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8"/>
  </p:notesMasterIdLst>
  <p:sldIdLst>
    <p:sldId id="258" r:id="rId3"/>
    <p:sldId id="388" r:id="rId4"/>
    <p:sldId id="406" r:id="rId5"/>
    <p:sldId id="405" r:id="rId6"/>
    <p:sldId id="410" r:id="rId7"/>
    <p:sldId id="411" r:id="rId8"/>
    <p:sldId id="412" r:id="rId9"/>
    <p:sldId id="407" r:id="rId10"/>
    <p:sldId id="413" r:id="rId11"/>
    <p:sldId id="415" r:id="rId12"/>
    <p:sldId id="416" r:id="rId13"/>
    <p:sldId id="417" r:id="rId14"/>
    <p:sldId id="408" r:id="rId15"/>
    <p:sldId id="414" r:id="rId16"/>
    <p:sldId id="418" r:id="rId17"/>
    <p:sldId id="419" r:id="rId18"/>
    <p:sldId id="420" r:id="rId19"/>
    <p:sldId id="409" r:id="rId20"/>
    <p:sldId id="421" r:id="rId21"/>
    <p:sldId id="422" r:id="rId22"/>
    <p:sldId id="423" r:id="rId23"/>
    <p:sldId id="424" r:id="rId24"/>
    <p:sldId id="425" r:id="rId25"/>
    <p:sldId id="426" r:id="rId26"/>
    <p:sldId id="285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FFFF"/>
    <a:srgbClr val="8E1F0C"/>
    <a:srgbClr val="580000"/>
    <a:srgbClr val="920000"/>
    <a:srgbClr val="FF3300"/>
    <a:srgbClr val="CC0000"/>
    <a:srgbClr val="A6240E"/>
    <a:srgbClr val="F780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35" autoAdjust="0"/>
    <p:restoredTop sz="94660"/>
  </p:normalViewPr>
  <p:slideViewPr>
    <p:cSldViewPr>
      <p:cViewPr varScale="1">
        <p:scale>
          <a:sx n="109" d="100"/>
          <a:sy n="109" d="100"/>
        </p:scale>
        <p:origin x="-480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B2F4BDEF-10E5-4BFD-BAB5-85213C9B5B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563878D-C0AC-463E-97FC-47A1FB3D49D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3451056-1203-4282-B67D-A3584B1AD395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31255A90-745C-455D-B81F-DA02F43A2B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CC91A17C-E373-4817-9673-54DEF37395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8B1698C-F682-49A4-8D92-ACFB0D7E31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8FE3DF0-9118-4E85-9910-939A63D1C7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C4F09232-A452-4111-993F-B368C41C548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B80F5A-5217-4139-9EF0-1305C2FB8C57}" type="slidenum">
              <a:rPr lang="zh-CN" altLang="en-US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458D70-DD2B-4622-876B-F21DA880D32F}" type="slidenum">
              <a:rPr lang="zh-CN" altLang="en-US"/>
              <a:pPr/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ACD9A4-A9A8-4BDF-96EE-0B2D6F2709E2}" type="slidenum">
              <a:rPr lang="zh-CN" altLang="en-US"/>
              <a:pPr/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164188-FCFA-4714-8EEB-5EB5E998C71B}" type="slidenum">
              <a:rPr lang="zh-CN" altLang="en-US"/>
              <a:pPr/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E72E5F-E513-44BF-99F6-D8B401DE8520}" type="slidenum">
              <a:rPr lang="zh-CN" altLang="en-US">
                <a:solidFill>
                  <a:srgbClr val="000000"/>
                </a:solidFill>
              </a:rPr>
              <a:pPr/>
              <a:t>13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B044E7-EB63-473A-9183-1B7D8B3686A3}" type="slidenum">
              <a:rPr lang="zh-CN" altLang="en-US"/>
              <a:pPr/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4C48C7-1C01-4C4F-BF4D-A5D8E1361066}" type="slidenum">
              <a:rPr lang="zh-CN" altLang="en-US"/>
              <a:pPr/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2B86F5-4BDF-4D47-852A-FF4918BAF522}" type="slidenum">
              <a:rPr lang="zh-CN" altLang="en-US"/>
              <a:pPr/>
              <a:t>16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BA7E8F-F1BE-4D7D-94A3-0568593349FB}" type="slidenum">
              <a:rPr lang="zh-CN" altLang="en-US"/>
              <a:pPr/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5BBCCA-F0EB-4006-B2B1-3BD09B7811AC}" type="slidenum">
              <a:rPr lang="zh-CN" altLang="en-US">
                <a:solidFill>
                  <a:srgbClr val="000000"/>
                </a:solidFill>
              </a:rPr>
              <a:pPr/>
              <a:t>18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FED3B2-8CAD-4CB5-9C63-7217F5421488}" type="slidenum">
              <a:rPr lang="zh-CN" altLang="en-US"/>
              <a:pPr/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E3F1FE-04DE-40C9-8679-1FA71E3A4321}" type="slidenum">
              <a:rPr lang="zh-CN" altLang="en-US">
                <a:solidFill>
                  <a:srgbClr val="000000"/>
                </a:solidFill>
              </a:rPr>
              <a:pPr/>
              <a:t>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3F5328-030C-4A32-81C3-8510BCB5AA4E}" type="slidenum">
              <a:rPr lang="zh-CN" altLang="en-US"/>
              <a:pPr/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B40956-2DAC-4492-8657-AA5993EED67C}" type="slidenum">
              <a:rPr lang="zh-CN" altLang="en-US"/>
              <a:pPr/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3BF6BB-C7F8-47C0-AAF2-15B255439A32}" type="slidenum">
              <a:rPr lang="zh-CN" altLang="en-US"/>
              <a:pPr/>
              <a:t>22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94C29F-B933-4E67-9EEB-EF4354F59B2B}" type="slidenum">
              <a:rPr lang="zh-CN" altLang="en-US"/>
              <a:pPr/>
              <a:t>23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47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E2C576-64FF-4E42-A51D-2628C6D4214D}" type="slidenum">
              <a:rPr lang="zh-CN" altLang="en-US"/>
              <a:pPr/>
              <a:t>24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68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FEB7CA-D3EE-45E2-A873-6BBD024AC8E2}" type="slidenum">
              <a:rPr lang="zh-CN" altLang="en-US"/>
              <a:pPr/>
              <a:t>25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E3EC68-F9A9-4028-BF6F-48B2F96CF418}" type="slidenum">
              <a:rPr lang="zh-CN" altLang="en-US">
                <a:solidFill>
                  <a:srgbClr val="000000"/>
                </a:solidFill>
              </a:rPr>
              <a:pPr/>
              <a:t>3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74C9CB-CDC4-4BF4-82AD-B3C31DB6E79B}" type="slidenum">
              <a:rPr lang="zh-CN" altLang="en-US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07004C-ECE1-4622-9EEA-A404792FAD16}" type="slidenum">
              <a:rPr lang="zh-CN" altLang="en-US"/>
              <a:pPr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A68BDE-8124-41CA-B95B-F58C3A9F12A6}" type="slidenum">
              <a:rPr lang="zh-CN" altLang="en-US"/>
              <a:pPr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452DB1-64CE-44ED-971D-B1AE044C0B13}" type="slidenum">
              <a:rPr lang="zh-CN" altLang="en-US"/>
              <a:pPr/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638150-A16C-4D6B-958F-37D402E3783D}" type="slidenum">
              <a:rPr lang="zh-CN" altLang="en-US">
                <a:solidFill>
                  <a:srgbClr val="000000"/>
                </a:solidFill>
              </a:rPr>
              <a:pPr/>
              <a:t>8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4C4894-152C-44C8-A847-782F09C41666}" type="slidenum">
              <a:rPr lang="zh-CN" altLang="en-US"/>
              <a:pPr/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7759281-13CB-479A-9552-7589815B8C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1CE0B37-638D-4A38-A539-52E597E7CD4C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71B0FB-CB97-4891-BF68-40308858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75DF56C-C983-4177-A384-63540FEF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973E34F-1630-466D-91C3-57BE43C5CA9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2FF561C-1C30-4833-A423-BF902C49D7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F54284-F4C2-4733-B486-4BA120849C04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F4E70C6-CA70-4430-95A0-9A7CF15E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2FC41D8-D113-4ED4-A838-BCD5DC3D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93FCACB-7B7E-4F83-A459-D3C1037607F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FDBC88-5F96-4FD9-9224-6DF1D49FCA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E59414-97D5-4A49-9944-169DD09120AA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572CB9-57D7-4F2B-8935-A7E720721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F723F3F-22EA-441F-ACC6-4536E58D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130621E-DAF5-4944-9F00-628AE51853C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2C5B94-F25A-4CA0-8071-6A8600E4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FE7B71F-AEBF-4043-AF63-C64FCE2BBE96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37E41C-1A5E-49D0-9FCA-2E8913113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2886317-A906-4D33-95A4-94413CFFE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24CF7BE-FF2C-4684-A7BA-4463320A594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EF1AE9-BF60-4288-9A31-20105C325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CE89C4-DDAA-4E46-B9BC-95EE80CFCE10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39A80D4-41DB-4A16-92F5-8CC2143F7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D7F1BA4-4CE3-4030-BA56-7383E39D5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65D85CB-1973-48A5-9A50-F7B215AA6BD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FFBB46-6C42-4722-B729-EB324C668D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045BC4-636F-4463-A3E6-AEF8DF506567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561E5D-962E-4C2A-8851-EE79F85F8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2468AB-7016-4944-8ED2-4BA9BC0D6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0D06BDC-7928-4391-97EF-88B6FF1432A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36462DE-1E05-4A9E-AC21-DBB57A25D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57C2349-0803-4632-85AD-BCE9A6EE9229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121FA52-929D-4741-9DA8-C7F644E60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93A2542-44B6-4A4B-A9F8-D00E4CD0B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29E8486-372A-4992-9D61-034AF7B9D45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10F3160-BB3D-4B69-B1EF-E68C3C34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A0E1986-1FEF-4646-A9C9-854E01C39CEA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8D4BA3D-6F75-4636-AD91-62EC1EF5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716FF60-3EEE-4937-846D-0051012B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80903ED-4144-4DA9-98B5-B557C644E13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FF11949-0472-45FA-A41F-6A73EF7EB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2E82B3-428E-4722-B8F4-F753E9C23ED6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62B7167-4D8B-4B2A-959E-806562D3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A5262FA-3509-46EB-AC85-88D3136C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D62BBFA-D0EC-4960-B9A4-6E27FD3E3F2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C257C64-BE35-4E8C-AE2A-51192D5C5D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BF5CAD-0B68-4616-82DE-4EC216E205F9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221E5A5-28C6-4B66-9F8E-3EE35A44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42E7661-7D74-4FCE-821F-5F1B0C5DE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F9F2D95-6644-4581-99A9-9CBCBA315C7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676450A-4CE9-4DEE-8BE4-ABFA3F5B93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5EA47F-9FC5-4E8B-AD2F-F33DCDB2FA65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E37CC8E-6D5B-45AB-98A1-8113B8C5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133E7AB-DED7-45CA-9DF9-35748BA51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4AA6E19-8574-43BB-8A5B-A61D813179F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4B63621-83C6-4009-B0BA-675A9CC3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02BAC3-9304-427F-BC8F-671A8394875E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B95E62-1308-4725-BE86-AD93611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05E1708-D969-4859-BB99-4E8FE71F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5EEB337-DF49-47AA-9BB9-8A2750FE1F5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4BB6D50-3277-492C-AB90-FAA250AB65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F22392-A3EE-41E0-9BD8-D425747957E9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CAE8327-3A2A-48D2-BDA0-10BE35EB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6730C7F-CA0C-4860-A32E-B93D2A8C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213A393-56EC-45D7-8B5C-6001DB3B6FF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C16A158-DC34-4A16-977A-CF6120E7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735079-0A62-4B80-AA0B-533A1BBC5D3E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734C359-3EF5-4351-8CF9-54F93C21A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E2555B6-D666-4609-897A-FAA24716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99DEC17-0E89-49BA-9000-6BE24E1F042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9CB2E43-2D33-4285-96F9-C6DD6CB448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A0E640-3065-4FEE-A909-6073561FFBED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E3BBC7F-208A-49F3-A5EE-4ACA98E65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C01E9F-15E1-4250-82BF-25596894E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4FBE502-2643-4761-9C02-43D321E5B19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D0A78F6-C638-47EE-8F6A-3DB47DF93A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6F7255-BFDF-4306-950E-C5BC4A47D3CE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4A639B8-3E94-4DB7-B73B-7DEF031D0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61A9AE9-C994-4B45-BA66-B49CA2E5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D5EB821-C240-44FF-87AC-F697B9661C6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844448C-CD18-4BC3-8996-5D804791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C17F94-CD0B-4A05-9B31-F24BAB823CBB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7FBF75A-9178-4509-8716-94F48590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88168C-C53F-4B0C-8339-3EA19E01D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0128A8F-EB79-49CE-92A0-F976CE77E3F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4222C9A-026B-475C-AC7A-76CFC6BF0E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294ECF-A0E1-4081-B409-8717F55F4CCD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0D361D2-2561-4446-8025-60EAD5204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65A102A-FD24-466B-A92A-2A65ABD6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89F0128-ECA1-4B1C-9DE0-2C1D55765C0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A025678-7F31-4490-B521-ED54592106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66EAAA-657C-48DF-96AD-AEEDDF996CD5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0D137A5-A684-49B6-AD20-B5CA7C9F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21BCD14-5071-479D-8790-805BF4E83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264ADBF-C0EA-40DC-B77C-B9F1A48D8A1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3650C7E-8920-4BD5-A33A-5378ECA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B12B21-2751-4F6F-9C6B-B50418919EDD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AA49D3C-F801-486D-8A18-B64FC1557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46D3210-71A7-4928-9481-C6B4406B4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A3835A8-36B5-44A0-B2F6-900F49C5656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B5BAFB9-6427-4086-908E-C04E324CB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E3AA2E-8453-4558-B62A-692D794EB0CF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EBA1C8A-9FA1-475C-A9DA-84304F978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2958400-C81D-4EA0-9B27-8BDA4249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3D4C82A-8F77-49C9-8482-DD86B04592E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443B195-C574-4DED-AFDD-664ED6201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75EF6F-0C5E-45C1-ABED-046B0040A048}" type="datetimeFigureOut">
              <a:rPr lang="zh-CN" altLang="en-US"/>
              <a:pPr>
                <a:defRPr/>
              </a:pPr>
              <a:t>2017/11/2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3C842D2-E64F-41D5-A09A-155DE5FE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8CA3894-2A88-4703-899A-05BF87A0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1088617-61A3-4C45-B9DD-335A57FF3C2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432F18F8-980D-4FC5-AD71-822E05953AF9}"/>
              </a:ext>
            </a:extLst>
          </p:cNvPr>
          <p:cNvSpPr txBox="1"/>
          <p:nvPr userDrawn="1"/>
        </p:nvSpPr>
        <p:spPr>
          <a:xfrm>
            <a:off x="985838" y="488950"/>
            <a:ext cx="2097087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dist" fontAlgn="base">
              <a:spcBef>
                <a:spcPct val="0"/>
              </a:spcBef>
              <a:spcAft>
                <a:spcPct val="0"/>
              </a:spcAft>
              <a:defRPr sz="2000" b="1">
                <a:ln w="3175">
                  <a:noFill/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itchFamily="34" charset="-122"/>
                <a:ea typeface="微软雅黑" pitchFamily="34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5pPr>
            <a:lvl6pPr>
              <a:defRPr>
                <a:latin typeface="Arial" charset="0"/>
                <a:ea typeface="宋体" charset="-122"/>
              </a:defRPr>
            </a:lvl6pPr>
            <a:lvl7pPr>
              <a:defRPr>
                <a:latin typeface="Arial" charset="0"/>
                <a:ea typeface="宋体" charset="-122"/>
              </a:defRPr>
            </a:lvl7pPr>
            <a:lvl8pPr>
              <a:defRPr>
                <a:latin typeface="Arial" charset="0"/>
                <a:ea typeface="宋体" charset="-122"/>
              </a:defRPr>
            </a:lvl8pPr>
            <a:lvl9pPr>
              <a:defRPr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810" dirty="0">
                <a:ln>
                  <a:noFill/>
                </a:ln>
                <a:solidFill>
                  <a:srgbClr val="580000"/>
                </a:solidFill>
              </a:rPr>
              <a:t>[ </a:t>
            </a:r>
            <a:r>
              <a:rPr lang="zh-CN" altLang="en-US" sz="810" dirty="0">
                <a:ln>
                  <a:noFill/>
                </a:ln>
                <a:solidFill>
                  <a:srgbClr val="580000"/>
                </a:solidFill>
              </a:rPr>
              <a:t>认真学习贯彻党的十八届四中全会精神 </a:t>
            </a:r>
            <a:r>
              <a:rPr lang="en-US" altLang="zh-CN" sz="810" dirty="0">
                <a:ln>
                  <a:noFill/>
                </a:ln>
                <a:solidFill>
                  <a:srgbClr val="580000"/>
                </a:solidFill>
              </a:rPr>
              <a:t>]</a:t>
            </a:r>
            <a:endParaRPr lang="zh-CN" altLang="en-US" sz="810" dirty="0">
              <a:ln>
                <a:noFill/>
              </a:ln>
              <a:solidFill>
                <a:srgbClr val="580000"/>
              </a:solidFill>
            </a:endParaRPr>
          </a:p>
        </p:txBody>
      </p:sp>
      <p:pic>
        <p:nvPicPr>
          <p:cNvPr id="15" name="Picture 2" descr="C:\Users\PC\Desktop\聚焦两会2.png">
            <a:extLst>
              <a:ext uri="{FF2B5EF4-FFF2-40B4-BE49-F238E27FC236}">
                <a16:creationId xmlns:a16="http://schemas.microsoft.com/office/drawing/2014/main" xmlns="" id="{24D92500-5C75-4197-85C3-8D9F364515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1438" y="114300"/>
            <a:ext cx="841375" cy="585788"/>
          </a:xfrm>
          <a:prstGeom prst="rect">
            <a:avLst/>
          </a:prstGeom>
          <a:noFill/>
          <a:effectLst>
            <a:outerShdw blurRad="88900" dist="38100" dir="5400000" algn="t" rotWithShape="0">
              <a:prstClr val="black">
                <a:alpha val="86000"/>
              </a:prstClr>
            </a:outerShdw>
          </a:effectLst>
          <a:extLst/>
        </p:spPr>
      </p:pic>
      <p:sp>
        <p:nvSpPr>
          <p:cNvPr id="1029" name="Freeform 8"/>
          <p:cNvSpPr>
            <a:spLocks noEditPoints="1"/>
          </p:cNvSpPr>
          <p:nvPr userDrawn="1"/>
        </p:nvSpPr>
        <p:spPr bwMode="auto">
          <a:xfrm>
            <a:off x="971550" y="185738"/>
            <a:ext cx="1223963" cy="317500"/>
          </a:xfrm>
          <a:custGeom>
            <a:avLst/>
            <a:gdLst>
              <a:gd name="T0" fmla="*/ 2147483646 w 17750"/>
              <a:gd name="T1" fmla="*/ 2147483646 h 5110"/>
              <a:gd name="T2" fmla="*/ 2147483646 w 17750"/>
              <a:gd name="T3" fmla="*/ 2147483646 h 5110"/>
              <a:gd name="T4" fmla="*/ 2147483646 w 17750"/>
              <a:gd name="T5" fmla="*/ 2147483646 h 5110"/>
              <a:gd name="T6" fmla="*/ 2147483646 w 17750"/>
              <a:gd name="T7" fmla="*/ 2147483646 h 5110"/>
              <a:gd name="T8" fmla="*/ 2147483646 w 17750"/>
              <a:gd name="T9" fmla="*/ 2147483646 h 5110"/>
              <a:gd name="T10" fmla="*/ 2147483646 w 17750"/>
              <a:gd name="T11" fmla="*/ 2147483646 h 5110"/>
              <a:gd name="T12" fmla="*/ 2147483646 w 17750"/>
              <a:gd name="T13" fmla="*/ 2147483646 h 5110"/>
              <a:gd name="T14" fmla="*/ 2147483646 w 17750"/>
              <a:gd name="T15" fmla="*/ 2147483646 h 5110"/>
              <a:gd name="T16" fmla="*/ 2147483646 w 17750"/>
              <a:gd name="T17" fmla="*/ 2147483646 h 5110"/>
              <a:gd name="T18" fmla="*/ 2147483646 w 17750"/>
              <a:gd name="T19" fmla="*/ 2147483646 h 5110"/>
              <a:gd name="T20" fmla="*/ 2147483646 w 17750"/>
              <a:gd name="T21" fmla="*/ 2147483646 h 5110"/>
              <a:gd name="T22" fmla="*/ 2147483646 w 17750"/>
              <a:gd name="T23" fmla="*/ 2147483646 h 5110"/>
              <a:gd name="T24" fmla="*/ 2147483646 w 17750"/>
              <a:gd name="T25" fmla="*/ 2147483646 h 5110"/>
              <a:gd name="T26" fmla="*/ 2147483646 w 17750"/>
              <a:gd name="T27" fmla="*/ 2147483646 h 5110"/>
              <a:gd name="T28" fmla="*/ 2147483646 w 17750"/>
              <a:gd name="T29" fmla="*/ 2147483646 h 5110"/>
              <a:gd name="T30" fmla="*/ 2147483646 w 17750"/>
              <a:gd name="T31" fmla="*/ 2147483646 h 5110"/>
              <a:gd name="T32" fmla="*/ 2147483646 w 17750"/>
              <a:gd name="T33" fmla="*/ 2147483646 h 5110"/>
              <a:gd name="T34" fmla="*/ 2147483646 w 17750"/>
              <a:gd name="T35" fmla="*/ 2147483646 h 5110"/>
              <a:gd name="T36" fmla="*/ 2147483646 w 17750"/>
              <a:gd name="T37" fmla="*/ 2147483646 h 5110"/>
              <a:gd name="T38" fmla="*/ 2147483646 w 17750"/>
              <a:gd name="T39" fmla="*/ 2147483646 h 5110"/>
              <a:gd name="T40" fmla="*/ 2147483646 w 17750"/>
              <a:gd name="T41" fmla="*/ 2147483646 h 5110"/>
              <a:gd name="T42" fmla="*/ 2147483646 w 17750"/>
              <a:gd name="T43" fmla="*/ 2147483646 h 5110"/>
              <a:gd name="T44" fmla="*/ 2147483646 w 17750"/>
              <a:gd name="T45" fmla="*/ 2147483646 h 5110"/>
              <a:gd name="T46" fmla="*/ 2147483646 w 17750"/>
              <a:gd name="T47" fmla="*/ 2147483646 h 5110"/>
              <a:gd name="T48" fmla="*/ 2147483646 w 17750"/>
              <a:gd name="T49" fmla="*/ 2147483646 h 5110"/>
              <a:gd name="T50" fmla="*/ 2147483646 w 17750"/>
              <a:gd name="T51" fmla="*/ 2147483646 h 5110"/>
              <a:gd name="T52" fmla="*/ 2147483646 w 17750"/>
              <a:gd name="T53" fmla="*/ 2147483646 h 5110"/>
              <a:gd name="T54" fmla="*/ 2147483646 w 17750"/>
              <a:gd name="T55" fmla="*/ 2147483646 h 5110"/>
              <a:gd name="T56" fmla="*/ 2147483646 w 17750"/>
              <a:gd name="T57" fmla="*/ 2147483646 h 5110"/>
              <a:gd name="T58" fmla="*/ 2147483646 w 17750"/>
              <a:gd name="T59" fmla="*/ 2147483646 h 5110"/>
              <a:gd name="T60" fmla="*/ 2147483646 w 17750"/>
              <a:gd name="T61" fmla="*/ 2147483646 h 5110"/>
              <a:gd name="T62" fmla="*/ 2147483646 w 17750"/>
              <a:gd name="T63" fmla="*/ 2147483646 h 5110"/>
              <a:gd name="T64" fmla="*/ 2147483646 w 17750"/>
              <a:gd name="T65" fmla="*/ 2147483646 h 5110"/>
              <a:gd name="T66" fmla="*/ 2147483646 w 17750"/>
              <a:gd name="T67" fmla="*/ 2147483646 h 5110"/>
              <a:gd name="T68" fmla="*/ 2147483646 w 17750"/>
              <a:gd name="T69" fmla="*/ 2147483646 h 5110"/>
              <a:gd name="T70" fmla="*/ 2147483646 w 17750"/>
              <a:gd name="T71" fmla="*/ 2147483646 h 5110"/>
              <a:gd name="T72" fmla="*/ 2147483646 w 17750"/>
              <a:gd name="T73" fmla="*/ 2147483646 h 5110"/>
              <a:gd name="T74" fmla="*/ 2147483646 w 17750"/>
              <a:gd name="T75" fmla="*/ 2147483646 h 5110"/>
              <a:gd name="T76" fmla="*/ 2147483646 w 17750"/>
              <a:gd name="T77" fmla="*/ 2147483646 h 5110"/>
              <a:gd name="T78" fmla="*/ 2147483646 w 17750"/>
              <a:gd name="T79" fmla="*/ 2147483646 h 5110"/>
              <a:gd name="T80" fmla="*/ 2147483646 w 17750"/>
              <a:gd name="T81" fmla="*/ 2147483646 h 5110"/>
              <a:gd name="T82" fmla="*/ 2147483646 w 17750"/>
              <a:gd name="T83" fmla="*/ 2147483646 h 5110"/>
              <a:gd name="T84" fmla="*/ 2147483646 w 17750"/>
              <a:gd name="T85" fmla="*/ 2147483646 h 5110"/>
              <a:gd name="T86" fmla="*/ 2147483646 w 17750"/>
              <a:gd name="T87" fmla="*/ 2147483646 h 5110"/>
              <a:gd name="T88" fmla="*/ 2147483646 w 17750"/>
              <a:gd name="T89" fmla="*/ 2147483646 h 5110"/>
              <a:gd name="T90" fmla="*/ 2147483646 w 17750"/>
              <a:gd name="T91" fmla="*/ 2147483646 h 5110"/>
              <a:gd name="T92" fmla="*/ 2147483646 w 17750"/>
              <a:gd name="T93" fmla="*/ 2147483646 h 5110"/>
              <a:gd name="T94" fmla="*/ 2147483646 w 17750"/>
              <a:gd name="T95" fmla="*/ 2147483646 h 5110"/>
              <a:gd name="T96" fmla="*/ 2147483646 w 17750"/>
              <a:gd name="T97" fmla="*/ 2147483646 h 5110"/>
              <a:gd name="T98" fmla="*/ 2147483646 w 17750"/>
              <a:gd name="T99" fmla="*/ 2147483646 h 5110"/>
              <a:gd name="T100" fmla="*/ 2147483646 w 17750"/>
              <a:gd name="T101" fmla="*/ 2147483646 h 5110"/>
              <a:gd name="T102" fmla="*/ 2147483646 w 17750"/>
              <a:gd name="T103" fmla="*/ 2147483646 h 5110"/>
              <a:gd name="T104" fmla="*/ 2147483646 w 17750"/>
              <a:gd name="T105" fmla="*/ 2147483646 h 5110"/>
              <a:gd name="T106" fmla="*/ 2147483646 w 17750"/>
              <a:gd name="T107" fmla="*/ 2147483646 h 5110"/>
              <a:gd name="T108" fmla="*/ 2147483646 w 17750"/>
              <a:gd name="T109" fmla="*/ 2147483646 h 5110"/>
              <a:gd name="T110" fmla="*/ 2147483646 w 17750"/>
              <a:gd name="T111" fmla="*/ 2147483646 h 5110"/>
              <a:gd name="T112" fmla="*/ 2147483646 w 17750"/>
              <a:gd name="T113" fmla="*/ 2147483646 h 5110"/>
              <a:gd name="T114" fmla="*/ 2147483646 w 17750"/>
              <a:gd name="T115" fmla="*/ 2147483646 h 5110"/>
              <a:gd name="T116" fmla="*/ 2147483646 w 17750"/>
              <a:gd name="T117" fmla="*/ 2147483646 h 5110"/>
              <a:gd name="T118" fmla="*/ 2147483646 w 17750"/>
              <a:gd name="T119" fmla="*/ 2147483646 h 5110"/>
              <a:gd name="T120" fmla="*/ 2147483646 w 17750"/>
              <a:gd name="T121" fmla="*/ 2147483646 h 5110"/>
              <a:gd name="T122" fmla="*/ 2147483646 w 17750"/>
              <a:gd name="T123" fmla="*/ 2147483646 h 5110"/>
              <a:gd name="T124" fmla="*/ 2147483646 w 17750"/>
              <a:gd name="T125" fmla="*/ 2147483646 h 51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7750" h="5110">
                <a:moveTo>
                  <a:pt x="3004" y="3107"/>
                </a:moveTo>
                <a:lnTo>
                  <a:pt x="2992" y="3110"/>
                </a:lnTo>
                <a:lnTo>
                  <a:pt x="2980" y="3116"/>
                </a:lnTo>
                <a:lnTo>
                  <a:pt x="2971" y="3124"/>
                </a:lnTo>
                <a:lnTo>
                  <a:pt x="2962" y="3135"/>
                </a:lnTo>
                <a:lnTo>
                  <a:pt x="2955" y="3152"/>
                </a:lnTo>
                <a:lnTo>
                  <a:pt x="2937" y="3294"/>
                </a:lnTo>
                <a:lnTo>
                  <a:pt x="2998" y="3907"/>
                </a:lnTo>
                <a:lnTo>
                  <a:pt x="3160" y="3825"/>
                </a:lnTo>
                <a:lnTo>
                  <a:pt x="3384" y="3660"/>
                </a:lnTo>
                <a:lnTo>
                  <a:pt x="3609" y="3539"/>
                </a:lnTo>
                <a:lnTo>
                  <a:pt x="3242" y="3233"/>
                </a:lnTo>
                <a:lnTo>
                  <a:pt x="3231" y="3232"/>
                </a:lnTo>
                <a:lnTo>
                  <a:pt x="3222" y="3229"/>
                </a:lnTo>
                <a:lnTo>
                  <a:pt x="3201" y="3217"/>
                </a:lnTo>
                <a:lnTo>
                  <a:pt x="3189" y="3208"/>
                </a:lnTo>
                <a:lnTo>
                  <a:pt x="3138" y="3144"/>
                </a:lnTo>
                <a:lnTo>
                  <a:pt x="3114" y="3127"/>
                </a:lnTo>
                <a:lnTo>
                  <a:pt x="3101" y="3118"/>
                </a:lnTo>
                <a:lnTo>
                  <a:pt x="3073" y="3111"/>
                </a:lnTo>
                <a:lnTo>
                  <a:pt x="3059" y="3111"/>
                </a:lnTo>
                <a:lnTo>
                  <a:pt x="3037" y="3107"/>
                </a:lnTo>
                <a:lnTo>
                  <a:pt x="3020" y="3104"/>
                </a:lnTo>
                <a:lnTo>
                  <a:pt x="3004" y="3107"/>
                </a:lnTo>
                <a:close/>
                <a:moveTo>
                  <a:pt x="12604" y="3337"/>
                </a:moveTo>
                <a:lnTo>
                  <a:pt x="12593" y="3322"/>
                </a:lnTo>
                <a:lnTo>
                  <a:pt x="12580" y="3310"/>
                </a:lnTo>
                <a:lnTo>
                  <a:pt x="12570" y="3304"/>
                </a:lnTo>
                <a:lnTo>
                  <a:pt x="12219" y="3447"/>
                </a:lnTo>
                <a:lnTo>
                  <a:pt x="12185" y="3481"/>
                </a:lnTo>
                <a:lnTo>
                  <a:pt x="11900" y="3602"/>
                </a:lnTo>
                <a:lnTo>
                  <a:pt x="11802" y="3591"/>
                </a:lnTo>
                <a:lnTo>
                  <a:pt x="11724" y="3602"/>
                </a:lnTo>
                <a:lnTo>
                  <a:pt x="11691" y="3579"/>
                </a:lnTo>
                <a:lnTo>
                  <a:pt x="11680" y="3581"/>
                </a:lnTo>
                <a:lnTo>
                  <a:pt x="11672" y="3582"/>
                </a:lnTo>
                <a:lnTo>
                  <a:pt x="11663" y="3585"/>
                </a:lnTo>
                <a:lnTo>
                  <a:pt x="11657" y="3591"/>
                </a:lnTo>
                <a:lnTo>
                  <a:pt x="11672" y="3644"/>
                </a:lnTo>
                <a:lnTo>
                  <a:pt x="11774" y="3857"/>
                </a:lnTo>
                <a:lnTo>
                  <a:pt x="11802" y="3899"/>
                </a:lnTo>
                <a:lnTo>
                  <a:pt x="11834" y="3888"/>
                </a:lnTo>
                <a:lnTo>
                  <a:pt x="12131" y="3810"/>
                </a:lnTo>
                <a:lnTo>
                  <a:pt x="12165" y="3787"/>
                </a:lnTo>
                <a:lnTo>
                  <a:pt x="12200" y="3764"/>
                </a:lnTo>
                <a:lnTo>
                  <a:pt x="12234" y="3740"/>
                </a:lnTo>
                <a:lnTo>
                  <a:pt x="12269" y="3717"/>
                </a:lnTo>
                <a:lnTo>
                  <a:pt x="12303" y="3694"/>
                </a:lnTo>
                <a:lnTo>
                  <a:pt x="12337" y="3670"/>
                </a:lnTo>
                <a:lnTo>
                  <a:pt x="12372" y="3647"/>
                </a:lnTo>
                <a:lnTo>
                  <a:pt x="12405" y="3624"/>
                </a:lnTo>
                <a:lnTo>
                  <a:pt x="12446" y="3591"/>
                </a:lnTo>
                <a:lnTo>
                  <a:pt x="12455" y="3582"/>
                </a:lnTo>
                <a:lnTo>
                  <a:pt x="12457" y="3578"/>
                </a:lnTo>
                <a:lnTo>
                  <a:pt x="12465" y="3573"/>
                </a:lnTo>
                <a:lnTo>
                  <a:pt x="12483" y="3557"/>
                </a:lnTo>
                <a:lnTo>
                  <a:pt x="12604" y="3337"/>
                </a:lnTo>
                <a:close/>
                <a:moveTo>
                  <a:pt x="3242" y="521"/>
                </a:moveTo>
                <a:lnTo>
                  <a:pt x="3243" y="501"/>
                </a:lnTo>
                <a:lnTo>
                  <a:pt x="3246" y="485"/>
                </a:lnTo>
                <a:lnTo>
                  <a:pt x="3253" y="469"/>
                </a:lnTo>
                <a:lnTo>
                  <a:pt x="3263" y="460"/>
                </a:lnTo>
                <a:lnTo>
                  <a:pt x="3508" y="398"/>
                </a:lnTo>
                <a:lnTo>
                  <a:pt x="3528" y="357"/>
                </a:lnTo>
                <a:lnTo>
                  <a:pt x="3553" y="366"/>
                </a:lnTo>
                <a:lnTo>
                  <a:pt x="3562" y="367"/>
                </a:lnTo>
                <a:lnTo>
                  <a:pt x="3566" y="366"/>
                </a:lnTo>
                <a:lnTo>
                  <a:pt x="3569" y="366"/>
                </a:lnTo>
                <a:lnTo>
                  <a:pt x="3576" y="364"/>
                </a:lnTo>
                <a:lnTo>
                  <a:pt x="3578" y="361"/>
                </a:lnTo>
                <a:lnTo>
                  <a:pt x="3578" y="360"/>
                </a:lnTo>
                <a:lnTo>
                  <a:pt x="3581" y="360"/>
                </a:lnTo>
                <a:lnTo>
                  <a:pt x="3588" y="357"/>
                </a:lnTo>
                <a:lnTo>
                  <a:pt x="3612" y="349"/>
                </a:lnTo>
                <a:lnTo>
                  <a:pt x="3659" y="342"/>
                </a:lnTo>
                <a:lnTo>
                  <a:pt x="3704" y="344"/>
                </a:lnTo>
                <a:lnTo>
                  <a:pt x="3746" y="356"/>
                </a:lnTo>
                <a:lnTo>
                  <a:pt x="3784" y="376"/>
                </a:lnTo>
                <a:lnTo>
                  <a:pt x="3818" y="405"/>
                </a:lnTo>
                <a:lnTo>
                  <a:pt x="3851" y="444"/>
                </a:lnTo>
                <a:lnTo>
                  <a:pt x="3881" y="492"/>
                </a:lnTo>
                <a:lnTo>
                  <a:pt x="3998" y="709"/>
                </a:lnTo>
                <a:lnTo>
                  <a:pt x="4028" y="756"/>
                </a:lnTo>
                <a:lnTo>
                  <a:pt x="4033" y="761"/>
                </a:lnTo>
                <a:lnTo>
                  <a:pt x="4036" y="766"/>
                </a:lnTo>
                <a:lnTo>
                  <a:pt x="4038" y="772"/>
                </a:lnTo>
                <a:lnTo>
                  <a:pt x="4040" y="802"/>
                </a:lnTo>
                <a:lnTo>
                  <a:pt x="4031" y="857"/>
                </a:lnTo>
                <a:lnTo>
                  <a:pt x="3976" y="1010"/>
                </a:lnTo>
                <a:lnTo>
                  <a:pt x="3959" y="1004"/>
                </a:lnTo>
                <a:lnTo>
                  <a:pt x="3944" y="1004"/>
                </a:lnTo>
                <a:lnTo>
                  <a:pt x="3927" y="1007"/>
                </a:lnTo>
                <a:lnTo>
                  <a:pt x="3898" y="1023"/>
                </a:lnTo>
                <a:lnTo>
                  <a:pt x="3867" y="1051"/>
                </a:lnTo>
                <a:lnTo>
                  <a:pt x="3854" y="1070"/>
                </a:lnTo>
                <a:lnTo>
                  <a:pt x="3772" y="1070"/>
                </a:lnTo>
                <a:lnTo>
                  <a:pt x="3742" y="1077"/>
                </a:lnTo>
                <a:lnTo>
                  <a:pt x="3715" y="1075"/>
                </a:lnTo>
                <a:lnTo>
                  <a:pt x="3703" y="1072"/>
                </a:lnTo>
                <a:lnTo>
                  <a:pt x="3691" y="1067"/>
                </a:lnTo>
                <a:lnTo>
                  <a:pt x="3670" y="1051"/>
                </a:lnTo>
                <a:lnTo>
                  <a:pt x="3569" y="1030"/>
                </a:lnTo>
                <a:lnTo>
                  <a:pt x="3528" y="1011"/>
                </a:lnTo>
                <a:lnTo>
                  <a:pt x="3517" y="1004"/>
                </a:lnTo>
                <a:lnTo>
                  <a:pt x="3498" y="987"/>
                </a:lnTo>
                <a:lnTo>
                  <a:pt x="3491" y="978"/>
                </a:lnTo>
                <a:lnTo>
                  <a:pt x="3487" y="969"/>
                </a:lnTo>
                <a:lnTo>
                  <a:pt x="3344" y="888"/>
                </a:lnTo>
                <a:lnTo>
                  <a:pt x="3222" y="786"/>
                </a:lnTo>
                <a:lnTo>
                  <a:pt x="3206" y="782"/>
                </a:lnTo>
                <a:lnTo>
                  <a:pt x="3189" y="779"/>
                </a:lnTo>
                <a:lnTo>
                  <a:pt x="3174" y="770"/>
                </a:lnTo>
                <a:lnTo>
                  <a:pt x="3144" y="745"/>
                </a:lnTo>
                <a:lnTo>
                  <a:pt x="3128" y="728"/>
                </a:lnTo>
                <a:lnTo>
                  <a:pt x="3100" y="684"/>
                </a:lnTo>
                <a:lnTo>
                  <a:pt x="3108" y="685"/>
                </a:lnTo>
                <a:lnTo>
                  <a:pt x="3117" y="685"/>
                </a:lnTo>
                <a:lnTo>
                  <a:pt x="3137" y="680"/>
                </a:lnTo>
                <a:lnTo>
                  <a:pt x="3156" y="669"/>
                </a:lnTo>
                <a:lnTo>
                  <a:pt x="3175" y="652"/>
                </a:lnTo>
                <a:lnTo>
                  <a:pt x="3191" y="627"/>
                </a:lnTo>
                <a:lnTo>
                  <a:pt x="3192" y="623"/>
                </a:lnTo>
                <a:lnTo>
                  <a:pt x="3208" y="597"/>
                </a:lnTo>
                <a:lnTo>
                  <a:pt x="3242" y="521"/>
                </a:lnTo>
                <a:close/>
                <a:moveTo>
                  <a:pt x="16023" y="29"/>
                </a:moveTo>
                <a:lnTo>
                  <a:pt x="16066" y="22"/>
                </a:lnTo>
                <a:lnTo>
                  <a:pt x="16109" y="17"/>
                </a:lnTo>
                <a:lnTo>
                  <a:pt x="16153" y="12"/>
                </a:lnTo>
                <a:lnTo>
                  <a:pt x="16195" y="9"/>
                </a:lnTo>
                <a:lnTo>
                  <a:pt x="16238" y="6"/>
                </a:lnTo>
                <a:lnTo>
                  <a:pt x="16280" y="3"/>
                </a:lnTo>
                <a:lnTo>
                  <a:pt x="16322" y="1"/>
                </a:lnTo>
                <a:lnTo>
                  <a:pt x="16364" y="0"/>
                </a:lnTo>
                <a:lnTo>
                  <a:pt x="16405" y="0"/>
                </a:lnTo>
                <a:lnTo>
                  <a:pt x="16448" y="0"/>
                </a:lnTo>
                <a:lnTo>
                  <a:pt x="16489" y="1"/>
                </a:lnTo>
                <a:lnTo>
                  <a:pt x="16529" y="3"/>
                </a:lnTo>
                <a:lnTo>
                  <a:pt x="16570" y="7"/>
                </a:lnTo>
                <a:lnTo>
                  <a:pt x="16611" y="10"/>
                </a:lnTo>
                <a:lnTo>
                  <a:pt x="16651" y="13"/>
                </a:lnTo>
                <a:lnTo>
                  <a:pt x="16691" y="19"/>
                </a:lnTo>
                <a:lnTo>
                  <a:pt x="16730" y="24"/>
                </a:lnTo>
                <a:lnTo>
                  <a:pt x="16769" y="30"/>
                </a:lnTo>
                <a:lnTo>
                  <a:pt x="16809" y="38"/>
                </a:lnTo>
                <a:lnTo>
                  <a:pt x="16848" y="44"/>
                </a:lnTo>
                <a:lnTo>
                  <a:pt x="16887" y="53"/>
                </a:lnTo>
                <a:lnTo>
                  <a:pt x="16925" y="62"/>
                </a:lnTo>
                <a:lnTo>
                  <a:pt x="16963" y="72"/>
                </a:lnTo>
                <a:lnTo>
                  <a:pt x="17001" y="83"/>
                </a:lnTo>
                <a:lnTo>
                  <a:pt x="17039" y="94"/>
                </a:lnTo>
                <a:lnTo>
                  <a:pt x="17077" y="107"/>
                </a:lnTo>
                <a:lnTo>
                  <a:pt x="17114" y="119"/>
                </a:lnTo>
                <a:lnTo>
                  <a:pt x="17151" y="132"/>
                </a:lnTo>
                <a:lnTo>
                  <a:pt x="17188" y="147"/>
                </a:lnTo>
                <a:lnTo>
                  <a:pt x="17224" y="162"/>
                </a:lnTo>
                <a:lnTo>
                  <a:pt x="17261" y="178"/>
                </a:lnTo>
                <a:lnTo>
                  <a:pt x="17297" y="193"/>
                </a:lnTo>
                <a:lnTo>
                  <a:pt x="17298" y="203"/>
                </a:lnTo>
                <a:lnTo>
                  <a:pt x="17302" y="212"/>
                </a:lnTo>
                <a:lnTo>
                  <a:pt x="17305" y="222"/>
                </a:lnTo>
                <a:lnTo>
                  <a:pt x="17308" y="232"/>
                </a:lnTo>
                <a:lnTo>
                  <a:pt x="17320" y="254"/>
                </a:lnTo>
                <a:lnTo>
                  <a:pt x="17333" y="277"/>
                </a:lnTo>
                <a:lnTo>
                  <a:pt x="17351" y="302"/>
                </a:lnTo>
                <a:lnTo>
                  <a:pt x="17371" y="327"/>
                </a:lnTo>
                <a:lnTo>
                  <a:pt x="17394" y="355"/>
                </a:lnTo>
                <a:lnTo>
                  <a:pt x="17421" y="384"/>
                </a:lnTo>
                <a:lnTo>
                  <a:pt x="17450" y="414"/>
                </a:lnTo>
                <a:lnTo>
                  <a:pt x="17484" y="446"/>
                </a:lnTo>
                <a:lnTo>
                  <a:pt x="17520" y="479"/>
                </a:lnTo>
                <a:lnTo>
                  <a:pt x="17559" y="514"/>
                </a:lnTo>
                <a:lnTo>
                  <a:pt x="17602" y="549"/>
                </a:lnTo>
                <a:lnTo>
                  <a:pt x="17648" y="587"/>
                </a:lnTo>
                <a:lnTo>
                  <a:pt x="17698" y="626"/>
                </a:lnTo>
                <a:lnTo>
                  <a:pt x="17750" y="667"/>
                </a:lnTo>
                <a:lnTo>
                  <a:pt x="17744" y="714"/>
                </a:lnTo>
                <a:lnTo>
                  <a:pt x="17738" y="759"/>
                </a:lnTo>
                <a:lnTo>
                  <a:pt x="17731" y="800"/>
                </a:lnTo>
                <a:lnTo>
                  <a:pt x="17724" y="839"/>
                </a:lnTo>
                <a:lnTo>
                  <a:pt x="17716" y="875"/>
                </a:lnTo>
                <a:lnTo>
                  <a:pt x="17707" y="908"/>
                </a:lnTo>
                <a:lnTo>
                  <a:pt x="17698" y="938"/>
                </a:lnTo>
                <a:lnTo>
                  <a:pt x="17688" y="966"/>
                </a:lnTo>
                <a:lnTo>
                  <a:pt x="17677" y="989"/>
                </a:lnTo>
                <a:lnTo>
                  <a:pt x="17666" y="1011"/>
                </a:lnTo>
                <a:lnTo>
                  <a:pt x="17655" y="1029"/>
                </a:lnTo>
                <a:lnTo>
                  <a:pt x="17641" y="1044"/>
                </a:lnTo>
                <a:lnTo>
                  <a:pt x="17635" y="1051"/>
                </a:lnTo>
                <a:lnTo>
                  <a:pt x="17628" y="1058"/>
                </a:lnTo>
                <a:lnTo>
                  <a:pt x="17621" y="1063"/>
                </a:lnTo>
                <a:lnTo>
                  <a:pt x="17615" y="1068"/>
                </a:lnTo>
                <a:lnTo>
                  <a:pt x="17608" y="1071"/>
                </a:lnTo>
                <a:lnTo>
                  <a:pt x="17600" y="1074"/>
                </a:lnTo>
                <a:lnTo>
                  <a:pt x="17592" y="1077"/>
                </a:lnTo>
                <a:lnTo>
                  <a:pt x="17585" y="1079"/>
                </a:lnTo>
                <a:lnTo>
                  <a:pt x="17503" y="1058"/>
                </a:lnTo>
                <a:lnTo>
                  <a:pt x="17480" y="1062"/>
                </a:lnTo>
                <a:lnTo>
                  <a:pt x="17458" y="1069"/>
                </a:lnTo>
                <a:lnTo>
                  <a:pt x="17437" y="1080"/>
                </a:lnTo>
                <a:lnTo>
                  <a:pt x="17417" y="1094"/>
                </a:lnTo>
                <a:lnTo>
                  <a:pt x="17398" y="1112"/>
                </a:lnTo>
                <a:lnTo>
                  <a:pt x="17379" y="1133"/>
                </a:lnTo>
                <a:lnTo>
                  <a:pt x="17363" y="1158"/>
                </a:lnTo>
                <a:lnTo>
                  <a:pt x="17346" y="1185"/>
                </a:lnTo>
                <a:lnTo>
                  <a:pt x="17331" y="1215"/>
                </a:lnTo>
                <a:lnTo>
                  <a:pt x="17315" y="1250"/>
                </a:lnTo>
                <a:lnTo>
                  <a:pt x="17302" y="1287"/>
                </a:lnTo>
                <a:lnTo>
                  <a:pt x="17289" y="1329"/>
                </a:lnTo>
                <a:lnTo>
                  <a:pt x="17276" y="1373"/>
                </a:lnTo>
                <a:lnTo>
                  <a:pt x="17265" y="1421"/>
                </a:lnTo>
                <a:lnTo>
                  <a:pt x="17255" y="1472"/>
                </a:lnTo>
                <a:lnTo>
                  <a:pt x="17246" y="1526"/>
                </a:lnTo>
                <a:lnTo>
                  <a:pt x="17237" y="1584"/>
                </a:lnTo>
                <a:lnTo>
                  <a:pt x="17230" y="1644"/>
                </a:lnTo>
                <a:lnTo>
                  <a:pt x="17223" y="1708"/>
                </a:lnTo>
                <a:lnTo>
                  <a:pt x="17216" y="1776"/>
                </a:lnTo>
                <a:lnTo>
                  <a:pt x="17212" y="1847"/>
                </a:lnTo>
                <a:lnTo>
                  <a:pt x="17208" y="1921"/>
                </a:lnTo>
                <a:lnTo>
                  <a:pt x="17204" y="1999"/>
                </a:lnTo>
                <a:lnTo>
                  <a:pt x="17202" y="2080"/>
                </a:lnTo>
                <a:lnTo>
                  <a:pt x="17201" y="2164"/>
                </a:lnTo>
                <a:lnTo>
                  <a:pt x="17200" y="2252"/>
                </a:lnTo>
                <a:lnTo>
                  <a:pt x="17200" y="2343"/>
                </a:lnTo>
                <a:lnTo>
                  <a:pt x="17201" y="2437"/>
                </a:lnTo>
                <a:lnTo>
                  <a:pt x="17203" y="2535"/>
                </a:lnTo>
                <a:lnTo>
                  <a:pt x="17206" y="2636"/>
                </a:lnTo>
                <a:lnTo>
                  <a:pt x="17210" y="2740"/>
                </a:lnTo>
                <a:lnTo>
                  <a:pt x="17215" y="2848"/>
                </a:lnTo>
                <a:lnTo>
                  <a:pt x="17211" y="2848"/>
                </a:lnTo>
                <a:lnTo>
                  <a:pt x="17208" y="2849"/>
                </a:lnTo>
                <a:lnTo>
                  <a:pt x="17204" y="2850"/>
                </a:lnTo>
                <a:lnTo>
                  <a:pt x="17201" y="2852"/>
                </a:lnTo>
                <a:lnTo>
                  <a:pt x="17195" y="2859"/>
                </a:lnTo>
                <a:lnTo>
                  <a:pt x="17190" y="2868"/>
                </a:lnTo>
                <a:lnTo>
                  <a:pt x="17186" y="2879"/>
                </a:lnTo>
                <a:lnTo>
                  <a:pt x="17183" y="2894"/>
                </a:lnTo>
                <a:lnTo>
                  <a:pt x="17181" y="2910"/>
                </a:lnTo>
                <a:lnTo>
                  <a:pt x="17179" y="2930"/>
                </a:lnTo>
                <a:lnTo>
                  <a:pt x="17178" y="2951"/>
                </a:lnTo>
                <a:lnTo>
                  <a:pt x="17178" y="2976"/>
                </a:lnTo>
                <a:lnTo>
                  <a:pt x="17179" y="3003"/>
                </a:lnTo>
                <a:lnTo>
                  <a:pt x="17180" y="3032"/>
                </a:lnTo>
                <a:lnTo>
                  <a:pt x="17182" y="3064"/>
                </a:lnTo>
                <a:lnTo>
                  <a:pt x="17185" y="3100"/>
                </a:lnTo>
                <a:lnTo>
                  <a:pt x="17190" y="3137"/>
                </a:lnTo>
                <a:lnTo>
                  <a:pt x="17194" y="3177"/>
                </a:lnTo>
                <a:lnTo>
                  <a:pt x="17215" y="3301"/>
                </a:lnTo>
                <a:lnTo>
                  <a:pt x="17462" y="4432"/>
                </a:lnTo>
                <a:lnTo>
                  <a:pt x="17443" y="4470"/>
                </a:lnTo>
                <a:lnTo>
                  <a:pt x="17425" y="4505"/>
                </a:lnTo>
                <a:lnTo>
                  <a:pt x="17406" y="4537"/>
                </a:lnTo>
                <a:lnTo>
                  <a:pt x="17387" y="4568"/>
                </a:lnTo>
                <a:lnTo>
                  <a:pt x="17367" y="4597"/>
                </a:lnTo>
                <a:lnTo>
                  <a:pt x="17347" y="4623"/>
                </a:lnTo>
                <a:lnTo>
                  <a:pt x="17327" y="4647"/>
                </a:lnTo>
                <a:lnTo>
                  <a:pt x="17307" y="4668"/>
                </a:lnTo>
                <a:lnTo>
                  <a:pt x="17286" y="4688"/>
                </a:lnTo>
                <a:lnTo>
                  <a:pt x="17265" y="4705"/>
                </a:lnTo>
                <a:lnTo>
                  <a:pt x="17244" y="4720"/>
                </a:lnTo>
                <a:lnTo>
                  <a:pt x="17222" y="4733"/>
                </a:lnTo>
                <a:lnTo>
                  <a:pt x="17201" y="4744"/>
                </a:lnTo>
                <a:lnTo>
                  <a:pt x="17178" y="4752"/>
                </a:lnTo>
                <a:lnTo>
                  <a:pt x="17166" y="4755"/>
                </a:lnTo>
                <a:lnTo>
                  <a:pt x="17155" y="4758"/>
                </a:lnTo>
                <a:lnTo>
                  <a:pt x="17144" y="4759"/>
                </a:lnTo>
                <a:lnTo>
                  <a:pt x="17132" y="4761"/>
                </a:lnTo>
                <a:lnTo>
                  <a:pt x="17050" y="4736"/>
                </a:lnTo>
                <a:lnTo>
                  <a:pt x="16970" y="4710"/>
                </a:lnTo>
                <a:lnTo>
                  <a:pt x="16892" y="4685"/>
                </a:lnTo>
                <a:lnTo>
                  <a:pt x="16818" y="4660"/>
                </a:lnTo>
                <a:lnTo>
                  <a:pt x="16745" y="4635"/>
                </a:lnTo>
                <a:lnTo>
                  <a:pt x="16675" y="4611"/>
                </a:lnTo>
                <a:lnTo>
                  <a:pt x="16607" y="4586"/>
                </a:lnTo>
                <a:lnTo>
                  <a:pt x="16543" y="4562"/>
                </a:lnTo>
                <a:lnTo>
                  <a:pt x="16480" y="4538"/>
                </a:lnTo>
                <a:lnTo>
                  <a:pt x="16420" y="4514"/>
                </a:lnTo>
                <a:lnTo>
                  <a:pt x="16362" y="4491"/>
                </a:lnTo>
                <a:lnTo>
                  <a:pt x="16307" y="4467"/>
                </a:lnTo>
                <a:lnTo>
                  <a:pt x="16253" y="4444"/>
                </a:lnTo>
                <a:lnTo>
                  <a:pt x="16204" y="4421"/>
                </a:lnTo>
                <a:lnTo>
                  <a:pt x="16155" y="4399"/>
                </a:lnTo>
                <a:lnTo>
                  <a:pt x="16109" y="4375"/>
                </a:lnTo>
                <a:lnTo>
                  <a:pt x="16066" y="4353"/>
                </a:lnTo>
                <a:lnTo>
                  <a:pt x="16026" y="4331"/>
                </a:lnTo>
                <a:lnTo>
                  <a:pt x="15987" y="4309"/>
                </a:lnTo>
                <a:lnTo>
                  <a:pt x="15952" y="4288"/>
                </a:lnTo>
                <a:lnTo>
                  <a:pt x="15918" y="4265"/>
                </a:lnTo>
                <a:lnTo>
                  <a:pt x="15887" y="4244"/>
                </a:lnTo>
                <a:lnTo>
                  <a:pt x="15860" y="4223"/>
                </a:lnTo>
                <a:lnTo>
                  <a:pt x="15833" y="4202"/>
                </a:lnTo>
                <a:lnTo>
                  <a:pt x="15810" y="4181"/>
                </a:lnTo>
                <a:lnTo>
                  <a:pt x="15789" y="4161"/>
                </a:lnTo>
                <a:lnTo>
                  <a:pt x="15770" y="4140"/>
                </a:lnTo>
                <a:lnTo>
                  <a:pt x="15754" y="4120"/>
                </a:lnTo>
                <a:lnTo>
                  <a:pt x="15740" y="4100"/>
                </a:lnTo>
                <a:lnTo>
                  <a:pt x="15729" y="4080"/>
                </a:lnTo>
                <a:lnTo>
                  <a:pt x="15720" y="4061"/>
                </a:lnTo>
                <a:lnTo>
                  <a:pt x="15713" y="4041"/>
                </a:lnTo>
                <a:lnTo>
                  <a:pt x="15734" y="4000"/>
                </a:lnTo>
                <a:lnTo>
                  <a:pt x="15811" y="4025"/>
                </a:lnTo>
                <a:lnTo>
                  <a:pt x="15886" y="4048"/>
                </a:lnTo>
                <a:lnTo>
                  <a:pt x="15961" y="4068"/>
                </a:lnTo>
                <a:lnTo>
                  <a:pt x="16034" y="4087"/>
                </a:lnTo>
                <a:lnTo>
                  <a:pt x="16106" y="4102"/>
                </a:lnTo>
                <a:lnTo>
                  <a:pt x="16177" y="4117"/>
                </a:lnTo>
                <a:lnTo>
                  <a:pt x="16247" y="4129"/>
                </a:lnTo>
                <a:lnTo>
                  <a:pt x="16314" y="4139"/>
                </a:lnTo>
                <a:lnTo>
                  <a:pt x="16382" y="4147"/>
                </a:lnTo>
                <a:lnTo>
                  <a:pt x="16449" y="4153"/>
                </a:lnTo>
                <a:lnTo>
                  <a:pt x="16514" y="4157"/>
                </a:lnTo>
                <a:lnTo>
                  <a:pt x="16579" y="4159"/>
                </a:lnTo>
                <a:lnTo>
                  <a:pt x="16642" y="4158"/>
                </a:lnTo>
                <a:lnTo>
                  <a:pt x="16704" y="4155"/>
                </a:lnTo>
                <a:lnTo>
                  <a:pt x="16765" y="4151"/>
                </a:lnTo>
                <a:lnTo>
                  <a:pt x="16825" y="4144"/>
                </a:lnTo>
                <a:lnTo>
                  <a:pt x="17071" y="4124"/>
                </a:lnTo>
                <a:lnTo>
                  <a:pt x="16988" y="3795"/>
                </a:lnTo>
                <a:lnTo>
                  <a:pt x="16927" y="3465"/>
                </a:lnTo>
                <a:lnTo>
                  <a:pt x="16905" y="3164"/>
                </a:lnTo>
                <a:lnTo>
                  <a:pt x="16886" y="2881"/>
                </a:lnTo>
                <a:lnTo>
                  <a:pt x="16869" y="2618"/>
                </a:lnTo>
                <a:lnTo>
                  <a:pt x="16855" y="2375"/>
                </a:lnTo>
                <a:lnTo>
                  <a:pt x="16844" y="2150"/>
                </a:lnTo>
                <a:lnTo>
                  <a:pt x="16835" y="1946"/>
                </a:lnTo>
                <a:lnTo>
                  <a:pt x="16828" y="1759"/>
                </a:lnTo>
                <a:lnTo>
                  <a:pt x="16824" y="1593"/>
                </a:lnTo>
                <a:lnTo>
                  <a:pt x="16823" y="1517"/>
                </a:lnTo>
                <a:lnTo>
                  <a:pt x="16823" y="1445"/>
                </a:lnTo>
                <a:lnTo>
                  <a:pt x="16824" y="1380"/>
                </a:lnTo>
                <a:lnTo>
                  <a:pt x="16824" y="1317"/>
                </a:lnTo>
                <a:lnTo>
                  <a:pt x="16826" y="1261"/>
                </a:lnTo>
                <a:lnTo>
                  <a:pt x="16828" y="1209"/>
                </a:lnTo>
                <a:lnTo>
                  <a:pt x="16830" y="1162"/>
                </a:lnTo>
                <a:lnTo>
                  <a:pt x="16835" y="1120"/>
                </a:lnTo>
                <a:lnTo>
                  <a:pt x="16838" y="1082"/>
                </a:lnTo>
                <a:lnTo>
                  <a:pt x="16844" y="1049"/>
                </a:lnTo>
                <a:lnTo>
                  <a:pt x="16849" y="1021"/>
                </a:lnTo>
                <a:lnTo>
                  <a:pt x="16855" y="999"/>
                </a:lnTo>
                <a:lnTo>
                  <a:pt x="16861" y="980"/>
                </a:lnTo>
                <a:lnTo>
                  <a:pt x="16869" y="967"/>
                </a:lnTo>
                <a:lnTo>
                  <a:pt x="16877" y="958"/>
                </a:lnTo>
                <a:lnTo>
                  <a:pt x="16886" y="955"/>
                </a:lnTo>
                <a:lnTo>
                  <a:pt x="17030" y="605"/>
                </a:lnTo>
                <a:lnTo>
                  <a:pt x="17018" y="597"/>
                </a:lnTo>
                <a:lnTo>
                  <a:pt x="17005" y="590"/>
                </a:lnTo>
                <a:lnTo>
                  <a:pt x="16991" y="583"/>
                </a:lnTo>
                <a:lnTo>
                  <a:pt x="16977" y="576"/>
                </a:lnTo>
                <a:lnTo>
                  <a:pt x="16946" y="563"/>
                </a:lnTo>
                <a:lnTo>
                  <a:pt x="16910" y="552"/>
                </a:lnTo>
                <a:lnTo>
                  <a:pt x="16872" y="539"/>
                </a:lnTo>
                <a:lnTo>
                  <a:pt x="16830" y="529"/>
                </a:lnTo>
                <a:lnTo>
                  <a:pt x="16785" y="521"/>
                </a:lnTo>
                <a:lnTo>
                  <a:pt x="16737" y="513"/>
                </a:lnTo>
                <a:lnTo>
                  <a:pt x="16685" y="505"/>
                </a:lnTo>
                <a:lnTo>
                  <a:pt x="16630" y="498"/>
                </a:lnTo>
                <a:lnTo>
                  <a:pt x="16571" y="494"/>
                </a:lnTo>
                <a:lnTo>
                  <a:pt x="16510" y="489"/>
                </a:lnTo>
                <a:lnTo>
                  <a:pt x="16444" y="486"/>
                </a:lnTo>
                <a:lnTo>
                  <a:pt x="16375" y="484"/>
                </a:lnTo>
                <a:lnTo>
                  <a:pt x="16303" y="482"/>
                </a:lnTo>
                <a:lnTo>
                  <a:pt x="16228" y="482"/>
                </a:lnTo>
                <a:lnTo>
                  <a:pt x="16171" y="488"/>
                </a:lnTo>
                <a:lnTo>
                  <a:pt x="16115" y="496"/>
                </a:lnTo>
                <a:lnTo>
                  <a:pt x="16059" y="505"/>
                </a:lnTo>
                <a:lnTo>
                  <a:pt x="16004" y="514"/>
                </a:lnTo>
                <a:lnTo>
                  <a:pt x="15948" y="525"/>
                </a:lnTo>
                <a:lnTo>
                  <a:pt x="15893" y="536"/>
                </a:lnTo>
                <a:lnTo>
                  <a:pt x="15837" y="548"/>
                </a:lnTo>
                <a:lnTo>
                  <a:pt x="15783" y="562"/>
                </a:lnTo>
                <a:lnTo>
                  <a:pt x="15729" y="575"/>
                </a:lnTo>
                <a:lnTo>
                  <a:pt x="15674" y="589"/>
                </a:lnTo>
                <a:lnTo>
                  <a:pt x="15620" y="606"/>
                </a:lnTo>
                <a:lnTo>
                  <a:pt x="15567" y="623"/>
                </a:lnTo>
                <a:lnTo>
                  <a:pt x="15514" y="639"/>
                </a:lnTo>
                <a:lnTo>
                  <a:pt x="15459" y="658"/>
                </a:lnTo>
                <a:lnTo>
                  <a:pt x="15407" y="677"/>
                </a:lnTo>
                <a:lnTo>
                  <a:pt x="15354" y="697"/>
                </a:lnTo>
                <a:lnTo>
                  <a:pt x="15302" y="718"/>
                </a:lnTo>
                <a:lnTo>
                  <a:pt x="15248" y="740"/>
                </a:lnTo>
                <a:lnTo>
                  <a:pt x="15196" y="764"/>
                </a:lnTo>
                <a:lnTo>
                  <a:pt x="15145" y="787"/>
                </a:lnTo>
                <a:lnTo>
                  <a:pt x="15093" y="811"/>
                </a:lnTo>
                <a:lnTo>
                  <a:pt x="15042" y="837"/>
                </a:lnTo>
                <a:lnTo>
                  <a:pt x="14991" y="864"/>
                </a:lnTo>
                <a:lnTo>
                  <a:pt x="14940" y="890"/>
                </a:lnTo>
                <a:lnTo>
                  <a:pt x="14889" y="918"/>
                </a:lnTo>
                <a:lnTo>
                  <a:pt x="14839" y="948"/>
                </a:lnTo>
                <a:lnTo>
                  <a:pt x="14788" y="978"/>
                </a:lnTo>
                <a:lnTo>
                  <a:pt x="14738" y="1008"/>
                </a:lnTo>
                <a:lnTo>
                  <a:pt x="14689" y="1040"/>
                </a:lnTo>
                <a:lnTo>
                  <a:pt x="14639" y="1072"/>
                </a:lnTo>
                <a:lnTo>
                  <a:pt x="14591" y="1105"/>
                </a:lnTo>
                <a:lnTo>
                  <a:pt x="14542" y="1140"/>
                </a:lnTo>
                <a:lnTo>
                  <a:pt x="14212" y="1201"/>
                </a:lnTo>
                <a:lnTo>
                  <a:pt x="14212" y="1181"/>
                </a:lnTo>
                <a:lnTo>
                  <a:pt x="14209" y="1161"/>
                </a:lnTo>
                <a:lnTo>
                  <a:pt x="14207" y="1140"/>
                </a:lnTo>
                <a:lnTo>
                  <a:pt x="14206" y="1119"/>
                </a:lnTo>
                <a:lnTo>
                  <a:pt x="14207" y="1098"/>
                </a:lnTo>
                <a:lnTo>
                  <a:pt x="14208" y="1077"/>
                </a:lnTo>
                <a:lnTo>
                  <a:pt x="14211" y="1054"/>
                </a:lnTo>
                <a:lnTo>
                  <a:pt x="14214" y="1033"/>
                </a:lnTo>
                <a:lnTo>
                  <a:pt x="14220" y="1011"/>
                </a:lnTo>
                <a:lnTo>
                  <a:pt x="14227" y="990"/>
                </a:lnTo>
                <a:lnTo>
                  <a:pt x="14234" y="968"/>
                </a:lnTo>
                <a:lnTo>
                  <a:pt x="14242" y="946"/>
                </a:lnTo>
                <a:lnTo>
                  <a:pt x="14252" y="922"/>
                </a:lnTo>
                <a:lnTo>
                  <a:pt x="14264" y="900"/>
                </a:lnTo>
                <a:lnTo>
                  <a:pt x="14277" y="878"/>
                </a:lnTo>
                <a:lnTo>
                  <a:pt x="14290" y="855"/>
                </a:lnTo>
                <a:lnTo>
                  <a:pt x="14304" y="831"/>
                </a:lnTo>
                <a:lnTo>
                  <a:pt x="14321" y="808"/>
                </a:lnTo>
                <a:lnTo>
                  <a:pt x="14338" y="785"/>
                </a:lnTo>
                <a:lnTo>
                  <a:pt x="14356" y="761"/>
                </a:lnTo>
                <a:lnTo>
                  <a:pt x="14376" y="737"/>
                </a:lnTo>
                <a:lnTo>
                  <a:pt x="14397" y="714"/>
                </a:lnTo>
                <a:lnTo>
                  <a:pt x="14420" y="689"/>
                </a:lnTo>
                <a:lnTo>
                  <a:pt x="14443" y="665"/>
                </a:lnTo>
                <a:lnTo>
                  <a:pt x="14467" y="642"/>
                </a:lnTo>
                <a:lnTo>
                  <a:pt x="14493" y="616"/>
                </a:lnTo>
                <a:lnTo>
                  <a:pt x="14520" y="592"/>
                </a:lnTo>
                <a:lnTo>
                  <a:pt x="14547" y="567"/>
                </a:lnTo>
                <a:lnTo>
                  <a:pt x="14577" y="542"/>
                </a:lnTo>
                <a:lnTo>
                  <a:pt x="14607" y="517"/>
                </a:lnTo>
                <a:lnTo>
                  <a:pt x="14639" y="492"/>
                </a:lnTo>
                <a:lnTo>
                  <a:pt x="14671" y="466"/>
                </a:lnTo>
                <a:lnTo>
                  <a:pt x="14706" y="441"/>
                </a:lnTo>
                <a:lnTo>
                  <a:pt x="14790" y="397"/>
                </a:lnTo>
                <a:lnTo>
                  <a:pt x="14875" y="357"/>
                </a:lnTo>
                <a:lnTo>
                  <a:pt x="14959" y="320"/>
                </a:lnTo>
                <a:lnTo>
                  <a:pt x="15043" y="283"/>
                </a:lnTo>
                <a:lnTo>
                  <a:pt x="15126" y="250"/>
                </a:lnTo>
                <a:lnTo>
                  <a:pt x="15208" y="219"/>
                </a:lnTo>
                <a:lnTo>
                  <a:pt x="15292" y="190"/>
                </a:lnTo>
                <a:lnTo>
                  <a:pt x="15374" y="162"/>
                </a:lnTo>
                <a:lnTo>
                  <a:pt x="15456" y="138"/>
                </a:lnTo>
                <a:lnTo>
                  <a:pt x="15538" y="115"/>
                </a:lnTo>
                <a:lnTo>
                  <a:pt x="15620" y="95"/>
                </a:lnTo>
                <a:lnTo>
                  <a:pt x="15701" y="78"/>
                </a:lnTo>
                <a:lnTo>
                  <a:pt x="15782" y="62"/>
                </a:lnTo>
                <a:lnTo>
                  <a:pt x="15862" y="49"/>
                </a:lnTo>
                <a:lnTo>
                  <a:pt x="15943" y="38"/>
                </a:lnTo>
                <a:lnTo>
                  <a:pt x="16023" y="29"/>
                </a:lnTo>
                <a:close/>
                <a:moveTo>
                  <a:pt x="15816" y="872"/>
                </a:moveTo>
                <a:lnTo>
                  <a:pt x="15844" y="882"/>
                </a:lnTo>
                <a:lnTo>
                  <a:pt x="15872" y="893"/>
                </a:lnTo>
                <a:lnTo>
                  <a:pt x="15900" y="906"/>
                </a:lnTo>
                <a:lnTo>
                  <a:pt x="15927" y="918"/>
                </a:lnTo>
                <a:lnTo>
                  <a:pt x="15954" y="930"/>
                </a:lnTo>
                <a:lnTo>
                  <a:pt x="15981" y="942"/>
                </a:lnTo>
                <a:lnTo>
                  <a:pt x="16006" y="957"/>
                </a:lnTo>
                <a:lnTo>
                  <a:pt x="16033" y="970"/>
                </a:lnTo>
                <a:lnTo>
                  <a:pt x="16058" y="984"/>
                </a:lnTo>
                <a:lnTo>
                  <a:pt x="16084" y="1000"/>
                </a:lnTo>
                <a:lnTo>
                  <a:pt x="16108" y="1014"/>
                </a:lnTo>
                <a:lnTo>
                  <a:pt x="16133" y="1031"/>
                </a:lnTo>
                <a:lnTo>
                  <a:pt x="16157" y="1047"/>
                </a:lnTo>
                <a:lnTo>
                  <a:pt x="16181" y="1063"/>
                </a:lnTo>
                <a:lnTo>
                  <a:pt x="16205" y="1081"/>
                </a:lnTo>
                <a:lnTo>
                  <a:pt x="16228" y="1099"/>
                </a:lnTo>
                <a:lnTo>
                  <a:pt x="16145" y="1222"/>
                </a:lnTo>
                <a:lnTo>
                  <a:pt x="15959" y="1222"/>
                </a:lnTo>
                <a:lnTo>
                  <a:pt x="15652" y="1305"/>
                </a:lnTo>
                <a:lnTo>
                  <a:pt x="15713" y="1491"/>
                </a:lnTo>
                <a:lnTo>
                  <a:pt x="15754" y="1696"/>
                </a:lnTo>
                <a:lnTo>
                  <a:pt x="15778" y="1694"/>
                </a:lnTo>
                <a:lnTo>
                  <a:pt x="15800" y="1691"/>
                </a:lnTo>
                <a:lnTo>
                  <a:pt x="15822" y="1690"/>
                </a:lnTo>
                <a:lnTo>
                  <a:pt x="15843" y="1690"/>
                </a:lnTo>
                <a:lnTo>
                  <a:pt x="15864" y="1690"/>
                </a:lnTo>
                <a:lnTo>
                  <a:pt x="15885" y="1691"/>
                </a:lnTo>
                <a:lnTo>
                  <a:pt x="15905" y="1693"/>
                </a:lnTo>
                <a:lnTo>
                  <a:pt x="15924" y="1695"/>
                </a:lnTo>
                <a:lnTo>
                  <a:pt x="15943" y="1697"/>
                </a:lnTo>
                <a:lnTo>
                  <a:pt x="15962" y="1700"/>
                </a:lnTo>
                <a:lnTo>
                  <a:pt x="15979" y="1704"/>
                </a:lnTo>
                <a:lnTo>
                  <a:pt x="15997" y="1708"/>
                </a:lnTo>
                <a:lnTo>
                  <a:pt x="16015" y="1714"/>
                </a:lnTo>
                <a:lnTo>
                  <a:pt x="16032" y="1719"/>
                </a:lnTo>
                <a:lnTo>
                  <a:pt x="16047" y="1725"/>
                </a:lnTo>
                <a:lnTo>
                  <a:pt x="16064" y="1731"/>
                </a:lnTo>
                <a:lnTo>
                  <a:pt x="16078" y="1739"/>
                </a:lnTo>
                <a:lnTo>
                  <a:pt x="16093" y="1747"/>
                </a:lnTo>
                <a:lnTo>
                  <a:pt x="16107" y="1756"/>
                </a:lnTo>
                <a:lnTo>
                  <a:pt x="16121" y="1765"/>
                </a:lnTo>
                <a:lnTo>
                  <a:pt x="16135" y="1775"/>
                </a:lnTo>
                <a:lnTo>
                  <a:pt x="16147" y="1785"/>
                </a:lnTo>
                <a:lnTo>
                  <a:pt x="16159" y="1796"/>
                </a:lnTo>
                <a:lnTo>
                  <a:pt x="16171" y="1808"/>
                </a:lnTo>
                <a:lnTo>
                  <a:pt x="16182" y="1820"/>
                </a:lnTo>
                <a:lnTo>
                  <a:pt x="16194" y="1832"/>
                </a:lnTo>
                <a:lnTo>
                  <a:pt x="16204" y="1846"/>
                </a:lnTo>
                <a:lnTo>
                  <a:pt x="16214" y="1860"/>
                </a:lnTo>
                <a:lnTo>
                  <a:pt x="16224" y="1875"/>
                </a:lnTo>
                <a:lnTo>
                  <a:pt x="16232" y="1890"/>
                </a:lnTo>
                <a:lnTo>
                  <a:pt x="16241" y="1906"/>
                </a:lnTo>
                <a:lnTo>
                  <a:pt x="16249" y="1922"/>
                </a:lnTo>
                <a:lnTo>
                  <a:pt x="16269" y="1942"/>
                </a:lnTo>
                <a:lnTo>
                  <a:pt x="16272" y="1968"/>
                </a:lnTo>
                <a:lnTo>
                  <a:pt x="16272" y="1994"/>
                </a:lnTo>
                <a:lnTo>
                  <a:pt x="16272" y="2020"/>
                </a:lnTo>
                <a:lnTo>
                  <a:pt x="16269" y="2047"/>
                </a:lnTo>
                <a:lnTo>
                  <a:pt x="16265" y="2072"/>
                </a:lnTo>
                <a:lnTo>
                  <a:pt x="16258" y="2099"/>
                </a:lnTo>
                <a:lnTo>
                  <a:pt x="16250" y="2125"/>
                </a:lnTo>
                <a:lnTo>
                  <a:pt x="16239" y="2152"/>
                </a:lnTo>
                <a:lnTo>
                  <a:pt x="16227" y="2179"/>
                </a:lnTo>
                <a:lnTo>
                  <a:pt x="16214" y="2205"/>
                </a:lnTo>
                <a:lnTo>
                  <a:pt x="16197" y="2233"/>
                </a:lnTo>
                <a:lnTo>
                  <a:pt x="16179" y="2260"/>
                </a:lnTo>
                <a:lnTo>
                  <a:pt x="16159" y="2288"/>
                </a:lnTo>
                <a:lnTo>
                  <a:pt x="16138" y="2314"/>
                </a:lnTo>
                <a:lnTo>
                  <a:pt x="16115" y="2342"/>
                </a:lnTo>
                <a:lnTo>
                  <a:pt x="16089" y="2370"/>
                </a:lnTo>
                <a:lnTo>
                  <a:pt x="16062" y="2397"/>
                </a:lnTo>
                <a:lnTo>
                  <a:pt x="16033" y="2425"/>
                </a:lnTo>
                <a:lnTo>
                  <a:pt x="16002" y="2453"/>
                </a:lnTo>
                <a:lnTo>
                  <a:pt x="15968" y="2482"/>
                </a:lnTo>
                <a:lnTo>
                  <a:pt x="15934" y="2509"/>
                </a:lnTo>
                <a:lnTo>
                  <a:pt x="15897" y="2537"/>
                </a:lnTo>
                <a:lnTo>
                  <a:pt x="15859" y="2566"/>
                </a:lnTo>
                <a:lnTo>
                  <a:pt x="15817" y="2595"/>
                </a:lnTo>
                <a:lnTo>
                  <a:pt x="15775" y="2624"/>
                </a:lnTo>
                <a:lnTo>
                  <a:pt x="15731" y="2653"/>
                </a:lnTo>
                <a:lnTo>
                  <a:pt x="15685" y="2682"/>
                </a:lnTo>
                <a:lnTo>
                  <a:pt x="15637" y="2710"/>
                </a:lnTo>
                <a:lnTo>
                  <a:pt x="15587" y="2739"/>
                </a:lnTo>
                <a:lnTo>
                  <a:pt x="15535" y="2768"/>
                </a:lnTo>
                <a:lnTo>
                  <a:pt x="15481" y="2798"/>
                </a:lnTo>
                <a:lnTo>
                  <a:pt x="15426" y="2827"/>
                </a:lnTo>
                <a:lnTo>
                  <a:pt x="15302" y="2991"/>
                </a:lnTo>
                <a:lnTo>
                  <a:pt x="15349" y="2979"/>
                </a:lnTo>
                <a:lnTo>
                  <a:pt x="15395" y="2966"/>
                </a:lnTo>
                <a:lnTo>
                  <a:pt x="15438" y="2952"/>
                </a:lnTo>
                <a:lnTo>
                  <a:pt x="15479" y="2939"/>
                </a:lnTo>
                <a:lnTo>
                  <a:pt x="15518" y="2926"/>
                </a:lnTo>
                <a:lnTo>
                  <a:pt x="15555" y="2911"/>
                </a:lnTo>
                <a:lnTo>
                  <a:pt x="15589" y="2898"/>
                </a:lnTo>
                <a:lnTo>
                  <a:pt x="15621" y="2884"/>
                </a:lnTo>
                <a:lnTo>
                  <a:pt x="15651" y="2869"/>
                </a:lnTo>
                <a:lnTo>
                  <a:pt x="15679" y="2855"/>
                </a:lnTo>
                <a:lnTo>
                  <a:pt x="15703" y="2840"/>
                </a:lnTo>
                <a:lnTo>
                  <a:pt x="15727" y="2826"/>
                </a:lnTo>
                <a:lnTo>
                  <a:pt x="15748" y="2811"/>
                </a:lnTo>
                <a:lnTo>
                  <a:pt x="15765" y="2796"/>
                </a:lnTo>
                <a:lnTo>
                  <a:pt x="15782" y="2781"/>
                </a:lnTo>
                <a:lnTo>
                  <a:pt x="15796" y="2766"/>
                </a:lnTo>
                <a:lnTo>
                  <a:pt x="15816" y="2766"/>
                </a:lnTo>
                <a:lnTo>
                  <a:pt x="16187" y="2930"/>
                </a:lnTo>
                <a:lnTo>
                  <a:pt x="16208" y="3074"/>
                </a:lnTo>
                <a:lnTo>
                  <a:pt x="16105" y="3198"/>
                </a:lnTo>
                <a:lnTo>
                  <a:pt x="16043" y="3198"/>
                </a:lnTo>
                <a:lnTo>
                  <a:pt x="15994" y="3207"/>
                </a:lnTo>
                <a:lnTo>
                  <a:pt x="15941" y="3218"/>
                </a:lnTo>
                <a:lnTo>
                  <a:pt x="15884" y="3230"/>
                </a:lnTo>
                <a:lnTo>
                  <a:pt x="15822" y="3244"/>
                </a:lnTo>
                <a:lnTo>
                  <a:pt x="15755" y="3261"/>
                </a:lnTo>
                <a:lnTo>
                  <a:pt x="15684" y="3279"/>
                </a:lnTo>
                <a:lnTo>
                  <a:pt x="15609" y="3299"/>
                </a:lnTo>
                <a:lnTo>
                  <a:pt x="15529" y="3321"/>
                </a:lnTo>
                <a:lnTo>
                  <a:pt x="15444" y="3345"/>
                </a:lnTo>
                <a:lnTo>
                  <a:pt x="15355" y="3371"/>
                </a:lnTo>
                <a:lnTo>
                  <a:pt x="15262" y="3400"/>
                </a:lnTo>
                <a:lnTo>
                  <a:pt x="15163" y="3430"/>
                </a:lnTo>
                <a:lnTo>
                  <a:pt x="15061" y="3461"/>
                </a:lnTo>
                <a:lnTo>
                  <a:pt x="14954" y="3495"/>
                </a:lnTo>
                <a:lnTo>
                  <a:pt x="14842" y="3531"/>
                </a:lnTo>
                <a:lnTo>
                  <a:pt x="14726" y="3568"/>
                </a:lnTo>
                <a:lnTo>
                  <a:pt x="14726" y="3506"/>
                </a:lnTo>
                <a:lnTo>
                  <a:pt x="14870" y="3465"/>
                </a:lnTo>
                <a:lnTo>
                  <a:pt x="14829" y="3444"/>
                </a:lnTo>
                <a:lnTo>
                  <a:pt x="14829" y="3403"/>
                </a:lnTo>
                <a:lnTo>
                  <a:pt x="14685" y="3465"/>
                </a:lnTo>
                <a:lnTo>
                  <a:pt x="14563" y="3465"/>
                </a:lnTo>
                <a:lnTo>
                  <a:pt x="14480" y="3424"/>
                </a:lnTo>
                <a:lnTo>
                  <a:pt x="14460" y="3239"/>
                </a:lnTo>
                <a:lnTo>
                  <a:pt x="14468" y="3217"/>
                </a:lnTo>
                <a:lnTo>
                  <a:pt x="14478" y="3193"/>
                </a:lnTo>
                <a:lnTo>
                  <a:pt x="14491" y="3171"/>
                </a:lnTo>
                <a:lnTo>
                  <a:pt x="14504" y="3149"/>
                </a:lnTo>
                <a:lnTo>
                  <a:pt x="14520" y="3127"/>
                </a:lnTo>
                <a:lnTo>
                  <a:pt x="14537" y="3106"/>
                </a:lnTo>
                <a:lnTo>
                  <a:pt x="14556" y="3084"/>
                </a:lnTo>
                <a:lnTo>
                  <a:pt x="14577" y="3063"/>
                </a:lnTo>
                <a:lnTo>
                  <a:pt x="14600" y="3043"/>
                </a:lnTo>
                <a:lnTo>
                  <a:pt x="14625" y="3023"/>
                </a:lnTo>
                <a:lnTo>
                  <a:pt x="14650" y="3003"/>
                </a:lnTo>
                <a:lnTo>
                  <a:pt x="14679" y="2985"/>
                </a:lnTo>
                <a:lnTo>
                  <a:pt x="14709" y="2965"/>
                </a:lnTo>
                <a:lnTo>
                  <a:pt x="14740" y="2947"/>
                </a:lnTo>
                <a:lnTo>
                  <a:pt x="14774" y="2928"/>
                </a:lnTo>
                <a:lnTo>
                  <a:pt x="14809" y="2910"/>
                </a:lnTo>
                <a:lnTo>
                  <a:pt x="14789" y="2704"/>
                </a:lnTo>
                <a:lnTo>
                  <a:pt x="14785" y="2673"/>
                </a:lnTo>
                <a:lnTo>
                  <a:pt x="14781" y="2642"/>
                </a:lnTo>
                <a:lnTo>
                  <a:pt x="14780" y="2612"/>
                </a:lnTo>
                <a:lnTo>
                  <a:pt x="14781" y="2581"/>
                </a:lnTo>
                <a:lnTo>
                  <a:pt x="14784" y="2551"/>
                </a:lnTo>
                <a:lnTo>
                  <a:pt x="14788" y="2521"/>
                </a:lnTo>
                <a:lnTo>
                  <a:pt x="14794" y="2491"/>
                </a:lnTo>
                <a:lnTo>
                  <a:pt x="14801" y="2461"/>
                </a:lnTo>
                <a:lnTo>
                  <a:pt x="14810" y="2431"/>
                </a:lnTo>
                <a:lnTo>
                  <a:pt x="14821" y="2401"/>
                </a:lnTo>
                <a:lnTo>
                  <a:pt x="14833" y="2372"/>
                </a:lnTo>
                <a:lnTo>
                  <a:pt x="14848" y="2342"/>
                </a:lnTo>
                <a:lnTo>
                  <a:pt x="14865" y="2313"/>
                </a:lnTo>
                <a:lnTo>
                  <a:pt x="14881" y="2283"/>
                </a:lnTo>
                <a:lnTo>
                  <a:pt x="14901" y="2254"/>
                </a:lnTo>
                <a:lnTo>
                  <a:pt x="14922" y="2225"/>
                </a:lnTo>
                <a:lnTo>
                  <a:pt x="14944" y="2197"/>
                </a:lnTo>
                <a:lnTo>
                  <a:pt x="14969" y="2168"/>
                </a:lnTo>
                <a:lnTo>
                  <a:pt x="14995" y="2139"/>
                </a:lnTo>
                <a:lnTo>
                  <a:pt x="15023" y="2111"/>
                </a:lnTo>
                <a:lnTo>
                  <a:pt x="15052" y="2082"/>
                </a:lnTo>
                <a:lnTo>
                  <a:pt x="15083" y="2054"/>
                </a:lnTo>
                <a:lnTo>
                  <a:pt x="15116" y="2026"/>
                </a:lnTo>
                <a:lnTo>
                  <a:pt x="15151" y="1998"/>
                </a:lnTo>
                <a:lnTo>
                  <a:pt x="15187" y="1970"/>
                </a:lnTo>
                <a:lnTo>
                  <a:pt x="15225" y="1942"/>
                </a:lnTo>
                <a:lnTo>
                  <a:pt x="15264" y="1915"/>
                </a:lnTo>
                <a:lnTo>
                  <a:pt x="15305" y="1887"/>
                </a:lnTo>
                <a:lnTo>
                  <a:pt x="15348" y="1860"/>
                </a:lnTo>
                <a:lnTo>
                  <a:pt x="15393" y="1832"/>
                </a:lnTo>
                <a:lnTo>
                  <a:pt x="15439" y="1805"/>
                </a:lnTo>
                <a:lnTo>
                  <a:pt x="15487" y="1778"/>
                </a:lnTo>
                <a:lnTo>
                  <a:pt x="15492" y="1778"/>
                </a:lnTo>
                <a:lnTo>
                  <a:pt x="15497" y="1777"/>
                </a:lnTo>
                <a:lnTo>
                  <a:pt x="15502" y="1775"/>
                </a:lnTo>
                <a:lnTo>
                  <a:pt x="15507" y="1771"/>
                </a:lnTo>
                <a:lnTo>
                  <a:pt x="15511" y="1768"/>
                </a:lnTo>
                <a:lnTo>
                  <a:pt x="15516" y="1763"/>
                </a:lnTo>
                <a:lnTo>
                  <a:pt x="15519" y="1757"/>
                </a:lnTo>
                <a:lnTo>
                  <a:pt x="15523" y="1751"/>
                </a:lnTo>
                <a:lnTo>
                  <a:pt x="15530" y="1736"/>
                </a:lnTo>
                <a:lnTo>
                  <a:pt x="15538" y="1717"/>
                </a:lnTo>
                <a:lnTo>
                  <a:pt x="15543" y="1696"/>
                </a:lnTo>
                <a:lnTo>
                  <a:pt x="15549" y="1670"/>
                </a:lnTo>
                <a:lnTo>
                  <a:pt x="15553" y="1642"/>
                </a:lnTo>
                <a:lnTo>
                  <a:pt x="15558" y="1609"/>
                </a:lnTo>
                <a:lnTo>
                  <a:pt x="15561" y="1574"/>
                </a:lnTo>
                <a:lnTo>
                  <a:pt x="15565" y="1535"/>
                </a:lnTo>
                <a:lnTo>
                  <a:pt x="15567" y="1493"/>
                </a:lnTo>
                <a:lnTo>
                  <a:pt x="15568" y="1447"/>
                </a:lnTo>
                <a:lnTo>
                  <a:pt x="15569" y="1397"/>
                </a:lnTo>
                <a:lnTo>
                  <a:pt x="15570" y="1345"/>
                </a:lnTo>
                <a:lnTo>
                  <a:pt x="15492" y="1356"/>
                </a:lnTo>
                <a:lnTo>
                  <a:pt x="15420" y="1367"/>
                </a:lnTo>
                <a:lnTo>
                  <a:pt x="15354" y="1380"/>
                </a:lnTo>
                <a:lnTo>
                  <a:pt x="15292" y="1392"/>
                </a:lnTo>
                <a:lnTo>
                  <a:pt x="15235" y="1405"/>
                </a:lnTo>
                <a:lnTo>
                  <a:pt x="15184" y="1420"/>
                </a:lnTo>
                <a:lnTo>
                  <a:pt x="15161" y="1426"/>
                </a:lnTo>
                <a:lnTo>
                  <a:pt x="15137" y="1434"/>
                </a:lnTo>
                <a:lnTo>
                  <a:pt x="15116" y="1441"/>
                </a:lnTo>
                <a:lnTo>
                  <a:pt x="15096" y="1448"/>
                </a:lnTo>
                <a:lnTo>
                  <a:pt x="15078" y="1456"/>
                </a:lnTo>
                <a:lnTo>
                  <a:pt x="15061" y="1464"/>
                </a:lnTo>
                <a:lnTo>
                  <a:pt x="15044" y="1473"/>
                </a:lnTo>
                <a:lnTo>
                  <a:pt x="15030" y="1481"/>
                </a:lnTo>
                <a:lnTo>
                  <a:pt x="15017" y="1489"/>
                </a:lnTo>
                <a:lnTo>
                  <a:pt x="15004" y="1498"/>
                </a:lnTo>
                <a:lnTo>
                  <a:pt x="14993" y="1507"/>
                </a:lnTo>
                <a:lnTo>
                  <a:pt x="14983" y="1516"/>
                </a:lnTo>
                <a:lnTo>
                  <a:pt x="14975" y="1525"/>
                </a:lnTo>
                <a:lnTo>
                  <a:pt x="14968" y="1534"/>
                </a:lnTo>
                <a:lnTo>
                  <a:pt x="14962" y="1544"/>
                </a:lnTo>
                <a:lnTo>
                  <a:pt x="14958" y="1553"/>
                </a:lnTo>
                <a:lnTo>
                  <a:pt x="14954" y="1563"/>
                </a:lnTo>
                <a:lnTo>
                  <a:pt x="14952" y="1573"/>
                </a:lnTo>
                <a:lnTo>
                  <a:pt x="14952" y="1583"/>
                </a:lnTo>
                <a:lnTo>
                  <a:pt x="14952" y="1593"/>
                </a:lnTo>
                <a:lnTo>
                  <a:pt x="14932" y="1593"/>
                </a:lnTo>
                <a:lnTo>
                  <a:pt x="14829" y="1531"/>
                </a:lnTo>
                <a:lnTo>
                  <a:pt x="14809" y="1407"/>
                </a:lnTo>
                <a:lnTo>
                  <a:pt x="14863" y="1360"/>
                </a:lnTo>
                <a:lnTo>
                  <a:pt x="14919" y="1314"/>
                </a:lnTo>
                <a:lnTo>
                  <a:pt x="14975" y="1270"/>
                </a:lnTo>
                <a:lnTo>
                  <a:pt x="15033" y="1228"/>
                </a:lnTo>
                <a:lnTo>
                  <a:pt x="15063" y="1208"/>
                </a:lnTo>
                <a:lnTo>
                  <a:pt x="15093" y="1188"/>
                </a:lnTo>
                <a:lnTo>
                  <a:pt x="15123" y="1168"/>
                </a:lnTo>
                <a:lnTo>
                  <a:pt x="15153" y="1149"/>
                </a:lnTo>
                <a:lnTo>
                  <a:pt x="15183" y="1131"/>
                </a:lnTo>
                <a:lnTo>
                  <a:pt x="15214" y="1113"/>
                </a:lnTo>
                <a:lnTo>
                  <a:pt x="15245" y="1095"/>
                </a:lnTo>
                <a:lnTo>
                  <a:pt x="15276" y="1079"/>
                </a:lnTo>
                <a:lnTo>
                  <a:pt x="15340" y="1046"/>
                </a:lnTo>
                <a:lnTo>
                  <a:pt x="15405" y="1016"/>
                </a:lnTo>
                <a:lnTo>
                  <a:pt x="15470" y="987"/>
                </a:lnTo>
                <a:lnTo>
                  <a:pt x="15538" y="960"/>
                </a:lnTo>
                <a:lnTo>
                  <a:pt x="15606" y="935"/>
                </a:lnTo>
                <a:lnTo>
                  <a:pt x="15674" y="912"/>
                </a:lnTo>
                <a:lnTo>
                  <a:pt x="15744" y="891"/>
                </a:lnTo>
                <a:lnTo>
                  <a:pt x="15816" y="872"/>
                </a:lnTo>
                <a:close/>
                <a:moveTo>
                  <a:pt x="13513" y="1407"/>
                </a:moveTo>
                <a:lnTo>
                  <a:pt x="13534" y="1406"/>
                </a:lnTo>
                <a:lnTo>
                  <a:pt x="13557" y="1405"/>
                </a:lnTo>
                <a:lnTo>
                  <a:pt x="13578" y="1406"/>
                </a:lnTo>
                <a:lnTo>
                  <a:pt x="13600" y="1408"/>
                </a:lnTo>
                <a:lnTo>
                  <a:pt x="13621" y="1412"/>
                </a:lnTo>
                <a:lnTo>
                  <a:pt x="13643" y="1416"/>
                </a:lnTo>
                <a:lnTo>
                  <a:pt x="13664" y="1422"/>
                </a:lnTo>
                <a:lnTo>
                  <a:pt x="13685" y="1430"/>
                </a:lnTo>
                <a:lnTo>
                  <a:pt x="13706" y="1438"/>
                </a:lnTo>
                <a:lnTo>
                  <a:pt x="13727" y="1448"/>
                </a:lnTo>
                <a:lnTo>
                  <a:pt x="13748" y="1460"/>
                </a:lnTo>
                <a:lnTo>
                  <a:pt x="13770" y="1472"/>
                </a:lnTo>
                <a:lnTo>
                  <a:pt x="13791" y="1486"/>
                </a:lnTo>
                <a:lnTo>
                  <a:pt x="13811" y="1502"/>
                </a:lnTo>
                <a:lnTo>
                  <a:pt x="13832" y="1518"/>
                </a:lnTo>
                <a:lnTo>
                  <a:pt x="13853" y="1536"/>
                </a:lnTo>
                <a:lnTo>
                  <a:pt x="13873" y="1555"/>
                </a:lnTo>
                <a:lnTo>
                  <a:pt x="13894" y="1576"/>
                </a:lnTo>
                <a:lnTo>
                  <a:pt x="13914" y="1598"/>
                </a:lnTo>
                <a:lnTo>
                  <a:pt x="13934" y="1622"/>
                </a:lnTo>
                <a:lnTo>
                  <a:pt x="13954" y="1646"/>
                </a:lnTo>
                <a:lnTo>
                  <a:pt x="13975" y="1672"/>
                </a:lnTo>
                <a:lnTo>
                  <a:pt x="13995" y="1699"/>
                </a:lnTo>
                <a:lnTo>
                  <a:pt x="14015" y="1727"/>
                </a:lnTo>
                <a:lnTo>
                  <a:pt x="14034" y="1757"/>
                </a:lnTo>
                <a:lnTo>
                  <a:pt x="14054" y="1789"/>
                </a:lnTo>
                <a:lnTo>
                  <a:pt x="14074" y="1821"/>
                </a:lnTo>
                <a:lnTo>
                  <a:pt x="14094" y="1855"/>
                </a:lnTo>
                <a:lnTo>
                  <a:pt x="14112" y="1890"/>
                </a:lnTo>
                <a:lnTo>
                  <a:pt x="14132" y="1927"/>
                </a:lnTo>
                <a:lnTo>
                  <a:pt x="14151" y="1965"/>
                </a:lnTo>
                <a:lnTo>
                  <a:pt x="14171" y="2003"/>
                </a:lnTo>
                <a:lnTo>
                  <a:pt x="14212" y="2210"/>
                </a:lnTo>
                <a:lnTo>
                  <a:pt x="14218" y="2258"/>
                </a:lnTo>
                <a:lnTo>
                  <a:pt x="14223" y="2306"/>
                </a:lnTo>
                <a:lnTo>
                  <a:pt x="14227" y="2355"/>
                </a:lnTo>
                <a:lnTo>
                  <a:pt x="14230" y="2404"/>
                </a:lnTo>
                <a:lnTo>
                  <a:pt x="14232" y="2454"/>
                </a:lnTo>
                <a:lnTo>
                  <a:pt x="14233" y="2505"/>
                </a:lnTo>
                <a:lnTo>
                  <a:pt x="14233" y="2556"/>
                </a:lnTo>
                <a:lnTo>
                  <a:pt x="14232" y="2607"/>
                </a:lnTo>
                <a:lnTo>
                  <a:pt x="14231" y="2659"/>
                </a:lnTo>
                <a:lnTo>
                  <a:pt x="14228" y="2711"/>
                </a:lnTo>
                <a:lnTo>
                  <a:pt x="14224" y="2765"/>
                </a:lnTo>
                <a:lnTo>
                  <a:pt x="14220" y="2819"/>
                </a:lnTo>
                <a:lnTo>
                  <a:pt x="14214" y="2872"/>
                </a:lnTo>
                <a:lnTo>
                  <a:pt x="14208" y="2928"/>
                </a:lnTo>
                <a:lnTo>
                  <a:pt x="14200" y="2982"/>
                </a:lnTo>
                <a:lnTo>
                  <a:pt x="14191" y="3038"/>
                </a:lnTo>
                <a:lnTo>
                  <a:pt x="14182" y="3094"/>
                </a:lnTo>
                <a:lnTo>
                  <a:pt x="14171" y="3151"/>
                </a:lnTo>
                <a:lnTo>
                  <a:pt x="14160" y="3209"/>
                </a:lnTo>
                <a:lnTo>
                  <a:pt x="14148" y="3266"/>
                </a:lnTo>
                <a:lnTo>
                  <a:pt x="14135" y="3324"/>
                </a:lnTo>
                <a:lnTo>
                  <a:pt x="14120" y="3383"/>
                </a:lnTo>
                <a:lnTo>
                  <a:pt x="14105" y="3443"/>
                </a:lnTo>
                <a:lnTo>
                  <a:pt x="14089" y="3503"/>
                </a:lnTo>
                <a:lnTo>
                  <a:pt x="14071" y="3563"/>
                </a:lnTo>
                <a:lnTo>
                  <a:pt x="14054" y="3624"/>
                </a:lnTo>
                <a:lnTo>
                  <a:pt x="14035" y="3685"/>
                </a:lnTo>
                <a:lnTo>
                  <a:pt x="14015" y="3747"/>
                </a:lnTo>
                <a:lnTo>
                  <a:pt x="13994" y="3809"/>
                </a:lnTo>
                <a:lnTo>
                  <a:pt x="13971" y="3872"/>
                </a:lnTo>
                <a:lnTo>
                  <a:pt x="13948" y="3936"/>
                </a:lnTo>
                <a:lnTo>
                  <a:pt x="13924" y="4000"/>
                </a:lnTo>
                <a:lnTo>
                  <a:pt x="13924" y="4061"/>
                </a:lnTo>
                <a:lnTo>
                  <a:pt x="14542" y="3939"/>
                </a:lnTo>
                <a:lnTo>
                  <a:pt x="15055" y="3856"/>
                </a:lnTo>
                <a:lnTo>
                  <a:pt x="15055" y="3918"/>
                </a:lnTo>
                <a:lnTo>
                  <a:pt x="14899" y="3980"/>
                </a:lnTo>
                <a:lnTo>
                  <a:pt x="14750" y="4039"/>
                </a:lnTo>
                <a:lnTo>
                  <a:pt x="14607" y="4094"/>
                </a:lnTo>
                <a:lnTo>
                  <a:pt x="14472" y="4147"/>
                </a:lnTo>
                <a:lnTo>
                  <a:pt x="14343" y="4195"/>
                </a:lnTo>
                <a:lnTo>
                  <a:pt x="14220" y="4240"/>
                </a:lnTo>
                <a:lnTo>
                  <a:pt x="14105" y="4281"/>
                </a:lnTo>
                <a:lnTo>
                  <a:pt x="13996" y="4320"/>
                </a:lnTo>
                <a:lnTo>
                  <a:pt x="13894" y="4353"/>
                </a:lnTo>
                <a:lnTo>
                  <a:pt x="13800" y="4384"/>
                </a:lnTo>
                <a:lnTo>
                  <a:pt x="13711" y="4411"/>
                </a:lnTo>
                <a:lnTo>
                  <a:pt x="13629" y="4435"/>
                </a:lnTo>
                <a:lnTo>
                  <a:pt x="13553" y="4455"/>
                </a:lnTo>
                <a:lnTo>
                  <a:pt x="13486" y="4472"/>
                </a:lnTo>
                <a:lnTo>
                  <a:pt x="13453" y="4478"/>
                </a:lnTo>
                <a:lnTo>
                  <a:pt x="13423" y="4484"/>
                </a:lnTo>
                <a:lnTo>
                  <a:pt x="13396" y="4490"/>
                </a:lnTo>
                <a:lnTo>
                  <a:pt x="13369" y="4494"/>
                </a:lnTo>
                <a:lnTo>
                  <a:pt x="13328" y="4453"/>
                </a:lnTo>
                <a:lnTo>
                  <a:pt x="13307" y="4330"/>
                </a:lnTo>
                <a:lnTo>
                  <a:pt x="13306" y="4298"/>
                </a:lnTo>
                <a:lnTo>
                  <a:pt x="13305" y="4265"/>
                </a:lnTo>
                <a:lnTo>
                  <a:pt x="13305" y="4232"/>
                </a:lnTo>
                <a:lnTo>
                  <a:pt x="13305" y="4198"/>
                </a:lnTo>
                <a:lnTo>
                  <a:pt x="13307" y="4163"/>
                </a:lnTo>
                <a:lnTo>
                  <a:pt x="13310" y="4127"/>
                </a:lnTo>
                <a:lnTo>
                  <a:pt x="13315" y="4090"/>
                </a:lnTo>
                <a:lnTo>
                  <a:pt x="13319" y="4051"/>
                </a:lnTo>
                <a:lnTo>
                  <a:pt x="13325" y="4012"/>
                </a:lnTo>
                <a:lnTo>
                  <a:pt x="13332" y="3972"/>
                </a:lnTo>
                <a:lnTo>
                  <a:pt x="13340" y="3931"/>
                </a:lnTo>
                <a:lnTo>
                  <a:pt x="13349" y="3889"/>
                </a:lnTo>
                <a:lnTo>
                  <a:pt x="13359" y="3847"/>
                </a:lnTo>
                <a:lnTo>
                  <a:pt x="13370" y="3803"/>
                </a:lnTo>
                <a:lnTo>
                  <a:pt x="13382" y="3758"/>
                </a:lnTo>
                <a:lnTo>
                  <a:pt x="13395" y="3712"/>
                </a:lnTo>
                <a:lnTo>
                  <a:pt x="13409" y="3665"/>
                </a:lnTo>
                <a:lnTo>
                  <a:pt x="13423" y="3617"/>
                </a:lnTo>
                <a:lnTo>
                  <a:pt x="13440" y="3568"/>
                </a:lnTo>
                <a:lnTo>
                  <a:pt x="13457" y="3518"/>
                </a:lnTo>
                <a:lnTo>
                  <a:pt x="13474" y="3468"/>
                </a:lnTo>
                <a:lnTo>
                  <a:pt x="13494" y="3416"/>
                </a:lnTo>
                <a:lnTo>
                  <a:pt x="13514" y="3364"/>
                </a:lnTo>
                <a:lnTo>
                  <a:pt x="13535" y="3311"/>
                </a:lnTo>
                <a:lnTo>
                  <a:pt x="13580" y="3201"/>
                </a:lnTo>
                <a:lnTo>
                  <a:pt x="13629" y="3087"/>
                </a:lnTo>
                <a:lnTo>
                  <a:pt x="13682" y="2969"/>
                </a:lnTo>
                <a:lnTo>
                  <a:pt x="13740" y="2848"/>
                </a:lnTo>
                <a:lnTo>
                  <a:pt x="13752" y="2798"/>
                </a:lnTo>
                <a:lnTo>
                  <a:pt x="13764" y="2748"/>
                </a:lnTo>
                <a:lnTo>
                  <a:pt x="13775" y="2697"/>
                </a:lnTo>
                <a:lnTo>
                  <a:pt x="13785" y="2645"/>
                </a:lnTo>
                <a:lnTo>
                  <a:pt x="13795" y="2592"/>
                </a:lnTo>
                <a:lnTo>
                  <a:pt x="13805" y="2537"/>
                </a:lnTo>
                <a:lnTo>
                  <a:pt x="13814" y="2482"/>
                </a:lnTo>
                <a:lnTo>
                  <a:pt x="13822" y="2426"/>
                </a:lnTo>
                <a:lnTo>
                  <a:pt x="13828" y="2370"/>
                </a:lnTo>
                <a:lnTo>
                  <a:pt x="13836" y="2311"/>
                </a:lnTo>
                <a:lnTo>
                  <a:pt x="13842" y="2252"/>
                </a:lnTo>
                <a:lnTo>
                  <a:pt x="13847" y="2192"/>
                </a:lnTo>
                <a:lnTo>
                  <a:pt x="13852" y="2131"/>
                </a:lnTo>
                <a:lnTo>
                  <a:pt x="13856" y="2069"/>
                </a:lnTo>
                <a:lnTo>
                  <a:pt x="13859" y="2007"/>
                </a:lnTo>
                <a:lnTo>
                  <a:pt x="13863" y="1942"/>
                </a:lnTo>
                <a:lnTo>
                  <a:pt x="13854" y="1901"/>
                </a:lnTo>
                <a:lnTo>
                  <a:pt x="13844" y="1862"/>
                </a:lnTo>
                <a:lnTo>
                  <a:pt x="13833" y="1824"/>
                </a:lnTo>
                <a:lnTo>
                  <a:pt x="13819" y="1787"/>
                </a:lnTo>
                <a:lnTo>
                  <a:pt x="13804" y="1750"/>
                </a:lnTo>
                <a:lnTo>
                  <a:pt x="13787" y="1716"/>
                </a:lnTo>
                <a:lnTo>
                  <a:pt x="13770" y="1682"/>
                </a:lnTo>
                <a:lnTo>
                  <a:pt x="13750" y="1649"/>
                </a:lnTo>
                <a:lnTo>
                  <a:pt x="13729" y="1617"/>
                </a:lnTo>
                <a:lnTo>
                  <a:pt x="13705" y="1587"/>
                </a:lnTo>
                <a:lnTo>
                  <a:pt x="13681" y="1558"/>
                </a:lnTo>
                <a:lnTo>
                  <a:pt x="13654" y="1529"/>
                </a:lnTo>
                <a:lnTo>
                  <a:pt x="13626" y="1503"/>
                </a:lnTo>
                <a:lnTo>
                  <a:pt x="13598" y="1476"/>
                </a:lnTo>
                <a:lnTo>
                  <a:pt x="13567" y="1452"/>
                </a:lnTo>
                <a:lnTo>
                  <a:pt x="13534" y="1427"/>
                </a:lnTo>
                <a:lnTo>
                  <a:pt x="13513" y="1407"/>
                </a:lnTo>
                <a:close/>
                <a:moveTo>
                  <a:pt x="15713" y="2293"/>
                </a:moveTo>
                <a:lnTo>
                  <a:pt x="15775" y="2272"/>
                </a:lnTo>
                <a:lnTo>
                  <a:pt x="15793" y="2263"/>
                </a:lnTo>
                <a:lnTo>
                  <a:pt x="15810" y="2255"/>
                </a:lnTo>
                <a:lnTo>
                  <a:pt x="15826" y="2245"/>
                </a:lnTo>
                <a:lnTo>
                  <a:pt x="15841" y="2235"/>
                </a:lnTo>
                <a:lnTo>
                  <a:pt x="15855" y="2225"/>
                </a:lnTo>
                <a:lnTo>
                  <a:pt x="15869" y="2213"/>
                </a:lnTo>
                <a:lnTo>
                  <a:pt x="15882" y="2202"/>
                </a:lnTo>
                <a:lnTo>
                  <a:pt x="15894" y="2189"/>
                </a:lnTo>
                <a:lnTo>
                  <a:pt x="15905" y="2177"/>
                </a:lnTo>
                <a:lnTo>
                  <a:pt x="15915" y="2162"/>
                </a:lnTo>
                <a:lnTo>
                  <a:pt x="15924" y="2148"/>
                </a:lnTo>
                <a:lnTo>
                  <a:pt x="15933" y="2133"/>
                </a:lnTo>
                <a:lnTo>
                  <a:pt x="15941" y="2117"/>
                </a:lnTo>
                <a:lnTo>
                  <a:pt x="15948" y="2101"/>
                </a:lnTo>
                <a:lnTo>
                  <a:pt x="15955" y="2083"/>
                </a:lnTo>
                <a:lnTo>
                  <a:pt x="15959" y="2067"/>
                </a:lnTo>
                <a:lnTo>
                  <a:pt x="15959" y="2003"/>
                </a:lnTo>
                <a:lnTo>
                  <a:pt x="15957" y="1997"/>
                </a:lnTo>
                <a:lnTo>
                  <a:pt x="15954" y="1990"/>
                </a:lnTo>
                <a:lnTo>
                  <a:pt x="15951" y="1983"/>
                </a:lnTo>
                <a:lnTo>
                  <a:pt x="15946" y="1979"/>
                </a:lnTo>
                <a:lnTo>
                  <a:pt x="15942" y="1973"/>
                </a:lnTo>
                <a:lnTo>
                  <a:pt x="15936" y="1970"/>
                </a:lnTo>
                <a:lnTo>
                  <a:pt x="15931" y="1966"/>
                </a:lnTo>
                <a:lnTo>
                  <a:pt x="15924" y="1963"/>
                </a:lnTo>
                <a:lnTo>
                  <a:pt x="15917" y="1961"/>
                </a:lnTo>
                <a:lnTo>
                  <a:pt x="15911" y="1959"/>
                </a:lnTo>
                <a:lnTo>
                  <a:pt x="15903" y="1958"/>
                </a:lnTo>
                <a:lnTo>
                  <a:pt x="15895" y="1958"/>
                </a:lnTo>
                <a:lnTo>
                  <a:pt x="15886" y="1959"/>
                </a:lnTo>
                <a:lnTo>
                  <a:pt x="15877" y="1959"/>
                </a:lnTo>
                <a:lnTo>
                  <a:pt x="15867" y="1961"/>
                </a:lnTo>
                <a:lnTo>
                  <a:pt x="15857" y="1963"/>
                </a:lnTo>
                <a:lnTo>
                  <a:pt x="15850" y="1965"/>
                </a:lnTo>
                <a:lnTo>
                  <a:pt x="15842" y="1967"/>
                </a:lnTo>
                <a:lnTo>
                  <a:pt x="15835" y="1970"/>
                </a:lnTo>
                <a:lnTo>
                  <a:pt x="15829" y="1972"/>
                </a:lnTo>
                <a:lnTo>
                  <a:pt x="15822" y="1977"/>
                </a:lnTo>
                <a:lnTo>
                  <a:pt x="15815" y="1981"/>
                </a:lnTo>
                <a:lnTo>
                  <a:pt x="15809" y="1986"/>
                </a:lnTo>
                <a:lnTo>
                  <a:pt x="15802" y="1991"/>
                </a:lnTo>
                <a:lnTo>
                  <a:pt x="15791" y="2004"/>
                </a:lnTo>
                <a:lnTo>
                  <a:pt x="15780" y="2019"/>
                </a:lnTo>
                <a:lnTo>
                  <a:pt x="15770" y="2037"/>
                </a:lnTo>
                <a:lnTo>
                  <a:pt x="15760" y="2056"/>
                </a:lnTo>
                <a:lnTo>
                  <a:pt x="15751" y="2078"/>
                </a:lnTo>
                <a:lnTo>
                  <a:pt x="15743" y="2101"/>
                </a:lnTo>
                <a:lnTo>
                  <a:pt x="15736" y="2128"/>
                </a:lnTo>
                <a:lnTo>
                  <a:pt x="15730" y="2155"/>
                </a:lnTo>
                <a:lnTo>
                  <a:pt x="15725" y="2187"/>
                </a:lnTo>
                <a:lnTo>
                  <a:pt x="15720" y="2220"/>
                </a:lnTo>
                <a:lnTo>
                  <a:pt x="15717" y="2255"/>
                </a:lnTo>
                <a:lnTo>
                  <a:pt x="15713" y="2293"/>
                </a:lnTo>
                <a:close/>
                <a:moveTo>
                  <a:pt x="15282" y="2477"/>
                </a:moveTo>
                <a:lnTo>
                  <a:pt x="15302" y="2477"/>
                </a:lnTo>
                <a:lnTo>
                  <a:pt x="15327" y="2455"/>
                </a:lnTo>
                <a:lnTo>
                  <a:pt x="15349" y="2432"/>
                </a:lnTo>
                <a:lnTo>
                  <a:pt x="15370" y="2408"/>
                </a:lnTo>
                <a:lnTo>
                  <a:pt x="15389" y="2386"/>
                </a:lnTo>
                <a:lnTo>
                  <a:pt x="15407" y="2364"/>
                </a:lnTo>
                <a:lnTo>
                  <a:pt x="15421" y="2342"/>
                </a:lnTo>
                <a:lnTo>
                  <a:pt x="15435" y="2320"/>
                </a:lnTo>
                <a:lnTo>
                  <a:pt x="15446" y="2298"/>
                </a:lnTo>
                <a:lnTo>
                  <a:pt x="15456" y="2275"/>
                </a:lnTo>
                <a:lnTo>
                  <a:pt x="15462" y="2254"/>
                </a:lnTo>
                <a:lnTo>
                  <a:pt x="15468" y="2232"/>
                </a:lnTo>
                <a:lnTo>
                  <a:pt x="15472" y="2211"/>
                </a:lnTo>
                <a:lnTo>
                  <a:pt x="15474" y="2190"/>
                </a:lnTo>
                <a:lnTo>
                  <a:pt x="15474" y="2169"/>
                </a:lnTo>
                <a:lnTo>
                  <a:pt x="15471" y="2148"/>
                </a:lnTo>
                <a:lnTo>
                  <a:pt x="15467" y="2128"/>
                </a:lnTo>
                <a:lnTo>
                  <a:pt x="15439" y="2141"/>
                </a:lnTo>
                <a:lnTo>
                  <a:pt x="15415" y="2155"/>
                </a:lnTo>
                <a:lnTo>
                  <a:pt x="15391" y="2171"/>
                </a:lnTo>
                <a:lnTo>
                  <a:pt x="15370" y="2188"/>
                </a:lnTo>
                <a:lnTo>
                  <a:pt x="15360" y="2197"/>
                </a:lnTo>
                <a:lnTo>
                  <a:pt x="15352" y="2205"/>
                </a:lnTo>
                <a:lnTo>
                  <a:pt x="15343" y="2215"/>
                </a:lnTo>
                <a:lnTo>
                  <a:pt x="15335" y="2225"/>
                </a:lnTo>
                <a:lnTo>
                  <a:pt x="15327" y="2235"/>
                </a:lnTo>
                <a:lnTo>
                  <a:pt x="15320" y="2245"/>
                </a:lnTo>
                <a:lnTo>
                  <a:pt x="15314" y="2255"/>
                </a:lnTo>
                <a:lnTo>
                  <a:pt x="15307" y="2266"/>
                </a:lnTo>
                <a:lnTo>
                  <a:pt x="15302" y="2278"/>
                </a:lnTo>
                <a:lnTo>
                  <a:pt x="15297" y="2289"/>
                </a:lnTo>
                <a:lnTo>
                  <a:pt x="15293" y="2301"/>
                </a:lnTo>
                <a:lnTo>
                  <a:pt x="15288" y="2313"/>
                </a:lnTo>
                <a:lnTo>
                  <a:pt x="15285" y="2325"/>
                </a:lnTo>
                <a:lnTo>
                  <a:pt x="15283" y="2337"/>
                </a:lnTo>
                <a:lnTo>
                  <a:pt x="15279" y="2350"/>
                </a:lnTo>
                <a:lnTo>
                  <a:pt x="15278" y="2363"/>
                </a:lnTo>
                <a:lnTo>
                  <a:pt x="15276" y="2390"/>
                </a:lnTo>
                <a:lnTo>
                  <a:pt x="15276" y="2418"/>
                </a:lnTo>
                <a:lnTo>
                  <a:pt x="15277" y="2447"/>
                </a:lnTo>
                <a:lnTo>
                  <a:pt x="15282" y="2477"/>
                </a:lnTo>
                <a:close/>
                <a:moveTo>
                  <a:pt x="16310" y="2293"/>
                </a:moveTo>
                <a:lnTo>
                  <a:pt x="16314" y="2301"/>
                </a:lnTo>
                <a:lnTo>
                  <a:pt x="16320" y="2310"/>
                </a:lnTo>
                <a:lnTo>
                  <a:pt x="16329" y="2320"/>
                </a:lnTo>
                <a:lnTo>
                  <a:pt x="16340" y="2331"/>
                </a:lnTo>
                <a:lnTo>
                  <a:pt x="16353" y="2343"/>
                </a:lnTo>
                <a:lnTo>
                  <a:pt x="16369" y="2356"/>
                </a:lnTo>
                <a:lnTo>
                  <a:pt x="16387" y="2370"/>
                </a:lnTo>
                <a:lnTo>
                  <a:pt x="16408" y="2385"/>
                </a:lnTo>
                <a:lnTo>
                  <a:pt x="16456" y="2417"/>
                </a:lnTo>
                <a:lnTo>
                  <a:pt x="16514" y="2454"/>
                </a:lnTo>
                <a:lnTo>
                  <a:pt x="16582" y="2495"/>
                </a:lnTo>
                <a:lnTo>
                  <a:pt x="16659" y="2539"/>
                </a:lnTo>
                <a:lnTo>
                  <a:pt x="16722" y="2704"/>
                </a:lnTo>
                <a:lnTo>
                  <a:pt x="16708" y="2721"/>
                </a:lnTo>
                <a:lnTo>
                  <a:pt x="16696" y="2738"/>
                </a:lnTo>
                <a:lnTo>
                  <a:pt x="16683" y="2754"/>
                </a:lnTo>
                <a:lnTo>
                  <a:pt x="16669" y="2768"/>
                </a:lnTo>
                <a:lnTo>
                  <a:pt x="16655" y="2781"/>
                </a:lnTo>
                <a:lnTo>
                  <a:pt x="16642" y="2795"/>
                </a:lnTo>
                <a:lnTo>
                  <a:pt x="16627" y="2806"/>
                </a:lnTo>
                <a:lnTo>
                  <a:pt x="16614" y="2817"/>
                </a:lnTo>
                <a:lnTo>
                  <a:pt x="16600" y="2827"/>
                </a:lnTo>
                <a:lnTo>
                  <a:pt x="16585" y="2836"/>
                </a:lnTo>
                <a:lnTo>
                  <a:pt x="16571" y="2844"/>
                </a:lnTo>
                <a:lnTo>
                  <a:pt x="16556" y="2850"/>
                </a:lnTo>
                <a:lnTo>
                  <a:pt x="16541" y="2857"/>
                </a:lnTo>
                <a:lnTo>
                  <a:pt x="16526" y="2861"/>
                </a:lnTo>
                <a:lnTo>
                  <a:pt x="16511" y="2866"/>
                </a:lnTo>
                <a:lnTo>
                  <a:pt x="16495" y="2868"/>
                </a:lnTo>
                <a:lnTo>
                  <a:pt x="16470" y="2831"/>
                </a:lnTo>
                <a:lnTo>
                  <a:pt x="16444" y="2795"/>
                </a:lnTo>
                <a:lnTo>
                  <a:pt x="16419" y="2761"/>
                </a:lnTo>
                <a:lnTo>
                  <a:pt x="16393" y="2729"/>
                </a:lnTo>
                <a:lnTo>
                  <a:pt x="16369" y="2699"/>
                </a:lnTo>
                <a:lnTo>
                  <a:pt x="16344" y="2672"/>
                </a:lnTo>
                <a:lnTo>
                  <a:pt x="16319" y="2646"/>
                </a:lnTo>
                <a:lnTo>
                  <a:pt x="16295" y="2622"/>
                </a:lnTo>
                <a:lnTo>
                  <a:pt x="16270" y="2599"/>
                </a:lnTo>
                <a:lnTo>
                  <a:pt x="16246" y="2579"/>
                </a:lnTo>
                <a:lnTo>
                  <a:pt x="16222" y="2561"/>
                </a:lnTo>
                <a:lnTo>
                  <a:pt x="16198" y="2544"/>
                </a:lnTo>
                <a:lnTo>
                  <a:pt x="16175" y="2529"/>
                </a:lnTo>
                <a:lnTo>
                  <a:pt x="16151" y="2517"/>
                </a:lnTo>
                <a:lnTo>
                  <a:pt x="16128" y="2507"/>
                </a:lnTo>
                <a:lnTo>
                  <a:pt x="16105" y="2498"/>
                </a:lnTo>
                <a:lnTo>
                  <a:pt x="16108" y="2475"/>
                </a:lnTo>
                <a:lnTo>
                  <a:pt x="16113" y="2454"/>
                </a:lnTo>
                <a:lnTo>
                  <a:pt x="16118" y="2434"/>
                </a:lnTo>
                <a:lnTo>
                  <a:pt x="16125" y="2415"/>
                </a:lnTo>
                <a:lnTo>
                  <a:pt x="16134" y="2399"/>
                </a:lnTo>
                <a:lnTo>
                  <a:pt x="16143" y="2382"/>
                </a:lnTo>
                <a:lnTo>
                  <a:pt x="16154" y="2367"/>
                </a:lnTo>
                <a:lnTo>
                  <a:pt x="16166" y="2354"/>
                </a:lnTo>
                <a:lnTo>
                  <a:pt x="16179" y="2342"/>
                </a:lnTo>
                <a:lnTo>
                  <a:pt x="16195" y="2331"/>
                </a:lnTo>
                <a:lnTo>
                  <a:pt x="16210" y="2321"/>
                </a:lnTo>
                <a:lnTo>
                  <a:pt x="16228" y="2313"/>
                </a:lnTo>
                <a:lnTo>
                  <a:pt x="16247" y="2306"/>
                </a:lnTo>
                <a:lnTo>
                  <a:pt x="16267" y="2300"/>
                </a:lnTo>
                <a:lnTo>
                  <a:pt x="16288" y="2295"/>
                </a:lnTo>
                <a:lnTo>
                  <a:pt x="16310" y="2293"/>
                </a:lnTo>
                <a:close/>
                <a:moveTo>
                  <a:pt x="12427" y="1170"/>
                </a:moveTo>
                <a:lnTo>
                  <a:pt x="12461" y="1269"/>
                </a:lnTo>
                <a:lnTo>
                  <a:pt x="12284" y="1676"/>
                </a:lnTo>
                <a:lnTo>
                  <a:pt x="12230" y="1741"/>
                </a:lnTo>
                <a:lnTo>
                  <a:pt x="12241" y="1765"/>
                </a:lnTo>
                <a:lnTo>
                  <a:pt x="12021" y="2083"/>
                </a:lnTo>
                <a:lnTo>
                  <a:pt x="11964" y="2171"/>
                </a:lnTo>
                <a:lnTo>
                  <a:pt x="11929" y="2236"/>
                </a:lnTo>
                <a:lnTo>
                  <a:pt x="11921" y="2260"/>
                </a:lnTo>
                <a:lnTo>
                  <a:pt x="11900" y="2359"/>
                </a:lnTo>
                <a:lnTo>
                  <a:pt x="12284" y="2248"/>
                </a:lnTo>
                <a:lnTo>
                  <a:pt x="12360" y="2221"/>
                </a:lnTo>
                <a:lnTo>
                  <a:pt x="12363" y="2221"/>
                </a:lnTo>
                <a:lnTo>
                  <a:pt x="12388" y="2212"/>
                </a:lnTo>
                <a:lnTo>
                  <a:pt x="12392" y="2210"/>
                </a:lnTo>
                <a:lnTo>
                  <a:pt x="12483" y="2171"/>
                </a:lnTo>
                <a:lnTo>
                  <a:pt x="12508" y="2158"/>
                </a:lnTo>
                <a:lnTo>
                  <a:pt x="12535" y="2143"/>
                </a:lnTo>
                <a:lnTo>
                  <a:pt x="12561" y="2130"/>
                </a:lnTo>
                <a:lnTo>
                  <a:pt x="12587" y="2117"/>
                </a:lnTo>
                <a:lnTo>
                  <a:pt x="12614" y="2102"/>
                </a:lnTo>
                <a:lnTo>
                  <a:pt x="12639" y="2089"/>
                </a:lnTo>
                <a:lnTo>
                  <a:pt x="12666" y="2074"/>
                </a:lnTo>
                <a:lnTo>
                  <a:pt x="12691" y="2061"/>
                </a:lnTo>
                <a:lnTo>
                  <a:pt x="12659" y="2017"/>
                </a:lnTo>
                <a:lnTo>
                  <a:pt x="12405" y="1797"/>
                </a:lnTo>
                <a:lnTo>
                  <a:pt x="12417" y="1765"/>
                </a:lnTo>
                <a:lnTo>
                  <a:pt x="12779" y="1765"/>
                </a:lnTo>
                <a:lnTo>
                  <a:pt x="12900" y="1852"/>
                </a:lnTo>
                <a:lnTo>
                  <a:pt x="13000" y="1907"/>
                </a:lnTo>
                <a:lnTo>
                  <a:pt x="13065" y="2006"/>
                </a:lnTo>
                <a:lnTo>
                  <a:pt x="13090" y="2164"/>
                </a:lnTo>
                <a:lnTo>
                  <a:pt x="13106" y="2239"/>
                </a:lnTo>
                <a:lnTo>
                  <a:pt x="13109" y="2248"/>
                </a:lnTo>
                <a:lnTo>
                  <a:pt x="13054" y="2325"/>
                </a:lnTo>
                <a:lnTo>
                  <a:pt x="13021" y="2391"/>
                </a:lnTo>
                <a:lnTo>
                  <a:pt x="12966" y="2413"/>
                </a:lnTo>
                <a:lnTo>
                  <a:pt x="12935" y="2422"/>
                </a:lnTo>
                <a:lnTo>
                  <a:pt x="12911" y="2424"/>
                </a:lnTo>
                <a:lnTo>
                  <a:pt x="12879" y="2402"/>
                </a:lnTo>
                <a:lnTo>
                  <a:pt x="12834" y="2325"/>
                </a:lnTo>
                <a:lnTo>
                  <a:pt x="12790" y="2226"/>
                </a:lnTo>
                <a:lnTo>
                  <a:pt x="12263" y="2644"/>
                </a:lnTo>
                <a:lnTo>
                  <a:pt x="12241" y="2677"/>
                </a:lnTo>
                <a:lnTo>
                  <a:pt x="11845" y="2941"/>
                </a:lnTo>
                <a:lnTo>
                  <a:pt x="11757" y="3008"/>
                </a:lnTo>
                <a:lnTo>
                  <a:pt x="11668" y="3029"/>
                </a:lnTo>
                <a:lnTo>
                  <a:pt x="11515" y="3040"/>
                </a:lnTo>
                <a:lnTo>
                  <a:pt x="11510" y="3040"/>
                </a:lnTo>
                <a:lnTo>
                  <a:pt x="11504" y="3041"/>
                </a:lnTo>
                <a:lnTo>
                  <a:pt x="11472" y="3038"/>
                </a:lnTo>
                <a:lnTo>
                  <a:pt x="11448" y="3029"/>
                </a:lnTo>
                <a:lnTo>
                  <a:pt x="11421" y="3018"/>
                </a:lnTo>
                <a:lnTo>
                  <a:pt x="11392" y="3002"/>
                </a:lnTo>
                <a:lnTo>
                  <a:pt x="11312" y="2945"/>
                </a:lnTo>
                <a:lnTo>
                  <a:pt x="11248" y="2886"/>
                </a:lnTo>
                <a:lnTo>
                  <a:pt x="11225" y="2856"/>
                </a:lnTo>
                <a:lnTo>
                  <a:pt x="11209" y="2828"/>
                </a:lnTo>
                <a:lnTo>
                  <a:pt x="11199" y="2800"/>
                </a:lnTo>
                <a:lnTo>
                  <a:pt x="11197" y="2787"/>
                </a:lnTo>
                <a:lnTo>
                  <a:pt x="11197" y="2774"/>
                </a:lnTo>
                <a:lnTo>
                  <a:pt x="11200" y="2747"/>
                </a:lnTo>
                <a:lnTo>
                  <a:pt x="11210" y="2723"/>
                </a:lnTo>
                <a:lnTo>
                  <a:pt x="11296" y="2578"/>
                </a:lnTo>
                <a:lnTo>
                  <a:pt x="11460" y="2193"/>
                </a:lnTo>
                <a:lnTo>
                  <a:pt x="11581" y="1841"/>
                </a:lnTo>
                <a:lnTo>
                  <a:pt x="11614" y="1775"/>
                </a:lnTo>
                <a:lnTo>
                  <a:pt x="11778" y="1555"/>
                </a:lnTo>
                <a:lnTo>
                  <a:pt x="11824" y="1463"/>
                </a:lnTo>
                <a:lnTo>
                  <a:pt x="11826" y="1457"/>
                </a:lnTo>
                <a:lnTo>
                  <a:pt x="11827" y="1456"/>
                </a:lnTo>
                <a:lnTo>
                  <a:pt x="11830" y="1451"/>
                </a:lnTo>
                <a:lnTo>
                  <a:pt x="11835" y="1437"/>
                </a:lnTo>
                <a:lnTo>
                  <a:pt x="11836" y="1436"/>
                </a:lnTo>
                <a:lnTo>
                  <a:pt x="11855" y="1394"/>
                </a:lnTo>
                <a:lnTo>
                  <a:pt x="12010" y="961"/>
                </a:lnTo>
                <a:lnTo>
                  <a:pt x="12032" y="883"/>
                </a:lnTo>
                <a:lnTo>
                  <a:pt x="11977" y="840"/>
                </a:lnTo>
                <a:lnTo>
                  <a:pt x="11971" y="829"/>
                </a:lnTo>
                <a:lnTo>
                  <a:pt x="11966" y="812"/>
                </a:lnTo>
                <a:lnTo>
                  <a:pt x="11966" y="807"/>
                </a:lnTo>
                <a:lnTo>
                  <a:pt x="11966" y="800"/>
                </a:lnTo>
                <a:lnTo>
                  <a:pt x="11971" y="784"/>
                </a:lnTo>
                <a:lnTo>
                  <a:pt x="11977" y="774"/>
                </a:lnTo>
                <a:lnTo>
                  <a:pt x="12042" y="753"/>
                </a:lnTo>
                <a:lnTo>
                  <a:pt x="12083" y="755"/>
                </a:lnTo>
                <a:lnTo>
                  <a:pt x="12110" y="759"/>
                </a:lnTo>
                <a:lnTo>
                  <a:pt x="12135" y="768"/>
                </a:lnTo>
                <a:lnTo>
                  <a:pt x="12149" y="776"/>
                </a:lnTo>
                <a:lnTo>
                  <a:pt x="12174" y="796"/>
                </a:lnTo>
                <a:lnTo>
                  <a:pt x="12219" y="822"/>
                </a:lnTo>
                <a:lnTo>
                  <a:pt x="12263" y="862"/>
                </a:lnTo>
                <a:lnTo>
                  <a:pt x="12427" y="1170"/>
                </a:lnTo>
                <a:close/>
                <a:moveTo>
                  <a:pt x="10800" y="1369"/>
                </a:moveTo>
                <a:lnTo>
                  <a:pt x="10853" y="1381"/>
                </a:lnTo>
                <a:lnTo>
                  <a:pt x="10883" y="1394"/>
                </a:lnTo>
                <a:lnTo>
                  <a:pt x="10910" y="1412"/>
                </a:lnTo>
                <a:lnTo>
                  <a:pt x="10921" y="1423"/>
                </a:lnTo>
                <a:lnTo>
                  <a:pt x="10866" y="1511"/>
                </a:lnTo>
                <a:lnTo>
                  <a:pt x="10877" y="1555"/>
                </a:lnTo>
                <a:lnTo>
                  <a:pt x="10811" y="1654"/>
                </a:lnTo>
                <a:lnTo>
                  <a:pt x="10844" y="1730"/>
                </a:lnTo>
                <a:lnTo>
                  <a:pt x="10822" y="1797"/>
                </a:lnTo>
                <a:lnTo>
                  <a:pt x="10790" y="1875"/>
                </a:lnTo>
                <a:lnTo>
                  <a:pt x="10779" y="1879"/>
                </a:lnTo>
                <a:lnTo>
                  <a:pt x="10755" y="1885"/>
                </a:lnTo>
                <a:lnTo>
                  <a:pt x="10721" y="1871"/>
                </a:lnTo>
                <a:lnTo>
                  <a:pt x="10709" y="1861"/>
                </a:lnTo>
                <a:lnTo>
                  <a:pt x="10704" y="1857"/>
                </a:lnTo>
                <a:lnTo>
                  <a:pt x="10701" y="1852"/>
                </a:lnTo>
                <a:lnTo>
                  <a:pt x="10624" y="1765"/>
                </a:lnTo>
                <a:lnTo>
                  <a:pt x="10591" y="1754"/>
                </a:lnTo>
                <a:lnTo>
                  <a:pt x="10591" y="1720"/>
                </a:lnTo>
                <a:lnTo>
                  <a:pt x="10547" y="1676"/>
                </a:lnTo>
                <a:lnTo>
                  <a:pt x="10504" y="1687"/>
                </a:lnTo>
                <a:lnTo>
                  <a:pt x="10184" y="1412"/>
                </a:lnTo>
                <a:lnTo>
                  <a:pt x="10108" y="1357"/>
                </a:lnTo>
                <a:lnTo>
                  <a:pt x="10102" y="1346"/>
                </a:lnTo>
                <a:lnTo>
                  <a:pt x="10096" y="1323"/>
                </a:lnTo>
                <a:lnTo>
                  <a:pt x="10096" y="1313"/>
                </a:lnTo>
                <a:lnTo>
                  <a:pt x="10102" y="1291"/>
                </a:lnTo>
                <a:lnTo>
                  <a:pt x="10119" y="1253"/>
                </a:lnTo>
                <a:lnTo>
                  <a:pt x="10130" y="1235"/>
                </a:lnTo>
                <a:lnTo>
                  <a:pt x="10405" y="1313"/>
                </a:lnTo>
                <a:lnTo>
                  <a:pt x="10800" y="1369"/>
                </a:lnTo>
                <a:close/>
                <a:moveTo>
                  <a:pt x="10052" y="2371"/>
                </a:moveTo>
                <a:lnTo>
                  <a:pt x="10065" y="2361"/>
                </a:lnTo>
                <a:lnTo>
                  <a:pt x="10074" y="2359"/>
                </a:lnTo>
                <a:lnTo>
                  <a:pt x="10174" y="2381"/>
                </a:lnTo>
                <a:lnTo>
                  <a:pt x="10338" y="2402"/>
                </a:lnTo>
                <a:lnTo>
                  <a:pt x="10492" y="2502"/>
                </a:lnTo>
                <a:lnTo>
                  <a:pt x="10580" y="2512"/>
                </a:lnTo>
                <a:lnTo>
                  <a:pt x="10592" y="2521"/>
                </a:lnTo>
                <a:lnTo>
                  <a:pt x="10603" y="2529"/>
                </a:lnTo>
                <a:lnTo>
                  <a:pt x="10613" y="2541"/>
                </a:lnTo>
                <a:lnTo>
                  <a:pt x="10621" y="2553"/>
                </a:lnTo>
                <a:lnTo>
                  <a:pt x="10632" y="2579"/>
                </a:lnTo>
                <a:lnTo>
                  <a:pt x="10636" y="2612"/>
                </a:lnTo>
                <a:lnTo>
                  <a:pt x="10624" y="2622"/>
                </a:lnTo>
                <a:lnTo>
                  <a:pt x="10591" y="2777"/>
                </a:lnTo>
                <a:lnTo>
                  <a:pt x="10597" y="2933"/>
                </a:lnTo>
                <a:lnTo>
                  <a:pt x="10613" y="3118"/>
                </a:lnTo>
                <a:lnTo>
                  <a:pt x="10624" y="3447"/>
                </a:lnTo>
                <a:lnTo>
                  <a:pt x="10712" y="3414"/>
                </a:lnTo>
                <a:lnTo>
                  <a:pt x="10750" y="3370"/>
                </a:lnTo>
                <a:lnTo>
                  <a:pt x="10753" y="3367"/>
                </a:lnTo>
                <a:lnTo>
                  <a:pt x="10780" y="3329"/>
                </a:lnTo>
                <a:lnTo>
                  <a:pt x="10782" y="3325"/>
                </a:lnTo>
                <a:lnTo>
                  <a:pt x="10790" y="3315"/>
                </a:lnTo>
                <a:lnTo>
                  <a:pt x="11119" y="2986"/>
                </a:lnTo>
                <a:lnTo>
                  <a:pt x="11125" y="2975"/>
                </a:lnTo>
                <a:lnTo>
                  <a:pt x="11138" y="2956"/>
                </a:lnTo>
                <a:lnTo>
                  <a:pt x="11155" y="2942"/>
                </a:lnTo>
                <a:lnTo>
                  <a:pt x="11174" y="2933"/>
                </a:lnTo>
                <a:lnTo>
                  <a:pt x="11185" y="2930"/>
                </a:lnTo>
                <a:lnTo>
                  <a:pt x="11186" y="2931"/>
                </a:lnTo>
                <a:lnTo>
                  <a:pt x="11198" y="2940"/>
                </a:lnTo>
                <a:lnTo>
                  <a:pt x="11207" y="2949"/>
                </a:lnTo>
                <a:lnTo>
                  <a:pt x="11209" y="2952"/>
                </a:lnTo>
                <a:lnTo>
                  <a:pt x="11209" y="2957"/>
                </a:lnTo>
                <a:lnTo>
                  <a:pt x="11209" y="2958"/>
                </a:lnTo>
                <a:lnTo>
                  <a:pt x="11209" y="2960"/>
                </a:lnTo>
                <a:lnTo>
                  <a:pt x="11207" y="2963"/>
                </a:lnTo>
                <a:lnTo>
                  <a:pt x="11163" y="3118"/>
                </a:lnTo>
                <a:lnTo>
                  <a:pt x="11141" y="3150"/>
                </a:lnTo>
                <a:lnTo>
                  <a:pt x="11019" y="3377"/>
                </a:lnTo>
                <a:lnTo>
                  <a:pt x="10998" y="3425"/>
                </a:lnTo>
                <a:lnTo>
                  <a:pt x="10679" y="4030"/>
                </a:lnTo>
                <a:lnTo>
                  <a:pt x="10602" y="4097"/>
                </a:lnTo>
                <a:lnTo>
                  <a:pt x="10470" y="4272"/>
                </a:lnTo>
                <a:lnTo>
                  <a:pt x="10316" y="4284"/>
                </a:lnTo>
                <a:lnTo>
                  <a:pt x="10262" y="4305"/>
                </a:lnTo>
                <a:lnTo>
                  <a:pt x="10140" y="4218"/>
                </a:lnTo>
                <a:lnTo>
                  <a:pt x="10019" y="4162"/>
                </a:lnTo>
                <a:lnTo>
                  <a:pt x="10053" y="3810"/>
                </a:lnTo>
                <a:lnTo>
                  <a:pt x="10108" y="3712"/>
                </a:lnTo>
                <a:lnTo>
                  <a:pt x="10152" y="3645"/>
                </a:lnTo>
                <a:lnTo>
                  <a:pt x="10163" y="3546"/>
                </a:lnTo>
                <a:lnTo>
                  <a:pt x="10170" y="3522"/>
                </a:lnTo>
                <a:lnTo>
                  <a:pt x="10189" y="3478"/>
                </a:lnTo>
                <a:lnTo>
                  <a:pt x="10217" y="3425"/>
                </a:lnTo>
                <a:lnTo>
                  <a:pt x="10235" y="3353"/>
                </a:lnTo>
                <a:lnTo>
                  <a:pt x="10245" y="3279"/>
                </a:lnTo>
                <a:lnTo>
                  <a:pt x="10245" y="3275"/>
                </a:lnTo>
                <a:lnTo>
                  <a:pt x="10247" y="3269"/>
                </a:lnTo>
                <a:lnTo>
                  <a:pt x="10252" y="3118"/>
                </a:lnTo>
                <a:lnTo>
                  <a:pt x="10251" y="3062"/>
                </a:lnTo>
                <a:lnTo>
                  <a:pt x="10228" y="2809"/>
                </a:lnTo>
                <a:lnTo>
                  <a:pt x="10217" y="2733"/>
                </a:lnTo>
                <a:lnTo>
                  <a:pt x="10206" y="2578"/>
                </a:lnTo>
                <a:lnTo>
                  <a:pt x="10041" y="2468"/>
                </a:lnTo>
                <a:lnTo>
                  <a:pt x="10032" y="2452"/>
                </a:lnTo>
                <a:lnTo>
                  <a:pt x="10029" y="2444"/>
                </a:lnTo>
                <a:lnTo>
                  <a:pt x="10028" y="2437"/>
                </a:lnTo>
                <a:lnTo>
                  <a:pt x="10027" y="2424"/>
                </a:lnTo>
                <a:lnTo>
                  <a:pt x="10028" y="2418"/>
                </a:lnTo>
                <a:lnTo>
                  <a:pt x="10030" y="2413"/>
                </a:lnTo>
                <a:lnTo>
                  <a:pt x="10033" y="2402"/>
                </a:lnTo>
                <a:lnTo>
                  <a:pt x="10041" y="2384"/>
                </a:lnTo>
                <a:lnTo>
                  <a:pt x="10052" y="2371"/>
                </a:lnTo>
                <a:close/>
                <a:moveTo>
                  <a:pt x="13065" y="2941"/>
                </a:moveTo>
                <a:lnTo>
                  <a:pt x="13136" y="2988"/>
                </a:lnTo>
                <a:lnTo>
                  <a:pt x="13197" y="3040"/>
                </a:lnTo>
                <a:lnTo>
                  <a:pt x="13219" y="3128"/>
                </a:lnTo>
                <a:lnTo>
                  <a:pt x="13242" y="3161"/>
                </a:lnTo>
                <a:lnTo>
                  <a:pt x="13250" y="3226"/>
                </a:lnTo>
                <a:lnTo>
                  <a:pt x="13253" y="3249"/>
                </a:lnTo>
                <a:lnTo>
                  <a:pt x="13244" y="3282"/>
                </a:lnTo>
                <a:lnTo>
                  <a:pt x="13242" y="3315"/>
                </a:lnTo>
                <a:lnTo>
                  <a:pt x="13098" y="3613"/>
                </a:lnTo>
                <a:lnTo>
                  <a:pt x="13054" y="3656"/>
                </a:lnTo>
                <a:lnTo>
                  <a:pt x="12702" y="3931"/>
                </a:lnTo>
                <a:lnTo>
                  <a:pt x="12725" y="4140"/>
                </a:lnTo>
                <a:lnTo>
                  <a:pt x="12680" y="4140"/>
                </a:lnTo>
                <a:lnTo>
                  <a:pt x="12659" y="4173"/>
                </a:lnTo>
                <a:lnTo>
                  <a:pt x="12631" y="4181"/>
                </a:lnTo>
                <a:lnTo>
                  <a:pt x="12621" y="4181"/>
                </a:lnTo>
                <a:lnTo>
                  <a:pt x="12621" y="4182"/>
                </a:lnTo>
                <a:lnTo>
                  <a:pt x="12593" y="4184"/>
                </a:lnTo>
                <a:lnTo>
                  <a:pt x="12494" y="4207"/>
                </a:lnTo>
                <a:lnTo>
                  <a:pt x="12185" y="4240"/>
                </a:lnTo>
                <a:lnTo>
                  <a:pt x="12053" y="4284"/>
                </a:lnTo>
                <a:lnTo>
                  <a:pt x="11955" y="4305"/>
                </a:lnTo>
                <a:lnTo>
                  <a:pt x="11888" y="4294"/>
                </a:lnTo>
                <a:lnTo>
                  <a:pt x="11802" y="4328"/>
                </a:lnTo>
                <a:lnTo>
                  <a:pt x="11767" y="4305"/>
                </a:lnTo>
                <a:lnTo>
                  <a:pt x="11680" y="4272"/>
                </a:lnTo>
                <a:lnTo>
                  <a:pt x="11614" y="4207"/>
                </a:lnTo>
                <a:lnTo>
                  <a:pt x="11592" y="4207"/>
                </a:lnTo>
                <a:lnTo>
                  <a:pt x="11586" y="4195"/>
                </a:lnTo>
                <a:lnTo>
                  <a:pt x="11582" y="4173"/>
                </a:lnTo>
                <a:lnTo>
                  <a:pt x="11581" y="4162"/>
                </a:lnTo>
                <a:lnTo>
                  <a:pt x="11526" y="4074"/>
                </a:lnTo>
                <a:lnTo>
                  <a:pt x="11405" y="3667"/>
                </a:lnTo>
                <a:lnTo>
                  <a:pt x="11417" y="3613"/>
                </a:lnTo>
                <a:lnTo>
                  <a:pt x="11432" y="3262"/>
                </a:lnTo>
                <a:lnTo>
                  <a:pt x="11444" y="3189"/>
                </a:lnTo>
                <a:lnTo>
                  <a:pt x="11452" y="3162"/>
                </a:lnTo>
                <a:lnTo>
                  <a:pt x="11462" y="3143"/>
                </a:lnTo>
                <a:lnTo>
                  <a:pt x="11473" y="3131"/>
                </a:lnTo>
                <a:lnTo>
                  <a:pt x="11480" y="3128"/>
                </a:lnTo>
                <a:lnTo>
                  <a:pt x="11485" y="3127"/>
                </a:lnTo>
                <a:lnTo>
                  <a:pt x="11493" y="3128"/>
                </a:lnTo>
                <a:lnTo>
                  <a:pt x="11529" y="3148"/>
                </a:lnTo>
                <a:lnTo>
                  <a:pt x="11544" y="3158"/>
                </a:lnTo>
                <a:lnTo>
                  <a:pt x="11547" y="3161"/>
                </a:lnTo>
                <a:lnTo>
                  <a:pt x="11559" y="3293"/>
                </a:lnTo>
                <a:lnTo>
                  <a:pt x="11614" y="3403"/>
                </a:lnTo>
                <a:lnTo>
                  <a:pt x="11932" y="3217"/>
                </a:lnTo>
                <a:lnTo>
                  <a:pt x="12615" y="2908"/>
                </a:lnTo>
                <a:lnTo>
                  <a:pt x="12758" y="2887"/>
                </a:lnTo>
                <a:lnTo>
                  <a:pt x="13065" y="2941"/>
                </a:lnTo>
                <a:close/>
                <a:moveTo>
                  <a:pt x="9550" y="3643"/>
                </a:moveTo>
                <a:lnTo>
                  <a:pt x="9562" y="3713"/>
                </a:lnTo>
                <a:lnTo>
                  <a:pt x="9563" y="3793"/>
                </a:lnTo>
                <a:lnTo>
                  <a:pt x="9556" y="3885"/>
                </a:lnTo>
                <a:lnTo>
                  <a:pt x="9556" y="3888"/>
                </a:lnTo>
                <a:lnTo>
                  <a:pt x="9557" y="3892"/>
                </a:lnTo>
                <a:lnTo>
                  <a:pt x="9557" y="3907"/>
                </a:lnTo>
                <a:lnTo>
                  <a:pt x="9555" y="3952"/>
                </a:lnTo>
                <a:lnTo>
                  <a:pt x="9530" y="4104"/>
                </a:lnTo>
                <a:lnTo>
                  <a:pt x="9412" y="4212"/>
                </a:lnTo>
                <a:lnTo>
                  <a:pt x="9373" y="4239"/>
                </a:lnTo>
                <a:lnTo>
                  <a:pt x="9352" y="4248"/>
                </a:lnTo>
                <a:lnTo>
                  <a:pt x="9332" y="4250"/>
                </a:lnTo>
                <a:lnTo>
                  <a:pt x="9317" y="4249"/>
                </a:lnTo>
                <a:lnTo>
                  <a:pt x="9301" y="4245"/>
                </a:lnTo>
                <a:lnTo>
                  <a:pt x="9285" y="4241"/>
                </a:lnTo>
                <a:lnTo>
                  <a:pt x="9258" y="4223"/>
                </a:lnTo>
                <a:lnTo>
                  <a:pt x="9243" y="4210"/>
                </a:lnTo>
                <a:lnTo>
                  <a:pt x="9231" y="4197"/>
                </a:lnTo>
                <a:lnTo>
                  <a:pt x="9127" y="4104"/>
                </a:lnTo>
                <a:lnTo>
                  <a:pt x="9110" y="4082"/>
                </a:lnTo>
                <a:lnTo>
                  <a:pt x="9106" y="4076"/>
                </a:lnTo>
                <a:lnTo>
                  <a:pt x="9087" y="4060"/>
                </a:lnTo>
                <a:lnTo>
                  <a:pt x="9074" y="4051"/>
                </a:lnTo>
                <a:lnTo>
                  <a:pt x="9054" y="4043"/>
                </a:lnTo>
                <a:lnTo>
                  <a:pt x="9039" y="4041"/>
                </a:lnTo>
                <a:lnTo>
                  <a:pt x="9024" y="4040"/>
                </a:lnTo>
                <a:lnTo>
                  <a:pt x="8918" y="3907"/>
                </a:lnTo>
                <a:lnTo>
                  <a:pt x="8908" y="3891"/>
                </a:lnTo>
                <a:lnTo>
                  <a:pt x="8902" y="3876"/>
                </a:lnTo>
                <a:lnTo>
                  <a:pt x="8901" y="3861"/>
                </a:lnTo>
                <a:lnTo>
                  <a:pt x="8902" y="3847"/>
                </a:lnTo>
                <a:lnTo>
                  <a:pt x="8908" y="3833"/>
                </a:lnTo>
                <a:lnTo>
                  <a:pt x="8918" y="3818"/>
                </a:lnTo>
                <a:lnTo>
                  <a:pt x="8933" y="3806"/>
                </a:lnTo>
                <a:lnTo>
                  <a:pt x="9004" y="3670"/>
                </a:lnTo>
                <a:lnTo>
                  <a:pt x="9011" y="3646"/>
                </a:lnTo>
                <a:lnTo>
                  <a:pt x="9015" y="3626"/>
                </a:lnTo>
                <a:lnTo>
                  <a:pt x="9014" y="3609"/>
                </a:lnTo>
                <a:lnTo>
                  <a:pt x="9013" y="3603"/>
                </a:lnTo>
                <a:lnTo>
                  <a:pt x="9010" y="3598"/>
                </a:lnTo>
                <a:lnTo>
                  <a:pt x="8959" y="3391"/>
                </a:lnTo>
                <a:lnTo>
                  <a:pt x="9061" y="3352"/>
                </a:lnTo>
                <a:lnTo>
                  <a:pt x="9179" y="3352"/>
                </a:lnTo>
                <a:lnTo>
                  <a:pt x="9202" y="3355"/>
                </a:lnTo>
                <a:lnTo>
                  <a:pt x="9249" y="3372"/>
                </a:lnTo>
                <a:lnTo>
                  <a:pt x="9322" y="3415"/>
                </a:lnTo>
                <a:lnTo>
                  <a:pt x="9530" y="3586"/>
                </a:lnTo>
                <a:lnTo>
                  <a:pt x="9550" y="3643"/>
                </a:lnTo>
                <a:close/>
                <a:moveTo>
                  <a:pt x="8887" y="1407"/>
                </a:moveTo>
                <a:lnTo>
                  <a:pt x="8888" y="1420"/>
                </a:lnTo>
                <a:lnTo>
                  <a:pt x="8888" y="1432"/>
                </a:lnTo>
                <a:lnTo>
                  <a:pt x="8886" y="1444"/>
                </a:lnTo>
                <a:lnTo>
                  <a:pt x="8881" y="1457"/>
                </a:lnTo>
                <a:lnTo>
                  <a:pt x="8751" y="1495"/>
                </a:lnTo>
                <a:lnTo>
                  <a:pt x="8634" y="1561"/>
                </a:lnTo>
                <a:lnTo>
                  <a:pt x="8639" y="1568"/>
                </a:lnTo>
                <a:lnTo>
                  <a:pt x="8645" y="1588"/>
                </a:lnTo>
                <a:lnTo>
                  <a:pt x="8646" y="1599"/>
                </a:lnTo>
                <a:lnTo>
                  <a:pt x="8643" y="1618"/>
                </a:lnTo>
                <a:lnTo>
                  <a:pt x="8634" y="1639"/>
                </a:lnTo>
                <a:lnTo>
                  <a:pt x="8631" y="1650"/>
                </a:lnTo>
                <a:lnTo>
                  <a:pt x="8628" y="1673"/>
                </a:lnTo>
                <a:lnTo>
                  <a:pt x="8628" y="1693"/>
                </a:lnTo>
                <a:lnTo>
                  <a:pt x="8631" y="1709"/>
                </a:lnTo>
                <a:lnTo>
                  <a:pt x="8634" y="1717"/>
                </a:lnTo>
                <a:lnTo>
                  <a:pt x="8634" y="1846"/>
                </a:lnTo>
                <a:lnTo>
                  <a:pt x="8481" y="2199"/>
                </a:lnTo>
                <a:lnTo>
                  <a:pt x="8398" y="2336"/>
                </a:lnTo>
                <a:lnTo>
                  <a:pt x="8388" y="2352"/>
                </a:lnTo>
                <a:lnTo>
                  <a:pt x="8375" y="2417"/>
                </a:lnTo>
                <a:lnTo>
                  <a:pt x="8375" y="2423"/>
                </a:lnTo>
                <a:lnTo>
                  <a:pt x="8377" y="2434"/>
                </a:lnTo>
                <a:lnTo>
                  <a:pt x="8385" y="2444"/>
                </a:lnTo>
                <a:lnTo>
                  <a:pt x="8389" y="2448"/>
                </a:lnTo>
                <a:lnTo>
                  <a:pt x="8401" y="2456"/>
                </a:lnTo>
                <a:lnTo>
                  <a:pt x="8608" y="2482"/>
                </a:lnTo>
                <a:lnTo>
                  <a:pt x="8830" y="2670"/>
                </a:lnTo>
                <a:lnTo>
                  <a:pt x="8857" y="2703"/>
                </a:lnTo>
                <a:lnTo>
                  <a:pt x="8874" y="2735"/>
                </a:lnTo>
                <a:lnTo>
                  <a:pt x="8878" y="2751"/>
                </a:lnTo>
                <a:lnTo>
                  <a:pt x="8881" y="2768"/>
                </a:lnTo>
                <a:lnTo>
                  <a:pt x="8764" y="2898"/>
                </a:lnTo>
                <a:lnTo>
                  <a:pt x="8712" y="2988"/>
                </a:lnTo>
                <a:lnTo>
                  <a:pt x="8673" y="3079"/>
                </a:lnTo>
                <a:lnTo>
                  <a:pt x="8556" y="3197"/>
                </a:lnTo>
                <a:lnTo>
                  <a:pt x="8446" y="3390"/>
                </a:lnTo>
                <a:lnTo>
                  <a:pt x="8440" y="3409"/>
                </a:lnTo>
                <a:lnTo>
                  <a:pt x="8439" y="3416"/>
                </a:lnTo>
                <a:lnTo>
                  <a:pt x="8258" y="3612"/>
                </a:lnTo>
                <a:lnTo>
                  <a:pt x="8128" y="3819"/>
                </a:lnTo>
                <a:lnTo>
                  <a:pt x="8122" y="3831"/>
                </a:lnTo>
                <a:lnTo>
                  <a:pt x="8121" y="3842"/>
                </a:lnTo>
                <a:lnTo>
                  <a:pt x="8121" y="3848"/>
                </a:lnTo>
                <a:lnTo>
                  <a:pt x="8122" y="3854"/>
                </a:lnTo>
                <a:lnTo>
                  <a:pt x="8127" y="3864"/>
                </a:lnTo>
                <a:lnTo>
                  <a:pt x="8136" y="3872"/>
                </a:lnTo>
                <a:lnTo>
                  <a:pt x="8147" y="3882"/>
                </a:lnTo>
                <a:lnTo>
                  <a:pt x="8162" y="3890"/>
                </a:lnTo>
                <a:lnTo>
                  <a:pt x="8181" y="3897"/>
                </a:lnTo>
                <a:lnTo>
                  <a:pt x="8543" y="3754"/>
                </a:lnTo>
                <a:lnTo>
                  <a:pt x="8599" y="3746"/>
                </a:lnTo>
                <a:lnTo>
                  <a:pt x="8663" y="3745"/>
                </a:lnTo>
                <a:lnTo>
                  <a:pt x="8706" y="3751"/>
                </a:lnTo>
                <a:lnTo>
                  <a:pt x="8720" y="3754"/>
                </a:lnTo>
                <a:lnTo>
                  <a:pt x="8756" y="3768"/>
                </a:lnTo>
                <a:lnTo>
                  <a:pt x="8777" y="3780"/>
                </a:lnTo>
                <a:lnTo>
                  <a:pt x="8842" y="3910"/>
                </a:lnTo>
                <a:lnTo>
                  <a:pt x="8621" y="4040"/>
                </a:lnTo>
                <a:lnTo>
                  <a:pt x="8309" y="4183"/>
                </a:lnTo>
                <a:lnTo>
                  <a:pt x="7921" y="4300"/>
                </a:lnTo>
                <a:lnTo>
                  <a:pt x="7852" y="4303"/>
                </a:lnTo>
                <a:lnTo>
                  <a:pt x="7821" y="4300"/>
                </a:lnTo>
                <a:lnTo>
                  <a:pt x="7793" y="4293"/>
                </a:lnTo>
                <a:lnTo>
                  <a:pt x="7767" y="4280"/>
                </a:lnTo>
                <a:lnTo>
                  <a:pt x="7742" y="4265"/>
                </a:lnTo>
                <a:lnTo>
                  <a:pt x="7719" y="4245"/>
                </a:lnTo>
                <a:lnTo>
                  <a:pt x="7697" y="4218"/>
                </a:lnTo>
                <a:lnTo>
                  <a:pt x="7692" y="4205"/>
                </a:lnTo>
                <a:lnTo>
                  <a:pt x="7687" y="4178"/>
                </a:lnTo>
                <a:lnTo>
                  <a:pt x="7686" y="4175"/>
                </a:lnTo>
                <a:lnTo>
                  <a:pt x="7686" y="4171"/>
                </a:lnTo>
                <a:lnTo>
                  <a:pt x="7648" y="3910"/>
                </a:lnTo>
                <a:lnTo>
                  <a:pt x="7689" y="3896"/>
                </a:lnTo>
                <a:lnTo>
                  <a:pt x="7692" y="3894"/>
                </a:lnTo>
                <a:lnTo>
                  <a:pt x="7702" y="3889"/>
                </a:lnTo>
                <a:lnTo>
                  <a:pt x="7711" y="3882"/>
                </a:lnTo>
                <a:lnTo>
                  <a:pt x="7715" y="3880"/>
                </a:lnTo>
                <a:lnTo>
                  <a:pt x="7751" y="3851"/>
                </a:lnTo>
                <a:lnTo>
                  <a:pt x="7762" y="3839"/>
                </a:lnTo>
                <a:lnTo>
                  <a:pt x="7763" y="3837"/>
                </a:lnTo>
                <a:lnTo>
                  <a:pt x="7773" y="3827"/>
                </a:lnTo>
                <a:lnTo>
                  <a:pt x="7793" y="3798"/>
                </a:lnTo>
                <a:lnTo>
                  <a:pt x="7809" y="3769"/>
                </a:lnTo>
                <a:lnTo>
                  <a:pt x="7812" y="3765"/>
                </a:lnTo>
                <a:lnTo>
                  <a:pt x="7875" y="3634"/>
                </a:lnTo>
                <a:lnTo>
                  <a:pt x="7912" y="3575"/>
                </a:lnTo>
                <a:lnTo>
                  <a:pt x="7946" y="3529"/>
                </a:lnTo>
                <a:lnTo>
                  <a:pt x="7963" y="3514"/>
                </a:lnTo>
                <a:lnTo>
                  <a:pt x="7972" y="3508"/>
                </a:lnTo>
                <a:lnTo>
                  <a:pt x="8284" y="2898"/>
                </a:lnTo>
                <a:lnTo>
                  <a:pt x="8284" y="2890"/>
                </a:lnTo>
                <a:lnTo>
                  <a:pt x="8287" y="2882"/>
                </a:lnTo>
                <a:lnTo>
                  <a:pt x="8290" y="2874"/>
                </a:lnTo>
                <a:lnTo>
                  <a:pt x="8303" y="2855"/>
                </a:lnTo>
                <a:lnTo>
                  <a:pt x="8336" y="2820"/>
                </a:lnTo>
                <a:lnTo>
                  <a:pt x="8365" y="2771"/>
                </a:lnTo>
                <a:lnTo>
                  <a:pt x="8371" y="2748"/>
                </a:lnTo>
                <a:lnTo>
                  <a:pt x="8374" y="2738"/>
                </a:lnTo>
                <a:lnTo>
                  <a:pt x="8375" y="2729"/>
                </a:lnTo>
                <a:lnTo>
                  <a:pt x="8404" y="2679"/>
                </a:lnTo>
                <a:lnTo>
                  <a:pt x="8411" y="2658"/>
                </a:lnTo>
                <a:lnTo>
                  <a:pt x="8414" y="2647"/>
                </a:lnTo>
                <a:lnTo>
                  <a:pt x="8414" y="2638"/>
                </a:lnTo>
                <a:lnTo>
                  <a:pt x="8389" y="2627"/>
                </a:lnTo>
                <a:lnTo>
                  <a:pt x="8368" y="2622"/>
                </a:lnTo>
                <a:lnTo>
                  <a:pt x="8358" y="2620"/>
                </a:lnTo>
                <a:lnTo>
                  <a:pt x="8341" y="2622"/>
                </a:lnTo>
                <a:lnTo>
                  <a:pt x="8336" y="2625"/>
                </a:lnTo>
                <a:lnTo>
                  <a:pt x="8154" y="2755"/>
                </a:lnTo>
                <a:lnTo>
                  <a:pt x="8067" y="2750"/>
                </a:lnTo>
                <a:lnTo>
                  <a:pt x="8001" y="2738"/>
                </a:lnTo>
                <a:lnTo>
                  <a:pt x="7975" y="2729"/>
                </a:lnTo>
                <a:lnTo>
                  <a:pt x="7956" y="2718"/>
                </a:lnTo>
                <a:lnTo>
                  <a:pt x="7942" y="2705"/>
                </a:lnTo>
                <a:lnTo>
                  <a:pt x="7936" y="2698"/>
                </a:lnTo>
                <a:lnTo>
                  <a:pt x="7933" y="2690"/>
                </a:lnTo>
                <a:lnTo>
                  <a:pt x="7855" y="2534"/>
                </a:lnTo>
                <a:lnTo>
                  <a:pt x="7844" y="2521"/>
                </a:lnTo>
                <a:lnTo>
                  <a:pt x="7837" y="2507"/>
                </a:lnTo>
                <a:lnTo>
                  <a:pt x="7831" y="2495"/>
                </a:lnTo>
                <a:lnTo>
                  <a:pt x="7829" y="2487"/>
                </a:lnTo>
                <a:lnTo>
                  <a:pt x="7829" y="2482"/>
                </a:lnTo>
                <a:lnTo>
                  <a:pt x="7833" y="2470"/>
                </a:lnTo>
                <a:lnTo>
                  <a:pt x="7837" y="2455"/>
                </a:lnTo>
                <a:lnTo>
                  <a:pt x="7836" y="2448"/>
                </a:lnTo>
                <a:lnTo>
                  <a:pt x="7833" y="2443"/>
                </a:lnTo>
                <a:lnTo>
                  <a:pt x="7832" y="2438"/>
                </a:lnTo>
                <a:lnTo>
                  <a:pt x="7832" y="2435"/>
                </a:lnTo>
                <a:lnTo>
                  <a:pt x="7829" y="2430"/>
                </a:lnTo>
                <a:lnTo>
                  <a:pt x="7848" y="2417"/>
                </a:lnTo>
                <a:lnTo>
                  <a:pt x="7873" y="2404"/>
                </a:lnTo>
                <a:lnTo>
                  <a:pt x="7904" y="2396"/>
                </a:lnTo>
                <a:lnTo>
                  <a:pt x="7912" y="2395"/>
                </a:lnTo>
                <a:lnTo>
                  <a:pt x="7924" y="2396"/>
                </a:lnTo>
                <a:lnTo>
                  <a:pt x="7935" y="2399"/>
                </a:lnTo>
                <a:lnTo>
                  <a:pt x="7941" y="2401"/>
                </a:lnTo>
                <a:lnTo>
                  <a:pt x="7946" y="2404"/>
                </a:lnTo>
                <a:lnTo>
                  <a:pt x="8037" y="2183"/>
                </a:lnTo>
                <a:lnTo>
                  <a:pt x="8035" y="2171"/>
                </a:lnTo>
                <a:lnTo>
                  <a:pt x="8036" y="2145"/>
                </a:lnTo>
                <a:lnTo>
                  <a:pt x="8045" y="2123"/>
                </a:lnTo>
                <a:lnTo>
                  <a:pt x="8053" y="2113"/>
                </a:lnTo>
                <a:lnTo>
                  <a:pt x="8064" y="2103"/>
                </a:lnTo>
                <a:lnTo>
                  <a:pt x="8076" y="2093"/>
                </a:lnTo>
                <a:lnTo>
                  <a:pt x="8154" y="1755"/>
                </a:lnTo>
                <a:lnTo>
                  <a:pt x="8163" y="1726"/>
                </a:lnTo>
                <a:lnTo>
                  <a:pt x="8167" y="1703"/>
                </a:lnTo>
                <a:lnTo>
                  <a:pt x="8166" y="1694"/>
                </a:lnTo>
                <a:lnTo>
                  <a:pt x="8163" y="1687"/>
                </a:lnTo>
                <a:lnTo>
                  <a:pt x="8162" y="1684"/>
                </a:lnTo>
                <a:lnTo>
                  <a:pt x="8158" y="1682"/>
                </a:lnTo>
                <a:lnTo>
                  <a:pt x="8154" y="1677"/>
                </a:lnTo>
                <a:lnTo>
                  <a:pt x="8148" y="1668"/>
                </a:lnTo>
                <a:lnTo>
                  <a:pt x="8144" y="1662"/>
                </a:lnTo>
                <a:lnTo>
                  <a:pt x="8136" y="1656"/>
                </a:lnTo>
                <a:lnTo>
                  <a:pt x="8127" y="1654"/>
                </a:lnTo>
                <a:lnTo>
                  <a:pt x="8111" y="1653"/>
                </a:lnTo>
                <a:lnTo>
                  <a:pt x="8084" y="1660"/>
                </a:lnTo>
                <a:lnTo>
                  <a:pt x="7855" y="1768"/>
                </a:lnTo>
                <a:lnTo>
                  <a:pt x="7846" y="1768"/>
                </a:lnTo>
                <a:lnTo>
                  <a:pt x="7829" y="1771"/>
                </a:lnTo>
                <a:lnTo>
                  <a:pt x="7817" y="1777"/>
                </a:lnTo>
                <a:lnTo>
                  <a:pt x="7807" y="1787"/>
                </a:lnTo>
                <a:lnTo>
                  <a:pt x="7800" y="1802"/>
                </a:lnTo>
                <a:lnTo>
                  <a:pt x="7798" y="1804"/>
                </a:lnTo>
                <a:lnTo>
                  <a:pt x="7797" y="1804"/>
                </a:lnTo>
                <a:lnTo>
                  <a:pt x="7797" y="1806"/>
                </a:lnTo>
                <a:lnTo>
                  <a:pt x="7796" y="1810"/>
                </a:lnTo>
                <a:lnTo>
                  <a:pt x="7787" y="1822"/>
                </a:lnTo>
                <a:lnTo>
                  <a:pt x="7777" y="1828"/>
                </a:lnTo>
                <a:lnTo>
                  <a:pt x="7776" y="1830"/>
                </a:lnTo>
                <a:lnTo>
                  <a:pt x="7770" y="1832"/>
                </a:lnTo>
                <a:lnTo>
                  <a:pt x="7766" y="1832"/>
                </a:lnTo>
                <a:lnTo>
                  <a:pt x="7763" y="1848"/>
                </a:lnTo>
                <a:lnTo>
                  <a:pt x="7759" y="1859"/>
                </a:lnTo>
                <a:lnTo>
                  <a:pt x="7751" y="1868"/>
                </a:lnTo>
                <a:lnTo>
                  <a:pt x="7747" y="1871"/>
                </a:lnTo>
                <a:lnTo>
                  <a:pt x="7742" y="1875"/>
                </a:lnTo>
                <a:lnTo>
                  <a:pt x="7729" y="1877"/>
                </a:lnTo>
                <a:lnTo>
                  <a:pt x="7722" y="1877"/>
                </a:lnTo>
                <a:lnTo>
                  <a:pt x="7721" y="1878"/>
                </a:lnTo>
                <a:lnTo>
                  <a:pt x="7713" y="1879"/>
                </a:lnTo>
                <a:lnTo>
                  <a:pt x="7705" y="1877"/>
                </a:lnTo>
                <a:lnTo>
                  <a:pt x="7701" y="1877"/>
                </a:lnTo>
                <a:lnTo>
                  <a:pt x="7695" y="1877"/>
                </a:lnTo>
                <a:lnTo>
                  <a:pt x="7675" y="1872"/>
                </a:lnTo>
                <a:lnTo>
                  <a:pt x="7672" y="1871"/>
                </a:lnTo>
                <a:lnTo>
                  <a:pt x="7670" y="1871"/>
                </a:lnTo>
                <a:lnTo>
                  <a:pt x="7666" y="1868"/>
                </a:lnTo>
                <a:lnTo>
                  <a:pt x="7402" y="1613"/>
                </a:lnTo>
                <a:lnTo>
                  <a:pt x="7396" y="1599"/>
                </a:lnTo>
                <a:lnTo>
                  <a:pt x="7394" y="1587"/>
                </a:lnTo>
                <a:lnTo>
                  <a:pt x="7396" y="1574"/>
                </a:lnTo>
                <a:lnTo>
                  <a:pt x="7401" y="1563"/>
                </a:lnTo>
                <a:lnTo>
                  <a:pt x="7408" y="1552"/>
                </a:lnTo>
                <a:lnTo>
                  <a:pt x="7435" y="1531"/>
                </a:lnTo>
                <a:lnTo>
                  <a:pt x="7453" y="1522"/>
                </a:lnTo>
                <a:lnTo>
                  <a:pt x="7465" y="1524"/>
                </a:lnTo>
                <a:lnTo>
                  <a:pt x="7477" y="1525"/>
                </a:lnTo>
                <a:lnTo>
                  <a:pt x="7477" y="1524"/>
                </a:lnTo>
                <a:lnTo>
                  <a:pt x="7487" y="1524"/>
                </a:lnTo>
                <a:lnTo>
                  <a:pt x="7493" y="1522"/>
                </a:lnTo>
                <a:lnTo>
                  <a:pt x="7498" y="1522"/>
                </a:lnTo>
                <a:lnTo>
                  <a:pt x="7516" y="1511"/>
                </a:lnTo>
                <a:lnTo>
                  <a:pt x="7518" y="1509"/>
                </a:lnTo>
                <a:lnTo>
                  <a:pt x="7519" y="1507"/>
                </a:lnTo>
                <a:lnTo>
                  <a:pt x="7524" y="1504"/>
                </a:lnTo>
                <a:lnTo>
                  <a:pt x="7532" y="1495"/>
                </a:lnTo>
                <a:lnTo>
                  <a:pt x="7803" y="1457"/>
                </a:lnTo>
                <a:lnTo>
                  <a:pt x="8053" y="1396"/>
                </a:lnTo>
                <a:lnTo>
                  <a:pt x="8102" y="1392"/>
                </a:lnTo>
                <a:lnTo>
                  <a:pt x="8125" y="1388"/>
                </a:lnTo>
                <a:lnTo>
                  <a:pt x="8127" y="1386"/>
                </a:lnTo>
                <a:lnTo>
                  <a:pt x="8131" y="1385"/>
                </a:lnTo>
                <a:lnTo>
                  <a:pt x="8136" y="1384"/>
                </a:lnTo>
                <a:lnTo>
                  <a:pt x="8142" y="1381"/>
                </a:lnTo>
                <a:lnTo>
                  <a:pt x="8147" y="1379"/>
                </a:lnTo>
                <a:lnTo>
                  <a:pt x="8165" y="1362"/>
                </a:lnTo>
                <a:lnTo>
                  <a:pt x="8168" y="1355"/>
                </a:lnTo>
                <a:lnTo>
                  <a:pt x="8173" y="1351"/>
                </a:lnTo>
                <a:lnTo>
                  <a:pt x="8181" y="1340"/>
                </a:lnTo>
                <a:lnTo>
                  <a:pt x="8193" y="1235"/>
                </a:lnTo>
                <a:lnTo>
                  <a:pt x="8167" y="989"/>
                </a:lnTo>
                <a:lnTo>
                  <a:pt x="8165" y="978"/>
                </a:lnTo>
                <a:lnTo>
                  <a:pt x="8165" y="957"/>
                </a:lnTo>
                <a:lnTo>
                  <a:pt x="8171" y="931"/>
                </a:lnTo>
                <a:lnTo>
                  <a:pt x="8179" y="917"/>
                </a:lnTo>
                <a:lnTo>
                  <a:pt x="8191" y="905"/>
                </a:lnTo>
                <a:lnTo>
                  <a:pt x="8197" y="900"/>
                </a:lnTo>
                <a:lnTo>
                  <a:pt x="8214" y="892"/>
                </a:lnTo>
                <a:lnTo>
                  <a:pt x="8223" y="889"/>
                </a:lnTo>
                <a:lnTo>
                  <a:pt x="8245" y="886"/>
                </a:lnTo>
                <a:lnTo>
                  <a:pt x="8361" y="886"/>
                </a:lnTo>
                <a:lnTo>
                  <a:pt x="8491" y="899"/>
                </a:lnTo>
                <a:lnTo>
                  <a:pt x="8542" y="957"/>
                </a:lnTo>
                <a:lnTo>
                  <a:pt x="8571" y="1002"/>
                </a:lnTo>
                <a:lnTo>
                  <a:pt x="8585" y="1033"/>
                </a:lnTo>
                <a:lnTo>
                  <a:pt x="8601" y="1080"/>
                </a:lnTo>
                <a:lnTo>
                  <a:pt x="8608" y="1128"/>
                </a:lnTo>
                <a:lnTo>
                  <a:pt x="8608" y="1144"/>
                </a:lnTo>
                <a:lnTo>
                  <a:pt x="8601" y="1153"/>
                </a:lnTo>
                <a:lnTo>
                  <a:pt x="8591" y="1172"/>
                </a:lnTo>
                <a:lnTo>
                  <a:pt x="8585" y="1188"/>
                </a:lnTo>
                <a:lnTo>
                  <a:pt x="8582" y="1202"/>
                </a:lnTo>
                <a:lnTo>
                  <a:pt x="8582" y="1210"/>
                </a:lnTo>
                <a:lnTo>
                  <a:pt x="8641" y="1212"/>
                </a:lnTo>
                <a:lnTo>
                  <a:pt x="8659" y="1216"/>
                </a:lnTo>
                <a:lnTo>
                  <a:pt x="8679" y="1224"/>
                </a:lnTo>
                <a:lnTo>
                  <a:pt x="8733" y="1259"/>
                </a:lnTo>
                <a:lnTo>
                  <a:pt x="8762" y="1272"/>
                </a:lnTo>
                <a:lnTo>
                  <a:pt x="8764" y="1272"/>
                </a:lnTo>
                <a:lnTo>
                  <a:pt x="8765" y="1273"/>
                </a:lnTo>
                <a:lnTo>
                  <a:pt x="8770" y="1274"/>
                </a:lnTo>
                <a:lnTo>
                  <a:pt x="8777" y="1275"/>
                </a:lnTo>
                <a:lnTo>
                  <a:pt x="8855" y="1366"/>
                </a:lnTo>
                <a:lnTo>
                  <a:pt x="8875" y="1385"/>
                </a:lnTo>
                <a:lnTo>
                  <a:pt x="8882" y="1396"/>
                </a:lnTo>
                <a:lnTo>
                  <a:pt x="8887" y="1407"/>
                </a:lnTo>
                <a:close/>
                <a:moveTo>
                  <a:pt x="6519" y="1171"/>
                </a:moveTo>
                <a:lnTo>
                  <a:pt x="6614" y="1209"/>
                </a:lnTo>
                <a:lnTo>
                  <a:pt x="6697" y="1258"/>
                </a:lnTo>
                <a:lnTo>
                  <a:pt x="6767" y="1313"/>
                </a:lnTo>
                <a:lnTo>
                  <a:pt x="6826" y="1380"/>
                </a:lnTo>
                <a:lnTo>
                  <a:pt x="6870" y="1454"/>
                </a:lnTo>
                <a:lnTo>
                  <a:pt x="6883" y="1483"/>
                </a:lnTo>
                <a:lnTo>
                  <a:pt x="6871" y="1494"/>
                </a:lnTo>
                <a:lnTo>
                  <a:pt x="6869" y="1494"/>
                </a:lnTo>
                <a:lnTo>
                  <a:pt x="6864" y="1498"/>
                </a:lnTo>
                <a:lnTo>
                  <a:pt x="6863" y="1498"/>
                </a:lnTo>
                <a:lnTo>
                  <a:pt x="6858" y="1504"/>
                </a:lnTo>
                <a:lnTo>
                  <a:pt x="6853" y="1505"/>
                </a:lnTo>
                <a:lnTo>
                  <a:pt x="6852" y="1505"/>
                </a:lnTo>
                <a:lnTo>
                  <a:pt x="6850" y="1507"/>
                </a:lnTo>
                <a:lnTo>
                  <a:pt x="6845" y="1509"/>
                </a:lnTo>
                <a:lnTo>
                  <a:pt x="6844" y="1509"/>
                </a:lnTo>
                <a:lnTo>
                  <a:pt x="6842" y="1511"/>
                </a:lnTo>
                <a:lnTo>
                  <a:pt x="6824" y="1517"/>
                </a:lnTo>
                <a:lnTo>
                  <a:pt x="6803" y="1522"/>
                </a:lnTo>
                <a:lnTo>
                  <a:pt x="6779" y="1524"/>
                </a:lnTo>
                <a:lnTo>
                  <a:pt x="6726" y="1522"/>
                </a:lnTo>
                <a:lnTo>
                  <a:pt x="6429" y="1574"/>
                </a:lnTo>
                <a:lnTo>
                  <a:pt x="6412" y="1578"/>
                </a:lnTo>
                <a:lnTo>
                  <a:pt x="6399" y="1579"/>
                </a:lnTo>
                <a:lnTo>
                  <a:pt x="6388" y="1576"/>
                </a:lnTo>
                <a:lnTo>
                  <a:pt x="6383" y="1574"/>
                </a:lnTo>
                <a:lnTo>
                  <a:pt x="6379" y="1571"/>
                </a:lnTo>
                <a:lnTo>
                  <a:pt x="6376" y="1566"/>
                </a:lnTo>
                <a:lnTo>
                  <a:pt x="6372" y="1561"/>
                </a:lnTo>
                <a:lnTo>
                  <a:pt x="6367" y="1547"/>
                </a:lnTo>
                <a:lnTo>
                  <a:pt x="6364" y="1538"/>
                </a:lnTo>
                <a:lnTo>
                  <a:pt x="6360" y="1473"/>
                </a:lnTo>
                <a:lnTo>
                  <a:pt x="6355" y="1440"/>
                </a:lnTo>
                <a:lnTo>
                  <a:pt x="6342" y="1406"/>
                </a:lnTo>
                <a:lnTo>
                  <a:pt x="6327" y="1375"/>
                </a:lnTo>
                <a:lnTo>
                  <a:pt x="6306" y="1344"/>
                </a:lnTo>
                <a:lnTo>
                  <a:pt x="6254" y="1287"/>
                </a:lnTo>
                <a:lnTo>
                  <a:pt x="6220" y="1262"/>
                </a:lnTo>
                <a:lnTo>
                  <a:pt x="6221" y="1221"/>
                </a:lnTo>
                <a:lnTo>
                  <a:pt x="6232" y="1176"/>
                </a:lnTo>
                <a:lnTo>
                  <a:pt x="6240" y="1159"/>
                </a:lnTo>
                <a:lnTo>
                  <a:pt x="6246" y="1150"/>
                </a:lnTo>
                <a:lnTo>
                  <a:pt x="6262" y="1131"/>
                </a:lnTo>
                <a:lnTo>
                  <a:pt x="6277" y="1122"/>
                </a:lnTo>
                <a:lnTo>
                  <a:pt x="6286" y="1119"/>
                </a:lnTo>
                <a:lnTo>
                  <a:pt x="6519" y="1171"/>
                </a:lnTo>
                <a:close/>
                <a:moveTo>
                  <a:pt x="3704" y="1874"/>
                </a:moveTo>
                <a:lnTo>
                  <a:pt x="3704" y="1881"/>
                </a:lnTo>
                <a:lnTo>
                  <a:pt x="3705" y="1884"/>
                </a:lnTo>
                <a:lnTo>
                  <a:pt x="3708" y="1895"/>
                </a:lnTo>
                <a:lnTo>
                  <a:pt x="3708" y="1902"/>
                </a:lnTo>
                <a:lnTo>
                  <a:pt x="3709" y="1906"/>
                </a:lnTo>
                <a:lnTo>
                  <a:pt x="3710" y="1917"/>
                </a:lnTo>
                <a:lnTo>
                  <a:pt x="3709" y="1926"/>
                </a:lnTo>
                <a:lnTo>
                  <a:pt x="3708" y="1931"/>
                </a:lnTo>
                <a:lnTo>
                  <a:pt x="3708" y="1937"/>
                </a:lnTo>
                <a:lnTo>
                  <a:pt x="3704" y="1956"/>
                </a:lnTo>
                <a:lnTo>
                  <a:pt x="3702" y="1958"/>
                </a:lnTo>
                <a:lnTo>
                  <a:pt x="3698" y="1972"/>
                </a:lnTo>
                <a:lnTo>
                  <a:pt x="3694" y="1981"/>
                </a:lnTo>
                <a:lnTo>
                  <a:pt x="3690" y="1990"/>
                </a:lnTo>
                <a:lnTo>
                  <a:pt x="3711" y="1990"/>
                </a:lnTo>
                <a:lnTo>
                  <a:pt x="3696" y="1994"/>
                </a:lnTo>
                <a:lnTo>
                  <a:pt x="3683" y="2002"/>
                </a:lnTo>
                <a:lnTo>
                  <a:pt x="3673" y="2011"/>
                </a:lnTo>
                <a:lnTo>
                  <a:pt x="3658" y="2037"/>
                </a:lnTo>
                <a:lnTo>
                  <a:pt x="3650" y="2071"/>
                </a:lnTo>
                <a:lnTo>
                  <a:pt x="3649" y="2113"/>
                </a:lnTo>
                <a:lnTo>
                  <a:pt x="3644" y="2128"/>
                </a:lnTo>
                <a:lnTo>
                  <a:pt x="3644" y="2133"/>
                </a:lnTo>
                <a:lnTo>
                  <a:pt x="3642" y="2137"/>
                </a:lnTo>
                <a:lnTo>
                  <a:pt x="3641" y="2142"/>
                </a:lnTo>
                <a:lnTo>
                  <a:pt x="3639" y="2144"/>
                </a:lnTo>
                <a:lnTo>
                  <a:pt x="3638" y="2150"/>
                </a:lnTo>
                <a:lnTo>
                  <a:pt x="3633" y="2155"/>
                </a:lnTo>
                <a:lnTo>
                  <a:pt x="3630" y="2162"/>
                </a:lnTo>
                <a:lnTo>
                  <a:pt x="3623" y="2165"/>
                </a:lnTo>
                <a:lnTo>
                  <a:pt x="3617" y="2170"/>
                </a:lnTo>
                <a:lnTo>
                  <a:pt x="3603" y="2175"/>
                </a:lnTo>
                <a:lnTo>
                  <a:pt x="3586" y="2175"/>
                </a:lnTo>
                <a:lnTo>
                  <a:pt x="3577" y="2174"/>
                </a:lnTo>
                <a:lnTo>
                  <a:pt x="3572" y="2173"/>
                </a:lnTo>
                <a:lnTo>
                  <a:pt x="3569" y="2173"/>
                </a:lnTo>
                <a:lnTo>
                  <a:pt x="3202" y="2519"/>
                </a:lnTo>
                <a:lnTo>
                  <a:pt x="3203" y="2525"/>
                </a:lnTo>
                <a:lnTo>
                  <a:pt x="3205" y="2529"/>
                </a:lnTo>
                <a:lnTo>
                  <a:pt x="3214" y="2542"/>
                </a:lnTo>
                <a:lnTo>
                  <a:pt x="3344" y="2683"/>
                </a:lnTo>
                <a:lnTo>
                  <a:pt x="3358" y="2689"/>
                </a:lnTo>
                <a:lnTo>
                  <a:pt x="3375" y="2695"/>
                </a:lnTo>
                <a:lnTo>
                  <a:pt x="3404" y="2696"/>
                </a:lnTo>
                <a:lnTo>
                  <a:pt x="3434" y="2685"/>
                </a:lnTo>
                <a:lnTo>
                  <a:pt x="3485" y="2646"/>
                </a:lnTo>
                <a:lnTo>
                  <a:pt x="3550" y="2599"/>
                </a:lnTo>
                <a:lnTo>
                  <a:pt x="3577" y="2585"/>
                </a:lnTo>
                <a:lnTo>
                  <a:pt x="3588" y="2579"/>
                </a:lnTo>
                <a:lnTo>
                  <a:pt x="3812" y="2397"/>
                </a:lnTo>
                <a:lnTo>
                  <a:pt x="4078" y="2254"/>
                </a:lnTo>
                <a:lnTo>
                  <a:pt x="4240" y="2132"/>
                </a:lnTo>
                <a:lnTo>
                  <a:pt x="4256" y="2107"/>
                </a:lnTo>
                <a:lnTo>
                  <a:pt x="4271" y="2087"/>
                </a:lnTo>
                <a:lnTo>
                  <a:pt x="4289" y="2071"/>
                </a:lnTo>
                <a:lnTo>
                  <a:pt x="4324" y="2050"/>
                </a:lnTo>
                <a:lnTo>
                  <a:pt x="4343" y="2047"/>
                </a:lnTo>
                <a:lnTo>
                  <a:pt x="4362" y="2047"/>
                </a:lnTo>
                <a:lnTo>
                  <a:pt x="4383" y="2050"/>
                </a:lnTo>
                <a:lnTo>
                  <a:pt x="4506" y="2193"/>
                </a:lnTo>
                <a:lnTo>
                  <a:pt x="4628" y="2376"/>
                </a:lnTo>
                <a:lnTo>
                  <a:pt x="4455" y="2525"/>
                </a:lnTo>
                <a:lnTo>
                  <a:pt x="4404" y="2553"/>
                </a:lnTo>
                <a:lnTo>
                  <a:pt x="4392" y="2556"/>
                </a:lnTo>
                <a:lnTo>
                  <a:pt x="4383" y="2561"/>
                </a:lnTo>
                <a:lnTo>
                  <a:pt x="4118" y="2724"/>
                </a:lnTo>
                <a:lnTo>
                  <a:pt x="3793" y="2886"/>
                </a:lnTo>
                <a:lnTo>
                  <a:pt x="3772" y="2886"/>
                </a:lnTo>
                <a:lnTo>
                  <a:pt x="3759" y="2910"/>
                </a:lnTo>
                <a:lnTo>
                  <a:pt x="3754" y="2913"/>
                </a:lnTo>
                <a:lnTo>
                  <a:pt x="3751" y="2918"/>
                </a:lnTo>
                <a:lnTo>
                  <a:pt x="3741" y="2927"/>
                </a:lnTo>
                <a:lnTo>
                  <a:pt x="3730" y="2930"/>
                </a:lnTo>
                <a:lnTo>
                  <a:pt x="3719" y="2931"/>
                </a:lnTo>
                <a:lnTo>
                  <a:pt x="3690" y="2928"/>
                </a:lnTo>
                <a:lnTo>
                  <a:pt x="3956" y="3192"/>
                </a:lnTo>
                <a:lnTo>
                  <a:pt x="4118" y="3294"/>
                </a:lnTo>
                <a:lnTo>
                  <a:pt x="4232" y="3337"/>
                </a:lnTo>
                <a:lnTo>
                  <a:pt x="4238" y="3340"/>
                </a:lnTo>
                <a:lnTo>
                  <a:pt x="4389" y="3399"/>
                </a:lnTo>
                <a:lnTo>
                  <a:pt x="4404" y="3403"/>
                </a:lnTo>
                <a:lnTo>
                  <a:pt x="4416" y="3410"/>
                </a:lnTo>
                <a:lnTo>
                  <a:pt x="4426" y="3411"/>
                </a:lnTo>
                <a:lnTo>
                  <a:pt x="4429" y="3411"/>
                </a:lnTo>
                <a:lnTo>
                  <a:pt x="4435" y="3415"/>
                </a:lnTo>
                <a:lnTo>
                  <a:pt x="4439" y="3415"/>
                </a:lnTo>
                <a:lnTo>
                  <a:pt x="4441" y="3416"/>
                </a:lnTo>
                <a:lnTo>
                  <a:pt x="4445" y="3417"/>
                </a:lnTo>
                <a:lnTo>
                  <a:pt x="4462" y="3426"/>
                </a:lnTo>
                <a:lnTo>
                  <a:pt x="4495" y="3447"/>
                </a:lnTo>
                <a:lnTo>
                  <a:pt x="4504" y="3451"/>
                </a:lnTo>
                <a:lnTo>
                  <a:pt x="4505" y="3451"/>
                </a:lnTo>
                <a:lnTo>
                  <a:pt x="4512" y="3454"/>
                </a:lnTo>
                <a:lnTo>
                  <a:pt x="4520" y="3456"/>
                </a:lnTo>
                <a:lnTo>
                  <a:pt x="4526" y="3457"/>
                </a:lnTo>
                <a:lnTo>
                  <a:pt x="4553" y="3467"/>
                </a:lnTo>
                <a:lnTo>
                  <a:pt x="4585" y="3490"/>
                </a:lnTo>
                <a:lnTo>
                  <a:pt x="4594" y="3500"/>
                </a:lnTo>
                <a:lnTo>
                  <a:pt x="4608" y="3518"/>
                </a:lnTo>
                <a:lnTo>
                  <a:pt x="4637" y="3523"/>
                </a:lnTo>
                <a:lnTo>
                  <a:pt x="4653" y="3525"/>
                </a:lnTo>
                <a:lnTo>
                  <a:pt x="4698" y="3552"/>
                </a:lnTo>
                <a:lnTo>
                  <a:pt x="4730" y="3581"/>
                </a:lnTo>
                <a:lnTo>
                  <a:pt x="4769" y="3604"/>
                </a:lnTo>
                <a:lnTo>
                  <a:pt x="4807" y="3621"/>
                </a:lnTo>
                <a:lnTo>
                  <a:pt x="4822" y="3625"/>
                </a:lnTo>
                <a:lnTo>
                  <a:pt x="4831" y="3625"/>
                </a:lnTo>
                <a:lnTo>
                  <a:pt x="4840" y="3626"/>
                </a:lnTo>
                <a:lnTo>
                  <a:pt x="4857" y="3625"/>
                </a:lnTo>
                <a:lnTo>
                  <a:pt x="4865" y="3622"/>
                </a:lnTo>
                <a:lnTo>
                  <a:pt x="4873" y="3621"/>
                </a:lnTo>
                <a:lnTo>
                  <a:pt x="4879" y="3634"/>
                </a:lnTo>
                <a:lnTo>
                  <a:pt x="4887" y="3645"/>
                </a:lnTo>
                <a:lnTo>
                  <a:pt x="4898" y="3652"/>
                </a:lnTo>
                <a:lnTo>
                  <a:pt x="4912" y="3655"/>
                </a:lnTo>
                <a:lnTo>
                  <a:pt x="4948" y="3654"/>
                </a:lnTo>
                <a:lnTo>
                  <a:pt x="4996" y="3642"/>
                </a:lnTo>
                <a:lnTo>
                  <a:pt x="5118" y="3764"/>
                </a:lnTo>
                <a:lnTo>
                  <a:pt x="5254" y="3764"/>
                </a:lnTo>
                <a:lnTo>
                  <a:pt x="5278" y="3768"/>
                </a:lnTo>
                <a:lnTo>
                  <a:pt x="5299" y="3777"/>
                </a:lnTo>
                <a:lnTo>
                  <a:pt x="5314" y="3794"/>
                </a:lnTo>
                <a:lnTo>
                  <a:pt x="5321" y="3805"/>
                </a:lnTo>
                <a:lnTo>
                  <a:pt x="5453" y="3811"/>
                </a:lnTo>
                <a:lnTo>
                  <a:pt x="5519" y="3827"/>
                </a:lnTo>
                <a:lnTo>
                  <a:pt x="5547" y="3838"/>
                </a:lnTo>
                <a:lnTo>
                  <a:pt x="5569" y="3851"/>
                </a:lnTo>
                <a:lnTo>
                  <a:pt x="5587" y="3866"/>
                </a:lnTo>
                <a:lnTo>
                  <a:pt x="5607" y="3849"/>
                </a:lnTo>
                <a:lnTo>
                  <a:pt x="5616" y="3844"/>
                </a:lnTo>
                <a:lnTo>
                  <a:pt x="5627" y="3839"/>
                </a:lnTo>
                <a:lnTo>
                  <a:pt x="5648" y="3838"/>
                </a:lnTo>
                <a:lnTo>
                  <a:pt x="5658" y="3839"/>
                </a:lnTo>
                <a:lnTo>
                  <a:pt x="5669" y="3846"/>
                </a:lnTo>
                <a:lnTo>
                  <a:pt x="5708" y="3880"/>
                </a:lnTo>
                <a:lnTo>
                  <a:pt x="5749" y="3907"/>
                </a:lnTo>
                <a:lnTo>
                  <a:pt x="5689" y="3947"/>
                </a:lnTo>
                <a:lnTo>
                  <a:pt x="5682" y="3960"/>
                </a:lnTo>
                <a:lnTo>
                  <a:pt x="5670" y="4028"/>
                </a:lnTo>
                <a:lnTo>
                  <a:pt x="5669" y="4049"/>
                </a:lnTo>
                <a:lnTo>
                  <a:pt x="5649" y="4049"/>
                </a:lnTo>
                <a:lnTo>
                  <a:pt x="5617" y="4054"/>
                </a:lnTo>
                <a:lnTo>
                  <a:pt x="5597" y="4063"/>
                </a:lnTo>
                <a:lnTo>
                  <a:pt x="5592" y="4071"/>
                </a:lnTo>
                <a:lnTo>
                  <a:pt x="5588" y="4080"/>
                </a:lnTo>
                <a:lnTo>
                  <a:pt x="5587" y="4089"/>
                </a:lnTo>
                <a:lnTo>
                  <a:pt x="5577" y="4093"/>
                </a:lnTo>
                <a:lnTo>
                  <a:pt x="5517" y="4124"/>
                </a:lnTo>
                <a:lnTo>
                  <a:pt x="5477" y="4138"/>
                </a:lnTo>
                <a:lnTo>
                  <a:pt x="5465" y="4140"/>
                </a:lnTo>
                <a:lnTo>
                  <a:pt x="5461" y="4140"/>
                </a:lnTo>
                <a:lnTo>
                  <a:pt x="5455" y="4144"/>
                </a:lnTo>
                <a:lnTo>
                  <a:pt x="5433" y="4151"/>
                </a:lnTo>
                <a:lnTo>
                  <a:pt x="5423" y="4151"/>
                </a:lnTo>
                <a:lnTo>
                  <a:pt x="5420" y="4152"/>
                </a:lnTo>
                <a:lnTo>
                  <a:pt x="5334" y="4165"/>
                </a:lnTo>
                <a:lnTo>
                  <a:pt x="5220" y="4171"/>
                </a:lnTo>
                <a:lnTo>
                  <a:pt x="4852" y="4233"/>
                </a:lnTo>
                <a:lnTo>
                  <a:pt x="4741" y="4182"/>
                </a:lnTo>
                <a:lnTo>
                  <a:pt x="4710" y="4171"/>
                </a:lnTo>
                <a:lnTo>
                  <a:pt x="4704" y="4170"/>
                </a:lnTo>
                <a:lnTo>
                  <a:pt x="4698" y="4170"/>
                </a:lnTo>
                <a:lnTo>
                  <a:pt x="4654" y="4161"/>
                </a:lnTo>
                <a:lnTo>
                  <a:pt x="4596" y="4140"/>
                </a:lnTo>
                <a:lnTo>
                  <a:pt x="4592" y="4139"/>
                </a:lnTo>
                <a:lnTo>
                  <a:pt x="4567" y="4131"/>
                </a:lnTo>
                <a:lnTo>
                  <a:pt x="4240" y="4049"/>
                </a:lnTo>
                <a:lnTo>
                  <a:pt x="3996" y="3927"/>
                </a:lnTo>
                <a:lnTo>
                  <a:pt x="3996" y="3912"/>
                </a:lnTo>
                <a:lnTo>
                  <a:pt x="3994" y="3901"/>
                </a:lnTo>
                <a:lnTo>
                  <a:pt x="3989" y="3891"/>
                </a:lnTo>
                <a:lnTo>
                  <a:pt x="3986" y="3886"/>
                </a:lnTo>
                <a:lnTo>
                  <a:pt x="3979" y="3881"/>
                </a:lnTo>
                <a:lnTo>
                  <a:pt x="3972" y="3880"/>
                </a:lnTo>
                <a:lnTo>
                  <a:pt x="3964" y="3881"/>
                </a:lnTo>
                <a:lnTo>
                  <a:pt x="3956" y="3886"/>
                </a:lnTo>
                <a:lnTo>
                  <a:pt x="3650" y="3559"/>
                </a:lnTo>
                <a:lnTo>
                  <a:pt x="3630" y="3585"/>
                </a:lnTo>
                <a:lnTo>
                  <a:pt x="3609" y="3604"/>
                </a:lnTo>
                <a:lnTo>
                  <a:pt x="3588" y="3616"/>
                </a:lnTo>
                <a:lnTo>
                  <a:pt x="3578" y="3621"/>
                </a:lnTo>
                <a:lnTo>
                  <a:pt x="3569" y="3621"/>
                </a:lnTo>
                <a:lnTo>
                  <a:pt x="3553" y="3629"/>
                </a:lnTo>
                <a:lnTo>
                  <a:pt x="3533" y="3653"/>
                </a:lnTo>
                <a:lnTo>
                  <a:pt x="3522" y="3678"/>
                </a:lnTo>
                <a:lnTo>
                  <a:pt x="3521" y="3693"/>
                </a:lnTo>
                <a:lnTo>
                  <a:pt x="3522" y="3708"/>
                </a:lnTo>
                <a:lnTo>
                  <a:pt x="3528" y="3724"/>
                </a:lnTo>
                <a:lnTo>
                  <a:pt x="3509" y="3741"/>
                </a:lnTo>
                <a:lnTo>
                  <a:pt x="3496" y="3763"/>
                </a:lnTo>
                <a:lnTo>
                  <a:pt x="3489" y="3783"/>
                </a:lnTo>
                <a:lnTo>
                  <a:pt x="3487" y="3805"/>
                </a:lnTo>
                <a:lnTo>
                  <a:pt x="3466" y="3886"/>
                </a:lnTo>
                <a:lnTo>
                  <a:pt x="3459" y="3898"/>
                </a:lnTo>
                <a:lnTo>
                  <a:pt x="3455" y="3911"/>
                </a:lnTo>
                <a:lnTo>
                  <a:pt x="3446" y="3927"/>
                </a:lnTo>
                <a:lnTo>
                  <a:pt x="3426" y="4089"/>
                </a:lnTo>
                <a:lnTo>
                  <a:pt x="3344" y="4213"/>
                </a:lnTo>
                <a:lnTo>
                  <a:pt x="3344" y="4214"/>
                </a:lnTo>
                <a:lnTo>
                  <a:pt x="3351" y="4230"/>
                </a:lnTo>
                <a:lnTo>
                  <a:pt x="3353" y="4238"/>
                </a:lnTo>
                <a:lnTo>
                  <a:pt x="3355" y="4248"/>
                </a:lnTo>
                <a:lnTo>
                  <a:pt x="3353" y="4254"/>
                </a:lnTo>
                <a:lnTo>
                  <a:pt x="3351" y="4261"/>
                </a:lnTo>
                <a:lnTo>
                  <a:pt x="3349" y="4263"/>
                </a:lnTo>
                <a:lnTo>
                  <a:pt x="3348" y="4263"/>
                </a:lnTo>
                <a:lnTo>
                  <a:pt x="3348" y="4266"/>
                </a:lnTo>
                <a:lnTo>
                  <a:pt x="3344" y="4274"/>
                </a:lnTo>
                <a:lnTo>
                  <a:pt x="3334" y="4282"/>
                </a:lnTo>
                <a:lnTo>
                  <a:pt x="3318" y="4299"/>
                </a:lnTo>
                <a:lnTo>
                  <a:pt x="3313" y="4308"/>
                </a:lnTo>
                <a:lnTo>
                  <a:pt x="3307" y="4315"/>
                </a:lnTo>
                <a:lnTo>
                  <a:pt x="3303" y="4329"/>
                </a:lnTo>
                <a:lnTo>
                  <a:pt x="3303" y="4335"/>
                </a:lnTo>
                <a:lnTo>
                  <a:pt x="3284" y="4342"/>
                </a:lnTo>
                <a:lnTo>
                  <a:pt x="3274" y="4346"/>
                </a:lnTo>
                <a:lnTo>
                  <a:pt x="3253" y="4370"/>
                </a:lnTo>
                <a:lnTo>
                  <a:pt x="3233" y="4414"/>
                </a:lnTo>
                <a:lnTo>
                  <a:pt x="3223" y="4478"/>
                </a:lnTo>
                <a:lnTo>
                  <a:pt x="3222" y="4517"/>
                </a:lnTo>
                <a:lnTo>
                  <a:pt x="3211" y="4524"/>
                </a:lnTo>
                <a:lnTo>
                  <a:pt x="3186" y="4541"/>
                </a:lnTo>
                <a:lnTo>
                  <a:pt x="3161" y="4566"/>
                </a:lnTo>
                <a:lnTo>
                  <a:pt x="3133" y="4599"/>
                </a:lnTo>
                <a:lnTo>
                  <a:pt x="3108" y="4638"/>
                </a:lnTo>
                <a:lnTo>
                  <a:pt x="3106" y="4638"/>
                </a:lnTo>
                <a:lnTo>
                  <a:pt x="3098" y="4655"/>
                </a:lnTo>
                <a:lnTo>
                  <a:pt x="3074" y="4682"/>
                </a:lnTo>
                <a:lnTo>
                  <a:pt x="3045" y="4696"/>
                </a:lnTo>
                <a:lnTo>
                  <a:pt x="3037" y="4696"/>
                </a:lnTo>
                <a:lnTo>
                  <a:pt x="3037" y="4697"/>
                </a:lnTo>
                <a:lnTo>
                  <a:pt x="3031" y="4700"/>
                </a:lnTo>
                <a:lnTo>
                  <a:pt x="3018" y="4703"/>
                </a:lnTo>
                <a:lnTo>
                  <a:pt x="2972" y="4687"/>
                </a:lnTo>
                <a:lnTo>
                  <a:pt x="2955" y="4685"/>
                </a:lnTo>
                <a:lnTo>
                  <a:pt x="2941" y="4686"/>
                </a:lnTo>
                <a:lnTo>
                  <a:pt x="2930" y="4689"/>
                </a:lnTo>
                <a:lnTo>
                  <a:pt x="2922" y="4697"/>
                </a:lnTo>
                <a:lnTo>
                  <a:pt x="2917" y="4708"/>
                </a:lnTo>
                <a:lnTo>
                  <a:pt x="2915" y="4723"/>
                </a:lnTo>
                <a:lnTo>
                  <a:pt x="2866" y="4707"/>
                </a:lnTo>
                <a:lnTo>
                  <a:pt x="2819" y="4682"/>
                </a:lnTo>
                <a:lnTo>
                  <a:pt x="2795" y="4664"/>
                </a:lnTo>
                <a:lnTo>
                  <a:pt x="2751" y="4623"/>
                </a:lnTo>
                <a:lnTo>
                  <a:pt x="2609" y="4457"/>
                </a:lnTo>
                <a:lnTo>
                  <a:pt x="2613" y="4445"/>
                </a:lnTo>
                <a:lnTo>
                  <a:pt x="2613" y="4435"/>
                </a:lnTo>
                <a:lnTo>
                  <a:pt x="2614" y="4433"/>
                </a:lnTo>
                <a:lnTo>
                  <a:pt x="2609" y="4420"/>
                </a:lnTo>
                <a:lnTo>
                  <a:pt x="2604" y="4405"/>
                </a:lnTo>
                <a:lnTo>
                  <a:pt x="2583" y="4371"/>
                </a:lnTo>
                <a:lnTo>
                  <a:pt x="2526" y="4306"/>
                </a:lnTo>
                <a:lnTo>
                  <a:pt x="2521" y="4293"/>
                </a:lnTo>
                <a:lnTo>
                  <a:pt x="2523" y="4283"/>
                </a:lnTo>
                <a:lnTo>
                  <a:pt x="2527" y="4273"/>
                </a:lnTo>
                <a:lnTo>
                  <a:pt x="2536" y="4265"/>
                </a:lnTo>
                <a:lnTo>
                  <a:pt x="2550" y="4259"/>
                </a:lnTo>
                <a:lnTo>
                  <a:pt x="2569" y="4253"/>
                </a:lnTo>
                <a:lnTo>
                  <a:pt x="2600" y="4183"/>
                </a:lnTo>
                <a:lnTo>
                  <a:pt x="2609" y="4114"/>
                </a:lnTo>
                <a:lnTo>
                  <a:pt x="2609" y="4098"/>
                </a:lnTo>
                <a:lnTo>
                  <a:pt x="2600" y="4049"/>
                </a:lnTo>
                <a:lnTo>
                  <a:pt x="2569" y="3988"/>
                </a:lnTo>
                <a:lnTo>
                  <a:pt x="2569" y="3500"/>
                </a:lnTo>
                <a:lnTo>
                  <a:pt x="2528" y="3417"/>
                </a:lnTo>
                <a:lnTo>
                  <a:pt x="2523" y="3448"/>
                </a:lnTo>
                <a:lnTo>
                  <a:pt x="2507" y="3483"/>
                </a:lnTo>
                <a:lnTo>
                  <a:pt x="2481" y="3520"/>
                </a:lnTo>
                <a:lnTo>
                  <a:pt x="2431" y="3578"/>
                </a:lnTo>
                <a:lnTo>
                  <a:pt x="2384" y="3645"/>
                </a:lnTo>
                <a:lnTo>
                  <a:pt x="2370" y="3670"/>
                </a:lnTo>
                <a:lnTo>
                  <a:pt x="2365" y="3683"/>
                </a:lnTo>
                <a:lnTo>
                  <a:pt x="2341" y="3693"/>
                </a:lnTo>
                <a:lnTo>
                  <a:pt x="2308" y="3716"/>
                </a:lnTo>
                <a:lnTo>
                  <a:pt x="2298" y="3728"/>
                </a:lnTo>
                <a:lnTo>
                  <a:pt x="2291" y="3741"/>
                </a:lnTo>
                <a:lnTo>
                  <a:pt x="2291" y="3755"/>
                </a:lnTo>
                <a:lnTo>
                  <a:pt x="2294" y="3768"/>
                </a:lnTo>
                <a:lnTo>
                  <a:pt x="2303" y="3785"/>
                </a:lnTo>
                <a:lnTo>
                  <a:pt x="2121" y="4029"/>
                </a:lnTo>
                <a:lnTo>
                  <a:pt x="1794" y="4416"/>
                </a:lnTo>
                <a:lnTo>
                  <a:pt x="1611" y="4477"/>
                </a:lnTo>
                <a:lnTo>
                  <a:pt x="1601" y="4486"/>
                </a:lnTo>
                <a:lnTo>
                  <a:pt x="1594" y="4497"/>
                </a:lnTo>
                <a:lnTo>
                  <a:pt x="1592" y="4506"/>
                </a:lnTo>
                <a:lnTo>
                  <a:pt x="1591" y="4517"/>
                </a:lnTo>
                <a:lnTo>
                  <a:pt x="1625" y="4559"/>
                </a:lnTo>
                <a:lnTo>
                  <a:pt x="1655" y="4606"/>
                </a:lnTo>
                <a:lnTo>
                  <a:pt x="1674" y="4656"/>
                </a:lnTo>
                <a:lnTo>
                  <a:pt x="1687" y="4710"/>
                </a:lnTo>
                <a:lnTo>
                  <a:pt x="1688" y="4799"/>
                </a:lnTo>
                <a:lnTo>
                  <a:pt x="1673" y="4896"/>
                </a:lnTo>
                <a:lnTo>
                  <a:pt x="1645" y="4995"/>
                </a:lnTo>
                <a:lnTo>
                  <a:pt x="1631" y="5017"/>
                </a:lnTo>
                <a:lnTo>
                  <a:pt x="1617" y="5027"/>
                </a:lnTo>
                <a:lnTo>
                  <a:pt x="1611" y="5030"/>
                </a:lnTo>
                <a:lnTo>
                  <a:pt x="1605" y="5035"/>
                </a:lnTo>
                <a:lnTo>
                  <a:pt x="1571" y="5049"/>
                </a:lnTo>
                <a:lnTo>
                  <a:pt x="1532" y="5059"/>
                </a:lnTo>
                <a:lnTo>
                  <a:pt x="1483" y="5081"/>
                </a:lnTo>
                <a:lnTo>
                  <a:pt x="1448" y="5110"/>
                </a:lnTo>
                <a:lnTo>
                  <a:pt x="1305" y="4988"/>
                </a:lnTo>
                <a:lnTo>
                  <a:pt x="1204" y="4866"/>
                </a:lnTo>
                <a:lnTo>
                  <a:pt x="1204" y="4845"/>
                </a:lnTo>
                <a:lnTo>
                  <a:pt x="1208" y="4811"/>
                </a:lnTo>
                <a:lnTo>
                  <a:pt x="1217" y="4786"/>
                </a:lnTo>
                <a:lnTo>
                  <a:pt x="1234" y="4768"/>
                </a:lnTo>
                <a:lnTo>
                  <a:pt x="1245" y="4764"/>
                </a:lnTo>
                <a:lnTo>
                  <a:pt x="1209" y="4734"/>
                </a:lnTo>
                <a:lnTo>
                  <a:pt x="1194" y="4716"/>
                </a:lnTo>
                <a:lnTo>
                  <a:pt x="1164" y="4677"/>
                </a:lnTo>
                <a:lnTo>
                  <a:pt x="1126" y="4608"/>
                </a:lnTo>
                <a:lnTo>
                  <a:pt x="1115" y="4582"/>
                </a:lnTo>
                <a:lnTo>
                  <a:pt x="1072" y="4427"/>
                </a:lnTo>
                <a:lnTo>
                  <a:pt x="1061" y="4355"/>
                </a:lnTo>
                <a:lnTo>
                  <a:pt x="1051" y="4355"/>
                </a:lnTo>
                <a:lnTo>
                  <a:pt x="1042" y="4351"/>
                </a:lnTo>
                <a:lnTo>
                  <a:pt x="1024" y="4339"/>
                </a:lnTo>
                <a:lnTo>
                  <a:pt x="1016" y="4331"/>
                </a:lnTo>
                <a:lnTo>
                  <a:pt x="1010" y="4320"/>
                </a:lnTo>
                <a:lnTo>
                  <a:pt x="998" y="4294"/>
                </a:lnTo>
                <a:lnTo>
                  <a:pt x="1004" y="4266"/>
                </a:lnTo>
                <a:lnTo>
                  <a:pt x="1004" y="4242"/>
                </a:lnTo>
                <a:lnTo>
                  <a:pt x="1000" y="4233"/>
                </a:lnTo>
                <a:lnTo>
                  <a:pt x="995" y="4224"/>
                </a:lnTo>
                <a:lnTo>
                  <a:pt x="987" y="4218"/>
                </a:lnTo>
                <a:lnTo>
                  <a:pt x="980" y="4213"/>
                </a:lnTo>
                <a:lnTo>
                  <a:pt x="856" y="3683"/>
                </a:lnTo>
                <a:lnTo>
                  <a:pt x="592" y="4089"/>
                </a:lnTo>
                <a:lnTo>
                  <a:pt x="490" y="4294"/>
                </a:lnTo>
                <a:lnTo>
                  <a:pt x="484" y="4298"/>
                </a:lnTo>
                <a:lnTo>
                  <a:pt x="471" y="4308"/>
                </a:lnTo>
                <a:lnTo>
                  <a:pt x="448" y="4356"/>
                </a:lnTo>
                <a:lnTo>
                  <a:pt x="408" y="4457"/>
                </a:lnTo>
                <a:lnTo>
                  <a:pt x="326" y="4599"/>
                </a:lnTo>
                <a:lnTo>
                  <a:pt x="286" y="4581"/>
                </a:lnTo>
                <a:lnTo>
                  <a:pt x="199" y="4559"/>
                </a:lnTo>
                <a:lnTo>
                  <a:pt x="114" y="4525"/>
                </a:lnTo>
                <a:lnTo>
                  <a:pt x="108" y="4522"/>
                </a:lnTo>
                <a:lnTo>
                  <a:pt x="92" y="4508"/>
                </a:lnTo>
                <a:lnTo>
                  <a:pt x="77" y="4483"/>
                </a:lnTo>
                <a:lnTo>
                  <a:pt x="67" y="4451"/>
                </a:lnTo>
                <a:lnTo>
                  <a:pt x="63" y="4423"/>
                </a:lnTo>
                <a:lnTo>
                  <a:pt x="61" y="4362"/>
                </a:lnTo>
                <a:lnTo>
                  <a:pt x="58" y="4331"/>
                </a:lnTo>
                <a:lnTo>
                  <a:pt x="45" y="4279"/>
                </a:lnTo>
                <a:lnTo>
                  <a:pt x="37" y="4256"/>
                </a:lnTo>
                <a:lnTo>
                  <a:pt x="27" y="4238"/>
                </a:lnTo>
                <a:lnTo>
                  <a:pt x="13" y="4223"/>
                </a:lnTo>
                <a:lnTo>
                  <a:pt x="0" y="4213"/>
                </a:lnTo>
                <a:lnTo>
                  <a:pt x="4" y="4161"/>
                </a:lnTo>
                <a:lnTo>
                  <a:pt x="11" y="4143"/>
                </a:lnTo>
                <a:lnTo>
                  <a:pt x="20" y="4131"/>
                </a:lnTo>
                <a:lnTo>
                  <a:pt x="55" y="4111"/>
                </a:lnTo>
                <a:lnTo>
                  <a:pt x="82" y="4089"/>
                </a:lnTo>
                <a:lnTo>
                  <a:pt x="97" y="4069"/>
                </a:lnTo>
                <a:lnTo>
                  <a:pt x="102" y="4049"/>
                </a:lnTo>
                <a:lnTo>
                  <a:pt x="205" y="3846"/>
                </a:lnTo>
                <a:lnTo>
                  <a:pt x="347" y="3642"/>
                </a:lnTo>
                <a:lnTo>
                  <a:pt x="490" y="3314"/>
                </a:lnTo>
                <a:lnTo>
                  <a:pt x="551" y="3213"/>
                </a:lnTo>
                <a:lnTo>
                  <a:pt x="555" y="3198"/>
                </a:lnTo>
                <a:lnTo>
                  <a:pt x="556" y="3169"/>
                </a:lnTo>
                <a:lnTo>
                  <a:pt x="555" y="3155"/>
                </a:lnTo>
                <a:lnTo>
                  <a:pt x="551" y="3143"/>
                </a:lnTo>
                <a:lnTo>
                  <a:pt x="538" y="3120"/>
                </a:lnTo>
                <a:lnTo>
                  <a:pt x="530" y="3111"/>
                </a:lnTo>
                <a:lnTo>
                  <a:pt x="568" y="3096"/>
                </a:lnTo>
                <a:lnTo>
                  <a:pt x="576" y="3088"/>
                </a:lnTo>
                <a:lnTo>
                  <a:pt x="585" y="3082"/>
                </a:lnTo>
                <a:lnTo>
                  <a:pt x="601" y="3070"/>
                </a:lnTo>
                <a:lnTo>
                  <a:pt x="628" y="3033"/>
                </a:lnTo>
                <a:lnTo>
                  <a:pt x="633" y="3022"/>
                </a:lnTo>
                <a:lnTo>
                  <a:pt x="641" y="3012"/>
                </a:lnTo>
                <a:lnTo>
                  <a:pt x="652" y="2989"/>
                </a:lnTo>
                <a:lnTo>
                  <a:pt x="652" y="2866"/>
                </a:lnTo>
                <a:lnTo>
                  <a:pt x="713" y="2744"/>
                </a:lnTo>
                <a:lnTo>
                  <a:pt x="734" y="2672"/>
                </a:lnTo>
                <a:lnTo>
                  <a:pt x="787" y="2547"/>
                </a:lnTo>
                <a:lnTo>
                  <a:pt x="794" y="2539"/>
                </a:lnTo>
                <a:lnTo>
                  <a:pt x="799" y="2532"/>
                </a:lnTo>
                <a:lnTo>
                  <a:pt x="804" y="2526"/>
                </a:lnTo>
                <a:lnTo>
                  <a:pt x="817" y="2519"/>
                </a:lnTo>
                <a:lnTo>
                  <a:pt x="830" y="2482"/>
                </a:lnTo>
                <a:lnTo>
                  <a:pt x="840" y="2465"/>
                </a:lnTo>
                <a:lnTo>
                  <a:pt x="844" y="2462"/>
                </a:lnTo>
                <a:lnTo>
                  <a:pt x="856" y="2458"/>
                </a:lnTo>
                <a:lnTo>
                  <a:pt x="861" y="2455"/>
                </a:lnTo>
                <a:lnTo>
                  <a:pt x="868" y="2453"/>
                </a:lnTo>
                <a:lnTo>
                  <a:pt x="901" y="2458"/>
                </a:lnTo>
                <a:lnTo>
                  <a:pt x="960" y="2486"/>
                </a:lnTo>
                <a:lnTo>
                  <a:pt x="1041" y="2539"/>
                </a:lnTo>
                <a:lnTo>
                  <a:pt x="1183" y="2315"/>
                </a:lnTo>
                <a:lnTo>
                  <a:pt x="1286" y="2071"/>
                </a:lnTo>
                <a:lnTo>
                  <a:pt x="1550" y="1643"/>
                </a:lnTo>
                <a:lnTo>
                  <a:pt x="1574" y="1620"/>
                </a:lnTo>
                <a:lnTo>
                  <a:pt x="1591" y="1600"/>
                </a:lnTo>
                <a:lnTo>
                  <a:pt x="1593" y="1588"/>
                </a:lnTo>
                <a:lnTo>
                  <a:pt x="1594" y="1579"/>
                </a:lnTo>
                <a:lnTo>
                  <a:pt x="1593" y="1569"/>
                </a:lnTo>
                <a:lnTo>
                  <a:pt x="1591" y="1562"/>
                </a:lnTo>
                <a:lnTo>
                  <a:pt x="1693" y="1376"/>
                </a:lnTo>
                <a:lnTo>
                  <a:pt x="2100" y="745"/>
                </a:lnTo>
                <a:lnTo>
                  <a:pt x="2121" y="582"/>
                </a:lnTo>
                <a:lnTo>
                  <a:pt x="2136" y="568"/>
                </a:lnTo>
                <a:lnTo>
                  <a:pt x="2153" y="558"/>
                </a:lnTo>
                <a:lnTo>
                  <a:pt x="2170" y="554"/>
                </a:lnTo>
                <a:lnTo>
                  <a:pt x="2191" y="555"/>
                </a:lnTo>
                <a:lnTo>
                  <a:pt x="2212" y="559"/>
                </a:lnTo>
                <a:lnTo>
                  <a:pt x="2235" y="568"/>
                </a:lnTo>
                <a:lnTo>
                  <a:pt x="2284" y="602"/>
                </a:lnTo>
                <a:lnTo>
                  <a:pt x="2406" y="786"/>
                </a:lnTo>
                <a:lnTo>
                  <a:pt x="2406" y="867"/>
                </a:lnTo>
                <a:lnTo>
                  <a:pt x="2400" y="876"/>
                </a:lnTo>
                <a:lnTo>
                  <a:pt x="2396" y="893"/>
                </a:lnTo>
                <a:lnTo>
                  <a:pt x="2396" y="908"/>
                </a:lnTo>
                <a:lnTo>
                  <a:pt x="2400" y="921"/>
                </a:lnTo>
                <a:lnTo>
                  <a:pt x="2406" y="928"/>
                </a:lnTo>
                <a:lnTo>
                  <a:pt x="2079" y="1376"/>
                </a:lnTo>
                <a:lnTo>
                  <a:pt x="1856" y="1724"/>
                </a:lnTo>
                <a:lnTo>
                  <a:pt x="1815" y="1765"/>
                </a:lnTo>
                <a:lnTo>
                  <a:pt x="1347" y="2805"/>
                </a:lnTo>
                <a:lnTo>
                  <a:pt x="1350" y="2835"/>
                </a:lnTo>
                <a:lnTo>
                  <a:pt x="1349" y="2849"/>
                </a:lnTo>
                <a:lnTo>
                  <a:pt x="1345" y="2866"/>
                </a:lnTo>
                <a:lnTo>
                  <a:pt x="1329" y="2896"/>
                </a:lnTo>
                <a:lnTo>
                  <a:pt x="1305" y="2928"/>
                </a:lnTo>
                <a:lnTo>
                  <a:pt x="1305" y="3172"/>
                </a:lnTo>
                <a:lnTo>
                  <a:pt x="1326" y="3724"/>
                </a:lnTo>
                <a:lnTo>
                  <a:pt x="1335" y="3731"/>
                </a:lnTo>
                <a:lnTo>
                  <a:pt x="1347" y="3749"/>
                </a:lnTo>
                <a:lnTo>
                  <a:pt x="1350" y="3758"/>
                </a:lnTo>
                <a:lnTo>
                  <a:pt x="1351" y="3766"/>
                </a:lnTo>
                <a:lnTo>
                  <a:pt x="1351" y="3773"/>
                </a:lnTo>
                <a:lnTo>
                  <a:pt x="1350" y="3774"/>
                </a:lnTo>
                <a:lnTo>
                  <a:pt x="1350" y="3777"/>
                </a:lnTo>
                <a:lnTo>
                  <a:pt x="1347" y="3785"/>
                </a:lnTo>
                <a:lnTo>
                  <a:pt x="1351" y="3845"/>
                </a:lnTo>
                <a:lnTo>
                  <a:pt x="1367" y="3907"/>
                </a:lnTo>
                <a:lnTo>
                  <a:pt x="1469" y="3660"/>
                </a:lnTo>
                <a:lnTo>
                  <a:pt x="1611" y="3417"/>
                </a:lnTo>
                <a:lnTo>
                  <a:pt x="1620" y="3472"/>
                </a:lnTo>
                <a:lnTo>
                  <a:pt x="1622" y="3487"/>
                </a:lnTo>
                <a:lnTo>
                  <a:pt x="1617" y="3515"/>
                </a:lnTo>
                <a:lnTo>
                  <a:pt x="1616" y="3521"/>
                </a:lnTo>
                <a:lnTo>
                  <a:pt x="1615" y="3527"/>
                </a:lnTo>
                <a:lnTo>
                  <a:pt x="1611" y="3539"/>
                </a:lnTo>
                <a:lnTo>
                  <a:pt x="1601" y="3553"/>
                </a:lnTo>
                <a:lnTo>
                  <a:pt x="1588" y="3581"/>
                </a:lnTo>
                <a:lnTo>
                  <a:pt x="1582" y="3606"/>
                </a:lnTo>
                <a:lnTo>
                  <a:pt x="1584" y="3629"/>
                </a:lnTo>
                <a:lnTo>
                  <a:pt x="1591" y="3642"/>
                </a:lnTo>
                <a:lnTo>
                  <a:pt x="1584" y="3655"/>
                </a:lnTo>
                <a:lnTo>
                  <a:pt x="1572" y="3722"/>
                </a:lnTo>
                <a:lnTo>
                  <a:pt x="1571" y="3743"/>
                </a:lnTo>
                <a:lnTo>
                  <a:pt x="1585" y="3780"/>
                </a:lnTo>
                <a:lnTo>
                  <a:pt x="1592" y="3798"/>
                </a:lnTo>
                <a:lnTo>
                  <a:pt x="1592" y="3800"/>
                </a:lnTo>
                <a:lnTo>
                  <a:pt x="1594" y="3814"/>
                </a:lnTo>
                <a:lnTo>
                  <a:pt x="1596" y="3842"/>
                </a:lnTo>
                <a:lnTo>
                  <a:pt x="1591" y="3866"/>
                </a:lnTo>
                <a:lnTo>
                  <a:pt x="1550" y="3907"/>
                </a:lnTo>
                <a:lnTo>
                  <a:pt x="1580" y="3998"/>
                </a:lnTo>
                <a:lnTo>
                  <a:pt x="1590" y="4053"/>
                </a:lnTo>
                <a:lnTo>
                  <a:pt x="1590" y="4061"/>
                </a:lnTo>
                <a:lnTo>
                  <a:pt x="1611" y="4233"/>
                </a:lnTo>
                <a:lnTo>
                  <a:pt x="1656" y="4177"/>
                </a:lnTo>
                <a:lnTo>
                  <a:pt x="1667" y="4152"/>
                </a:lnTo>
                <a:lnTo>
                  <a:pt x="1671" y="4140"/>
                </a:lnTo>
                <a:lnTo>
                  <a:pt x="1673" y="4131"/>
                </a:lnTo>
                <a:lnTo>
                  <a:pt x="1698" y="4073"/>
                </a:lnTo>
                <a:lnTo>
                  <a:pt x="1707" y="4058"/>
                </a:lnTo>
                <a:lnTo>
                  <a:pt x="1726" y="4018"/>
                </a:lnTo>
                <a:lnTo>
                  <a:pt x="1733" y="4009"/>
                </a:lnTo>
                <a:lnTo>
                  <a:pt x="1958" y="3652"/>
                </a:lnTo>
                <a:lnTo>
                  <a:pt x="2004" y="3584"/>
                </a:lnTo>
                <a:lnTo>
                  <a:pt x="2010" y="3571"/>
                </a:lnTo>
                <a:lnTo>
                  <a:pt x="2019" y="3558"/>
                </a:lnTo>
                <a:lnTo>
                  <a:pt x="2025" y="3547"/>
                </a:lnTo>
                <a:lnTo>
                  <a:pt x="2030" y="3539"/>
                </a:lnTo>
                <a:lnTo>
                  <a:pt x="2033" y="3532"/>
                </a:lnTo>
                <a:lnTo>
                  <a:pt x="2037" y="3525"/>
                </a:lnTo>
                <a:lnTo>
                  <a:pt x="2038" y="3521"/>
                </a:lnTo>
                <a:lnTo>
                  <a:pt x="2039" y="3518"/>
                </a:lnTo>
                <a:lnTo>
                  <a:pt x="2202" y="3294"/>
                </a:lnTo>
                <a:lnTo>
                  <a:pt x="2212" y="3265"/>
                </a:lnTo>
                <a:lnTo>
                  <a:pt x="2231" y="3224"/>
                </a:lnTo>
                <a:lnTo>
                  <a:pt x="2243" y="3213"/>
                </a:lnTo>
                <a:lnTo>
                  <a:pt x="2264" y="3169"/>
                </a:lnTo>
                <a:lnTo>
                  <a:pt x="2269" y="3155"/>
                </a:lnTo>
                <a:lnTo>
                  <a:pt x="2270" y="3132"/>
                </a:lnTo>
                <a:lnTo>
                  <a:pt x="2268" y="3120"/>
                </a:lnTo>
                <a:lnTo>
                  <a:pt x="2263" y="3111"/>
                </a:lnTo>
                <a:lnTo>
                  <a:pt x="2351" y="3054"/>
                </a:lnTo>
                <a:lnTo>
                  <a:pt x="2406" y="3008"/>
                </a:lnTo>
                <a:lnTo>
                  <a:pt x="2467" y="2846"/>
                </a:lnTo>
                <a:lnTo>
                  <a:pt x="2569" y="2683"/>
                </a:lnTo>
                <a:lnTo>
                  <a:pt x="2427" y="2643"/>
                </a:lnTo>
                <a:lnTo>
                  <a:pt x="2417" y="2642"/>
                </a:lnTo>
                <a:lnTo>
                  <a:pt x="2410" y="2642"/>
                </a:lnTo>
                <a:lnTo>
                  <a:pt x="2396" y="2637"/>
                </a:lnTo>
                <a:lnTo>
                  <a:pt x="2392" y="2637"/>
                </a:lnTo>
                <a:lnTo>
                  <a:pt x="2367" y="2629"/>
                </a:lnTo>
                <a:lnTo>
                  <a:pt x="2354" y="2626"/>
                </a:lnTo>
                <a:lnTo>
                  <a:pt x="2311" y="2606"/>
                </a:lnTo>
                <a:lnTo>
                  <a:pt x="2263" y="2579"/>
                </a:lnTo>
                <a:lnTo>
                  <a:pt x="2182" y="2553"/>
                </a:lnTo>
                <a:lnTo>
                  <a:pt x="2150" y="2534"/>
                </a:lnTo>
                <a:lnTo>
                  <a:pt x="2126" y="2514"/>
                </a:lnTo>
                <a:lnTo>
                  <a:pt x="2104" y="2488"/>
                </a:lnTo>
                <a:lnTo>
                  <a:pt x="2097" y="2474"/>
                </a:lnTo>
                <a:lnTo>
                  <a:pt x="2085" y="2445"/>
                </a:lnTo>
                <a:lnTo>
                  <a:pt x="2079" y="2413"/>
                </a:lnTo>
                <a:lnTo>
                  <a:pt x="2079" y="2397"/>
                </a:lnTo>
                <a:lnTo>
                  <a:pt x="2076" y="2371"/>
                </a:lnTo>
                <a:lnTo>
                  <a:pt x="2077" y="2347"/>
                </a:lnTo>
                <a:lnTo>
                  <a:pt x="2080" y="2324"/>
                </a:lnTo>
                <a:lnTo>
                  <a:pt x="2101" y="2283"/>
                </a:lnTo>
                <a:lnTo>
                  <a:pt x="2137" y="2248"/>
                </a:lnTo>
                <a:lnTo>
                  <a:pt x="2161" y="2233"/>
                </a:lnTo>
                <a:lnTo>
                  <a:pt x="2691" y="2009"/>
                </a:lnTo>
                <a:lnTo>
                  <a:pt x="2998" y="1826"/>
                </a:lnTo>
                <a:lnTo>
                  <a:pt x="3120" y="1724"/>
                </a:lnTo>
                <a:lnTo>
                  <a:pt x="3263" y="1623"/>
                </a:lnTo>
                <a:lnTo>
                  <a:pt x="3505" y="1512"/>
                </a:lnTo>
                <a:lnTo>
                  <a:pt x="3515" y="1511"/>
                </a:lnTo>
                <a:lnTo>
                  <a:pt x="3524" y="1512"/>
                </a:lnTo>
                <a:lnTo>
                  <a:pt x="3543" y="1516"/>
                </a:lnTo>
                <a:lnTo>
                  <a:pt x="3552" y="1522"/>
                </a:lnTo>
                <a:lnTo>
                  <a:pt x="3562" y="1529"/>
                </a:lnTo>
                <a:lnTo>
                  <a:pt x="3579" y="1546"/>
                </a:lnTo>
                <a:lnTo>
                  <a:pt x="3595" y="1572"/>
                </a:lnTo>
                <a:lnTo>
                  <a:pt x="3630" y="1643"/>
                </a:lnTo>
                <a:lnTo>
                  <a:pt x="3698" y="1850"/>
                </a:lnTo>
                <a:lnTo>
                  <a:pt x="3704" y="1874"/>
                </a:lnTo>
                <a:close/>
                <a:moveTo>
                  <a:pt x="6238" y="2634"/>
                </a:moveTo>
                <a:lnTo>
                  <a:pt x="6268" y="2695"/>
                </a:lnTo>
                <a:lnTo>
                  <a:pt x="6350" y="2800"/>
                </a:lnTo>
                <a:lnTo>
                  <a:pt x="6358" y="2811"/>
                </a:lnTo>
                <a:lnTo>
                  <a:pt x="6379" y="2852"/>
                </a:lnTo>
                <a:lnTo>
                  <a:pt x="6390" y="2889"/>
                </a:lnTo>
                <a:lnTo>
                  <a:pt x="6391" y="2907"/>
                </a:lnTo>
                <a:lnTo>
                  <a:pt x="6390" y="2923"/>
                </a:lnTo>
                <a:lnTo>
                  <a:pt x="6390" y="3053"/>
                </a:lnTo>
                <a:lnTo>
                  <a:pt x="6299" y="3326"/>
                </a:lnTo>
                <a:lnTo>
                  <a:pt x="6301" y="3335"/>
                </a:lnTo>
                <a:lnTo>
                  <a:pt x="6302" y="3345"/>
                </a:lnTo>
                <a:lnTo>
                  <a:pt x="6301" y="3364"/>
                </a:lnTo>
                <a:lnTo>
                  <a:pt x="6295" y="3383"/>
                </a:lnTo>
                <a:lnTo>
                  <a:pt x="6269" y="3438"/>
                </a:lnTo>
                <a:lnTo>
                  <a:pt x="6262" y="3457"/>
                </a:lnTo>
                <a:lnTo>
                  <a:pt x="6260" y="3474"/>
                </a:lnTo>
                <a:lnTo>
                  <a:pt x="6260" y="3703"/>
                </a:lnTo>
                <a:lnTo>
                  <a:pt x="6286" y="3897"/>
                </a:lnTo>
                <a:lnTo>
                  <a:pt x="6293" y="3899"/>
                </a:lnTo>
                <a:lnTo>
                  <a:pt x="6295" y="3899"/>
                </a:lnTo>
                <a:lnTo>
                  <a:pt x="6297" y="3900"/>
                </a:lnTo>
                <a:lnTo>
                  <a:pt x="6308" y="3904"/>
                </a:lnTo>
                <a:lnTo>
                  <a:pt x="6315" y="3904"/>
                </a:lnTo>
                <a:lnTo>
                  <a:pt x="6328" y="3901"/>
                </a:lnTo>
                <a:lnTo>
                  <a:pt x="6339" y="3897"/>
                </a:lnTo>
                <a:lnTo>
                  <a:pt x="6340" y="3897"/>
                </a:lnTo>
                <a:lnTo>
                  <a:pt x="6351" y="3888"/>
                </a:lnTo>
                <a:lnTo>
                  <a:pt x="6360" y="3877"/>
                </a:lnTo>
                <a:lnTo>
                  <a:pt x="6368" y="3862"/>
                </a:lnTo>
                <a:lnTo>
                  <a:pt x="6377" y="3845"/>
                </a:lnTo>
                <a:lnTo>
                  <a:pt x="6506" y="3722"/>
                </a:lnTo>
                <a:lnTo>
                  <a:pt x="6551" y="3665"/>
                </a:lnTo>
                <a:lnTo>
                  <a:pt x="6584" y="3612"/>
                </a:lnTo>
                <a:lnTo>
                  <a:pt x="6602" y="3604"/>
                </a:lnTo>
                <a:lnTo>
                  <a:pt x="6616" y="3595"/>
                </a:lnTo>
                <a:lnTo>
                  <a:pt x="6622" y="3589"/>
                </a:lnTo>
                <a:lnTo>
                  <a:pt x="6624" y="3586"/>
                </a:lnTo>
                <a:lnTo>
                  <a:pt x="6627" y="3584"/>
                </a:lnTo>
                <a:lnTo>
                  <a:pt x="6636" y="3573"/>
                </a:lnTo>
                <a:lnTo>
                  <a:pt x="6671" y="3514"/>
                </a:lnTo>
                <a:lnTo>
                  <a:pt x="6675" y="3508"/>
                </a:lnTo>
                <a:lnTo>
                  <a:pt x="6753" y="3365"/>
                </a:lnTo>
                <a:lnTo>
                  <a:pt x="6761" y="3362"/>
                </a:lnTo>
                <a:lnTo>
                  <a:pt x="6768" y="3359"/>
                </a:lnTo>
                <a:lnTo>
                  <a:pt x="6774" y="3357"/>
                </a:lnTo>
                <a:lnTo>
                  <a:pt x="6779" y="3353"/>
                </a:lnTo>
                <a:lnTo>
                  <a:pt x="6785" y="3349"/>
                </a:lnTo>
                <a:lnTo>
                  <a:pt x="6786" y="3342"/>
                </a:lnTo>
                <a:lnTo>
                  <a:pt x="6786" y="3337"/>
                </a:lnTo>
                <a:lnTo>
                  <a:pt x="6784" y="3331"/>
                </a:lnTo>
                <a:lnTo>
                  <a:pt x="6778" y="3326"/>
                </a:lnTo>
                <a:lnTo>
                  <a:pt x="6790" y="3314"/>
                </a:lnTo>
                <a:lnTo>
                  <a:pt x="6798" y="3310"/>
                </a:lnTo>
                <a:lnTo>
                  <a:pt x="6830" y="3274"/>
                </a:lnTo>
                <a:lnTo>
                  <a:pt x="6935" y="3144"/>
                </a:lnTo>
                <a:lnTo>
                  <a:pt x="6977" y="3082"/>
                </a:lnTo>
                <a:lnTo>
                  <a:pt x="7016" y="3038"/>
                </a:lnTo>
                <a:lnTo>
                  <a:pt x="7022" y="3034"/>
                </a:lnTo>
                <a:lnTo>
                  <a:pt x="7026" y="3031"/>
                </a:lnTo>
                <a:lnTo>
                  <a:pt x="7035" y="3028"/>
                </a:lnTo>
                <a:lnTo>
                  <a:pt x="7039" y="3028"/>
                </a:lnTo>
                <a:lnTo>
                  <a:pt x="7056" y="3033"/>
                </a:lnTo>
                <a:lnTo>
                  <a:pt x="7081" y="3046"/>
                </a:lnTo>
                <a:lnTo>
                  <a:pt x="7090" y="3053"/>
                </a:lnTo>
                <a:lnTo>
                  <a:pt x="7083" y="3066"/>
                </a:lnTo>
                <a:lnTo>
                  <a:pt x="7076" y="3088"/>
                </a:lnTo>
                <a:lnTo>
                  <a:pt x="7072" y="3107"/>
                </a:lnTo>
                <a:lnTo>
                  <a:pt x="7074" y="3123"/>
                </a:lnTo>
                <a:lnTo>
                  <a:pt x="7078" y="3131"/>
                </a:lnTo>
                <a:lnTo>
                  <a:pt x="7078" y="3274"/>
                </a:lnTo>
                <a:lnTo>
                  <a:pt x="7082" y="3283"/>
                </a:lnTo>
                <a:lnTo>
                  <a:pt x="7087" y="3292"/>
                </a:lnTo>
                <a:lnTo>
                  <a:pt x="7090" y="3306"/>
                </a:lnTo>
                <a:lnTo>
                  <a:pt x="7088" y="3312"/>
                </a:lnTo>
                <a:lnTo>
                  <a:pt x="7087" y="3314"/>
                </a:lnTo>
                <a:lnTo>
                  <a:pt x="7087" y="3318"/>
                </a:lnTo>
                <a:lnTo>
                  <a:pt x="7082" y="3322"/>
                </a:lnTo>
                <a:lnTo>
                  <a:pt x="7078" y="3326"/>
                </a:lnTo>
                <a:lnTo>
                  <a:pt x="7088" y="3402"/>
                </a:lnTo>
                <a:lnTo>
                  <a:pt x="7080" y="3475"/>
                </a:lnTo>
                <a:lnTo>
                  <a:pt x="7070" y="3510"/>
                </a:lnTo>
                <a:lnTo>
                  <a:pt x="7068" y="3512"/>
                </a:lnTo>
                <a:lnTo>
                  <a:pt x="7055" y="3545"/>
                </a:lnTo>
                <a:lnTo>
                  <a:pt x="7012" y="3612"/>
                </a:lnTo>
                <a:lnTo>
                  <a:pt x="6960" y="3741"/>
                </a:lnTo>
                <a:lnTo>
                  <a:pt x="6896" y="3858"/>
                </a:lnTo>
                <a:lnTo>
                  <a:pt x="6766" y="4040"/>
                </a:lnTo>
                <a:lnTo>
                  <a:pt x="6636" y="4197"/>
                </a:lnTo>
                <a:lnTo>
                  <a:pt x="6629" y="4200"/>
                </a:lnTo>
                <a:lnTo>
                  <a:pt x="6624" y="4202"/>
                </a:lnTo>
                <a:lnTo>
                  <a:pt x="6621" y="4207"/>
                </a:lnTo>
                <a:lnTo>
                  <a:pt x="6612" y="4217"/>
                </a:lnTo>
                <a:lnTo>
                  <a:pt x="6559" y="4300"/>
                </a:lnTo>
                <a:lnTo>
                  <a:pt x="6551" y="4308"/>
                </a:lnTo>
                <a:lnTo>
                  <a:pt x="6548" y="4311"/>
                </a:lnTo>
                <a:lnTo>
                  <a:pt x="6544" y="4314"/>
                </a:lnTo>
                <a:lnTo>
                  <a:pt x="6530" y="4326"/>
                </a:lnTo>
                <a:lnTo>
                  <a:pt x="6526" y="4328"/>
                </a:lnTo>
                <a:lnTo>
                  <a:pt x="6524" y="4328"/>
                </a:lnTo>
                <a:lnTo>
                  <a:pt x="6522" y="4330"/>
                </a:lnTo>
                <a:lnTo>
                  <a:pt x="6506" y="4336"/>
                </a:lnTo>
                <a:lnTo>
                  <a:pt x="6500" y="4339"/>
                </a:lnTo>
                <a:lnTo>
                  <a:pt x="6484" y="4339"/>
                </a:lnTo>
                <a:lnTo>
                  <a:pt x="6482" y="4340"/>
                </a:lnTo>
                <a:lnTo>
                  <a:pt x="6465" y="4339"/>
                </a:lnTo>
                <a:lnTo>
                  <a:pt x="6460" y="4336"/>
                </a:lnTo>
                <a:lnTo>
                  <a:pt x="6455" y="4336"/>
                </a:lnTo>
                <a:lnTo>
                  <a:pt x="6447" y="4333"/>
                </a:lnTo>
                <a:lnTo>
                  <a:pt x="6442" y="4331"/>
                </a:lnTo>
                <a:lnTo>
                  <a:pt x="6441" y="4331"/>
                </a:lnTo>
                <a:lnTo>
                  <a:pt x="6358" y="4288"/>
                </a:lnTo>
                <a:lnTo>
                  <a:pt x="6295" y="4248"/>
                </a:lnTo>
                <a:lnTo>
                  <a:pt x="6220" y="4184"/>
                </a:lnTo>
                <a:lnTo>
                  <a:pt x="6143" y="4094"/>
                </a:lnTo>
                <a:lnTo>
                  <a:pt x="6094" y="4013"/>
                </a:lnTo>
                <a:lnTo>
                  <a:pt x="6064" y="3946"/>
                </a:lnTo>
                <a:lnTo>
                  <a:pt x="6029" y="3824"/>
                </a:lnTo>
                <a:lnTo>
                  <a:pt x="6013" y="3689"/>
                </a:lnTo>
                <a:lnTo>
                  <a:pt x="5987" y="3598"/>
                </a:lnTo>
                <a:lnTo>
                  <a:pt x="6038" y="3118"/>
                </a:lnTo>
                <a:lnTo>
                  <a:pt x="6104" y="2716"/>
                </a:lnTo>
                <a:lnTo>
                  <a:pt x="6100" y="2706"/>
                </a:lnTo>
                <a:lnTo>
                  <a:pt x="6097" y="2689"/>
                </a:lnTo>
                <a:lnTo>
                  <a:pt x="6097" y="2676"/>
                </a:lnTo>
                <a:lnTo>
                  <a:pt x="6100" y="2667"/>
                </a:lnTo>
                <a:lnTo>
                  <a:pt x="6104" y="2664"/>
                </a:lnTo>
                <a:lnTo>
                  <a:pt x="6107" y="2645"/>
                </a:lnTo>
                <a:lnTo>
                  <a:pt x="6107" y="2628"/>
                </a:lnTo>
                <a:lnTo>
                  <a:pt x="6105" y="2620"/>
                </a:lnTo>
                <a:lnTo>
                  <a:pt x="6102" y="2613"/>
                </a:lnTo>
                <a:lnTo>
                  <a:pt x="6090" y="2599"/>
                </a:lnTo>
                <a:lnTo>
                  <a:pt x="6095" y="2593"/>
                </a:lnTo>
                <a:lnTo>
                  <a:pt x="6102" y="2588"/>
                </a:lnTo>
                <a:lnTo>
                  <a:pt x="6120" y="2576"/>
                </a:lnTo>
                <a:lnTo>
                  <a:pt x="6136" y="2573"/>
                </a:lnTo>
                <a:lnTo>
                  <a:pt x="6164" y="2574"/>
                </a:lnTo>
                <a:lnTo>
                  <a:pt x="6208" y="2588"/>
                </a:lnTo>
                <a:lnTo>
                  <a:pt x="6234" y="2599"/>
                </a:lnTo>
                <a:lnTo>
                  <a:pt x="6235" y="2616"/>
                </a:lnTo>
                <a:lnTo>
                  <a:pt x="6238" y="2634"/>
                </a:lnTo>
                <a:close/>
              </a:path>
            </a:pathLst>
          </a:custGeom>
          <a:solidFill>
            <a:srgbClr val="92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030" name="Picture 3" descr="C:\Users\PC\Desktop\zqq\201513_0002_20_0006_-----4.png"/>
          <p:cNvPicPr>
            <a:picLocks noChangeAspect="1" noChangeArrowheads="1"/>
          </p:cNvPicPr>
          <p:nvPr userDrawn="1"/>
        </p:nvPicPr>
        <p:blipFill>
          <a:blip r:embed="rId16"/>
          <a:srcRect l="4156"/>
          <a:stretch>
            <a:fillRect/>
          </a:stretch>
        </p:blipFill>
        <p:spPr bwMode="auto">
          <a:xfrm>
            <a:off x="0" y="4579938"/>
            <a:ext cx="9144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ACF2378C-EBCB-4793-9BC9-04DCD32E9456}"/>
              </a:ext>
            </a:extLst>
          </p:cNvPr>
          <p:cNvCxnSpPr/>
          <p:nvPr userDrawn="1"/>
        </p:nvCxnSpPr>
        <p:spPr>
          <a:xfrm>
            <a:off x="3186113" y="746125"/>
            <a:ext cx="5957887" cy="0"/>
          </a:xfrm>
          <a:prstGeom prst="line">
            <a:avLst/>
          </a:prstGeom>
          <a:ln>
            <a:solidFill>
              <a:srgbClr val="8E1F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1148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82296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23444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64592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07975" indent="-3079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8338" indent="-2571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863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1588"/>
            <a:ext cx="91440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C:\Users\PC\Desktop\zqq\26_0013_p------3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2232025"/>
            <a:ext cx="8656638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 descr="C:\Users\PC\Desktop\zqq\20159_0001_-----14.pn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93663" y="2232025"/>
            <a:ext cx="598487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:\Users\PC\Desktop\zqq\20158_0011_7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6527800" y="498475"/>
            <a:ext cx="26162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157534E-3486-47AB-AF62-1D65A7D1557D}"/>
              </a:ext>
            </a:extLst>
          </p:cNvPr>
          <p:cNvSpPr/>
          <p:nvPr userDrawn="1"/>
        </p:nvSpPr>
        <p:spPr>
          <a:xfrm>
            <a:off x="0" y="3122613"/>
            <a:ext cx="9144000" cy="2020887"/>
          </a:xfrm>
          <a:custGeom>
            <a:avLst/>
            <a:gdLst>
              <a:gd name="connsiteX0" fmla="*/ 0 w 9144000"/>
              <a:gd name="connsiteY0" fmla="*/ 0 h 2245868"/>
              <a:gd name="connsiteX1" fmla="*/ 9144000 w 9144000"/>
              <a:gd name="connsiteY1" fmla="*/ 0 h 2245868"/>
              <a:gd name="connsiteX2" fmla="*/ 9144000 w 9144000"/>
              <a:gd name="connsiteY2" fmla="*/ 2245868 h 2245868"/>
              <a:gd name="connsiteX3" fmla="*/ 0 w 9144000"/>
              <a:gd name="connsiteY3" fmla="*/ 2245868 h 2245868"/>
              <a:gd name="connsiteX4" fmla="*/ 0 w 9144000"/>
              <a:gd name="connsiteY4" fmla="*/ 0 h 2245868"/>
              <a:gd name="connsiteX0" fmla="*/ 0 w 9144000"/>
              <a:gd name="connsiteY0" fmla="*/ 2032 h 2247900"/>
              <a:gd name="connsiteX1" fmla="*/ 736600 w 9144000"/>
              <a:gd name="connsiteY1" fmla="*/ 0 h 2247900"/>
              <a:gd name="connsiteX2" fmla="*/ 9144000 w 9144000"/>
              <a:gd name="connsiteY2" fmla="*/ 2032 h 2247900"/>
              <a:gd name="connsiteX3" fmla="*/ 9144000 w 9144000"/>
              <a:gd name="connsiteY3" fmla="*/ 2247900 h 2247900"/>
              <a:gd name="connsiteX4" fmla="*/ 0 w 9144000"/>
              <a:gd name="connsiteY4" fmla="*/ 2247900 h 2247900"/>
              <a:gd name="connsiteX5" fmla="*/ 0 w 9144000"/>
              <a:gd name="connsiteY5" fmla="*/ 2032 h 2247900"/>
              <a:gd name="connsiteX0" fmla="*/ 0 w 9144000"/>
              <a:gd name="connsiteY0" fmla="*/ 0 h 2245868"/>
              <a:gd name="connsiteX1" fmla="*/ 1244600 w 9144000"/>
              <a:gd name="connsiteY1" fmla="*/ 378968 h 2245868"/>
              <a:gd name="connsiteX2" fmla="*/ 9144000 w 9144000"/>
              <a:gd name="connsiteY2" fmla="*/ 0 h 2245868"/>
              <a:gd name="connsiteX3" fmla="*/ 9144000 w 9144000"/>
              <a:gd name="connsiteY3" fmla="*/ 2245868 h 2245868"/>
              <a:gd name="connsiteX4" fmla="*/ 0 w 9144000"/>
              <a:gd name="connsiteY4" fmla="*/ 2245868 h 2245868"/>
              <a:gd name="connsiteX5" fmla="*/ 0 w 9144000"/>
              <a:gd name="connsiteY5" fmla="*/ 0 h 2245868"/>
              <a:gd name="connsiteX0" fmla="*/ 0 w 9144000"/>
              <a:gd name="connsiteY0" fmla="*/ 0 h 2245868"/>
              <a:gd name="connsiteX1" fmla="*/ 1244600 w 9144000"/>
              <a:gd name="connsiteY1" fmla="*/ 378968 h 2245868"/>
              <a:gd name="connsiteX2" fmla="*/ 9144000 w 9144000"/>
              <a:gd name="connsiteY2" fmla="*/ 0 h 2245868"/>
              <a:gd name="connsiteX3" fmla="*/ 9144000 w 9144000"/>
              <a:gd name="connsiteY3" fmla="*/ 2245868 h 2245868"/>
              <a:gd name="connsiteX4" fmla="*/ 0 w 9144000"/>
              <a:gd name="connsiteY4" fmla="*/ 2245868 h 2245868"/>
              <a:gd name="connsiteX5" fmla="*/ 0 w 9144000"/>
              <a:gd name="connsiteY5" fmla="*/ 0 h 2245868"/>
              <a:gd name="connsiteX0" fmla="*/ 0 w 9144000"/>
              <a:gd name="connsiteY0" fmla="*/ 0 h 2245868"/>
              <a:gd name="connsiteX1" fmla="*/ 1244600 w 9144000"/>
              <a:gd name="connsiteY1" fmla="*/ 378968 h 2245868"/>
              <a:gd name="connsiteX2" fmla="*/ 9144000 w 9144000"/>
              <a:gd name="connsiteY2" fmla="*/ 0 h 2245868"/>
              <a:gd name="connsiteX3" fmla="*/ 9144000 w 9144000"/>
              <a:gd name="connsiteY3" fmla="*/ 2245868 h 2245868"/>
              <a:gd name="connsiteX4" fmla="*/ 0 w 9144000"/>
              <a:gd name="connsiteY4" fmla="*/ 2245868 h 2245868"/>
              <a:gd name="connsiteX5" fmla="*/ 0 w 9144000"/>
              <a:gd name="connsiteY5" fmla="*/ 0 h 2245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2245868">
                <a:moveTo>
                  <a:pt x="0" y="0"/>
                </a:moveTo>
                <a:cubicBezTo>
                  <a:pt x="414867" y="126323"/>
                  <a:pt x="588433" y="328845"/>
                  <a:pt x="1244600" y="378968"/>
                </a:cubicBezTo>
                <a:cubicBezTo>
                  <a:pt x="1820333" y="417745"/>
                  <a:pt x="6510867" y="126323"/>
                  <a:pt x="9144000" y="0"/>
                </a:cubicBezTo>
                <a:lnTo>
                  <a:pt x="9144000" y="2245868"/>
                </a:lnTo>
                <a:lnTo>
                  <a:pt x="0" y="224586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4">
            <a:extLst>
              <a:ext uri="{FF2B5EF4-FFF2-40B4-BE49-F238E27FC236}">
                <a16:creationId xmlns:a16="http://schemas.microsoft.com/office/drawing/2014/main" xmlns="" id="{B68DF9D8-1AFB-4A8C-82F9-3F84C2E58AC9}"/>
              </a:ext>
            </a:extLst>
          </p:cNvPr>
          <p:cNvGrpSpPr/>
          <p:nvPr userDrawn="1"/>
        </p:nvGrpSpPr>
        <p:grpSpPr>
          <a:xfrm>
            <a:off x="32732" y="3919470"/>
            <a:ext cx="6586111" cy="1328326"/>
            <a:chOff x="2857252" y="3212976"/>
            <a:chExt cx="2870200" cy="755651"/>
          </a:xfrm>
          <a:solidFill>
            <a:srgbClr val="FF3300">
              <a:alpha val="32000"/>
            </a:srgbClr>
          </a:solidFill>
        </p:grpSpPr>
        <p:grpSp>
          <p:nvGrpSpPr>
            <p:cNvPr id="4" name="Group 206">
              <a:extLst>
                <a:ext uri="{FF2B5EF4-FFF2-40B4-BE49-F238E27FC236}">
                  <a16:creationId xmlns:a16="http://schemas.microsoft.com/office/drawing/2014/main" xmlns="" id="{6845D84E-A8BE-4E4F-8004-67C483C49B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3602" y="3212976"/>
              <a:ext cx="2732088" cy="703263"/>
              <a:chOff x="1970" y="3192"/>
              <a:chExt cx="1721" cy="443"/>
            </a:xfrm>
            <a:grpFill/>
          </p:grpSpPr>
          <p:sp>
            <p:nvSpPr>
              <p:cNvPr id="270" name="Freeform 6">
                <a:extLst>
                  <a:ext uri="{FF2B5EF4-FFF2-40B4-BE49-F238E27FC236}">
                    <a16:creationId xmlns:a16="http://schemas.microsoft.com/office/drawing/2014/main" xmlns="" id="{A212E0DE-AEAF-4762-8C99-D8D55A00C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" y="3266"/>
                <a:ext cx="283" cy="221"/>
              </a:xfrm>
              <a:custGeom>
                <a:avLst/>
                <a:gdLst>
                  <a:gd name="T0" fmla="*/ 59 w 1131"/>
                  <a:gd name="T1" fmla="*/ 92 h 882"/>
                  <a:gd name="T2" fmla="*/ 109 w 1131"/>
                  <a:gd name="T3" fmla="*/ 69 h 882"/>
                  <a:gd name="T4" fmla="*/ 133 w 1131"/>
                  <a:gd name="T5" fmla="*/ 45 h 882"/>
                  <a:gd name="T6" fmla="*/ 144 w 1131"/>
                  <a:gd name="T7" fmla="*/ 23 h 882"/>
                  <a:gd name="T8" fmla="*/ 168 w 1131"/>
                  <a:gd name="T9" fmla="*/ 5 h 882"/>
                  <a:gd name="T10" fmla="*/ 179 w 1131"/>
                  <a:gd name="T11" fmla="*/ 2 h 882"/>
                  <a:gd name="T12" fmla="*/ 206 w 1131"/>
                  <a:gd name="T13" fmla="*/ 2 h 882"/>
                  <a:gd name="T14" fmla="*/ 240 w 1131"/>
                  <a:gd name="T15" fmla="*/ 13 h 882"/>
                  <a:gd name="T16" fmla="*/ 348 w 1131"/>
                  <a:gd name="T17" fmla="*/ 59 h 882"/>
                  <a:gd name="T18" fmla="*/ 428 w 1131"/>
                  <a:gd name="T19" fmla="*/ 106 h 882"/>
                  <a:gd name="T20" fmla="*/ 458 w 1131"/>
                  <a:gd name="T21" fmla="*/ 133 h 882"/>
                  <a:gd name="T22" fmla="*/ 504 w 1131"/>
                  <a:gd name="T23" fmla="*/ 162 h 882"/>
                  <a:gd name="T24" fmla="*/ 566 w 1131"/>
                  <a:gd name="T25" fmla="*/ 192 h 882"/>
                  <a:gd name="T26" fmla="*/ 593 w 1131"/>
                  <a:gd name="T27" fmla="*/ 216 h 882"/>
                  <a:gd name="T28" fmla="*/ 606 w 1131"/>
                  <a:gd name="T29" fmla="*/ 241 h 882"/>
                  <a:gd name="T30" fmla="*/ 619 w 1131"/>
                  <a:gd name="T31" fmla="*/ 297 h 882"/>
                  <a:gd name="T32" fmla="*/ 643 w 1131"/>
                  <a:gd name="T33" fmla="*/ 339 h 882"/>
                  <a:gd name="T34" fmla="*/ 675 w 1131"/>
                  <a:gd name="T35" fmla="*/ 363 h 882"/>
                  <a:gd name="T36" fmla="*/ 739 w 1131"/>
                  <a:gd name="T37" fmla="*/ 385 h 882"/>
                  <a:gd name="T38" fmla="*/ 800 w 1131"/>
                  <a:gd name="T39" fmla="*/ 410 h 882"/>
                  <a:gd name="T40" fmla="*/ 874 w 1131"/>
                  <a:gd name="T41" fmla="*/ 473 h 882"/>
                  <a:gd name="T42" fmla="*/ 923 w 1131"/>
                  <a:gd name="T43" fmla="*/ 542 h 882"/>
                  <a:gd name="T44" fmla="*/ 928 w 1131"/>
                  <a:gd name="T45" fmla="*/ 573 h 882"/>
                  <a:gd name="T46" fmla="*/ 938 w 1131"/>
                  <a:gd name="T47" fmla="*/ 596 h 882"/>
                  <a:gd name="T48" fmla="*/ 993 w 1131"/>
                  <a:gd name="T49" fmla="*/ 643 h 882"/>
                  <a:gd name="T50" fmla="*/ 1059 w 1131"/>
                  <a:gd name="T51" fmla="*/ 722 h 882"/>
                  <a:gd name="T52" fmla="*/ 1110 w 1131"/>
                  <a:gd name="T53" fmla="*/ 821 h 882"/>
                  <a:gd name="T54" fmla="*/ 1116 w 1131"/>
                  <a:gd name="T55" fmla="*/ 882 h 882"/>
                  <a:gd name="T56" fmla="*/ 1081 w 1131"/>
                  <a:gd name="T57" fmla="*/ 790 h 882"/>
                  <a:gd name="T58" fmla="*/ 1033 w 1131"/>
                  <a:gd name="T59" fmla="*/ 710 h 882"/>
                  <a:gd name="T60" fmla="*/ 964 w 1131"/>
                  <a:gd name="T61" fmla="*/ 638 h 882"/>
                  <a:gd name="T62" fmla="*/ 918 w 1131"/>
                  <a:gd name="T63" fmla="*/ 593 h 882"/>
                  <a:gd name="T64" fmla="*/ 912 w 1131"/>
                  <a:gd name="T65" fmla="*/ 568 h 882"/>
                  <a:gd name="T66" fmla="*/ 904 w 1131"/>
                  <a:gd name="T67" fmla="*/ 534 h 882"/>
                  <a:gd name="T68" fmla="*/ 837 w 1131"/>
                  <a:gd name="T69" fmla="*/ 455 h 882"/>
                  <a:gd name="T70" fmla="*/ 778 w 1131"/>
                  <a:gd name="T71" fmla="*/ 416 h 882"/>
                  <a:gd name="T72" fmla="*/ 720 w 1131"/>
                  <a:gd name="T73" fmla="*/ 394 h 882"/>
                  <a:gd name="T74" fmla="*/ 657 w 1131"/>
                  <a:gd name="T75" fmla="*/ 370 h 882"/>
                  <a:gd name="T76" fmla="*/ 624 w 1131"/>
                  <a:gd name="T77" fmla="*/ 340 h 882"/>
                  <a:gd name="T78" fmla="*/ 601 w 1131"/>
                  <a:gd name="T79" fmla="*/ 287 h 882"/>
                  <a:gd name="T80" fmla="*/ 587 w 1131"/>
                  <a:gd name="T81" fmla="*/ 233 h 882"/>
                  <a:gd name="T82" fmla="*/ 540 w 1131"/>
                  <a:gd name="T83" fmla="*/ 202 h 882"/>
                  <a:gd name="T84" fmla="*/ 477 w 1131"/>
                  <a:gd name="T85" fmla="*/ 163 h 882"/>
                  <a:gd name="T86" fmla="*/ 439 w 1131"/>
                  <a:gd name="T87" fmla="*/ 136 h 882"/>
                  <a:gd name="T88" fmla="*/ 422 w 1131"/>
                  <a:gd name="T89" fmla="*/ 128 h 882"/>
                  <a:gd name="T90" fmla="*/ 381 w 1131"/>
                  <a:gd name="T91" fmla="*/ 89 h 882"/>
                  <a:gd name="T92" fmla="*/ 353 w 1131"/>
                  <a:gd name="T93" fmla="*/ 86 h 882"/>
                  <a:gd name="T94" fmla="*/ 328 w 1131"/>
                  <a:gd name="T95" fmla="*/ 85 h 882"/>
                  <a:gd name="T96" fmla="*/ 273 w 1131"/>
                  <a:gd name="T97" fmla="*/ 49 h 882"/>
                  <a:gd name="T98" fmla="*/ 234 w 1131"/>
                  <a:gd name="T99" fmla="*/ 26 h 882"/>
                  <a:gd name="T100" fmla="*/ 192 w 1131"/>
                  <a:gd name="T101" fmla="*/ 14 h 882"/>
                  <a:gd name="T102" fmla="*/ 183 w 1131"/>
                  <a:gd name="T103" fmla="*/ 16 h 882"/>
                  <a:gd name="T104" fmla="*/ 159 w 1131"/>
                  <a:gd name="T105" fmla="*/ 28 h 882"/>
                  <a:gd name="T106" fmla="*/ 140 w 1131"/>
                  <a:gd name="T107" fmla="*/ 64 h 882"/>
                  <a:gd name="T108" fmla="*/ 124 w 1131"/>
                  <a:gd name="T109" fmla="*/ 86 h 882"/>
                  <a:gd name="T110" fmla="*/ 98 w 1131"/>
                  <a:gd name="T111" fmla="*/ 93 h 882"/>
                  <a:gd name="T112" fmla="*/ 70 w 1131"/>
                  <a:gd name="T113" fmla="*/ 99 h 882"/>
                  <a:gd name="T114" fmla="*/ 21 w 1131"/>
                  <a:gd name="T115" fmla="*/ 117 h 882"/>
                  <a:gd name="T116" fmla="*/ 3 w 1131"/>
                  <a:gd name="T117" fmla="*/ 117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1" h="882">
                    <a:moveTo>
                      <a:pt x="0" y="102"/>
                    </a:moveTo>
                    <a:lnTo>
                      <a:pt x="12" y="101"/>
                    </a:lnTo>
                    <a:lnTo>
                      <a:pt x="41" y="96"/>
                    </a:lnTo>
                    <a:lnTo>
                      <a:pt x="59" y="92"/>
                    </a:lnTo>
                    <a:lnTo>
                      <a:pt x="79" y="85"/>
                    </a:lnTo>
                    <a:lnTo>
                      <a:pt x="88" y="80"/>
                    </a:lnTo>
                    <a:lnTo>
                      <a:pt x="99" y="76"/>
                    </a:lnTo>
                    <a:lnTo>
                      <a:pt x="109" y="69"/>
                    </a:lnTo>
                    <a:lnTo>
                      <a:pt x="117" y="63"/>
                    </a:lnTo>
                    <a:lnTo>
                      <a:pt x="125" y="57"/>
                    </a:lnTo>
                    <a:lnTo>
                      <a:pt x="129" y="50"/>
                    </a:lnTo>
                    <a:lnTo>
                      <a:pt x="133" y="45"/>
                    </a:lnTo>
                    <a:lnTo>
                      <a:pt x="136" y="38"/>
                    </a:lnTo>
                    <a:lnTo>
                      <a:pt x="138" y="33"/>
                    </a:lnTo>
                    <a:lnTo>
                      <a:pt x="141" y="27"/>
                    </a:lnTo>
                    <a:lnTo>
                      <a:pt x="144" y="23"/>
                    </a:lnTo>
                    <a:lnTo>
                      <a:pt x="149" y="18"/>
                    </a:lnTo>
                    <a:lnTo>
                      <a:pt x="154" y="13"/>
                    </a:lnTo>
                    <a:lnTo>
                      <a:pt x="16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8" y="0"/>
                    </a:lnTo>
                    <a:lnTo>
                      <a:pt x="206" y="2"/>
                    </a:lnTo>
                    <a:lnTo>
                      <a:pt x="215" y="4"/>
                    </a:lnTo>
                    <a:lnTo>
                      <a:pt x="222" y="7"/>
                    </a:lnTo>
                    <a:lnTo>
                      <a:pt x="231" y="10"/>
                    </a:lnTo>
                    <a:lnTo>
                      <a:pt x="240" y="13"/>
                    </a:lnTo>
                    <a:lnTo>
                      <a:pt x="265" y="24"/>
                    </a:lnTo>
                    <a:lnTo>
                      <a:pt x="292" y="35"/>
                    </a:lnTo>
                    <a:lnTo>
                      <a:pt x="320" y="47"/>
                    </a:lnTo>
                    <a:lnTo>
                      <a:pt x="348" y="59"/>
                    </a:lnTo>
                    <a:lnTo>
                      <a:pt x="376" y="73"/>
                    </a:lnTo>
                    <a:lnTo>
                      <a:pt x="403" y="89"/>
                    </a:lnTo>
                    <a:lnTo>
                      <a:pt x="416" y="97"/>
                    </a:lnTo>
                    <a:lnTo>
                      <a:pt x="428" y="106"/>
                    </a:lnTo>
                    <a:lnTo>
                      <a:pt x="439" y="116"/>
                    </a:lnTo>
                    <a:lnTo>
                      <a:pt x="450" y="126"/>
                    </a:lnTo>
                    <a:lnTo>
                      <a:pt x="450" y="126"/>
                    </a:lnTo>
                    <a:lnTo>
                      <a:pt x="458" y="133"/>
                    </a:lnTo>
                    <a:lnTo>
                      <a:pt x="466" y="140"/>
                    </a:lnTo>
                    <a:lnTo>
                      <a:pt x="476" y="146"/>
                    </a:lnTo>
                    <a:lnTo>
                      <a:pt x="484" y="151"/>
                    </a:lnTo>
                    <a:lnTo>
                      <a:pt x="504" y="162"/>
                    </a:lnTo>
                    <a:lnTo>
                      <a:pt x="524" y="171"/>
                    </a:lnTo>
                    <a:lnTo>
                      <a:pt x="539" y="178"/>
                    </a:lnTo>
                    <a:lnTo>
                      <a:pt x="553" y="185"/>
                    </a:lnTo>
                    <a:lnTo>
                      <a:pt x="566" y="192"/>
                    </a:lnTo>
                    <a:lnTo>
                      <a:pt x="579" y="201"/>
                    </a:lnTo>
                    <a:lnTo>
                      <a:pt x="585" y="205"/>
                    </a:lnTo>
                    <a:lnTo>
                      <a:pt x="589" y="211"/>
                    </a:lnTo>
                    <a:lnTo>
                      <a:pt x="593" y="216"/>
                    </a:lnTo>
                    <a:lnTo>
                      <a:pt x="597" y="221"/>
                    </a:lnTo>
                    <a:lnTo>
                      <a:pt x="601" y="228"/>
                    </a:lnTo>
                    <a:lnTo>
                      <a:pt x="604" y="234"/>
                    </a:lnTo>
                    <a:lnTo>
                      <a:pt x="606" y="241"/>
                    </a:lnTo>
                    <a:lnTo>
                      <a:pt x="607" y="248"/>
                    </a:lnTo>
                    <a:lnTo>
                      <a:pt x="610" y="267"/>
                    </a:lnTo>
                    <a:lnTo>
                      <a:pt x="615" y="282"/>
                    </a:lnTo>
                    <a:lnTo>
                      <a:pt x="619" y="297"/>
                    </a:lnTo>
                    <a:lnTo>
                      <a:pt x="624" y="309"/>
                    </a:lnTo>
                    <a:lnTo>
                      <a:pt x="630" y="321"/>
                    </a:lnTo>
                    <a:lnTo>
                      <a:pt x="636" y="330"/>
                    </a:lnTo>
                    <a:lnTo>
                      <a:pt x="643" y="339"/>
                    </a:lnTo>
                    <a:lnTo>
                      <a:pt x="650" y="347"/>
                    </a:lnTo>
                    <a:lnTo>
                      <a:pt x="659" y="352"/>
                    </a:lnTo>
                    <a:lnTo>
                      <a:pt x="667" y="358"/>
                    </a:lnTo>
                    <a:lnTo>
                      <a:pt x="675" y="363"/>
                    </a:lnTo>
                    <a:lnTo>
                      <a:pt x="685" y="367"/>
                    </a:lnTo>
                    <a:lnTo>
                      <a:pt x="704" y="375"/>
                    </a:lnTo>
                    <a:lnTo>
                      <a:pt x="725" y="381"/>
                    </a:lnTo>
                    <a:lnTo>
                      <a:pt x="739" y="385"/>
                    </a:lnTo>
                    <a:lnTo>
                      <a:pt x="754" y="390"/>
                    </a:lnTo>
                    <a:lnTo>
                      <a:pt x="769" y="396"/>
                    </a:lnTo>
                    <a:lnTo>
                      <a:pt x="784" y="403"/>
                    </a:lnTo>
                    <a:lnTo>
                      <a:pt x="800" y="410"/>
                    </a:lnTo>
                    <a:lnTo>
                      <a:pt x="815" y="420"/>
                    </a:lnTo>
                    <a:lnTo>
                      <a:pt x="832" y="432"/>
                    </a:lnTo>
                    <a:lnTo>
                      <a:pt x="847" y="446"/>
                    </a:lnTo>
                    <a:lnTo>
                      <a:pt x="874" y="473"/>
                    </a:lnTo>
                    <a:lnTo>
                      <a:pt x="894" y="495"/>
                    </a:lnTo>
                    <a:lnTo>
                      <a:pt x="908" y="515"/>
                    </a:lnTo>
                    <a:lnTo>
                      <a:pt x="918" y="530"/>
                    </a:lnTo>
                    <a:lnTo>
                      <a:pt x="923" y="542"/>
                    </a:lnTo>
                    <a:lnTo>
                      <a:pt x="926" y="552"/>
                    </a:lnTo>
                    <a:lnTo>
                      <a:pt x="928" y="561"/>
                    </a:lnTo>
                    <a:lnTo>
                      <a:pt x="928" y="568"/>
                    </a:lnTo>
                    <a:lnTo>
                      <a:pt x="928" y="573"/>
                    </a:lnTo>
                    <a:lnTo>
                      <a:pt x="928" y="577"/>
                    </a:lnTo>
                    <a:lnTo>
                      <a:pt x="929" y="583"/>
                    </a:lnTo>
                    <a:lnTo>
                      <a:pt x="933" y="588"/>
                    </a:lnTo>
                    <a:lnTo>
                      <a:pt x="938" y="596"/>
                    </a:lnTo>
                    <a:lnTo>
                      <a:pt x="946" y="603"/>
                    </a:lnTo>
                    <a:lnTo>
                      <a:pt x="958" y="614"/>
                    </a:lnTo>
                    <a:lnTo>
                      <a:pt x="973" y="626"/>
                    </a:lnTo>
                    <a:lnTo>
                      <a:pt x="993" y="643"/>
                    </a:lnTo>
                    <a:lnTo>
                      <a:pt x="1012" y="661"/>
                    </a:lnTo>
                    <a:lnTo>
                      <a:pt x="1029" y="681"/>
                    </a:lnTo>
                    <a:lnTo>
                      <a:pt x="1044" y="701"/>
                    </a:lnTo>
                    <a:lnTo>
                      <a:pt x="1059" y="722"/>
                    </a:lnTo>
                    <a:lnTo>
                      <a:pt x="1072" y="742"/>
                    </a:lnTo>
                    <a:lnTo>
                      <a:pt x="1083" y="764"/>
                    </a:lnTo>
                    <a:lnTo>
                      <a:pt x="1094" y="783"/>
                    </a:lnTo>
                    <a:lnTo>
                      <a:pt x="1110" y="821"/>
                    </a:lnTo>
                    <a:lnTo>
                      <a:pt x="1122" y="850"/>
                    </a:lnTo>
                    <a:lnTo>
                      <a:pt x="1128" y="871"/>
                    </a:lnTo>
                    <a:lnTo>
                      <a:pt x="1131" y="878"/>
                    </a:lnTo>
                    <a:lnTo>
                      <a:pt x="1116" y="882"/>
                    </a:lnTo>
                    <a:lnTo>
                      <a:pt x="1114" y="875"/>
                    </a:lnTo>
                    <a:lnTo>
                      <a:pt x="1108" y="855"/>
                    </a:lnTo>
                    <a:lnTo>
                      <a:pt x="1096" y="826"/>
                    </a:lnTo>
                    <a:lnTo>
                      <a:pt x="1081" y="790"/>
                    </a:lnTo>
                    <a:lnTo>
                      <a:pt x="1070" y="770"/>
                    </a:lnTo>
                    <a:lnTo>
                      <a:pt x="1059" y="751"/>
                    </a:lnTo>
                    <a:lnTo>
                      <a:pt x="1046" y="730"/>
                    </a:lnTo>
                    <a:lnTo>
                      <a:pt x="1033" y="710"/>
                    </a:lnTo>
                    <a:lnTo>
                      <a:pt x="1018" y="690"/>
                    </a:lnTo>
                    <a:lnTo>
                      <a:pt x="1001" y="671"/>
                    </a:lnTo>
                    <a:lnTo>
                      <a:pt x="984" y="654"/>
                    </a:lnTo>
                    <a:lnTo>
                      <a:pt x="964" y="638"/>
                    </a:lnTo>
                    <a:lnTo>
                      <a:pt x="947" y="624"/>
                    </a:lnTo>
                    <a:lnTo>
                      <a:pt x="934" y="612"/>
                    </a:lnTo>
                    <a:lnTo>
                      <a:pt x="924" y="602"/>
                    </a:lnTo>
                    <a:lnTo>
                      <a:pt x="918" y="593"/>
                    </a:lnTo>
                    <a:lnTo>
                      <a:pt x="915" y="586"/>
                    </a:lnTo>
                    <a:lnTo>
                      <a:pt x="912" y="579"/>
                    </a:lnTo>
                    <a:lnTo>
                      <a:pt x="912" y="574"/>
                    </a:lnTo>
                    <a:lnTo>
                      <a:pt x="912" y="568"/>
                    </a:lnTo>
                    <a:lnTo>
                      <a:pt x="912" y="561"/>
                    </a:lnTo>
                    <a:lnTo>
                      <a:pt x="911" y="554"/>
                    </a:lnTo>
                    <a:lnTo>
                      <a:pt x="909" y="545"/>
                    </a:lnTo>
                    <a:lnTo>
                      <a:pt x="904" y="534"/>
                    </a:lnTo>
                    <a:lnTo>
                      <a:pt x="894" y="520"/>
                    </a:lnTo>
                    <a:lnTo>
                      <a:pt x="881" y="503"/>
                    </a:lnTo>
                    <a:lnTo>
                      <a:pt x="862" y="481"/>
                    </a:lnTo>
                    <a:lnTo>
                      <a:pt x="837" y="455"/>
                    </a:lnTo>
                    <a:lnTo>
                      <a:pt x="822" y="442"/>
                    </a:lnTo>
                    <a:lnTo>
                      <a:pt x="807" y="432"/>
                    </a:lnTo>
                    <a:lnTo>
                      <a:pt x="792" y="423"/>
                    </a:lnTo>
                    <a:lnTo>
                      <a:pt x="778" y="416"/>
                    </a:lnTo>
                    <a:lnTo>
                      <a:pt x="763" y="409"/>
                    </a:lnTo>
                    <a:lnTo>
                      <a:pt x="748" y="404"/>
                    </a:lnTo>
                    <a:lnTo>
                      <a:pt x="733" y="398"/>
                    </a:lnTo>
                    <a:lnTo>
                      <a:pt x="720" y="394"/>
                    </a:lnTo>
                    <a:lnTo>
                      <a:pt x="698" y="388"/>
                    </a:lnTo>
                    <a:lnTo>
                      <a:pt x="676" y="380"/>
                    </a:lnTo>
                    <a:lnTo>
                      <a:pt x="667" y="375"/>
                    </a:lnTo>
                    <a:lnTo>
                      <a:pt x="657" y="370"/>
                    </a:lnTo>
                    <a:lnTo>
                      <a:pt x="648" y="364"/>
                    </a:lnTo>
                    <a:lnTo>
                      <a:pt x="640" y="357"/>
                    </a:lnTo>
                    <a:lnTo>
                      <a:pt x="632" y="349"/>
                    </a:lnTo>
                    <a:lnTo>
                      <a:pt x="624" y="340"/>
                    </a:lnTo>
                    <a:lnTo>
                      <a:pt x="617" y="329"/>
                    </a:lnTo>
                    <a:lnTo>
                      <a:pt x="611" y="316"/>
                    </a:lnTo>
                    <a:lnTo>
                      <a:pt x="605" y="303"/>
                    </a:lnTo>
                    <a:lnTo>
                      <a:pt x="601" y="287"/>
                    </a:lnTo>
                    <a:lnTo>
                      <a:pt x="596" y="270"/>
                    </a:lnTo>
                    <a:lnTo>
                      <a:pt x="593" y="251"/>
                    </a:lnTo>
                    <a:lnTo>
                      <a:pt x="591" y="241"/>
                    </a:lnTo>
                    <a:lnTo>
                      <a:pt x="587" y="233"/>
                    </a:lnTo>
                    <a:lnTo>
                      <a:pt x="581" y="227"/>
                    </a:lnTo>
                    <a:lnTo>
                      <a:pt x="576" y="221"/>
                    </a:lnTo>
                    <a:lnTo>
                      <a:pt x="560" y="212"/>
                    </a:lnTo>
                    <a:lnTo>
                      <a:pt x="540" y="202"/>
                    </a:lnTo>
                    <a:lnTo>
                      <a:pt x="530" y="193"/>
                    </a:lnTo>
                    <a:lnTo>
                      <a:pt x="518" y="184"/>
                    </a:lnTo>
                    <a:lnTo>
                      <a:pt x="496" y="174"/>
                    </a:lnTo>
                    <a:lnTo>
                      <a:pt x="477" y="163"/>
                    </a:lnTo>
                    <a:lnTo>
                      <a:pt x="466" y="158"/>
                    </a:lnTo>
                    <a:lnTo>
                      <a:pt x="457" y="151"/>
                    </a:lnTo>
                    <a:lnTo>
                      <a:pt x="448" y="144"/>
                    </a:lnTo>
                    <a:lnTo>
                      <a:pt x="439" y="136"/>
                    </a:lnTo>
                    <a:lnTo>
                      <a:pt x="439" y="135"/>
                    </a:lnTo>
                    <a:lnTo>
                      <a:pt x="439" y="135"/>
                    </a:lnTo>
                    <a:lnTo>
                      <a:pt x="429" y="133"/>
                    </a:lnTo>
                    <a:lnTo>
                      <a:pt x="422" y="128"/>
                    </a:lnTo>
                    <a:lnTo>
                      <a:pt x="414" y="122"/>
                    </a:lnTo>
                    <a:lnTo>
                      <a:pt x="407" y="115"/>
                    </a:lnTo>
                    <a:lnTo>
                      <a:pt x="394" y="100"/>
                    </a:lnTo>
                    <a:lnTo>
                      <a:pt x="381" y="89"/>
                    </a:lnTo>
                    <a:lnTo>
                      <a:pt x="373" y="86"/>
                    </a:lnTo>
                    <a:lnTo>
                      <a:pt x="367" y="85"/>
                    </a:lnTo>
                    <a:lnTo>
                      <a:pt x="359" y="85"/>
                    </a:lnTo>
                    <a:lnTo>
                      <a:pt x="353" y="86"/>
                    </a:lnTo>
                    <a:lnTo>
                      <a:pt x="345" y="87"/>
                    </a:lnTo>
                    <a:lnTo>
                      <a:pt x="339" y="88"/>
                    </a:lnTo>
                    <a:lnTo>
                      <a:pt x="333" y="87"/>
                    </a:lnTo>
                    <a:lnTo>
                      <a:pt x="328" y="85"/>
                    </a:lnTo>
                    <a:lnTo>
                      <a:pt x="317" y="82"/>
                    </a:lnTo>
                    <a:lnTo>
                      <a:pt x="307" y="80"/>
                    </a:lnTo>
                    <a:lnTo>
                      <a:pt x="288" y="63"/>
                    </a:lnTo>
                    <a:lnTo>
                      <a:pt x="273" y="49"/>
                    </a:lnTo>
                    <a:lnTo>
                      <a:pt x="264" y="44"/>
                    </a:lnTo>
                    <a:lnTo>
                      <a:pt x="256" y="38"/>
                    </a:lnTo>
                    <a:lnTo>
                      <a:pt x="246" y="33"/>
                    </a:lnTo>
                    <a:lnTo>
                      <a:pt x="234" y="26"/>
                    </a:lnTo>
                    <a:lnTo>
                      <a:pt x="218" y="20"/>
                    </a:lnTo>
                    <a:lnTo>
                      <a:pt x="203" y="16"/>
                    </a:lnTo>
                    <a:lnTo>
                      <a:pt x="197" y="14"/>
                    </a:lnTo>
                    <a:lnTo>
                      <a:pt x="192" y="14"/>
                    </a:lnTo>
                    <a:lnTo>
                      <a:pt x="188" y="14"/>
                    </a:lnTo>
                    <a:lnTo>
                      <a:pt x="183" y="16"/>
                    </a:lnTo>
                    <a:lnTo>
                      <a:pt x="183" y="16"/>
                    </a:lnTo>
                    <a:lnTo>
                      <a:pt x="183" y="16"/>
                    </a:lnTo>
                    <a:lnTo>
                      <a:pt x="176" y="19"/>
                    </a:lnTo>
                    <a:lnTo>
                      <a:pt x="169" y="22"/>
                    </a:lnTo>
                    <a:lnTo>
                      <a:pt x="164" y="25"/>
                    </a:lnTo>
                    <a:lnTo>
                      <a:pt x="159" y="28"/>
                    </a:lnTo>
                    <a:lnTo>
                      <a:pt x="154" y="36"/>
                    </a:lnTo>
                    <a:lnTo>
                      <a:pt x="150" y="45"/>
                    </a:lnTo>
                    <a:lnTo>
                      <a:pt x="145" y="53"/>
                    </a:lnTo>
                    <a:lnTo>
                      <a:pt x="140" y="64"/>
                    </a:lnTo>
                    <a:lnTo>
                      <a:pt x="137" y="71"/>
                    </a:lnTo>
                    <a:lnTo>
                      <a:pt x="134" y="76"/>
                    </a:lnTo>
                    <a:lnTo>
                      <a:pt x="129" y="81"/>
                    </a:lnTo>
                    <a:lnTo>
                      <a:pt x="124" y="86"/>
                    </a:lnTo>
                    <a:lnTo>
                      <a:pt x="119" y="89"/>
                    </a:lnTo>
                    <a:lnTo>
                      <a:pt x="112" y="91"/>
                    </a:lnTo>
                    <a:lnTo>
                      <a:pt x="106" y="92"/>
                    </a:lnTo>
                    <a:lnTo>
                      <a:pt x="98" y="93"/>
                    </a:lnTo>
                    <a:lnTo>
                      <a:pt x="92" y="93"/>
                    </a:lnTo>
                    <a:lnTo>
                      <a:pt x="84" y="94"/>
                    </a:lnTo>
                    <a:lnTo>
                      <a:pt x="78" y="95"/>
                    </a:lnTo>
                    <a:lnTo>
                      <a:pt x="70" y="99"/>
                    </a:lnTo>
                    <a:lnTo>
                      <a:pt x="56" y="104"/>
                    </a:lnTo>
                    <a:lnTo>
                      <a:pt x="43" y="109"/>
                    </a:lnTo>
                    <a:lnTo>
                      <a:pt x="31" y="114"/>
                    </a:lnTo>
                    <a:lnTo>
                      <a:pt x="21" y="117"/>
                    </a:lnTo>
                    <a:lnTo>
                      <a:pt x="13" y="118"/>
                    </a:lnTo>
                    <a:lnTo>
                      <a:pt x="7" y="118"/>
                    </a:lnTo>
                    <a:lnTo>
                      <a:pt x="5" y="118"/>
                    </a:lnTo>
                    <a:lnTo>
                      <a:pt x="3" y="117"/>
                    </a:lnTo>
                    <a:lnTo>
                      <a:pt x="2" y="116"/>
                    </a:lnTo>
                    <a:lnTo>
                      <a:pt x="2" y="115"/>
                    </a:lnTo>
                    <a:lnTo>
                      <a:pt x="0" y="10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1" name="Freeform 7">
                <a:extLst>
                  <a:ext uri="{FF2B5EF4-FFF2-40B4-BE49-F238E27FC236}">
                    <a16:creationId xmlns:a16="http://schemas.microsoft.com/office/drawing/2014/main" xmlns="" id="{9908A5CD-42AF-48F6-8B03-3E9A9FC04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" y="3334"/>
                <a:ext cx="282" cy="192"/>
              </a:xfrm>
              <a:custGeom>
                <a:avLst/>
                <a:gdLst>
                  <a:gd name="T0" fmla="*/ 1055 w 1128"/>
                  <a:gd name="T1" fmla="*/ 26 h 768"/>
                  <a:gd name="T2" fmla="*/ 1002 w 1128"/>
                  <a:gd name="T3" fmla="*/ 48 h 768"/>
                  <a:gd name="T4" fmla="*/ 989 w 1128"/>
                  <a:gd name="T5" fmla="*/ 36 h 768"/>
                  <a:gd name="T6" fmla="*/ 962 w 1128"/>
                  <a:gd name="T7" fmla="*/ 13 h 768"/>
                  <a:gd name="T8" fmla="*/ 946 w 1128"/>
                  <a:gd name="T9" fmla="*/ 9 h 768"/>
                  <a:gd name="T10" fmla="*/ 908 w 1128"/>
                  <a:gd name="T11" fmla="*/ 15 h 768"/>
                  <a:gd name="T12" fmla="*/ 810 w 1128"/>
                  <a:gd name="T13" fmla="*/ 55 h 768"/>
                  <a:gd name="T14" fmla="*/ 702 w 1128"/>
                  <a:gd name="T15" fmla="*/ 115 h 768"/>
                  <a:gd name="T16" fmla="*/ 665 w 1128"/>
                  <a:gd name="T17" fmla="*/ 148 h 768"/>
                  <a:gd name="T18" fmla="*/ 599 w 1128"/>
                  <a:gd name="T19" fmla="*/ 182 h 768"/>
                  <a:gd name="T20" fmla="*/ 552 w 1128"/>
                  <a:gd name="T21" fmla="*/ 180 h 768"/>
                  <a:gd name="T22" fmla="*/ 530 w 1128"/>
                  <a:gd name="T23" fmla="*/ 182 h 768"/>
                  <a:gd name="T24" fmla="*/ 516 w 1128"/>
                  <a:gd name="T25" fmla="*/ 231 h 768"/>
                  <a:gd name="T26" fmla="*/ 488 w 1128"/>
                  <a:gd name="T27" fmla="*/ 282 h 768"/>
                  <a:gd name="T28" fmla="*/ 446 w 1128"/>
                  <a:gd name="T29" fmla="*/ 302 h 768"/>
                  <a:gd name="T30" fmla="*/ 384 w 1128"/>
                  <a:gd name="T31" fmla="*/ 315 h 768"/>
                  <a:gd name="T32" fmla="*/ 330 w 1128"/>
                  <a:gd name="T33" fmla="*/ 311 h 768"/>
                  <a:gd name="T34" fmla="*/ 291 w 1128"/>
                  <a:gd name="T35" fmla="*/ 324 h 768"/>
                  <a:gd name="T36" fmla="*/ 213 w 1128"/>
                  <a:gd name="T37" fmla="*/ 415 h 768"/>
                  <a:gd name="T38" fmla="*/ 204 w 1128"/>
                  <a:gd name="T39" fmla="*/ 457 h 768"/>
                  <a:gd name="T40" fmla="*/ 185 w 1128"/>
                  <a:gd name="T41" fmla="*/ 489 h 768"/>
                  <a:gd name="T42" fmla="*/ 102 w 1128"/>
                  <a:gd name="T43" fmla="*/ 566 h 768"/>
                  <a:gd name="T44" fmla="*/ 37 w 1128"/>
                  <a:gd name="T45" fmla="*/ 669 h 768"/>
                  <a:gd name="T46" fmla="*/ 14 w 1128"/>
                  <a:gd name="T47" fmla="*/ 768 h 768"/>
                  <a:gd name="T48" fmla="*/ 61 w 1128"/>
                  <a:gd name="T49" fmla="*/ 656 h 768"/>
                  <a:gd name="T50" fmla="*/ 130 w 1128"/>
                  <a:gd name="T51" fmla="*/ 557 h 768"/>
                  <a:gd name="T52" fmla="*/ 206 w 1128"/>
                  <a:gd name="T53" fmla="*/ 488 h 768"/>
                  <a:gd name="T54" fmla="*/ 218 w 1128"/>
                  <a:gd name="T55" fmla="*/ 453 h 768"/>
                  <a:gd name="T56" fmla="*/ 236 w 1128"/>
                  <a:gd name="T57" fmla="*/ 414 h 768"/>
                  <a:gd name="T58" fmla="*/ 310 w 1128"/>
                  <a:gd name="T59" fmla="*/ 343 h 768"/>
                  <a:gd name="T60" fmla="*/ 350 w 1128"/>
                  <a:gd name="T61" fmla="*/ 333 h 768"/>
                  <a:gd name="T62" fmla="*/ 406 w 1128"/>
                  <a:gd name="T63" fmla="*/ 333 h 768"/>
                  <a:gd name="T64" fmla="*/ 470 w 1128"/>
                  <a:gd name="T65" fmla="*/ 318 h 768"/>
                  <a:gd name="T66" fmla="*/ 509 w 1128"/>
                  <a:gd name="T67" fmla="*/ 295 h 768"/>
                  <a:gd name="T68" fmla="*/ 534 w 1128"/>
                  <a:gd name="T69" fmla="*/ 232 h 768"/>
                  <a:gd name="T70" fmla="*/ 544 w 1128"/>
                  <a:gd name="T71" fmla="*/ 204 h 768"/>
                  <a:gd name="T72" fmla="*/ 575 w 1128"/>
                  <a:gd name="T73" fmla="*/ 213 h 768"/>
                  <a:gd name="T74" fmla="*/ 613 w 1128"/>
                  <a:gd name="T75" fmla="*/ 192 h 768"/>
                  <a:gd name="T76" fmla="*/ 683 w 1128"/>
                  <a:gd name="T77" fmla="*/ 152 h 768"/>
                  <a:gd name="T78" fmla="*/ 709 w 1128"/>
                  <a:gd name="T79" fmla="*/ 136 h 768"/>
                  <a:gd name="T80" fmla="*/ 757 w 1128"/>
                  <a:gd name="T81" fmla="*/ 94 h 768"/>
                  <a:gd name="T82" fmla="*/ 792 w 1128"/>
                  <a:gd name="T83" fmla="*/ 96 h 768"/>
                  <a:gd name="T84" fmla="*/ 843 w 1128"/>
                  <a:gd name="T85" fmla="*/ 71 h 768"/>
                  <a:gd name="T86" fmla="*/ 897 w 1128"/>
                  <a:gd name="T87" fmla="*/ 35 h 768"/>
                  <a:gd name="T88" fmla="*/ 943 w 1128"/>
                  <a:gd name="T89" fmla="*/ 23 h 768"/>
                  <a:gd name="T90" fmla="*/ 962 w 1128"/>
                  <a:gd name="T91" fmla="*/ 30 h 768"/>
                  <a:gd name="T92" fmla="*/ 983 w 1128"/>
                  <a:gd name="T93" fmla="*/ 56 h 768"/>
                  <a:gd name="T94" fmla="*/ 999 w 1128"/>
                  <a:gd name="T95" fmla="*/ 64 h 768"/>
                  <a:gd name="T96" fmla="*/ 1043 w 1128"/>
                  <a:gd name="T97" fmla="*/ 43 h 768"/>
                  <a:gd name="T98" fmla="*/ 1072 w 1128"/>
                  <a:gd name="T99" fmla="*/ 36 h 768"/>
                  <a:gd name="T100" fmla="*/ 1103 w 1128"/>
                  <a:gd name="T101" fmla="*/ 38 h 768"/>
                  <a:gd name="T102" fmla="*/ 1125 w 1128"/>
                  <a:gd name="T103" fmla="*/ 12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28" h="768">
                    <a:moveTo>
                      <a:pt x="1104" y="21"/>
                    </a:moveTo>
                    <a:lnTo>
                      <a:pt x="1097" y="21"/>
                    </a:lnTo>
                    <a:lnTo>
                      <a:pt x="1080" y="22"/>
                    </a:lnTo>
                    <a:lnTo>
                      <a:pt x="1068" y="24"/>
                    </a:lnTo>
                    <a:lnTo>
                      <a:pt x="1055" y="26"/>
                    </a:lnTo>
                    <a:lnTo>
                      <a:pt x="1041" y="30"/>
                    </a:lnTo>
                    <a:lnTo>
                      <a:pt x="1027" y="35"/>
                    </a:lnTo>
                    <a:lnTo>
                      <a:pt x="1015" y="40"/>
                    </a:lnTo>
                    <a:lnTo>
                      <a:pt x="1007" y="47"/>
                    </a:lnTo>
                    <a:lnTo>
                      <a:pt x="1002" y="48"/>
                    </a:lnTo>
                    <a:lnTo>
                      <a:pt x="999" y="49"/>
                    </a:lnTo>
                    <a:lnTo>
                      <a:pt x="997" y="49"/>
                    </a:lnTo>
                    <a:lnTo>
                      <a:pt x="995" y="47"/>
                    </a:lnTo>
                    <a:lnTo>
                      <a:pt x="993" y="41"/>
                    </a:lnTo>
                    <a:lnTo>
                      <a:pt x="989" y="36"/>
                    </a:lnTo>
                    <a:lnTo>
                      <a:pt x="986" y="31"/>
                    </a:lnTo>
                    <a:lnTo>
                      <a:pt x="982" y="26"/>
                    </a:lnTo>
                    <a:lnTo>
                      <a:pt x="977" y="22"/>
                    </a:lnTo>
                    <a:lnTo>
                      <a:pt x="970" y="17"/>
                    </a:lnTo>
                    <a:lnTo>
                      <a:pt x="962" y="13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46" y="9"/>
                    </a:lnTo>
                    <a:lnTo>
                      <a:pt x="940" y="8"/>
                    </a:lnTo>
                    <a:lnTo>
                      <a:pt x="932" y="9"/>
                    </a:lnTo>
                    <a:lnTo>
                      <a:pt x="925" y="10"/>
                    </a:lnTo>
                    <a:lnTo>
                      <a:pt x="917" y="12"/>
                    </a:lnTo>
                    <a:lnTo>
                      <a:pt x="908" y="15"/>
                    </a:lnTo>
                    <a:lnTo>
                      <a:pt x="900" y="19"/>
                    </a:lnTo>
                    <a:lnTo>
                      <a:pt x="890" y="22"/>
                    </a:lnTo>
                    <a:lnTo>
                      <a:pt x="865" y="33"/>
                    </a:lnTo>
                    <a:lnTo>
                      <a:pt x="838" y="43"/>
                    </a:lnTo>
                    <a:lnTo>
                      <a:pt x="810" y="55"/>
                    </a:lnTo>
                    <a:lnTo>
                      <a:pt x="782" y="67"/>
                    </a:lnTo>
                    <a:lnTo>
                      <a:pt x="754" y="81"/>
                    </a:lnTo>
                    <a:lnTo>
                      <a:pt x="727" y="97"/>
                    </a:lnTo>
                    <a:lnTo>
                      <a:pt x="715" y="105"/>
                    </a:lnTo>
                    <a:lnTo>
                      <a:pt x="702" y="115"/>
                    </a:lnTo>
                    <a:lnTo>
                      <a:pt x="692" y="124"/>
                    </a:lnTo>
                    <a:lnTo>
                      <a:pt x="681" y="134"/>
                    </a:lnTo>
                    <a:lnTo>
                      <a:pt x="681" y="134"/>
                    </a:lnTo>
                    <a:lnTo>
                      <a:pt x="673" y="141"/>
                    </a:lnTo>
                    <a:lnTo>
                      <a:pt x="665" y="148"/>
                    </a:lnTo>
                    <a:lnTo>
                      <a:pt x="656" y="154"/>
                    </a:lnTo>
                    <a:lnTo>
                      <a:pt x="646" y="160"/>
                    </a:lnTo>
                    <a:lnTo>
                      <a:pt x="627" y="171"/>
                    </a:lnTo>
                    <a:lnTo>
                      <a:pt x="606" y="179"/>
                    </a:lnTo>
                    <a:lnTo>
                      <a:pt x="599" y="182"/>
                    </a:lnTo>
                    <a:lnTo>
                      <a:pt x="592" y="184"/>
                    </a:lnTo>
                    <a:lnTo>
                      <a:pt x="585" y="185"/>
                    </a:lnTo>
                    <a:lnTo>
                      <a:pt x="577" y="185"/>
                    </a:lnTo>
                    <a:lnTo>
                      <a:pt x="564" y="182"/>
                    </a:lnTo>
                    <a:lnTo>
                      <a:pt x="552" y="180"/>
                    </a:lnTo>
                    <a:lnTo>
                      <a:pt x="546" y="179"/>
                    </a:lnTo>
                    <a:lnTo>
                      <a:pt x="542" y="179"/>
                    </a:lnTo>
                    <a:lnTo>
                      <a:pt x="537" y="179"/>
                    </a:lnTo>
                    <a:lnTo>
                      <a:pt x="533" y="180"/>
                    </a:lnTo>
                    <a:lnTo>
                      <a:pt x="530" y="182"/>
                    </a:lnTo>
                    <a:lnTo>
                      <a:pt x="527" y="186"/>
                    </a:lnTo>
                    <a:lnTo>
                      <a:pt x="524" y="191"/>
                    </a:lnTo>
                    <a:lnTo>
                      <a:pt x="523" y="198"/>
                    </a:lnTo>
                    <a:lnTo>
                      <a:pt x="520" y="216"/>
                    </a:lnTo>
                    <a:lnTo>
                      <a:pt x="516" y="231"/>
                    </a:lnTo>
                    <a:lnTo>
                      <a:pt x="511" y="245"/>
                    </a:lnTo>
                    <a:lnTo>
                      <a:pt x="506" y="256"/>
                    </a:lnTo>
                    <a:lnTo>
                      <a:pt x="501" y="267"/>
                    </a:lnTo>
                    <a:lnTo>
                      <a:pt x="494" y="274"/>
                    </a:lnTo>
                    <a:lnTo>
                      <a:pt x="488" y="282"/>
                    </a:lnTo>
                    <a:lnTo>
                      <a:pt x="480" y="287"/>
                    </a:lnTo>
                    <a:lnTo>
                      <a:pt x="472" y="291"/>
                    </a:lnTo>
                    <a:lnTo>
                      <a:pt x="464" y="296"/>
                    </a:lnTo>
                    <a:lnTo>
                      <a:pt x="455" y="299"/>
                    </a:lnTo>
                    <a:lnTo>
                      <a:pt x="446" y="302"/>
                    </a:lnTo>
                    <a:lnTo>
                      <a:pt x="426" y="307"/>
                    </a:lnTo>
                    <a:lnTo>
                      <a:pt x="406" y="313"/>
                    </a:lnTo>
                    <a:lnTo>
                      <a:pt x="399" y="314"/>
                    </a:lnTo>
                    <a:lnTo>
                      <a:pt x="392" y="315"/>
                    </a:lnTo>
                    <a:lnTo>
                      <a:pt x="384" y="315"/>
                    </a:lnTo>
                    <a:lnTo>
                      <a:pt x="377" y="315"/>
                    </a:lnTo>
                    <a:lnTo>
                      <a:pt x="361" y="313"/>
                    </a:lnTo>
                    <a:lnTo>
                      <a:pt x="346" y="311"/>
                    </a:lnTo>
                    <a:lnTo>
                      <a:pt x="338" y="311"/>
                    </a:lnTo>
                    <a:lnTo>
                      <a:pt x="330" y="311"/>
                    </a:lnTo>
                    <a:lnTo>
                      <a:pt x="323" y="311"/>
                    </a:lnTo>
                    <a:lnTo>
                      <a:pt x="315" y="313"/>
                    </a:lnTo>
                    <a:lnTo>
                      <a:pt x="306" y="315"/>
                    </a:lnTo>
                    <a:lnTo>
                      <a:pt x="299" y="319"/>
                    </a:lnTo>
                    <a:lnTo>
                      <a:pt x="291" y="324"/>
                    </a:lnTo>
                    <a:lnTo>
                      <a:pt x="284" y="331"/>
                    </a:lnTo>
                    <a:lnTo>
                      <a:pt x="257" y="358"/>
                    </a:lnTo>
                    <a:lnTo>
                      <a:pt x="236" y="381"/>
                    </a:lnTo>
                    <a:lnTo>
                      <a:pt x="222" y="399"/>
                    </a:lnTo>
                    <a:lnTo>
                      <a:pt x="213" y="415"/>
                    </a:lnTo>
                    <a:lnTo>
                      <a:pt x="207" y="427"/>
                    </a:lnTo>
                    <a:lnTo>
                      <a:pt x="204" y="437"/>
                    </a:lnTo>
                    <a:lnTo>
                      <a:pt x="203" y="446"/>
                    </a:lnTo>
                    <a:lnTo>
                      <a:pt x="204" y="453"/>
                    </a:lnTo>
                    <a:lnTo>
                      <a:pt x="204" y="457"/>
                    </a:lnTo>
                    <a:lnTo>
                      <a:pt x="203" y="463"/>
                    </a:lnTo>
                    <a:lnTo>
                      <a:pt x="202" y="468"/>
                    </a:lnTo>
                    <a:lnTo>
                      <a:pt x="199" y="474"/>
                    </a:lnTo>
                    <a:lnTo>
                      <a:pt x="192" y="480"/>
                    </a:lnTo>
                    <a:lnTo>
                      <a:pt x="185" y="489"/>
                    </a:lnTo>
                    <a:lnTo>
                      <a:pt x="173" y="499"/>
                    </a:lnTo>
                    <a:lnTo>
                      <a:pt x="158" y="511"/>
                    </a:lnTo>
                    <a:lnTo>
                      <a:pt x="137" y="527"/>
                    </a:lnTo>
                    <a:lnTo>
                      <a:pt x="119" y="546"/>
                    </a:lnTo>
                    <a:lnTo>
                      <a:pt x="102" y="566"/>
                    </a:lnTo>
                    <a:lnTo>
                      <a:pt x="86" y="586"/>
                    </a:lnTo>
                    <a:lnTo>
                      <a:pt x="71" y="607"/>
                    </a:lnTo>
                    <a:lnTo>
                      <a:pt x="58" y="628"/>
                    </a:lnTo>
                    <a:lnTo>
                      <a:pt x="48" y="649"/>
                    </a:lnTo>
                    <a:lnTo>
                      <a:pt x="37" y="669"/>
                    </a:lnTo>
                    <a:lnTo>
                      <a:pt x="21" y="705"/>
                    </a:lnTo>
                    <a:lnTo>
                      <a:pt x="9" y="736"/>
                    </a:lnTo>
                    <a:lnTo>
                      <a:pt x="2" y="756"/>
                    </a:lnTo>
                    <a:lnTo>
                      <a:pt x="0" y="764"/>
                    </a:lnTo>
                    <a:lnTo>
                      <a:pt x="14" y="768"/>
                    </a:lnTo>
                    <a:lnTo>
                      <a:pt x="16" y="760"/>
                    </a:lnTo>
                    <a:lnTo>
                      <a:pt x="23" y="741"/>
                    </a:lnTo>
                    <a:lnTo>
                      <a:pt x="35" y="712"/>
                    </a:lnTo>
                    <a:lnTo>
                      <a:pt x="51" y="675"/>
                    </a:lnTo>
                    <a:lnTo>
                      <a:pt x="61" y="656"/>
                    </a:lnTo>
                    <a:lnTo>
                      <a:pt x="71" y="635"/>
                    </a:lnTo>
                    <a:lnTo>
                      <a:pt x="84" y="616"/>
                    </a:lnTo>
                    <a:lnTo>
                      <a:pt x="98" y="595"/>
                    </a:lnTo>
                    <a:lnTo>
                      <a:pt x="113" y="576"/>
                    </a:lnTo>
                    <a:lnTo>
                      <a:pt x="130" y="557"/>
                    </a:lnTo>
                    <a:lnTo>
                      <a:pt x="147" y="539"/>
                    </a:lnTo>
                    <a:lnTo>
                      <a:pt x="166" y="523"/>
                    </a:lnTo>
                    <a:lnTo>
                      <a:pt x="183" y="509"/>
                    </a:lnTo>
                    <a:lnTo>
                      <a:pt x="198" y="497"/>
                    </a:lnTo>
                    <a:lnTo>
                      <a:pt x="206" y="488"/>
                    </a:lnTo>
                    <a:lnTo>
                      <a:pt x="213" y="479"/>
                    </a:lnTo>
                    <a:lnTo>
                      <a:pt x="216" y="471"/>
                    </a:lnTo>
                    <a:lnTo>
                      <a:pt x="218" y="465"/>
                    </a:lnTo>
                    <a:lnTo>
                      <a:pt x="218" y="458"/>
                    </a:lnTo>
                    <a:lnTo>
                      <a:pt x="218" y="453"/>
                    </a:lnTo>
                    <a:lnTo>
                      <a:pt x="218" y="447"/>
                    </a:lnTo>
                    <a:lnTo>
                      <a:pt x="219" y="441"/>
                    </a:lnTo>
                    <a:lnTo>
                      <a:pt x="221" y="435"/>
                    </a:lnTo>
                    <a:lnTo>
                      <a:pt x="227" y="426"/>
                    </a:lnTo>
                    <a:lnTo>
                      <a:pt x="236" y="414"/>
                    </a:lnTo>
                    <a:lnTo>
                      <a:pt x="249" y="399"/>
                    </a:lnTo>
                    <a:lnTo>
                      <a:pt x="269" y="380"/>
                    </a:lnTo>
                    <a:lnTo>
                      <a:pt x="295" y="355"/>
                    </a:lnTo>
                    <a:lnTo>
                      <a:pt x="301" y="348"/>
                    </a:lnTo>
                    <a:lnTo>
                      <a:pt x="310" y="343"/>
                    </a:lnTo>
                    <a:lnTo>
                      <a:pt x="317" y="339"/>
                    </a:lnTo>
                    <a:lnTo>
                      <a:pt x="325" y="337"/>
                    </a:lnTo>
                    <a:lnTo>
                      <a:pt x="333" y="334"/>
                    </a:lnTo>
                    <a:lnTo>
                      <a:pt x="341" y="333"/>
                    </a:lnTo>
                    <a:lnTo>
                      <a:pt x="350" y="333"/>
                    </a:lnTo>
                    <a:lnTo>
                      <a:pt x="358" y="332"/>
                    </a:lnTo>
                    <a:lnTo>
                      <a:pt x="374" y="333"/>
                    </a:lnTo>
                    <a:lnTo>
                      <a:pt x="391" y="334"/>
                    </a:lnTo>
                    <a:lnTo>
                      <a:pt x="398" y="334"/>
                    </a:lnTo>
                    <a:lnTo>
                      <a:pt x="406" y="333"/>
                    </a:lnTo>
                    <a:lnTo>
                      <a:pt x="413" y="333"/>
                    </a:lnTo>
                    <a:lnTo>
                      <a:pt x="420" y="331"/>
                    </a:lnTo>
                    <a:lnTo>
                      <a:pt x="441" y="326"/>
                    </a:lnTo>
                    <a:lnTo>
                      <a:pt x="462" y="320"/>
                    </a:lnTo>
                    <a:lnTo>
                      <a:pt x="470" y="318"/>
                    </a:lnTo>
                    <a:lnTo>
                      <a:pt x="479" y="315"/>
                    </a:lnTo>
                    <a:lnTo>
                      <a:pt x="488" y="311"/>
                    </a:lnTo>
                    <a:lnTo>
                      <a:pt x="495" y="306"/>
                    </a:lnTo>
                    <a:lnTo>
                      <a:pt x="503" y="301"/>
                    </a:lnTo>
                    <a:lnTo>
                      <a:pt x="509" y="295"/>
                    </a:lnTo>
                    <a:lnTo>
                      <a:pt x="516" y="286"/>
                    </a:lnTo>
                    <a:lnTo>
                      <a:pt x="521" y="275"/>
                    </a:lnTo>
                    <a:lnTo>
                      <a:pt x="527" y="263"/>
                    </a:lnTo>
                    <a:lnTo>
                      <a:pt x="531" y="249"/>
                    </a:lnTo>
                    <a:lnTo>
                      <a:pt x="534" y="232"/>
                    </a:lnTo>
                    <a:lnTo>
                      <a:pt x="537" y="214"/>
                    </a:lnTo>
                    <a:lnTo>
                      <a:pt x="538" y="209"/>
                    </a:lnTo>
                    <a:lnTo>
                      <a:pt x="539" y="206"/>
                    </a:lnTo>
                    <a:lnTo>
                      <a:pt x="542" y="204"/>
                    </a:lnTo>
                    <a:lnTo>
                      <a:pt x="544" y="204"/>
                    </a:lnTo>
                    <a:lnTo>
                      <a:pt x="549" y="204"/>
                    </a:lnTo>
                    <a:lnTo>
                      <a:pt x="556" y="207"/>
                    </a:lnTo>
                    <a:lnTo>
                      <a:pt x="562" y="210"/>
                    </a:lnTo>
                    <a:lnTo>
                      <a:pt x="571" y="213"/>
                    </a:lnTo>
                    <a:lnTo>
                      <a:pt x="575" y="213"/>
                    </a:lnTo>
                    <a:lnTo>
                      <a:pt x="580" y="213"/>
                    </a:lnTo>
                    <a:lnTo>
                      <a:pt x="585" y="212"/>
                    </a:lnTo>
                    <a:lnTo>
                      <a:pt x="590" y="210"/>
                    </a:lnTo>
                    <a:lnTo>
                      <a:pt x="601" y="202"/>
                    </a:lnTo>
                    <a:lnTo>
                      <a:pt x="613" y="192"/>
                    </a:lnTo>
                    <a:lnTo>
                      <a:pt x="634" y="182"/>
                    </a:lnTo>
                    <a:lnTo>
                      <a:pt x="655" y="172"/>
                    </a:lnTo>
                    <a:lnTo>
                      <a:pt x="665" y="166"/>
                    </a:lnTo>
                    <a:lnTo>
                      <a:pt x="674" y="160"/>
                    </a:lnTo>
                    <a:lnTo>
                      <a:pt x="683" y="152"/>
                    </a:lnTo>
                    <a:lnTo>
                      <a:pt x="692" y="145"/>
                    </a:lnTo>
                    <a:lnTo>
                      <a:pt x="692" y="144"/>
                    </a:lnTo>
                    <a:lnTo>
                      <a:pt x="692" y="144"/>
                    </a:lnTo>
                    <a:lnTo>
                      <a:pt x="701" y="141"/>
                    </a:lnTo>
                    <a:lnTo>
                      <a:pt x="709" y="136"/>
                    </a:lnTo>
                    <a:lnTo>
                      <a:pt x="716" y="131"/>
                    </a:lnTo>
                    <a:lnTo>
                      <a:pt x="724" y="123"/>
                    </a:lnTo>
                    <a:lnTo>
                      <a:pt x="738" y="108"/>
                    </a:lnTo>
                    <a:lnTo>
                      <a:pt x="750" y="97"/>
                    </a:lnTo>
                    <a:lnTo>
                      <a:pt x="757" y="94"/>
                    </a:lnTo>
                    <a:lnTo>
                      <a:pt x="764" y="93"/>
                    </a:lnTo>
                    <a:lnTo>
                      <a:pt x="771" y="93"/>
                    </a:lnTo>
                    <a:lnTo>
                      <a:pt x="779" y="94"/>
                    </a:lnTo>
                    <a:lnTo>
                      <a:pt x="785" y="95"/>
                    </a:lnTo>
                    <a:lnTo>
                      <a:pt x="792" y="96"/>
                    </a:lnTo>
                    <a:lnTo>
                      <a:pt x="797" y="95"/>
                    </a:lnTo>
                    <a:lnTo>
                      <a:pt x="803" y="93"/>
                    </a:lnTo>
                    <a:lnTo>
                      <a:pt x="813" y="91"/>
                    </a:lnTo>
                    <a:lnTo>
                      <a:pt x="823" y="89"/>
                    </a:lnTo>
                    <a:lnTo>
                      <a:pt x="843" y="71"/>
                    </a:lnTo>
                    <a:lnTo>
                      <a:pt x="859" y="57"/>
                    </a:lnTo>
                    <a:lnTo>
                      <a:pt x="866" y="52"/>
                    </a:lnTo>
                    <a:lnTo>
                      <a:pt x="875" y="46"/>
                    </a:lnTo>
                    <a:lnTo>
                      <a:pt x="885" y="41"/>
                    </a:lnTo>
                    <a:lnTo>
                      <a:pt x="897" y="35"/>
                    </a:lnTo>
                    <a:lnTo>
                      <a:pt x="913" y="28"/>
                    </a:lnTo>
                    <a:lnTo>
                      <a:pt x="928" y="24"/>
                    </a:lnTo>
                    <a:lnTo>
                      <a:pt x="933" y="23"/>
                    </a:lnTo>
                    <a:lnTo>
                      <a:pt x="939" y="23"/>
                    </a:lnTo>
                    <a:lnTo>
                      <a:pt x="943" y="23"/>
                    </a:lnTo>
                    <a:lnTo>
                      <a:pt x="947" y="24"/>
                    </a:lnTo>
                    <a:lnTo>
                      <a:pt x="947" y="24"/>
                    </a:lnTo>
                    <a:lnTo>
                      <a:pt x="947" y="24"/>
                    </a:lnTo>
                    <a:lnTo>
                      <a:pt x="955" y="27"/>
                    </a:lnTo>
                    <a:lnTo>
                      <a:pt x="962" y="30"/>
                    </a:lnTo>
                    <a:lnTo>
                      <a:pt x="967" y="34"/>
                    </a:lnTo>
                    <a:lnTo>
                      <a:pt x="971" y="37"/>
                    </a:lnTo>
                    <a:lnTo>
                      <a:pt x="977" y="44"/>
                    </a:lnTo>
                    <a:lnTo>
                      <a:pt x="981" y="53"/>
                    </a:lnTo>
                    <a:lnTo>
                      <a:pt x="983" y="56"/>
                    </a:lnTo>
                    <a:lnTo>
                      <a:pt x="983" y="56"/>
                    </a:lnTo>
                    <a:lnTo>
                      <a:pt x="985" y="57"/>
                    </a:lnTo>
                    <a:lnTo>
                      <a:pt x="991" y="62"/>
                    </a:lnTo>
                    <a:lnTo>
                      <a:pt x="995" y="63"/>
                    </a:lnTo>
                    <a:lnTo>
                      <a:pt x="999" y="64"/>
                    </a:lnTo>
                    <a:lnTo>
                      <a:pt x="1003" y="63"/>
                    </a:lnTo>
                    <a:lnTo>
                      <a:pt x="1009" y="62"/>
                    </a:lnTo>
                    <a:lnTo>
                      <a:pt x="1020" y="56"/>
                    </a:lnTo>
                    <a:lnTo>
                      <a:pt x="1031" y="50"/>
                    </a:lnTo>
                    <a:lnTo>
                      <a:pt x="1043" y="43"/>
                    </a:lnTo>
                    <a:lnTo>
                      <a:pt x="1054" y="38"/>
                    </a:lnTo>
                    <a:lnTo>
                      <a:pt x="1059" y="36"/>
                    </a:lnTo>
                    <a:lnTo>
                      <a:pt x="1065" y="35"/>
                    </a:lnTo>
                    <a:lnTo>
                      <a:pt x="1069" y="35"/>
                    </a:lnTo>
                    <a:lnTo>
                      <a:pt x="1072" y="36"/>
                    </a:lnTo>
                    <a:lnTo>
                      <a:pt x="1080" y="39"/>
                    </a:lnTo>
                    <a:lnTo>
                      <a:pt x="1086" y="40"/>
                    </a:lnTo>
                    <a:lnTo>
                      <a:pt x="1092" y="40"/>
                    </a:lnTo>
                    <a:lnTo>
                      <a:pt x="1097" y="39"/>
                    </a:lnTo>
                    <a:lnTo>
                      <a:pt x="1103" y="38"/>
                    </a:lnTo>
                    <a:lnTo>
                      <a:pt x="1107" y="35"/>
                    </a:lnTo>
                    <a:lnTo>
                      <a:pt x="1111" y="31"/>
                    </a:lnTo>
                    <a:lnTo>
                      <a:pt x="1116" y="28"/>
                    </a:lnTo>
                    <a:lnTo>
                      <a:pt x="1121" y="21"/>
                    </a:lnTo>
                    <a:lnTo>
                      <a:pt x="1125" y="12"/>
                    </a:lnTo>
                    <a:lnTo>
                      <a:pt x="1128" y="5"/>
                    </a:lnTo>
                    <a:lnTo>
                      <a:pt x="1128" y="0"/>
                    </a:lnTo>
                    <a:lnTo>
                      <a:pt x="1104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2" name="Freeform 8">
                <a:extLst>
                  <a:ext uri="{FF2B5EF4-FFF2-40B4-BE49-F238E27FC236}">
                    <a16:creationId xmlns:a16="http://schemas.microsoft.com/office/drawing/2014/main" xmlns="" id="{5E47471F-C644-4CC5-AA1A-F4FECE39F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3346"/>
                <a:ext cx="313" cy="95"/>
              </a:xfrm>
              <a:custGeom>
                <a:avLst/>
                <a:gdLst>
                  <a:gd name="T0" fmla="*/ 5 w 1255"/>
                  <a:gd name="T1" fmla="*/ 42 h 379"/>
                  <a:gd name="T2" fmla="*/ 20 w 1255"/>
                  <a:gd name="T3" fmla="*/ 27 h 379"/>
                  <a:gd name="T4" fmla="*/ 54 w 1255"/>
                  <a:gd name="T5" fmla="*/ 13 h 379"/>
                  <a:gd name="T6" fmla="*/ 115 w 1255"/>
                  <a:gd name="T7" fmla="*/ 6 h 379"/>
                  <a:gd name="T8" fmla="*/ 211 w 1255"/>
                  <a:gd name="T9" fmla="*/ 10 h 379"/>
                  <a:gd name="T10" fmla="*/ 283 w 1255"/>
                  <a:gd name="T11" fmla="*/ 15 h 379"/>
                  <a:gd name="T12" fmla="*/ 328 w 1255"/>
                  <a:gd name="T13" fmla="*/ 10 h 379"/>
                  <a:gd name="T14" fmla="*/ 363 w 1255"/>
                  <a:gd name="T15" fmla="*/ 3 h 379"/>
                  <a:gd name="T16" fmla="*/ 407 w 1255"/>
                  <a:gd name="T17" fmla="*/ 1 h 379"/>
                  <a:gd name="T18" fmla="*/ 479 w 1255"/>
                  <a:gd name="T19" fmla="*/ 13 h 379"/>
                  <a:gd name="T20" fmla="*/ 543 w 1255"/>
                  <a:gd name="T21" fmla="*/ 27 h 379"/>
                  <a:gd name="T22" fmla="*/ 574 w 1255"/>
                  <a:gd name="T23" fmla="*/ 34 h 379"/>
                  <a:gd name="T24" fmla="*/ 690 w 1255"/>
                  <a:gd name="T25" fmla="*/ 77 h 379"/>
                  <a:gd name="T26" fmla="*/ 806 w 1255"/>
                  <a:gd name="T27" fmla="*/ 135 h 379"/>
                  <a:gd name="T28" fmla="*/ 913 w 1255"/>
                  <a:gd name="T29" fmla="*/ 194 h 379"/>
                  <a:gd name="T30" fmla="*/ 1000 w 1255"/>
                  <a:gd name="T31" fmla="*/ 240 h 379"/>
                  <a:gd name="T32" fmla="*/ 1061 w 1255"/>
                  <a:gd name="T33" fmla="*/ 279 h 379"/>
                  <a:gd name="T34" fmla="*/ 1134 w 1255"/>
                  <a:gd name="T35" fmla="*/ 319 h 379"/>
                  <a:gd name="T36" fmla="*/ 1203 w 1255"/>
                  <a:gd name="T37" fmla="*/ 350 h 379"/>
                  <a:gd name="T38" fmla="*/ 1255 w 1255"/>
                  <a:gd name="T39" fmla="*/ 365 h 379"/>
                  <a:gd name="T40" fmla="*/ 1214 w 1255"/>
                  <a:gd name="T41" fmla="*/ 369 h 379"/>
                  <a:gd name="T42" fmla="*/ 1140 w 1255"/>
                  <a:gd name="T43" fmla="*/ 337 h 379"/>
                  <a:gd name="T44" fmla="*/ 1048 w 1255"/>
                  <a:gd name="T45" fmla="*/ 289 h 379"/>
                  <a:gd name="T46" fmla="*/ 1006 w 1255"/>
                  <a:gd name="T47" fmla="*/ 262 h 379"/>
                  <a:gd name="T48" fmla="*/ 950 w 1255"/>
                  <a:gd name="T49" fmla="*/ 232 h 379"/>
                  <a:gd name="T50" fmla="*/ 876 w 1255"/>
                  <a:gd name="T51" fmla="*/ 194 h 379"/>
                  <a:gd name="T52" fmla="*/ 784 w 1255"/>
                  <a:gd name="T53" fmla="*/ 135 h 379"/>
                  <a:gd name="T54" fmla="*/ 723 w 1255"/>
                  <a:gd name="T55" fmla="*/ 107 h 379"/>
                  <a:gd name="T56" fmla="*/ 624 w 1255"/>
                  <a:gd name="T57" fmla="*/ 68 h 379"/>
                  <a:gd name="T58" fmla="*/ 583 w 1255"/>
                  <a:gd name="T59" fmla="*/ 51 h 379"/>
                  <a:gd name="T60" fmla="*/ 558 w 1255"/>
                  <a:gd name="T61" fmla="*/ 46 h 379"/>
                  <a:gd name="T62" fmla="*/ 517 w 1255"/>
                  <a:gd name="T63" fmla="*/ 41 h 379"/>
                  <a:gd name="T64" fmla="*/ 421 w 1255"/>
                  <a:gd name="T65" fmla="*/ 17 h 379"/>
                  <a:gd name="T66" fmla="*/ 378 w 1255"/>
                  <a:gd name="T67" fmla="*/ 15 h 379"/>
                  <a:gd name="T68" fmla="*/ 340 w 1255"/>
                  <a:gd name="T69" fmla="*/ 23 h 379"/>
                  <a:gd name="T70" fmla="*/ 281 w 1255"/>
                  <a:gd name="T71" fmla="*/ 30 h 379"/>
                  <a:gd name="T72" fmla="*/ 239 w 1255"/>
                  <a:gd name="T73" fmla="*/ 34 h 379"/>
                  <a:gd name="T74" fmla="*/ 206 w 1255"/>
                  <a:gd name="T75" fmla="*/ 34 h 379"/>
                  <a:gd name="T76" fmla="*/ 148 w 1255"/>
                  <a:gd name="T77" fmla="*/ 25 h 379"/>
                  <a:gd name="T78" fmla="*/ 94 w 1255"/>
                  <a:gd name="T79" fmla="*/ 24 h 379"/>
                  <a:gd name="T80" fmla="*/ 54 w 1255"/>
                  <a:gd name="T81" fmla="*/ 29 h 379"/>
                  <a:gd name="T82" fmla="*/ 32 w 1255"/>
                  <a:gd name="T83" fmla="*/ 37 h 379"/>
                  <a:gd name="T84" fmla="*/ 17 w 1255"/>
                  <a:gd name="T85" fmla="*/ 51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5" h="379">
                    <a:moveTo>
                      <a:pt x="0" y="51"/>
                    </a:moveTo>
                    <a:lnTo>
                      <a:pt x="1" y="48"/>
                    </a:lnTo>
                    <a:lnTo>
                      <a:pt x="5" y="42"/>
                    </a:lnTo>
                    <a:lnTo>
                      <a:pt x="8" y="36"/>
                    </a:lnTo>
                    <a:lnTo>
                      <a:pt x="13" y="32"/>
                    </a:lnTo>
                    <a:lnTo>
                      <a:pt x="20" y="27"/>
                    </a:lnTo>
                    <a:lnTo>
                      <a:pt x="28" y="22"/>
                    </a:lnTo>
                    <a:lnTo>
                      <a:pt x="40" y="17"/>
                    </a:lnTo>
                    <a:lnTo>
                      <a:pt x="54" y="13"/>
                    </a:lnTo>
                    <a:lnTo>
                      <a:pt x="71" y="9"/>
                    </a:lnTo>
                    <a:lnTo>
                      <a:pt x="91" y="7"/>
                    </a:lnTo>
                    <a:lnTo>
                      <a:pt x="115" y="6"/>
                    </a:lnTo>
                    <a:lnTo>
                      <a:pt x="143" y="5"/>
                    </a:lnTo>
                    <a:lnTo>
                      <a:pt x="174" y="7"/>
                    </a:lnTo>
                    <a:lnTo>
                      <a:pt x="211" y="10"/>
                    </a:lnTo>
                    <a:lnTo>
                      <a:pt x="239" y="14"/>
                    </a:lnTo>
                    <a:lnTo>
                      <a:pt x="263" y="15"/>
                    </a:lnTo>
                    <a:lnTo>
                      <a:pt x="283" y="15"/>
                    </a:lnTo>
                    <a:lnTo>
                      <a:pt x="300" y="14"/>
                    </a:lnTo>
                    <a:lnTo>
                      <a:pt x="315" y="13"/>
                    </a:lnTo>
                    <a:lnTo>
                      <a:pt x="328" y="10"/>
                    </a:lnTo>
                    <a:lnTo>
                      <a:pt x="340" y="8"/>
                    </a:lnTo>
                    <a:lnTo>
                      <a:pt x="351" y="6"/>
                    </a:lnTo>
                    <a:lnTo>
                      <a:pt x="363" y="3"/>
                    </a:lnTo>
                    <a:lnTo>
                      <a:pt x="376" y="1"/>
                    </a:lnTo>
                    <a:lnTo>
                      <a:pt x="391" y="0"/>
                    </a:lnTo>
                    <a:lnTo>
                      <a:pt x="407" y="1"/>
                    </a:lnTo>
                    <a:lnTo>
                      <a:pt x="427" y="3"/>
                    </a:lnTo>
                    <a:lnTo>
                      <a:pt x="450" y="6"/>
                    </a:lnTo>
                    <a:lnTo>
                      <a:pt x="479" y="13"/>
                    </a:lnTo>
                    <a:lnTo>
                      <a:pt x="515" y="21"/>
                    </a:lnTo>
                    <a:lnTo>
                      <a:pt x="528" y="24"/>
                    </a:lnTo>
                    <a:lnTo>
                      <a:pt x="543" y="27"/>
                    </a:lnTo>
                    <a:lnTo>
                      <a:pt x="558" y="30"/>
                    </a:lnTo>
                    <a:lnTo>
                      <a:pt x="574" y="33"/>
                    </a:lnTo>
                    <a:lnTo>
                      <a:pt x="574" y="34"/>
                    </a:lnTo>
                    <a:lnTo>
                      <a:pt x="612" y="46"/>
                    </a:lnTo>
                    <a:lnTo>
                      <a:pt x="651" y="61"/>
                    </a:lnTo>
                    <a:lnTo>
                      <a:pt x="690" y="77"/>
                    </a:lnTo>
                    <a:lnTo>
                      <a:pt x="729" y="96"/>
                    </a:lnTo>
                    <a:lnTo>
                      <a:pt x="767" y="115"/>
                    </a:lnTo>
                    <a:lnTo>
                      <a:pt x="806" y="135"/>
                    </a:lnTo>
                    <a:lnTo>
                      <a:pt x="845" y="157"/>
                    </a:lnTo>
                    <a:lnTo>
                      <a:pt x="883" y="177"/>
                    </a:lnTo>
                    <a:lnTo>
                      <a:pt x="913" y="194"/>
                    </a:lnTo>
                    <a:lnTo>
                      <a:pt x="943" y="210"/>
                    </a:lnTo>
                    <a:lnTo>
                      <a:pt x="972" y="225"/>
                    </a:lnTo>
                    <a:lnTo>
                      <a:pt x="1000" y="240"/>
                    </a:lnTo>
                    <a:lnTo>
                      <a:pt x="1021" y="253"/>
                    </a:lnTo>
                    <a:lnTo>
                      <a:pt x="1041" y="266"/>
                    </a:lnTo>
                    <a:lnTo>
                      <a:pt x="1061" y="279"/>
                    </a:lnTo>
                    <a:lnTo>
                      <a:pt x="1080" y="291"/>
                    </a:lnTo>
                    <a:lnTo>
                      <a:pt x="1108" y="306"/>
                    </a:lnTo>
                    <a:lnTo>
                      <a:pt x="1134" y="319"/>
                    </a:lnTo>
                    <a:lnTo>
                      <a:pt x="1159" y="331"/>
                    </a:lnTo>
                    <a:lnTo>
                      <a:pt x="1182" y="341"/>
                    </a:lnTo>
                    <a:lnTo>
                      <a:pt x="1203" y="350"/>
                    </a:lnTo>
                    <a:lnTo>
                      <a:pt x="1223" y="356"/>
                    </a:lnTo>
                    <a:lnTo>
                      <a:pt x="1240" y="362"/>
                    </a:lnTo>
                    <a:lnTo>
                      <a:pt x="1255" y="365"/>
                    </a:lnTo>
                    <a:lnTo>
                      <a:pt x="1253" y="379"/>
                    </a:lnTo>
                    <a:lnTo>
                      <a:pt x="1234" y="376"/>
                    </a:lnTo>
                    <a:lnTo>
                      <a:pt x="1214" y="369"/>
                    </a:lnTo>
                    <a:lnTo>
                      <a:pt x="1191" y="361"/>
                    </a:lnTo>
                    <a:lnTo>
                      <a:pt x="1167" y="350"/>
                    </a:lnTo>
                    <a:lnTo>
                      <a:pt x="1140" y="337"/>
                    </a:lnTo>
                    <a:lnTo>
                      <a:pt x="1110" y="323"/>
                    </a:lnTo>
                    <a:lnTo>
                      <a:pt x="1080" y="306"/>
                    </a:lnTo>
                    <a:lnTo>
                      <a:pt x="1048" y="289"/>
                    </a:lnTo>
                    <a:lnTo>
                      <a:pt x="1034" y="280"/>
                    </a:lnTo>
                    <a:lnTo>
                      <a:pt x="1020" y="271"/>
                    </a:lnTo>
                    <a:lnTo>
                      <a:pt x="1006" y="262"/>
                    </a:lnTo>
                    <a:lnTo>
                      <a:pt x="992" y="253"/>
                    </a:lnTo>
                    <a:lnTo>
                      <a:pt x="971" y="242"/>
                    </a:lnTo>
                    <a:lnTo>
                      <a:pt x="950" y="232"/>
                    </a:lnTo>
                    <a:lnTo>
                      <a:pt x="928" y="223"/>
                    </a:lnTo>
                    <a:lnTo>
                      <a:pt x="907" y="212"/>
                    </a:lnTo>
                    <a:lnTo>
                      <a:pt x="876" y="194"/>
                    </a:lnTo>
                    <a:lnTo>
                      <a:pt x="845" y="173"/>
                    </a:lnTo>
                    <a:lnTo>
                      <a:pt x="815" y="154"/>
                    </a:lnTo>
                    <a:lnTo>
                      <a:pt x="784" y="135"/>
                    </a:lnTo>
                    <a:lnTo>
                      <a:pt x="764" y="126"/>
                    </a:lnTo>
                    <a:lnTo>
                      <a:pt x="744" y="116"/>
                    </a:lnTo>
                    <a:lnTo>
                      <a:pt x="723" y="107"/>
                    </a:lnTo>
                    <a:lnTo>
                      <a:pt x="704" y="99"/>
                    </a:lnTo>
                    <a:lnTo>
                      <a:pt x="664" y="83"/>
                    </a:lnTo>
                    <a:lnTo>
                      <a:pt x="624" y="68"/>
                    </a:lnTo>
                    <a:lnTo>
                      <a:pt x="610" y="63"/>
                    </a:lnTo>
                    <a:lnTo>
                      <a:pt x="596" y="57"/>
                    </a:lnTo>
                    <a:lnTo>
                      <a:pt x="583" y="51"/>
                    </a:lnTo>
                    <a:lnTo>
                      <a:pt x="570" y="47"/>
                    </a:lnTo>
                    <a:lnTo>
                      <a:pt x="569" y="47"/>
                    </a:lnTo>
                    <a:lnTo>
                      <a:pt x="558" y="46"/>
                    </a:lnTo>
                    <a:lnTo>
                      <a:pt x="543" y="44"/>
                    </a:lnTo>
                    <a:lnTo>
                      <a:pt x="528" y="43"/>
                    </a:lnTo>
                    <a:lnTo>
                      <a:pt x="517" y="41"/>
                    </a:lnTo>
                    <a:lnTo>
                      <a:pt x="476" y="30"/>
                    </a:lnTo>
                    <a:lnTo>
                      <a:pt x="445" y="21"/>
                    </a:lnTo>
                    <a:lnTo>
                      <a:pt x="421" y="17"/>
                    </a:lnTo>
                    <a:lnTo>
                      <a:pt x="403" y="14"/>
                    </a:lnTo>
                    <a:lnTo>
                      <a:pt x="389" y="14"/>
                    </a:lnTo>
                    <a:lnTo>
                      <a:pt x="378" y="15"/>
                    </a:lnTo>
                    <a:lnTo>
                      <a:pt x="366" y="17"/>
                    </a:lnTo>
                    <a:lnTo>
                      <a:pt x="354" y="20"/>
                    </a:lnTo>
                    <a:lnTo>
                      <a:pt x="340" y="23"/>
                    </a:lnTo>
                    <a:lnTo>
                      <a:pt x="324" y="25"/>
                    </a:lnTo>
                    <a:lnTo>
                      <a:pt x="305" y="28"/>
                    </a:lnTo>
                    <a:lnTo>
                      <a:pt x="281" y="30"/>
                    </a:lnTo>
                    <a:lnTo>
                      <a:pt x="266" y="32"/>
                    </a:lnTo>
                    <a:lnTo>
                      <a:pt x="249" y="34"/>
                    </a:lnTo>
                    <a:lnTo>
                      <a:pt x="239" y="34"/>
                    </a:lnTo>
                    <a:lnTo>
                      <a:pt x="229" y="35"/>
                    </a:lnTo>
                    <a:lnTo>
                      <a:pt x="218" y="34"/>
                    </a:lnTo>
                    <a:lnTo>
                      <a:pt x="206" y="34"/>
                    </a:lnTo>
                    <a:lnTo>
                      <a:pt x="185" y="31"/>
                    </a:lnTo>
                    <a:lnTo>
                      <a:pt x="167" y="28"/>
                    </a:lnTo>
                    <a:lnTo>
                      <a:pt x="148" y="25"/>
                    </a:lnTo>
                    <a:lnTo>
                      <a:pt x="132" y="24"/>
                    </a:lnTo>
                    <a:lnTo>
                      <a:pt x="112" y="24"/>
                    </a:lnTo>
                    <a:lnTo>
                      <a:pt x="94" y="24"/>
                    </a:lnTo>
                    <a:lnTo>
                      <a:pt x="79" y="25"/>
                    </a:lnTo>
                    <a:lnTo>
                      <a:pt x="66" y="27"/>
                    </a:lnTo>
                    <a:lnTo>
                      <a:pt x="54" y="29"/>
                    </a:lnTo>
                    <a:lnTo>
                      <a:pt x="46" y="32"/>
                    </a:lnTo>
                    <a:lnTo>
                      <a:pt x="38" y="34"/>
                    </a:lnTo>
                    <a:lnTo>
                      <a:pt x="32" y="37"/>
                    </a:lnTo>
                    <a:lnTo>
                      <a:pt x="23" y="43"/>
                    </a:lnTo>
                    <a:lnTo>
                      <a:pt x="19" y="47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0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3" name="Freeform 9">
                <a:extLst>
                  <a:ext uri="{FF2B5EF4-FFF2-40B4-BE49-F238E27FC236}">
                    <a16:creationId xmlns:a16="http://schemas.microsoft.com/office/drawing/2014/main" xmlns="" id="{B9B258FD-ED02-4D72-9750-D448B453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3338"/>
                <a:ext cx="95" cy="101"/>
              </a:xfrm>
              <a:custGeom>
                <a:avLst/>
                <a:gdLst>
                  <a:gd name="T0" fmla="*/ 370 w 378"/>
                  <a:gd name="T1" fmla="*/ 28 h 404"/>
                  <a:gd name="T2" fmla="*/ 330 w 378"/>
                  <a:gd name="T3" fmla="*/ 49 h 404"/>
                  <a:gd name="T4" fmla="*/ 292 w 378"/>
                  <a:gd name="T5" fmla="*/ 73 h 404"/>
                  <a:gd name="T6" fmla="*/ 255 w 378"/>
                  <a:gd name="T7" fmla="*/ 100 h 404"/>
                  <a:gd name="T8" fmla="*/ 237 w 378"/>
                  <a:gd name="T9" fmla="*/ 119 h 404"/>
                  <a:gd name="T10" fmla="*/ 226 w 378"/>
                  <a:gd name="T11" fmla="*/ 134 h 404"/>
                  <a:gd name="T12" fmla="*/ 213 w 378"/>
                  <a:gd name="T13" fmla="*/ 169 h 404"/>
                  <a:gd name="T14" fmla="*/ 204 w 378"/>
                  <a:gd name="T15" fmla="*/ 193 h 404"/>
                  <a:gd name="T16" fmla="*/ 197 w 378"/>
                  <a:gd name="T17" fmla="*/ 200 h 404"/>
                  <a:gd name="T18" fmla="*/ 188 w 378"/>
                  <a:gd name="T19" fmla="*/ 203 h 404"/>
                  <a:gd name="T20" fmla="*/ 177 w 378"/>
                  <a:gd name="T21" fmla="*/ 203 h 404"/>
                  <a:gd name="T22" fmla="*/ 153 w 378"/>
                  <a:gd name="T23" fmla="*/ 210 h 404"/>
                  <a:gd name="T24" fmla="*/ 155 w 378"/>
                  <a:gd name="T25" fmla="*/ 208 h 404"/>
                  <a:gd name="T26" fmla="*/ 155 w 378"/>
                  <a:gd name="T27" fmla="*/ 210 h 404"/>
                  <a:gd name="T28" fmla="*/ 149 w 378"/>
                  <a:gd name="T29" fmla="*/ 215 h 404"/>
                  <a:gd name="T30" fmla="*/ 135 w 378"/>
                  <a:gd name="T31" fmla="*/ 226 h 404"/>
                  <a:gd name="T32" fmla="*/ 118 w 378"/>
                  <a:gd name="T33" fmla="*/ 241 h 404"/>
                  <a:gd name="T34" fmla="*/ 100 w 378"/>
                  <a:gd name="T35" fmla="*/ 260 h 404"/>
                  <a:gd name="T36" fmla="*/ 64 w 378"/>
                  <a:gd name="T37" fmla="*/ 300 h 404"/>
                  <a:gd name="T38" fmla="*/ 36 w 378"/>
                  <a:gd name="T39" fmla="*/ 342 h 404"/>
                  <a:gd name="T40" fmla="*/ 21 w 378"/>
                  <a:gd name="T41" fmla="*/ 373 h 404"/>
                  <a:gd name="T42" fmla="*/ 13 w 378"/>
                  <a:gd name="T43" fmla="*/ 404 h 404"/>
                  <a:gd name="T44" fmla="*/ 5 w 378"/>
                  <a:gd name="T45" fmla="*/ 385 h 404"/>
                  <a:gd name="T46" fmla="*/ 27 w 378"/>
                  <a:gd name="T47" fmla="*/ 339 h 404"/>
                  <a:gd name="T48" fmla="*/ 57 w 378"/>
                  <a:gd name="T49" fmla="*/ 288 h 404"/>
                  <a:gd name="T50" fmla="*/ 94 w 378"/>
                  <a:gd name="T51" fmla="*/ 240 h 404"/>
                  <a:gd name="T52" fmla="*/ 126 w 378"/>
                  <a:gd name="T53" fmla="*/ 206 h 404"/>
                  <a:gd name="T54" fmla="*/ 146 w 378"/>
                  <a:gd name="T55" fmla="*/ 192 h 404"/>
                  <a:gd name="T56" fmla="*/ 158 w 378"/>
                  <a:gd name="T57" fmla="*/ 187 h 404"/>
                  <a:gd name="T58" fmla="*/ 165 w 378"/>
                  <a:gd name="T59" fmla="*/ 186 h 404"/>
                  <a:gd name="T60" fmla="*/ 174 w 378"/>
                  <a:gd name="T61" fmla="*/ 185 h 404"/>
                  <a:gd name="T62" fmla="*/ 190 w 378"/>
                  <a:gd name="T63" fmla="*/ 176 h 404"/>
                  <a:gd name="T64" fmla="*/ 201 w 378"/>
                  <a:gd name="T65" fmla="*/ 162 h 404"/>
                  <a:gd name="T66" fmla="*/ 211 w 378"/>
                  <a:gd name="T67" fmla="*/ 144 h 404"/>
                  <a:gd name="T68" fmla="*/ 225 w 378"/>
                  <a:gd name="T69" fmla="*/ 116 h 404"/>
                  <a:gd name="T70" fmla="*/ 242 w 378"/>
                  <a:gd name="T71" fmla="*/ 89 h 404"/>
                  <a:gd name="T72" fmla="*/ 258 w 378"/>
                  <a:gd name="T73" fmla="*/ 73 h 404"/>
                  <a:gd name="T74" fmla="*/ 287 w 378"/>
                  <a:gd name="T75" fmla="*/ 51 h 404"/>
                  <a:gd name="T76" fmla="*/ 325 w 378"/>
                  <a:gd name="T77" fmla="*/ 27 h 404"/>
                  <a:gd name="T78" fmla="*/ 368 w 378"/>
                  <a:gd name="T79" fmla="*/ 5 h 404"/>
                  <a:gd name="T80" fmla="*/ 378 w 378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8" h="404">
                    <a:moveTo>
                      <a:pt x="378" y="24"/>
                    </a:moveTo>
                    <a:lnTo>
                      <a:pt x="370" y="28"/>
                    </a:lnTo>
                    <a:lnTo>
                      <a:pt x="346" y="40"/>
                    </a:lnTo>
                    <a:lnTo>
                      <a:pt x="330" y="49"/>
                    </a:lnTo>
                    <a:lnTo>
                      <a:pt x="311" y="60"/>
                    </a:lnTo>
                    <a:lnTo>
                      <a:pt x="292" y="73"/>
                    </a:lnTo>
                    <a:lnTo>
                      <a:pt x="272" y="87"/>
                    </a:lnTo>
                    <a:lnTo>
                      <a:pt x="255" y="100"/>
                    </a:lnTo>
                    <a:lnTo>
                      <a:pt x="242" y="113"/>
                    </a:lnTo>
                    <a:lnTo>
                      <a:pt x="237" y="119"/>
                    </a:lnTo>
                    <a:lnTo>
                      <a:pt x="232" y="127"/>
                    </a:lnTo>
                    <a:lnTo>
                      <a:pt x="226" y="134"/>
                    </a:lnTo>
                    <a:lnTo>
                      <a:pt x="222" y="143"/>
                    </a:lnTo>
                    <a:lnTo>
                      <a:pt x="213" y="169"/>
                    </a:lnTo>
                    <a:lnTo>
                      <a:pt x="206" y="190"/>
                    </a:lnTo>
                    <a:lnTo>
                      <a:pt x="204" y="193"/>
                    </a:lnTo>
                    <a:lnTo>
                      <a:pt x="200" y="197"/>
                    </a:lnTo>
                    <a:lnTo>
                      <a:pt x="197" y="200"/>
                    </a:lnTo>
                    <a:lnTo>
                      <a:pt x="193" y="202"/>
                    </a:lnTo>
                    <a:lnTo>
                      <a:pt x="188" y="203"/>
                    </a:lnTo>
                    <a:lnTo>
                      <a:pt x="183" y="203"/>
                    </a:lnTo>
                    <a:lnTo>
                      <a:pt x="177" y="203"/>
                    </a:lnTo>
                    <a:lnTo>
                      <a:pt x="170" y="202"/>
                    </a:lnTo>
                    <a:lnTo>
                      <a:pt x="153" y="210"/>
                    </a:lnTo>
                    <a:lnTo>
                      <a:pt x="155" y="208"/>
                    </a:lnTo>
                    <a:lnTo>
                      <a:pt x="155" y="208"/>
                    </a:lnTo>
                    <a:lnTo>
                      <a:pt x="155" y="208"/>
                    </a:lnTo>
                    <a:lnTo>
                      <a:pt x="155" y="210"/>
                    </a:lnTo>
                    <a:lnTo>
                      <a:pt x="153" y="212"/>
                    </a:lnTo>
                    <a:lnTo>
                      <a:pt x="149" y="215"/>
                    </a:lnTo>
                    <a:lnTo>
                      <a:pt x="140" y="222"/>
                    </a:lnTo>
                    <a:lnTo>
                      <a:pt x="135" y="226"/>
                    </a:lnTo>
                    <a:lnTo>
                      <a:pt x="127" y="232"/>
                    </a:lnTo>
                    <a:lnTo>
                      <a:pt x="118" y="241"/>
                    </a:lnTo>
                    <a:lnTo>
                      <a:pt x="109" y="252"/>
                    </a:lnTo>
                    <a:lnTo>
                      <a:pt x="100" y="260"/>
                    </a:lnTo>
                    <a:lnTo>
                      <a:pt x="82" y="280"/>
                    </a:lnTo>
                    <a:lnTo>
                      <a:pt x="64" y="300"/>
                    </a:lnTo>
                    <a:lnTo>
                      <a:pt x="49" y="322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3"/>
                    </a:lnTo>
                    <a:lnTo>
                      <a:pt x="16" y="389"/>
                    </a:lnTo>
                    <a:lnTo>
                      <a:pt x="13" y="404"/>
                    </a:lnTo>
                    <a:lnTo>
                      <a:pt x="0" y="404"/>
                    </a:lnTo>
                    <a:lnTo>
                      <a:pt x="5" y="385"/>
                    </a:lnTo>
                    <a:lnTo>
                      <a:pt x="15" y="364"/>
                    </a:lnTo>
                    <a:lnTo>
                      <a:pt x="27" y="339"/>
                    </a:lnTo>
                    <a:lnTo>
                      <a:pt x="41" y="313"/>
                    </a:lnTo>
                    <a:lnTo>
                      <a:pt x="57" y="288"/>
                    </a:lnTo>
                    <a:lnTo>
                      <a:pt x="75" y="262"/>
                    </a:lnTo>
                    <a:lnTo>
                      <a:pt x="94" y="240"/>
                    </a:lnTo>
                    <a:lnTo>
                      <a:pt x="112" y="219"/>
                    </a:lnTo>
                    <a:lnTo>
                      <a:pt x="126" y="206"/>
                    </a:lnTo>
                    <a:lnTo>
                      <a:pt x="139" y="197"/>
                    </a:lnTo>
                    <a:lnTo>
                      <a:pt x="146" y="192"/>
                    </a:lnTo>
                    <a:lnTo>
                      <a:pt x="153" y="189"/>
                    </a:lnTo>
                    <a:lnTo>
                      <a:pt x="158" y="187"/>
                    </a:lnTo>
                    <a:lnTo>
                      <a:pt x="165" y="186"/>
                    </a:lnTo>
                    <a:lnTo>
                      <a:pt x="165" y="186"/>
                    </a:lnTo>
                    <a:lnTo>
                      <a:pt x="165" y="186"/>
                    </a:lnTo>
                    <a:lnTo>
                      <a:pt x="174" y="185"/>
                    </a:lnTo>
                    <a:lnTo>
                      <a:pt x="183" y="180"/>
                    </a:lnTo>
                    <a:lnTo>
                      <a:pt x="190" y="176"/>
                    </a:lnTo>
                    <a:lnTo>
                      <a:pt x="196" y="170"/>
                    </a:lnTo>
                    <a:lnTo>
                      <a:pt x="201" y="162"/>
                    </a:lnTo>
                    <a:lnTo>
                      <a:pt x="207" y="153"/>
                    </a:lnTo>
                    <a:lnTo>
                      <a:pt x="211" y="144"/>
                    </a:lnTo>
                    <a:lnTo>
                      <a:pt x="217" y="134"/>
                    </a:lnTo>
                    <a:lnTo>
                      <a:pt x="225" y="116"/>
                    </a:lnTo>
                    <a:lnTo>
                      <a:pt x="236" y="99"/>
                    </a:lnTo>
                    <a:lnTo>
                      <a:pt x="242" y="89"/>
                    </a:lnTo>
                    <a:lnTo>
                      <a:pt x="249" y="80"/>
                    </a:lnTo>
                    <a:lnTo>
                      <a:pt x="258" y="73"/>
                    </a:lnTo>
                    <a:lnTo>
                      <a:pt x="266" y="65"/>
                    </a:lnTo>
                    <a:lnTo>
                      <a:pt x="287" y="51"/>
                    </a:lnTo>
                    <a:lnTo>
                      <a:pt x="307" y="38"/>
                    </a:lnTo>
                    <a:lnTo>
                      <a:pt x="325" y="27"/>
                    </a:lnTo>
                    <a:lnTo>
                      <a:pt x="343" y="18"/>
                    </a:lnTo>
                    <a:lnTo>
                      <a:pt x="368" y="5"/>
                    </a:lnTo>
                    <a:lnTo>
                      <a:pt x="377" y="0"/>
                    </a:lnTo>
                    <a:lnTo>
                      <a:pt x="37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4" name="Freeform 10">
                <a:extLst>
                  <a:ext uri="{FF2B5EF4-FFF2-40B4-BE49-F238E27FC236}">
                    <a16:creationId xmlns:a16="http://schemas.microsoft.com/office/drawing/2014/main" xmlns="" id="{23B4A80C-3ACB-47B7-B581-B21B0FA88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3345"/>
                <a:ext cx="158" cy="89"/>
              </a:xfrm>
              <a:custGeom>
                <a:avLst/>
                <a:gdLst>
                  <a:gd name="T0" fmla="*/ 602 w 634"/>
                  <a:gd name="T1" fmla="*/ 21 h 355"/>
                  <a:gd name="T2" fmla="*/ 528 w 634"/>
                  <a:gd name="T3" fmla="*/ 34 h 355"/>
                  <a:gd name="T4" fmla="*/ 446 w 634"/>
                  <a:gd name="T5" fmla="*/ 52 h 355"/>
                  <a:gd name="T6" fmla="*/ 413 w 634"/>
                  <a:gd name="T7" fmla="*/ 65 h 355"/>
                  <a:gd name="T8" fmla="*/ 395 w 634"/>
                  <a:gd name="T9" fmla="*/ 76 h 355"/>
                  <a:gd name="T10" fmla="*/ 364 w 634"/>
                  <a:gd name="T11" fmla="*/ 106 h 355"/>
                  <a:gd name="T12" fmla="*/ 339 w 634"/>
                  <a:gd name="T13" fmla="*/ 126 h 355"/>
                  <a:gd name="T14" fmla="*/ 329 w 634"/>
                  <a:gd name="T15" fmla="*/ 130 h 355"/>
                  <a:gd name="T16" fmla="*/ 317 w 634"/>
                  <a:gd name="T17" fmla="*/ 130 h 355"/>
                  <a:gd name="T18" fmla="*/ 303 w 634"/>
                  <a:gd name="T19" fmla="*/ 125 h 355"/>
                  <a:gd name="T20" fmla="*/ 273 w 634"/>
                  <a:gd name="T21" fmla="*/ 122 h 355"/>
                  <a:gd name="T22" fmla="*/ 276 w 634"/>
                  <a:gd name="T23" fmla="*/ 122 h 355"/>
                  <a:gd name="T24" fmla="*/ 275 w 634"/>
                  <a:gd name="T25" fmla="*/ 123 h 355"/>
                  <a:gd name="T26" fmla="*/ 264 w 634"/>
                  <a:gd name="T27" fmla="*/ 126 h 355"/>
                  <a:gd name="T28" fmla="*/ 244 w 634"/>
                  <a:gd name="T29" fmla="*/ 132 h 355"/>
                  <a:gd name="T30" fmla="*/ 208 w 634"/>
                  <a:gd name="T31" fmla="*/ 146 h 355"/>
                  <a:gd name="T32" fmla="*/ 169 w 634"/>
                  <a:gd name="T33" fmla="*/ 163 h 355"/>
                  <a:gd name="T34" fmla="*/ 145 w 634"/>
                  <a:gd name="T35" fmla="*/ 186 h 355"/>
                  <a:gd name="T36" fmla="*/ 121 w 634"/>
                  <a:gd name="T37" fmla="*/ 212 h 355"/>
                  <a:gd name="T38" fmla="*/ 78 w 634"/>
                  <a:gd name="T39" fmla="*/ 268 h 355"/>
                  <a:gd name="T40" fmla="*/ 40 w 634"/>
                  <a:gd name="T41" fmla="*/ 319 h 355"/>
                  <a:gd name="T42" fmla="*/ 10 w 634"/>
                  <a:gd name="T43" fmla="*/ 355 h 355"/>
                  <a:gd name="T44" fmla="*/ 16 w 634"/>
                  <a:gd name="T45" fmla="*/ 318 h 355"/>
                  <a:gd name="T46" fmla="*/ 63 w 634"/>
                  <a:gd name="T47" fmla="*/ 258 h 355"/>
                  <a:gd name="T48" fmla="*/ 108 w 634"/>
                  <a:gd name="T49" fmla="*/ 206 h 355"/>
                  <a:gd name="T50" fmla="*/ 140 w 634"/>
                  <a:gd name="T51" fmla="*/ 173 h 355"/>
                  <a:gd name="T52" fmla="*/ 173 w 634"/>
                  <a:gd name="T53" fmla="*/ 145 h 355"/>
                  <a:gd name="T54" fmla="*/ 204 w 634"/>
                  <a:gd name="T55" fmla="*/ 123 h 355"/>
                  <a:gd name="T56" fmla="*/ 231 w 634"/>
                  <a:gd name="T57" fmla="*/ 112 h 355"/>
                  <a:gd name="T58" fmla="*/ 254 w 634"/>
                  <a:gd name="T59" fmla="*/ 106 h 355"/>
                  <a:gd name="T60" fmla="*/ 273 w 634"/>
                  <a:gd name="T61" fmla="*/ 103 h 355"/>
                  <a:gd name="T62" fmla="*/ 290 w 634"/>
                  <a:gd name="T63" fmla="*/ 103 h 355"/>
                  <a:gd name="T64" fmla="*/ 298 w 634"/>
                  <a:gd name="T65" fmla="*/ 104 h 355"/>
                  <a:gd name="T66" fmla="*/ 304 w 634"/>
                  <a:gd name="T67" fmla="*/ 105 h 355"/>
                  <a:gd name="T68" fmla="*/ 316 w 634"/>
                  <a:gd name="T69" fmla="*/ 106 h 355"/>
                  <a:gd name="T70" fmla="*/ 332 w 634"/>
                  <a:gd name="T71" fmla="*/ 103 h 355"/>
                  <a:gd name="T72" fmla="*/ 353 w 634"/>
                  <a:gd name="T73" fmla="*/ 94 h 355"/>
                  <a:gd name="T74" fmla="*/ 372 w 634"/>
                  <a:gd name="T75" fmla="*/ 80 h 355"/>
                  <a:gd name="T76" fmla="*/ 402 w 634"/>
                  <a:gd name="T77" fmla="*/ 57 h 355"/>
                  <a:gd name="T78" fmla="*/ 435 w 634"/>
                  <a:gd name="T79" fmla="*/ 37 h 355"/>
                  <a:gd name="T80" fmla="*/ 461 w 634"/>
                  <a:gd name="T81" fmla="*/ 26 h 355"/>
                  <a:gd name="T82" fmla="*/ 506 w 634"/>
                  <a:gd name="T83" fmla="*/ 15 h 355"/>
                  <a:gd name="T84" fmla="*/ 562 w 634"/>
                  <a:gd name="T85" fmla="*/ 7 h 355"/>
                  <a:gd name="T86" fmla="*/ 621 w 634"/>
                  <a:gd name="T87" fmla="*/ 0 h 355"/>
                  <a:gd name="T88" fmla="*/ 613 w 634"/>
                  <a:gd name="T89" fmla="*/ 1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34" h="355">
                    <a:moveTo>
                      <a:pt x="613" y="19"/>
                    </a:moveTo>
                    <a:lnTo>
                      <a:pt x="602" y="21"/>
                    </a:lnTo>
                    <a:lnTo>
                      <a:pt x="573" y="25"/>
                    </a:lnTo>
                    <a:lnTo>
                      <a:pt x="528" y="34"/>
                    </a:lnTo>
                    <a:lnTo>
                      <a:pt x="470" y="46"/>
                    </a:lnTo>
                    <a:lnTo>
                      <a:pt x="446" y="52"/>
                    </a:lnTo>
                    <a:lnTo>
                      <a:pt x="424" y="61"/>
                    </a:lnTo>
                    <a:lnTo>
                      <a:pt x="413" y="65"/>
                    </a:lnTo>
                    <a:lnTo>
                      <a:pt x="405" y="70"/>
                    </a:lnTo>
                    <a:lnTo>
                      <a:pt x="395" y="76"/>
                    </a:lnTo>
                    <a:lnTo>
                      <a:pt x="386" y="82"/>
                    </a:lnTo>
                    <a:lnTo>
                      <a:pt x="364" y="106"/>
                    </a:lnTo>
                    <a:lnTo>
                      <a:pt x="344" y="123"/>
                    </a:lnTo>
                    <a:lnTo>
                      <a:pt x="339" y="126"/>
                    </a:lnTo>
                    <a:lnTo>
                      <a:pt x="334" y="129"/>
                    </a:lnTo>
                    <a:lnTo>
                      <a:pt x="329" y="130"/>
                    </a:lnTo>
                    <a:lnTo>
                      <a:pt x="323" y="130"/>
                    </a:lnTo>
                    <a:lnTo>
                      <a:pt x="317" y="130"/>
                    </a:lnTo>
                    <a:lnTo>
                      <a:pt x="311" y="129"/>
                    </a:lnTo>
                    <a:lnTo>
                      <a:pt x="303" y="125"/>
                    </a:lnTo>
                    <a:lnTo>
                      <a:pt x="296" y="122"/>
                    </a:lnTo>
                    <a:lnTo>
                      <a:pt x="273" y="122"/>
                    </a:lnTo>
                    <a:lnTo>
                      <a:pt x="275" y="122"/>
                    </a:lnTo>
                    <a:lnTo>
                      <a:pt x="276" y="122"/>
                    </a:lnTo>
                    <a:lnTo>
                      <a:pt x="276" y="123"/>
                    </a:lnTo>
                    <a:lnTo>
                      <a:pt x="275" y="123"/>
                    </a:lnTo>
                    <a:lnTo>
                      <a:pt x="271" y="125"/>
                    </a:lnTo>
                    <a:lnTo>
                      <a:pt x="264" y="126"/>
                    </a:lnTo>
                    <a:lnTo>
                      <a:pt x="251" y="130"/>
                    </a:lnTo>
                    <a:lnTo>
                      <a:pt x="244" y="132"/>
                    </a:lnTo>
                    <a:lnTo>
                      <a:pt x="230" y="137"/>
                    </a:lnTo>
                    <a:lnTo>
                      <a:pt x="208" y="146"/>
                    </a:lnTo>
                    <a:lnTo>
                      <a:pt x="186" y="156"/>
                    </a:lnTo>
                    <a:lnTo>
                      <a:pt x="169" y="163"/>
                    </a:lnTo>
                    <a:lnTo>
                      <a:pt x="158" y="174"/>
                    </a:lnTo>
                    <a:lnTo>
                      <a:pt x="145" y="186"/>
                    </a:lnTo>
                    <a:lnTo>
                      <a:pt x="133" y="198"/>
                    </a:lnTo>
                    <a:lnTo>
                      <a:pt x="121" y="212"/>
                    </a:lnTo>
                    <a:lnTo>
                      <a:pt x="98" y="240"/>
                    </a:lnTo>
                    <a:lnTo>
                      <a:pt x="78" y="268"/>
                    </a:lnTo>
                    <a:lnTo>
                      <a:pt x="57" y="295"/>
                    </a:lnTo>
                    <a:lnTo>
                      <a:pt x="40" y="319"/>
                    </a:lnTo>
                    <a:lnTo>
                      <a:pt x="24" y="340"/>
                    </a:lnTo>
                    <a:lnTo>
                      <a:pt x="10" y="355"/>
                    </a:lnTo>
                    <a:lnTo>
                      <a:pt x="0" y="338"/>
                    </a:lnTo>
                    <a:lnTo>
                      <a:pt x="16" y="318"/>
                    </a:lnTo>
                    <a:lnTo>
                      <a:pt x="38" y="290"/>
                    </a:lnTo>
                    <a:lnTo>
                      <a:pt x="63" y="258"/>
                    </a:lnTo>
                    <a:lnTo>
                      <a:pt x="93" y="224"/>
                    </a:lnTo>
                    <a:lnTo>
                      <a:pt x="108" y="206"/>
                    </a:lnTo>
                    <a:lnTo>
                      <a:pt x="124" y="189"/>
                    </a:lnTo>
                    <a:lnTo>
                      <a:pt x="140" y="173"/>
                    </a:lnTo>
                    <a:lnTo>
                      <a:pt x="156" y="158"/>
                    </a:lnTo>
                    <a:lnTo>
                      <a:pt x="173" y="145"/>
                    </a:lnTo>
                    <a:lnTo>
                      <a:pt x="189" y="133"/>
                    </a:lnTo>
                    <a:lnTo>
                      <a:pt x="204" y="123"/>
                    </a:lnTo>
                    <a:lnTo>
                      <a:pt x="219" y="117"/>
                    </a:lnTo>
                    <a:lnTo>
                      <a:pt x="231" y="112"/>
                    </a:lnTo>
                    <a:lnTo>
                      <a:pt x="243" y="109"/>
                    </a:lnTo>
                    <a:lnTo>
                      <a:pt x="254" y="106"/>
                    </a:lnTo>
                    <a:lnTo>
                      <a:pt x="263" y="104"/>
                    </a:lnTo>
                    <a:lnTo>
                      <a:pt x="273" y="103"/>
                    </a:lnTo>
                    <a:lnTo>
                      <a:pt x="282" y="102"/>
                    </a:lnTo>
                    <a:lnTo>
                      <a:pt x="290" y="103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304" y="105"/>
                    </a:lnTo>
                    <a:lnTo>
                      <a:pt x="310" y="106"/>
                    </a:lnTo>
                    <a:lnTo>
                      <a:pt x="316" y="106"/>
                    </a:lnTo>
                    <a:lnTo>
                      <a:pt x="322" y="105"/>
                    </a:lnTo>
                    <a:lnTo>
                      <a:pt x="332" y="103"/>
                    </a:lnTo>
                    <a:lnTo>
                      <a:pt x="342" y="100"/>
                    </a:lnTo>
                    <a:lnTo>
                      <a:pt x="353" y="94"/>
                    </a:lnTo>
                    <a:lnTo>
                      <a:pt x="363" y="88"/>
                    </a:lnTo>
                    <a:lnTo>
                      <a:pt x="372" y="80"/>
                    </a:lnTo>
                    <a:lnTo>
                      <a:pt x="383" y="72"/>
                    </a:lnTo>
                    <a:lnTo>
                      <a:pt x="402" y="57"/>
                    </a:lnTo>
                    <a:lnTo>
                      <a:pt x="423" y="43"/>
                    </a:lnTo>
                    <a:lnTo>
                      <a:pt x="435" y="37"/>
                    </a:lnTo>
                    <a:lnTo>
                      <a:pt x="448" y="31"/>
                    </a:lnTo>
                    <a:lnTo>
                      <a:pt x="461" y="26"/>
                    </a:lnTo>
                    <a:lnTo>
                      <a:pt x="475" y="22"/>
                    </a:lnTo>
                    <a:lnTo>
                      <a:pt x="506" y="15"/>
                    </a:lnTo>
                    <a:lnTo>
                      <a:pt x="535" y="11"/>
                    </a:lnTo>
                    <a:lnTo>
                      <a:pt x="562" y="7"/>
                    </a:lnTo>
                    <a:lnTo>
                      <a:pt x="586" y="4"/>
                    </a:lnTo>
                    <a:lnTo>
                      <a:pt x="621" y="0"/>
                    </a:lnTo>
                    <a:lnTo>
                      <a:pt x="634" y="0"/>
                    </a:lnTo>
                    <a:lnTo>
                      <a:pt x="613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5" name="Freeform 11">
                <a:extLst>
                  <a:ext uri="{FF2B5EF4-FFF2-40B4-BE49-F238E27FC236}">
                    <a16:creationId xmlns:a16="http://schemas.microsoft.com/office/drawing/2014/main" xmlns="" id="{10A93713-9BF7-4EDF-8492-AB2B927E2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6" y="3351"/>
                <a:ext cx="43" cy="47"/>
              </a:xfrm>
              <a:custGeom>
                <a:avLst/>
                <a:gdLst>
                  <a:gd name="T0" fmla="*/ 165 w 171"/>
                  <a:gd name="T1" fmla="*/ 4 h 190"/>
                  <a:gd name="T2" fmla="*/ 149 w 171"/>
                  <a:gd name="T3" fmla="*/ 18 h 190"/>
                  <a:gd name="T4" fmla="*/ 134 w 171"/>
                  <a:gd name="T5" fmla="*/ 26 h 190"/>
                  <a:gd name="T6" fmla="*/ 115 w 171"/>
                  <a:gd name="T7" fmla="*/ 33 h 190"/>
                  <a:gd name="T8" fmla="*/ 89 w 171"/>
                  <a:gd name="T9" fmla="*/ 38 h 190"/>
                  <a:gd name="T10" fmla="*/ 75 w 171"/>
                  <a:gd name="T11" fmla="*/ 41 h 190"/>
                  <a:gd name="T12" fmla="*/ 66 w 171"/>
                  <a:gd name="T13" fmla="*/ 51 h 190"/>
                  <a:gd name="T14" fmla="*/ 55 w 171"/>
                  <a:gd name="T15" fmla="*/ 69 h 190"/>
                  <a:gd name="T16" fmla="*/ 43 w 171"/>
                  <a:gd name="T17" fmla="*/ 90 h 190"/>
                  <a:gd name="T18" fmla="*/ 40 w 171"/>
                  <a:gd name="T19" fmla="*/ 100 h 190"/>
                  <a:gd name="T20" fmla="*/ 59 w 171"/>
                  <a:gd name="T21" fmla="*/ 79 h 190"/>
                  <a:gd name="T22" fmla="*/ 77 w 171"/>
                  <a:gd name="T23" fmla="*/ 72 h 190"/>
                  <a:gd name="T24" fmla="*/ 90 w 171"/>
                  <a:gd name="T25" fmla="*/ 74 h 190"/>
                  <a:gd name="T26" fmla="*/ 88 w 171"/>
                  <a:gd name="T27" fmla="*/ 74 h 190"/>
                  <a:gd name="T28" fmla="*/ 88 w 171"/>
                  <a:gd name="T29" fmla="*/ 71 h 190"/>
                  <a:gd name="T30" fmla="*/ 94 w 171"/>
                  <a:gd name="T31" fmla="*/ 68 h 190"/>
                  <a:gd name="T32" fmla="*/ 107 w 171"/>
                  <a:gd name="T33" fmla="*/ 68 h 190"/>
                  <a:gd name="T34" fmla="*/ 114 w 171"/>
                  <a:gd name="T35" fmla="*/ 71 h 190"/>
                  <a:gd name="T36" fmla="*/ 110 w 171"/>
                  <a:gd name="T37" fmla="*/ 81 h 190"/>
                  <a:gd name="T38" fmla="*/ 106 w 171"/>
                  <a:gd name="T39" fmla="*/ 94 h 190"/>
                  <a:gd name="T40" fmla="*/ 103 w 171"/>
                  <a:gd name="T41" fmla="*/ 101 h 190"/>
                  <a:gd name="T42" fmla="*/ 94 w 171"/>
                  <a:gd name="T43" fmla="*/ 109 h 190"/>
                  <a:gd name="T44" fmla="*/ 71 w 171"/>
                  <a:gd name="T45" fmla="*/ 120 h 190"/>
                  <a:gd name="T46" fmla="*/ 43 w 171"/>
                  <a:gd name="T47" fmla="*/ 140 h 190"/>
                  <a:gd name="T48" fmla="*/ 27 w 171"/>
                  <a:gd name="T49" fmla="*/ 153 h 190"/>
                  <a:gd name="T50" fmla="*/ 9 w 171"/>
                  <a:gd name="T51" fmla="*/ 162 h 190"/>
                  <a:gd name="T52" fmla="*/ 1 w 171"/>
                  <a:gd name="T53" fmla="*/ 166 h 190"/>
                  <a:gd name="T54" fmla="*/ 0 w 171"/>
                  <a:gd name="T55" fmla="*/ 169 h 190"/>
                  <a:gd name="T56" fmla="*/ 4 w 171"/>
                  <a:gd name="T57" fmla="*/ 171 h 190"/>
                  <a:gd name="T58" fmla="*/ 9 w 171"/>
                  <a:gd name="T59" fmla="*/ 171 h 190"/>
                  <a:gd name="T60" fmla="*/ 22 w 171"/>
                  <a:gd name="T61" fmla="*/ 167 h 190"/>
                  <a:gd name="T62" fmla="*/ 50 w 171"/>
                  <a:gd name="T63" fmla="*/ 152 h 190"/>
                  <a:gd name="T64" fmla="*/ 66 w 171"/>
                  <a:gd name="T65" fmla="*/ 143 h 190"/>
                  <a:gd name="T66" fmla="*/ 74 w 171"/>
                  <a:gd name="T67" fmla="*/ 145 h 190"/>
                  <a:gd name="T68" fmla="*/ 77 w 171"/>
                  <a:gd name="T69" fmla="*/ 149 h 190"/>
                  <a:gd name="T70" fmla="*/ 77 w 171"/>
                  <a:gd name="T71" fmla="*/ 156 h 190"/>
                  <a:gd name="T72" fmla="*/ 71 w 171"/>
                  <a:gd name="T73" fmla="*/ 163 h 190"/>
                  <a:gd name="T74" fmla="*/ 65 w 171"/>
                  <a:gd name="T75" fmla="*/ 169 h 190"/>
                  <a:gd name="T76" fmla="*/ 65 w 171"/>
                  <a:gd name="T77" fmla="*/ 171 h 190"/>
                  <a:gd name="T78" fmla="*/ 75 w 171"/>
                  <a:gd name="T79" fmla="*/ 167 h 190"/>
                  <a:gd name="T80" fmla="*/ 94 w 171"/>
                  <a:gd name="T81" fmla="*/ 160 h 190"/>
                  <a:gd name="T82" fmla="*/ 110 w 171"/>
                  <a:gd name="T83" fmla="*/ 150 h 190"/>
                  <a:gd name="T84" fmla="*/ 122 w 171"/>
                  <a:gd name="T85" fmla="*/ 146 h 190"/>
                  <a:gd name="T86" fmla="*/ 143 w 171"/>
                  <a:gd name="T87" fmla="*/ 140 h 190"/>
                  <a:gd name="T88" fmla="*/ 151 w 171"/>
                  <a:gd name="T89" fmla="*/ 142 h 190"/>
                  <a:gd name="T90" fmla="*/ 144 w 171"/>
                  <a:gd name="T91" fmla="*/ 153 h 190"/>
                  <a:gd name="T92" fmla="*/ 133 w 171"/>
                  <a:gd name="T93" fmla="*/ 163 h 190"/>
                  <a:gd name="T94" fmla="*/ 123 w 171"/>
                  <a:gd name="T95" fmla="*/ 170 h 190"/>
                  <a:gd name="T96" fmla="*/ 118 w 171"/>
                  <a:gd name="T97" fmla="*/ 179 h 190"/>
                  <a:gd name="T98" fmla="*/ 118 w 171"/>
                  <a:gd name="T99" fmla="*/ 184 h 190"/>
                  <a:gd name="T100" fmla="*/ 124 w 171"/>
                  <a:gd name="T101" fmla="*/ 184 h 190"/>
                  <a:gd name="T102" fmla="*/ 138 w 171"/>
                  <a:gd name="T103" fmla="*/ 180 h 190"/>
                  <a:gd name="T104" fmla="*/ 149 w 171"/>
                  <a:gd name="T105" fmla="*/ 180 h 190"/>
                  <a:gd name="T106" fmla="*/ 152 w 171"/>
                  <a:gd name="T107" fmla="*/ 184 h 190"/>
                  <a:gd name="T108" fmla="*/ 152 w 171"/>
                  <a:gd name="T109" fmla="*/ 180 h 190"/>
                  <a:gd name="T110" fmla="*/ 153 w 171"/>
                  <a:gd name="T111" fmla="*/ 160 h 190"/>
                  <a:gd name="T112" fmla="*/ 159 w 171"/>
                  <a:gd name="T113" fmla="*/ 142 h 190"/>
                  <a:gd name="T114" fmla="*/ 161 w 171"/>
                  <a:gd name="T115" fmla="*/ 99 h 190"/>
                  <a:gd name="T116" fmla="*/ 166 w 171"/>
                  <a:gd name="T117" fmla="*/ 3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1" h="190">
                    <a:moveTo>
                      <a:pt x="171" y="0"/>
                    </a:moveTo>
                    <a:lnTo>
                      <a:pt x="165" y="4"/>
                    </a:lnTo>
                    <a:lnTo>
                      <a:pt x="158" y="12"/>
                    </a:lnTo>
                    <a:lnTo>
                      <a:pt x="149" y="18"/>
                    </a:lnTo>
                    <a:lnTo>
                      <a:pt x="142" y="21"/>
                    </a:lnTo>
                    <a:lnTo>
                      <a:pt x="134" y="26"/>
                    </a:lnTo>
                    <a:lnTo>
                      <a:pt x="127" y="31"/>
                    </a:lnTo>
                    <a:lnTo>
                      <a:pt x="115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9" y="40"/>
                    </a:lnTo>
                    <a:lnTo>
                      <a:pt x="75" y="41"/>
                    </a:lnTo>
                    <a:lnTo>
                      <a:pt x="70" y="45"/>
                    </a:lnTo>
                    <a:lnTo>
                      <a:pt x="66" y="51"/>
                    </a:lnTo>
                    <a:lnTo>
                      <a:pt x="63" y="56"/>
                    </a:lnTo>
                    <a:lnTo>
                      <a:pt x="55" y="69"/>
                    </a:lnTo>
                    <a:lnTo>
                      <a:pt x="49" y="80"/>
                    </a:lnTo>
                    <a:lnTo>
                      <a:pt x="43" y="90"/>
                    </a:lnTo>
                    <a:lnTo>
                      <a:pt x="40" y="98"/>
                    </a:lnTo>
                    <a:lnTo>
                      <a:pt x="40" y="100"/>
                    </a:lnTo>
                    <a:lnTo>
                      <a:pt x="48" y="91"/>
                    </a:lnTo>
                    <a:lnTo>
                      <a:pt x="59" y="79"/>
                    </a:lnTo>
                    <a:lnTo>
                      <a:pt x="64" y="73"/>
                    </a:lnTo>
                    <a:lnTo>
                      <a:pt x="77" y="72"/>
                    </a:lnTo>
                    <a:lnTo>
                      <a:pt x="90" y="73"/>
                    </a:lnTo>
                    <a:lnTo>
                      <a:pt x="90" y="74"/>
                    </a:lnTo>
                    <a:lnTo>
                      <a:pt x="89" y="76"/>
                    </a:lnTo>
                    <a:lnTo>
                      <a:pt x="88" y="74"/>
                    </a:lnTo>
                    <a:lnTo>
                      <a:pt x="88" y="72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4" y="68"/>
                    </a:lnTo>
                    <a:lnTo>
                      <a:pt x="101" y="67"/>
                    </a:lnTo>
                    <a:lnTo>
                      <a:pt x="107" y="68"/>
                    </a:lnTo>
                    <a:lnTo>
                      <a:pt x="111" y="69"/>
                    </a:lnTo>
                    <a:lnTo>
                      <a:pt x="114" y="71"/>
                    </a:lnTo>
                    <a:lnTo>
                      <a:pt x="114" y="73"/>
                    </a:lnTo>
                    <a:lnTo>
                      <a:pt x="110" y="81"/>
                    </a:lnTo>
                    <a:lnTo>
                      <a:pt x="107" y="91"/>
                    </a:lnTo>
                    <a:lnTo>
                      <a:pt x="106" y="94"/>
                    </a:lnTo>
                    <a:lnTo>
                      <a:pt x="105" y="98"/>
                    </a:lnTo>
                    <a:lnTo>
                      <a:pt x="103" y="101"/>
                    </a:lnTo>
                    <a:lnTo>
                      <a:pt x="101" y="105"/>
                    </a:lnTo>
                    <a:lnTo>
                      <a:pt x="94" y="109"/>
                    </a:lnTo>
                    <a:lnTo>
                      <a:pt x="88" y="113"/>
                    </a:lnTo>
                    <a:lnTo>
                      <a:pt x="71" y="120"/>
                    </a:lnTo>
                    <a:lnTo>
                      <a:pt x="57" y="128"/>
                    </a:lnTo>
                    <a:lnTo>
                      <a:pt x="43" y="140"/>
                    </a:lnTo>
                    <a:lnTo>
                      <a:pt x="34" y="151"/>
                    </a:lnTo>
                    <a:lnTo>
                      <a:pt x="27" y="153"/>
                    </a:lnTo>
                    <a:lnTo>
                      <a:pt x="15" y="159"/>
                    </a:lnTo>
                    <a:lnTo>
                      <a:pt x="9" y="162"/>
                    </a:lnTo>
                    <a:lnTo>
                      <a:pt x="4" y="165"/>
                    </a:lnTo>
                    <a:lnTo>
                      <a:pt x="1" y="166"/>
                    </a:lnTo>
                    <a:lnTo>
                      <a:pt x="0" y="167"/>
                    </a:lnTo>
                    <a:lnTo>
                      <a:pt x="0" y="169"/>
                    </a:lnTo>
                    <a:lnTo>
                      <a:pt x="1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9" y="171"/>
                    </a:lnTo>
                    <a:lnTo>
                      <a:pt x="13" y="170"/>
                    </a:lnTo>
                    <a:lnTo>
                      <a:pt x="22" y="167"/>
                    </a:lnTo>
                    <a:lnTo>
                      <a:pt x="32" y="163"/>
                    </a:lnTo>
                    <a:lnTo>
                      <a:pt x="50" y="152"/>
                    </a:lnTo>
                    <a:lnTo>
                      <a:pt x="62" y="145"/>
                    </a:lnTo>
                    <a:lnTo>
                      <a:pt x="66" y="143"/>
                    </a:lnTo>
                    <a:lnTo>
                      <a:pt x="70" y="143"/>
                    </a:lnTo>
                    <a:lnTo>
                      <a:pt x="74" y="145"/>
                    </a:lnTo>
                    <a:lnTo>
                      <a:pt x="76" y="146"/>
                    </a:lnTo>
                    <a:lnTo>
                      <a:pt x="77" y="149"/>
                    </a:lnTo>
                    <a:lnTo>
                      <a:pt x="77" y="152"/>
                    </a:lnTo>
                    <a:lnTo>
                      <a:pt x="77" y="156"/>
                    </a:lnTo>
                    <a:lnTo>
                      <a:pt x="75" y="160"/>
                    </a:lnTo>
                    <a:lnTo>
                      <a:pt x="71" y="163"/>
                    </a:lnTo>
                    <a:lnTo>
                      <a:pt x="68" y="166"/>
                    </a:lnTo>
                    <a:lnTo>
                      <a:pt x="65" y="169"/>
                    </a:lnTo>
                    <a:lnTo>
                      <a:pt x="64" y="171"/>
                    </a:lnTo>
                    <a:lnTo>
                      <a:pt x="65" y="171"/>
                    </a:lnTo>
                    <a:lnTo>
                      <a:pt x="67" y="170"/>
                    </a:lnTo>
                    <a:lnTo>
                      <a:pt x="75" y="167"/>
                    </a:lnTo>
                    <a:lnTo>
                      <a:pt x="83" y="164"/>
                    </a:lnTo>
                    <a:lnTo>
                      <a:pt x="94" y="160"/>
                    </a:lnTo>
                    <a:lnTo>
                      <a:pt x="105" y="153"/>
                    </a:lnTo>
                    <a:lnTo>
                      <a:pt x="110" y="150"/>
                    </a:lnTo>
                    <a:lnTo>
                      <a:pt x="116" y="148"/>
                    </a:lnTo>
                    <a:lnTo>
                      <a:pt x="122" y="146"/>
                    </a:lnTo>
                    <a:lnTo>
                      <a:pt x="129" y="145"/>
                    </a:lnTo>
                    <a:lnTo>
                      <a:pt x="143" y="140"/>
                    </a:lnTo>
                    <a:lnTo>
                      <a:pt x="152" y="137"/>
                    </a:lnTo>
                    <a:lnTo>
                      <a:pt x="151" y="142"/>
                    </a:lnTo>
                    <a:lnTo>
                      <a:pt x="148" y="148"/>
                    </a:lnTo>
                    <a:lnTo>
                      <a:pt x="144" y="153"/>
                    </a:lnTo>
                    <a:lnTo>
                      <a:pt x="138" y="157"/>
                    </a:lnTo>
                    <a:lnTo>
                      <a:pt x="133" y="163"/>
                    </a:lnTo>
                    <a:lnTo>
                      <a:pt x="128" y="166"/>
                    </a:lnTo>
                    <a:lnTo>
                      <a:pt x="123" y="170"/>
                    </a:lnTo>
                    <a:lnTo>
                      <a:pt x="120" y="175"/>
                    </a:lnTo>
                    <a:lnTo>
                      <a:pt x="118" y="179"/>
                    </a:lnTo>
                    <a:lnTo>
                      <a:pt x="118" y="182"/>
                    </a:lnTo>
                    <a:lnTo>
                      <a:pt x="118" y="184"/>
                    </a:lnTo>
                    <a:lnTo>
                      <a:pt x="119" y="186"/>
                    </a:lnTo>
                    <a:lnTo>
                      <a:pt x="124" y="184"/>
                    </a:lnTo>
                    <a:lnTo>
                      <a:pt x="131" y="182"/>
                    </a:lnTo>
                    <a:lnTo>
                      <a:pt x="138" y="180"/>
                    </a:lnTo>
                    <a:lnTo>
                      <a:pt x="146" y="180"/>
                    </a:lnTo>
                    <a:lnTo>
                      <a:pt x="149" y="180"/>
                    </a:lnTo>
                    <a:lnTo>
                      <a:pt x="151" y="182"/>
                    </a:lnTo>
                    <a:lnTo>
                      <a:pt x="152" y="184"/>
                    </a:lnTo>
                    <a:lnTo>
                      <a:pt x="152" y="190"/>
                    </a:lnTo>
                    <a:lnTo>
                      <a:pt x="152" y="180"/>
                    </a:lnTo>
                    <a:lnTo>
                      <a:pt x="152" y="168"/>
                    </a:lnTo>
                    <a:lnTo>
                      <a:pt x="153" y="160"/>
                    </a:lnTo>
                    <a:lnTo>
                      <a:pt x="157" y="151"/>
                    </a:lnTo>
                    <a:lnTo>
                      <a:pt x="159" y="142"/>
                    </a:lnTo>
                    <a:lnTo>
                      <a:pt x="160" y="133"/>
                    </a:lnTo>
                    <a:lnTo>
                      <a:pt x="161" y="99"/>
                    </a:lnTo>
                    <a:lnTo>
                      <a:pt x="163" y="65"/>
                    </a:lnTo>
                    <a:lnTo>
                      <a:pt x="166" y="32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6" name="Freeform 12">
                <a:extLst>
                  <a:ext uri="{FF2B5EF4-FFF2-40B4-BE49-F238E27FC236}">
                    <a16:creationId xmlns:a16="http://schemas.microsoft.com/office/drawing/2014/main" xmlns="" id="{008EED53-1F93-4B93-8FFA-1D49F46EC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3538"/>
                <a:ext cx="0" cy="1"/>
              </a:xfrm>
              <a:custGeom>
                <a:avLst/>
                <a:gdLst>
                  <a:gd name="T0" fmla="*/ 1 w 1"/>
                  <a:gd name="T1" fmla="*/ 4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2 h 5"/>
                  <a:gd name="T8" fmla="*/ 0 w 1"/>
                  <a:gd name="T9" fmla="*/ 0 h 5"/>
                  <a:gd name="T10" fmla="*/ 1 w 1"/>
                  <a:gd name="T11" fmla="*/ 2 h 5"/>
                  <a:gd name="T12" fmla="*/ 1 w 1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1" y="4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7" name="Freeform 13">
                <a:extLst>
                  <a:ext uri="{FF2B5EF4-FFF2-40B4-BE49-F238E27FC236}">
                    <a16:creationId xmlns:a16="http://schemas.microsoft.com/office/drawing/2014/main" xmlns="" id="{F800A752-6C83-4FD1-B330-6869B6E21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3538"/>
                <a:ext cx="0" cy="1"/>
              </a:xfrm>
              <a:custGeom>
                <a:avLst/>
                <a:gdLst>
                  <a:gd name="T0" fmla="*/ 1 w 1"/>
                  <a:gd name="T1" fmla="*/ 4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2 h 5"/>
                  <a:gd name="T8" fmla="*/ 0 w 1"/>
                  <a:gd name="T9" fmla="*/ 0 h 5"/>
                  <a:gd name="T10" fmla="*/ 0 w 1"/>
                  <a:gd name="T11" fmla="*/ 0 h 5"/>
                  <a:gd name="T12" fmla="*/ 0 w 1"/>
                  <a:gd name="T13" fmla="*/ 0 h 5"/>
                  <a:gd name="T14" fmla="*/ 1 w 1"/>
                  <a:gd name="T15" fmla="*/ 2 h 5"/>
                  <a:gd name="T16" fmla="*/ 1 w 1"/>
                  <a:gd name="T17" fmla="*/ 4 h 5"/>
                  <a:gd name="T18" fmla="*/ 1 w 1"/>
                  <a:gd name="T19" fmla="*/ 4 h 5"/>
                  <a:gd name="T20" fmla="*/ 1 w 1"/>
                  <a:gd name="T21" fmla="*/ 4 h 5"/>
                  <a:gd name="T22" fmla="*/ 1 w 1"/>
                  <a:gd name="T23" fmla="*/ 4 h 5"/>
                  <a:gd name="T24" fmla="*/ 1 w 1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5">
                    <a:moveTo>
                      <a:pt x="1" y="4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8" name="Freeform 14">
                <a:extLst>
                  <a:ext uri="{FF2B5EF4-FFF2-40B4-BE49-F238E27FC236}">
                    <a16:creationId xmlns:a16="http://schemas.microsoft.com/office/drawing/2014/main" xmlns="" id="{FAD18E7E-2B12-41C4-901C-C74DF1AE9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5" y="3193"/>
                <a:ext cx="44" cy="183"/>
              </a:xfrm>
              <a:custGeom>
                <a:avLst/>
                <a:gdLst>
                  <a:gd name="T0" fmla="*/ 164 w 178"/>
                  <a:gd name="T1" fmla="*/ 546 h 733"/>
                  <a:gd name="T2" fmla="*/ 138 w 178"/>
                  <a:gd name="T3" fmla="*/ 282 h 733"/>
                  <a:gd name="T4" fmla="*/ 18 w 178"/>
                  <a:gd name="T5" fmla="*/ 172 h 733"/>
                  <a:gd name="T6" fmla="*/ 42 w 178"/>
                  <a:gd name="T7" fmla="*/ 732 h 733"/>
                  <a:gd name="T8" fmla="*/ 29 w 178"/>
                  <a:gd name="T9" fmla="*/ 733 h 733"/>
                  <a:gd name="T10" fmla="*/ 1 w 178"/>
                  <a:gd name="T11" fmla="*/ 20 h 733"/>
                  <a:gd name="T12" fmla="*/ 0 w 178"/>
                  <a:gd name="T13" fmla="*/ 0 h 733"/>
                  <a:gd name="T14" fmla="*/ 13 w 178"/>
                  <a:gd name="T15" fmla="*/ 14 h 733"/>
                  <a:gd name="T16" fmla="*/ 25 w 178"/>
                  <a:gd name="T17" fmla="*/ 28 h 733"/>
                  <a:gd name="T18" fmla="*/ 26 w 178"/>
                  <a:gd name="T19" fmla="*/ 62 h 733"/>
                  <a:gd name="T20" fmla="*/ 48 w 178"/>
                  <a:gd name="T21" fmla="*/ 91 h 733"/>
                  <a:gd name="T22" fmla="*/ 47 w 178"/>
                  <a:gd name="T23" fmla="*/ 55 h 733"/>
                  <a:gd name="T24" fmla="*/ 48 w 178"/>
                  <a:gd name="T25" fmla="*/ 54 h 733"/>
                  <a:gd name="T26" fmla="*/ 48 w 178"/>
                  <a:gd name="T27" fmla="*/ 53 h 733"/>
                  <a:gd name="T28" fmla="*/ 49 w 178"/>
                  <a:gd name="T29" fmla="*/ 53 h 733"/>
                  <a:gd name="T30" fmla="*/ 51 w 178"/>
                  <a:gd name="T31" fmla="*/ 53 h 733"/>
                  <a:gd name="T32" fmla="*/ 53 w 178"/>
                  <a:gd name="T33" fmla="*/ 56 h 733"/>
                  <a:gd name="T34" fmla="*/ 56 w 178"/>
                  <a:gd name="T35" fmla="*/ 60 h 733"/>
                  <a:gd name="T36" fmla="*/ 64 w 178"/>
                  <a:gd name="T37" fmla="*/ 72 h 733"/>
                  <a:gd name="T38" fmla="*/ 72 w 178"/>
                  <a:gd name="T39" fmla="*/ 87 h 733"/>
                  <a:gd name="T40" fmla="*/ 72 w 178"/>
                  <a:gd name="T41" fmla="*/ 109 h 733"/>
                  <a:gd name="T42" fmla="*/ 90 w 178"/>
                  <a:gd name="T43" fmla="*/ 133 h 733"/>
                  <a:gd name="T44" fmla="*/ 90 w 178"/>
                  <a:gd name="T45" fmla="*/ 106 h 733"/>
                  <a:gd name="T46" fmla="*/ 93 w 178"/>
                  <a:gd name="T47" fmla="*/ 106 h 733"/>
                  <a:gd name="T48" fmla="*/ 96 w 178"/>
                  <a:gd name="T49" fmla="*/ 109 h 733"/>
                  <a:gd name="T50" fmla="*/ 101 w 178"/>
                  <a:gd name="T51" fmla="*/ 114 h 733"/>
                  <a:gd name="T52" fmla="*/ 108 w 178"/>
                  <a:gd name="T53" fmla="*/ 122 h 733"/>
                  <a:gd name="T54" fmla="*/ 113 w 178"/>
                  <a:gd name="T55" fmla="*/ 129 h 733"/>
                  <a:gd name="T56" fmla="*/ 115 w 178"/>
                  <a:gd name="T57" fmla="*/ 135 h 733"/>
                  <a:gd name="T58" fmla="*/ 115 w 178"/>
                  <a:gd name="T59" fmla="*/ 160 h 733"/>
                  <a:gd name="T60" fmla="*/ 128 w 178"/>
                  <a:gd name="T61" fmla="*/ 177 h 733"/>
                  <a:gd name="T62" fmla="*/ 129 w 178"/>
                  <a:gd name="T63" fmla="*/ 151 h 733"/>
                  <a:gd name="T64" fmla="*/ 131 w 178"/>
                  <a:gd name="T65" fmla="*/ 151 h 733"/>
                  <a:gd name="T66" fmla="*/ 133 w 178"/>
                  <a:gd name="T67" fmla="*/ 152 h 733"/>
                  <a:gd name="T68" fmla="*/ 135 w 178"/>
                  <a:gd name="T69" fmla="*/ 154 h 733"/>
                  <a:gd name="T70" fmla="*/ 137 w 178"/>
                  <a:gd name="T71" fmla="*/ 156 h 733"/>
                  <a:gd name="T72" fmla="*/ 140 w 178"/>
                  <a:gd name="T73" fmla="*/ 162 h 733"/>
                  <a:gd name="T74" fmla="*/ 143 w 178"/>
                  <a:gd name="T75" fmla="*/ 167 h 733"/>
                  <a:gd name="T76" fmla="*/ 144 w 178"/>
                  <a:gd name="T77" fmla="*/ 168 h 733"/>
                  <a:gd name="T78" fmla="*/ 144 w 178"/>
                  <a:gd name="T79" fmla="*/ 172 h 733"/>
                  <a:gd name="T80" fmla="*/ 178 w 178"/>
                  <a:gd name="T81" fmla="*/ 545 h 733"/>
                  <a:gd name="T82" fmla="*/ 164 w 178"/>
                  <a:gd name="T83" fmla="*/ 546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733">
                    <a:moveTo>
                      <a:pt x="164" y="546"/>
                    </a:moveTo>
                    <a:lnTo>
                      <a:pt x="138" y="282"/>
                    </a:lnTo>
                    <a:lnTo>
                      <a:pt x="18" y="172"/>
                    </a:lnTo>
                    <a:lnTo>
                      <a:pt x="42" y="732"/>
                    </a:lnTo>
                    <a:lnTo>
                      <a:pt x="29" y="733"/>
                    </a:lnTo>
                    <a:lnTo>
                      <a:pt x="1" y="20"/>
                    </a:lnTo>
                    <a:lnTo>
                      <a:pt x="0" y="0"/>
                    </a:lnTo>
                    <a:lnTo>
                      <a:pt x="13" y="14"/>
                    </a:lnTo>
                    <a:lnTo>
                      <a:pt x="25" y="28"/>
                    </a:lnTo>
                    <a:lnTo>
                      <a:pt x="26" y="62"/>
                    </a:lnTo>
                    <a:lnTo>
                      <a:pt x="48" y="91"/>
                    </a:lnTo>
                    <a:lnTo>
                      <a:pt x="47" y="55"/>
                    </a:lnTo>
                    <a:lnTo>
                      <a:pt x="48" y="54"/>
                    </a:lnTo>
                    <a:lnTo>
                      <a:pt x="48" y="53"/>
                    </a:lnTo>
                    <a:lnTo>
                      <a:pt x="49" y="53"/>
                    </a:lnTo>
                    <a:lnTo>
                      <a:pt x="51" y="53"/>
                    </a:lnTo>
                    <a:lnTo>
                      <a:pt x="53" y="56"/>
                    </a:lnTo>
                    <a:lnTo>
                      <a:pt x="56" y="60"/>
                    </a:lnTo>
                    <a:lnTo>
                      <a:pt x="64" y="72"/>
                    </a:lnTo>
                    <a:lnTo>
                      <a:pt x="72" y="87"/>
                    </a:lnTo>
                    <a:lnTo>
                      <a:pt x="72" y="109"/>
                    </a:lnTo>
                    <a:lnTo>
                      <a:pt x="90" y="133"/>
                    </a:lnTo>
                    <a:lnTo>
                      <a:pt x="90" y="106"/>
                    </a:lnTo>
                    <a:lnTo>
                      <a:pt x="93" y="106"/>
                    </a:lnTo>
                    <a:lnTo>
                      <a:pt x="96" y="109"/>
                    </a:lnTo>
                    <a:lnTo>
                      <a:pt x="101" y="114"/>
                    </a:lnTo>
                    <a:lnTo>
                      <a:pt x="108" y="122"/>
                    </a:lnTo>
                    <a:lnTo>
                      <a:pt x="113" y="129"/>
                    </a:lnTo>
                    <a:lnTo>
                      <a:pt x="115" y="135"/>
                    </a:lnTo>
                    <a:lnTo>
                      <a:pt x="115" y="160"/>
                    </a:lnTo>
                    <a:lnTo>
                      <a:pt x="128" y="177"/>
                    </a:lnTo>
                    <a:lnTo>
                      <a:pt x="129" y="151"/>
                    </a:lnTo>
                    <a:lnTo>
                      <a:pt x="131" y="151"/>
                    </a:lnTo>
                    <a:lnTo>
                      <a:pt x="133" y="152"/>
                    </a:lnTo>
                    <a:lnTo>
                      <a:pt x="135" y="154"/>
                    </a:lnTo>
                    <a:lnTo>
                      <a:pt x="137" y="156"/>
                    </a:lnTo>
                    <a:lnTo>
                      <a:pt x="140" y="162"/>
                    </a:lnTo>
                    <a:lnTo>
                      <a:pt x="143" y="167"/>
                    </a:lnTo>
                    <a:lnTo>
                      <a:pt x="144" y="168"/>
                    </a:lnTo>
                    <a:lnTo>
                      <a:pt x="144" y="172"/>
                    </a:lnTo>
                    <a:lnTo>
                      <a:pt x="178" y="545"/>
                    </a:lnTo>
                    <a:lnTo>
                      <a:pt x="164" y="5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9" name="Freeform 15">
                <a:extLst>
                  <a:ext uri="{FF2B5EF4-FFF2-40B4-BE49-F238E27FC236}">
                    <a16:creationId xmlns:a16="http://schemas.microsoft.com/office/drawing/2014/main" xmlns="" id="{1BFC63F9-7BF3-44B6-8220-845C5317C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3290"/>
                <a:ext cx="184" cy="224"/>
              </a:xfrm>
              <a:custGeom>
                <a:avLst/>
                <a:gdLst>
                  <a:gd name="T0" fmla="*/ 719 w 737"/>
                  <a:gd name="T1" fmla="*/ 49 h 898"/>
                  <a:gd name="T2" fmla="*/ 688 w 737"/>
                  <a:gd name="T3" fmla="*/ 57 h 898"/>
                  <a:gd name="T4" fmla="*/ 650 w 737"/>
                  <a:gd name="T5" fmla="*/ 78 h 898"/>
                  <a:gd name="T6" fmla="*/ 621 w 737"/>
                  <a:gd name="T7" fmla="*/ 106 h 898"/>
                  <a:gd name="T8" fmla="*/ 606 w 737"/>
                  <a:gd name="T9" fmla="*/ 130 h 898"/>
                  <a:gd name="T10" fmla="*/ 594 w 737"/>
                  <a:gd name="T11" fmla="*/ 159 h 898"/>
                  <a:gd name="T12" fmla="*/ 574 w 737"/>
                  <a:gd name="T13" fmla="*/ 225 h 898"/>
                  <a:gd name="T14" fmla="*/ 553 w 737"/>
                  <a:gd name="T15" fmla="*/ 276 h 898"/>
                  <a:gd name="T16" fmla="*/ 525 w 737"/>
                  <a:gd name="T17" fmla="*/ 312 h 898"/>
                  <a:gd name="T18" fmla="*/ 443 w 737"/>
                  <a:gd name="T19" fmla="*/ 399 h 898"/>
                  <a:gd name="T20" fmla="*/ 394 w 737"/>
                  <a:gd name="T21" fmla="*/ 452 h 898"/>
                  <a:gd name="T22" fmla="*/ 379 w 737"/>
                  <a:gd name="T23" fmla="*/ 489 h 898"/>
                  <a:gd name="T24" fmla="*/ 371 w 737"/>
                  <a:gd name="T25" fmla="*/ 533 h 898"/>
                  <a:gd name="T26" fmla="*/ 364 w 737"/>
                  <a:gd name="T27" fmla="*/ 550 h 898"/>
                  <a:gd name="T28" fmla="*/ 352 w 737"/>
                  <a:gd name="T29" fmla="*/ 573 h 898"/>
                  <a:gd name="T30" fmla="*/ 347 w 737"/>
                  <a:gd name="T31" fmla="*/ 591 h 898"/>
                  <a:gd name="T32" fmla="*/ 321 w 737"/>
                  <a:gd name="T33" fmla="*/ 626 h 898"/>
                  <a:gd name="T34" fmla="*/ 272 w 737"/>
                  <a:gd name="T35" fmla="*/ 668 h 898"/>
                  <a:gd name="T36" fmla="*/ 171 w 737"/>
                  <a:gd name="T37" fmla="*/ 736 h 898"/>
                  <a:gd name="T38" fmla="*/ 87 w 737"/>
                  <a:gd name="T39" fmla="*/ 790 h 898"/>
                  <a:gd name="T40" fmla="*/ 61 w 737"/>
                  <a:gd name="T41" fmla="*/ 811 h 898"/>
                  <a:gd name="T42" fmla="*/ 21 w 737"/>
                  <a:gd name="T43" fmla="*/ 874 h 898"/>
                  <a:gd name="T44" fmla="*/ 16 w 737"/>
                  <a:gd name="T45" fmla="*/ 861 h 898"/>
                  <a:gd name="T46" fmla="*/ 45 w 737"/>
                  <a:gd name="T47" fmla="*/ 807 h 898"/>
                  <a:gd name="T48" fmla="*/ 65 w 737"/>
                  <a:gd name="T49" fmla="*/ 781 h 898"/>
                  <a:gd name="T50" fmla="*/ 94 w 737"/>
                  <a:gd name="T51" fmla="*/ 759 h 898"/>
                  <a:gd name="T52" fmla="*/ 160 w 737"/>
                  <a:gd name="T53" fmla="*/ 721 h 898"/>
                  <a:gd name="T54" fmla="*/ 224 w 737"/>
                  <a:gd name="T55" fmla="*/ 678 h 898"/>
                  <a:gd name="T56" fmla="*/ 261 w 737"/>
                  <a:gd name="T57" fmla="*/ 647 h 898"/>
                  <a:gd name="T58" fmla="*/ 316 w 737"/>
                  <a:gd name="T59" fmla="*/ 594 h 898"/>
                  <a:gd name="T60" fmla="*/ 333 w 737"/>
                  <a:gd name="T61" fmla="*/ 565 h 898"/>
                  <a:gd name="T62" fmla="*/ 336 w 737"/>
                  <a:gd name="T63" fmla="*/ 538 h 898"/>
                  <a:gd name="T64" fmla="*/ 339 w 737"/>
                  <a:gd name="T65" fmla="*/ 508 h 898"/>
                  <a:gd name="T66" fmla="*/ 352 w 737"/>
                  <a:gd name="T67" fmla="*/ 466 h 898"/>
                  <a:gd name="T68" fmla="*/ 374 w 737"/>
                  <a:gd name="T69" fmla="*/ 436 h 898"/>
                  <a:gd name="T70" fmla="*/ 408 w 737"/>
                  <a:gd name="T71" fmla="*/ 401 h 898"/>
                  <a:gd name="T72" fmla="*/ 463 w 737"/>
                  <a:gd name="T73" fmla="*/ 340 h 898"/>
                  <a:gd name="T74" fmla="*/ 505 w 737"/>
                  <a:gd name="T75" fmla="*/ 294 h 898"/>
                  <a:gd name="T76" fmla="*/ 532 w 737"/>
                  <a:gd name="T77" fmla="*/ 264 h 898"/>
                  <a:gd name="T78" fmla="*/ 549 w 737"/>
                  <a:gd name="T79" fmla="*/ 232 h 898"/>
                  <a:gd name="T80" fmla="*/ 568 w 737"/>
                  <a:gd name="T81" fmla="*/ 164 h 898"/>
                  <a:gd name="T82" fmla="*/ 579 w 737"/>
                  <a:gd name="T83" fmla="*/ 131 h 898"/>
                  <a:gd name="T84" fmla="*/ 595 w 737"/>
                  <a:gd name="T85" fmla="*/ 102 h 898"/>
                  <a:gd name="T86" fmla="*/ 621 w 737"/>
                  <a:gd name="T87" fmla="*/ 70 h 898"/>
                  <a:gd name="T88" fmla="*/ 664 w 737"/>
                  <a:gd name="T89" fmla="*/ 35 h 898"/>
                  <a:gd name="T90" fmla="*/ 704 w 737"/>
                  <a:gd name="T91" fmla="*/ 13 h 898"/>
                  <a:gd name="T92" fmla="*/ 737 w 737"/>
                  <a:gd name="T93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98">
                    <a:moveTo>
                      <a:pt x="737" y="47"/>
                    </a:moveTo>
                    <a:lnTo>
                      <a:pt x="732" y="47"/>
                    </a:lnTo>
                    <a:lnTo>
                      <a:pt x="719" y="49"/>
                    </a:lnTo>
                    <a:lnTo>
                      <a:pt x="709" y="51"/>
                    </a:lnTo>
                    <a:lnTo>
                      <a:pt x="699" y="54"/>
                    </a:lnTo>
                    <a:lnTo>
                      <a:pt x="688" y="57"/>
                    </a:lnTo>
                    <a:lnTo>
                      <a:pt x="675" y="63"/>
                    </a:lnTo>
                    <a:lnTo>
                      <a:pt x="663" y="69"/>
                    </a:lnTo>
                    <a:lnTo>
                      <a:pt x="650" y="78"/>
                    </a:lnTo>
                    <a:lnTo>
                      <a:pt x="638" y="88"/>
                    </a:lnTo>
                    <a:lnTo>
                      <a:pt x="626" y="100"/>
                    </a:lnTo>
                    <a:lnTo>
                      <a:pt x="621" y="106"/>
                    </a:lnTo>
                    <a:lnTo>
                      <a:pt x="615" y="114"/>
                    </a:lnTo>
                    <a:lnTo>
                      <a:pt x="610" y="121"/>
                    </a:lnTo>
                    <a:lnTo>
                      <a:pt x="606" y="130"/>
                    </a:lnTo>
                    <a:lnTo>
                      <a:pt x="601" y="138"/>
                    </a:lnTo>
                    <a:lnTo>
                      <a:pt x="597" y="148"/>
                    </a:lnTo>
                    <a:lnTo>
                      <a:pt x="594" y="159"/>
                    </a:lnTo>
                    <a:lnTo>
                      <a:pt x="591" y="170"/>
                    </a:lnTo>
                    <a:lnTo>
                      <a:pt x="582" y="200"/>
                    </a:lnTo>
                    <a:lnTo>
                      <a:pt x="574" y="225"/>
                    </a:lnTo>
                    <a:lnTo>
                      <a:pt x="568" y="245"/>
                    </a:lnTo>
                    <a:lnTo>
                      <a:pt x="560" y="262"/>
                    </a:lnTo>
                    <a:lnTo>
                      <a:pt x="553" y="276"/>
                    </a:lnTo>
                    <a:lnTo>
                      <a:pt x="544" y="289"/>
                    </a:lnTo>
                    <a:lnTo>
                      <a:pt x="536" y="301"/>
                    </a:lnTo>
                    <a:lnTo>
                      <a:pt x="525" y="312"/>
                    </a:lnTo>
                    <a:lnTo>
                      <a:pt x="497" y="342"/>
                    </a:lnTo>
                    <a:lnTo>
                      <a:pt x="471" y="370"/>
                    </a:lnTo>
                    <a:lnTo>
                      <a:pt x="443" y="399"/>
                    </a:lnTo>
                    <a:lnTo>
                      <a:pt x="412" y="431"/>
                    </a:lnTo>
                    <a:lnTo>
                      <a:pt x="402" y="441"/>
                    </a:lnTo>
                    <a:lnTo>
                      <a:pt x="394" y="452"/>
                    </a:lnTo>
                    <a:lnTo>
                      <a:pt x="388" y="464"/>
                    </a:lnTo>
                    <a:lnTo>
                      <a:pt x="384" y="476"/>
                    </a:lnTo>
                    <a:lnTo>
                      <a:pt x="379" y="489"/>
                    </a:lnTo>
                    <a:lnTo>
                      <a:pt x="376" y="503"/>
                    </a:lnTo>
                    <a:lnTo>
                      <a:pt x="374" y="517"/>
                    </a:lnTo>
                    <a:lnTo>
                      <a:pt x="371" y="533"/>
                    </a:lnTo>
                    <a:lnTo>
                      <a:pt x="370" y="539"/>
                    </a:lnTo>
                    <a:lnTo>
                      <a:pt x="366" y="545"/>
                    </a:lnTo>
                    <a:lnTo>
                      <a:pt x="364" y="550"/>
                    </a:lnTo>
                    <a:lnTo>
                      <a:pt x="361" y="556"/>
                    </a:lnTo>
                    <a:lnTo>
                      <a:pt x="356" y="564"/>
                    </a:lnTo>
                    <a:lnTo>
                      <a:pt x="352" y="573"/>
                    </a:lnTo>
                    <a:lnTo>
                      <a:pt x="351" y="578"/>
                    </a:lnTo>
                    <a:lnTo>
                      <a:pt x="349" y="585"/>
                    </a:lnTo>
                    <a:lnTo>
                      <a:pt x="347" y="591"/>
                    </a:lnTo>
                    <a:lnTo>
                      <a:pt x="343" y="598"/>
                    </a:lnTo>
                    <a:lnTo>
                      <a:pt x="333" y="612"/>
                    </a:lnTo>
                    <a:lnTo>
                      <a:pt x="321" y="626"/>
                    </a:lnTo>
                    <a:lnTo>
                      <a:pt x="307" y="640"/>
                    </a:lnTo>
                    <a:lnTo>
                      <a:pt x="291" y="654"/>
                    </a:lnTo>
                    <a:lnTo>
                      <a:pt x="272" y="668"/>
                    </a:lnTo>
                    <a:lnTo>
                      <a:pt x="253" y="682"/>
                    </a:lnTo>
                    <a:lnTo>
                      <a:pt x="212" y="710"/>
                    </a:lnTo>
                    <a:lnTo>
                      <a:pt x="171" y="736"/>
                    </a:lnTo>
                    <a:lnTo>
                      <a:pt x="131" y="760"/>
                    </a:lnTo>
                    <a:lnTo>
                      <a:pt x="97" y="783"/>
                    </a:lnTo>
                    <a:lnTo>
                      <a:pt x="87" y="790"/>
                    </a:lnTo>
                    <a:lnTo>
                      <a:pt x="77" y="796"/>
                    </a:lnTo>
                    <a:lnTo>
                      <a:pt x="69" y="804"/>
                    </a:lnTo>
                    <a:lnTo>
                      <a:pt x="61" y="811"/>
                    </a:lnTo>
                    <a:lnTo>
                      <a:pt x="48" y="827"/>
                    </a:lnTo>
                    <a:lnTo>
                      <a:pt x="37" y="843"/>
                    </a:lnTo>
                    <a:lnTo>
                      <a:pt x="21" y="874"/>
                    </a:lnTo>
                    <a:lnTo>
                      <a:pt x="8" y="898"/>
                    </a:lnTo>
                    <a:lnTo>
                      <a:pt x="0" y="891"/>
                    </a:lnTo>
                    <a:lnTo>
                      <a:pt x="16" y="861"/>
                    </a:lnTo>
                    <a:lnTo>
                      <a:pt x="33" y="825"/>
                    </a:lnTo>
                    <a:lnTo>
                      <a:pt x="38" y="815"/>
                    </a:lnTo>
                    <a:lnTo>
                      <a:pt x="45" y="807"/>
                    </a:lnTo>
                    <a:lnTo>
                      <a:pt x="51" y="797"/>
                    </a:lnTo>
                    <a:lnTo>
                      <a:pt x="58" y="788"/>
                    </a:lnTo>
                    <a:lnTo>
                      <a:pt x="65" y="781"/>
                    </a:lnTo>
                    <a:lnTo>
                      <a:pt x="74" y="772"/>
                    </a:lnTo>
                    <a:lnTo>
                      <a:pt x="84" y="766"/>
                    </a:lnTo>
                    <a:lnTo>
                      <a:pt x="94" y="759"/>
                    </a:lnTo>
                    <a:lnTo>
                      <a:pt x="116" y="746"/>
                    </a:lnTo>
                    <a:lnTo>
                      <a:pt x="138" y="733"/>
                    </a:lnTo>
                    <a:lnTo>
                      <a:pt x="160" y="721"/>
                    </a:lnTo>
                    <a:lnTo>
                      <a:pt x="182" y="707"/>
                    </a:lnTo>
                    <a:lnTo>
                      <a:pt x="203" y="693"/>
                    </a:lnTo>
                    <a:lnTo>
                      <a:pt x="224" y="678"/>
                    </a:lnTo>
                    <a:lnTo>
                      <a:pt x="243" y="663"/>
                    </a:lnTo>
                    <a:lnTo>
                      <a:pt x="261" y="647"/>
                    </a:lnTo>
                    <a:lnTo>
                      <a:pt x="261" y="647"/>
                    </a:lnTo>
                    <a:lnTo>
                      <a:pt x="284" y="625"/>
                    </a:lnTo>
                    <a:lnTo>
                      <a:pt x="303" y="607"/>
                    </a:lnTo>
                    <a:lnTo>
                      <a:pt x="316" y="594"/>
                    </a:lnTo>
                    <a:lnTo>
                      <a:pt x="324" y="584"/>
                    </a:lnTo>
                    <a:lnTo>
                      <a:pt x="330" y="574"/>
                    </a:lnTo>
                    <a:lnTo>
                      <a:pt x="333" y="565"/>
                    </a:lnTo>
                    <a:lnTo>
                      <a:pt x="334" y="557"/>
                    </a:lnTo>
                    <a:lnTo>
                      <a:pt x="335" y="545"/>
                    </a:lnTo>
                    <a:lnTo>
                      <a:pt x="336" y="538"/>
                    </a:lnTo>
                    <a:lnTo>
                      <a:pt x="337" y="530"/>
                    </a:lnTo>
                    <a:lnTo>
                      <a:pt x="338" y="520"/>
                    </a:lnTo>
                    <a:lnTo>
                      <a:pt x="339" y="508"/>
                    </a:lnTo>
                    <a:lnTo>
                      <a:pt x="343" y="492"/>
                    </a:lnTo>
                    <a:lnTo>
                      <a:pt x="347" y="478"/>
                    </a:lnTo>
                    <a:lnTo>
                      <a:pt x="352" y="466"/>
                    </a:lnTo>
                    <a:lnTo>
                      <a:pt x="359" y="455"/>
                    </a:lnTo>
                    <a:lnTo>
                      <a:pt x="365" y="446"/>
                    </a:lnTo>
                    <a:lnTo>
                      <a:pt x="374" y="436"/>
                    </a:lnTo>
                    <a:lnTo>
                      <a:pt x="384" y="426"/>
                    </a:lnTo>
                    <a:lnTo>
                      <a:pt x="394" y="415"/>
                    </a:lnTo>
                    <a:lnTo>
                      <a:pt x="408" y="401"/>
                    </a:lnTo>
                    <a:lnTo>
                      <a:pt x="425" y="385"/>
                    </a:lnTo>
                    <a:lnTo>
                      <a:pt x="443" y="365"/>
                    </a:lnTo>
                    <a:lnTo>
                      <a:pt x="463" y="340"/>
                    </a:lnTo>
                    <a:lnTo>
                      <a:pt x="480" y="322"/>
                    </a:lnTo>
                    <a:lnTo>
                      <a:pt x="494" y="305"/>
                    </a:lnTo>
                    <a:lnTo>
                      <a:pt x="505" y="294"/>
                    </a:lnTo>
                    <a:lnTo>
                      <a:pt x="515" y="283"/>
                    </a:lnTo>
                    <a:lnTo>
                      <a:pt x="524" y="273"/>
                    </a:lnTo>
                    <a:lnTo>
                      <a:pt x="532" y="264"/>
                    </a:lnTo>
                    <a:lnTo>
                      <a:pt x="538" y="255"/>
                    </a:lnTo>
                    <a:lnTo>
                      <a:pt x="544" y="245"/>
                    </a:lnTo>
                    <a:lnTo>
                      <a:pt x="549" y="232"/>
                    </a:lnTo>
                    <a:lnTo>
                      <a:pt x="554" y="215"/>
                    </a:lnTo>
                    <a:lnTo>
                      <a:pt x="560" y="192"/>
                    </a:lnTo>
                    <a:lnTo>
                      <a:pt x="568" y="164"/>
                    </a:lnTo>
                    <a:lnTo>
                      <a:pt x="571" y="152"/>
                    </a:lnTo>
                    <a:lnTo>
                      <a:pt x="574" y="142"/>
                    </a:lnTo>
                    <a:lnTo>
                      <a:pt x="579" y="131"/>
                    </a:lnTo>
                    <a:lnTo>
                      <a:pt x="584" y="121"/>
                    </a:lnTo>
                    <a:lnTo>
                      <a:pt x="590" y="111"/>
                    </a:lnTo>
                    <a:lnTo>
                      <a:pt x="595" y="102"/>
                    </a:lnTo>
                    <a:lnTo>
                      <a:pt x="601" y="93"/>
                    </a:lnTo>
                    <a:lnTo>
                      <a:pt x="608" y="85"/>
                    </a:lnTo>
                    <a:lnTo>
                      <a:pt x="621" y="70"/>
                    </a:lnTo>
                    <a:lnTo>
                      <a:pt x="635" y="57"/>
                    </a:lnTo>
                    <a:lnTo>
                      <a:pt x="650" y="46"/>
                    </a:lnTo>
                    <a:lnTo>
                      <a:pt x="664" y="35"/>
                    </a:lnTo>
                    <a:lnTo>
                      <a:pt x="678" y="26"/>
                    </a:lnTo>
                    <a:lnTo>
                      <a:pt x="692" y="20"/>
                    </a:lnTo>
                    <a:lnTo>
                      <a:pt x="704" y="13"/>
                    </a:lnTo>
                    <a:lnTo>
                      <a:pt x="715" y="9"/>
                    </a:lnTo>
                    <a:lnTo>
                      <a:pt x="731" y="2"/>
                    </a:lnTo>
                    <a:lnTo>
                      <a:pt x="737" y="0"/>
                    </a:lnTo>
                    <a:lnTo>
                      <a:pt x="737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0" name="Freeform 16">
                <a:extLst>
                  <a:ext uri="{FF2B5EF4-FFF2-40B4-BE49-F238E27FC236}">
                    <a16:creationId xmlns:a16="http://schemas.microsoft.com/office/drawing/2014/main" xmlns="" id="{FF4F5818-0149-4347-B884-35789B92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3290"/>
                <a:ext cx="184" cy="224"/>
              </a:xfrm>
              <a:custGeom>
                <a:avLst/>
                <a:gdLst>
                  <a:gd name="T0" fmla="*/ 719 w 737"/>
                  <a:gd name="T1" fmla="*/ 49 h 898"/>
                  <a:gd name="T2" fmla="*/ 688 w 737"/>
                  <a:gd name="T3" fmla="*/ 57 h 898"/>
                  <a:gd name="T4" fmla="*/ 650 w 737"/>
                  <a:gd name="T5" fmla="*/ 78 h 898"/>
                  <a:gd name="T6" fmla="*/ 621 w 737"/>
                  <a:gd name="T7" fmla="*/ 106 h 898"/>
                  <a:gd name="T8" fmla="*/ 606 w 737"/>
                  <a:gd name="T9" fmla="*/ 130 h 898"/>
                  <a:gd name="T10" fmla="*/ 594 w 737"/>
                  <a:gd name="T11" fmla="*/ 159 h 898"/>
                  <a:gd name="T12" fmla="*/ 574 w 737"/>
                  <a:gd name="T13" fmla="*/ 225 h 898"/>
                  <a:gd name="T14" fmla="*/ 553 w 737"/>
                  <a:gd name="T15" fmla="*/ 276 h 898"/>
                  <a:gd name="T16" fmla="*/ 525 w 737"/>
                  <a:gd name="T17" fmla="*/ 312 h 898"/>
                  <a:gd name="T18" fmla="*/ 443 w 737"/>
                  <a:gd name="T19" fmla="*/ 399 h 898"/>
                  <a:gd name="T20" fmla="*/ 394 w 737"/>
                  <a:gd name="T21" fmla="*/ 452 h 898"/>
                  <a:gd name="T22" fmla="*/ 379 w 737"/>
                  <a:gd name="T23" fmla="*/ 489 h 898"/>
                  <a:gd name="T24" fmla="*/ 371 w 737"/>
                  <a:gd name="T25" fmla="*/ 533 h 898"/>
                  <a:gd name="T26" fmla="*/ 364 w 737"/>
                  <a:gd name="T27" fmla="*/ 550 h 898"/>
                  <a:gd name="T28" fmla="*/ 352 w 737"/>
                  <a:gd name="T29" fmla="*/ 573 h 898"/>
                  <a:gd name="T30" fmla="*/ 347 w 737"/>
                  <a:gd name="T31" fmla="*/ 591 h 898"/>
                  <a:gd name="T32" fmla="*/ 321 w 737"/>
                  <a:gd name="T33" fmla="*/ 626 h 898"/>
                  <a:gd name="T34" fmla="*/ 272 w 737"/>
                  <a:gd name="T35" fmla="*/ 668 h 898"/>
                  <a:gd name="T36" fmla="*/ 171 w 737"/>
                  <a:gd name="T37" fmla="*/ 736 h 898"/>
                  <a:gd name="T38" fmla="*/ 87 w 737"/>
                  <a:gd name="T39" fmla="*/ 790 h 898"/>
                  <a:gd name="T40" fmla="*/ 61 w 737"/>
                  <a:gd name="T41" fmla="*/ 811 h 898"/>
                  <a:gd name="T42" fmla="*/ 21 w 737"/>
                  <a:gd name="T43" fmla="*/ 874 h 898"/>
                  <a:gd name="T44" fmla="*/ 16 w 737"/>
                  <a:gd name="T45" fmla="*/ 861 h 898"/>
                  <a:gd name="T46" fmla="*/ 45 w 737"/>
                  <a:gd name="T47" fmla="*/ 807 h 898"/>
                  <a:gd name="T48" fmla="*/ 65 w 737"/>
                  <a:gd name="T49" fmla="*/ 781 h 898"/>
                  <a:gd name="T50" fmla="*/ 94 w 737"/>
                  <a:gd name="T51" fmla="*/ 759 h 898"/>
                  <a:gd name="T52" fmla="*/ 160 w 737"/>
                  <a:gd name="T53" fmla="*/ 721 h 898"/>
                  <a:gd name="T54" fmla="*/ 224 w 737"/>
                  <a:gd name="T55" fmla="*/ 678 h 898"/>
                  <a:gd name="T56" fmla="*/ 261 w 737"/>
                  <a:gd name="T57" fmla="*/ 647 h 898"/>
                  <a:gd name="T58" fmla="*/ 316 w 737"/>
                  <a:gd name="T59" fmla="*/ 594 h 898"/>
                  <a:gd name="T60" fmla="*/ 333 w 737"/>
                  <a:gd name="T61" fmla="*/ 565 h 898"/>
                  <a:gd name="T62" fmla="*/ 336 w 737"/>
                  <a:gd name="T63" fmla="*/ 538 h 898"/>
                  <a:gd name="T64" fmla="*/ 339 w 737"/>
                  <a:gd name="T65" fmla="*/ 508 h 898"/>
                  <a:gd name="T66" fmla="*/ 352 w 737"/>
                  <a:gd name="T67" fmla="*/ 466 h 898"/>
                  <a:gd name="T68" fmla="*/ 374 w 737"/>
                  <a:gd name="T69" fmla="*/ 436 h 898"/>
                  <a:gd name="T70" fmla="*/ 408 w 737"/>
                  <a:gd name="T71" fmla="*/ 401 h 898"/>
                  <a:gd name="T72" fmla="*/ 463 w 737"/>
                  <a:gd name="T73" fmla="*/ 340 h 898"/>
                  <a:gd name="T74" fmla="*/ 505 w 737"/>
                  <a:gd name="T75" fmla="*/ 294 h 898"/>
                  <a:gd name="T76" fmla="*/ 532 w 737"/>
                  <a:gd name="T77" fmla="*/ 264 h 898"/>
                  <a:gd name="T78" fmla="*/ 549 w 737"/>
                  <a:gd name="T79" fmla="*/ 232 h 898"/>
                  <a:gd name="T80" fmla="*/ 568 w 737"/>
                  <a:gd name="T81" fmla="*/ 164 h 898"/>
                  <a:gd name="T82" fmla="*/ 579 w 737"/>
                  <a:gd name="T83" fmla="*/ 131 h 898"/>
                  <a:gd name="T84" fmla="*/ 595 w 737"/>
                  <a:gd name="T85" fmla="*/ 102 h 898"/>
                  <a:gd name="T86" fmla="*/ 621 w 737"/>
                  <a:gd name="T87" fmla="*/ 70 h 898"/>
                  <a:gd name="T88" fmla="*/ 664 w 737"/>
                  <a:gd name="T89" fmla="*/ 35 h 898"/>
                  <a:gd name="T90" fmla="*/ 704 w 737"/>
                  <a:gd name="T91" fmla="*/ 13 h 898"/>
                  <a:gd name="T92" fmla="*/ 737 w 737"/>
                  <a:gd name="T93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98">
                    <a:moveTo>
                      <a:pt x="737" y="47"/>
                    </a:moveTo>
                    <a:lnTo>
                      <a:pt x="732" y="47"/>
                    </a:lnTo>
                    <a:lnTo>
                      <a:pt x="719" y="49"/>
                    </a:lnTo>
                    <a:lnTo>
                      <a:pt x="709" y="51"/>
                    </a:lnTo>
                    <a:lnTo>
                      <a:pt x="699" y="54"/>
                    </a:lnTo>
                    <a:lnTo>
                      <a:pt x="688" y="57"/>
                    </a:lnTo>
                    <a:lnTo>
                      <a:pt x="675" y="63"/>
                    </a:lnTo>
                    <a:lnTo>
                      <a:pt x="663" y="69"/>
                    </a:lnTo>
                    <a:lnTo>
                      <a:pt x="650" y="78"/>
                    </a:lnTo>
                    <a:lnTo>
                      <a:pt x="638" y="88"/>
                    </a:lnTo>
                    <a:lnTo>
                      <a:pt x="626" y="100"/>
                    </a:lnTo>
                    <a:lnTo>
                      <a:pt x="621" y="106"/>
                    </a:lnTo>
                    <a:lnTo>
                      <a:pt x="615" y="114"/>
                    </a:lnTo>
                    <a:lnTo>
                      <a:pt x="610" y="121"/>
                    </a:lnTo>
                    <a:lnTo>
                      <a:pt x="606" y="130"/>
                    </a:lnTo>
                    <a:lnTo>
                      <a:pt x="601" y="138"/>
                    </a:lnTo>
                    <a:lnTo>
                      <a:pt x="597" y="148"/>
                    </a:lnTo>
                    <a:lnTo>
                      <a:pt x="594" y="159"/>
                    </a:lnTo>
                    <a:lnTo>
                      <a:pt x="591" y="170"/>
                    </a:lnTo>
                    <a:lnTo>
                      <a:pt x="582" y="200"/>
                    </a:lnTo>
                    <a:lnTo>
                      <a:pt x="574" y="225"/>
                    </a:lnTo>
                    <a:lnTo>
                      <a:pt x="568" y="245"/>
                    </a:lnTo>
                    <a:lnTo>
                      <a:pt x="560" y="262"/>
                    </a:lnTo>
                    <a:lnTo>
                      <a:pt x="553" y="276"/>
                    </a:lnTo>
                    <a:lnTo>
                      <a:pt x="544" y="289"/>
                    </a:lnTo>
                    <a:lnTo>
                      <a:pt x="536" y="301"/>
                    </a:lnTo>
                    <a:lnTo>
                      <a:pt x="525" y="312"/>
                    </a:lnTo>
                    <a:lnTo>
                      <a:pt x="497" y="342"/>
                    </a:lnTo>
                    <a:lnTo>
                      <a:pt x="471" y="370"/>
                    </a:lnTo>
                    <a:lnTo>
                      <a:pt x="443" y="399"/>
                    </a:lnTo>
                    <a:lnTo>
                      <a:pt x="412" y="431"/>
                    </a:lnTo>
                    <a:lnTo>
                      <a:pt x="402" y="441"/>
                    </a:lnTo>
                    <a:lnTo>
                      <a:pt x="394" y="452"/>
                    </a:lnTo>
                    <a:lnTo>
                      <a:pt x="388" y="464"/>
                    </a:lnTo>
                    <a:lnTo>
                      <a:pt x="384" y="476"/>
                    </a:lnTo>
                    <a:lnTo>
                      <a:pt x="379" y="489"/>
                    </a:lnTo>
                    <a:lnTo>
                      <a:pt x="376" y="503"/>
                    </a:lnTo>
                    <a:lnTo>
                      <a:pt x="374" y="517"/>
                    </a:lnTo>
                    <a:lnTo>
                      <a:pt x="371" y="533"/>
                    </a:lnTo>
                    <a:lnTo>
                      <a:pt x="370" y="539"/>
                    </a:lnTo>
                    <a:lnTo>
                      <a:pt x="366" y="545"/>
                    </a:lnTo>
                    <a:lnTo>
                      <a:pt x="364" y="550"/>
                    </a:lnTo>
                    <a:lnTo>
                      <a:pt x="361" y="556"/>
                    </a:lnTo>
                    <a:lnTo>
                      <a:pt x="356" y="564"/>
                    </a:lnTo>
                    <a:lnTo>
                      <a:pt x="352" y="573"/>
                    </a:lnTo>
                    <a:lnTo>
                      <a:pt x="351" y="578"/>
                    </a:lnTo>
                    <a:lnTo>
                      <a:pt x="349" y="585"/>
                    </a:lnTo>
                    <a:lnTo>
                      <a:pt x="347" y="591"/>
                    </a:lnTo>
                    <a:lnTo>
                      <a:pt x="343" y="598"/>
                    </a:lnTo>
                    <a:lnTo>
                      <a:pt x="333" y="612"/>
                    </a:lnTo>
                    <a:lnTo>
                      <a:pt x="321" y="626"/>
                    </a:lnTo>
                    <a:lnTo>
                      <a:pt x="307" y="640"/>
                    </a:lnTo>
                    <a:lnTo>
                      <a:pt x="291" y="654"/>
                    </a:lnTo>
                    <a:lnTo>
                      <a:pt x="272" y="668"/>
                    </a:lnTo>
                    <a:lnTo>
                      <a:pt x="253" y="682"/>
                    </a:lnTo>
                    <a:lnTo>
                      <a:pt x="212" y="710"/>
                    </a:lnTo>
                    <a:lnTo>
                      <a:pt x="171" y="736"/>
                    </a:lnTo>
                    <a:lnTo>
                      <a:pt x="131" y="760"/>
                    </a:lnTo>
                    <a:lnTo>
                      <a:pt x="97" y="783"/>
                    </a:lnTo>
                    <a:lnTo>
                      <a:pt x="87" y="790"/>
                    </a:lnTo>
                    <a:lnTo>
                      <a:pt x="77" y="796"/>
                    </a:lnTo>
                    <a:lnTo>
                      <a:pt x="69" y="804"/>
                    </a:lnTo>
                    <a:lnTo>
                      <a:pt x="61" y="811"/>
                    </a:lnTo>
                    <a:lnTo>
                      <a:pt x="48" y="827"/>
                    </a:lnTo>
                    <a:lnTo>
                      <a:pt x="37" y="843"/>
                    </a:lnTo>
                    <a:lnTo>
                      <a:pt x="21" y="874"/>
                    </a:lnTo>
                    <a:lnTo>
                      <a:pt x="8" y="898"/>
                    </a:lnTo>
                    <a:lnTo>
                      <a:pt x="0" y="891"/>
                    </a:lnTo>
                    <a:lnTo>
                      <a:pt x="16" y="861"/>
                    </a:lnTo>
                    <a:lnTo>
                      <a:pt x="33" y="825"/>
                    </a:lnTo>
                    <a:lnTo>
                      <a:pt x="38" y="815"/>
                    </a:lnTo>
                    <a:lnTo>
                      <a:pt x="45" y="807"/>
                    </a:lnTo>
                    <a:lnTo>
                      <a:pt x="51" y="797"/>
                    </a:lnTo>
                    <a:lnTo>
                      <a:pt x="58" y="788"/>
                    </a:lnTo>
                    <a:lnTo>
                      <a:pt x="65" y="781"/>
                    </a:lnTo>
                    <a:lnTo>
                      <a:pt x="74" y="772"/>
                    </a:lnTo>
                    <a:lnTo>
                      <a:pt x="84" y="766"/>
                    </a:lnTo>
                    <a:lnTo>
                      <a:pt x="94" y="759"/>
                    </a:lnTo>
                    <a:lnTo>
                      <a:pt x="116" y="746"/>
                    </a:lnTo>
                    <a:lnTo>
                      <a:pt x="138" y="733"/>
                    </a:lnTo>
                    <a:lnTo>
                      <a:pt x="160" y="721"/>
                    </a:lnTo>
                    <a:lnTo>
                      <a:pt x="182" y="707"/>
                    </a:lnTo>
                    <a:lnTo>
                      <a:pt x="203" y="693"/>
                    </a:lnTo>
                    <a:lnTo>
                      <a:pt x="224" y="678"/>
                    </a:lnTo>
                    <a:lnTo>
                      <a:pt x="243" y="663"/>
                    </a:lnTo>
                    <a:lnTo>
                      <a:pt x="261" y="647"/>
                    </a:lnTo>
                    <a:lnTo>
                      <a:pt x="261" y="647"/>
                    </a:lnTo>
                    <a:lnTo>
                      <a:pt x="284" y="625"/>
                    </a:lnTo>
                    <a:lnTo>
                      <a:pt x="303" y="607"/>
                    </a:lnTo>
                    <a:lnTo>
                      <a:pt x="316" y="594"/>
                    </a:lnTo>
                    <a:lnTo>
                      <a:pt x="324" y="584"/>
                    </a:lnTo>
                    <a:lnTo>
                      <a:pt x="330" y="574"/>
                    </a:lnTo>
                    <a:lnTo>
                      <a:pt x="333" y="565"/>
                    </a:lnTo>
                    <a:lnTo>
                      <a:pt x="334" y="557"/>
                    </a:lnTo>
                    <a:lnTo>
                      <a:pt x="335" y="545"/>
                    </a:lnTo>
                    <a:lnTo>
                      <a:pt x="336" y="538"/>
                    </a:lnTo>
                    <a:lnTo>
                      <a:pt x="337" y="530"/>
                    </a:lnTo>
                    <a:lnTo>
                      <a:pt x="338" y="520"/>
                    </a:lnTo>
                    <a:lnTo>
                      <a:pt x="339" y="508"/>
                    </a:lnTo>
                    <a:lnTo>
                      <a:pt x="343" y="492"/>
                    </a:lnTo>
                    <a:lnTo>
                      <a:pt x="347" y="478"/>
                    </a:lnTo>
                    <a:lnTo>
                      <a:pt x="352" y="466"/>
                    </a:lnTo>
                    <a:lnTo>
                      <a:pt x="359" y="455"/>
                    </a:lnTo>
                    <a:lnTo>
                      <a:pt x="365" y="446"/>
                    </a:lnTo>
                    <a:lnTo>
                      <a:pt x="374" y="436"/>
                    </a:lnTo>
                    <a:lnTo>
                      <a:pt x="384" y="426"/>
                    </a:lnTo>
                    <a:lnTo>
                      <a:pt x="394" y="415"/>
                    </a:lnTo>
                    <a:lnTo>
                      <a:pt x="408" y="401"/>
                    </a:lnTo>
                    <a:lnTo>
                      <a:pt x="425" y="385"/>
                    </a:lnTo>
                    <a:lnTo>
                      <a:pt x="443" y="365"/>
                    </a:lnTo>
                    <a:lnTo>
                      <a:pt x="463" y="340"/>
                    </a:lnTo>
                    <a:lnTo>
                      <a:pt x="480" y="322"/>
                    </a:lnTo>
                    <a:lnTo>
                      <a:pt x="494" y="305"/>
                    </a:lnTo>
                    <a:lnTo>
                      <a:pt x="505" y="294"/>
                    </a:lnTo>
                    <a:lnTo>
                      <a:pt x="515" y="283"/>
                    </a:lnTo>
                    <a:lnTo>
                      <a:pt x="524" y="273"/>
                    </a:lnTo>
                    <a:lnTo>
                      <a:pt x="532" y="264"/>
                    </a:lnTo>
                    <a:lnTo>
                      <a:pt x="538" y="255"/>
                    </a:lnTo>
                    <a:lnTo>
                      <a:pt x="544" y="245"/>
                    </a:lnTo>
                    <a:lnTo>
                      <a:pt x="549" y="232"/>
                    </a:lnTo>
                    <a:lnTo>
                      <a:pt x="554" y="215"/>
                    </a:lnTo>
                    <a:lnTo>
                      <a:pt x="560" y="192"/>
                    </a:lnTo>
                    <a:lnTo>
                      <a:pt x="568" y="164"/>
                    </a:lnTo>
                    <a:lnTo>
                      <a:pt x="571" y="152"/>
                    </a:lnTo>
                    <a:lnTo>
                      <a:pt x="574" y="142"/>
                    </a:lnTo>
                    <a:lnTo>
                      <a:pt x="579" y="131"/>
                    </a:lnTo>
                    <a:lnTo>
                      <a:pt x="584" y="121"/>
                    </a:lnTo>
                    <a:lnTo>
                      <a:pt x="590" y="111"/>
                    </a:lnTo>
                    <a:lnTo>
                      <a:pt x="595" y="102"/>
                    </a:lnTo>
                    <a:lnTo>
                      <a:pt x="601" y="93"/>
                    </a:lnTo>
                    <a:lnTo>
                      <a:pt x="608" y="85"/>
                    </a:lnTo>
                    <a:lnTo>
                      <a:pt x="621" y="70"/>
                    </a:lnTo>
                    <a:lnTo>
                      <a:pt x="635" y="57"/>
                    </a:lnTo>
                    <a:lnTo>
                      <a:pt x="650" y="46"/>
                    </a:lnTo>
                    <a:lnTo>
                      <a:pt x="664" y="35"/>
                    </a:lnTo>
                    <a:lnTo>
                      <a:pt x="678" y="26"/>
                    </a:lnTo>
                    <a:lnTo>
                      <a:pt x="692" y="20"/>
                    </a:lnTo>
                    <a:lnTo>
                      <a:pt x="704" y="13"/>
                    </a:lnTo>
                    <a:lnTo>
                      <a:pt x="715" y="9"/>
                    </a:lnTo>
                    <a:lnTo>
                      <a:pt x="731" y="2"/>
                    </a:lnTo>
                    <a:lnTo>
                      <a:pt x="737" y="0"/>
                    </a:lnTo>
                    <a:lnTo>
                      <a:pt x="737" y="47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1" name="Freeform 17">
                <a:extLst>
                  <a:ext uri="{FF2B5EF4-FFF2-40B4-BE49-F238E27FC236}">
                    <a16:creationId xmlns:a16="http://schemas.microsoft.com/office/drawing/2014/main" xmlns="" id="{243240A7-4484-4061-83B5-407D7A992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0" y="3311"/>
                <a:ext cx="191" cy="324"/>
              </a:xfrm>
              <a:custGeom>
                <a:avLst/>
                <a:gdLst>
                  <a:gd name="T0" fmla="*/ 635 w 763"/>
                  <a:gd name="T1" fmla="*/ 31 h 1296"/>
                  <a:gd name="T2" fmla="*/ 585 w 763"/>
                  <a:gd name="T3" fmla="*/ 119 h 1296"/>
                  <a:gd name="T4" fmla="*/ 528 w 763"/>
                  <a:gd name="T5" fmla="*/ 258 h 1296"/>
                  <a:gd name="T6" fmla="*/ 504 w 763"/>
                  <a:gd name="T7" fmla="*/ 352 h 1296"/>
                  <a:gd name="T8" fmla="*/ 497 w 763"/>
                  <a:gd name="T9" fmla="*/ 439 h 1296"/>
                  <a:gd name="T10" fmla="*/ 508 w 763"/>
                  <a:gd name="T11" fmla="*/ 498 h 1296"/>
                  <a:gd name="T12" fmla="*/ 546 w 763"/>
                  <a:gd name="T13" fmla="*/ 562 h 1296"/>
                  <a:gd name="T14" fmla="*/ 579 w 763"/>
                  <a:gd name="T15" fmla="*/ 603 h 1296"/>
                  <a:gd name="T16" fmla="*/ 626 w 763"/>
                  <a:gd name="T17" fmla="*/ 646 h 1296"/>
                  <a:gd name="T18" fmla="*/ 660 w 763"/>
                  <a:gd name="T19" fmla="*/ 675 h 1296"/>
                  <a:gd name="T20" fmla="*/ 708 w 763"/>
                  <a:gd name="T21" fmla="*/ 734 h 1296"/>
                  <a:gd name="T22" fmla="*/ 744 w 763"/>
                  <a:gd name="T23" fmla="*/ 805 h 1296"/>
                  <a:gd name="T24" fmla="*/ 762 w 763"/>
                  <a:gd name="T25" fmla="*/ 884 h 1296"/>
                  <a:gd name="T26" fmla="*/ 759 w 763"/>
                  <a:gd name="T27" fmla="*/ 959 h 1296"/>
                  <a:gd name="T28" fmla="*/ 741 w 763"/>
                  <a:gd name="T29" fmla="*/ 1024 h 1296"/>
                  <a:gd name="T30" fmla="*/ 719 w 763"/>
                  <a:gd name="T31" fmla="*/ 1061 h 1296"/>
                  <a:gd name="T32" fmla="*/ 688 w 763"/>
                  <a:gd name="T33" fmla="*/ 1101 h 1296"/>
                  <a:gd name="T34" fmla="*/ 647 w 763"/>
                  <a:gd name="T35" fmla="*/ 1143 h 1296"/>
                  <a:gd name="T36" fmla="*/ 587 w 763"/>
                  <a:gd name="T37" fmla="*/ 1189 h 1296"/>
                  <a:gd name="T38" fmla="*/ 517 w 763"/>
                  <a:gd name="T39" fmla="*/ 1224 h 1296"/>
                  <a:gd name="T40" fmla="*/ 438 w 763"/>
                  <a:gd name="T41" fmla="*/ 1246 h 1296"/>
                  <a:gd name="T42" fmla="*/ 351 w 763"/>
                  <a:gd name="T43" fmla="*/ 1247 h 1296"/>
                  <a:gd name="T44" fmla="*/ 198 w 763"/>
                  <a:gd name="T45" fmla="*/ 1243 h 1296"/>
                  <a:gd name="T46" fmla="*/ 113 w 763"/>
                  <a:gd name="T47" fmla="*/ 1251 h 1296"/>
                  <a:gd name="T48" fmla="*/ 49 w 763"/>
                  <a:gd name="T49" fmla="*/ 1276 h 1296"/>
                  <a:gd name="T50" fmla="*/ 28 w 763"/>
                  <a:gd name="T51" fmla="*/ 1296 h 1296"/>
                  <a:gd name="T52" fmla="*/ 5 w 763"/>
                  <a:gd name="T53" fmla="*/ 1279 h 1296"/>
                  <a:gd name="T54" fmla="*/ 30 w 763"/>
                  <a:gd name="T55" fmla="*/ 1254 h 1296"/>
                  <a:gd name="T56" fmla="*/ 73 w 763"/>
                  <a:gd name="T57" fmla="*/ 1232 h 1296"/>
                  <a:gd name="T58" fmla="*/ 161 w 763"/>
                  <a:gd name="T59" fmla="*/ 1216 h 1296"/>
                  <a:gd name="T60" fmla="*/ 295 w 763"/>
                  <a:gd name="T61" fmla="*/ 1216 h 1296"/>
                  <a:gd name="T62" fmla="*/ 415 w 763"/>
                  <a:gd name="T63" fmla="*/ 1219 h 1296"/>
                  <a:gd name="T64" fmla="*/ 489 w 763"/>
                  <a:gd name="T65" fmla="*/ 1204 h 1296"/>
                  <a:gd name="T66" fmla="*/ 556 w 763"/>
                  <a:gd name="T67" fmla="*/ 1174 h 1296"/>
                  <a:gd name="T68" fmla="*/ 614 w 763"/>
                  <a:gd name="T69" fmla="*/ 1133 h 1296"/>
                  <a:gd name="T70" fmla="*/ 658 w 763"/>
                  <a:gd name="T71" fmla="*/ 1092 h 1296"/>
                  <a:gd name="T72" fmla="*/ 689 w 763"/>
                  <a:gd name="T73" fmla="*/ 1054 h 1296"/>
                  <a:gd name="T74" fmla="*/ 708 w 763"/>
                  <a:gd name="T75" fmla="*/ 1024 h 1296"/>
                  <a:gd name="T76" fmla="*/ 728 w 763"/>
                  <a:gd name="T77" fmla="*/ 969 h 1296"/>
                  <a:gd name="T78" fmla="*/ 734 w 763"/>
                  <a:gd name="T79" fmla="*/ 903 h 1296"/>
                  <a:gd name="T80" fmla="*/ 722 w 763"/>
                  <a:gd name="T81" fmla="*/ 832 h 1296"/>
                  <a:gd name="T82" fmla="*/ 693 w 763"/>
                  <a:gd name="T83" fmla="*/ 764 h 1296"/>
                  <a:gd name="T84" fmla="*/ 652 w 763"/>
                  <a:gd name="T85" fmla="*/ 710 h 1296"/>
                  <a:gd name="T86" fmla="*/ 609 w 763"/>
                  <a:gd name="T87" fmla="*/ 669 h 1296"/>
                  <a:gd name="T88" fmla="*/ 569 w 763"/>
                  <a:gd name="T89" fmla="*/ 634 h 1296"/>
                  <a:gd name="T90" fmla="*/ 529 w 763"/>
                  <a:gd name="T91" fmla="*/ 589 h 1296"/>
                  <a:gd name="T92" fmla="*/ 503 w 763"/>
                  <a:gd name="T93" fmla="*/ 545 h 1296"/>
                  <a:gd name="T94" fmla="*/ 483 w 763"/>
                  <a:gd name="T95" fmla="*/ 474 h 1296"/>
                  <a:gd name="T96" fmla="*/ 486 w 763"/>
                  <a:gd name="T97" fmla="*/ 384 h 1296"/>
                  <a:gd name="T98" fmla="*/ 508 w 763"/>
                  <a:gd name="T99" fmla="*/ 287 h 1296"/>
                  <a:gd name="T100" fmla="*/ 554 w 763"/>
                  <a:gd name="T101" fmla="*/ 164 h 1296"/>
                  <a:gd name="T102" fmla="*/ 615 w 763"/>
                  <a:gd name="T103" fmla="*/ 43 h 1296"/>
                  <a:gd name="T104" fmla="*/ 654 w 763"/>
                  <a:gd name="T105" fmla="*/ 0 h 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63" h="1296">
                    <a:moveTo>
                      <a:pt x="654" y="0"/>
                    </a:moveTo>
                    <a:lnTo>
                      <a:pt x="654" y="3"/>
                    </a:lnTo>
                    <a:lnTo>
                      <a:pt x="645" y="17"/>
                    </a:lnTo>
                    <a:lnTo>
                      <a:pt x="635" y="31"/>
                    </a:lnTo>
                    <a:lnTo>
                      <a:pt x="625" y="45"/>
                    </a:lnTo>
                    <a:lnTo>
                      <a:pt x="617" y="59"/>
                    </a:lnTo>
                    <a:lnTo>
                      <a:pt x="599" y="89"/>
                    </a:lnTo>
                    <a:lnTo>
                      <a:pt x="585" y="119"/>
                    </a:lnTo>
                    <a:lnTo>
                      <a:pt x="565" y="163"/>
                    </a:lnTo>
                    <a:lnTo>
                      <a:pt x="545" y="211"/>
                    </a:lnTo>
                    <a:lnTo>
                      <a:pt x="537" y="234"/>
                    </a:lnTo>
                    <a:lnTo>
                      <a:pt x="528" y="258"/>
                    </a:lnTo>
                    <a:lnTo>
                      <a:pt x="522" y="282"/>
                    </a:lnTo>
                    <a:lnTo>
                      <a:pt x="514" y="306"/>
                    </a:lnTo>
                    <a:lnTo>
                      <a:pt x="509" y="329"/>
                    </a:lnTo>
                    <a:lnTo>
                      <a:pt x="504" y="352"/>
                    </a:lnTo>
                    <a:lnTo>
                      <a:pt x="500" y="375"/>
                    </a:lnTo>
                    <a:lnTo>
                      <a:pt x="498" y="397"/>
                    </a:lnTo>
                    <a:lnTo>
                      <a:pt x="497" y="419"/>
                    </a:lnTo>
                    <a:lnTo>
                      <a:pt x="497" y="439"/>
                    </a:lnTo>
                    <a:lnTo>
                      <a:pt x="498" y="460"/>
                    </a:lnTo>
                    <a:lnTo>
                      <a:pt x="501" y="479"/>
                    </a:lnTo>
                    <a:lnTo>
                      <a:pt x="503" y="488"/>
                    </a:lnTo>
                    <a:lnTo>
                      <a:pt x="508" y="498"/>
                    </a:lnTo>
                    <a:lnTo>
                      <a:pt x="513" y="508"/>
                    </a:lnTo>
                    <a:lnTo>
                      <a:pt x="519" y="519"/>
                    </a:lnTo>
                    <a:lnTo>
                      <a:pt x="532" y="542"/>
                    </a:lnTo>
                    <a:lnTo>
                      <a:pt x="546" y="562"/>
                    </a:lnTo>
                    <a:lnTo>
                      <a:pt x="553" y="572"/>
                    </a:lnTo>
                    <a:lnTo>
                      <a:pt x="560" y="583"/>
                    </a:lnTo>
                    <a:lnTo>
                      <a:pt x="569" y="593"/>
                    </a:lnTo>
                    <a:lnTo>
                      <a:pt x="579" y="603"/>
                    </a:lnTo>
                    <a:lnTo>
                      <a:pt x="590" y="614"/>
                    </a:lnTo>
                    <a:lnTo>
                      <a:pt x="600" y="625"/>
                    </a:lnTo>
                    <a:lnTo>
                      <a:pt x="613" y="636"/>
                    </a:lnTo>
                    <a:lnTo>
                      <a:pt x="626" y="646"/>
                    </a:lnTo>
                    <a:lnTo>
                      <a:pt x="626" y="646"/>
                    </a:lnTo>
                    <a:lnTo>
                      <a:pt x="628" y="648"/>
                    </a:lnTo>
                    <a:lnTo>
                      <a:pt x="645" y="661"/>
                    </a:lnTo>
                    <a:lnTo>
                      <a:pt x="660" y="675"/>
                    </a:lnTo>
                    <a:lnTo>
                      <a:pt x="674" y="689"/>
                    </a:lnTo>
                    <a:lnTo>
                      <a:pt x="687" y="705"/>
                    </a:lnTo>
                    <a:lnTo>
                      <a:pt x="697" y="719"/>
                    </a:lnTo>
                    <a:lnTo>
                      <a:pt x="708" y="734"/>
                    </a:lnTo>
                    <a:lnTo>
                      <a:pt x="718" y="749"/>
                    </a:lnTo>
                    <a:lnTo>
                      <a:pt x="727" y="765"/>
                    </a:lnTo>
                    <a:lnTo>
                      <a:pt x="736" y="784"/>
                    </a:lnTo>
                    <a:lnTo>
                      <a:pt x="744" y="805"/>
                    </a:lnTo>
                    <a:lnTo>
                      <a:pt x="750" y="824"/>
                    </a:lnTo>
                    <a:lnTo>
                      <a:pt x="756" y="845"/>
                    </a:lnTo>
                    <a:lnTo>
                      <a:pt x="760" y="864"/>
                    </a:lnTo>
                    <a:lnTo>
                      <a:pt x="762" y="884"/>
                    </a:lnTo>
                    <a:lnTo>
                      <a:pt x="763" y="903"/>
                    </a:lnTo>
                    <a:lnTo>
                      <a:pt x="763" y="922"/>
                    </a:lnTo>
                    <a:lnTo>
                      <a:pt x="762" y="941"/>
                    </a:lnTo>
                    <a:lnTo>
                      <a:pt x="759" y="959"/>
                    </a:lnTo>
                    <a:lnTo>
                      <a:pt x="756" y="976"/>
                    </a:lnTo>
                    <a:lnTo>
                      <a:pt x="751" y="992"/>
                    </a:lnTo>
                    <a:lnTo>
                      <a:pt x="746" y="1009"/>
                    </a:lnTo>
                    <a:lnTo>
                      <a:pt x="741" y="1024"/>
                    </a:lnTo>
                    <a:lnTo>
                      <a:pt x="733" y="1038"/>
                    </a:lnTo>
                    <a:lnTo>
                      <a:pt x="726" y="1051"/>
                    </a:lnTo>
                    <a:lnTo>
                      <a:pt x="726" y="1052"/>
                    </a:lnTo>
                    <a:lnTo>
                      <a:pt x="719" y="1061"/>
                    </a:lnTo>
                    <a:lnTo>
                      <a:pt x="712" y="1071"/>
                    </a:lnTo>
                    <a:lnTo>
                      <a:pt x="704" y="1081"/>
                    </a:lnTo>
                    <a:lnTo>
                      <a:pt x="696" y="1091"/>
                    </a:lnTo>
                    <a:lnTo>
                      <a:pt x="688" y="1101"/>
                    </a:lnTo>
                    <a:lnTo>
                      <a:pt x="679" y="1111"/>
                    </a:lnTo>
                    <a:lnTo>
                      <a:pt x="671" y="1121"/>
                    </a:lnTo>
                    <a:lnTo>
                      <a:pt x="660" y="1130"/>
                    </a:lnTo>
                    <a:lnTo>
                      <a:pt x="647" y="1143"/>
                    </a:lnTo>
                    <a:lnTo>
                      <a:pt x="633" y="1155"/>
                    </a:lnTo>
                    <a:lnTo>
                      <a:pt x="619" y="1167"/>
                    </a:lnTo>
                    <a:lnTo>
                      <a:pt x="604" y="1178"/>
                    </a:lnTo>
                    <a:lnTo>
                      <a:pt x="587" y="1189"/>
                    </a:lnTo>
                    <a:lnTo>
                      <a:pt x="570" y="1198"/>
                    </a:lnTo>
                    <a:lnTo>
                      <a:pt x="553" y="1208"/>
                    </a:lnTo>
                    <a:lnTo>
                      <a:pt x="536" y="1217"/>
                    </a:lnTo>
                    <a:lnTo>
                      <a:pt x="517" y="1224"/>
                    </a:lnTo>
                    <a:lnTo>
                      <a:pt x="498" y="1232"/>
                    </a:lnTo>
                    <a:lnTo>
                      <a:pt x="478" y="1237"/>
                    </a:lnTo>
                    <a:lnTo>
                      <a:pt x="458" y="1241"/>
                    </a:lnTo>
                    <a:lnTo>
                      <a:pt x="438" y="1246"/>
                    </a:lnTo>
                    <a:lnTo>
                      <a:pt x="417" y="1248"/>
                    </a:lnTo>
                    <a:lnTo>
                      <a:pt x="395" y="1249"/>
                    </a:lnTo>
                    <a:lnTo>
                      <a:pt x="373" y="1248"/>
                    </a:lnTo>
                    <a:lnTo>
                      <a:pt x="351" y="1247"/>
                    </a:lnTo>
                    <a:lnTo>
                      <a:pt x="298" y="1245"/>
                    </a:lnTo>
                    <a:lnTo>
                      <a:pt x="247" y="1243"/>
                    </a:lnTo>
                    <a:lnTo>
                      <a:pt x="222" y="1243"/>
                    </a:lnTo>
                    <a:lnTo>
                      <a:pt x="198" y="1243"/>
                    </a:lnTo>
                    <a:lnTo>
                      <a:pt x="175" y="1244"/>
                    </a:lnTo>
                    <a:lnTo>
                      <a:pt x="153" y="1245"/>
                    </a:lnTo>
                    <a:lnTo>
                      <a:pt x="132" y="1248"/>
                    </a:lnTo>
                    <a:lnTo>
                      <a:pt x="113" y="1251"/>
                    </a:lnTo>
                    <a:lnTo>
                      <a:pt x="94" y="1255"/>
                    </a:lnTo>
                    <a:lnTo>
                      <a:pt x="77" y="1261"/>
                    </a:lnTo>
                    <a:lnTo>
                      <a:pt x="62" y="1267"/>
                    </a:lnTo>
                    <a:lnTo>
                      <a:pt x="49" y="1276"/>
                    </a:lnTo>
                    <a:lnTo>
                      <a:pt x="43" y="1280"/>
                    </a:lnTo>
                    <a:lnTo>
                      <a:pt x="37" y="1286"/>
                    </a:lnTo>
                    <a:lnTo>
                      <a:pt x="32" y="1291"/>
                    </a:lnTo>
                    <a:lnTo>
                      <a:pt x="28" y="1296"/>
                    </a:lnTo>
                    <a:lnTo>
                      <a:pt x="22" y="1296"/>
                    </a:lnTo>
                    <a:lnTo>
                      <a:pt x="15" y="1296"/>
                    </a:lnTo>
                    <a:lnTo>
                      <a:pt x="0" y="1287"/>
                    </a:lnTo>
                    <a:lnTo>
                      <a:pt x="5" y="1279"/>
                    </a:lnTo>
                    <a:lnTo>
                      <a:pt x="10" y="1273"/>
                    </a:lnTo>
                    <a:lnTo>
                      <a:pt x="16" y="1265"/>
                    </a:lnTo>
                    <a:lnTo>
                      <a:pt x="23" y="1260"/>
                    </a:lnTo>
                    <a:lnTo>
                      <a:pt x="30" y="1254"/>
                    </a:lnTo>
                    <a:lnTo>
                      <a:pt x="37" y="1249"/>
                    </a:lnTo>
                    <a:lnTo>
                      <a:pt x="46" y="1244"/>
                    </a:lnTo>
                    <a:lnTo>
                      <a:pt x="55" y="1239"/>
                    </a:lnTo>
                    <a:lnTo>
                      <a:pt x="73" y="1232"/>
                    </a:lnTo>
                    <a:lnTo>
                      <a:pt x="92" y="1226"/>
                    </a:lnTo>
                    <a:lnTo>
                      <a:pt x="114" y="1221"/>
                    </a:lnTo>
                    <a:lnTo>
                      <a:pt x="137" y="1218"/>
                    </a:lnTo>
                    <a:lnTo>
                      <a:pt x="161" y="1216"/>
                    </a:lnTo>
                    <a:lnTo>
                      <a:pt x="186" y="1215"/>
                    </a:lnTo>
                    <a:lnTo>
                      <a:pt x="212" y="1213"/>
                    </a:lnTo>
                    <a:lnTo>
                      <a:pt x="239" y="1213"/>
                    </a:lnTo>
                    <a:lnTo>
                      <a:pt x="295" y="1216"/>
                    </a:lnTo>
                    <a:lnTo>
                      <a:pt x="352" y="1218"/>
                    </a:lnTo>
                    <a:lnTo>
                      <a:pt x="375" y="1219"/>
                    </a:lnTo>
                    <a:lnTo>
                      <a:pt x="394" y="1220"/>
                    </a:lnTo>
                    <a:lnTo>
                      <a:pt x="415" y="1219"/>
                    </a:lnTo>
                    <a:lnTo>
                      <a:pt x="434" y="1217"/>
                    </a:lnTo>
                    <a:lnTo>
                      <a:pt x="453" y="1213"/>
                    </a:lnTo>
                    <a:lnTo>
                      <a:pt x="472" y="1209"/>
                    </a:lnTo>
                    <a:lnTo>
                      <a:pt x="489" y="1204"/>
                    </a:lnTo>
                    <a:lnTo>
                      <a:pt x="508" y="1197"/>
                    </a:lnTo>
                    <a:lnTo>
                      <a:pt x="524" y="1190"/>
                    </a:lnTo>
                    <a:lnTo>
                      <a:pt x="541" y="1182"/>
                    </a:lnTo>
                    <a:lnTo>
                      <a:pt x="556" y="1174"/>
                    </a:lnTo>
                    <a:lnTo>
                      <a:pt x="572" y="1164"/>
                    </a:lnTo>
                    <a:lnTo>
                      <a:pt x="586" y="1154"/>
                    </a:lnTo>
                    <a:lnTo>
                      <a:pt x="601" y="1143"/>
                    </a:lnTo>
                    <a:lnTo>
                      <a:pt x="614" y="1133"/>
                    </a:lnTo>
                    <a:lnTo>
                      <a:pt x="627" y="1122"/>
                    </a:lnTo>
                    <a:lnTo>
                      <a:pt x="640" y="1110"/>
                    </a:lnTo>
                    <a:lnTo>
                      <a:pt x="649" y="1100"/>
                    </a:lnTo>
                    <a:lnTo>
                      <a:pt x="658" y="1092"/>
                    </a:lnTo>
                    <a:lnTo>
                      <a:pt x="666" y="1082"/>
                    </a:lnTo>
                    <a:lnTo>
                      <a:pt x="674" y="1072"/>
                    </a:lnTo>
                    <a:lnTo>
                      <a:pt x="681" y="1064"/>
                    </a:lnTo>
                    <a:lnTo>
                      <a:pt x="689" y="1054"/>
                    </a:lnTo>
                    <a:lnTo>
                      <a:pt x="695" y="1045"/>
                    </a:lnTo>
                    <a:lnTo>
                      <a:pt x="701" y="1036"/>
                    </a:lnTo>
                    <a:lnTo>
                      <a:pt x="701" y="1036"/>
                    </a:lnTo>
                    <a:lnTo>
                      <a:pt x="708" y="1024"/>
                    </a:lnTo>
                    <a:lnTo>
                      <a:pt x="714" y="1011"/>
                    </a:lnTo>
                    <a:lnTo>
                      <a:pt x="719" y="998"/>
                    </a:lnTo>
                    <a:lnTo>
                      <a:pt x="724" y="984"/>
                    </a:lnTo>
                    <a:lnTo>
                      <a:pt x="728" y="969"/>
                    </a:lnTo>
                    <a:lnTo>
                      <a:pt x="731" y="953"/>
                    </a:lnTo>
                    <a:lnTo>
                      <a:pt x="733" y="936"/>
                    </a:lnTo>
                    <a:lnTo>
                      <a:pt x="734" y="920"/>
                    </a:lnTo>
                    <a:lnTo>
                      <a:pt x="734" y="903"/>
                    </a:lnTo>
                    <a:lnTo>
                      <a:pt x="733" y="886"/>
                    </a:lnTo>
                    <a:lnTo>
                      <a:pt x="731" y="868"/>
                    </a:lnTo>
                    <a:lnTo>
                      <a:pt x="728" y="850"/>
                    </a:lnTo>
                    <a:lnTo>
                      <a:pt x="722" y="832"/>
                    </a:lnTo>
                    <a:lnTo>
                      <a:pt x="717" y="815"/>
                    </a:lnTo>
                    <a:lnTo>
                      <a:pt x="709" y="796"/>
                    </a:lnTo>
                    <a:lnTo>
                      <a:pt x="701" y="778"/>
                    </a:lnTo>
                    <a:lnTo>
                      <a:pt x="693" y="764"/>
                    </a:lnTo>
                    <a:lnTo>
                      <a:pt x="685" y="750"/>
                    </a:lnTo>
                    <a:lnTo>
                      <a:pt x="675" y="736"/>
                    </a:lnTo>
                    <a:lnTo>
                      <a:pt x="664" y="723"/>
                    </a:lnTo>
                    <a:lnTo>
                      <a:pt x="652" y="710"/>
                    </a:lnTo>
                    <a:lnTo>
                      <a:pt x="639" y="696"/>
                    </a:lnTo>
                    <a:lnTo>
                      <a:pt x="625" y="683"/>
                    </a:lnTo>
                    <a:lnTo>
                      <a:pt x="610" y="671"/>
                    </a:lnTo>
                    <a:lnTo>
                      <a:pt x="609" y="669"/>
                    </a:lnTo>
                    <a:lnTo>
                      <a:pt x="609" y="669"/>
                    </a:lnTo>
                    <a:lnTo>
                      <a:pt x="594" y="658"/>
                    </a:lnTo>
                    <a:lnTo>
                      <a:pt x="581" y="646"/>
                    </a:lnTo>
                    <a:lnTo>
                      <a:pt x="569" y="634"/>
                    </a:lnTo>
                    <a:lnTo>
                      <a:pt x="557" y="623"/>
                    </a:lnTo>
                    <a:lnTo>
                      <a:pt x="548" y="612"/>
                    </a:lnTo>
                    <a:lnTo>
                      <a:pt x="538" y="600"/>
                    </a:lnTo>
                    <a:lnTo>
                      <a:pt x="529" y="589"/>
                    </a:lnTo>
                    <a:lnTo>
                      <a:pt x="522" y="578"/>
                    </a:lnTo>
                    <a:lnTo>
                      <a:pt x="515" y="568"/>
                    </a:lnTo>
                    <a:lnTo>
                      <a:pt x="509" y="556"/>
                    </a:lnTo>
                    <a:lnTo>
                      <a:pt x="503" y="545"/>
                    </a:lnTo>
                    <a:lnTo>
                      <a:pt x="499" y="534"/>
                    </a:lnTo>
                    <a:lnTo>
                      <a:pt x="491" y="514"/>
                    </a:lnTo>
                    <a:lnTo>
                      <a:pt x="486" y="493"/>
                    </a:lnTo>
                    <a:lnTo>
                      <a:pt x="483" y="474"/>
                    </a:lnTo>
                    <a:lnTo>
                      <a:pt x="482" y="452"/>
                    </a:lnTo>
                    <a:lnTo>
                      <a:pt x="482" y="431"/>
                    </a:lnTo>
                    <a:lnTo>
                      <a:pt x="483" y="408"/>
                    </a:lnTo>
                    <a:lnTo>
                      <a:pt x="486" y="384"/>
                    </a:lnTo>
                    <a:lnTo>
                      <a:pt x="490" y="361"/>
                    </a:lnTo>
                    <a:lnTo>
                      <a:pt x="495" y="337"/>
                    </a:lnTo>
                    <a:lnTo>
                      <a:pt x="501" y="312"/>
                    </a:lnTo>
                    <a:lnTo>
                      <a:pt x="508" y="287"/>
                    </a:lnTo>
                    <a:lnTo>
                      <a:pt x="516" y="262"/>
                    </a:lnTo>
                    <a:lnTo>
                      <a:pt x="525" y="238"/>
                    </a:lnTo>
                    <a:lnTo>
                      <a:pt x="534" y="213"/>
                    </a:lnTo>
                    <a:lnTo>
                      <a:pt x="554" y="164"/>
                    </a:lnTo>
                    <a:lnTo>
                      <a:pt x="576" y="117"/>
                    </a:lnTo>
                    <a:lnTo>
                      <a:pt x="590" y="89"/>
                    </a:lnTo>
                    <a:lnTo>
                      <a:pt x="606" y="58"/>
                    </a:lnTo>
                    <a:lnTo>
                      <a:pt x="615" y="43"/>
                    </a:lnTo>
                    <a:lnTo>
                      <a:pt x="624" y="27"/>
                    </a:lnTo>
                    <a:lnTo>
                      <a:pt x="634" y="13"/>
                    </a:lnTo>
                    <a:lnTo>
                      <a:pt x="644" y="2"/>
                    </a:lnTo>
                    <a:lnTo>
                      <a:pt x="65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2" name="Freeform 18">
                <a:extLst>
                  <a:ext uri="{FF2B5EF4-FFF2-40B4-BE49-F238E27FC236}">
                    <a16:creationId xmlns:a16="http://schemas.microsoft.com/office/drawing/2014/main" xmlns="" id="{667CF939-49E0-479D-BFB9-1BB9090A8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3312"/>
                <a:ext cx="113" cy="323"/>
              </a:xfrm>
              <a:custGeom>
                <a:avLst/>
                <a:gdLst>
                  <a:gd name="T0" fmla="*/ 139 w 452"/>
                  <a:gd name="T1" fmla="*/ 16 h 1291"/>
                  <a:gd name="T2" fmla="*/ 96 w 452"/>
                  <a:gd name="T3" fmla="*/ 118 h 1291"/>
                  <a:gd name="T4" fmla="*/ 56 w 452"/>
                  <a:gd name="T5" fmla="*/ 228 h 1291"/>
                  <a:gd name="T6" fmla="*/ 34 w 452"/>
                  <a:gd name="T7" fmla="*/ 304 h 1291"/>
                  <a:gd name="T8" fmla="*/ 23 w 452"/>
                  <a:gd name="T9" fmla="*/ 357 h 1291"/>
                  <a:gd name="T10" fmla="*/ 20 w 452"/>
                  <a:gd name="T11" fmla="*/ 388 h 1291"/>
                  <a:gd name="T12" fmla="*/ 18 w 452"/>
                  <a:gd name="T13" fmla="*/ 416 h 1291"/>
                  <a:gd name="T14" fmla="*/ 23 w 452"/>
                  <a:gd name="T15" fmla="*/ 439 h 1291"/>
                  <a:gd name="T16" fmla="*/ 31 w 452"/>
                  <a:gd name="T17" fmla="*/ 457 h 1291"/>
                  <a:gd name="T18" fmla="*/ 43 w 452"/>
                  <a:gd name="T19" fmla="*/ 475 h 1291"/>
                  <a:gd name="T20" fmla="*/ 64 w 452"/>
                  <a:gd name="T21" fmla="*/ 499 h 1291"/>
                  <a:gd name="T22" fmla="*/ 95 w 452"/>
                  <a:gd name="T23" fmla="*/ 527 h 1291"/>
                  <a:gd name="T24" fmla="*/ 132 w 452"/>
                  <a:gd name="T25" fmla="*/ 553 h 1291"/>
                  <a:gd name="T26" fmla="*/ 185 w 452"/>
                  <a:gd name="T27" fmla="*/ 586 h 1291"/>
                  <a:gd name="T28" fmla="*/ 235 w 452"/>
                  <a:gd name="T29" fmla="*/ 623 h 1291"/>
                  <a:gd name="T30" fmla="*/ 272 w 452"/>
                  <a:gd name="T31" fmla="*/ 652 h 1291"/>
                  <a:gd name="T32" fmla="*/ 313 w 452"/>
                  <a:gd name="T33" fmla="*/ 689 h 1291"/>
                  <a:gd name="T34" fmla="*/ 356 w 452"/>
                  <a:gd name="T35" fmla="*/ 734 h 1291"/>
                  <a:gd name="T36" fmla="*/ 386 w 452"/>
                  <a:gd name="T37" fmla="*/ 773 h 1291"/>
                  <a:gd name="T38" fmla="*/ 405 w 452"/>
                  <a:gd name="T39" fmla="*/ 802 h 1291"/>
                  <a:gd name="T40" fmla="*/ 420 w 452"/>
                  <a:gd name="T41" fmla="*/ 833 h 1291"/>
                  <a:gd name="T42" fmla="*/ 434 w 452"/>
                  <a:gd name="T43" fmla="*/ 867 h 1291"/>
                  <a:gd name="T44" fmla="*/ 443 w 452"/>
                  <a:gd name="T45" fmla="*/ 903 h 1291"/>
                  <a:gd name="T46" fmla="*/ 450 w 452"/>
                  <a:gd name="T47" fmla="*/ 943 h 1291"/>
                  <a:gd name="T48" fmla="*/ 452 w 452"/>
                  <a:gd name="T49" fmla="*/ 985 h 1291"/>
                  <a:gd name="T50" fmla="*/ 449 w 452"/>
                  <a:gd name="T51" fmla="*/ 1032 h 1291"/>
                  <a:gd name="T52" fmla="*/ 442 w 452"/>
                  <a:gd name="T53" fmla="*/ 1081 h 1291"/>
                  <a:gd name="T54" fmla="*/ 429 w 452"/>
                  <a:gd name="T55" fmla="*/ 1135 h 1291"/>
                  <a:gd name="T56" fmla="*/ 410 w 452"/>
                  <a:gd name="T57" fmla="*/ 1194 h 1291"/>
                  <a:gd name="T58" fmla="*/ 385 w 452"/>
                  <a:gd name="T59" fmla="*/ 1257 h 1291"/>
                  <a:gd name="T60" fmla="*/ 338 w 452"/>
                  <a:gd name="T61" fmla="*/ 1291 h 1291"/>
                  <a:gd name="T62" fmla="*/ 367 w 452"/>
                  <a:gd name="T63" fmla="*/ 1226 h 1291"/>
                  <a:gd name="T64" fmla="*/ 390 w 452"/>
                  <a:gd name="T65" fmla="*/ 1165 h 1291"/>
                  <a:gd name="T66" fmla="*/ 406 w 452"/>
                  <a:gd name="T67" fmla="*/ 1110 h 1291"/>
                  <a:gd name="T68" fmla="*/ 417 w 452"/>
                  <a:gd name="T69" fmla="*/ 1059 h 1291"/>
                  <a:gd name="T70" fmla="*/ 422 w 452"/>
                  <a:gd name="T71" fmla="*/ 1011 h 1291"/>
                  <a:gd name="T72" fmla="*/ 422 w 452"/>
                  <a:gd name="T73" fmla="*/ 968 h 1291"/>
                  <a:gd name="T74" fmla="*/ 419 w 452"/>
                  <a:gd name="T75" fmla="*/ 929 h 1291"/>
                  <a:gd name="T76" fmla="*/ 410 w 452"/>
                  <a:gd name="T77" fmla="*/ 893 h 1291"/>
                  <a:gd name="T78" fmla="*/ 400 w 452"/>
                  <a:gd name="T79" fmla="*/ 860 h 1291"/>
                  <a:gd name="T80" fmla="*/ 386 w 452"/>
                  <a:gd name="T81" fmla="*/ 830 h 1291"/>
                  <a:gd name="T82" fmla="*/ 371 w 452"/>
                  <a:gd name="T83" fmla="*/ 802 h 1291"/>
                  <a:gd name="T84" fmla="*/ 355 w 452"/>
                  <a:gd name="T85" fmla="*/ 776 h 1291"/>
                  <a:gd name="T86" fmla="*/ 317 w 452"/>
                  <a:gd name="T87" fmla="*/ 729 h 1291"/>
                  <a:gd name="T88" fmla="*/ 277 w 452"/>
                  <a:gd name="T89" fmla="*/ 688 h 1291"/>
                  <a:gd name="T90" fmla="*/ 242 w 452"/>
                  <a:gd name="T91" fmla="*/ 656 h 1291"/>
                  <a:gd name="T92" fmla="*/ 205 w 452"/>
                  <a:gd name="T93" fmla="*/ 629 h 1291"/>
                  <a:gd name="T94" fmla="*/ 136 w 452"/>
                  <a:gd name="T95" fmla="*/ 585 h 1291"/>
                  <a:gd name="T96" fmla="*/ 96 w 452"/>
                  <a:gd name="T97" fmla="*/ 557 h 1291"/>
                  <a:gd name="T98" fmla="*/ 63 w 452"/>
                  <a:gd name="T99" fmla="*/ 528 h 1291"/>
                  <a:gd name="T100" fmla="*/ 35 w 452"/>
                  <a:gd name="T101" fmla="*/ 495 h 1291"/>
                  <a:gd name="T102" fmla="*/ 10 w 452"/>
                  <a:gd name="T103" fmla="*/ 455 h 1291"/>
                  <a:gd name="T104" fmla="*/ 3 w 452"/>
                  <a:gd name="T105" fmla="*/ 433 h 1291"/>
                  <a:gd name="T106" fmla="*/ 0 w 452"/>
                  <a:gd name="T107" fmla="*/ 406 h 1291"/>
                  <a:gd name="T108" fmla="*/ 1 w 452"/>
                  <a:gd name="T109" fmla="*/ 376 h 1291"/>
                  <a:gd name="T110" fmla="*/ 7 w 452"/>
                  <a:gd name="T111" fmla="*/ 343 h 1291"/>
                  <a:gd name="T112" fmla="*/ 24 w 452"/>
                  <a:gd name="T113" fmla="*/ 270 h 1291"/>
                  <a:gd name="T114" fmla="*/ 49 w 452"/>
                  <a:gd name="T115" fmla="*/ 196 h 1291"/>
                  <a:gd name="T116" fmla="*/ 102 w 452"/>
                  <a:gd name="T117" fmla="*/ 66 h 1291"/>
                  <a:gd name="T118" fmla="*/ 128 w 452"/>
                  <a:gd name="T119" fmla="*/ 3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52" h="1291">
                    <a:moveTo>
                      <a:pt x="147" y="0"/>
                    </a:moveTo>
                    <a:lnTo>
                      <a:pt x="139" y="16"/>
                    </a:lnTo>
                    <a:lnTo>
                      <a:pt x="121" y="58"/>
                    </a:lnTo>
                    <a:lnTo>
                      <a:pt x="96" y="118"/>
                    </a:lnTo>
                    <a:lnTo>
                      <a:pt x="69" y="191"/>
                    </a:lnTo>
                    <a:lnTo>
                      <a:pt x="56" y="228"/>
                    </a:lnTo>
                    <a:lnTo>
                      <a:pt x="44" y="266"/>
                    </a:lnTo>
                    <a:lnTo>
                      <a:pt x="34" y="304"/>
                    </a:lnTo>
                    <a:lnTo>
                      <a:pt x="26" y="339"/>
                    </a:lnTo>
                    <a:lnTo>
                      <a:pt x="23" y="357"/>
                    </a:lnTo>
                    <a:lnTo>
                      <a:pt x="21" y="373"/>
                    </a:lnTo>
                    <a:lnTo>
                      <a:pt x="20" y="388"/>
                    </a:lnTo>
                    <a:lnTo>
                      <a:pt x="18" y="403"/>
                    </a:lnTo>
                    <a:lnTo>
                      <a:pt x="18" y="416"/>
                    </a:lnTo>
                    <a:lnTo>
                      <a:pt x="21" y="428"/>
                    </a:lnTo>
                    <a:lnTo>
                      <a:pt x="23" y="439"/>
                    </a:lnTo>
                    <a:lnTo>
                      <a:pt x="26" y="448"/>
                    </a:lnTo>
                    <a:lnTo>
                      <a:pt x="31" y="457"/>
                    </a:lnTo>
                    <a:lnTo>
                      <a:pt x="37" y="467"/>
                    </a:lnTo>
                    <a:lnTo>
                      <a:pt x="43" y="475"/>
                    </a:lnTo>
                    <a:lnTo>
                      <a:pt x="50" y="483"/>
                    </a:lnTo>
                    <a:lnTo>
                      <a:pt x="64" y="499"/>
                    </a:lnTo>
                    <a:lnTo>
                      <a:pt x="79" y="514"/>
                    </a:lnTo>
                    <a:lnTo>
                      <a:pt x="95" y="527"/>
                    </a:lnTo>
                    <a:lnTo>
                      <a:pt x="113" y="540"/>
                    </a:lnTo>
                    <a:lnTo>
                      <a:pt x="132" y="553"/>
                    </a:lnTo>
                    <a:lnTo>
                      <a:pt x="152" y="566"/>
                    </a:lnTo>
                    <a:lnTo>
                      <a:pt x="185" y="586"/>
                    </a:lnTo>
                    <a:lnTo>
                      <a:pt x="218" y="610"/>
                    </a:lnTo>
                    <a:lnTo>
                      <a:pt x="235" y="623"/>
                    </a:lnTo>
                    <a:lnTo>
                      <a:pt x="254" y="637"/>
                    </a:lnTo>
                    <a:lnTo>
                      <a:pt x="272" y="652"/>
                    </a:lnTo>
                    <a:lnTo>
                      <a:pt x="291" y="669"/>
                    </a:lnTo>
                    <a:lnTo>
                      <a:pt x="313" y="689"/>
                    </a:lnTo>
                    <a:lnTo>
                      <a:pt x="335" y="710"/>
                    </a:lnTo>
                    <a:lnTo>
                      <a:pt x="356" y="734"/>
                    </a:lnTo>
                    <a:lnTo>
                      <a:pt x="377" y="759"/>
                    </a:lnTo>
                    <a:lnTo>
                      <a:pt x="386" y="773"/>
                    </a:lnTo>
                    <a:lnTo>
                      <a:pt x="395" y="787"/>
                    </a:lnTo>
                    <a:lnTo>
                      <a:pt x="405" y="802"/>
                    </a:lnTo>
                    <a:lnTo>
                      <a:pt x="412" y="817"/>
                    </a:lnTo>
                    <a:lnTo>
                      <a:pt x="420" y="833"/>
                    </a:lnTo>
                    <a:lnTo>
                      <a:pt x="427" y="849"/>
                    </a:lnTo>
                    <a:lnTo>
                      <a:pt x="434" y="867"/>
                    </a:lnTo>
                    <a:lnTo>
                      <a:pt x="439" y="885"/>
                    </a:lnTo>
                    <a:lnTo>
                      <a:pt x="443" y="903"/>
                    </a:lnTo>
                    <a:lnTo>
                      <a:pt x="447" y="923"/>
                    </a:lnTo>
                    <a:lnTo>
                      <a:pt x="450" y="943"/>
                    </a:lnTo>
                    <a:lnTo>
                      <a:pt x="451" y="964"/>
                    </a:lnTo>
                    <a:lnTo>
                      <a:pt x="452" y="985"/>
                    </a:lnTo>
                    <a:lnTo>
                      <a:pt x="451" y="1008"/>
                    </a:lnTo>
                    <a:lnTo>
                      <a:pt x="449" y="1032"/>
                    </a:lnTo>
                    <a:lnTo>
                      <a:pt x="447" y="1056"/>
                    </a:lnTo>
                    <a:lnTo>
                      <a:pt x="442" y="1081"/>
                    </a:lnTo>
                    <a:lnTo>
                      <a:pt x="436" y="1108"/>
                    </a:lnTo>
                    <a:lnTo>
                      <a:pt x="429" y="1135"/>
                    </a:lnTo>
                    <a:lnTo>
                      <a:pt x="421" y="1164"/>
                    </a:lnTo>
                    <a:lnTo>
                      <a:pt x="410" y="1194"/>
                    </a:lnTo>
                    <a:lnTo>
                      <a:pt x="399" y="1226"/>
                    </a:lnTo>
                    <a:lnTo>
                      <a:pt x="385" y="1257"/>
                    </a:lnTo>
                    <a:lnTo>
                      <a:pt x="370" y="1291"/>
                    </a:lnTo>
                    <a:lnTo>
                      <a:pt x="338" y="1291"/>
                    </a:lnTo>
                    <a:lnTo>
                      <a:pt x="353" y="1258"/>
                    </a:lnTo>
                    <a:lnTo>
                      <a:pt x="367" y="1226"/>
                    </a:lnTo>
                    <a:lnTo>
                      <a:pt x="379" y="1196"/>
                    </a:lnTo>
                    <a:lnTo>
                      <a:pt x="390" y="1165"/>
                    </a:lnTo>
                    <a:lnTo>
                      <a:pt x="398" y="1137"/>
                    </a:lnTo>
                    <a:lnTo>
                      <a:pt x="406" y="1110"/>
                    </a:lnTo>
                    <a:lnTo>
                      <a:pt x="412" y="1083"/>
                    </a:lnTo>
                    <a:lnTo>
                      <a:pt x="417" y="1059"/>
                    </a:lnTo>
                    <a:lnTo>
                      <a:pt x="420" y="1035"/>
                    </a:lnTo>
                    <a:lnTo>
                      <a:pt x="422" y="1011"/>
                    </a:lnTo>
                    <a:lnTo>
                      <a:pt x="422" y="990"/>
                    </a:lnTo>
                    <a:lnTo>
                      <a:pt x="422" y="968"/>
                    </a:lnTo>
                    <a:lnTo>
                      <a:pt x="421" y="949"/>
                    </a:lnTo>
                    <a:lnTo>
                      <a:pt x="419" y="929"/>
                    </a:lnTo>
                    <a:lnTo>
                      <a:pt x="414" y="911"/>
                    </a:lnTo>
                    <a:lnTo>
                      <a:pt x="410" y="893"/>
                    </a:lnTo>
                    <a:lnTo>
                      <a:pt x="406" y="876"/>
                    </a:lnTo>
                    <a:lnTo>
                      <a:pt x="400" y="860"/>
                    </a:lnTo>
                    <a:lnTo>
                      <a:pt x="394" y="844"/>
                    </a:lnTo>
                    <a:lnTo>
                      <a:pt x="386" y="830"/>
                    </a:lnTo>
                    <a:lnTo>
                      <a:pt x="380" y="815"/>
                    </a:lnTo>
                    <a:lnTo>
                      <a:pt x="371" y="802"/>
                    </a:lnTo>
                    <a:lnTo>
                      <a:pt x="364" y="788"/>
                    </a:lnTo>
                    <a:lnTo>
                      <a:pt x="355" y="776"/>
                    </a:lnTo>
                    <a:lnTo>
                      <a:pt x="337" y="751"/>
                    </a:lnTo>
                    <a:lnTo>
                      <a:pt x="317" y="729"/>
                    </a:lnTo>
                    <a:lnTo>
                      <a:pt x="298" y="708"/>
                    </a:lnTo>
                    <a:lnTo>
                      <a:pt x="277" y="688"/>
                    </a:lnTo>
                    <a:lnTo>
                      <a:pt x="260" y="672"/>
                    </a:lnTo>
                    <a:lnTo>
                      <a:pt x="242" y="656"/>
                    </a:lnTo>
                    <a:lnTo>
                      <a:pt x="223" y="642"/>
                    </a:lnTo>
                    <a:lnTo>
                      <a:pt x="205" y="629"/>
                    </a:lnTo>
                    <a:lnTo>
                      <a:pt x="169" y="606"/>
                    </a:lnTo>
                    <a:lnTo>
                      <a:pt x="136" y="585"/>
                    </a:lnTo>
                    <a:lnTo>
                      <a:pt x="116" y="571"/>
                    </a:lnTo>
                    <a:lnTo>
                      <a:pt x="96" y="557"/>
                    </a:lnTo>
                    <a:lnTo>
                      <a:pt x="79" y="542"/>
                    </a:lnTo>
                    <a:lnTo>
                      <a:pt x="63" y="528"/>
                    </a:lnTo>
                    <a:lnTo>
                      <a:pt x="48" y="512"/>
                    </a:lnTo>
                    <a:lnTo>
                      <a:pt x="35" y="495"/>
                    </a:lnTo>
                    <a:lnTo>
                      <a:pt x="22" y="476"/>
                    </a:lnTo>
                    <a:lnTo>
                      <a:pt x="10" y="455"/>
                    </a:lnTo>
                    <a:lnTo>
                      <a:pt x="6" y="445"/>
                    </a:lnTo>
                    <a:lnTo>
                      <a:pt x="3" y="433"/>
                    </a:lnTo>
                    <a:lnTo>
                      <a:pt x="1" y="420"/>
                    </a:lnTo>
                    <a:lnTo>
                      <a:pt x="0" y="406"/>
                    </a:lnTo>
                    <a:lnTo>
                      <a:pt x="0" y="391"/>
                    </a:lnTo>
                    <a:lnTo>
                      <a:pt x="1" y="376"/>
                    </a:lnTo>
                    <a:lnTo>
                      <a:pt x="3" y="360"/>
                    </a:lnTo>
                    <a:lnTo>
                      <a:pt x="7" y="343"/>
                    </a:lnTo>
                    <a:lnTo>
                      <a:pt x="14" y="307"/>
                    </a:lnTo>
                    <a:lnTo>
                      <a:pt x="24" y="270"/>
                    </a:lnTo>
                    <a:lnTo>
                      <a:pt x="36" y="233"/>
                    </a:lnTo>
                    <a:lnTo>
                      <a:pt x="49" y="196"/>
                    </a:lnTo>
                    <a:lnTo>
                      <a:pt x="77" y="126"/>
                    </a:lnTo>
                    <a:lnTo>
                      <a:pt x="102" y="66"/>
                    </a:lnTo>
                    <a:lnTo>
                      <a:pt x="121" y="22"/>
                    </a:lnTo>
                    <a:lnTo>
                      <a:pt x="128" y="3"/>
                    </a:lnTo>
                    <a:lnTo>
                      <a:pt x="14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3" name="Freeform 19">
                <a:extLst>
                  <a:ext uri="{FF2B5EF4-FFF2-40B4-BE49-F238E27FC236}">
                    <a16:creationId xmlns:a16="http://schemas.microsoft.com/office/drawing/2014/main" xmlns="" id="{97ECC011-ADD6-4479-BDC4-BD7D76EAF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430"/>
                <a:ext cx="30" cy="175"/>
              </a:xfrm>
              <a:custGeom>
                <a:avLst/>
                <a:gdLst>
                  <a:gd name="T0" fmla="*/ 0 w 120"/>
                  <a:gd name="T1" fmla="*/ 0 h 700"/>
                  <a:gd name="T2" fmla="*/ 22 w 120"/>
                  <a:gd name="T3" fmla="*/ 406 h 700"/>
                  <a:gd name="T4" fmla="*/ 30 w 120"/>
                  <a:gd name="T5" fmla="*/ 412 h 700"/>
                  <a:gd name="T6" fmla="*/ 49 w 120"/>
                  <a:gd name="T7" fmla="*/ 427 h 700"/>
                  <a:gd name="T8" fmla="*/ 61 w 120"/>
                  <a:gd name="T9" fmla="*/ 438 h 700"/>
                  <a:gd name="T10" fmla="*/ 73 w 120"/>
                  <a:gd name="T11" fmla="*/ 452 h 700"/>
                  <a:gd name="T12" fmla="*/ 86 w 120"/>
                  <a:gd name="T13" fmla="*/ 467 h 700"/>
                  <a:gd name="T14" fmla="*/ 98 w 120"/>
                  <a:gd name="T15" fmla="*/ 485 h 700"/>
                  <a:gd name="T16" fmla="*/ 102 w 120"/>
                  <a:gd name="T17" fmla="*/ 495 h 700"/>
                  <a:gd name="T18" fmla="*/ 108 w 120"/>
                  <a:gd name="T19" fmla="*/ 506 h 700"/>
                  <a:gd name="T20" fmla="*/ 112 w 120"/>
                  <a:gd name="T21" fmla="*/ 516 h 700"/>
                  <a:gd name="T22" fmla="*/ 115 w 120"/>
                  <a:gd name="T23" fmla="*/ 527 h 700"/>
                  <a:gd name="T24" fmla="*/ 118 w 120"/>
                  <a:gd name="T25" fmla="*/ 539 h 700"/>
                  <a:gd name="T26" fmla="*/ 119 w 120"/>
                  <a:gd name="T27" fmla="*/ 551 h 700"/>
                  <a:gd name="T28" fmla="*/ 120 w 120"/>
                  <a:gd name="T29" fmla="*/ 564 h 700"/>
                  <a:gd name="T30" fmla="*/ 120 w 120"/>
                  <a:gd name="T31" fmla="*/ 577 h 700"/>
                  <a:gd name="T32" fmla="*/ 119 w 120"/>
                  <a:gd name="T33" fmla="*/ 591 h 700"/>
                  <a:gd name="T34" fmla="*/ 117 w 120"/>
                  <a:gd name="T35" fmla="*/ 605 h 700"/>
                  <a:gd name="T36" fmla="*/ 113 w 120"/>
                  <a:gd name="T37" fmla="*/ 620 h 700"/>
                  <a:gd name="T38" fmla="*/ 109 w 120"/>
                  <a:gd name="T39" fmla="*/ 635 h 700"/>
                  <a:gd name="T40" fmla="*/ 102 w 120"/>
                  <a:gd name="T41" fmla="*/ 650 h 700"/>
                  <a:gd name="T42" fmla="*/ 94 w 120"/>
                  <a:gd name="T43" fmla="*/ 666 h 700"/>
                  <a:gd name="T44" fmla="*/ 84 w 120"/>
                  <a:gd name="T45" fmla="*/ 684 h 700"/>
                  <a:gd name="T46" fmla="*/ 72 w 120"/>
                  <a:gd name="T47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700">
                    <a:moveTo>
                      <a:pt x="0" y="0"/>
                    </a:moveTo>
                    <a:lnTo>
                      <a:pt x="22" y="406"/>
                    </a:lnTo>
                    <a:lnTo>
                      <a:pt x="30" y="412"/>
                    </a:lnTo>
                    <a:lnTo>
                      <a:pt x="49" y="427"/>
                    </a:lnTo>
                    <a:lnTo>
                      <a:pt x="61" y="438"/>
                    </a:lnTo>
                    <a:lnTo>
                      <a:pt x="73" y="452"/>
                    </a:lnTo>
                    <a:lnTo>
                      <a:pt x="86" y="467"/>
                    </a:lnTo>
                    <a:lnTo>
                      <a:pt x="98" y="485"/>
                    </a:lnTo>
                    <a:lnTo>
                      <a:pt x="102" y="495"/>
                    </a:lnTo>
                    <a:lnTo>
                      <a:pt x="108" y="506"/>
                    </a:lnTo>
                    <a:lnTo>
                      <a:pt x="112" y="516"/>
                    </a:lnTo>
                    <a:lnTo>
                      <a:pt x="115" y="527"/>
                    </a:lnTo>
                    <a:lnTo>
                      <a:pt x="118" y="539"/>
                    </a:lnTo>
                    <a:lnTo>
                      <a:pt x="119" y="551"/>
                    </a:lnTo>
                    <a:lnTo>
                      <a:pt x="120" y="564"/>
                    </a:lnTo>
                    <a:lnTo>
                      <a:pt x="120" y="577"/>
                    </a:lnTo>
                    <a:lnTo>
                      <a:pt x="119" y="591"/>
                    </a:lnTo>
                    <a:lnTo>
                      <a:pt x="117" y="605"/>
                    </a:lnTo>
                    <a:lnTo>
                      <a:pt x="113" y="620"/>
                    </a:lnTo>
                    <a:lnTo>
                      <a:pt x="109" y="635"/>
                    </a:lnTo>
                    <a:lnTo>
                      <a:pt x="102" y="650"/>
                    </a:lnTo>
                    <a:lnTo>
                      <a:pt x="94" y="666"/>
                    </a:lnTo>
                    <a:lnTo>
                      <a:pt x="84" y="684"/>
                    </a:lnTo>
                    <a:lnTo>
                      <a:pt x="72" y="70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4" name="Freeform 20">
                <a:extLst>
                  <a:ext uri="{FF2B5EF4-FFF2-40B4-BE49-F238E27FC236}">
                    <a16:creationId xmlns:a16="http://schemas.microsoft.com/office/drawing/2014/main" xmlns="" id="{7110DF88-F9B6-42B4-8C9A-963CC27A6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" y="3430"/>
                <a:ext cx="34" cy="176"/>
              </a:xfrm>
              <a:custGeom>
                <a:avLst/>
                <a:gdLst>
                  <a:gd name="T0" fmla="*/ 15 w 136"/>
                  <a:gd name="T1" fmla="*/ 0 h 704"/>
                  <a:gd name="T2" fmla="*/ 38 w 136"/>
                  <a:gd name="T3" fmla="*/ 403 h 704"/>
                  <a:gd name="T4" fmla="*/ 52 w 136"/>
                  <a:gd name="T5" fmla="*/ 413 h 704"/>
                  <a:gd name="T6" fmla="*/ 73 w 136"/>
                  <a:gd name="T7" fmla="*/ 432 h 704"/>
                  <a:gd name="T8" fmla="*/ 85 w 136"/>
                  <a:gd name="T9" fmla="*/ 445 h 704"/>
                  <a:gd name="T10" fmla="*/ 97 w 136"/>
                  <a:gd name="T11" fmla="*/ 459 h 704"/>
                  <a:gd name="T12" fmla="*/ 109 w 136"/>
                  <a:gd name="T13" fmla="*/ 477 h 704"/>
                  <a:gd name="T14" fmla="*/ 119 w 136"/>
                  <a:gd name="T15" fmla="*/ 495 h 704"/>
                  <a:gd name="T16" fmla="*/ 123 w 136"/>
                  <a:gd name="T17" fmla="*/ 505 h 704"/>
                  <a:gd name="T18" fmla="*/ 127 w 136"/>
                  <a:gd name="T19" fmla="*/ 514 h 704"/>
                  <a:gd name="T20" fmla="*/ 131 w 136"/>
                  <a:gd name="T21" fmla="*/ 525 h 704"/>
                  <a:gd name="T22" fmla="*/ 133 w 136"/>
                  <a:gd name="T23" fmla="*/ 537 h 704"/>
                  <a:gd name="T24" fmla="*/ 135 w 136"/>
                  <a:gd name="T25" fmla="*/ 549 h 704"/>
                  <a:gd name="T26" fmla="*/ 136 w 136"/>
                  <a:gd name="T27" fmla="*/ 561 h 704"/>
                  <a:gd name="T28" fmla="*/ 136 w 136"/>
                  <a:gd name="T29" fmla="*/ 574 h 704"/>
                  <a:gd name="T30" fmla="*/ 136 w 136"/>
                  <a:gd name="T31" fmla="*/ 586 h 704"/>
                  <a:gd name="T32" fmla="*/ 134 w 136"/>
                  <a:gd name="T33" fmla="*/ 599 h 704"/>
                  <a:gd name="T34" fmla="*/ 131 w 136"/>
                  <a:gd name="T35" fmla="*/ 613 h 704"/>
                  <a:gd name="T36" fmla="*/ 126 w 136"/>
                  <a:gd name="T37" fmla="*/ 627 h 704"/>
                  <a:gd name="T38" fmla="*/ 122 w 136"/>
                  <a:gd name="T39" fmla="*/ 641 h 704"/>
                  <a:gd name="T40" fmla="*/ 114 w 136"/>
                  <a:gd name="T41" fmla="*/ 657 h 704"/>
                  <a:gd name="T42" fmla="*/ 107 w 136"/>
                  <a:gd name="T43" fmla="*/ 673 h 704"/>
                  <a:gd name="T44" fmla="*/ 97 w 136"/>
                  <a:gd name="T45" fmla="*/ 688 h 704"/>
                  <a:gd name="T46" fmla="*/ 86 w 136"/>
                  <a:gd name="T47" fmla="*/ 704 h 704"/>
                  <a:gd name="T48" fmla="*/ 75 w 136"/>
                  <a:gd name="T49" fmla="*/ 695 h 704"/>
                  <a:gd name="T50" fmla="*/ 85 w 136"/>
                  <a:gd name="T51" fmla="*/ 679 h 704"/>
                  <a:gd name="T52" fmla="*/ 95 w 136"/>
                  <a:gd name="T53" fmla="*/ 663 h 704"/>
                  <a:gd name="T54" fmla="*/ 103 w 136"/>
                  <a:gd name="T55" fmla="*/ 648 h 704"/>
                  <a:gd name="T56" fmla="*/ 109 w 136"/>
                  <a:gd name="T57" fmla="*/ 633 h 704"/>
                  <a:gd name="T58" fmla="*/ 114 w 136"/>
                  <a:gd name="T59" fmla="*/ 619 h 704"/>
                  <a:gd name="T60" fmla="*/ 118 w 136"/>
                  <a:gd name="T61" fmla="*/ 605 h 704"/>
                  <a:gd name="T62" fmla="*/ 120 w 136"/>
                  <a:gd name="T63" fmla="*/ 591 h 704"/>
                  <a:gd name="T64" fmla="*/ 121 w 136"/>
                  <a:gd name="T65" fmla="*/ 578 h 704"/>
                  <a:gd name="T66" fmla="*/ 121 w 136"/>
                  <a:gd name="T67" fmla="*/ 565 h 704"/>
                  <a:gd name="T68" fmla="*/ 120 w 136"/>
                  <a:gd name="T69" fmla="*/ 552 h 704"/>
                  <a:gd name="T70" fmla="*/ 119 w 136"/>
                  <a:gd name="T71" fmla="*/ 540 h 704"/>
                  <a:gd name="T72" fmla="*/ 116 w 136"/>
                  <a:gd name="T73" fmla="*/ 529 h 704"/>
                  <a:gd name="T74" fmla="*/ 112 w 136"/>
                  <a:gd name="T75" fmla="*/ 519 h 704"/>
                  <a:gd name="T76" fmla="*/ 108 w 136"/>
                  <a:gd name="T77" fmla="*/ 508 h 704"/>
                  <a:gd name="T78" fmla="*/ 104 w 136"/>
                  <a:gd name="T79" fmla="*/ 498 h 704"/>
                  <a:gd name="T80" fmla="*/ 99 w 136"/>
                  <a:gd name="T81" fmla="*/ 488 h 704"/>
                  <a:gd name="T82" fmla="*/ 88 w 136"/>
                  <a:gd name="T83" fmla="*/ 471 h 704"/>
                  <a:gd name="T84" fmla="*/ 76 w 136"/>
                  <a:gd name="T85" fmla="*/ 456 h 704"/>
                  <a:gd name="T86" fmla="*/ 64 w 136"/>
                  <a:gd name="T87" fmla="*/ 443 h 704"/>
                  <a:gd name="T88" fmla="*/ 52 w 136"/>
                  <a:gd name="T89" fmla="*/ 432 h 704"/>
                  <a:gd name="T90" fmla="*/ 34 w 136"/>
                  <a:gd name="T91" fmla="*/ 418 h 704"/>
                  <a:gd name="T92" fmla="*/ 27 w 136"/>
                  <a:gd name="T93" fmla="*/ 413 h 704"/>
                  <a:gd name="T94" fmla="*/ 24 w 136"/>
                  <a:gd name="T95" fmla="*/ 411 h 704"/>
                  <a:gd name="T96" fmla="*/ 23 w 136"/>
                  <a:gd name="T97" fmla="*/ 408 h 704"/>
                  <a:gd name="T98" fmla="*/ 0 w 136"/>
                  <a:gd name="T99" fmla="*/ 0 h 704"/>
                  <a:gd name="T100" fmla="*/ 15 w 136"/>
                  <a:gd name="T101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6" h="704">
                    <a:moveTo>
                      <a:pt x="15" y="0"/>
                    </a:moveTo>
                    <a:lnTo>
                      <a:pt x="38" y="403"/>
                    </a:lnTo>
                    <a:lnTo>
                      <a:pt x="52" y="413"/>
                    </a:lnTo>
                    <a:lnTo>
                      <a:pt x="73" y="432"/>
                    </a:lnTo>
                    <a:lnTo>
                      <a:pt x="85" y="445"/>
                    </a:lnTo>
                    <a:lnTo>
                      <a:pt x="97" y="459"/>
                    </a:lnTo>
                    <a:lnTo>
                      <a:pt x="109" y="477"/>
                    </a:lnTo>
                    <a:lnTo>
                      <a:pt x="119" y="495"/>
                    </a:lnTo>
                    <a:lnTo>
                      <a:pt x="123" y="505"/>
                    </a:lnTo>
                    <a:lnTo>
                      <a:pt x="127" y="514"/>
                    </a:lnTo>
                    <a:lnTo>
                      <a:pt x="131" y="525"/>
                    </a:lnTo>
                    <a:lnTo>
                      <a:pt x="133" y="537"/>
                    </a:lnTo>
                    <a:lnTo>
                      <a:pt x="135" y="549"/>
                    </a:lnTo>
                    <a:lnTo>
                      <a:pt x="136" y="561"/>
                    </a:lnTo>
                    <a:lnTo>
                      <a:pt x="136" y="574"/>
                    </a:lnTo>
                    <a:lnTo>
                      <a:pt x="136" y="586"/>
                    </a:lnTo>
                    <a:lnTo>
                      <a:pt x="134" y="599"/>
                    </a:lnTo>
                    <a:lnTo>
                      <a:pt x="131" y="613"/>
                    </a:lnTo>
                    <a:lnTo>
                      <a:pt x="126" y="627"/>
                    </a:lnTo>
                    <a:lnTo>
                      <a:pt x="122" y="641"/>
                    </a:lnTo>
                    <a:lnTo>
                      <a:pt x="114" y="657"/>
                    </a:lnTo>
                    <a:lnTo>
                      <a:pt x="107" y="673"/>
                    </a:lnTo>
                    <a:lnTo>
                      <a:pt x="97" y="688"/>
                    </a:lnTo>
                    <a:lnTo>
                      <a:pt x="86" y="704"/>
                    </a:lnTo>
                    <a:lnTo>
                      <a:pt x="75" y="695"/>
                    </a:lnTo>
                    <a:lnTo>
                      <a:pt x="85" y="679"/>
                    </a:lnTo>
                    <a:lnTo>
                      <a:pt x="95" y="663"/>
                    </a:lnTo>
                    <a:lnTo>
                      <a:pt x="103" y="648"/>
                    </a:lnTo>
                    <a:lnTo>
                      <a:pt x="109" y="633"/>
                    </a:lnTo>
                    <a:lnTo>
                      <a:pt x="114" y="619"/>
                    </a:lnTo>
                    <a:lnTo>
                      <a:pt x="118" y="605"/>
                    </a:lnTo>
                    <a:lnTo>
                      <a:pt x="120" y="591"/>
                    </a:lnTo>
                    <a:lnTo>
                      <a:pt x="121" y="578"/>
                    </a:lnTo>
                    <a:lnTo>
                      <a:pt x="121" y="565"/>
                    </a:lnTo>
                    <a:lnTo>
                      <a:pt x="120" y="552"/>
                    </a:lnTo>
                    <a:lnTo>
                      <a:pt x="119" y="540"/>
                    </a:lnTo>
                    <a:lnTo>
                      <a:pt x="116" y="529"/>
                    </a:lnTo>
                    <a:lnTo>
                      <a:pt x="112" y="519"/>
                    </a:lnTo>
                    <a:lnTo>
                      <a:pt x="108" y="508"/>
                    </a:lnTo>
                    <a:lnTo>
                      <a:pt x="104" y="498"/>
                    </a:lnTo>
                    <a:lnTo>
                      <a:pt x="99" y="488"/>
                    </a:lnTo>
                    <a:lnTo>
                      <a:pt x="88" y="471"/>
                    </a:lnTo>
                    <a:lnTo>
                      <a:pt x="76" y="456"/>
                    </a:lnTo>
                    <a:lnTo>
                      <a:pt x="64" y="443"/>
                    </a:lnTo>
                    <a:lnTo>
                      <a:pt x="52" y="432"/>
                    </a:lnTo>
                    <a:lnTo>
                      <a:pt x="34" y="418"/>
                    </a:lnTo>
                    <a:lnTo>
                      <a:pt x="27" y="413"/>
                    </a:lnTo>
                    <a:lnTo>
                      <a:pt x="24" y="411"/>
                    </a:lnTo>
                    <a:lnTo>
                      <a:pt x="23" y="408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5" name="Freeform 21">
                <a:extLst>
                  <a:ext uri="{FF2B5EF4-FFF2-40B4-BE49-F238E27FC236}">
                    <a16:creationId xmlns:a16="http://schemas.microsoft.com/office/drawing/2014/main" xmlns="" id="{D6A41011-B328-40C5-ADBB-0A66EDC00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" y="3430"/>
                <a:ext cx="34" cy="176"/>
              </a:xfrm>
              <a:custGeom>
                <a:avLst/>
                <a:gdLst>
                  <a:gd name="T0" fmla="*/ 15 w 136"/>
                  <a:gd name="T1" fmla="*/ 0 h 704"/>
                  <a:gd name="T2" fmla="*/ 38 w 136"/>
                  <a:gd name="T3" fmla="*/ 403 h 704"/>
                  <a:gd name="T4" fmla="*/ 52 w 136"/>
                  <a:gd name="T5" fmla="*/ 413 h 704"/>
                  <a:gd name="T6" fmla="*/ 73 w 136"/>
                  <a:gd name="T7" fmla="*/ 432 h 704"/>
                  <a:gd name="T8" fmla="*/ 85 w 136"/>
                  <a:gd name="T9" fmla="*/ 445 h 704"/>
                  <a:gd name="T10" fmla="*/ 97 w 136"/>
                  <a:gd name="T11" fmla="*/ 459 h 704"/>
                  <a:gd name="T12" fmla="*/ 109 w 136"/>
                  <a:gd name="T13" fmla="*/ 477 h 704"/>
                  <a:gd name="T14" fmla="*/ 119 w 136"/>
                  <a:gd name="T15" fmla="*/ 495 h 704"/>
                  <a:gd name="T16" fmla="*/ 123 w 136"/>
                  <a:gd name="T17" fmla="*/ 505 h 704"/>
                  <a:gd name="T18" fmla="*/ 127 w 136"/>
                  <a:gd name="T19" fmla="*/ 514 h 704"/>
                  <a:gd name="T20" fmla="*/ 131 w 136"/>
                  <a:gd name="T21" fmla="*/ 525 h 704"/>
                  <a:gd name="T22" fmla="*/ 133 w 136"/>
                  <a:gd name="T23" fmla="*/ 537 h 704"/>
                  <a:gd name="T24" fmla="*/ 135 w 136"/>
                  <a:gd name="T25" fmla="*/ 549 h 704"/>
                  <a:gd name="T26" fmla="*/ 136 w 136"/>
                  <a:gd name="T27" fmla="*/ 561 h 704"/>
                  <a:gd name="T28" fmla="*/ 136 w 136"/>
                  <a:gd name="T29" fmla="*/ 574 h 704"/>
                  <a:gd name="T30" fmla="*/ 136 w 136"/>
                  <a:gd name="T31" fmla="*/ 586 h 704"/>
                  <a:gd name="T32" fmla="*/ 134 w 136"/>
                  <a:gd name="T33" fmla="*/ 599 h 704"/>
                  <a:gd name="T34" fmla="*/ 131 w 136"/>
                  <a:gd name="T35" fmla="*/ 613 h 704"/>
                  <a:gd name="T36" fmla="*/ 126 w 136"/>
                  <a:gd name="T37" fmla="*/ 627 h 704"/>
                  <a:gd name="T38" fmla="*/ 122 w 136"/>
                  <a:gd name="T39" fmla="*/ 641 h 704"/>
                  <a:gd name="T40" fmla="*/ 114 w 136"/>
                  <a:gd name="T41" fmla="*/ 657 h 704"/>
                  <a:gd name="T42" fmla="*/ 107 w 136"/>
                  <a:gd name="T43" fmla="*/ 673 h 704"/>
                  <a:gd name="T44" fmla="*/ 97 w 136"/>
                  <a:gd name="T45" fmla="*/ 688 h 704"/>
                  <a:gd name="T46" fmla="*/ 86 w 136"/>
                  <a:gd name="T47" fmla="*/ 704 h 704"/>
                  <a:gd name="T48" fmla="*/ 75 w 136"/>
                  <a:gd name="T49" fmla="*/ 695 h 704"/>
                  <a:gd name="T50" fmla="*/ 85 w 136"/>
                  <a:gd name="T51" fmla="*/ 679 h 704"/>
                  <a:gd name="T52" fmla="*/ 95 w 136"/>
                  <a:gd name="T53" fmla="*/ 663 h 704"/>
                  <a:gd name="T54" fmla="*/ 103 w 136"/>
                  <a:gd name="T55" fmla="*/ 648 h 704"/>
                  <a:gd name="T56" fmla="*/ 109 w 136"/>
                  <a:gd name="T57" fmla="*/ 633 h 704"/>
                  <a:gd name="T58" fmla="*/ 114 w 136"/>
                  <a:gd name="T59" fmla="*/ 619 h 704"/>
                  <a:gd name="T60" fmla="*/ 118 w 136"/>
                  <a:gd name="T61" fmla="*/ 605 h 704"/>
                  <a:gd name="T62" fmla="*/ 120 w 136"/>
                  <a:gd name="T63" fmla="*/ 591 h 704"/>
                  <a:gd name="T64" fmla="*/ 121 w 136"/>
                  <a:gd name="T65" fmla="*/ 578 h 704"/>
                  <a:gd name="T66" fmla="*/ 121 w 136"/>
                  <a:gd name="T67" fmla="*/ 565 h 704"/>
                  <a:gd name="T68" fmla="*/ 120 w 136"/>
                  <a:gd name="T69" fmla="*/ 552 h 704"/>
                  <a:gd name="T70" fmla="*/ 119 w 136"/>
                  <a:gd name="T71" fmla="*/ 540 h 704"/>
                  <a:gd name="T72" fmla="*/ 116 w 136"/>
                  <a:gd name="T73" fmla="*/ 529 h 704"/>
                  <a:gd name="T74" fmla="*/ 112 w 136"/>
                  <a:gd name="T75" fmla="*/ 519 h 704"/>
                  <a:gd name="T76" fmla="*/ 108 w 136"/>
                  <a:gd name="T77" fmla="*/ 508 h 704"/>
                  <a:gd name="T78" fmla="*/ 104 w 136"/>
                  <a:gd name="T79" fmla="*/ 498 h 704"/>
                  <a:gd name="T80" fmla="*/ 99 w 136"/>
                  <a:gd name="T81" fmla="*/ 488 h 704"/>
                  <a:gd name="T82" fmla="*/ 88 w 136"/>
                  <a:gd name="T83" fmla="*/ 471 h 704"/>
                  <a:gd name="T84" fmla="*/ 76 w 136"/>
                  <a:gd name="T85" fmla="*/ 456 h 704"/>
                  <a:gd name="T86" fmla="*/ 64 w 136"/>
                  <a:gd name="T87" fmla="*/ 443 h 704"/>
                  <a:gd name="T88" fmla="*/ 52 w 136"/>
                  <a:gd name="T89" fmla="*/ 432 h 704"/>
                  <a:gd name="T90" fmla="*/ 34 w 136"/>
                  <a:gd name="T91" fmla="*/ 418 h 704"/>
                  <a:gd name="T92" fmla="*/ 27 w 136"/>
                  <a:gd name="T93" fmla="*/ 413 h 704"/>
                  <a:gd name="T94" fmla="*/ 24 w 136"/>
                  <a:gd name="T95" fmla="*/ 411 h 704"/>
                  <a:gd name="T96" fmla="*/ 23 w 136"/>
                  <a:gd name="T97" fmla="*/ 408 h 704"/>
                  <a:gd name="T98" fmla="*/ 0 w 136"/>
                  <a:gd name="T99" fmla="*/ 0 h 704"/>
                  <a:gd name="T100" fmla="*/ 15 w 136"/>
                  <a:gd name="T101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6" h="704">
                    <a:moveTo>
                      <a:pt x="15" y="0"/>
                    </a:moveTo>
                    <a:lnTo>
                      <a:pt x="38" y="403"/>
                    </a:lnTo>
                    <a:lnTo>
                      <a:pt x="52" y="413"/>
                    </a:lnTo>
                    <a:lnTo>
                      <a:pt x="73" y="432"/>
                    </a:lnTo>
                    <a:lnTo>
                      <a:pt x="85" y="445"/>
                    </a:lnTo>
                    <a:lnTo>
                      <a:pt x="97" y="459"/>
                    </a:lnTo>
                    <a:lnTo>
                      <a:pt x="109" y="477"/>
                    </a:lnTo>
                    <a:lnTo>
                      <a:pt x="119" y="495"/>
                    </a:lnTo>
                    <a:lnTo>
                      <a:pt x="123" y="505"/>
                    </a:lnTo>
                    <a:lnTo>
                      <a:pt x="127" y="514"/>
                    </a:lnTo>
                    <a:lnTo>
                      <a:pt x="131" y="525"/>
                    </a:lnTo>
                    <a:lnTo>
                      <a:pt x="133" y="537"/>
                    </a:lnTo>
                    <a:lnTo>
                      <a:pt x="135" y="549"/>
                    </a:lnTo>
                    <a:lnTo>
                      <a:pt x="136" y="561"/>
                    </a:lnTo>
                    <a:lnTo>
                      <a:pt x="136" y="574"/>
                    </a:lnTo>
                    <a:lnTo>
                      <a:pt x="136" y="586"/>
                    </a:lnTo>
                    <a:lnTo>
                      <a:pt x="134" y="599"/>
                    </a:lnTo>
                    <a:lnTo>
                      <a:pt x="131" y="613"/>
                    </a:lnTo>
                    <a:lnTo>
                      <a:pt x="126" y="627"/>
                    </a:lnTo>
                    <a:lnTo>
                      <a:pt x="122" y="641"/>
                    </a:lnTo>
                    <a:lnTo>
                      <a:pt x="114" y="657"/>
                    </a:lnTo>
                    <a:lnTo>
                      <a:pt x="107" y="673"/>
                    </a:lnTo>
                    <a:lnTo>
                      <a:pt x="97" y="688"/>
                    </a:lnTo>
                    <a:lnTo>
                      <a:pt x="86" y="704"/>
                    </a:lnTo>
                    <a:lnTo>
                      <a:pt x="75" y="695"/>
                    </a:lnTo>
                    <a:lnTo>
                      <a:pt x="85" y="679"/>
                    </a:lnTo>
                    <a:lnTo>
                      <a:pt x="95" y="663"/>
                    </a:lnTo>
                    <a:lnTo>
                      <a:pt x="103" y="648"/>
                    </a:lnTo>
                    <a:lnTo>
                      <a:pt x="109" y="633"/>
                    </a:lnTo>
                    <a:lnTo>
                      <a:pt x="114" y="619"/>
                    </a:lnTo>
                    <a:lnTo>
                      <a:pt x="118" y="605"/>
                    </a:lnTo>
                    <a:lnTo>
                      <a:pt x="120" y="591"/>
                    </a:lnTo>
                    <a:lnTo>
                      <a:pt x="121" y="578"/>
                    </a:lnTo>
                    <a:lnTo>
                      <a:pt x="121" y="565"/>
                    </a:lnTo>
                    <a:lnTo>
                      <a:pt x="120" y="552"/>
                    </a:lnTo>
                    <a:lnTo>
                      <a:pt x="119" y="540"/>
                    </a:lnTo>
                    <a:lnTo>
                      <a:pt x="116" y="529"/>
                    </a:lnTo>
                    <a:lnTo>
                      <a:pt x="112" y="519"/>
                    </a:lnTo>
                    <a:lnTo>
                      <a:pt x="108" y="508"/>
                    </a:lnTo>
                    <a:lnTo>
                      <a:pt x="104" y="498"/>
                    </a:lnTo>
                    <a:lnTo>
                      <a:pt x="99" y="488"/>
                    </a:lnTo>
                    <a:lnTo>
                      <a:pt x="88" y="471"/>
                    </a:lnTo>
                    <a:lnTo>
                      <a:pt x="76" y="456"/>
                    </a:lnTo>
                    <a:lnTo>
                      <a:pt x="64" y="443"/>
                    </a:lnTo>
                    <a:lnTo>
                      <a:pt x="52" y="432"/>
                    </a:lnTo>
                    <a:lnTo>
                      <a:pt x="34" y="418"/>
                    </a:lnTo>
                    <a:lnTo>
                      <a:pt x="27" y="413"/>
                    </a:lnTo>
                    <a:lnTo>
                      <a:pt x="24" y="411"/>
                    </a:lnTo>
                    <a:lnTo>
                      <a:pt x="23" y="408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6" name="Freeform 22">
                <a:extLst>
                  <a:ext uri="{FF2B5EF4-FFF2-40B4-BE49-F238E27FC236}">
                    <a16:creationId xmlns:a16="http://schemas.microsoft.com/office/drawing/2014/main" xmlns="" id="{CAFEFDEC-9952-469B-BD79-3209FF8F2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" y="3535"/>
                <a:ext cx="51" cy="50"/>
              </a:xfrm>
              <a:custGeom>
                <a:avLst/>
                <a:gdLst>
                  <a:gd name="T0" fmla="*/ 204 w 204"/>
                  <a:gd name="T1" fmla="*/ 0 h 201"/>
                  <a:gd name="T2" fmla="*/ 193 w 204"/>
                  <a:gd name="T3" fmla="*/ 3 h 201"/>
                  <a:gd name="T4" fmla="*/ 174 w 204"/>
                  <a:gd name="T5" fmla="*/ 10 h 201"/>
                  <a:gd name="T6" fmla="*/ 162 w 204"/>
                  <a:gd name="T7" fmla="*/ 15 h 201"/>
                  <a:gd name="T8" fmla="*/ 148 w 204"/>
                  <a:gd name="T9" fmla="*/ 22 h 201"/>
                  <a:gd name="T10" fmla="*/ 133 w 204"/>
                  <a:gd name="T11" fmla="*/ 31 h 201"/>
                  <a:gd name="T12" fmla="*/ 117 w 204"/>
                  <a:gd name="T13" fmla="*/ 41 h 201"/>
                  <a:gd name="T14" fmla="*/ 101 w 204"/>
                  <a:gd name="T15" fmla="*/ 53 h 201"/>
                  <a:gd name="T16" fmla="*/ 84 w 204"/>
                  <a:gd name="T17" fmla="*/ 67 h 201"/>
                  <a:gd name="T18" fmla="*/ 68 w 204"/>
                  <a:gd name="T19" fmla="*/ 83 h 201"/>
                  <a:gd name="T20" fmla="*/ 53 w 204"/>
                  <a:gd name="T21" fmla="*/ 102 h 201"/>
                  <a:gd name="T22" fmla="*/ 45 w 204"/>
                  <a:gd name="T23" fmla="*/ 111 h 201"/>
                  <a:gd name="T24" fmla="*/ 38 w 204"/>
                  <a:gd name="T25" fmla="*/ 122 h 201"/>
                  <a:gd name="T26" fmla="*/ 30 w 204"/>
                  <a:gd name="T27" fmla="*/ 134 h 201"/>
                  <a:gd name="T28" fmla="*/ 24 w 204"/>
                  <a:gd name="T29" fmla="*/ 146 h 201"/>
                  <a:gd name="T30" fmla="*/ 17 w 204"/>
                  <a:gd name="T31" fmla="*/ 159 h 201"/>
                  <a:gd name="T32" fmla="*/ 11 w 204"/>
                  <a:gd name="T33" fmla="*/ 172 h 201"/>
                  <a:gd name="T34" fmla="*/ 5 w 204"/>
                  <a:gd name="T35" fmla="*/ 186 h 201"/>
                  <a:gd name="T36" fmla="*/ 0 w 204"/>
                  <a:gd name="T3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4" h="201">
                    <a:moveTo>
                      <a:pt x="204" y="0"/>
                    </a:moveTo>
                    <a:lnTo>
                      <a:pt x="193" y="3"/>
                    </a:lnTo>
                    <a:lnTo>
                      <a:pt x="174" y="10"/>
                    </a:lnTo>
                    <a:lnTo>
                      <a:pt x="162" y="15"/>
                    </a:lnTo>
                    <a:lnTo>
                      <a:pt x="148" y="22"/>
                    </a:lnTo>
                    <a:lnTo>
                      <a:pt x="133" y="31"/>
                    </a:lnTo>
                    <a:lnTo>
                      <a:pt x="117" y="41"/>
                    </a:lnTo>
                    <a:lnTo>
                      <a:pt x="101" y="53"/>
                    </a:lnTo>
                    <a:lnTo>
                      <a:pt x="84" y="67"/>
                    </a:lnTo>
                    <a:lnTo>
                      <a:pt x="68" y="83"/>
                    </a:lnTo>
                    <a:lnTo>
                      <a:pt x="53" y="102"/>
                    </a:lnTo>
                    <a:lnTo>
                      <a:pt x="45" y="111"/>
                    </a:lnTo>
                    <a:lnTo>
                      <a:pt x="38" y="122"/>
                    </a:lnTo>
                    <a:lnTo>
                      <a:pt x="30" y="134"/>
                    </a:lnTo>
                    <a:lnTo>
                      <a:pt x="24" y="146"/>
                    </a:lnTo>
                    <a:lnTo>
                      <a:pt x="17" y="159"/>
                    </a:lnTo>
                    <a:lnTo>
                      <a:pt x="11" y="172"/>
                    </a:lnTo>
                    <a:lnTo>
                      <a:pt x="5" y="186"/>
                    </a:lnTo>
                    <a:lnTo>
                      <a:pt x="0" y="20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7" name="Freeform 23">
                <a:extLst>
                  <a:ext uri="{FF2B5EF4-FFF2-40B4-BE49-F238E27FC236}">
                    <a16:creationId xmlns:a16="http://schemas.microsoft.com/office/drawing/2014/main" xmlns="" id="{59970525-E44E-46F8-BCB6-F8A380C60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3533"/>
                <a:ext cx="55" cy="55"/>
              </a:xfrm>
              <a:custGeom>
                <a:avLst/>
                <a:gdLst>
                  <a:gd name="T0" fmla="*/ 222 w 222"/>
                  <a:gd name="T1" fmla="*/ 34 h 222"/>
                  <a:gd name="T2" fmla="*/ 221 w 222"/>
                  <a:gd name="T3" fmla="*/ 30 h 222"/>
                  <a:gd name="T4" fmla="*/ 214 w 222"/>
                  <a:gd name="T5" fmla="*/ 31 h 222"/>
                  <a:gd name="T6" fmla="*/ 197 w 222"/>
                  <a:gd name="T7" fmla="*/ 35 h 222"/>
                  <a:gd name="T8" fmla="*/ 180 w 222"/>
                  <a:gd name="T9" fmla="*/ 41 h 222"/>
                  <a:gd name="T10" fmla="*/ 164 w 222"/>
                  <a:gd name="T11" fmla="*/ 46 h 222"/>
                  <a:gd name="T12" fmla="*/ 150 w 222"/>
                  <a:gd name="T13" fmla="*/ 53 h 222"/>
                  <a:gd name="T14" fmla="*/ 135 w 222"/>
                  <a:gd name="T15" fmla="*/ 60 h 222"/>
                  <a:gd name="T16" fmla="*/ 122 w 222"/>
                  <a:gd name="T17" fmla="*/ 68 h 222"/>
                  <a:gd name="T18" fmla="*/ 109 w 222"/>
                  <a:gd name="T19" fmla="*/ 76 h 222"/>
                  <a:gd name="T20" fmla="*/ 96 w 222"/>
                  <a:gd name="T21" fmla="*/ 86 h 222"/>
                  <a:gd name="T22" fmla="*/ 84 w 222"/>
                  <a:gd name="T23" fmla="*/ 97 h 222"/>
                  <a:gd name="T24" fmla="*/ 74 w 222"/>
                  <a:gd name="T25" fmla="*/ 110 h 222"/>
                  <a:gd name="T26" fmla="*/ 63 w 222"/>
                  <a:gd name="T27" fmla="*/ 123 h 222"/>
                  <a:gd name="T28" fmla="*/ 52 w 222"/>
                  <a:gd name="T29" fmla="*/ 137 h 222"/>
                  <a:gd name="T30" fmla="*/ 42 w 222"/>
                  <a:gd name="T31" fmla="*/ 153 h 222"/>
                  <a:gd name="T32" fmla="*/ 33 w 222"/>
                  <a:gd name="T33" fmla="*/ 170 h 222"/>
                  <a:gd name="T34" fmla="*/ 24 w 222"/>
                  <a:gd name="T35" fmla="*/ 189 h 222"/>
                  <a:gd name="T36" fmla="*/ 14 w 222"/>
                  <a:gd name="T37" fmla="*/ 209 h 222"/>
                  <a:gd name="T38" fmla="*/ 11 w 222"/>
                  <a:gd name="T39" fmla="*/ 213 h 222"/>
                  <a:gd name="T40" fmla="*/ 9 w 222"/>
                  <a:gd name="T41" fmla="*/ 218 h 222"/>
                  <a:gd name="T42" fmla="*/ 6 w 222"/>
                  <a:gd name="T43" fmla="*/ 221 h 222"/>
                  <a:gd name="T44" fmla="*/ 3 w 222"/>
                  <a:gd name="T45" fmla="*/ 222 h 222"/>
                  <a:gd name="T46" fmla="*/ 1 w 222"/>
                  <a:gd name="T47" fmla="*/ 222 h 222"/>
                  <a:gd name="T48" fmla="*/ 0 w 222"/>
                  <a:gd name="T49" fmla="*/ 219 h 222"/>
                  <a:gd name="T50" fmla="*/ 0 w 222"/>
                  <a:gd name="T51" fmla="*/ 214 h 222"/>
                  <a:gd name="T52" fmla="*/ 1 w 222"/>
                  <a:gd name="T53" fmla="*/ 206 h 222"/>
                  <a:gd name="T54" fmla="*/ 10 w 222"/>
                  <a:gd name="T55" fmla="*/ 184 h 222"/>
                  <a:gd name="T56" fmla="*/ 19 w 222"/>
                  <a:gd name="T57" fmla="*/ 164 h 222"/>
                  <a:gd name="T58" fmla="*/ 28 w 222"/>
                  <a:gd name="T59" fmla="*/ 145 h 222"/>
                  <a:gd name="T60" fmla="*/ 38 w 222"/>
                  <a:gd name="T61" fmla="*/ 128 h 222"/>
                  <a:gd name="T62" fmla="*/ 50 w 222"/>
                  <a:gd name="T63" fmla="*/ 113 h 222"/>
                  <a:gd name="T64" fmla="*/ 61 w 222"/>
                  <a:gd name="T65" fmla="*/ 98 h 222"/>
                  <a:gd name="T66" fmla="*/ 72 w 222"/>
                  <a:gd name="T67" fmla="*/ 85 h 222"/>
                  <a:gd name="T68" fmla="*/ 84 w 222"/>
                  <a:gd name="T69" fmla="*/ 73 h 222"/>
                  <a:gd name="T70" fmla="*/ 96 w 222"/>
                  <a:gd name="T71" fmla="*/ 61 h 222"/>
                  <a:gd name="T72" fmla="*/ 108 w 222"/>
                  <a:gd name="T73" fmla="*/ 52 h 222"/>
                  <a:gd name="T74" fmla="*/ 120 w 222"/>
                  <a:gd name="T75" fmla="*/ 43 h 222"/>
                  <a:gd name="T76" fmla="*/ 132 w 222"/>
                  <a:gd name="T77" fmla="*/ 35 h 222"/>
                  <a:gd name="T78" fmla="*/ 153 w 222"/>
                  <a:gd name="T79" fmla="*/ 22 h 222"/>
                  <a:gd name="T80" fmla="*/ 174 w 222"/>
                  <a:gd name="T81" fmla="*/ 13 h 222"/>
                  <a:gd name="T82" fmla="*/ 187 w 222"/>
                  <a:gd name="T83" fmla="*/ 7 h 222"/>
                  <a:gd name="T84" fmla="*/ 198 w 222"/>
                  <a:gd name="T85" fmla="*/ 4 h 222"/>
                  <a:gd name="T86" fmla="*/ 206 w 222"/>
                  <a:gd name="T87" fmla="*/ 1 h 222"/>
                  <a:gd name="T88" fmla="*/ 212 w 222"/>
                  <a:gd name="T89" fmla="*/ 0 h 222"/>
                  <a:gd name="T90" fmla="*/ 212 w 222"/>
                  <a:gd name="T91" fmla="*/ 0 h 222"/>
                  <a:gd name="T92" fmla="*/ 212 w 222"/>
                  <a:gd name="T93" fmla="*/ 0 h 222"/>
                  <a:gd name="T94" fmla="*/ 222 w 222"/>
                  <a:gd name="T95" fmla="*/ 34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2" h="222">
                    <a:moveTo>
                      <a:pt x="222" y="34"/>
                    </a:moveTo>
                    <a:lnTo>
                      <a:pt x="221" y="30"/>
                    </a:lnTo>
                    <a:lnTo>
                      <a:pt x="214" y="31"/>
                    </a:lnTo>
                    <a:lnTo>
                      <a:pt x="197" y="35"/>
                    </a:lnTo>
                    <a:lnTo>
                      <a:pt x="180" y="41"/>
                    </a:lnTo>
                    <a:lnTo>
                      <a:pt x="164" y="46"/>
                    </a:lnTo>
                    <a:lnTo>
                      <a:pt x="150" y="53"/>
                    </a:lnTo>
                    <a:lnTo>
                      <a:pt x="135" y="60"/>
                    </a:lnTo>
                    <a:lnTo>
                      <a:pt x="122" y="68"/>
                    </a:lnTo>
                    <a:lnTo>
                      <a:pt x="109" y="76"/>
                    </a:lnTo>
                    <a:lnTo>
                      <a:pt x="96" y="86"/>
                    </a:lnTo>
                    <a:lnTo>
                      <a:pt x="84" y="97"/>
                    </a:lnTo>
                    <a:lnTo>
                      <a:pt x="74" y="110"/>
                    </a:lnTo>
                    <a:lnTo>
                      <a:pt x="63" y="123"/>
                    </a:lnTo>
                    <a:lnTo>
                      <a:pt x="52" y="137"/>
                    </a:lnTo>
                    <a:lnTo>
                      <a:pt x="42" y="153"/>
                    </a:lnTo>
                    <a:lnTo>
                      <a:pt x="33" y="170"/>
                    </a:lnTo>
                    <a:lnTo>
                      <a:pt x="24" y="189"/>
                    </a:lnTo>
                    <a:lnTo>
                      <a:pt x="14" y="209"/>
                    </a:lnTo>
                    <a:lnTo>
                      <a:pt x="11" y="213"/>
                    </a:lnTo>
                    <a:lnTo>
                      <a:pt x="9" y="218"/>
                    </a:lnTo>
                    <a:lnTo>
                      <a:pt x="6" y="221"/>
                    </a:lnTo>
                    <a:lnTo>
                      <a:pt x="3" y="222"/>
                    </a:lnTo>
                    <a:lnTo>
                      <a:pt x="1" y="222"/>
                    </a:lnTo>
                    <a:lnTo>
                      <a:pt x="0" y="219"/>
                    </a:lnTo>
                    <a:lnTo>
                      <a:pt x="0" y="214"/>
                    </a:lnTo>
                    <a:lnTo>
                      <a:pt x="1" y="206"/>
                    </a:lnTo>
                    <a:lnTo>
                      <a:pt x="10" y="184"/>
                    </a:lnTo>
                    <a:lnTo>
                      <a:pt x="19" y="164"/>
                    </a:lnTo>
                    <a:lnTo>
                      <a:pt x="28" y="145"/>
                    </a:lnTo>
                    <a:lnTo>
                      <a:pt x="38" y="128"/>
                    </a:lnTo>
                    <a:lnTo>
                      <a:pt x="50" y="113"/>
                    </a:lnTo>
                    <a:lnTo>
                      <a:pt x="61" y="98"/>
                    </a:lnTo>
                    <a:lnTo>
                      <a:pt x="72" y="85"/>
                    </a:lnTo>
                    <a:lnTo>
                      <a:pt x="84" y="73"/>
                    </a:lnTo>
                    <a:lnTo>
                      <a:pt x="96" y="61"/>
                    </a:lnTo>
                    <a:lnTo>
                      <a:pt x="108" y="52"/>
                    </a:lnTo>
                    <a:lnTo>
                      <a:pt x="120" y="43"/>
                    </a:lnTo>
                    <a:lnTo>
                      <a:pt x="132" y="35"/>
                    </a:lnTo>
                    <a:lnTo>
                      <a:pt x="153" y="22"/>
                    </a:lnTo>
                    <a:lnTo>
                      <a:pt x="174" y="13"/>
                    </a:lnTo>
                    <a:lnTo>
                      <a:pt x="187" y="7"/>
                    </a:lnTo>
                    <a:lnTo>
                      <a:pt x="198" y="4"/>
                    </a:lnTo>
                    <a:lnTo>
                      <a:pt x="206" y="1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22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8" name="Freeform 24">
                <a:extLst>
                  <a:ext uri="{FF2B5EF4-FFF2-40B4-BE49-F238E27FC236}">
                    <a16:creationId xmlns:a16="http://schemas.microsoft.com/office/drawing/2014/main" xmlns="" id="{4094EFCA-28F3-448C-9302-1819B92A9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3533"/>
                <a:ext cx="55" cy="55"/>
              </a:xfrm>
              <a:custGeom>
                <a:avLst/>
                <a:gdLst>
                  <a:gd name="T0" fmla="*/ 222 w 222"/>
                  <a:gd name="T1" fmla="*/ 34 h 222"/>
                  <a:gd name="T2" fmla="*/ 221 w 222"/>
                  <a:gd name="T3" fmla="*/ 30 h 222"/>
                  <a:gd name="T4" fmla="*/ 214 w 222"/>
                  <a:gd name="T5" fmla="*/ 31 h 222"/>
                  <a:gd name="T6" fmla="*/ 197 w 222"/>
                  <a:gd name="T7" fmla="*/ 35 h 222"/>
                  <a:gd name="T8" fmla="*/ 180 w 222"/>
                  <a:gd name="T9" fmla="*/ 41 h 222"/>
                  <a:gd name="T10" fmla="*/ 164 w 222"/>
                  <a:gd name="T11" fmla="*/ 46 h 222"/>
                  <a:gd name="T12" fmla="*/ 150 w 222"/>
                  <a:gd name="T13" fmla="*/ 53 h 222"/>
                  <a:gd name="T14" fmla="*/ 135 w 222"/>
                  <a:gd name="T15" fmla="*/ 60 h 222"/>
                  <a:gd name="T16" fmla="*/ 122 w 222"/>
                  <a:gd name="T17" fmla="*/ 68 h 222"/>
                  <a:gd name="T18" fmla="*/ 109 w 222"/>
                  <a:gd name="T19" fmla="*/ 76 h 222"/>
                  <a:gd name="T20" fmla="*/ 96 w 222"/>
                  <a:gd name="T21" fmla="*/ 86 h 222"/>
                  <a:gd name="T22" fmla="*/ 84 w 222"/>
                  <a:gd name="T23" fmla="*/ 97 h 222"/>
                  <a:gd name="T24" fmla="*/ 74 w 222"/>
                  <a:gd name="T25" fmla="*/ 110 h 222"/>
                  <a:gd name="T26" fmla="*/ 63 w 222"/>
                  <a:gd name="T27" fmla="*/ 123 h 222"/>
                  <a:gd name="T28" fmla="*/ 52 w 222"/>
                  <a:gd name="T29" fmla="*/ 137 h 222"/>
                  <a:gd name="T30" fmla="*/ 42 w 222"/>
                  <a:gd name="T31" fmla="*/ 153 h 222"/>
                  <a:gd name="T32" fmla="*/ 33 w 222"/>
                  <a:gd name="T33" fmla="*/ 170 h 222"/>
                  <a:gd name="T34" fmla="*/ 24 w 222"/>
                  <a:gd name="T35" fmla="*/ 189 h 222"/>
                  <a:gd name="T36" fmla="*/ 14 w 222"/>
                  <a:gd name="T37" fmla="*/ 209 h 222"/>
                  <a:gd name="T38" fmla="*/ 11 w 222"/>
                  <a:gd name="T39" fmla="*/ 213 h 222"/>
                  <a:gd name="T40" fmla="*/ 9 w 222"/>
                  <a:gd name="T41" fmla="*/ 218 h 222"/>
                  <a:gd name="T42" fmla="*/ 6 w 222"/>
                  <a:gd name="T43" fmla="*/ 221 h 222"/>
                  <a:gd name="T44" fmla="*/ 3 w 222"/>
                  <a:gd name="T45" fmla="*/ 222 h 222"/>
                  <a:gd name="T46" fmla="*/ 1 w 222"/>
                  <a:gd name="T47" fmla="*/ 222 h 222"/>
                  <a:gd name="T48" fmla="*/ 0 w 222"/>
                  <a:gd name="T49" fmla="*/ 219 h 222"/>
                  <a:gd name="T50" fmla="*/ 0 w 222"/>
                  <a:gd name="T51" fmla="*/ 214 h 222"/>
                  <a:gd name="T52" fmla="*/ 1 w 222"/>
                  <a:gd name="T53" fmla="*/ 206 h 222"/>
                  <a:gd name="T54" fmla="*/ 10 w 222"/>
                  <a:gd name="T55" fmla="*/ 184 h 222"/>
                  <a:gd name="T56" fmla="*/ 19 w 222"/>
                  <a:gd name="T57" fmla="*/ 164 h 222"/>
                  <a:gd name="T58" fmla="*/ 28 w 222"/>
                  <a:gd name="T59" fmla="*/ 145 h 222"/>
                  <a:gd name="T60" fmla="*/ 38 w 222"/>
                  <a:gd name="T61" fmla="*/ 128 h 222"/>
                  <a:gd name="T62" fmla="*/ 50 w 222"/>
                  <a:gd name="T63" fmla="*/ 113 h 222"/>
                  <a:gd name="T64" fmla="*/ 61 w 222"/>
                  <a:gd name="T65" fmla="*/ 98 h 222"/>
                  <a:gd name="T66" fmla="*/ 72 w 222"/>
                  <a:gd name="T67" fmla="*/ 85 h 222"/>
                  <a:gd name="T68" fmla="*/ 84 w 222"/>
                  <a:gd name="T69" fmla="*/ 73 h 222"/>
                  <a:gd name="T70" fmla="*/ 96 w 222"/>
                  <a:gd name="T71" fmla="*/ 61 h 222"/>
                  <a:gd name="T72" fmla="*/ 108 w 222"/>
                  <a:gd name="T73" fmla="*/ 52 h 222"/>
                  <a:gd name="T74" fmla="*/ 120 w 222"/>
                  <a:gd name="T75" fmla="*/ 43 h 222"/>
                  <a:gd name="T76" fmla="*/ 132 w 222"/>
                  <a:gd name="T77" fmla="*/ 35 h 222"/>
                  <a:gd name="T78" fmla="*/ 153 w 222"/>
                  <a:gd name="T79" fmla="*/ 22 h 222"/>
                  <a:gd name="T80" fmla="*/ 174 w 222"/>
                  <a:gd name="T81" fmla="*/ 13 h 222"/>
                  <a:gd name="T82" fmla="*/ 187 w 222"/>
                  <a:gd name="T83" fmla="*/ 7 h 222"/>
                  <a:gd name="T84" fmla="*/ 198 w 222"/>
                  <a:gd name="T85" fmla="*/ 4 h 222"/>
                  <a:gd name="T86" fmla="*/ 206 w 222"/>
                  <a:gd name="T87" fmla="*/ 1 h 222"/>
                  <a:gd name="T88" fmla="*/ 212 w 222"/>
                  <a:gd name="T89" fmla="*/ 0 h 222"/>
                  <a:gd name="T90" fmla="*/ 212 w 222"/>
                  <a:gd name="T91" fmla="*/ 0 h 222"/>
                  <a:gd name="T92" fmla="*/ 212 w 222"/>
                  <a:gd name="T93" fmla="*/ 0 h 222"/>
                  <a:gd name="T94" fmla="*/ 222 w 222"/>
                  <a:gd name="T95" fmla="*/ 34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2" h="222">
                    <a:moveTo>
                      <a:pt x="222" y="34"/>
                    </a:moveTo>
                    <a:lnTo>
                      <a:pt x="221" y="30"/>
                    </a:lnTo>
                    <a:lnTo>
                      <a:pt x="214" y="31"/>
                    </a:lnTo>
                    <a:lnTo>
                      <a:pt x="197" y="35"/>
                    </a:lnTo>
                    <a:lnTo>
                      <a:pt x="180" y="41"/>
                    </a:lnTo>
                    <a:lnTo>
                      <a:pt x="164" y="46"/>
                    </a:lnTo>
                    <a:lnTo>
                      <a:pt x="150" y="53"/>
                    </a:lnTo>
                    <a:lnTo>
                      <a:pt x="135" y="60"/>
                    </a:lnTo>
                    <a:lnTo>
                      <a:pt x="122" y="68"/>
                    </a:lnTo>
                    <a:lnTo>
                      <a:pt x="109" y="76"/>
                    </a:lnTo>
                    <a:lnTo>
                      <a:pt x="96" y="86"/>
                    </a:lnTo>
                    <a:lnTo>
                      <a:pt x="84" y="97"/>
                    </a:lnTo>
                    <a:lnTo>
                      <a:pt x="74" y="110"/>
                    </a:lnTo>
                    <a:lnTo>
                      <a:pt x="63" y="123"/>
                    </a:lnTo>
                    <a:lnTo>
                      <a:pt x="52" y="137"/>
                    </a:lnTo>
                    <a:lnTo>
                      <a:pt x="42" y="153"/>
                    </a:lnTo>
                    <a:lnTo>
                      <a:pt x="33" y="170"/>
                    </a:lnTo>
                    <a:lnTo>
                      <a:pt x="24" y="189"/>
                    </a:lnTo>
                    <a:lnTo>
                      <a:pt x="14" y="209"/>
                    </a:lnTo>
                    <a:lnTo>
                      <a:pt x="11" y="213"/>
                    </a:lnTo>
                    <a:lnTo>
                      <a:pt x="9" y="218"/>
                    </a:lnTo>
                    <a:lnTo>
                      <a:pt x="6" y="221"/>
                    </a:lnTo>
                    <a:lnTo>
                      <a:pt x="3" y="222"/>
                    </a:lnTo>
                    <a:lnTo>
                      <a:pt x="1" y="222"/>
                    </a:lnTo>
                    <a:lnTo>
                      <a:pt x="0" y="219"/>
                    </a:lnTo>
                    <a:lnTo>
                      <a:pt x="0" y="214"/>
                    </a:lnTo>
                    <a:lnTo>
                      <a:pt x="1" y="206"/>
                    </a:lnTo>
                    <a:lnTo>
                      <a:pt x="10" y="184"/>
                    </a:lnTo>
                    <a:lnTo>
                      <a:pt x="19" y="164"/>
                    </a:lnTo>
                    <a:lnTo>
                      <a:pt x="28" y="145"/>
                    </a:lnTo>
                    <a:lnTo>
                      <a:pt x="38" y="128"/>
                    </a:lnTo>
                    <a:lnTo>
                      <a:pt x="50" y="113"/>
                    </a:lnTo>
                    <a:lnTo>
                      <a:pt x="61" y="98"/>
                    </a:lnTo>
                    <a:lnTo>
                      <a:pt x="72" y="85"/>
                    </a:lnTo>
                    <a:lnTo>
                      <a:pt x="84" y="73"/>
                    </a:lnTo>
                    <a:lnTo>
                      <a:pt x="96" y="61"/>
                    </a:lnTo>
                    <a:lnTo>
                      <a:pt x="108" y="52"/>
                    </a:lnTo>
                    <a:lnTo>
                      <a:pt x="120" y="43"/>
                    </a:lnTo>
                    <a:lnTo>
                      <a:pt x="132" y="35"/>
                    </a:lnTo>
                    <a:lnTo>
                      <a:pt x="153" y="22"/>
                    </a:lnTo>
                    <a:lnTo>
                      <a:pt x="174" y="13"/>
                    </a:lnTo>
                    <a:lnTo>
                      <a:pt x="187" y="7"/>
                    </a:lnTo>
                    <a:lnTo>
                      <a:pt x="198" y="4"/>
                    </a:lnTo>
                    <a:lnTo>
                      <a:pt x="206" y="1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22" y="3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9" name="Freeform 25">
                <a:extLst>
                  <a:ext uri="{FF2B5EF4-FFF2-40B4-BE49-F238E27FC236}">
                    <a16:creationId xmlns:a16="http://schemas.microsoft.com/office/drawing/2014/main" xmlns="" id="{0F28DF0D-9E36-4497-A03A-07F91E63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3566"/>
                <a:ext cx="36" cy="47"/>
              </a:xfrm>
              <a:custGeom>
                <a:avLst/>
                <a:gdLst>
                  <a:gd name="T0" fmla="*/ 147 w 147"/>
                  <a:gd name="T1" fmla="*/ 0 h 188"/>
                  <a:gd name="T2" fmla="*/ 142 w 147"/>
                  <a:gd name="T3" fmla="*/ 4 h 188"/>
                  <a:gd name="T4" fmla="*/ 129 w 147"/>
                  <a:gd name="T5" fmla="*/ 13 h 188"/>
                  <a:gd name="T6" fmla="*/ 109 w 147"/>
                  <a:gd name="T7" fmla="*/ 28 h 188"/>
                  <a:gd name="T8" fmla="*/ 86 w 147"/>
                  <a:gd name="T9" fmla="*/ 50 h 188"/>
                  <a:gd name="T10" fmla="*/ 74 w 147"/>
                  <a:gd name="T11" fmla="*/ 63 h 188"/>
                  <a:gd name="T12" fmla="*/ 61 w 147"/>
                  <a:gd name="T13" fmla="*/ 77 h 188"/>
                  <a:gd name="T14" fmla="*/ 49 w 147"/>
                  <a:gd name="T15" fmla="*/ 93 h 188"/>
                  <a:gd name="T16" fmla="*/ 37 w 147"/>
                  <a:gd name="T17" fmla="*/ 109 h 188"/>
                  <a:gd name="T18" fmla="*/ 26 w 147"/>
                  <a:gd name="T19" fmla="*/ 128 h 188"/>
                  <a:gd name="T20" fmla="*/ 17 w 147"/>
                  <a:gd name="T21" fmla="*/ 147 h 188"/>
                  <a:gd name="T22" fmla="*/ 8 w 147"/>
                  <a:gd name="T23" fmla="*/ 166 h 188"/>
                  <a:gd name="T24" fmla="*/ 0 w 147"/>
                  <a:gd name="T2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88">
                    <a:moveTo>
                      <a:pt x="147" y="0"/>
                    </a:moveTo>
                    <a:lnTo>
                      <a:pt x="142" y="4"/>
                    </a:lnTo>
                    <a:lnTo>
                      <a:pt x="129" y="13"/>
                    </a:lnTo>
                    <a:lnTo>
                      <a:pt x="109" y="28"/>
                    </a:lnTo>
                    <a:lnTo>
                      <a:pt x="86" y="50"/>
                    </a:lnTo>
                    <a:lnTo>
                      <a:pt x="74" y="63"/>
                    </a:lnTo>
                    <a:lnTo>
                      <a:pt x="61" y="77"/>
                    </a:lnTo>
                    <a:lnTo>
                      <a:pt x="49" y="93"/>
                    </a:lnTo>
                    <a:lnTo>
                      <a:pt x="37" y="109"/>
                    </a:lnTo>
                    <a:lnTo>
                      <a:pt x="26" y="128"/>
                    </a:lnTo>
                    <a:lnTo>
                      <a:pt x="17" y="147"/>
                    </a:lnTo>
                    <a:lnTo>
                      <a:pt x="8" y="166"/>
                    </a:lnTo>
                    <a:lnTo>
                      <a:pt x="0" y="188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0" name="Freeform 26">
                <a:extLst>
                  <a:ext uri="{FF2B5EF4-FFF2-40B4-BE49-F238E27FC236}">
                    <a16:creationId xmlns:a16="http://schemas.microsoft.com/office/drawing/2014/main" xmlns="" id="{4CB9B536-2C8A-481F-921F-600B19B0F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" y="3564"/>
                <a:ext cx="39" cy="50"/>
              </a:xfrm>
              <a:custGeom>
                <a:avLst/>
                <a:gdLst>
                  <a:gd name="T0" fmla="*/ 154 w 154"/>
                  <a:gd name="T1" fmla="*/ 9 h 198"/>
                  <a:gd name="T2" fmla="*/ 149 w 154"/>
                  <a:gd name="T3" fmla="*/ 11 h 198"/>
                  <a:gd name="T4" fmla="*/ 136 w 154"/>
                  <a:gd name="T5" fmla="*/ 20 h 198"/>
                  <a:gd name="T6" fmla="*/ 118 w 154"/>
                  <a:gd name="T7" fmla="*/ 34 h 198"/>
                  <a:gd name="T8" fmla="*/ 96 w 154"/>
                  <a:gd name="T9" fmla="*/ 55 h 198"/>
                  <a:gd name="T10" fmla="*/ 85 w 154"/>
                  <a:gd name="T11" fmla="*/ 67 h 198"/>
                  <a:gd name="T12" fmla="*/ 73 w 154"/>
                  <a:gd name="T13" fmla="*/ 80 h 198"/>
                  <a:gd name="T14" fmla="*/ 63 w 154"/>
                  <a:gd name="T15" fmla="*/ 95 h 198"/>
                  <a:gd name="T16" fmla="*/ 51 w 154"/>
                  <a:gd name="T17" fmla="*/ 110 h 198"/>
                  <a:gd name="T18" fmla="*/ 41 w 154"/>
                  <a:gd name="T19" fmla="*/ 127 h 198"/>
                  <a:gd name="T20" fmla="*/ 30 w 154"/>
                  <a:gd name="T21" fmla="*/ 147 h 198"/>
                  <a:gd name="T22" fmla="*/ 22 w 154"/>
                  <a:gd name="T23" fmla="*/ 166 h 198"/>
                  <a:gd name="T24" fmla="*/ 14 w 154"/>
                  <a:gd name="T25" fmla="*/ 186 h 198"/>
                  <a:gd name="T26" fmla="*/ 13 w 154"/>
                  <a:gd name="T27" fmla="*/ 190 h 198"/>
                  <a:gd name="T28" fmla="*/ 11 w 154"/>
                  <a:gd name="T29" fmla="*/ 193 h 198"/>
                  <a:gd name="T30" fmla="*/ 9 w 154"/>
                  <a:gd name="T31" fmla="*/ 195 h 198"/>
                  <a:gd name="T32" fmla="*/ 5 w 154"/>
                  <a:gd name="T33" fmla="*/ 197 h 198"/>
                  <a:gd name="T34" fmla="*/ 3 w 154"/>
                  <a:gd name="T35" fmla="*/ 198 h 198"/>
                  <a:gd name="T36" fmla="*/ 1 w 154"/>
                  <a:gd name="T37" fmla="*/ 198 h 198"/>
                  <a:gd name="T38" fmla="*/ 0 w 154"/>
                  <a:gd name="T39" fmla="*/ 196 h 198"/>
                  <a:gd name="T40" fmla="*/ 0 w 154"/>
                  <a:gd name="T41" fmla="*/ 193 h 198"/>
                  <a:gd name="T42" fmla="*/ 6 w 154"/>
                  <a:gd name="T43" fmla="*/ 170 h 198"/>
                  <a:gd name="T44" fmla="*/ 15 w 154"/>
                  <a:gd name="T45" fmla="*/ 150 h 198"/>
                  <a:gd name="T46" fmla="*/ 26 w 154"/>
                  <a:gd name="T47" fmla="*/ 130 h 198"/>
                  <a:gd name="T48" fmla="*/ 37 w 154"/>
                  <a:gd name="T49" fmla="*/ 112 h 198"/>
                  <a:gd name="T50" fmla="*/ 49 w 154"/>
                  <a:gd name="T51" fmla="*/ 95 h 198"/>
                  <a:gd name="T52" fmla="*/ 61 w 154"/>
                  <a:gd name="T53" fmla="*/ 79 h 198"/>
                  <a:gd name="T54" fmla="*/ 73 w 154"/>
                  <a:gd name="T55" fmla="*/ 65 h 198"/>
                  <a:gd name="T56" fmla="*/ 86 w 154"/>
                  <a:gd name="T57" fmla="*/ 52 h 198"/>
                  <a:gd name="T58" fmla="*/ 110 w 154"/>
                  <a:gd name="T59" fmla="*/ 29 h 198"/>
                  <a:gd name="T60" fmla="*/ 131 w 154"/>
                  <a:gd name="T61" fmla="*/ 14 h 198"/>
                  <a:gd name="T62" fmla="*/ 143 w 154"/>
                  <a:gd name="T63" fmla="*/ 3 h 198"/>
                  <a:gd name="T64" fmla="*/ 149 w 154"/>
                  <a:gd name="T65" fmla="*/ 0 h 198"/>
                  <a:gd name="T66" fmla="*/ 154 w 154"/>
                  <a:gd name="T67" fmla="*/ 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198">
                    <a:moveTo>
                      <a:pt x="154" y="9"/>
                    </a:moveTo>
                    <a:lnTo>
                      <a:pt x="149" y="11"/>
                    </a:lnTo>
                    <a:lnTo>
                      <a:pt x="136" y="20"/>
                    </a:lnTo>
                    <a:lnTo>
                      <a:pt x="118" y="34"/>
                    </a:lnTo>
                    <a:lnTo>
                      <a:pt x="96" y="55"/>
                    </a:lnTo>
                    <a:lnTo>
                      <a:pt x="85" y="67"/>
                    </a:lnTo>
                    <a:lnTo>
                      <a:pt x="73" y="80"/>
                    </a:lnTo>
                    <a:lnTo>
                      <a:pt x="63" y="95"/>
                    </a:lnTo>
                    <a:lnTo>
                      <a:pt x="51" y="110"/>
                    </a:lnTo>
                    <a:lnTo>
                      <a:pt x="41" y="127"/>
                    </a:lnTo>
                    <a:lnTo>
                      <a:pt x="30" y="147"/>
                    </a:lnTo>
                    <a:lnTo>
                      <a:pt x="22" y="166"/>
                    </a:lnTo>
                    <a:lnTo>
                      <a:pt x="14" y="186"/>
                    </a:lnTo>
                    <a:lnTo>
                      <a:pt x="13" y="190"/>
                    </a:lnTo>
                    <a:lnTo>
                      <a:pt x="11" y="193"/>
                    </a:lnTo>
                    <a:lnTo>
                      <a:pt x="9" y="195"/>
                    </a:lnTo>
                    <a:lnTo>
                      <a:pt x="5" y="197"/>
                    </a:lnTo>
                    <a:lnTo>
                      <a:pt x="3" y="198"/>
                    </a:lnTo>
                    <a:lnTo>
                      <a:pt x="1" y="198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6" y="170"/>
                    </a:lnTo>
                    <a:lnTo>
                      <a:pt x="15" y="150"/>
                    </a:lnTo>
                    <a:lnTo>
                      <a:pt x="26" y="130"/>
                    </a:lnTo>
                    <a:lnTo>
                      <a:pt x="37" y="112"/>
                    </a:lnTo>
                    <a:lnTo>
                      <a:pt x="49" y="95"/>
                    </a:lnTo>
                    <a:lnTo>
                      <a:pt x="61" y="79"/>
                    </a:lnTo>
                    <a:lnTo>
                      <a:pt x="73" y="65"/>
                    </a:lnTo>
                    <a:lnTo>
                      <a:pt x="86" y="52"/>
                    </a:lnTo>
                    <a:lnTo>
                      <a:pt x="110" y="29"/>
                    </a:lnTo>
                    <a:lnTo>
                      <a:pt x="131" y="14"/>
                    </a:lnTo>
                    <a:lnTo>
                      <a:pt x="143" y="3"/>
                    </a:lnTo>
                    <a:lnTo>
                      <a:pt x="149" y="0"/>
                    </a:lnTo>
                    <a:lnTo>
                      <a:pt x="154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1" name="Freeform 27">
                <a:extLst>
                  <a:ext uri="{FF2B5EF4-FFF2-40B4-BE49-F238E27FC236}">
                    <a16:creationId xmlns:a16="http://schemas.microsoft.com/office/drawing/2014/main" xmlns="" id="{BD8486E4-C9FB-40A2-B129-67FF08969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" y="3564"/>
                <a:ext cx="39" cy="50"/>
              </a:xfrm>
              <a:custGeom>
                <a:avLst/>
                <a:gdLst>
                  <a:gd name="T0" fmla="*/ 154 w 154"/>
                  <a:gd name="T1" fmla="*/ 9 h 198"/>
                  <a:gd name="T2" fmla="*/ 149 w 154"/>
                  <a:gd name="T3" fmla="*/ 11 h 198"/>
                  <a:gd name="T4" fmla="*/ 136 w 154"/>
                  <a:gd name="T5" fmla="*/ 20 h 198"/>
                  <a:gd name="T6" fmla="*/ 118 w 154"/>
                  <a:gd name="T7" fmla="*/ 34 h 198"/>
                  <a:gd name="T8" fmla="*/ 96 w 154"/>
                  <a:gd name="T9" fmla="*/ 55 h 198"/>
                  <a:gd name="T10" fmla="*/ 85 w 154"/>
                  <a:gd name="T11" fmla="*/ 67 h 198"/>
                  <a:gd name="T12" fmla="*/ 73 w 154"/>
                  <a:gd name="T13" fmla="*/ 80 h 198"/>
                  <a:gd name="T14" fmla="*/ 63 w 154"/>
                  <a:gd name="T15" fmla="*/ 95 h 198"/>
                  <a:gd name="T16" fmla="*/ 51 w 154"/>
                  <a:gd name="T17" fmla="*/ 110 h 198"/>
                  <a:gd name="T18" fmla="*/ 41 w 154"/>
                  <a:gd name="T19" fmla="*/ 127 h 198"/>
                  <a:gd name="T20" fmla="*/ 30 w 154"/>
                  <a:gd name="T21" fmla="*/ 147 h 198"/>
                  <a:gd name="T22" fmla="*/ 22 w 154"/>
                  <a:gd name="T23" fmla="*/ 166 h 198"/>
                  <a:gd name="T24" fmla="*/ 14 w 154"/>
                  <a:gd name="T25" fmla="*/ 186 h 198"/>
                  <a:gd name="T26" fmla="*/ 13 w 154"/>
                  <a:gd name="T27" fmla="*/ 190 h 198"/>
                  <a:gd name="T28" fmla="*/ 11 w 154"/>
                  <a:gd name="T29" fmla="*/ 193 h 198"/>
                  <a:gd name="T30" fmla="*/ 9 w 154"/>
                  <a:gd name="T31" fmla="*/ 195 h 198"/>
                  <a:gd name="T32" fmla="*/ 5 w 154"/>
                  <a:gd name="T33" fmla="*/ 197 h 198"/>
                  <a:gd name="T34" fmla="*/ 3 w 154"/>
                  <a:gd name="T35" fmla="*/ 198 h 198"/>
                  <a:gd name="T36" fmla="*/ 1 w 154"/>
                  <a:gd name="T37" fmla="*/ 198 h 198"/>
                  <a:gd name="T38" fmla="*/ 0 w 154"/>
                  <a:gd name="T39" fmla="*/ 196 h 198"/>
                  <a:gd name="T40" fmla="*/ 0 w 154"/>
                  <a:gd name="T41" fmla="*/ 193 h 198"/>
                  <a:gd name="T42" fmla="*/ 6 w 154"/>
                  <a:gd name="T43" fmla="*/ 170 h 198"/>
                  <a:gd name="T44" fmla="*/ 15 w 154"/>
                  <a:gd name="T45" fmla="*/ 150 h 198"/>
                  <a:gd name="T46" fmla="*/ 26 w 154"/>
                  <a:gd name="T47" fmla="*/ 130 h 198"/>
                  <a:gd name="T48" fmla="*/ 37 w 154"/>
                  <a:gd name="T49" fmla="*/ 112 h 198"/>
                  <a:gd name="T50" fmla="*/ 49 w 154"/>
                  <a:gd name="T51" fmla="*/ 95 h 198"/>
                  <a:gd name="T52" fmla="*/ 61 w 154"/>
                  <a:gd name="T53" fmla="*/ 79 h 198"/>
                  <a:gd name="T54" fmla="*/ 73 w 154"/>
                  <a:gd name="T55" fmla="*/ 65 h 198"/>
                  <a:gd name="T56" fmla="*/ 86 w 154"/>
                  <a:gd name="T57" fmla="*/ 52 h 198"/>
                  <a:gd name="T58" fmla="*/ 110 w 154"/>
                  <a:gd name="T59" fmla="*/ 29 h 198"/>
                  <a:gd name="T60" fmla="*/ 131 w 154"/>
                  <a:gd name="T61" fmla="*/ 14 h 198"/>
                  <a:gd name="T62" fmla="*/ 143 w 154"/>
                  <a:gd name="T63" fmla="*/ 3 h 198"/>
                  <a:gd name="T64" fmla="*/ 149 w 154"/>
                  <a:gd name="T65" fmla="*/ 0 h 198"/>
                  <a:gd name="T66" fmla="*/ 154 w 154"/>
                  <a:gd name="T67" fmla="*/ 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198">
                    <a:moveTo>
                      <a:pt x="154" y="9"/>
                    </a:moveTo>
                    <a:lnTo>
                      <a:pt x="149" y="11"/>
                    </a:lnTo>
                    <a:lnTo>
                      <a:pt x="136" y="20"/>
                    </a:lnTo>
                    <a:lnTo>
                      <a:pt x="118" y="34"/>
                    </a:lnTo>
                    <a:lnTo>
                      <a:pt x="96" y="55"/>
                    </a:lnTo>
                    <a:lnTo>
                      <a:pt x="85" y="67"/>
                    </a:lnTo>
                    <a:lnTo>
                      <a:pt x="73" y="80"/>
                    </a:lnTo>
                    <a:lnTo>
                      <a:pt x="63" y="95"/>
                    </a:lnTo>
                    <a:lnTo>
                      <a:pt x="51" y="110"/>
                    </a:lnTo>
                    <a:lnTo>
                      <a:pt x="41" y="127"/>
                    </a:lnTo>
                    <a:lnTo>
                      <a:pt x="30" y="147"/>
                    </a:lnTo>
                    <a:lnTo>
                      <a:pt x="22" y="166"/>
                    </a:lnTo>
                    <a:lnTo>
                      <a:pt x="14" y="186"/>
                    </a:lnTo>
                    <a:lnTo>
                      <a:pt x="13" y="190"/>
                    </a:lnTo>
                    <a:lnTo>
                      <a:pt x="11" y="193"/>
                    </a:lnTo>
                    <a:lnTo>
                      <a:pt x="9" y="195"/>
                    </a:lnTo>
                    <a:lnTo>
                      <a:pt x="5" y="197"/>
                    </a:lnTo>
                    <a:lnTo>
                      <a:pt x="3" y="198"/>
                    </a:lnTo>
                    <a:lnTo>
                      <a:pt x="1" y="198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6" y="170"/>
                    </a:lnTo>
                    <a:lnTo>
                      <a:pt x="15" y="150"/>
                    </a:lnTo>
                    <a:lnTo>
                      <a:pt x="26" y="130"/>
                    </a:lnTo>
                    <a:lnTo>
                      <a:pt x="37" y="112"/>
                    </a:lnTo>
                    <a:lnTo>
                      <a:pt x="49" y="95"/>
                    </a:lnTo>
                    <a:lnTo>
                      <a:pt x="61" y="79"/>
                    </a:lnTo>
                    <a:lnTo>
                      <a:pt x="73" y="65"/>
                    </a:lnTo>
                    <a:lnTo>
                      <a:pt x="86" y="52"/>
                    </a:lnTo>
                    <a:lnTo>
                      <a:pt x="110" y="29"/>
                    </a:lnTo>
                    <a:lnTo>
                      <a:pt x="131" y="14"/>
                    </a:lnTo>
                    <a:lnTo>
                      <a:pt x="143" y="3"/>
                    </a:lnTo>
                    <a:lnTo>
                      <a:pt x="149" y="0"/>
                    </a:lnTo>
                    <a:lnTo>
                      <a:pt x="154" y="9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2" name="Freeform 28">
                <a:extLst>
                  <a:ext uri="{FF2B5EF4-FFF2-40B4-BE49-F238E27FC236}">
                    <a16:creationId xmlns:a16="http://schemas.microsoft.com/office/drawing/2014/main" xmlns="" id="{F8827343-88F3-4E02-B8C1-501449BB3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3312"/>
                <a:ext cx="684" cy="214"/>
              </a:xfrm>
              <a:custGeom>
                <a:avLst/>
                <a:gdLst>
                  <a:gd name="T0" fmla="*/ 126 w 2738"/>
                  <a:gd name="T1" fmla="*/ 54 h 855"/>
                  <a:gd name="T2" fmla="*/ 502 w 2738"/>
                  <a:gd name="T3" fmla="*/ 265 h 855"/>
                  <a:gd name="T4" fmla="*/ 796 w 2738"/>
                  <a:gd name="T5" fmla="*/ 464 h 855"/>
                  <a:gd name="T6" fmla="*/ 1097 w 2738"/>
                  <a:gd name="T7" fmla="*/ 692 h 855"/>
                  <a:gd name="T8" fmla="*/ 1202 w 2738"/>
                  <a:gd name="T9" fmla="*/ 758 h 855"/>
                  <a:gd name="T10" fmla="*/ 1326 w 2738"/>
                  <a:gd name="T11" fmla="*/ 805 h 855"/>
                  <a:gd name="T12" fmla="*/ 1521 w 2738"/>
                  <a:gd name="T13" fmla="*/ 827 h 855"/>
                  <a:gd name="T14" fmla="*/ 1642 w 2738"/>
                  <a:gd name="T15" fmla="*/ 803 h 855"/>
                  <a:gd name="T16" fmla="*/ 1697 w 2738"/>
                  <a:gd name="T17" fmla="*/ 768 h 855"/>
                  <a:gd name="T18" fmla="*/ 1705 w 2738"/>
                  <a:gd name="T19" fmla="*/ 733 h 855"/>
                  <a:gd name="T20" fmla="*/ 1670 w 2738"/>
                  <a:gd name="T21" fmla="*/ 700 h 855"/>
                  <a:gd name="T22" fmla="*/ 1515 w 2738"/>
                  <a:gd name="T23" fmla="*/ 652 h 855"/>
                  <a:gd name="T24" fmla="*/ 1385 w 2738"/>
                  <a:gd name="T25" fmla="*/ 598 h 855"/>
                  <a:gd name="T26" fmla="*/ 1361 w 2738"/>
                  <a:gd name="T27" fmla="*/ 552 h 855"/>
                  <a:gd name="T28" fmla="*/ 1388 w 2738"/>
                  <a:gd name="T29" fmla="*/ 516 h 855"/>
                  <a:gd name="T30" fmla="*/ 1454 w 2738"/>
                  <a:gd name="T31" fmla="*/ 493 h 855"/>
                  <a:gd name="T32" fmla="*/ 1603 w 2738"/>
                  <a:gd name="T33" fmla="*/ 486 h 855"/>
                  <a:gd name="T34" fmla="*/ 1810 w 2738"/>
                  <a:gd name="T35" fmla="*/ 522 h 855"/>
                  <a:gd name="T36" fmla="*/ 2060 w 2738"/>
                  <a:gd name="T37" fmla="*/ 600 h 855"/>
                  <a:gd name="T38" fmla="*/ 2288 w 2738"/>
                  <a:gd name="T39" fmla="*/ 652 h 855"/>
                  <a:gd name="T40" fmla="*/ 2462 w 2738"/>
                  <a:gd name="T41" fmla="*/ 662 h 855"/>
                  <a:gd name="T42" fmla="*/ 2557 w 2738"/>
                  <a:gd name="T43" fmla="*/ 640 h 855"/>
                  <a:gd name="T44" fmla="*/ 2581 w 2738"/>
                  <a:gd name="T45" fmla="*/ 614 h 855"/>
                  <a:gd name="T46" fmla="*/ 2573 w 2738"/>
                  <a:gd name="T47" fmla="*/ 575 h 855"/>
                  <a:gd name="T48" fmla="*/ 2522 w 2738"/>
                  <a:gd name="T49" fmla="*/ 515 h 855"/>
                  <a:gd name="T50" fmla="*/ 2484 w 2738"/>
                  <a:gd name="T51" fmla="*/ 459 h 855"/>
                  <a:gd name="T52" fmla="*/ 2484 w 2738"/>
                  <a:gd name="T53" fmla="*/ 418 h 855"/>
                  <a:gd name="T54" fmla="*/ 2523 w 2738"/>
                  <a:gd name="T55" fmla="*/ 382 h 855"/>
                  <a:gd name="T56" fmla="*/ 2642 w 2738"/>
                  <a:gd name="T57" fmla="*/ 323 h 855"/>
                  <a:gd name="T58" fmla="*/ 2702 w 2738"/>
                  <a:gd name="T59" fmla="*/ 269 h 855"/>
                  <a:gd name="T60" fmla="*/ 2737 w 2738"/>
                  <a:gd name="T61" fmla="*/ 203 h 855"/>
                  <a:gd name="T62" fmla="*/ 2716 w 2738"/>
                  <a:gd name="T63" fmla="*/ 296 h 855"/>
                  <a:gd name="T64" fmla="*/ 2649 w 2738"/>
                  <a:gd name="T65" fmla="*/ 356 h 855"/>
                  <a:gd name="T66" fmla="*/ 2531 w 2738"/>
                  <a:gd name="T67" fmla="*/ 411 h 855"/>
                  <a:gd name="T68" fmla="*/ 2510 w 2738"/>
                  <a:gd name="T69" fmla="*/ 434 h 855"/>
                  <a:gd name="T70" fmla="*/ 2526 w 2738"/>
                  <a:gd name="T71" fmla="*/ 475 h 855"/>
                  <a:gd name="T72" fmla="*/ 2594 w 2738"/>
                  <a:gd name="T73" fmla="*/ 553 h 855"/>
                  <a:gd name="T74" fmla="*/ 2611 w 2738"/>
                  <a:gd name="T75" fmla="*/ 613 h 855"/>
                  <a:gd name="T76" fmla="*/ 2581 w 2738"/>
                  <a:gd name="T77" fmla="*/ 660 h 855"/>
                  <a:gd name="T78" fmla="*/ 2516 w 2738"/>
                  <a:gd name="T79" fmla="*/ 685 h 855"/>
                  <a:gd name="T80" fmla="*/ 2385 w 2738"/>
                  <a:gd name="T81" fmla="*/ 689 h 855"/>
                  <a:gd name="T82" fmla="*/ 2182 w 2738"/>
                  <a:gd name="T83" fmla="*/ 649 h 855"/>
                  <a:gd name="T84" fmla="*/ 1930 w 2738"/>
                  <a:gd name="T85" fmla="*/ 569 h 855"/>
                  <a:gd name="T86" fmla="*/ 1704 w 2738"/>
                  <a:gd name="T87" fmla="*/ 515 h 855"/>
                  <a:gd name="T88" fmla="*/ 1525 w 2738"/>
                  <a:gd name="T89" fmla="*/ 512 h 855"/>
                  <a:gd name="T90" fmla="*/ 1412 w 2738"/>
                  <a:gd name="T91" fmla="*/ 536 h 855"/>
                  <a:gd name="T92" fmla="*/ 1391 w 2738"/>
                  <a:gd name="T93" fmla="*/ 558 h 855"/>
                  <a:gd name="T94" fmla="*/ 1449 w 2738"/>
                  <a:gd name="T95" fmla="*/ 602 h 855"/>
                  <a:gd name="T96" fmla="*/ 1621 w 2738"/>
                  <a:gd name="T97" fmla="*/ 648 h 855"/>
                  <a:gd name="T98" fmla="*/ 1705 w 2738"/>
                  <a:gd name="T99" fmla="*/ 689 h 855"/>
                  <a:gd name="T100" fmla="*/ 1735 w 2738"/>
                  <a:gd name="T101" fmla="*/ 733 h 855"/>
                  <a:gd name="T102" fmla="*/ 1713 w 2738"/>
                  <a:gd name="T103" fmla="*/ 793 h 855"/>
                  <a:gd name="T104" fmla="*/ 1640 w 2738"/>
                  <a:gd name="T105" fmla="*/ 834 h 855"/>
                  <a:gd name="T106" fmla="*/ 1494 w 2738"/>
                  <a:gd name="T107" fmla="*/ 855 h 855"/>
                  <a:gd name="T108" fmla="*/ 1289 w 2738"/>
                  <a:gd name="T109" fmla="*/ 813 h 855"/>
                  <a:gd name="T110" fmla="*/ 1142 w 2738"/>
                  <a:gd name="T111" fmla="*/ 740 h 855"/>
                  <a:gd name="T112" fmla="*/ 948 w 2738"/>
                  <a:gd name="T113" fmla="*/ 591 h 855"/>
                  <a:gd name="T114" fmla="*/ 622 w 2738"/>
                  <a:gd name="T115" fmla="*/ 355 h 855"/>
                  <a:gd name="T116" fmla="*/ 285 w 2738"/>
                  <a:gd name="T117" fmla="*/ 150 h 855"/>
                  <a:gd name="T118" fmla="*/ 18 w 2738"/>
                  <a:gd name="T119" fmla="*/ 21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38" h="855">
                    <a:moveTo>
                      <a:pt x="5" y="0"/>
                    </a:moveTo>
                    <a:lnTo>
                      <a:pt x="10" y="2"/>
                    </a:lnTo>
                    <a:lnTo>
                      <a:pt x="25" y="9"/>
                    </a:lnTo>
                    <a:lnTo>
                      <a:pt x="50" y="18"/>
                    </a:lnTo>
                    <a:lnTo>
                      <a:pt x="84" y="34"/>
                    </a:lnTo>
                    <a:lnTo>
                      <a:pt x="126" y="54"/>
                    </a:lnTo>
                    <a:lnTo>
                      <a:pt x="176" y="80"/>
                    </a:lnTo>
                    <a:lnTo>
                      <a:pt x="236" y="111"/>
                    </a:lnTo>
                    <a:lnTo>
                      <a:pt x="303" y="148"/>
                    </a:lnTo>
                    <a:lnTo>
                      <a:pt x="377" y="190"/>
                    </a:lnTo>
                    <a:lnTo>
                      <a:pt x="459" y="239"/>
                    </a:lnTo>
                    <a:lnTo>
                      <a:pt x="502" y="265"/>
                    </a:lnTo>
                    <a:lnTo>
                      <a:pt x="546" y="294"/>
                    </a:lnTo>
                    <a:lnTo>
                      <a:pt x="594" y="324"/>
                    </a:lnTo>
                    <a:lnTo>
                      <a:pt x="641" y="357"/>
                    </a:lnTo>
                    <a:lnTo>
                      <a:pt x="691" y="390"/>
                    </a:lnTo>
                    <a:lnTo>
                      <a:pt x="743" y="426"/>
                    </a:lnTo>
                    <a:lnTo>
                      <a:pt x="796" y="464"/>
                    </a:lnTo>
                    <a:lnTo>
                      <a:pt x="850" y="502"/>
                    </a:lnTo>
                    <a:lnTo>
                      <a:pt x="905" y="543"/>
                    </a:lnTo>
                    <a:lnTo>
                      <a:pt x="962" y="586"/>
                    </a:lnTo>
                    <a:lnTo>
                      <a:pt x="1019" y="632"/>
                    </a:lnTo>
                    <a:lnTo>
                      <a:pt x="1078" y="679"/>
                    </a:lnTo>
                    <a:lnTo>
                      <a:pt x="1097" y="692"/>
                    </a:lnTo>
                    <a:lnTo>
                      <a:pt x="1114" y="705"/>
                    </a:lnTo>
                    <a:lnTo>
                      <a:pt x="1131" y="717"/>
                    </a:lnTo>
                    <a:lnTo>
                      <a:pt x="1148" y="729"/>
                    </a:lnTo>
                    <a:lnTo>
                      <a:pt x="1167" y="738"/>
                    </a:lnTo>
                    <a:lnTo>
                      <a:pt x="1184" y="749"/>
                    </a:lnTo>
                    <a:lnTo>
                      <a:pt x="1202" y="758"/>
                    </a:lnTo>
                    <a:lnTo>
                      <a:pt x="1221" y="766"/>
                    </a:lnTo>
                    <a:lnTo>
                      <a:pt x="1238" y="775"/>
                    </a:lnTo>
                    <a:lnTo>
                      <a:pt x="1256" y="783"/>
                    </a:lnTo>
                    <a:lnTo>
                      <a:pt x="1274" y="789"/>
                    </a:lnTo>
                    <a:lnTo>
                      <a:pt x="1291" y="796"/>
                    </a:lnTo>
                    <a:lnTo>
                      <a:pt x="1326" y="805"/>
                    </a:lnTo>
                    <a:lnTo>
                      <a:pt x="1361" y="814"/>
                    </a:lnTo>
                    <a:lnTo>
                      <a:pt x="1394" y="820"/>
                    </a:lnTo>
                    <a:lnTo>
                      <a:pt x="1428" y="825"/>
                    </a:lnTo>
                    <a:lnTo>
                      <a:pt x="1460" y="828"/>
                    </a:lnTo>
                    <a:lnTo>
                      <a:pt x="1490" y="828"/>
                    </a:lnTo>
                    <a:lnTo>
                      <a:pt x="1521" y="827"/>
                    </a:lnTo>
                    <a:lnTo>
                      <a:pt x="1549" y="825"/>
                    </a:lnTo>
                    <a:lnTo>
                      <a:pt x="1574" y="821"/>
                    </a:lnTo>
                    <a:lnTo>
                      <a:pt x="1599" y="816"/>
                    </a:lnTo>
                    <a:lnTo>
                      <a:pt x="1615" y="812"/>
                    </a:lnTo>
                    <a:lnTo>
                      <a:pt x="1630" y="807"/>
                    </a:lnTo>
                    <a:lnTo>
                      <a:pt x="1642" y="803"/>
                    </a:lnTo>
                    <a:lnTo>
                      <a:pt x="1655" y="798"/>
                    </a:lnTo>
                    <a:lnTo>
                      <a:pt x="1666" y="791"/>
                    </a:lnTo>
                    <a:lnTo>
                      <a:pt x="1676" y="786"/>
                    </a:lnTo>
                    <a:lnTo>
                      <a:pt x="1685" y="779"/>
                    </a:lnTo>
                    <a:lnTo>
                      <a:pt x="1692" y="773"/>
                    </a:lnTo>
                    <a:lnTo>
                      <a:pt x="1697" y="768"/>
                    </a:lnTo>
                    <a:lnTo>
                      <a:pt x="1702" y="762"/>
                    </a:lnTo>
                    <a:lnTo>
                      <a:pt x="1705" y="757"/>
                    </a:lnTo>
                    <a:lnTo>
                      <a:pt x="1706" y="750"/>
                    </a:lnTo>
                    <a:lnTo>
                      <a:pt x="1707" y="745"/>
                    </a:lnTo>
                    <a:lnTo>
                      <a:pt x="1706" y="740"/>
                    </a:lnTo>
                    <a:lnTo>
                      <a:pt x="1705" y="733"/>
                    </a:lnTo>
                    <a:lnTo>
                      <a:pt x="1702" y="728"/>
                    </a:lnTo>
                    <a:lnTo>
                      <a:pt x="1699" y="723"/>
                    </a:lnTo>
                    <a:lnTo>
                      <a:pt x="1694" y="718"/>
                    </a:lnTo>
                    <a:lnTo>
                      <a:pt x="1690" y="714"/>
                    </a:lnTo>
                    <a:lnTo>
                      <a:pt x="1683" y="709"/>
                    </a:lnTo>
                    <a:lnTo>
                      <a:pt x="1670" y="700"/>
                    </a:lnTo>
                    <a:lnTo>
                      <a:pt x="1653" y="691"/>
                    </a:lnTo>
                    <a:lnTo>
                      <a:pt x="1633" y="682"/>
                    </a:lnTo>
                    <a:lnTo>
                      <a:pt x="1609" y="675"/>
                    </a:lnTo>
                    <a:lnTo>
                      <a:pt x="1581" y="667"/>
                    </a:lnTo>
                    <a:lnTo>
                      <a:pt x="1550" y="660"/>
                    </a:lnTo>
                    <a:lnTo>
                      <a:pt x="1515" y="652"/>
                    </a:lnTo>
                    <a:lnTo>
                      <a:pt x="1485" y="644"/>
                    </a:lnTo>
                    <a:lnTo>
                      <a:pt x="1458" y="635"/>
                    </a:lnTo>
                    <a:lnTo>
                      <a:pt x="1434" y="626"/>
                    </a:lnTo>
                    <a:lnTo>
                      <a:pt x="1414" y="617"/>
                    </a:lnTo>
                    <a:lnTo>
                      <a:pt x="1398" y="607"/>
                    </a:lnTo>
                    <a:lnTo>
                      <a:pt x="1385" y="598"/>
                    </a:lnTo>
                    <a:lnTo>
                      <a:pt x="1374" y="589"/>
                    </a:lnTo>
                    <a:lnTo>
                      <a:pt x="1368" y="581"/>
                    </a:lnTo>
                    <a:lnTo>
                      <a:pt x="1364" y="573"/>
                    </a:lnTo>
                    <a:lnTo>
                      <a:pt x="1362" y="566"/>
                    </a:lnTo>
                    <a:lnTo>
                      <a:pt x="1361" y="558"/>
                    </a:lnTo>
                    <a:lnTo>
                      <a:pt x="1361" y="552"/>
                    </a:lnTo>
                    <a:lnTo>
                      <a:pt x="1363" y="544"/>
                    </a:lnTo>
                    <a:lnTo>
                      <a:pt x="1366" y="538"/>
                    </a:lnTo>
                    <a:lnTo>
                      <a:pt x="1371" y="530"/>
                    </a:lnTo>
                    <a:lnTo>
                      <a:pt x="1376" y="526"/>
                    </a:lnTo>
                    <a:lnTo>
                      <a:pt x="1381" y="521"/>
                    </a:lnTo>
                    <a:lnTo>
                      <a:pt x="1388" y="516"/>
                    </a:lnTo>
                    <a:lnTo>
                      <a:pt x="1395" y="512"/>
                    </a:lnTo>
                    <a:lnTo>
                      <a:pt x="1404" y="508"/>
                    </a:lnTo>
                    <a:lnTo>
                      <a:pt x="1414" y="503"/>
                    </a:lnTo>
                    <a:lnTo>
                      <a:pt x="1423" y="500"/>
                    </a:lnTo>
                    <a:lnTo>
                      <a:pt x="1435" y="497"/>
                    </a:lnTo>
                    <a:lnTo>
                      <a:pt x="1454" y="493"/>
                    </a:lnTo>
                    <a:lnTo>
                      <a:pt x="1473" y="489"/>
                    </a:lnTo>
                    <a:lnTo>
                      <a:pt x="1496" y="487"/>
                    </a:lnTo>
                    <a:lnTo>
                      <a:pt x="1519" y="485"/>
                    </a:lnTo>
                    <a:lnTo>
                      <a:pt x="1545" y="485"/>
                    </a:lnTo>
                    <a:lnTo>
                      <a:pt x="1573" y="485"/>
                    </a:lnTo>
                    <a:lnTo>
                      <a:pt x="1603" y="486"/>
                    </a:lnTo>
                    <a:lnTo>
                      <a:pt x="1633" y="489"/>
                    </a:lnTo>
                    <a:lnTo>
                      <a:pt x="1665" y="493"/>
                    </a:lnTo>
                    <a:lnTo>
                      <a:pt x="1700" y="498"/>
                    </a:lnTo>
                    <a:lnTo>
                      <a:pt x="1734" y="504"/>
                    </a:lnTo>
                    <a:lnTo>
                      <a:pt x="1771" y="512"/>
                    </a:lnTo>
                    <a:lnTo>
                      <a:pt x="1810" y="522"/>
                    </a:lnTo>
                    <a:lnTo>
                      <a:pt x="1848" y="533"/>
                    </a:lnTo>
                    <a:lnTo>
                      <a:pt x="1888" y="544"/>
                    </a:lnTo>
                    <a:lnTo>
                      <a:pt x="1930" y="558"/>
                    </a:lnTo>
                    <a:lnTo>
                      <a:pt x="1974" y="573"/>
                    </a:lnTo>
                    <a:lnTo>
                      <a:pt x="2017" y="587"/>
                    </a:lnTo>
                    <a:lnTo>
                      <a:pt x="2060" y="600"/>
                    </a:lnTo>
                    <a:lnTo>
                      <a:pt x="2101" y="612"/>
                    </a:lnTo>
                    <a:lnTo>
                      <a:pt x="2141" y="622"/>
                    </a:lnTo>
                    <a:lnTo>
                      <a:pt x="2180" y="632"/>
                    </a:lnTo>
                    <a:lnTo>
                      <a:pt x="2216" y="639"/>
                    </a:lnTo>
                    <a:lnTo>
                      <a:pt x="2253" y="646"/>
                    </a:lnTo>
                    <a:lnTo>
                      <a:pt x="2288" y="652"/>
                    </a:lnTo>
                    <a:lnTo>
                      <a:pt x="2321" y="656"/>
                    </a:lnTo>
                    <a:lnTo>
                      <a:pt x="2352" y="660"/>
                    </a:lnTo>
                    <a:lnTo>
                      <a:pt x="2382" y="662"/>
                    </a:lnTo>
                    <a:lnTo>
                      <a:pt x="2411" y="663"/>
                    </a:lnTo>
                    <a:lnTo>
                      <a:pt x="2437" y="663"/>
                    </a:lnTo>
                    <a:lnTo>
                      <a:pt x="2462" y="662"/>
                    </a:lnTo>
                    <a:lnTo>
                      <a:pt x="2485" y="660"/>
                    </a:lnTo>
                    <a:lnTo>
                      <a:pt x="2510" y="656"/>
                    </a:lnTo>
                    <a:lnTo>
                      <a:pt x="2531" y="651"/>
                    </a:lnTo>
                    <a:lnTo>
                      <a:pt x="2541" y="648"/>
                    </a:lnTo>
                    <a:lnTo>
                      <a:pt x="2550" y="645"/>
                    </a:lnTo>
                    <a:lnTo>
                      <a:pt x="2557" y="640"/>
                    </a:lnTo>
                    <a:lnTo>
                      <a:pt x="2564" y="636"/>
                    </a:lnTo>
                    <a:lnTo>
                      <a:pt x="2569" y="633"/>
                    </a:lnTo>
                    <a:lnTo>
                      <a:pt x="2573" y="628"/>
                    </a:lnTo>
                    <a:lnTo>
                      <a:pt x="2577" y="624"/>
                    </a:lnTo>
                    <a:lnTo>
                      <a:pt x="2579" y="620"/>
                    </a:lnTo>
                    <a:lnTo>
                      <a:pt x="2581" y="614"/>
                    </a:lnTo>
                    <a:lnTo>
                      <a:pt x="2582" y="610"/>
                    </a:lnTo>
                    <a:lnTo>
                      <a:pt x="2582" y="605"/>
                    </a:lnTo>
                    <a:lnTo>
                      <a:pt x="2582" y="598"/>
                    </a:lnTo>
                    <a:lnTo>
                      <a:pt x="2580" y="591"/>
                    </a:lnTo>
                    <a:lnTo>
                      <a:pt x="2578" y="583"/>
                    </a:lnTo>
                    <a:lnTo>
                      <a:pt x="2573" y="575"/>
                    </a:lnTo>
                    <a:lnTo>
                      <a:pt x="2568" y="566"/>
                    </a:lnTo>
                    <a:lnTo>
                      <a:pt x="2562" y="556"/>
                    </a:lnTo>
                    <a:lnTo>
                      <a:pt x="2553" y="547"/>
                    </a:lnTo>
                    <a:lnTo>
                      <a:pt x="2543" y="537"/>
                    </a:lnTo>
                    <a:lnTo>
                      <a:pt x="2533" y="526"/>
                    </a:lnTo>
                    <a:lnTo>
                      <a:pt x="2522" y="515"/>
                    </a:lnTo>
                    <a:lnTo>
                      <a:pt x="2513" y="504"/>
                    </a:lnTo>
                    <a:lnTo>
                      <a:pt x="2504" y="495"/>
                    </a:lnTo>
                    <a:lnTo>
                      <a:pt x="2497" y="485"/>
                    </a:lnTo>
                    <a:lnTo>
                      <a:pt x="2491" y="476"/>
                    </a:lnTo>
                    <a:lnTo>
                      <a:pt x="2487" y="468"/>
                    </a:lnTo>
                    <a:lnTo>
                      <a:pt x="2484" y="459"/>
                    </a:lnTo>
                    <a:lnTo>
                      <a:pt x="2482" y="452"/>
                    </a:lnTo>
                    <a:lnTo>
                      <a:pt x="2480" y="444"/>
                    </a:lnTo>
                    <a:lnTo>
                      <a:pt x="2480" y="438"/>
                    </a:lnTo>
                    <a:lnTo>
                      <a:pt x="2481" y="430"/>
                    </a:lnTo>
                    <a:lnTo>
                      <a:pt x="2482" y="424"/>
                    </a:lnTo>
                    <a:lnTo>
                      <a:pt x="2484" y="418"/>
                    </a:lnTo>
                    <a:lnTo>
                      <a:pt x="2487" y="412"/>
                    </a:lnTo>
                    <a:lnTo>
                      <a:pt x="2491" y="406"/>
                    </a:lnTo>
                    <a:lnTo>
                      <a:pt x="2497" y="401"/>
                    </a:lnTo>
                    <a:lnTo>
                      <a:pt x="2504" y="394"/>
                    </a:lnTo>
                    <a:lnTo>
                      <a:pt x="2513" y="388"/>
                    </a:lnTo>
                    <a:lnTo>
                      <a:pt x="2523" y="382"/>
                    </a:lnTo>
                    <a:lnTo>
                      <a:pt x="2533" y="376"/>
                    </a:lnTo>
                    <a:lnTo>
                      <a:pt x="2557" y="365"/>
                    </a:lnTo>
                    <a:lnTo>
                      <a:pt x="2583" y="356"/>
                    </a:lnTo>
                    <a:lnTo>
                      <a:pt x="2607" y="344"/>
                    </a:lnTo>
                    <a:lnTo>
                      <a:pt x="2631" y="331"/>
                    </a:lnTo>
                    <a:lnTo>
                      <a:pt x="2642" y="323"/>
                    </a:lnTo>
                    <a:lnTo>
                      <a:pt x="2654" y="316"/>
                    </a:lnTo>
                    <a:lnTo>
                      <a:pt x="2665" y="308"/>
                    </a:lnTo>
                    <a:lnTo>
                      <a:pt x="2676" y="300"/>
                    </a:lnTo>
                    <a:lnTo>
                      <a:pt x="2686" y="291"/>
                    </a:lnTo>
                    <a:lnTo>
                      <a:pt x="2694" y="280"/>
                    </a:lnTo>
                    <a:lnTo>
                      <a:pt x="2702" y="269"/>
                    </a:lnTo>
                    <a:lnTo>
                      <a:pt x="2708" y="259"/>
                    </a:lnTo>
                    <a:lnTo>
                      <a:pt x="2713" y="246"/>
                    </a:lnTo>
                    <a:lnTo>
                      <a:pt x="2716" y="232"/>
                    </a:lnTo>
                    <a:lnTo>
                      <a:pt x="2717" y="218"/>
                    </a:lnTo>
                    <a:lnTo>
                      <a:pt x="2716" y="202"/>
                    </a:lnTo>
                    <a:lnTo>
                      <a:pt x="2737" y="203"/>
                    </a:lnTo>
                    <a:lnTo>
                      <a:pt x="2738" y="221"/>
                    </a:lnTo>
                    <a:lnTo>
                      <a:pt x="2737" y="238"/>
                    </a:lnTo>
                    <a:lnTo>
                      <a:pt x="2734" y="254"/>
                    </a:lnTo>
                    <a:lnTo>
                      <a:pt x="2729" y="269"/>
                    </a:lnTo>
                    <a:lnTo>
                      <a:pt x="2723" y="283"/>
                    </a:lnTo>
                    <a:lnTo>
                      <a:pt x="2716" y="296"/>
                    </a:lnTo>
                    <a:lnTo>
                      <a:pt x="2707" y="308"/>
                    </a:lnTo>
                    <a:lnTo>
                      <a:pt x="2697" y="319"/>
                    </a:lnTo>
                    <a:lnTo>
                      <a:pt x="2687" y="329"/>
                    </a:lnTo>
                    <a:lnTo>
                      <a:pt x="2675" y="338"/>
                    </a:lnTo>
                    <a:lnTo>
                      <a:pt x="2662" y="347"/>
                    </a:lnTo>
                    <a:lnTo>
                      <a:pt x="2649" y="356"/>
                    </a:lnTo>
                    <a:lnTo>
                      <a:pt x="2622" y="370"/>
                    </a:lnTo>
                    <a:lnTo>
                      <a:pt x="2594" y="383"/>
                    </a:lnTo>
                    <a:lnTo>
                      <a:pt x="2570" y="391"/>
                    </a:lnTo>
                    <a:lnTo>
                      <a:pt x="2549" y="401"/>
                    </a:lnTo>
                    <a:lnTo>
                      <a:pt x="2539" y="405"/>
                    </a:lnTo>
                    <a:lnTo>
                      <a:pt x="2531" y="411"/>
                    </a:lnTo>
                    <a:lnTo>
                      <a:pt x="2524" y="416"/>
                    </a:lnTo>
                    <a:lnTo>
                      <a:pt x="2517" y="421"/>
                    </a:lnTo>
                    <a:lnTo>
                      <a:pt x="2515" y="425"/>
                    </a:lnTo>
                    <a:lnTo>
                      <a:pt x="2513" y="428"/>
                    </a:lnTo>
                    <a:lnTo>
                      <a:pt x="2511" y="431"/>
                    </a:lnTo>
                    <a:lnTo>
                      <a:pt x="2510" y="434"/>
                    </a:lnTo>
                    <a:lnTo>
                      <a:pt x="2510" y="439"/>
                    </a:lnTo>
                    <a:lnTo>
                      <a:pt x="2510" y="443"/>
                    </a:lnTo>
                    <a:lnTo>
                      <a:pt x="2511" y="447"/>
                    </a:lnTo>
                    <a:lnTo>
                      <a:pt x="2512" y="453"/>
                    </a:lnTo>
                    <a:lnTo>
                      <a:pt x="2517" y="464"/>
                    </a:lnTo>
                    <a:lnTo>
                      <a:pt x="2526" y="475"/>
                    </a:lnTo>
                    <a:lnTo>
                      <a:pt x="2538" y="489"/>
                    </a:lnTo>
                    <a:lnTo>
                      <a:pt x="2553" y="504"/>
                    </a:lnTo>
                    <a:lnTo>
                      <a:pt x="2566" y="517"/>
                    </a:lnTo>
                    <a:lnTo>
                      <a:pt x="2577" y="529"/>
                    </a:lnTo>
                    <a:lnTo>
                      <a:pt x="2586" y="541"/>
                    </a:lnTo>
                    <a:lnTo>
                      <a:pt x="2594" y="553"/>
                    </a:lnTo>
                    <a:lnTo>
                      <a:pt x="2600" y="564"/>
                    </a:lnTo>
                    <a:lnTo>
                      <a:pt x="2605" y="575"/>
                    </a:lnTo>
                    <a:lnTo>
                      <a:pt x="2609" y="584"/>
                    </a:lnTo>
                    <a:lnTo>
                      <a:pt x="2611" y="594"/>
                    </a:lnTo>
                    <a:lnTo>
                      <a:pt x="2612" y="605"/>
                    </a:lnTo>
                    <a:lnTo>
                      <a:pt x="2611" y="613"/>
                    </a:lnTo>
                    <a:lnTo>
                      <a:pt x="2609" y="623"/>
                    </a:lnTo>
                    <a:lnTo>
                      <a:pt x="2606" y="632"/>
                    </a:lnTo>
                    <a:lnTo>
                      <a:pt x="2601" y="639"/>
                    </a:lnTo>
                    <a:lnTo>
                      <a:pt x="2596" y="647"/>
                    </a:lnTo>
                    <a:lnTo>
                      <a:pt x="2589" y="653"/>
                    </a:lnTo>
                    <a:lnTo>
                      <a:pt x="2581" y="660"/>
                    </a:lnTo>
                    <a:lnTo>
                      <a:pt x="2572" y="665"/>
                    </a:lnTo>
                    <a:lnTo>
                      <a:pt x="2563" y="671"/>
                    </a:lnTo>
                    <a:lnTo>
                      <a:pt x="2553" y="675"/>
                    </a:lnTo>
                    <a:lnTo>
                      <a:pt x="2541" y="678"/>
                    </a:lnTo>
                    <a:lnTo>
                      <a:pt x="2529" y="681"/>
                    </a:lnTo>
                    <a:lnTo>
                      <a:pt x="2516" y="685"/>
                    </a:lnTo>
                    <a:lnTo>
                      <a:pt x="2502" y="687"/>
                    </a:lnTo>
                    <a:lnTo>
                      <a:pt x="2488" y="689"/>
                    </a:lnTo>
                    <a:lnTo>
                      <a:pt x="2464" y="691"/>
                    </a:lnTo>
                    <a:lnTo>
                      <a:pt x="2440" y="691"/>
                    </a:lnTo>
                    <a:lnTo>
                      <a:pt x="2413" y="691"/>
                    </a:lnTo>
                    <a:lnTo>
                      <a:pt x="2385" y="689"/>
                    </a:lnTo>
                    <a:lnTo>
                      <a:pt x="2354" y="685"/>
                    </a:lnTo>
                    <a:lnTo>
                      <a:pt x="2323" y="680"/>
                    </a:lnTo>
                    <a:lnTo>
                      <a:pt x="2290" y="674"/>
                    </a:lnTo>
                    <a:lnTo>
                      <a:pt x="2255" y="666"/>
                    </a:lnTo>
                    <a:lnTo>
                      <a:pt x="2219" y="659"/>
                    </a:lnTo>
                    <a:lnTo>
                      <a:pt x="2182" y="649"/>
                    </a:lnTo>
                    <a:lnTo>
                      <a:pt x="2143" y="638"/>
                    </a:lnTo>
                    <a:lnTo>
                      <a:pt x="2103" y="626"/>
                    </a:lnTo>
                    <a:lnTo>
                      <a:pt x="2062" y="613"/>
                    </a:lnTo>
                    <a:lnTo>
                      <a:pt x="2019" y="599"/>
                    </a:lnTo>
                    <a:lnTo>
                      <a:pt x="1976" y="585"/>
                    </a:lnTo>
                    <a:lnTo>
                      <a:pt x="1930" y="569"/>
                    </a:lnTo>
                    <a:lnTo>
                      <a:pt x="1891" y="556"/>
                    </a:lnTo>
                    <a:lnTo>
                      <a:pt x="1851" y="544"/>
                    </a:lnTo>
                    <a:lnTo>
                      <a:pt x="1812" y="535"/>
                    </a:lnTo>
                    <a:lnTo>
                      <a:pt x="1775" y="527"/>
                    </a:lnTo>
                    <a:lnTo>
                      <a:pt x="1738" y="521"/>
                    </a:lnTo>
                    <a:lnTo>
                      <a:pt x="1704" y="515"/>
                    </a:lnTo>
                    <a:lnTo>
                      <a:pt x="1669" y="512"/>
                    </a:lnTo>
                    <a:lnTo>
                      <a:pt x="1637" y="510"/>
                    </a:lnTo>
                    <a:lnTo>
                      <a:pt x="1607" y="509"/>
                    </a:lnTo>
                    <a:lnTo>
                      <a:pt x="1578" y="509"/>
                    </a:lnTo>
                    <a:lnTo>
                      <a:pt x="1551" y="510"/>
                    </a:lnTo>
                    <a:lnTo>
                      <a:pt x="1525" y="512"/>
                    </a:lnTo>
                    <a:lnTo>
                      <a:pt x="1501" y="514"/>
                    </a:lnTo>
                    <a:lnTo>
                      <a:pt x="1480" y="517"/>
                    </a:lnTo>
                    <a:lnTo>
                      <a:pt x="1460" y="521"/>
                    </a:lnTo>
                    <a:lnTo>
                      <a:pt x="1443" y="525"/>
                    </a:lnTo>
                    <a:lnTo>
                      <a:pt x="1426" y="530"/>
                    </a:lnTo>
                    <a:lnTo>
                      <a:pt x="1412" y="536"/>
                    </a:lnTo>
                    <a:lnTo>
                      <a:pt x="1406" y="539"/>
                    </a:lnTo>
                    <a:lnTo>
                      <a:pt x="1401" y="542"/>
                    </a:lnTo>
                    <a:lnTo>
                      <a:pt x="1396" y="545"/>
                    </a:lnTo>
                    <a:lnTo>
                      <a:pt x="1393" y="549"/>
                    </a:lnTo>
                    <a:lnTo>
                      <a:pt x="1391" y="553"/>
                    </a:lnTo>
                    <a:lnTo>
                      <a:pt x="1391" y="558"/>
                    </a:lnTo>
                    <a:lnTo>
                      <a:pt x="1392" y="564"/>
                    </a:lnTo>
                    <a:lnTo>
                      <a:pt x="1396" y="569"/>
                    </a:lnTo>
                    <a:lnTo>
                      <a:pt x="1405" y="577"/>
                    </a:lnTo>
                    <a:lnTo>
                      <a:pt x="1416" y="585"/>
                    </a:lnTo>
                    <a:lnTo>
                      <a:pt x="1431" y="593"/>
                    </a:lnTo>
                    <a:lnTo>
                      <a:pt x="1449" y="602"/>
                    </a:lnTo>
                    <a:lnTo>
                      <a:pt x="1471" y="609"/>
                    </a:lnTo>
                    <a:lnTo>
                      <a:pt x="1496" y="617"/>
                    </a:lnTo>
                    <a:lnTo>
                      <a:pt x="1524" y="624"/>
                    </a:lnTo>
                    <a:lnTo>
                      <a:pt x="1555" y="632"/>
                    </a:lnTo>
                    <a:lnTo>
                      <a:pt x="1590" y="639"/>
                    </a:lnTo>
                    <a:lnTo>
                      <a:pt x="1621" y="648"/>
                    </a:lnTo>
                    <a:lnTo>
                      <a:pt x="1647" y="658"/>
                    </a:lnTo>
                    <a:lnTo>
                      <a:pt x="1670" y="667"/>
                    </a:lnTo>
                    <a:lnTo>
                      <a:pt x="1680" y="673"/>
                    </a:lnTo>
                    <a:lnTo>
                      <a:pt x="1689" y="678"/>
                    </a:lnTo>
                    <a:lnTo>
                      <a:pt x="1697" y="683"/>
                    </a:lnTo>
                    <a:lnTo>
                      <a:pt x="1705" y="689"/>
                    </a:lnTo>
                    <a:lnTo>
                      <a:pt x="1711" y="694"/>
                    </a:lnTo>
                    <a:lnTo>
                      <a:pt x="1717" y="701"/>
                    </a:lnTo>
                    <a:lnTo>
                      <a:pt x="1722" y="706"/>
                    </a:lnTo>
                    <a:lnTo>
                      <a:pt x="1727" y="713"/>
                    </a:lnTo>
                    <a:lnTo>
                      <a:pt x="1732" y="722"/>
                    </a:lnTo>
                    <a:lnTo>
                      <a:pt x="1735" y="733"/>
                    </a:lnTo>
                    <a:lnTo>
                      <a:pt x="1737" y="744"/>
                    </a:lnTo>
                    <a:lnTo>
                      <a:pt x="1736" y="755"/>
                    </a:lnTo>
                    <a:lnTo>
                      <a:pt x="1733" y="764"/>
                    </a:lnTo>
                    <a:lnTo>
                      <a:pt x="1729" y="775"/>
                    </a:lnTo>
                    <a:lnTo>
                      <a:pt x="1721" y="785"/>
                    </a:lnTo>
                    <a:lnTo>
                      <a:pt x="1713" y="793"/>
                    </a:lnTo>
                    <a:lnTo>
                      <a:pt x="1704" y="802"/>
                    </a:lnTo>
                    <a:lnTo>
                      <a:pt x="1694" y="809"/>
                    </a:lnTo>
                    <a:lnTo>
                      <a:pt x="1682" y="816"/>
                    </a:lnTo>
                    <a:lnTo>
                      <a:pt x="1669" y="823"/>
                    </a:lnTo>
                    <a:lnTo>
                      <a:pt x="1655" y="829"/>
                    </a:lnTo>
                    <a:lnTo>
                      <a:pt x="1640" y="834"/>
                    </a:lnTo>
                    <a:lnTo>
                      <a:pt x="1624" y="840"/>
                    </a:lnTo>
                    <a:lnTo>
                      <a:pt x="1607" y="844"/>
                    </a:lnTo>
                    <a:lnTo>
                      <a:pt x="1581" y="849"/>
                    </a:lnTo>
                    <a:lnTo>
                      <a:pt x="1553" y="853"/>
                    </a:lnTo>
                    <a:lnTo>
                      <a:pt x="1524" y="855"/>
                    </a:lnTo>
                    <a:lnTo>
                      <a:pt x="1494" y="855"/>
                    </a:lnTo>
                    <a:lnTo>
                      <a:pt x="1461" y="853"/>
                    </a:lnTo>
                    <a:lnTo>
                      <a:pt x="1429" y="849"/>
                    </a:lnTo>
                    <a:lnTo>
                      <a:pt x="1394" y="843"/>
                    </a:lnTo>
                    <a:lnTo>
                      <a:pt x="1360" y="835"/>
                    </a:lnTo>
                    <a:lnTo>
                      <a:pt x="1324" y="826"/>
                    </a:lnTo>
                    <a:lnTo>
                      <a:pt x="1289" y="813"/>
                    </a:lnTo>
                    <a:lnTo>
                      <a:pt x="1252" y="798"/>
                    </a:lnTo>
                    <a:lnTo>
                      <a:pt x="1215" y="780"/>
                    </a:lnTo>
                    <a:lnTo>
                      <a:pt x="1197" y="772"/>
                    </a:lnTo>
                    <a:lnTo>
                      <a:pt x="1179" y="761"/>
                    </a:lnTo>
                    <a:lnTo>
                      <a:pt x="1160" y="750"/>
                    </a:lnTo>
                    <a:lnTo>
                      <a:pt x="1142" y="740"/>
                    </a:lnTo>
                    <a:lnTo>
                      <a:pt x="1124" y="727"/>
                    </a:lnTo>
                    <a:lnTo>
                      <a:pt x="1105" y="715"/>
                    </a:lnTo>
                    <a:lnTo>
                      <a:pt x="1087" y="701"/>
                    </a:lnTo>
                    <a:lnTo>
                      <a:pt x="1070" y="687"/>
                    </a:lnTo>
                    <a:lnTo>
                      <a:pt x="1008" y="637"/>
                    </a:lnTo>
                    <a:lnTo>
                      <a:pt x="948" y="591"/>
                    </a:lnTo>
                    <a:lnTo>
                      <a:pt x="889" y="545"/>
                    </a:lnTo>
                    <a:lnTo>
                      <a:pt x="833" y="503"/>
                    </a:lnTo>
                    <a:lnTo>
                      <a:pt x="777" y="464"/>
                    </a:lnTo>
                    <a:lnTo>
                      <a:pt x="724" y="425"/>
                    </a:lnTo>
                    <a:lnTo>
                      <a:pt x="673" y="389"/>
                    </a:lnTo>
                    <a:lnTo>
                      <a:pt x="622" y="355"/>
                    </a:lnTo>
                    <a:lnTo>
                      <a:pt x="573" y="323"/>
                    </a:lnTo>
                    <a:lnTo>
                      <a:pt x="527" y="293"/>
                    </a:lnTo>
                    <a:lnTo>
                      <a:pt x="482" y="264"/>
                    </a:lnTo>
                    <a:lnTo>
                      <a:pt x="439" y="238"/>
                    </a:lnTo>
                    <a:lnTo>
                      <a:pt x="359" y="191"/>
                    </a:lnTo>
                    <a:lnTo>
                      <a:pt x="285" y="150"/>
                    </a:lnTo>
                    <a:lnTo>
                      <a:pt x="220" y="115"/>
                    </a:lnTo>
                    <a:lnTo>
                      <a:pt x="162" y="86"/>
                    </a:lnTo>
                    <a:lnTo>
                      <a:pt x="113" y="62"/>
                    </a:lnTo>
                    <a:lnTo>
                      <a:pt x="73" y="44"/>
                    </a:lnTo>
                    <a:lnTo>
                      <a:pt x="41" y="31"/>
                    </a:lnTo>
                    <a:lnTo>
                      <a:pt x="18" y="21"/>
                    </a:lnTo>
                    <a:lnTo>
                      <a:pt x="4" y="17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3" name="Freeform 29">
                <a:extLst>
                  <a:ext uri="{FF2B5EF4-FFF2-40B4-BE49-F238E27FC236}">
                    <a16:creationId xmlns:a16="http://schemas.microsoft.com/office/drawing/2014/main" xmlns="" id="{E62663E2-5457-4B05-B75F-268C65810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3365"/>
                <a:ext cx="413" cy="167"/>
              </a:xfrm>
              <a:custGeom>
                <a:avLst/>
                <a:gdLst>
                  <a:gd name="T0" fmla="*/ 91 w 1655"/>
                  <a:gd name="T1" fmla="*/ 582 h 671"/>
                  <a:gd name="T2" fmla="*/ 253 w 1655"/>
                  <a:gd name="T3" fmla="*/ 635 h 671"/>
                  <a:gd name="T4" fmla="*/ 447 w 1655"/>
                  <a:gd name="T5" fmla="*/ 643 h 671"/>
                  <a:gd name="T6" fmla="*/ 565 w 1655"/>
                  <a:gd name="T7" fmla="*/ 611 h 671"/>
                  <a:gd name="T8" fmla="*/ 616 w 1655"/>
                  <a:gd name="T9" fmla="*/ 575 h 671"/>
                  <a:gd name="T10" fmla="*/ 623 w 1655"/>
                  <a:gd name="T11" fmla="*/ 540 h 671"/>
                  <a:gd name="T12" fmla="*/ 601 w 1655"/>
                  <a:gd name="T13" fmla="*/ 504 h 671"/>
                  <a:gd name="T14" fmla="*/ 548 w 1655"/>
                  <a:gd name="T15" fmla="*/ 463 h 671"/>
                  <a:gd name="T16" fmla="*/ 441 w 1655"/>
                  <a:gd name="T17" fmla="*/ 431 h 671"/>
                  <a:gd name="T18" fmla="*/ 304 w 1655"/>
                  <a:gd name="T19" fmla="*/ 397 h 671"/>
                  <a:gd name="T20" fmla="*/ 275 w 1655"/>
                  <a:gd name="T21" fmla="*/ 364 h 671"/>
                  <a:gd name="T22" fmla="*/ 290 w 1655"/>
                  <a:gd name="T23" fmla="*/ 331 h 671"/>
                  <a:gd name="T24" fmla="*/ 365 w 1655"/>
                  <a:gd name="T25" fmla="*/ 304 h 671"/>
                  <a:gd name="T26" fmla="*/ 503 w 1655"/>
                  <a:gd name="T27" fmla="*/ 313 h 671"/>
                  <a:gd name="T28" fmla="*/ 751 w 1655"/>
                  <a:gd name="T29" fmla="*/ 360 h 671"/>
                  <a:gd name="T30" fmla="*/ 1006 w 1655"/>
                  <a:gd name="T31" fmla="*/ 439 h 671"/>
                  <a:gd name="T32" fmla="*/ 1163 w 1655"/>
                  <a:gd name="T33" fmla="*/ 478 h 671"/>
                  <a:gd name="T34" fmla="*/ 1360 w 1655"/>
                  <a:gd name="T35" fmla="*/ 481 h 671"/>
                  <a:gd name="T36" fmla="*/ 1463 w 1655"/>
                  <a:gd name="T37" fmla="*/ 452 h 671"/>
                  <a:gd name="T38" fmla="*/ 1496 w 1655"/>
                  <a:gd name="T39" fmla="*/ 421 h 671"/>
                  <a:gd name="T40" fmla="*/ 1491 w 1655"/>
                  <a:gd name="T41" fmla="*/ 380 h 671"/>
                  <a:gd name="T42" fmla="*/ 1435 w 1655"/>
                  <a:gd name="T43" fmla="*/ 307 h 671"/>
                  <a:gd name="T44" fmla="*/ 1399 w 1655"/>
                  <a:gd name="T45" fmla="*/ 249 h 671"/>
                  <a:gd name="T46" fmla="*/ 1408 w 1655"/>
                  <a:gd name="T47" fmla="*/ 214 h 671"/>
                  <a:gd name="T48" fmla="*/ 1478 w 1655"/>
                  <a:gd name="T49" fmla="*/ 174 h 671"/>
                  <a:gd name="T50" fmla="*/ 1595 w 1655"/>
                  <a:gd name="T51" fmla="*/ 116 h 671"/>
                  <a:gd name="T52" fmla="*/ 1637 w 1655"/>
                  <a:gd name="T53" fmla="*/ 55 h 671"/>
                  <a:gd name="T54" fmla="*/ 1637 w 1655"/>
                  <a:gd name="T55" fmla="*/ 10 h 671"/>
                  <a:gd name="T56" fmla="*/ 1647 w 1655"/>
                  <a:gd name="T57" fmla="*/ 76 h 671"/>
                  <a:gd name="T58" fmla="*/ 1593 w 1655"/>
                  <a:gd name="T59" fmla="*/ 146 h 671"/>
                  <a:gd name="T60" fmla="*/ 1464 w 1655"/>
                  <a:gd name="T61" fmla="*/ 206 h 671"/>
                  <a:gd name="T62" fmla="*/ 1427 w 1655"/>
                  <a:gd name="T63" fmla="*/ 233 h 671"/>
                  <a:gd name="T64" fmla="*/ 1427 w 1655"/>
                  <a:gd name="T65" fmla="*/ 258 h 671"/>
                  <a:gd name="T66" fmla="*/ 1491 w 1655"/>
                  <a:gd name="T67" fmla="*/ 335 h 671"/>
                  <a:gd name="T68" fmla="*/ 1525 w 1655"/>
                  <a:gd name="T69" fmla="*/ 400 h 671"/>
                  <a:gd name="T70" fmla="*/ 1510 w 1655"/>
                  <a:gd name="T71" fmla="*/ 453 h 671"/>
                  <a:gd name="T72" fmla="*/ 1456 w 1655"/>
                  <a:gd name="T73" fmla="*/ 484 h 671"/>
                  <a:gd name="T74" fmla="*/ 1354 w 1655"/>
                  <a:gd name="T75" fmla="*/ 497 h 671"/>
                  <a:gd name="T76" fmla="*/ 1169 w 1655"/>
                  <a:gd name="T77" fmla="*/ 477 h 671"/>
                  <a:gd name="T78" fmla="*/ 932 w 1655"/>
                  <a:gd name="T79" fmla="*/ 413 h 671"/>
                  <a:gd name="T80" fmla="*/ 688 w 1655"/>
                  <a:gd name="T81" fmla="*/ 340 h 671"/>
                  <a:gd name="T82" fmla="*/ 492 w 1655"/>
                  <a:gd name="T83" fmla="*/ 317 h 671"/>
                  <a:gd name="T84" fmla="*/ 357 w 1655"/>
                  <a:gd name="T85" fmla="*/ 331 h 671"/>
                  <a:gd name="T86" fmla="*/ 309 w 1655"/>
                  <a:gd name="T87" fmla="*/ 355 h 671"/>
                  <a:gd name="T88" fmla="*/ 331 w 1655"/>
                  <a:gd name="T89" fmla="*/ 390 h 671"/>
                  <a:gd name="T90" fmla="*/ 470 w 1655"/>
                  <a:gd name="T91" fmla="*/ 437 h 671"/>
                  <a:gd name="T92" fmla="*/ 606 w 1655"/>
                  <a:gd name="T93" fmla="*/ 484 h 671"/>
                  <a:gd name="T94" fmla="*/ 644 w 1655"/>
                  <a:gd name="T95" fmla="*/ 520 h 671"/>
                  <a:gd name="T96" fmla="*/ 646 w 1655"/>
                  <a:gd name="T97" fmla="*/ 581 h 671"/>
                  <a:gd name="T98" fmla="*/ 592 w 1655"/>
                  <a:gd name="T99" fmla="*/ 631 h 671"/>
                  <a:gd name="T100" fmla="*/ 481 w 1655"/>
                  <a:gd name="T101" fmla="*/ 666 h 671"/>
                  <a:gd name="T102" fmla="*/ 292 w 1655"/>
                  <a:gd name="T103" fmla="*/ 658 h 671"/>
                  <a:gd name="T104" fmla="*/ 75 w 1655"/>
                  <a:gd name="T105" fmla="*/ 577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5" h="671">
                    <a:moveTo>
                      <a:pt x="0" y="533"/>
                    </a:moveTo>
                    <a:lnTo>
                      <a:pt x="17" y="543"/>
                    </a:lnTo>
                    <a:lnTo>
                      <a:pt x="36" y="554"/>
                    </a:lnTo>
                    <a:lnTo>
                      <a:pt x="54" y="565"/>
                    </a:lnTo>
                    <a:lnTo>
                      <a:pt x="72" y="574"/>
                    </a:lnTo>
                    <a:lnTo>
                      <a:pt x="91" y="582"/>
                    </a:lnTo>
                    <a:lnTo>
                      <a:pt x="108" y="591"/>
                    </a:lnTo>
                    <a:lnTo>
                      <a:pt x="126" y="598"/>
                    </a:lnTo>
                    <a:lnTo>
                      <a:pt x="145" y="605"/>
                    </a:lnTo>
                    <a:lnTo>
                      <a:pt x="181" y="618"/>
                    </a:lnTo>
                    <a:lnTo>
                      <a:pt x="217" y="628"/>
                    </a:lnTo>
                    <a:lnTo>
                      <a:pt x="253" y="635"/>
                    </a:lnTo>
                    <a:lnTo>
                      <a:pt x="287" y="640"/>
                    </a:lnTo>
                    <a:lnTo>
                      <a:pt x="322" y="645"/>
                    </a:lnTo>
                    <a:lnTo>
                      <a:pt x="355" y="646"/>
                    </a:lnTo>
                    <a:lnTo>
                      <a:pt x="386" y="647"/>
                    </a:lnTo>
                    <a:lnTo>
                      <a:pt x="418" y="646"/>
                    </a:lnTo>
                    <a:lnTo>
                      <a:pt x="447" y="643"/>
                    </a:lnTo>
                    <a:lnTo>
                      <a:pt x="475" y="638"/>
                    </a:lnTo>
                    <a:lnTo>
                      <a:pt x="501" y="633"/>
                    </a:lnTo>
                    <a:lnTo>
                      <a:pt x="524" y="626"/>
                    </a:lnTo>
                    <a:lnTo>
                      <a:pt x="539" y="622"/>
                    </a:lnTo>
                    <a:lnTo>
                      <a:pt x="552" y="617"/>
                    </a:lnTo>
                    <a:lnTo>
                      <a:pt x="565" y="611"/>
                    </a:lnTo>
                    <a:lnTo>
                      <a:pt x="577" y="606"/>
                    </a:lnTo>
                    <a:lnTo>
                      <a:pt x="587" y="600"/>
                    </a:lnTo>
                    <a:lnTo>
                      <a:pt x="597" y="593"/>
                    </a:lnTo>
                    <a:lnTo>
                      <a:pt x="604" y="587"/>
                    </a:lnTo>
                    <a:lnTo>
                      <a:pt x="612" y="580"/>
                    </a:lnTo>
                    <a:lnTo>
                      <a:pt x="616" y="575"/>
                    </a:lnTo>
                    <a:lnTo>
                      <a:pt x="619" y="569"/>
                    </a:lnTo>
                    <a:lnTo>
                      <a:pt x="623" y="563"/>
                    </a:lnTo>
                    <a:lnTo>
                      <a:pt x="624" y="557"/>
                    </a:lnTo>
                    <a:lnTo>
                      <a:pt x="625" y="552"/>
                    </a:lnTo>
                    <a:lnTo>
                      <a:pt x="624" y="546"/>
                    </a:lnTo>
                    <a:lnTo>
                      <a:pt x="623" y="540"/>
                    </a:lnTo>
                    <a:lnTo>
                      <a:pt x="619" y="535"/>
                    </a:lnTo>
                    <a:lnTo>
                      <a:pt x="617" y="529"/>
                    </a:lnTo>
                    <a:lnTo>
                      <a:pt x="615" y="523"/>
                    </a:lnTo>
                    <a:lnTo>
                      <a:pt x="611" y="516"/>
                    </a:lnTo>
                    <a:lnTo>
                      <a:pt x="606" y="510"/>
                    </a:lnTo>
                    <a:lnTo>
                      <a:pt x="601" y="504"/>
                    </a:lnTo>
                    <a:lnTo>
                      <a:pt x="595" y="496"/>
                    </a:lnTo>
                    <a:lnTo>
                      <a:pt x="587" y="490"/>
                    </a:lnTo>
                    <a:lnTo>
                      <a:pt x="578" y="482"/>
                    </a:lnTo>
                    <a:lnTo>
                      <a:pt x="570" y="476"/>
                    </a:lnTo>
                    <a:lnTo>
                      <a:pt x="559" y="469"/>
                    </a:lnTo>
                    <a:lnTo>
                      <a:pt x="548" y="463"/>
                    </a:lnTo>
                    <a:lnTo>
                      <a:pt x="536" y="457"/>
                    </a:lnTo>
                    <a:lnTo>
                      <a:pt x="522" y="452"/>
                    </a:lnTo>
                    <a:lnTo>
                      <a:pt x="508" y="446"/>
                    </a:lnTo>
                    <a:lnTo>
                      <a:pt x="493" y="442"/>
                    </a:lnTo>
                    <a:lnTo>
                      <a:pt x="477" y="438"/>
                    </a:lnTo>
                    <a:lnTo>
                      <a:pt x="441" y="431"/>
                    </a:lnTo>
                    <a:lnTo>
                      <a:pt x="409" y="425"/>
                    </a:lnTo>
                    <a:lnTo>
                      <a:pt x="380" y="419"/>
                    </a:lnTo>
                    <a:lnTo>
                      <a:pt x="354" y="413"/>
                    </a:lnTo>
                    <a:lnTo>
                      <a:pt x="331" y="407"/>
                    </a:lnTo>
                    <a:lnTo>
                      <a:pt x="313" y="400"/>
                    </a:lnTo>
                    <a:lnTo>
                      <a:pt x="304" y="397"/>
                    </a:lnTo>
                    <a:lnTo>
                      <a:pt x="298" y="393"/>
                    </a:lnTo>
                    <a:lnTo>
                      <a:pt x="292" y="388"/>
                    </a:lnTo>
                    <a:lnTo>
                      <a:pt x="287" y="384"/>
                    </a:lnTo>
                    <a:lnTo>
                      <a:pt x="282" y="376"/>
                    </a:lnTo>
                    <a:lnTo>
                      <a:pt x="278" y="370"/>
                    </a:lnTo>
                    <a:lnTo>
                      <a:pt x="275" y="364"/>
                    </a:lnTo>
                    <a:lnTo>
                      <a:pt x="275" y="359"/>
                    </a:lnTo>
                    <a:lnTo>
                      <a:pt x="275" y="354"/>
                    </a:lnTo>
                    <a:lnTo>
                      <a:pt x="277" y="348"/>
                    </a:lnTo>
                    <a:lnTo>
                      <a:pt x="281" y="343"/>
                    </a:lnTo>
                    <a:lnTo>
                      <a:pt x="286" y="336"/>
                    </a:lnTo>
                    <a:lnTo>
                      <a:pt x="290" y="331"/>
                    </a:lnTo>
                    <a:lnTo>
                      <a:pt x="296" y="327"/>
                    </a:lnTo>
                    <a:lnTo>
                      <a:pt x="302" y="322"/>
                    </a:lnTo>
                    <a:lnTo>
                      <a:pt x="310" y="319"/>
                    </a:lnTo>
                    <a:lnTo>
                      <a:pt x="327" y="312"/>
                    </a:lnTo>
                    <a:lnTo>
                      <a:pt x="349" y="306"/>
                    </a:lnTo>
                    <a:lnTo>
                      <a:pt x="365" y="304"/>
                    </a:lnTo>
                    <a:lnTo>
                      <a:pt x="383" y="304"/>
                    </a:lnTo>
                    <a:lnTo>
                      <a:pt x="404" y="304"/>
                    </a:lnTo>
                    <a:lnTo>
                      <a:pt x="425" y="305"/>
                    </a:lnTo>
                    <a:lnTo>
                      <a:pt x="449" y="306"/>
                    </a:lnTo>
                    <a:lnTo>
                      <a:pt x="475" y="309"/>
                    </a:lnTo>
                    <a:lnTo>
                      <a:pt x="503" y="313"/>
                    </a:lnTo>
                    <a:lnTo>
                      <a:pt x="532" y="316"/>
                    </a:lnTo>
                    <a:lnTo>
                      <a:pt x="563" y="321"/>
                    </a:lnTo>
                    <a:lnTo>
                      <a:pt x="597" y="327"/>
                    </a:lnTo>
                    <a:lnTo>
                      <a:pt x="632" y="334"/>
                    </a:lnTo>
                    <a:lnTo>
                      <a:pt x="670" y="342"/>
                    </a:lnTo>
                    <a:lnTo>
                      <a:pt x="751" y="360"/>
                    </a:lnTo>
                    <a:lnTo>
                      <a:pt x="839" y="382"/>
                    </a:lnTo>
                    <a:lnTo>
                      <a:pt x="874" y="395"/>
                    </a:lnTo>
                    <a:lnTo>
                      <a:pt x="908" y="407"/>
                    </a:lnTo>
                    <a:lnTo>
                      <a:pt x="942" y="417"/>
                    </a:lnTo>
                    <a:lnTo>
                      <a:pt x="974" y="428"/>
                    </a:lnTo>
                    <a:lnTo>
                      <a:pt x="1006" y="439"/>
                    </a:lnTo>
                    <a:lnTo>
                      <a:pt x="1037" y="447"/>
                    </a:lnTo>
                    <a:lnTo>
                      <a:pt x="1068" y="456"/>
                    </a:lnTo>
                    <a:lnTo>
                      <a:pt x="1097" y="465"/>
                    </a:lnTo>
                    <a:lnTo>
                      <a:pt x="1120" y="469"/>
                    </a:lnTo>
                    <a:lnTo>
                      <a:pt x="1141" y="473"/>
                    </a:lnTo>
                    <a:lnTo>
                      <a:pt x="1163" y="478"/>
                    </a:lnTo>
                    <a:lnTo>
                      <a:pt x="1184" y="480"/>
                    </a:lnTo>
                    <a:lnTo>
                      <a:pt x="1222" y="484"/>
                    </a:lnTo>
                    <a:lnTo>
                      <a:pt x="1259" y="486"/>
                    </a:lnTo>
                    <a:lnTo>
                      <a:pt x="1294" y="485"/>
                    </a:lnTo>
                    <a:lnTo>
                      <a:pt x="1327" y="484"/>
                    </a:lnTo>
                    <a:lnTo>
                      <a:pt x="1360" y="481"/>
                    </a:lnTo>
                    <a:lnTo>
                      <a:pt x="1393" y="477"/>
                    </a:lnTo>
                    <a:lnTo>
                      <a:pt x="1406" y="474"/>
                    </a:lnTo>
                    <a:lnTo>
                      <a:pt x="1419" y="471"/>
                    </a:lnTo>
                    <a:lnTo>
                      <a:pt x="1431" y="467"/>
                    </a:lnTo>
                    <a:lnTo>
                      <a:pt x="1442" y="463"/>
                    </a:lnTo>
                    <a:lnTo>
                      <a:pt x="1463" y="452"/>
                    </a:lnTo>
                    <a:lnTo>
                      <a:pt x="1479" y="442"/>
                    </a:lnTo>
                    <a:lnTo>
                      <a:pt x="1483" y="438"/>
                    </a:lnTo>
                    <a:lnTo>
                      <a:pt x="1488" y="435"/>
                    </a:lnTo>
                    <a:lnTo>
                      <a:pt x="1491" y="430"/>
                    </a:lnTo>
                    <a:lnTo>
                      <a:pt x="1494" y="425"/>
                    </a:lnTo>
                    <a:lnTo>
                      <a:pt x="1496" y="421"/>
                    </a:lnTo>
                    <a:lnTo>
                      <a:pt x="1497" y="415"/>
                    </a:lnTo>
                    <a:lnTo>
                      <a:pt x="1497" y="410"/>
                    </a:lnTo>
                    <a:lnTo>
                      <a:pt x="1496" y="404"/>
                    </a:lnTo>
                    <a:lnTo>
                      <a:pt x="1495" y="397"/>
                    </a:lnTo>
                    <a:lnTo>
                      <a:pt x="1493" y="388"/>
                    </a:lnTo>
                    <a:lnTo>
                      <a:pt x="1491" y="380"/>
                    </a:lnTo>
                    <a:lnTo>
                      <a:pt x="1487" y="370"/>
                    </a:lnTo>
                    <a:lnTo>
                      <a:pt x="1481" y="360"/>
                    </a:lnTo>
                    <a:lnTo>
                      <a:pt x="1475" y="349"/>
                    </a:lnTo>
                    <a:lnTo>
                      <a:pt x="1466" y="339"/>
                    </a:lnTo>
                    <a:lnTo>
                      <a:pt x="1455" y="328"/>
                    </a:lnTo>
                    <a:lnTo>
                      <a:pt x="1435" y="307"/>
                    </a:lnTo>
                    <a:lnTo>
                      <a:pt x="1419" y="288"/>
                    </a:lnTo>
                    <a:lnTo>
                      <a:pt x="1412" y="279"/>
                    </a:lnTo>
                    <a:lnTo>
                      <a:pt x="1408" y="272"/>
                    </a:lnTo>
                    <a:lnTo>
                      <a:pt x="1404" y="264"/>
                    </a:lnTo>
                    <a:lnTo>
                      <a:pt x="1400" y="257"/>
                    </a:lnTo>
                    <a:lnTo>
                      <a:pt x="1399" y="249"/>
                    </a:lnTo>
                    <a:lnTo>
                      <a:pt x="1398" y="243"/>
                    </a:lnTo>
                    <a:lnTo>
                      <a:pt x="1398" y="236"/>
                    </a:lnTo>
                    <a:lnTo>
                      <a:pt x="1399" y="231"/>
                    </a:lnTo>
                    <a:lnTo>
                      <a:pt x="1401" y="224"/>
                    </a:lnTo>
                    <a:lnTo>
                      <a:pt x="1405" y="219"/>
                    </a:lnTo>
                    <a:lnTo>
                      <a:pt x="1408" y="214"/>
                    </a:lnTo>
                    <a:lnTo>
                      <a:pt x="1413" y="208"/>
                    </a:lnTo>
                    <a:lnTo>
                      <a:pt x="1421" y="202"/>
                    </a:lnTo>
                    <a:lnTo>
                      <a:pt x="1431" y="195"/>
                    </a:lnTo>
                    <a:lnTo>
                      <a:pt x="1440" y="189"/>
                    </a:lnTo>
                    <a:lnTo>
                      <a:pt x="1452" y="184"/>
                    </a:lnTo>
                    <a:lnTo>
                      <a:pt x="1478" y="174"/>
                    </a:lnTo>
                    <a:lnTo>
                      <a:pt x="1504" y="164"/>
                    </a:lnTo>
                    <a:lnTo>
                      <a:pt x="1531" y="153"/>
                    </a:lnTo>
                    <a:lnTo>
                      <a:pt x="1558" y="140"/>
                    </a:lnTo>
                    <a:lnTo>
                      <a:pt x="1571" y="133"/>
                    </a:lnTo>
                    <a:lnTo>
                      <a:pt x="1583" y="125"/>
                    </a:lnTo>
                    <a:lnTo>
                      <a:pt x="1595" y="116"/>
                    </a:lnTo>
                    <a:lnTo>
                      <a:pt x="1605" y="107"/>
                    </a:lnTo>
                    <a:lnTo>
                      <a:pt x="1615" y="97"/>
                    </a:lnTo>
                    <a:lnTo>
                      <a:pt x="1624" y="86"/>
                    </a:lnTo>
                    <a:lnTo>
                      <a:pt x="1630" y="74"/>
                    </a:lnTo>
                    <a:lnTo>
                      <a:pt x="1636" y="62"/>
                    </a:lnTo>
                    <a:lnTo>
                      <a:pt x="1637" y="55"/>
                    </a:lnTo>
                    <a:lnTo>
                      <a:pt x="1638" y="49"/>
                    </a:lnTo>
                    <a:lnTo>
                      <a:pt x="1639" y="41"/>
                    </a:lnTo>
                    <a:lnTo>
                      <a:pt x="1639" y="33"/>
                    </a:lnTo>
                    <a:lnTo>
                      <a:pt x="1639" y="26"/>
                    </a:lnTo>
                    <a:lnTo>
                      <a:pt x="1638" y="17"/>
                    </a:lnTo>
                    <a:lnTo>
                      <a:pt x="1637" y="10"/>
                    </a:lnTo>
                    <a:lnTo>
                      <a:pt x="1634" y="1"/>
                    </a:lnTo>
                    <a:lnTo>
                      <a:pt x="1653" y="0"/>
                    </a:lnTo>
                    <a:lnTo>
                      <a:pt x="1655" y="22"/>
                    </a:lnTo>
                    <a:lnTo>
                      <a:pt x="1654" y="41"/>
                    </a:lnTo>
                    <a:lnTo>
                      <a:pt x="1652" y="59"/>
                    </a:lnTo>
                    <a:lnTo>
                      <a:pt x="1647" y="76"/>
                    </a:lnTo>
                    <a:lnTo>
                      <a:pt x="1642" y="91"/>
                    </a:lnTo>
                    <a:lnTo>
                      <a:pt x="1634" y="104"/>
                    </a:lnTo>
                    <a:lnTo>
                      <a:pt x="1627" y="115"/>
                    </a:lnTo>
                    <a:lnTo>
                      <a:pt x="1616" y="127"/>
                    </a:lnTo>
                    <a:lnTo>
                      <a:pt x="1605" y="137"/>
                    </a:lnTo>
                    <a:lnTo>
                      <a:pt x="1593" y="146"/>
                    </a:lnTo>
                    <a:lnTo>
                      <a:pt x="1580" y="154"/>
                    </a:lnTo>
                    <a:lnTo>
                      <a:pt x="1568" y="162"/>
                    </a:lnTo>
                    <a:lnTo>
                      <a:pt x="1538" y="176"/>
                    </a:lnTo>
                    <a:lnTo>
                      <a:pt x="1508" y="188"/>
                    </a:lnTo>
                    <a:lnTo>
                      <a:pt x="1486" y="197"/>
                    </a:lnTo>
                    <a:lnTo>
                      <a:pt x="1464" y="206"/>
                    </a:lnTo>
                    <a:lnTo>
                      <a:pt x="1454" y="211"/>
                    </a:lnTo>
                    <a:lnTo>
                      <a:pt x="1446" y="216"/>
                    </a:lnTo>
                    <a:lnTo>
                      <a:pt x="1438" y="221"/>
                    </a:lnTo>
                    <a:lnTo>
                      <a:pt x="1433" y="226"/>
                    </a:lnTo>
                    <a:lnTo>
                      <a:pt x="1429" y="230"/>
                    </a:lnTo>
                    <a:lnTo>
                      <a:pt x="1427" y="233"/>
                    </a:lnTo>
                    <a:lnTo>
                      <a:pt x="1426" y="236"/>
                    </a:lnTo>
                    <a:lnTo>
                      <a:pt x="1425" y="240"/>
                    </a:lnTo>
                    <a:lnTo>
                      <a:pt x="1425" y="244"/>
                    </a:lnTo>
                    <a:lnTo>
                      <a:pt x="1425" y="248"/>
                    </a:lnTo>
                    <a:lnTo>
                      <a:pt x="1426" y="253"/>
                    </a:lnTo>
                    <a:lnTo>
                      <a:pt x="1427" y="258"/>
                    </a:lnTo>
                    <a:lnTo>
                      <a:pt x="1433" y="269"/>
                    </a:lnTo>
                    <a:lnTo>
                      <a:pt x="1441" y="281"/>
                    </a:lnTo>
                    <a:lnTo>
                      <a:pt x="1453" y="294"/>
                    </a:lnTo>
                    <a:lnTo>
                      <a:pt x="1468" y="311"/>
                    </a:lnTo>
                    <a:lnTo>
                      <a:pt x="1480" y="322"/>
                    </a:lnTo>
                    <a:lnTo>
                      <a:pt x="1491" y="335"/>
                    </a:lnTo>
                    <a:lnTo>
                      <a:pt x="1501" y="347"/>
                    </a:lnTo>
                    <a:lnTo>
                      <a:pt x="1508" y="358"/>
                    </a:lnTo>
                    <a:lnTo>
                      <a:pt x="1515" y="369"/>
                    </a:lnTo>
                    <a:lnTo>
                      <a:pt x="1520" y="380"/>
                    </a:lnTo>
                    <a:lnTo>
                      <a:pt x="1523" y="390"/>
                    </a:lnTo>
                    <a:lnTo>
                      <a:pt x="1525" y="400"/>
                    </a:lnTo>
                    <a:lnTo>
                      <a:pt x="1527" y="410"/>
                    </a:lnTo>
                    <a:lnTo>
                      <a:pt x="1527" y="419"/>
                    </a:lnTo>
                    <a:lnTo>
                      <a:pt x="1524" y="428"/>
                    </a:lnTo>
                    <a:lnTo>
                      <a:pt x="1521" y="437"/>
                    </a:lnTo>
                    <a:lnTo>
                      <a:pt x="1517" y="445"/>
                    </a:lnTo>
                    <a:lnTo>
                      <a:pt x="1510" y="453"/>
                    </a:lnTo>
                    <a:lnTo>
                      <a:pt x="1504" y="459"/>
                    </a:lnTo>
                    <a:lnTo>
                      <a:pt x="1495" y="466"/>
                    </a:lnTo>
                    <a:lnTo>
                      <a:pt x="1487" y="471"/>
                    </a:lnTo>
                    <a:lnTo>
                      <a:pt x="1478" y="476"/>
                    </a:lnTo>
                    <a:lnTo>
                      <a:pt x="1467" y="480"/>
                    </a:lnTo>
                    <a:lnTo>
                      <a:pt x="1456" y="484"/>
                    </a:lnTo>
                    <a:lnTo>
                      <a:pt x="1445" y="487"/>
                    </a:lnTo>
                    <a:lnTo>
                      <a:pt x="1432" y="491"/>
                    </a:lnTo>
                    <a:lnTo>
                      <a:pt x="1418" y="493"/>
                    </a:lnTo>
                    <a:lnTo>
                      <a:pt x="1402" y="495"/>
                    </a:lnTo>
                    <a:lnTo>
                      <a:pt x="1380" y="497"/>
                    </a:lnTo>
                    <a:lnTo>
                      <a:pt x="1354" y="497"/>
                    </a:lnTo>
                    <a:lnTo>
                      <a:pt x="1327" y="497"/>
                    </a:lnTo>
                    <a:lnTo>
                      <a:pt x="1299" y="495"/>
                    </a:lnTo>
                    <a:lnTo>
                      <a:pt x="1269" y="493"/>
                    </a:lnTo>
                    <a:lnTo>
                      <a:pt x="1237" y="488"/>
                    </a:lnTo>
                    <a:lnTo>
                      <a:pt x="1204" y="483"/>
                    </a:lnTo>
                    <a:lnTo>
                      <a:pt x="1169" y="477"/>
                    </a:lnTo>
                    <a:lnTo>
                      <a:pt x="1133" y="469"/>
                    </a:lnTo>
                    <a:lnTo>
                      <a:pt x="1095" y="460"/>
                    </a:lnTo>
                    <a:lnTo>
                      <a:pt x="1056" y="450"/>
                    </a:lnTo>
                    <a:lnTo>
                      <a:pt x="1016" y="439"/>
                    </a:lnTo>
                    <a:lnTo>
                      <a:pt x="975" y="427"/>
                    </a:lnTo>
                    <a:lnTo>
                      <a:pt x="932" y="413"/>
                    </a:lnTo>
                    <a:lnTo>
                      <a:pt x="889" y="399"/>
                    </a:lnTo>
                    <a:lnTo>
                      <a:pt x="844" y="384"/>
                    </a:lnTo>
                    <a:lnTo>
                      <a:pt x="804" y="370"/>
                    </a:lnTo>
                    <a:lnTo>
                      <a:pt x="764" y="358"/>
                    </a:lnTo>
                    <a:lnTo>
                      <a:pt x="726" y="348"/>
                    </a:lnTo>
                    <a:lnTo>
                      <a:pt x="688" y="340"/>
                    </a:lnTo>
                    <a:lnTo>
                      <a:pt x="652" y="332"/>
                    </a:lnTo>
                    <a:lnTo>
                      <a:pt x="617" y="327"/>
                    </a:lnTo>
                    <a:lnTo>
                      <a:pt x="584" y="322"/>
                    </a:lnTo>
                    <a:lnTo>
                      <a:pt x="551" y="319"/>
                    </a:lnTo>
                    <a:lnTo>
                      <a:pt x="521" y="318"/>
                    </a:lnTo>
                    <a:lnTo>
                      <a:pt x="492" y="317"/>
                    </a:lnTo>
                    <a:lnTo>
                      <a:pt x="465" y="317"/>
                    </a:lnTo>
                    <a:lnTo>
                      <a:pt x="439" y="318"/>
                    </a:lnTo>
                    <a:lnTo>
                      <a:pt x="415" y="320"/>
                    </a:lnTo>
                    <a:lnTo>
                      <a:pt x="394" y="324"/>
                    </a:lnTo>
                    <a:lnTo>
                      <a:pt x="374" y="327"/>
                    </a:lnTo>
                    <a:lnTo>
                      <a:pt x="357" y="331"/>
                    </a:lnTo>
                    <a:lnTo>
                      <a:pt x="340" y="335"/>
                    </a:lnTo>
                    <a:lnTo>
                      <a:pt x="326" y="342"/>
                    </a:lnTo>
                    <a:lnTo>
                      <a:pt x="321" y="345"/>
                    </a:lnTo>
                    <a:lnTo>
                      <a:pt x="316" y="348"/>
                    </a:lnTo>
                    <a:lnTo>
                      <a:pt x="312" y="352"/>
                    </a:lnTo>
                    <a:lnTo>
                      <a:pt x="309" y="355"/>
                    </a:lnTo>
                    <a:lnTo>
                      <a:pt x="306" y="359"/>
                    </a:lnTo>
                    <a:lnTo>
                      <a:pt x="305" y="364"/>
                    </a:lnTo>
                    <a:lnTo>
                      <a:pt x="308" y="369"/>
                    </a:lnTo>
                    <a:lnTo>
                      <a:pt x="311" y="375"/>
                    </a:lnTo>
                    <a:lnTo>
                      <a:pt x="319" y="383"/>
                    </a:lnTo>
                    <a:lnTo>
                      <a:pt x="331" y="390"/>
                    </a:lnTo>
                    <a:lnTo>
                      <a:pt x="346" y="399"/>
                    </a:lnTo>
                    <a:lnTo>
                      <a:pt x="364" y="407"/>
                    </a:lnTo>
                    <a:lnTo>
                      <a:pt x="385" y="415"/>
                    </a:lnTo>
                    <a:lnTo>
                      <a:pt x="410" y="423"/>
                    </a:lnTo>
                    <a:lnTo>
                      <a:pt x="438" y="430"/>
                    </a:lnTo>
                    <a:lnTo>
                      <a:pt x="470" y="437"/>
                    </a:lnTo>
                    <a:lnTo>
                      <a:pt x="505" y="445"/>
                    </a:lnTo>
                    <a:lnTo>
                      <a:pt x="536" y="454"/>
                    </a:lnTo>
                    <a:lnTo>
                      <a:pt x="563" y="464"/>
                    </a:lnTo>
                    <a:lnTo>
                      <a:pt x="587" y="473"/>
                    </a:lnTo>
                    <a:lnTo>
                      <a:pt x="597" y="479"/>
                    </a:lnTo>
                    <a:lnTo>
                      <a:pt x="606" y="484"/>
                    </a:lnTo>
                    <a:lnTo>
                      <a:pt x="615" y="490"/>
                    </a:lnTo>
                    <a:lnTo>
                      <a:pt x="623" y="496"/>
                    </a:lnTo>
                    <a:lnTo>
                      <a:pt x="629" y="501"/>
                    </a:lnTo>
                    <a:lnTo>
                      <a:pt x="634" y="508"/>
                    </a:lnTo>
                    <a:lnTo>
                      <a:pt x="640" y="513"/>
                    </a:lnTo>
                    <a:lnTo>
                      <a:pt x="644" y="520"/>
                    </a:lnTo>
                    <a:lnTo>
                      <a:pt x="650" y="529"/>
                    </a:lnTo>
                    <a:lnTo>
                      <a:pt x="653" y="540"/>
                    </a:lnTo>
                    <a:lnTo>
                      <a:pt x="654" y="550"/>
                    </a:lnTo>
                    <a:lnTo>
                      <a:pt x="654" y="561"/>
                    </a:lnTo>
                    <a:lnTo>
                      <a:pt x="652" y="570"/>
                    </a:lnTo>
                    <a:lnTo>
                      <a:pt x="646" y="581"/>
                    </a:lnTo>
                    <a:lnTo>
                      <a:pt x="641" y="591"/>
                    </a:lnTo>
                    <a:lnTo>
                      <a:pt x="633" y="600"/>
                    </a:lnTo>
                    <a:lnTo>
                      <a:pt x="625" y="608"/>
                    </a:lnTo>
                    <a:lnTo>
                      <a:pt x="615" y="616"/>
                    </a:lnTo>
                    <a:lnTo>
                      <a:pt x="604" y="623"/>
                    </a:lnTo>
                    <a:lnTo>
                      <a:pt x="592" y="631"/>
                    </a:lnTo>
                    <a:lnTo>
                      <a:pt x="579" y="637"/>
                    </a:lnTo>
                    <a:lnTo>
                      <a:pt x="565" y="644"/>
                    </a:lnTo>
                    <a:lnTo>
                      <a:pt x="549" y="649"/>
                    </a:lnTo>
                    <a:lnTo>
                      <a:pt x="533" y="655"/>
                    </a:lnTo>
                    <a:lnTo>
                      <a:pt x="508" y="661"/>
                    </a:lnTo>
                    <a:lnTo>
                      <a:pt x="481" y="666"/>
                    </a:lnTo>
                    <a:lnTo>
                      <a:pt x="453" y="669"/>
                    </a:lnTo>
                    <a:lnTo>
                      <a:pt x="423" y="671"/>
                    </a:lnTo>
                    <a:lnTo>
                      <a:pt x="392" y="670"/>
                    </a:lnTo>
                    <a:lnTo>
                      <a:pt x="359" y="667"/>
                    </a:lnTo>
                    <a:lnTo>
                      <a:pt x="327" y="663"/>
                    </a:lnTo>
                    <a:lnTo>
                      <a:pt x="292" y="658"/>
                    </a:lnTo>
                    <a:lnTo>
                      <a:pt x="257" y="649"/>
                    </a:lnTo>
                    <a:lnTo>
                      <a:pt x="221" y="639"/>
                    </a:lnTo>
                    <a:lnTo>
                      <a:pt x="186" y="626"/>
                    </a:lnTo>
                    <a:lnTo>
                      <a:pt x="149" y="612"/>
                    </a:lnTo>
                    <a:lnTo>
                      <a:pt x="111" y="595"/>
                    </a:lnTo>
                    <a:lnTo>
                      <a:pt x="75" y="577"/>
                    </a:lnTo>
                    <a:lnTo>
                      <a:pt x="37" y="555"/>
                    </a:lnTo>
                    <a:lnTo>
                      <a:pt x="0" y="533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4" name="Freeform 30">
                <a:extLst>
                  <a:ext uri="{FF2B5EF4-FFF2-40B4-BE49-F238E27FC236}">
                    <a16:creationId xmlns:a16="http://schemas.microsoft.com/office/drawing/2014/main" xmlns="" id="{FDB28C75-0E3C-4898-9037-B0FA43C6B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3327"/>
                <a:ext cx="458" cy="218"/>
              </a:xfrm>
              <a:custGeom>
                <a:avLst/>
                <a:gdLst>
                  <a:gd name="T0" fmla="*/ 29 w 1833"/>
                  <a:gd name="T1" fmla="*/ 10 h 872"/>
                  <a:gd name="T2" fmla="*/ 149 w 1833"/>
                  <a:gd name="T3" fmla="*/ 67 h 872"/>
                  <a:gd name="T4" fmla="*/ 361 w 1833"/>
                  <a:gd name="T5" fmla="*/ 181 h 872"/>
                  <a:gd name="T6" fmla="*/ 452 w 1833"/>
                  <a:gd name="T7" fmla="*/ 235 h 872"/>
                  <a:gd name="T8" fmla="*/ 485 w 1833"/>
                  <a:gd name="T9" fmla="*/ 256 h 872"/>
                  <a:gd name="T10" fmla="*/ 567 w 1833"/>
                  <a:gd name="T11" fmla="*/ 309 h 872"/>
                  <a:gd name="T12" fmla="*/ 698 w 1833"/>
                  <a:gd name="T13" fmla="*/ 399 h 872"/>
                  <a:gd name="T14" fmla="*/ 842 w 1833"/>
                  <a:gd name="T15" fmla="*/ 502 h 872"/>
                  <a:gd name="T16" fmla="*/ 887 w 1833"/>
                  <a:gd name="T17" fmla="*/ 536 h 872"/>
                  <a:gd name="T18" fmla="*/ 957 w 1833"/>
                  <a:gd name="T19" fmla="*/ 587 h 872"/>
                  <a:gd name="T20" fmla="*/ 1042 w 1833"/>
                  <a:gd name="T21" fmla="*/ 645 h 872"/>
                  <a:gd name="T22" fmla="*/ 1131 w 1833"/>
                  <a:gd name="T23" fmla="*/ 705 h 872"/>
                  <a:gd name="T24" fmla="*/ 1166 w 1833"/>
                  <a:gd name="T25" fmla="*/ 729 h 872"/>
                  <a:gd name="T26" fmla="*/ 1219 w 1833"/>
                  <a:gd name="T27" fmla="*/ 758 h 872"/>
                  <a:gd name="T28" fmla="*/ 1273 w 1833"/>
                  <a:gd name="T29" fmla="*/ 784 h 872"/>
                  <a:gd name="T30" fmla="*/ 1358 w 1833"/>
                  <a:gd name="T31" fmla="*/ 819 h 872"/>
                  <a:gd name="T32" fmla="*/ 1441 w 1833"/>
                  <a:gd name="T33" fmla="*/ 845 h 872"/>
                  <a:gd name="T34" fmla="*/ 1511 w 1833"/>
                  <a:gd name="T35" fmla="*/ 856 h 872"/>
                  <a:gd name="T36" fmla="*/ 1558 w 1833"/>
                  <a:gd name="T37" fmla="*/ 857 h 872"/>
                  <a:gd name="T38" fmla="*/ 1635 w 1833"/>
                  <a:gd name="T39" fmla="*/ 852 h 872"/>
                  <a:gd name="T40" fmla="*/ 1687 w 1833"/>
                  <a:gd name="T41" fmla="*/ 842 h 872"/>
                  <a:gd name="T42" fmla="*/ 1741 w 1833"/>
                  <a:gd name="T43" fmla="*/ 825 h 872"/>
                  <a:gd name="T44" fmla="*/ 1783 w 1833"/>
                  <a:gd name="T45" fmla="*/ 806 h 872"/>
                  <a:gd name="T46" fmla="*/ 1818 w 1833"/>
                  <a:gd name="T47" fmla="*/ 778 h 872"/>
                  <a:gd name="T48" fmla="*/ 1831 w 1833"/>
                  <a:gd name="T49" fmla="*/ 776 h 872"/>
                  <a:gd name="T50" fmla="*/ 1820 w 1833"/>
                  <a:gd name="T51" fmla="*/ 795 h 872"/>
                  <a:gd name="T52" fmla="*/ 1792 w 1833"/>
                  <a:gd name="T53" fmla="*/ 819 h 872"/>
                  <a:gd name="T54" fmla="*/ 1740 w 1833"/>
                  <a:gd name="T55" fmla="*/ 842 h 872"/>
                  <a:gd name="T56" fmla="*/ 1669 w 1833"/>
                  <a:gd name="T57" fmla="*/ 862 h 872"/>
                  <a:gd name="T58" fmla="*/ 1589 w 1833"/>
                  <a:gd name="T59" fmla="*/ 871 h 872"/>
                  <a:gd name="T60" fmla="*/ 1517 w 1833"/>
                  <a:gd name="T61" fmla="*/ 872 h 872"/>
                  <a:gd name="T62" fmla="*/ 1448 w 1833"/>
                  <a:gd name="T63" fmla="*/ 863 h 872"/>
                  <a:gd name="T64" fmla="*/ 1376 w 1833"/>
                  <a:gd name="T65" fmla="*/ 843 h 872"/>
                  <a:gd name="T66" fmla="*/ 1296 w 1833"/>
                  <a:gd name="T67" fmla="*/ 811 h 872"/>
                  <a:gd name="T68" fmla="*/ 1231 w 1833"/>
                  <a:gd name="T69" fmla="*/ 781 h 872"/>
                  <a:gd name="T70" fmla="*/ 1176 w 1833"/>
                  <a:gd name="T71" fmla="*/ 752 h 872"/>
                  <a:gd name="T72" fmla="*/ 1122 w 1833"/>
                  <a:gd name="T73" fmla="*/ 718 h 872"/>
                  <a:gd name="T74" fmla="*/ 1047 w 1833"/>
                  <a:gd name="T75" fmla="*/ 665 h 872"/>
                  <a:gd name="T76" fmla="*/ 938 w 1833"/>
                  <a:gd name="T77" fmla="*/ 588 h 872"/>
                  <a:gd name="T78" fmla="*/ 832 w 1833"/>
                  <a:gd name="T79" fmla="*/ 513 h 872"/>
                  <a:gd name="T80" fmla="*/ 718 w 1833"/>
                  <a:gd name="T81" fmla="*/ 427 h 872"/>
                  <a:gd name="T82" fmla="*/ 627 w 1833"/>
                  <a:gd name="T83" fmla="*/ 364 h 872"/>
                  <a:gd name="T84" fmla="*/ 549 w 1833"/>
                  <a:gd name="T85" fmla="*/ 314 h 872"/>
                  <a:gd name="T86" fmla="*/ 477 w 1833"/>
                  <a:gd name="T87" fmla="*/ 268 h 872"/>
                  <a:gd name="T88" fmla="*/ 477 w 1833"/>
                  <a:gd name="T89" fmla="*/ 268 h 872"/>
                  <a:gd name="T90" fmla="*/ 357 w 1833"/>
                  <a:gd name="T91" fmla="*/ 194 h 872"/>
                  <a:gd name="T92" fmla="*/ 184 w 1833"/>
                  <a:gd name="T93" fmla="*/ 98 h 872"/>
                  <a:gd name="T94" fmla="*/ 48 w 1833"/>
                  <a:gd name="T95" fmla="*/ 34 h 872"/>
                  <a:gd name="T96" fmla="*/ 0 w 1833"/>
                  <a:gd name="T97" fmla="*/ 14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33" h="872">
                    <a:moveTo>
                      <a:pt x="6" y="0"/>
                    </a:moveTo>
                    <a:lnTo>
                      <a:pt x="12" y="2"/>
                    </a:lnTo>
                    <a:lnTo>
                      <a:pt x="29" y="10"/>
                    </a:lnTo>
                    <a:lnTo>
                      <a:pt x="59" y="23"/>
                    </a:lnTo>
                    <a:lnTo>
                      <a:pt x="98" y="42"/>
                    </a:lnTo>
                    <a:lnTo>
                      <a:pt x="149" y="67"/>
                    </a:lnTo>
                    <a:lnTo>
                      <a:pt x="211" y="98"/>
                    </a:lnTo>
                    <a:lnTo>
                      <a:pt x="281" y="136"/>
                    </a:lnTo>
                    <a:lnTo>
                      <a:pt x="361" y="181"/>
                    </a:lnTo>
                    <a:lnTo>
                      <a:pt x="391" y="199"/>
                    </a:lnTo>
                    <a:lnTo>
                      <a:pt x="421" y="217"/>
                    </a:lnTo>
                    <a:lnTo>
                      <a:pt x="452" y="235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525" y="282"/>
                    </a:lnTo>
                    <a:lnTo>
                      <a:pt x="567" y="309"/>
                    </a:lnTo>
                    <a:lnTo>
                      <a:pt x="609" y="338"/>
                    </a:lnTo>
                    <a:lnTo>
                      <a:pt x="653" y="368"/>
                    </a:lnTo>
                    <a:lnTo>
                      <a:pt x="698" y="399"/>
                    </a:lnTo>
                    <a:lnTo>
                      <a:pt x="745" y="433"/>
                    </a:lnTo>
                    <a:lnTo>
                      <a:pt x="792" y="466"/>
                    </a:lnTo>
                    <a:lnTo>
                      <a:pt x="842" y="502"/>
                    </a:lnTo>
                    <a:lnTo>
                      <a:pt x="857" y="512"/>
                    </a:lnTo>
                    <a:lnTo>
                      <a:pt x="871" y="524"/>
                    </a:lnTo>
                    <a:lnTo>
                      <a:pt x="887" y="536"/>
                    </a:lnTo>
                    <a:lnTo>
                      <a:pt x="902" y="547"/>
                    </a:lnTo>
                    <a:lnTo>
                      <a:pt x="929" y="566"/>
                    </a:lnTo>
                    <a:lnTo>
                      <a:pt x="957" y="587"/>
                    </a:lnTo>
                    <a:lnTo>
                      <a:pt x="985" y="606"/>
                    </a:lnTo>
                    <a:lnTo>
                      <a:pt x="1014" y="626"/>
                    </a:lnTo>
                    <a:lnTo>
                      <a:pt x="1042" y="645"/>
                    </a:lnTo>
                    <a:lnTo>
                      <a:pt x="1071" y="665"/>
                    </a:lnTo>
                    <a:lnTo>
                      <a:pt x="1101" y="686"/>
                    </a:lnTo>
                    <a:lnTo>
                      <a:pt x="1131" y="705"/>
                    </a:lnTo>
                    <a:lnTo>
                      <a:pt x="1131" y="706"/>
                    </a:lnTo>
                    <a:lnTo>
                      <a:pt x="1149" y="718"/>
                    </a:lnTo>
                    <a:lnTo>
                      <a:pt x="1166" y="729"/>
                    </a:lnTo>
                    <a:lnTo>
                      <a:pt x="1184" y="739"/>
                    </a:lnTo>
                    <a:lnTo>
                      <a:pt x="1202" y="750"/>
                    </a:lnTo>
                    <a:lnTo>
                      <a:pt x="1219" y="758"/>
                    </a:lnTo>
                    <a:lnTo>
                      <a:pt x="1238" y="768"/>
                    </a:lnTo>
                    <a:lnTo>
                      <a:pt x="1255" y="775"/>
                    </a:lnTo>
                    <a:lnTo>
                      <a:pt x="1273" y="784"/>
                    </a:lnTo>
                    <a:lnTo>
                      <a:pt x="1301" y="796"/>
                    </a:lnTo>
                    <a:lnTo>
                      <a:pt x="1330" y="807"/>
                    </a:lnTo>
                    <a:lnTo>
                      <a:pt x="1358" y="819"/>
                    </a:lnTo>
                    <a:lnTo>
                      <a:pt x="1386" y="828"/>
                    </a:lnTo>
                    <a:lnTo>
                      <a:pt x="1413" y="838"/>
                    </a:lnTo>
                    <a:lnTo>
                      <a:pt x="1441" y="845"/>
                    </a:lnTo>
                    <a:lnTo>
                      <a:pt x="1468" y="851"/>
                    </a:lnTo>
                    <a:lnTo>
                      <a:pt x="1494" y="855"/>
                    </a:lnTo>
                    <a:lnTo>
                      <a:pt x="1511" y="856"/>
                    </a:lnTo>
                    <a:lnTo>
                      <a:pt x="1527" y="857"/>
                    </a:lnTo>
                    <a:lnTo>
                      <a:pt x="1543" y="857"/>
                    </a:lnTo>
                    <a:lnTo>
                      <a:pt x="1558" y="857"/>
                    </a:lnTo>
                    <a:lnTo>
                      <a:pt x="1589" y="856"/>
                    </a:lnTo>
                    <a:lnTo>
                      <a:pt x="1618" y="854"/>
                    </a:lnTo>
                    <a:lnTo>
                      <a:pt x="1635" y="852"/>
                    </a:lnTo>
                    <a:lnTo>
                      <a:pt x="1652" y="850"/>
                    </a:lnTo>
                    <a:lnTo>
                      <a:pt x="1670" y="847"/>
                    </a:lnTo>
                    <a:lnTo>
                      <a:pt x="1687" y="842"/>
                    </a:lnTo>
                    <a:lnTo>
                      <a:pt x="1705" y="837"/>
                    </a:lnTo>
                    <a:lnTo>
                      <a:pt x="1723" y="831"/>
                    </a:lnTo>
                    <a:lnTo>
                      <a:pt x="1741" y="825"/>
                    </a:lnTo>
                    <a:lnTo>
                      <a:pt x="1760" y="819"/>
                    </a:lnTo>
                    <a:lnTo>
                      <a:pt x="1772" y="812"/>
                    </a:lnTo>
                    <a:lnTo>
                      <a:pt x="1783" y="806"/>
                    </a:lnTo>
                    <a:lnTo>
                      <a:pt x="1793" y="799"/>
                    </a:lnTo>
                    <a:lnTo>
                      <a:pt x="1803" y="792"/>
                    </a:lnTo>
                    <a:lnTo>
                      <a:pt x="1818" y="778"/>
                    </a:lnTo>
                    <a:lnTo>
                      <a:pt x="1833" y="768"/>
                    </a:lnTo>
                    <a:lnTo>
                      <a:pt x="1832" y="772"/>
                    </a:lnTo>
                    <a:lnTo>
                      <a:pt x="1831" y="776"/>
                    </a:lnTo>
                    <a:lnTo>
                      <a:pt x="1829" y="782"/>
                    </a:lnTo>
                    <a:lnTo>
                      <a:pt x="1827" y="786"/>
                    </a:lnTo>
                    <a:lnTo>
                      <a:pt x="1820" y="795"/>
                    </a:lnTo>
                    <a:lnTo>
                      <a:pt x="1813" y="803"/>
                    </a:lnTo>
                    <a:lnTo>
                      <a:pt x="1803" y="811"/>
                    </a:lnTo>
                    <a:lnTo>
                      <a:pt x="1792" y="819"/>
                    </a:lnTo>
                    <a:lnTo>
                      <a:pt x="1780" y="825"/>
                    </a:lnTo>
                    <a:lnTo>
                      <a:pt x="1767" y="831"/>
                    </a:lnTo>
                    <a:lnTo>
                      <a:pt x="1740" y="842"/>
                    </a:lnTo>
                    <a:lnTo>
                      <a:pt x="1714" y="851"/>
                    </a:lnTo>
                    <a:lnTo>
                      <a:pt x="1690" y="857"/>
                    </a:lnTo>
                    <a:lnTo>
                      <a:pt x="1669" y="862"/>
                    </a:lnTo>
                    <a:lnTo>
                      <a:pt x="1641" y="866"/>
                    </a:lnTo>
                    <a:lnTo>
                      <a:pt x="1615" y="869"/>
                    </a:lnTo>
                    <a:lnTo>
                      <a:pt x="1589" y="871"/>
                    </a:lnTo>
                    <a:lnTo>
                      <a:pt x="1564" y="872"/>
                    </a:lnTo>
                    <a:lnTo>
                      <a:pt x="1541" y="872"/>
                    </a:lnTo>
                    <a:lnTo>
                      <a:pt x="1517" y="872"/>
                    </a:lnTo>
                    <a:lnTo>
                      <a:pt x="1494" y="870"/>
                    </a:lnTo>
                    <a:lnTo>
                      <a:pt x="1471" y="867"/>
                    </a:lnTo>
                    <a:lnTo>
                      <a:pt x="1448" y="863"/>
                    </a:lnTo>
                    <a:lnTo>
                      <a:pt x="1424" y="857"/>
                    </a:lnTo>
                    <a:lnTo>
                      <a:pt x="1400" y="851"/>
                    </a:lnTo>
                    <a:lnTo>
                      <a:pt x="1376" y="843"/>
                    </a:lnTo>
                    <a:lnTo>
                      <a:pt x="1351" y="834"/>
                    </a:lnTo>
                    <a:lnTo>
                      <a:pt x="1324" y="823"/>
                    </a:lnTo>
                    <a:lnTo>
                      <a:pt x="1296" y="811"/>
                    </a:lnTo>
                    <a:lnTo>
                      <a:pt x="1268" y="797"/>
                    </a:lnTo>
                    <a:lnTo>
                      <a:pt x="1249" y="789"/>
                    </a:lnTo>
                    <a:lnTo>
                      <a:pt x="1231" y="781"/>
                    </a:lnTo>
                    <a:lnTo>
                      <a:pt x="1213" y="771"/>
                    </a:lnTo>
                    <a:lnTo>
                      <a:pt x="1194" y="761"/>
                    </a:lnTo>
                    <a:lnTo>
                      <a:pt x="1176" y="752"/>
                    </a:lnTo>
                    <a:lnTo>
                      <a:pt x="1158" y="741"/>
                    </a:lnTo>
                    <a:lnTo>
                      <a:pt x="1141" y="730"/>
                    </a:lnTo>
                    <a:lnTo>
                      <a:pt x="1122" y="718"/>
                    </a:lnTo>
                    <a:lnTo>
                      <a:pt x="1122" y="717"/>
                    </a:lnTo>
                    <a:lnTo>
                      <a:pt x="1084" y="691"/>
                    </a:lnTo>
                    <a:lnTo>
                      <a:pt x="1047" y="665"/>
                    </a:lnTo>
                    <a:lnTo>
                      <a:pt x="1010" y="640"/>
                    </a:lnTo>
                    <a:lnTo>
                      <a:pt x="973" y="614"/>
                    </a:lnTo>
                    <a:lnTo>
                      <a:pt x="938" y="588"/>
                    </a:lnTo>
                    <a:lnTo>
                      <a:pt x="902" y="563"/>
                    </a:lnTo>
                    <a:lnTo>
                      <a:pt x="867" y="538"/>
                    </a:lnTo>
                    <a:lnTo>
                      <a:pt x="832" y="513"/>
                    </a:lnTo>
                    <a:lnTo>
                      <a:pt x="793" y="484"/>
                    </a:lnTo>
                    <a:lnTo>
                      <a:pt x="755" y="455"/>
                    </a:lnTo>
                    <a:lnTo>
                      <a:pt x="718" y="427"/>
                    </a:lnTo>
                    <a:lnTo>
                      <a:pt x="681" y="400"/>
                    </a:lnTo>
                    <a:lnTo>
                      <a:pt x="654" y="382"/>
                    </a:lnTo>
                    <a:lnTo>
                      <a:pt x="627" y="364"/>
                    </a:lnTo>
                    <a:lnTo>
                      <a:pt x="600" y="346"/>
                    </a:lnTo>
                    <a:lnTo>
                      <a:pt x="575" y="329"/>
                    </a:lnTo>
                    <a:lnTo>
                      <a:pt x="549" y="314"/>
                    </a:lnTo>
                    <a:lnTo>
                      <a:pt x="525" y="298"/>
                    </a:lnTo>
                    <a:lnTo>
                      <a:pt x="501" y="283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35" y="242"/>
                    </a:lnTo>
                    <a:lnTo>
                      <a:pt x="395" y="217"/>
                    </a:lnTo>
                    <a:lnTo>
                      <a:pt x="357" y="194"/>
                    </a:lnTo>
                    <a:lnTo>
                      <a:pt x="321" y="173"/>
                    </a:lnTo>
                    <a:lnTo>
                      <a:pt x="248" y="132"/>
                    </a:lnTo>
                    <a:lnTo>
                      <a:pt x="184" y="98"/>
                    </a:lnTo>
                    <a:lnTo>
                      <a:pt x="129" y="71"/>
                    </a:lnTo>
                    <a:lnTo>
                      <a:pt x="83" y="50"/>
                    </a:lnTo>
                    <a:lnTo>
                      <a:pt x="48" y="34"/>
                    </a:lnTo>
                    <a:lnTo>
                      <a:pt x="22" y="22"/>
                    </a:lnTo>
                    <a:lnTo>
                      <a:pt x="6" y="15"/>
                    </a:lnTo>
                    <a:lnTo>
                      <a:pt x="0" y="1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5" name="Freeform 31">
                <a:extLst>
                  <a:ext uri="{FF2B5EF4-FFF2-40B4-BE49-F238E27FC236}">
                    <a16:creationId xmlns:a16="http://schemas.microsoft.com/office/drawing/2014/main" xmlns="" id="{D929FFF3-9003-456F-8AC2-138177496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3342"/>
                <a:ext cx="457" cy="214"/>
              </a:xfrm>
              <a:custGeom>
                <a:avLst/>
                <a:gdLst>
                  <a:gd name="T0" fmla="*/ 28 w 1828"/>
                  <a:gd name="T1" fmla="*/ 11 h 857"/>
                  <a:gd name="T2" fmla="*/ 143 w 1828"/>
                  <a:gd name="T3" fmla="*/ 67 h 857"/>
                  <a:gd name="T4" fmla="*/ 343 w 1828"/>
                  <a:gd name="T5" fmla="*/ 178 h 857"/>
                  <a:gd name="T6" fmla="*/ 448 w 1828"/>
                  <a:gd name="T7" fmla="*/ 239 h 857"/>
                  <a:gd name="T8" fmla="*/ 486 w 1828"/>
                  <a:gd name="T9" fmla="*/ 261 h 857"/>
                  <a:gd name="T10" fmla="*/ 587 w 1828"/>
                  <a:gd name="T11" fmla="*/ 326 h 857"/>
                  <a:gd name="T12" fmla="*/ 736 w 1828"/>
                  <a:gd name="T13" fmla="*/ 428 h 857"/>
                  <a:gd name="T14" fmla="*/ 884 w 1828"/>
                  <a:gd name="T15" fmla="*/ 533 h 857"/>
                  <a:gd name="T16" fmla="*/ 991 w 1828"/>
                  <a:gd name="T17" fmla="*/ 606 h 857"/>
                  <a:gd name="T18" fmla="*/ 1078 w 1828"/>
                  <a:gd name="T19" fmla="*/ 669 h 857"/>
                  <a:gd name="T20" fmla="*/ 1132 w 1828"/>
                  <a:gd name="T21" fmla="*/ 707 h 857"/>
                  <a:gd name="T22" fmla="*/ 1169 w 1828"/>
                  <a:gd name="T23" fmla="*/ 731 h 857"/>
                  <a:gd name="T24" fmla="*/ 1226 w 1828"/>
                  <a:gd name="T25" fmla="*/ 763 h 857"/>
                  <a:gd name="T26" fmla="*/ 1283 w 1828"/>
                  <a:gd name="T27" fmla="*/ 788 h 857"/>
                  <a:gd name="T28" fmla="*/ 1381 w 1828"/>
                  <a:gd name="T29" fmla="*/ 823 h 857"/>
                  <a:gd name="T30" fmla="*/ 1439 w 1828"/>
                  <a:gd name="T31" fmla="*/ 836 h 857"/>
                  <a:gd name="T32" fmla="*/ 1520 w 1828"/>
                  <a:gd name="T33" fmla="*/ 843 h 857"/>
                  <a:gd name="T34" fmla="*/ 1595 w 1828"/>
                  <a:gd name="T35" fmla="*/ 842 h 857"/>
                  <a:gd name="T36" fmla="*/ 1646 w 1828"/>
                  <a:gd name="T37" fmla="*/ 837 h 857"/>
                  <a:gd name="T38" fmla="*/ 1670 w 1828"/>
                  <a:gd name="T39" fmla="*/ 834 h 857"/>
                  <a:gd name="T40" fmla="*/ 1699 w 1828"/>
                  <a:gd name="T41" fmla="*/ 827 h 857"/>
                  <a:gd name="T42" fmla="*/ 1726 w 1828"/>
                  <a:gd name="T43" fmla="*/ 821 h 857"/>
                  <a:gd name="T44" fmla="*/ 1779 w 1828"/>
                  <a:gd name="T45" fmla="*/ 800 h 857"/>
                  <a:gd name="T46" fmla="*/ 1812 w 1828"/>
                  <a:gd name="T47" fmla="*/ 779 h 857"/>
                  <a:gd name="T48" fmla="*/ 1818 w 1828"/>
                  <a:gd name="T49" fmla="*/ 768 h 857"/>
                  <a:gd name="T50" fmla="*/ 1828 w 1828"/>
                  <a:gd name="T51" fmla="*/ 769 h 857"/>
                  <a:gd name="T52" fmla="*/ 1821 w 1828"/>
                  <a:gd name="T53" fmla="*/ 783 h 857"/>
                  <a:gd name="T54" fmla="*/ 1808 w 1828"/>
                  <a:gd name="T55" fmla="*/ 797 h 857"/>
                  <a:gd name="T56" fmla="*/ 1772 w 1828"/>
                  <a:gd name="T57" fmla="*/ 820 h 857"/>
                  <a:gd name="T58" fmla="*/ 1722 w 1828"/>
                  <a:gd name="T59" fmla="*/ 837 h 857"/>
                  <a:gd name="T60" fmla="*/ 1693 w 1828"/>
                  <a:gd name="T61" fmla="*/ 843 h 857"/>
                  <a:gd name="T62" fmla="*/ 1662 w 1828"/>
                  <a:gd name="T63" fmla="*/ 850 h 857"/>
                  <a:gd name="T64" fmla="*/ 1642 w 1828"/>
                  <a:gd name="T65" fmla="*/ 852 h 857"/>
                  <a:gd name="T66" fmla="*/ 1534 w 1828"/>
                  <a:gd name="T67" fmla="*/ 857 h 857"/>
                  <a:gd name="T68" fmla="*/ 1434 w 1828"/>
                  <a:gd name="T69" fmla="*/ 849 h 857"/>
                  <a:gd name="T70" fmla="*/ 1347 w 1828"/>
                  <a:gd name="T71" fmla="*/ 829 h 857"/>
                  <a:gd name="T72" fmla="*/ 1278 w 1828"/>
                  <a:gd name="T73" fmla="*/ 802 h 857"/>
                  <a:gd name="T74" fmla="*/ 1219 w 1828"/>
                  <a:gd name="T75" fmla="*/ 776 h 857"/>
                  <a:gd name="T76" fmla="*/ 1161 w 1828"/>
                  <a:gd name="T77" fmla="*/ 743 h 857"/>
                  <a:gd name="T78" fmla="*/ 1122 w 1828"/>
                  <a:gd name="T79" fmla="*/ 718 h 857"/>
                  <a:gd name="T80" fmla="*/ 1069 w 1828"/>
                  <a:gd name="T81" fmla="*/ 680 h 857"/>
                  <a:gd name="T82" fmla="*/ 977 w 1828"/>
                  <a:gd name="T83" fmla="*/ 614 h 857"/>
                  <a:gd name="T84" fmla="*/ 860 w 1828"/>
                  <a:gd name="T85" fmla="*/ 530 h 857"/>
                  <a:gd name="T86" fmla="*/ 749 w 1828"/>
                  <a:gd name="T87" fmla="*/ 451 h 857"/>
                  <a:gd name="T88" fmla="*/ 650 w 1828"/>
                  <a:gd name="T89" fmla="*/ 383 h 857"/>
                  <a:gd name="T90" fmla="*/ 560 w 1828"/>
                  <a:gd name="T91" fmla="*/ 326 h 857"/>
                  <a:gd name="T92" fmla="*/ 477 w 1828"/>
                  <a:gd name="T93" fmla="*/ 273 h 857"/>
                  <a:gd name="T94" fmla="*/ 477 w 1828"/>
                  <a:gd name="T95" fmla="*/ 273 h 857"/>
                  <a:gd name="T96" fmla="*/ 353 w 1828"/>
                  <a:gd name="T97" fmla="*/ 198 h 857"/>
                  <a:gd name="T98" fmla="*/ 246 w 1828"/>
                  <a:gd name="T99" fmla="*/ 135 h 857"/>
                  <a:gd name="T100" fmla="*/ 143 w 1828"/>
                  <a:gd name="T101" fmla="*/ 79 h 857"/>
                  <a:gd name="T102" fmla="*/ 48 w 1828"/>
                  <a:gd name="T103" fmla="*/ 34 h 857"/>
                  <a:gd name="T104" fmla="*/ 4 w 1828"/>
                  <a:gd name="T105" fmla="*/ 1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28" h="857">
                    <a:moveTo>
                      <a:pt x="7" y="0"/>
                    </a:moveTo>
                    <a:lnTo>
                      <a:pt x="12" y="4"/>
                    </a:lnTo>
                    <a:lnTo>
                      <a:pt x="28" y="11"/>
                    </a:lnTo>
                    <a:lnTo>
                      <a:pt x="57" y="24"/>
                    </a:lnTo>
                    <a:lnTo>
                      <a:pt x="94" y="42"/>
                    </a:lnTo>
                    <a:lnTo>
                      <a:pt x="143" y="67"/>
                    </a:lnTo>
                    <a:lnTo>
                      <a:pt x="200" y="97"/>
                    </a:lnTo>
                    <a:lnTo>
                      <a:pt x="267" y="135"/>
                    </a:lnTo>
                    <a:lnTo>
                      <a:pt x="343" y="178"/>
                    </a:lnTo>
                    <a:lnTo>
                      <a:pt x="377" y="198"/>
                    </a:lnTo>
                    <a:lnTo>
                      <a:pt x="411" y="217"/>
                    </a:lnTo>
                    <a:lnTo>
                      <a:pt x="448" y="239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537" y="294"/>
                    </a:lnTo>
                    <a:lnTo>
                      <a:pt x="587" y="326"/>
                    </a:lnTo>
                    <a:lnTo>
                      <a:pt x="637" y="360"/>
                    </a:lnTo>
                    <a:lnTo>
                      <a:pt x="687" y="394"/>
                    </a:lnTo>
                    <a:lnTo>
                      <a:pt x="736" y="428"/>
                    </a:lnTo>
                    <a:lnTo>
                      <a:pt x="786" y="463"/>
                    </a:lnTo>
                    <a:lnTo>
                      <a:pt x="835" y="498"/>
                    </a:lnTo>
                    <a:lnTo>
                      <a:pt x="884" y="533"/>
                    </a:lnTo>
                    <a:lnTo>
                      <a:pt x="920" y="558"/>
                    </a:lnTo>
                    <a:lnTo>
                      <a:pt x="955" y="583"/>
                    </a:lnTo>
                    <a:lnTo>
                      <a:pt x="991" y="606"/>
                    </a:lnTo>
                    <a:lnTo>
                      <a:pt x="1025" y="631"/>
                    </a:lnTo>
                    <a:lnTo>
                      <a:pt x="1052" y="649"/>
                    </a:lnTo>
                    <a:lnTo>
                      <a:pt x="1078" y="669"/>
                    </a:lnTo>
                    <a:lnTo>
                      <a:pt x="1105" y="687"/>
                    </a:lnTo>
                    <a:lnTo>
                      <a:pt x="1131" y="707"/>
                    </a:lnTo>
                    <a:lnTo>
                      <a:pt x="1132" y="707"/>
                    </a:lnTo>
                    <a:lnTo>
                      <a:pt x="1132" y="707"/>
                    </a:lnTo>
                    <a:lnTo>
                      <a:pt x="1150" y="719"/>
                    </a:lnTo>
                    <a:lnTo>
                      <a:pt x="1169" y="731"/>
                    </a:lnTo>
                    <a:lnTo>
                      <a:pt x="1188" y="742"/>
                    </a:lnTo>
                    <a:lnTo>
                      <a:pt x="1206" y="753"/>
                    </a:lnTo>
                    <a:lnTo>
                      <a:pt x="1226" y="763"/>
                    </a:lnTo>
                    <a:lnTo>
                      <a:pt x="1245" y="772"/>
                    </a:lnTo>
                    <a:lnTo>
                      <a:pt x="1264" y="781"/>
                    </a:lnTo>
                    <a:lnTo>
                      <a:pt x="1283" y="788"/>
                    </a:lnTo>
                    <a:lnTo>
                      <a:pt x="1323" y="804"/>
                    </a:lnTo>
                    <a:lnTo>
                      <a:pt x="1362" y="818"/>
                    </a:lnTo>
                    <a:lnTo>
                      <a:pt x="1381" y="823"/>
                    </a:lnTo>
                    <a:lnTo>
                      <a:pt x="1401" y="828"/>
                    </a:lnTo>
                    <a:lnTo>
                      <a:pt x="1420" y="833"/>
                    </a:lnTo>
                    <a:lnTo>
                      <a:pt x="1439" y="836"/>
                    </a:lnTo>
                    <a:lnTo>
                      <a:pt x="1466" y="840"/>
                    </a:lnTo>
                    <a:lnTo>
                      <a:pt x="1493" y="842"/>
                    </a:lnTo>
                    <a:lnTo>
                      <a:pt x="1520" y="843"/>
                    </a:lnTo>
                    <a:lnTo>
                      <a:pt x="1545" y="843"/>
                    </a:lnTo>
                    <a:lnTo>
                      <a:pt x="1571" y="843"/>
                    </a:lnTo>
                    <a:lnTo>
                      <a:pt x="1595" y="842"/>
                    </a:lnTo>
                    <a:lnTo>
                      <a:pt x="1619" y="840"/>
                    </a:lnTo>
                    <a:lnTo>
                      <a:pt x="1641" y="838"/>
                    </a:lnTo>
                    <a:lnTo>
                      <a:pt x="1646" y="837"/>
                    </a:lnTo>
                    <a:lnTo>
                      <a:pt x="1649" y="837"/>
                    </a:lnTo>
                    <a:lnTo>
                      <a:pt x="1660" y="835"/>
                    </a:lnTo>
                    <a:lnTo>
                      <a:pt x="1670" y="834"/>
                    </a:lnTo>
                    <a:lnTo>
                      <a:pt x="1680" y="832"/>
                    </a:lnTo>
                    <a:lnTo>
                      <a:pt x="1690" y="829"/>
                    </a:lnTo>
                    <a:lnTo>
                      <a:pt x="1699" y="827"/>
                    </a:lnTo>
                    <a:lnTo>
                      <a:pt x="1709" y="825"/>
                    </a:lnTo>
                    <a:lnTo>
                      <a:pt x="1718" y="823"/>
                    </a:lnTo>
                    <a:lnTo>
                      <a:pt x="1726" y="821"/>
                    </a:lnTo>
                    <a:lnTo>
                      <a:pt x="1746" y="814"/>
                    </a:lnTo>
                    <a:lnTo>
                      <a:pt x="1764" y="808"/>
                    </a:lnTo>
                    <a:lnTo>
                      <a:pt x="1779" y="800"/>
                    </a:lnTo>
                    <a:lnTo>
                      <a:pt x="1792" y="793"/>
                    </a:lnTo>
                    <a:lnTo>
                      <a:pt x="1803" y="786"/>
                    </a:lnTo>
                    <a:lnTo>
                      <a:pt x="1812" y="779"/>
                    </a:lnTo>
                    <a:lnTo>
                      <a:pt x="1814" y="776"/>
                    </a:lnTo>
                    <a:lnTo>
                      <a:pt x="1816" y="771"/>
                    </a:lnTo>
                    <a:lnTo>
                      <a:pt x="1818" y="768"/>
                    </a:lnTo>
                    <a:lnTo>
                      <a:pt x="1818" y="765"/>
                    </a:lnTo>
                    <a:lnTo>
                      <a:pt x="1828" y="765"/>
                    </a:lnTo>
                    <a:lnTo>
                      <a:pt x="1828" y="769"/>
                    </a:lnTo>
                    <a:lnTo>
                      <a:pt x="1827" y="773"/>
                    </a:lnTo>
                    <a:lnTo>
                      <a:pt x="1825" y="779"/>
                    </a:lnTo>
                    <a:lnTo>
                      <a:pt x="1821" y="783"/>
                    </a:lnTo>
                    <a:lnTo>
                      <a:pt x="1818" y="788"/>
                    </a:lnTo>
                    <a:lnTo>
                      <a:pt x="1814" y="793"/>
                    </a:lnTo>
                    <a:lnTo>
                      <a:pt x="1808" y="797"/>
                    </a:lnTo>
                    <a:lnTo>
                      <a:pt x="1802" y="801"/>
                    </a:lnTo>
                    <a:lnTo>
                      <a:pt x="1789" y="811"/>
                    </a:lnTo>
                    <a:lnTo>
                      <a:pt x="1772" y="820"/>
                    </a:lnTo>
                    <a:lnTo>
                      <a:pt x="1752" y="827"/>
                    </a:lnTo>
                    <a:lnTo>
                      <a:pt x="1731" y="835"/>
                    </a:lnTo>
                    <a:lnTo>
                      <a:pt x="1722" y="837"/>
                    </a:lnTo>
                    <a:lnTo>
                      <a:pt x="1712" y="839"/>
                    </a:lnTo>
                    <a:lnTo>
                      <a:pt x="1703" y="841"/>
                    </a:lnTo>
                    <a:lnTo>
                      <a:pt x="1693" y="843"/>
                    </a:lnTo>
                    <a:lnTo>
                      <a:pt x="1683" y="846"/>
                    </a:lnTo>
                    <a:lnTo>
                      <a:pt x="1672" y="848"/>
                    </a:lnTo>
                    <a:lnTo>
                      <a:pt x="1662" y="850"/>
                    </a:lnTo>
                    <a:lnTo>
                      <a:pt x="1651" y="851"/>
                    </a:lnTo>
                    <a:lnTo>
                      <a:pt x="1646" y="852"/>
                    </a:lnTo>
                    <a:lnTo>
                      <a:pt x="1642" y="852"/>
                    </a:lnTo>
                    <a:lnTo>
                      <a:pt x="1609" y="855"/>
                    </a:lnTo>
                    <a:lnTo>
                      <a:pt x="1572" y="857"/>
                    </a:lnTo>
                    <a:lnTo>
                      <a:pt x="1534" y="857"/>
                    </a:lnTo>
                    <a:lnTo>
                      <a:pt x="1495" y="856"/>
                    </a:lnTo>
                    <a:lnTo>
                      <a:pt x="1464" y="853"/>
                    </a:lnTo>
                    <a:lnTo>
                      <a:pt x="1434" y="849"/>
                    </a:lnTo>
                    <a:lnTo>
                      <a:pt x="1402" y="843"/>
                    </a:lnTo>
                    <a:lnTo>
                      <a:pt x="1370" y="836"/>
                    </a:lnTo>
                    <a:lnTo>
                      <a:pt x="1347" y="829"/>
                    </a:lnTo>
                    <a:lnTo>
                      <a:pt x="1324" y="821"/>
                    </a:lnTo>
                    <a:lnTo>
                      <a:pt x="1300" y="811"/>
                    </a:lnTo>
                    <a:lnTo>
                      <a:pt x="1278" y="802"/>
                    </a:lnTo>
                    <a:lnTo>
                      <a:pt x="1258" y="794"/>
                    </a:lnTo>
                    <a:lnTo>
                      <a:pt x="1239" y="785"/>
                    </a:lnTo>
                    <a:lnTo>
                      <a:pt x="1219" y="776"/>
                    </a:lnTo>
                    <a:lnTo>
                      <a:pt x="1200" y="766"/>
                    </a:lnTo>
                    <a:lnTo>
                      <a:pt x="1181" y="755"/>
                    </a:lnTo>
                    <a:lnTo>
                      <a:pt x="1161" y="743"/>
                    </a:lnTo>
                    <a:lnTo>
                      <a:pt x="1142" y="731"/>
                    </a:lnTo>
                    <a:lnTo>
                      <a:pt x="1122" y="718"/>
                    </a:lnTo>
                    <a:lnTo>
                      <a:pt x="1122" y="718"/>
                    </a:lnTo>
                    <a:lnTo>
                      <a:pt x="1122" y="717"/>
                    </a:lnTo>
                    <a:lnTo>
                      <a:pt x="1095" y="699"/>
                    </a:lnTo>
                    <a:lnTo>
                      <a:pt x="1069" y="680"/>
                    </a:lnTo>
                    <a:lnTo>
                      <a:pt x="1043" y="661"/>
                    </a:lnTo>
                    <a:lnTo>
                      <a:pt x="1017" y="643"/>
                    </a:lnTo>
                    <a:lnTo>
                      <a:pt x="977" y="614"/>
                    </a:lnTo>
                    <a:lnTo>
                      <a:pt x="937" y="586"/>
                    </a:lnTo>
                    <a:lnTo>
                      <a:pt x="898" y="558"/>
                    </a:lnTo>
                    <a:lnTo>
                      <a:pt x="860" y="530"/>
                    </a:lnTo>
                    <a:lnTo>
                      <a:pt x="822" y="503"/>
                    </a:lnTo>
                    <a:lnTo>
                      <a:pt x="785" y="477"/>
                    </a:lnTo>
                    <a:lnTo>
                      <a:pt x="749" y="451"/>
                    </a:lnTo>
                    <a:lnTo>
                      <a:pt x="712" y="426"/>
                    </a:lnTo>
                    <a:lnTo>
                      <a:pt x="681" y="405"/>
                    </a:lnTo>
                    <a:lnTo>
                      <a:pt x="650" y="383"/>
                    </a:lnTo>
                    <a:lnTo>
                      <a:pt x="620" y="364"/>
                    </a:lnTo>
                    <a:lnTo>
                      <a:pt x="589" y="344"/>
                    </a:lnTo>
                    <a:lnTo>
                      <a:pt x="560" y="326"/>
                    </a:lnTo>
                    <a:lnTo>
                      <a:pt x="532" y="308"/>
                    </a:lnTo>
                    <a:lnTo>
                      <a:pt x="504" y="290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34" y="246"/>
                    </a:lnTo>
                    <a:lnTo>
                      <a:pt x="392" y="221"/>
                    </a:lnTo>
                    <a:lnTo>
                      <a:pt x="353" y="198"/>
                    </a:lnTo>
                    <a:lnTo>
                      <a:pt x="315" y="175"/>
                    </a:lnTo>
                    <a:lnTo>
                      <a:pt x="280" y="155"/>
                    </a:lnTo>
                    <a:lnTo>
                      <a:pt x="246" y="135"/>
                    </a:lnTo>
                    <a:lnTo>
                      <a:pt x="214" y="117"/>
                    </a:lnTo>
                    <a:lnTo>
                      <a:pt x="185" y="101"/>
                    </a:lnTo>
                    <a:lnTo>
                      <a:pt x="143" y="79"/>
                    </a:lnTo>
                    <a:lnTo>
                      <a:pt x="106" y="61"/>
                    </a:lnTo>
                    <a:lnTo>
                      <a:pt x="74" y="46"/>
                    </a:lnTo>
                    <a:lnTo>
                      <a:pt x="48" y="34"/>
                    </a:lnTo>
                    <a:lnTo>
                      <a:pt x="27" y="25"/>
                    </a:lnTo>
                    <a:lnTo>
                      <a:pt x="12" y="19"/>
                    </a:lnTo>
                    <a:lnTo>
                      <a:pt x="4" y="15"/>
                    </a:lnTo>
                    <a:lnTo>
                      <a:pt x="0" y="1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6" name="Freeform 32">
                <a:extLst>
                  <a:ext uri="{FF2B5EF4-FFF2-40B4-BE49-F238E27FC236}">
                    <a16:creationId xmlns:a16="http://schemas.microsoft.com/office/drawing/2014/main" xmlns="" id="{6B408A11-6D3F-4B84-8AB1-8AAD2B145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3355"/>
                <a:ext cx="457" cy="212"/>
              </a:xfrm>
              <a:custGeom>
                <a:avLst/>
                <a:gdLst>
                  <a:gd name="T0" fmla="*/ 28 w 1828"/>
                  <a:gd name="T1" fmla="*/ 10 h 848"/>
                  <a:gd name="T2" fmla="*/ 140 w 1828"/>
                  <a:gd name="T3" fmla="*/ 66 h 848"/>
                  <a:gd name="T4" fmla="*/ 339 w 1828"/>
                  <a:gd name="T5" fmla="*/ 177 h 848"/>
                  <a:gd name="T6" fmla="*/ 447 w 1828"/>
                  <a:gd name="T7" fmla="*/ 237 h 848"/>
                  <a:gd name="T8" fmla="*/ 486 w 1828"/>
                  <a:gd name="T9" fmla="*/ 260 h 848"/>
                  <a:gd name="T10" fmla="*/ 550 w 1828"/>
                  <a:gd name="T11" fmla="*/ 302 h 848"/>
                  <a:gd name="T12" fmla="*/ 647 w 1828"/>
                  <a:gd name="T13" fmla="*/ 368 h 848"/>
                  <a:gd name="T14" fmla="*/ 736 w 1828"/>
                  <a:gd name="T15" fmla="*/ 429 h 848"/>
                  <a:gd name="T16" fmla="*/ 832 w 1828"/>
                  <a:gd name="T17" fmla="*/ 496 h 848"/>
                  <a:gd name="T18" fmla="*/ 929 w 1828"/>
                  <a:gd name="T19" fmla="*/ 564 h 848"/>
                  <a:gd name="T20" fmla="*/ 1028 w 1828"/>
                  <a:gd name="T21" fmla="*/ 634 h 848"/>
                  <a:gd name="T22" fmla="*/ 1131 w 1828"/>
                  <a:gd name="T23" fmla="*/ 705 h 848"/>
                  <a:gd name="T24" fmla="*/ 1197 w 1828"/>
                  <a:gd name="T25" fmla="*/ 746 h 848"/>
                  <a:gd name="T26" fmla="*/ 1263 w 1828"/>
                  <a:gd name="T27" fmla="*/ 779 h 848"/>
                  <a:gd name="T28" fmla="*/ 1328 w 1828"/>
                  <a:gd name="T29" fmla="*/ 803 h 848"/>
                  <a:gd name="T30" fmla="*/ 1393 w 1828"/>
                  <a:gd name="T31" fmla="*/ 821 h 848"/>
                  <a:gd name="T32" fmla="*/ 1456 w 1828"/>
                  <a:gd name="T33" fmla="*/ 831 h 848"/>
                  <a:gd name="T34" fmla="*/ 1507 w 1828"/>
                  <a:gd name="T35" fmla="*/ 835 h 848"/>
                  <a:gd name="T36" fmla="*/ 1592 w 1828"/>
                  <a:gd name="T37" fmla="*/ 837 h 848"/>
                  <a:gd name="T38" fmla="*/ 1667 w 1828"/>
                  <a:gd name="T39" fmla="*/ 827 h 848"/>
                  <a:gd name="T40" fmla="*/ 1720 w 1828"/>
                  <a:gd name="T41" fmla="*/ 815 h 848"/>
                  <a:gd name="T42" fmla="*/ 1749 w 1828"/>
                  <a:gd name="T43" fmla="*/ 808 h 848"/>
                  <a:gd name="T44" fmla="*/ 1780 w 1828"/>
                  <a:gd name="T45" fmla="*/ 794 h 848"/>
                  <a:gd name="T46" fmla="*/ 1802 w 1828"/>
                  <a:gd name="T47" fmla="*/ 779 h 848"/>
                  <a:gd name="T48" fmla="*/ 1814 w 1828"/>
                  <a:gd name="T49" fmla="*/ 766 h 848"/>
                  <a:gd name="T50" fmla="*/ 1827 w 1828"/>
                  <a:gd name="T51" fmla="*/ 771 h 848"/>
                  <a:gd name="T52" fmla="*/ 1808 w 1828"/>
                  <a:gd name="T53" fmla="*/ 792 h 848"/>
                  <a:gd name="T54" fmla="*/ 1770 w 1828"/>
                  <a:gd name="T55" fmla="*/ 812 h 848"/>
                  <a:gd name="T56" fmla="*/ 1713 w 1828"/>
                  <a:gd name="T57" fmla="*/ 830 h 848"/>
                  <a:gd name="T58" fmla="*/ 1644 w 1828"/>
                  <a:gd name="T59" fmla="*/ 842 h 848"/>
                  <a:gd name="T60" fmla="*/ 1565 w 1828"/>
                  <a:gd name="T61" fmla="*/ 848 h 848"/>
                  <a:gd name="T62" fmla="*/ 1478 w 1828"/>
                  <a:gd name="T63" fmla="*/ 844 h 848"/>
                  <a:gd name="T64" fmla="*/ 1394 w 1828"/>
                  <a:gd name="T65" fmla="*/ 831 h 848"/>
                  <a:gd name="T66" fmla="*/ 1308 w 1828"/>
                  <a:gd name="T67" fmla="*/ 808 h 848"/>
                  <a:gd name="T68" fmla="*/ 1200 w 1828"/>
                  <a:gd name="T69" fmla="*/ 762 h 848"/>
                  <a:gd name="T70" fmla="*/ 1142 w 1828"/>
                  <a:gd name="T71" fmla="*/ 730 h 848"/>
                  <a:gd name="T72" fmla="*/ 1053 w 1828"/>
                  <a:gd name="T73" fmla="*/ 670 h 848"/>
                  <a:gd name="T74" fmla="*/ 953 w 1828"/>
                  <a:gd name="T75" fmla="*/ 599 h 848"/>
                  <a:gd name="T76" fmla="*/ 856 w 1828"/>
                  <a:gd name="T77" fmla="*/ 531 h 848"/>
                  <a:gd name="T78" fmla="*/ 703 w 1828"/>
                  <a:gd name="T79" fmla="*/ 423 h 848"/>
                  <a:gd name="T80" fmla="*/ 562 w 1828"/>
                  <a:gd name="T81" fmla="*/ 328 h 848"/>
                  <a:gd name="T82" fmla="*/ 477 w 1828"/>
                  <a:gd name="T83" fmla="*/ 273 h 848"/>
                  <a:gd name="T84" fmla="*/ 456 w 1828"/>
                  <a:gd name="T85" fmla="*/ 259 h 848"/>
                  <a:gd name="T86" fmla="*/ 389 w 1828"/>
                  <a:gd name="T87" fmla="*/ 218 h 848"/>
                  <a:gd name="T88" fmla="*/ 321 w 1828"/>
                  <a:gd name="T89" fmla="*/ 177 h 848"/>
                  <a:gd name="T90" fmla="*/ 277 w 1828"/>
                  <a:gd name="T91" fmla="*/ 154 h 848"/>
                  <a:gd name="T92" fmla="*/ 244 w 1828"/>
                  <a:gd name="T93" fmla="*/ 138 h 848"/>
                  <a:gd name="T94" fmla="*/ 209 w 1828"/>
                  <a:gd name="T95" fmla="*/ 121 h 848"/>
                  <a:gd name="T96" fmla="*/ 161 w 1828"/>
                  <a:gd name="T97" fmla="*/ 94 h 848"/>
                  <a:gd name="T98" fmla="*/ 93 w 1828"/>
                  <a:gd name="T99" fmla="*/ 57 h 848"/>
                  <a:gd name="T100" fmla="*/ 24 w 1828"/>
                  <a:gd name="T101" fmla="*/ 23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28" h="848">
                    <a:moveTo>
                      <a:pt x="7" y="0"/>
                    </a:moveTo>
                    <a:lnTo>
                      <a:pt x="12" y="2"/>
                    </a:lnTo>
                    <a:lnTo>
                      <a:pt x="28" y="10"/>
                    </a:lnTo>
                    <a:lnTo>
                      <a:pt x="55" y="23"/>
                    </a:lnTo>
                    <a:lnTo>
                      <a:pt x="93" y="42"/>
                    </a:lnTo>
                    <a:lnTo>
                      <a:pt x="140" y="66"/>
                    </a:lnTo>
                    <a:lnTo>
                      <a:pt x="197" y="96"/>
                    </a:lnTo>
                    <a:lnTo>
                      <a:pt x="264" y="134"/>
                    </a:lnTo>
                    <a:lnTo>
                      <a:pt x="339" y="177"/>
                    </a:lnTo>
                    <a:lnTo>
                      <a:pt x="374" y="196"/>
                    </a:lnTo>
                    <a:lnTo>
                      <a:pt x="409" y="216"/>
                    </a:lnTo>
                    <a:lnTo>
                      <a:pt x="447" y="237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517" y="280"/>
                    </a:lnTo>
                    <a:lnTo>
                      <a:pt x="550" y="302"/>
                    </a:lnTo>
                    <a:lnTo>
                      <a:pt x="583" y="325"/>
                    </a:lnTo>
                    <a:lnTo>
                      <a:pt x="617" y="347"/>
                    </a:lnTo>
                    <a:lnTo>
                      <a:pt x="647" y="368"/>
                    </a:lnTo>
                    <a:lnTo>
                      <a:pt x="676" y="387"/>
                    </a:lnTo>
                    <a:lnTo>
                      <a:pt x="706" y="409"/>
                    </a:lnTo>
                    <a:lnTo>
                      <a:pt x="736" y="429"/>
                    </a:lnTo>
                    <a:lnTo>
                      <a:pt x="767" y="451"/>
                    </a:lnTo>
                    <a:lnTo>
                      <a:pt x="800" y="473"/>
                    </a:lnTo>
                    <a:lnTo>
                      <a:pt x="832" y="496"/>
                    </a:lnTo>
                    <a:lnTo>
                      <a:pt x="865" y="519"/>
                    </a:lnTo>
                    <a:lnTo>
                      <a:pt x="897" y="541"/>
                    </a:lnTo>
                    <a:lnTo>
                      <a:pt x="929" y="564"/>
                    </a:lnTo>
                    <a:lnTo>
                      <a:pt x="962" y="588"/>
                    </a:lnTo>
                    <a:lnTo>
                      <a:pt x="995" y="610"/>
                    </a:lnTo>
                    <a:lnTo>
                      <a:pt x="1028" y="634"/>
                    </a:lnTo>
                    <a:lnTo>
                      <a:pt x="1062" y="658"/>
                    </a:lnTo>
                    <a:lnTo>
                      <a:pt x="1096" y="682"/>
                    </a:lnTo>
                    <a:lnTo>
                      <a:pt x="1131" y="705"/>
                    </a:lnTo>
                    <a:lnTo>
                      <a:pt x="1154" y="719"/>
                    </a:lnTo>
                    <a:lnTo>
                      <a:pt x="1175" y="733"/>
                    </a:lnTo>
                    <a:lnTo>
                      <a:pt x="1197" y="746"/>
                    </a:lnTo>
                    <a:lnTo>
                      <a:pt x="1219" y="758"/>
                    </a:lnTo>
                    <a:lnTo>
                      <a:pt x="1241" y="769"/>
                    </a:lnTo>
                    <a:lnTo>
                      <a:pt x="1263" y="779"/>
                    </a:lnTo>
                    <a:lnTo>
                      <a:pt x="1284" y="787"/>
                    </a:lnTo>
                    <a:lnTo>
                      <a:pt x="1307" y="796"/>
                    </a:lnTo>
                    <a:lnTo>
                      <a:pt x="1328" y="803"/>
                    </a:lnTo>
                    <a:lnTo>
                      <a:pt x="1350" y="810"/>
                    </a:lnTo>
                    <a:lnTo>
                      <a:pt x="1372" y="815"/>
                    </a:lnTo>
                    <a:lnTo>
                      <a:pt x="1393" y="821"/>
                    </a:lnTo>
                    <a:lnTo>
                      <a:pt x="1414" y="825"/>
                    </a:lnTo>
                    <a:lnTo>
                      <a:pt x="1435" y="828"/>
                    </a:lnTo>
                    <a:lnTo>
                      <a:pt x="1456" y="831"/>
                    </a:lnTo>
                    <a:lnTo>
                      <a:pt x="1477" y="834"/>
                    </a:lnTo>
                    <a:lnTo>
                      <a:pt x="1492" y="834"/>
                    </a:lnTo>
                    <a:lnTo>
                      <a:pt x="1507" y="835"/>
                    </a:lnTo>
                    <a:lnTo>
                      <a:pt x="1537" y="837"/>
                    </a:lnTo>
                    <a:lnTo>
                      <a:pt x="1565" y="838"/>
                    </a:lnTo>
                    <a:lnTo>
                      <a:pt x="1592" y="837"/>
                    </a:lnTo>
                    <a:lnTo>
                      <a:pt x="1619" y="835"/>
                    </a:lnTo>
                    <a:lnTo>
                      <a:pt x="1643" y="831"/>
                    </a:lnTo>
                    <a:lnTo>
                      <a:pt x="1667" y="827"/>
                    </a:lnTo>
                    <a:lnTo>
                      <a:pt x="1690" y="823"/>
                    </a:lnTo>
                    <a:lnTo>
                      <a:pt x="1710" y="818"/>
                    </a:lnTo>
                    <a:lnTo>
                      <a:pt x="1720" y="815"/>
                    </a:lnTo>
                    <a:lnTo>
                      <a:pt x="1731" y="813"/>
                    </a:lnTo>
                    <a:lnTo>
                      <a:pt x="1740" y="811"/>
                    </a:lnTo>
                    <a:lnTo>
                      <a:pt x="1749" y="808"/>
                    </a:lnTo>
                    <a:lnTo>
                      <a:pt x="1761" y="803"/>
                    </a:lnTo>
                    <a:lnTo>
                      <a:pt x="1772" y="799"/>
                    </a:lnTo>
                    <a:lnTo>
                      <a:pt x="1780" y="794"/>
                    </a:lnTo>
                    <a:lnTo>
                      <a:pt x="1789" y="789"/>
                    </a:lnTo>
                    <a:lnTo>
                      <a:pt x="1797" y="784"/>
                    </a:lnTo>
                    <a:lnTo>
                      <a:pt x="1802" y="779"/>
                    </a:lnTo>
                    <a:lnTo>
                      <a:pt x="1806" y="774"/>
                    </a:lnTo>
                    <a:lnTo>
                      <a:pt x="1811" y="770"/>
                    </a:lnTo>
                    <a:lnTo>
                      <a:pt x="1814" y="766"/>
                    </a:lnTo>
                    <a:lnTo>
                      <a:pt x="1817" y="762"/>
                    </a:lnTo>
                    <a:lnTo>
                      <a:pt x="1828" y="765"/>
                    </a:lnTo>
                    <a:lnTo>
                      <a:pt x="1827" y="771"/>
                    </a:lnTo>
                    <a:lnTo>
                      <a:pt x="1822" y="779"/>
                    </a:lnTo>
                    <a:lnTo>
                      <a:pt x="1817" y="785"/>
                    </a:lnTo>
                    <a:lnTo>
                      <a:pt x="1808" y="792"/>
                    </a:lnTo>
                    <a:lnTo>
                      <a:pt x="1798" y="799"/>
                    </a:lnTo>
                    <a:lnTo>
                      <a:pt x="1785" y="806"/>
                    </a:lnTo>
                    <a:lnTo>
                      <a:pt x="1770" y="812"/>
                    </a:lnTo>
                    <a:lnTo>
                      <a:pt x="1753" y="818"/>
                    </a:lnTo>
                    <a:lnTo>
                      <a:pt x="1734" y="824"/>
                    </a:lnTo>
                    <a:lnTo>
                      <a:pt x="1713" y="830"/>
                    </a:lnTo>
                    <a:lnTo>
                      <a:pt x="1692" y="835"/>
                    </a:lnTo>
                    <a:lnTo>
                      <a:pt x="1669" y="839"/>
                    </a:lnTo>
                    <a:lnTo>
                      <a:pt x="1644" y="842"/>
                    </a:lnTo>
                    <a:lnTo>
                      <a:pt x="1620" y="845"/>
                    </a:lnTo>
                    <a:lnTo>
                      <a:pt x="1593" y="847"/>
                    </a:lnTo>
                    <a:lnTo>
                      <a:pt x="1565" y="848"/>
                    </a:lnTo>
                    <a:lnTo>
                      <a:pt x="1535" y="848"/>
                    </a:lnTo>
                    <a:lnTo>
                      <a:pt x="1505" y="847"/>
                    </a:lnTo>
                    <a:lnTo>
                      <a:pt x="1478" y="844"/>
                    </a:lnTo>
                    <a:lnTo>
                      <a:pt x="1450" y="841"/>
                    </a:lnTo>
                    <a:lnTo>
                      <a:pt x="1422" y="837"/>
                    </a:lnTo>
                    <a:lnTo>
                      <a:pt x="1394" y="831"/>
                    </a:lnTo>
                    <a:lnTo>
                      <a:pt x="1366" y="825"/>
                    </a:lnTo>
                    <a:lnTo>
                      <a:pt x="1337" y="817"/>
                    </a:lnTo>
                    <a:lnTo>
                      <a:pt x="1308" y="808"/>
                    </a:lnTo>
                    <a:lnTo>
                      <a:pt x="1278" y="797"/>
                    </a:lnTo>
                    <a:lnTo>
                      <a:pt x="1239" y="781"/>
                    </a:lnTo>
                    <a:lnTo>
                      <a:pt x="1200" y="762"/>
                    </a:lnTo>
                    <a:lnTo>
                      <a:pt x="1181" y="753"/>
                    </a:lnTo>
                    <a:lnTo>
                      <a:pt x="1161" y="741"/>
                    </a:lnTo>
                    <a:lnTo>
                      <a:pt x="1142" y="730"/>
                    </a:lnTo>
                    <a:lnTo>
                      <a:pt x="1122" y="717"/>
                    </a:lnTo>
                    <a:lnTo>
                      <a:pt x="1088" y="693"/>
                    </a:lnTo>
                    <a:lnTo>
                      <a:pt x="1053" y="670"/>
                    </a:lnTo>
                    <a:lnTo>
                      <a:pt x="1020" y="646"/>
                    </a:lnTo>
                    <a:lnTo>
                      <a:pt x="986" y="622"/>
                    </a:lnTo>
                    <a:lnTo>
                      <a:pt x="953" y="599"/>
                    </a:lnTo>
                    <a:lnTo>
                      <a:pt x="921" y="576"/>
                    </a:lnTo>
                    <a:lnTo>
                      <a:pt x="888" y="553"/>
                    </a:lnTo>
                    <a:lnTo>
                      <a:pt x="856" y="531"/>
                    </a:lnTo>
                    <a:lnTo>
                      <a:pt x="804" y="494"/>
                    </a:lnTo>
                    <a:lnTo>
                      <a:pt x="752" y="458"/>
                    </a:lnTo>
                    <a:lnTo>
                      <a:pt x="703" y="423"/>
                    </a:lnTo>
                    <a:lnTo>
                      <a:pt x="655" y="389"/>
                    </a:lnTo>
                    <a:lnTo>
                      <a:pt x="608" y="358"/>
                    </a:lnTo>
                    <a:lnTo>
                      <a:pt x="562" y="328"/>
                    </a:lnTo>
                    <a:lnTo>
                      <a:pt x="519" y="299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56" y="259"/>
                    </a:lnTo>
                    <a:lnTo>
                      <a:pt x="433" y="245"/>
                    </a:lnTo>
                    <a:lnTo>
                      <a:pt x="411" y="232"/>
                    </a:lnTo>
                    <a:lnTo>
                      <a:pt x="389" y="218"/>
                    </a:lnTo>
                    <a:lnTo>
                      <a:pt x="366" y="204"/>
                    </a:lnTo>
                    <a:lnTo>
                      <a:pt x="343" y="191"/>
                    </a:lnTo>
                    <a:lnTo>
                      <a:pt x="321" y="177"/>
                    </a:lnTo>
                    <a:lnTo>
                      <a:pt x="298" y="164"/>
                    </a:lnTo>
                    <a:lnTo>
                      <a:pt x="287" y="159"/>
                    </a:lnTo>
                    <a:lnTo>
                      <a:pt x="277" y="154"/>
                    </a:lnTo>
                    <a:lnTo>
                      <a:pt x="267" y="150"/>
                    </a:lnTo>
                    <a:lnTo>
                      <a:pt x="256" y="145"/>
                    </a:lnTo>
                    <a:lnTo>
                      <a:pt x="244" y="138"/>
                    </a:lnTo>
                    <a:lnTo>
                      <a:pt x="232" y="133"/>
                    </a:lnTo>
                    <a:lnTo>
                      <a:pt x="221" y="127"/>
                    </a:lnTo>
                    <a:lnTo>
                      <a:pt x="209" y="121"/>
                    </a:lnTo>
                    <a:lnTo>
                      <a:pt x="196" y="114"/>
                    </a:lnTo>
                    <a:lnTo>
                      <a:pt x="183" y="107"/>
                    </a:lnTo>
                    <a:lnTo>
                      <a:pt x="161" y="94"/>
                    </a:lnTo>
                    <a:lnTo>
                      <a:pt x="139" y="81"/>
                    </a:lnTo>
                    <a:lnTo>
                      <a:pt x="116" y="69"/>
                    </a:lnTo>
                    <a:lnTo>
                      <a:pt x="93" y="57"/>
                    </a:lnTo>
                    <a:lnTo>
                      <a:pt x="69" y="45"/>
                    </a:lnTo>
                    <a:lnTo>
                      <a:pt x="47" y="34"/>
                    </a:lnTo>
                    <a:lnTo>
                      <a:pt x="24" y="23"/>
                    </a:lnTo>
                    <a:lnTo>
                      <a:pt x="0" y="1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7" name="Freeform 33">
                <a:extLst>
                  <a:ext uri="{FF2B5EF4-FFF2-40B4-BE49-F238E27FC236}">
                    <a16:creationId xmlns:a16="http://schemas.microsoft.com/office/drawing/2014/main" xmlns="" id="{CFA5FA7B-1632-4B70-B9DD-AA00063F9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3372"/>
                <a:ext cx="460" cy="208"/>
              </a:xfrm>
              <a:custGeom>
                <a:avLst/>
                <a:gdLst>
                  <a:gd name="T0" fmla="*/ 59 w 1838"/>
                  <a:gd name="T1" fmla="*/ 22 h 834"/>
                  <a:gd name="T2" fmla="*/ 166 w 1838"/>
                  <a:gd name="T3" fmla="*/ 69 h 834"/>
                  <a:gd name="T4" fmla="*/ 323 w 1838"/>
                  <a:gd name="T5" fmla="*/ 149 h 834"/>
                  <a:gd name="T6" fmla="*/ 523 w 1838"/>
                  <a:gd name="T7" fmla="*/ 264 h 834"/>
                  <a:gd name="T8" fmla="*/ 759 w 1838"/>
                  <a:gd name="T9" fmla="*/ 421 h 834"/>
                  <a:gd name="T10" fmla="*/ 781 w 1838"/>
                  <a:gd name="T11" fmla="*/ 435 h 834"/>
                  <a:gd name="T12" fmla="*/ 813 w 1838"/>
                  <a:gd name="T13" fmla="*/ 457 h 834"/>
                  <a:gd name="T14" fmla="*/ 846 w 1838"/>
                  <a:gd name="T15" fmla="*/ 481 h 834"/>
                  <a:gd name="T16" fmla="*/ 932 w 1838"/>
                  <a:gd name="T17" fmla="*/ 546 h 834"/>
                  <a:gd name="T18" fmla="*/ 1022 w 1838"/>
                  <a:gd name="T19" fmla="*/ 616 h 834"/>
                  <a:gd name="T20" fmla="*/ 1108 w 1838"/>
                  <a:gd name="T21" fmla="*/ 686 h 834"/>
                  <a:gd name="T22" fmla="*/ 1187 w 1838"/>
                  <a:gd name="T23" fmla="*/ 734 h 834"/>
                  <a:gd name="T24" fmla="*/ 1269 w 1838"/>
                  <a:gd name="T25" fmla="*/ 770 h 834"/>
                  <a:gd name="T26" fmla="*/ 1353 w 1838"/>
                  <a:gd name="T27" fmla="*/ 795 h 834"/>
                  <a:gd name="T28" fmla="*/ 1437 w 1838"/>
                  <a:gd name="T29" fmla="*/ 808 h 834"/>
                  <a:gd name="T30" fmla="*/ 1518 w 1838"/>
                  <a:gd name="T31" fmla="*/ 813 h 834"/>
                  <a:gd name="T32" fmla="*/ 1594 w 1838"/>
                  <a:gd name="T33" fmla="*/ 815 h 834"/>
                  <a:gd name="T34" fmla="*/ 1670 w 1838"/>
                  <a:gd name="T35" fmla="*/ 803 h 834"/>
                  <a:gd name="T36" fmla="*/ 1735 w 1838"/>
                  <a:gd name="T37" fmla="*/ 786 h 834"/>
                  <a:gd name="T38" fmla="*/ 1781 w 1838"/>
                  <a:gd name="T39" fmla="*/ 770 h 834"/>
                  <a:gd name="T40" fmla="*/ 1811 w 1838"/>
                  <a:gd name="T41" fmla="*/ 753 h 834"/>
                  <a:gd name="T42" fmla="*/ 1821 w 1838"/>
                  <a:gd name="T43" fmla="*/ 740 h 834"/>
                  <a:gd name="T44" fmla="*/ 1838 w 1838"/>
                  <a:gd name="T45" fmla="*/ 543 h 834"/>
                  <a:gd name="T46" fmla="*/ 1834 w 1838"/>
                  <a:gd name="T47" fmla="*/ 748 h 834"/>
                  <a:gd name="T48" fmla="*/ 1822 w 1838"/>
                  <a:gd name="T49" fmla="*/ 762 h 834"/>
                  <a:gd name="T50" fmla="*/ 1790 w 1838"/>
                  <a:gd name="T51" fmla="*/ 782 h 834"/>
                  <a:gd name="T52" fmla="*/ 1739 w 1838"/>
                  <a:gd name="T53" fmla="*/ 800 h 834"/>
                  <a:gd name="T54" fmla="*/ 1655 w 1838"/>
                  <a:gd name="T55" fmla="*/ 822 h 834"/>
                  <a:gd name="T56" fmla="*/ 1600 w 1838"/>
                  <a:gd name="T57" fmla="*/ 831 h 834"/>
                  <a:gd name="T58" fmla="*/ 1549 w 1838"/>
                  <a:gd name="T59" fmla="*/ 834 h 834"/>
                  <a:gd name="T60" fmla="*/ 1491 w 1838"/>
                  <a:gd name="T61" fmla="*/ 832 h 834"/>
                  <a:gd name="T62" fmla="*/ 1407 w 1838"/>
                  <a:gd name="T63" fmla="*/ 824 h 834"/>
                  <a:gd name="T64" fmla="*/ 1320 w 1838"/>
                  <a:gd name="T65" fmla="*/ 804 h 834"/>
                  <a:gd name="T66" fmla="*/ 1235 w 1838"/>
                  <a:gd name="T67" fmla="*/ 775 h 834"/>
                  <a:gd name="T68" fmla="*/ 1152 w 1838"/>
                  <a:gd name="T69" fmla="*/ 732 h 834"/>
                  <a:gd name="T70" fmla="*/ 1073 w 1838"/>
                  <a:gd name="T71" fmla="*/ 677 h 834"/>
                  <a:gd name="T72" fmla="*/ 982 w 1838"/>
                  <a:gd name="T73" fmla="*/ 603 h 834"/>
                  <a:gd name="T74" fmla="*/ 893 w 1838"/>
                  <a:gd name="T75" fmla="*/ 535 h 834"/>
                  <a:gd name="T76" fmla="*/ 826 w 1838"/>
                  <a:gd name="T77" fmla="*/ 485 h 834"/>
                  <a:gd name="T78" fmla="*/ 794 w 1838"/>
                  <a:gd name="T79" fmla="*/ 462 h 834"/>
                  <a:gd name="T80" fmla="*/ 762 w 1838"/>
                  <a:gd name="T81" fmla="*/ 439 h 834"/>
                  <a:gd name="T82" fmla="*/ 669 w 1838"/>
                  <a:gd name="T83" fmla="*/ 375 h 834"/>
                  <a:gd name="T84" fmla="*/ 444 w 1838"/>
                  <a:gd name="T85" fmla="*/ 235 h 834"/>
                  <a:gd name="T86" fmla="*/ 259 w 1838"/>
                  <a:gd name="T87" fmla="*/ 132 h 834"/>
                  <a:gd name="T88" fmla="*/ 120 w 1838"/>
                  <a:gd name="T89" fmla="*/ 64 h 834"/>
                  <a:gd name="T90" fmla="*/ 14 w 1838"/>
                  <a:gd name="T91" fmla="*/ 19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8" h="834">
                    <a:moveTo>
                      <a:pt x="5" y="0"/>
                    </a:moveTo>
                    <a:lnTo>
                      <a:pt x="19" y="5"/>
                    </a:lnTo>
                    <a:lnTo>
                      <a:pt x="59" y="22"/>
                    </a:lnTo>
                    <a:lnTo>
                      <a:pt x="90" y="35"/>
                    </a:lnTo>
                    <a:lnTo>
                      <a:pt x="125" y="51"/>
                    </a:lnTo>
                    <a:lnTo>
                      <a:pt x="166" y="69"/>
                    </a:lnTo>
                    <a:lnTo>
                      <a:pt x="214" y="93"/>
                    </a:lnTo>
                    <a:lnTo>
                      <a:pt x="265" y="119"/>
                    </a:lnTo>
                    <a:lnTo>
                      <a:pt x="323" y="149"/>
                    </a:lnTo>
                    <a:lnTo>
                      <a:pt x="385" y="183"/>
                    </a:lnTo>
                    <a:lnTo>
                      <a:pt x="452" y="222"/>
                    </a:lnTo>
                    <a:lnTo>
                      <a:pt x="523" y="264"/>
                    </a:lnTo>
                    <a:lnTo>
                      <a:pt x="598" y="312"/>
                    </a:lnTo>
                    <a:lnTo>
                      <a:pt x="677" y="363"/>
                    </a:lnTo>
                    <a:lnTo>
                      <a:pt x="759" y="421"/>
                    </a:lnTo>
                    <a:lnTo>
                      <a:pt x="759" y="421"/>
                    </a:lnTo>
                    <a:lnTo>
                      <a:pt x="770" y="427"/>
                    </a:lnTo>
                    <a:lnTo>
                      <a:pt x="781" y="435"/>
                    </a:lnTo>
                    <a:lnTo>
                      <a:pt x="792" y="442"/>
                    </a:lnTo>
                    <a:lnTo>
                      <a:pt x="803" y="450"/>
                    </a:lnTo>
                    <a:lnTo>
                      <a:pt x="813" y="457"/>
                    </a:lnTo>
                    <a:lnTo>
                      <a:pt x="824" y="465"/>
                    </a:lnTo>
                    <a:lnTo>
                      <a:pt x="835" y="473"/>
                    </a:lnTo>
                    <a:lnTo>
                      <a:pt x="846" y="481"/>
                    </a:lnTo>
                    <a:lnTo>
                      <a:pt x="874" y="503"/>
                    </a:lnTo>
                    <a:lnTo>
                      <a:pt x="903" y="524"/>
                    </a:lnTo>
                    <a:lnTo>
                      <a:pt x="932" y="546"/>
                    </a:lnTo>
                    <a:lnTo>
                      <a:pt x="961" y="568"/>
                    </a:lnTo>
                    <a:lnTo>
                      <a:pt x="991" y="592"/>
                    </a:lnTo>
                    <a:lnTo>
                      <a:pt x="1022" y="616"/>
                    </a:lnTo>
                    <a:lnTo>
                      <a:pt x="1052" y="641"/>
                    </a:lnTo>
                    <a:lnTo>
                      <a:pt x="1083" y="666"/>
                    </a:lnTo>
                    <a:lnTo>
                      <a:pt x="1108" y="686"/>
                    </a:lnTo>
                    <a:lnTo>
                      <a:pt x="1134" y="703"/>
                    </a:lnTo>
                    <a:lnTo>
                      <a:pt x="1160" y="720"/>
                    </a:lnTo>
                    <a:lnTo>
                      <a:pt x="1187" y="734"/>
                    </a:lnTo>
                    <a:lnTo>
                      <a:pt x="1214" y="748"/>
                    </a:lnTo>
                    <a:lnTo>
                      <a:pt x="1242" y="760"/>
                    </a:lnTo>
                    <a:lnTo>
                      <a:pt x="1269" y="770"/>
                    </a:lnTo>
                    <a:lnTo>
                      <a:pt x="1297" y="780"/>
                    </a:lnTo>
                    <a:lnTo>
                      <a:pt x="1325" y="787"/>
                    </a:lnTo>
                    <a:lnTo>
                      <a:pt x="1353" y="795"/>
                    </a:lnTo>
                    <a:lnTo>
                      <a:pt x="1381" y="800"/>
                    </a:lnTo>
                    <a:lnTo>
                      <a:pt x="1409" y="804"/>
                    </a:lnTo>
                    <a:lnTo>
                      <a:pt x="1437" y="808"/>
                    </a:lnTo>
                    <a:lnTo>
                      <a:pt x="1464" y="810"/>
                    </a:lnTo>
                    <a:lnTo>
                      <a:pt x="1491" y="812"/>
                    </a:lnTo>
                    <a:lnTo>
                      <a:pt x="1518" y="813"/>
                    </a:lnTo>
                    <a:lnTo>
                      <a:pt x="1544" y="813"/>
                    </a:lnTo>
                    <a:lnTo>
                      <a:pt x="1570" y="814"/>
                    </a:lnTo>
                    <a:lnTo>
                      <a:pt x="1594" y="815"/>
                    </a:lnTo>
                    <a:lnTo>
                      <a:pt x="1619" y="813"/>
                    </a:lnTo>
                    <a:lnTo>
                      <a:pt x="1645" y="810"/>
                    </a:lnTo>
                    <a:lnTo>
                      <a:pt x="1670" y="803"/>
                    </a:lnTo>
                    <a:lnTo>
                      <a:pt x="1694" y="797"/>
                    </a:lnTo>
                    <a:lnTo>
                      <a:pt x="1715" y="791"/>
                    </a:lnTo>
                    <a:lnTo>
                      <a:pt x="1735" y="786"/>
                    </a:lnTo>
                    <a:lnTo>
                      <a:pt x="1752" y="781"/>
                    </a:lnTo>
                    <a:lnTo>
                      <a:pt x="1767" y="775"/>
                    </a:lnTo>
                    <a:lnTo>
                      <a:pt x="1781" y="770"/>
                    </a:lnTo>
                    <a:lnTo>
                      <a:pt x="1793" y="763"/>
                    </a:lnTo>
                    <a:lnTo>
                      <a:pt x="1804" y="758"/>
                    </a:lnTo>
                    <a:lnTo>
                      <a:pt x="1811" y="753"/>
                    </a:lnTo>
                    <a:lnTo>
                      <a:pt x="1818" y="747"/>
                    </a:lnTo>
                    <a:lnTo>
                      <a:pt x="1820" y="743"/>
                    </a:lnTo>
                    <a:lnTo>
                      <a:pt x="1821" y="740"/>
                    </a:lnTo>
                    <a:lnTo>
                      <a:pt x="1821" y="740"/>
                    </a:lnTo>
                    <a:lnTo>
                      <a:pt x="1823" y="543"/>
                    </a:lnTo>
                    <a:lnTo>
                      <a:pt x="1838" y="543"/>
                    </a:lnTo>
                    <a:lnTo>
                      <a:pt x="1836" y="741"/>
                    </a:lnTo>
                    <a:lnTo>
                      <a:pt x="1835" y="744"/>
                    </a:lnTo>
                    <a:lnTo>
                      <a:pt x="1834" y="748"/>
                    </a:lnTo>
                    <a:lnTo>
                      <a:pt x="1832" y="753"/>
                    </a:lnTo>
                    <a:lnTo>
                      <a:pt x="1829" y="756"/>
                    </a:lnTo>
                    <a:lnTo>
                      <a:pt x="1822" y="762"/>
                    </a:lnTo>
                    <a:lnTo>
                      <a:pt x="1813" y="769"/>
                    </a:lnTo>
                    <a:lnTo>
                      <a:pt x="1803" y="775"/>
                    </a:lnTo>
                    <a:lnTo>
                      <a:pt x="1790" y="782"/>
                    </a:lnTo>
                    <a:lnTo>
                      <a:pt x="1775" y="788"/>
                    </a:lnTo>
                    <a:lnTo>
                      <a:pt x="1757" y="794"/>
                    </a:lnTo>
                    <a:lnTo>
                      <a:pt x="1739" y="800"/>
                    </a:lnTo>
                    <a:lnTo>
                      <a:pt x="1720" y="805"/>
                    </a:lnTo>
                    <a:lnTo>
                      <a:pt x="1688" y="813"/>
                    </a:lnTo>
                    <a:lnTo>
                      <a:pt x="1655" y="822"/>
                    </a:lnTo>
                    <a:lnTo>
                      <a:pt x="1638" y="825"/>
                    </a:lnTo>
                    <a:lnTo>
                      <a:pt x="1619" y="829"/>
                    </a:lnTo>
                    <a:lnTo>
                      <a:pt x="1600" y="831"/>
                    </a:lnTo>
                    <a:lnTo>
                      <a:pt x="1580" y="834"/>
                    </a:lnTo>
                    <a:lnTo>
                      <a:pt x="1565" y="834"/>
                    </a:lnTo>
                    <a:lnTo>
                      <a:pt x="1549" y="834"/>
                    </a:lnTo>
                    <a:lnTo>
                      <a:pt x="1534" y="834"/>
                    </a:lnTo>
                    <a:lnTo>
                      <a:pt x="1518" y="832"/>
                    </a:lnTo>
                    <a:lnTo>
                      <a:pt x="1491" y="832"/>
                    </a:lnTo>
                    <a:lnTo>
                      <a:pt x="1463" y="830"/>
                    </a:lnTo>
                    <a:lnTo>
                      <a:pt x="1435" y="827"/>
                    </a:lnTo>
                    <a:lnTo>
                      <a:pt x="1407" y="824"/>
                    </a:lnTo>
                    <a:lnTo>
                      <a:pt x="1379" y="818"/>
                    </a:lnTo>
                    <a:lnTo>
                      <a:pt x="1350" y="812"/>
                    </a:lnTo>
                    <a:lnTo>
                      <a:pt x="1320" y="804"/>
                    </a:lnTo>
                    <a:lnTo>
                      <a:pt x="1292" y="796"/>
                    </a:lnTo>
                    <a:lnTo>
                      <a:pt x="1263" y="786"/>
                    </a:lnTo>
                    <a:lnTo>
                      <a:pt x="1235" y="775"/>
                    </a:lnTo>
                    <a:lnTo>
                      <a:pt x="1207" y="762"/>
                    </a:lnTo>
                    <a:lnTo>
                      <a:pt x="1179" y="748"/>
                    </a:lnTo>
                    <a:lnTo>
                      <a:pt x="1152" y="732"/>
                    </a:lnTo>
                    <a:lnTo>
                      <a:pt x="1125" y="716"/>
                    </a:lnTo>
                    <a:lnTo>
                      <a:pt x="1098" y="697"/>
                    </a:lnTo>
                    <a:lnTo>
                      <a:pt x="1073" y="677"/>
                    </a:lnTo>
                    <a:lnTo>
                      <a:pt x="1042" y="651"/>
                    </a:lnTo>
                    <a:lnTo>
                      <a:pt x="1012" y="628"/>
                    </a:lnTo>
                    <a:lnTo>
                      <a:pt x="982" y="603"/>
                    </a:lnTo>
                    <a:lnTo>
                      <a:pt x="953" y="580"/>
                    </a:lnTo>
                    <a:lnTo>
                      <a:pt x="922" y="558"/>
                    </a:lnTo>
                    <a:lnTo>
                      <a:pt x="893" y="535"/>
                    </a:lnTo>
                    <a:lnTo>
                      <a:pt x="865" y="513"/>
                    </a:lnTo>
                    <a:lnTo>
                      <a:pt x="837" y="493"/>
                    </a:lnTo>
                    <a:lnTo>
                      <a:pt x="826" y="485"/>
                    </a:lnTo>
                    <a:lnTo>
                      <a:pt x="816" y="478"/>
                    </a:lnTo>
                    <a:lnTo>
                      <a:pt x="805" y="469"/>
                    </a:lnTo>
                    <a:lnTo>
                      <a:pt x="794" y="462"/>
                    </a:lnTo>
                    <a:lnTo>
                      <a:pt x="783" y="454"/>
                    </a:lnTo>
                    <a:lnTo>
                      <a:pt x="772" y="446"/>
                    </a:lnTo>
                    <a:lnTo>
                      <a:pt x="762" y="439"/>
                    </a:lnTo>
                    <a:lnTo>
                      <a:pt x="751" y="432"/>
                    </a:lnTo>
                    <a:lnTo>
                      <a:pt x="751" y="431"/>
                    </a:lnTo>
                    <a:lnTo>
                      <a:pt x="669" y="375"/>
                    </a:lnTo>
                    <a:lnTo>
                      <a:pt x="590" y="325"/>
                    </a:lnTo>
                    <a:lnTo>
                      <a:pt x="515" y="277"/>
                    </a:lnTo>
                    <a:lnTo>
                      <a:pt x="444" y="235"/>
                    </a:lnTo>
                    <a:lnTo>
                      <a:pt x="378" y="196"/>
                    </a:lnTo>
                    <a:lnTo>
                      <a:pt x="316" y="162"/>
                    </a:lnTo>
                    <a:lnTo>
                      <a:pt x="259" y="132"/>
                    </a:lnTo>
                    <a:lnTo>
                      <a:pt x="207" y="106"/>
                    </a:lnTo>
                    <a:lnTo>
                      <a:pt x="161" y="83"/>
                    </a:lnTo>
                    <a:lnTo>
                      <a:pt x="120" y="64"/>
                    </a:lnTo>
                    <a:lnTo>
                      <a:pt x="84" y="48"/>
                    </a:lnTo>
                    <a:lnTo>
                      <a:pt x="54" y="36"/>
                    </a:lnTo>
                    <a:lnTo>
                      <a:pt x="14" y="19"/>
                    </a:lnTo>
                    <a:lnTo>
                      <a:pt x="0" y="1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8" name="Freeform 34">
                <a:extLst>
                  <a:ext uri="{FF2B5EF4-FFF2-40B4-BE49-F238E27FC236}">
                    <a16:creationId xmlns:a16="http://schemas.microsoft.com/office/drawing/2014/main" xmlns="" id="{DDDE60C9-24C9-437B-934F-3804CC306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" y="3451"/>
                <a:ext cx="9" cy="70"/>
              </a:xfrm>
              <a:custGeom>
                <a:avLst/>
                <a:gdLst>
                  <a:gd name="T0" fmla="*/ 35 w 35"/>
                  <a:gd name="T1" fmla="*/ 37 h 282"/>
                  <a:gd name="T2" fmla="*/ 25 w 35"/>
                  <a:gd name="T3" fmla="*/ 282 h 282"/>
                  <a:gd name="T4" fmla="*/ 0 w 35"/>
                  <a:gd name="T5" fmla="*/ 276 h 282"/>
                  <a:gd name="T6" fmla="*/ 10 w 35"/>
                  <a:gd name="T7" fmla="*/ 0 h 282"/>
                  <a:gd name="T8" fmla="*/ 35 w 35"/>
                  <a:gd name="T9" fmla="*/ 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82">
                    <a:moveTo>
                      <a:pt x="35" y="37"/>
                    </a:moveTo>
                    <a:lnTo>
                      <a:pt x="25" y="282"/>
                    </a:lnTo>
                    <a:lnTo>
                      <a:pt x="0" y="276"/>
                    </a:lnTo>
                    <a:lnTo>
                      <a:pt x="10" y="0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9" name="Freeform 35">
                <a:extLst>
                  <a:ext uri="{FF2B5EF4-FFF2-40B4-BE49-F238E27FC236}">
                    <a16:creationId xmlns:a16="http://schemas.microsoft.com/office/drawing/2014/main" xmlns="" id="{9AF75CAB-36FD-41A9-9711-5E8DD94B9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3470"/>
                <a:ext cx="256" cy="56"/>
              </a:xfrm>
              <a:custGeom>
                <a:avLst/>
                <a:gdLst>
                  <a:gd name="T0" fmla="*/ 1013 w 1022"/>
                  <a:gd name="T1" fmla="*/ 175 h 225"/>
                  <a:gd name="T2" fmla="*/ 1012 w 1022"/>
                  <a:gd name="T3" fmla="*/ 179 h 225"/>
                  <a:gd name="T4" fmla="*/ 986 w 1022"/>
                  <a:gd name="T5" fmla="*/ 194 h 225"/>
                  <a:gd name="T6" fmla="*/ 953 w 1022"/>
                  <a:gd name="T7" fmla="*/ 207 h 225"/>
                  <a:gd name="T8" fmla="*/ 903 w 1022"/>
                  <a:gd name="T9" fmla="*/ 218 h 225"/>
                  <a:gd name="T10" fmla="*/ 871 w 1022"/>
                  <a:gd name="T11" fmla="*/ 223 h 225"/>
                  <a:gd name="T12" fmla="*/ 834 w 1022"/>
                  <a:gd name="T13" fmla="*/ 225 h 225"/>
                  <a:gd name="T14" fmla="*/ 793 w 1022"/>
                  <a:gd name="T15" fmla="*/ 224 h 225"/>
                  <a:gd name="T16" fmla="*/ 747 w 1022"/>
                  <a:gd name="T17" fmla="*/ 222 h 225"/>
                  <a:gd name="T18" fmla="*/ 694 w 1022"/>
                  <a:gd name="T19" fmla="*/ 215 h 225"/>
                  <a:gd name="T20" fmla="*/ 637 w 1022"/>
                  <a:gd name="T21" fmla="*/ 204 h 225"/>
                  <a:gd name="T22" fmla="*/ 573 w 1022"/>
                  <a:gd name="T23" fmla="*/ 189 h 225"/>
                  <a:gd name="T24" fmla="*/ 504 w 1022"/>
                  <a:gd name="T25" fmla="*/ 170 h 225"/>
                  <a:gd name="T26" fmla="*/ 302 w 1022"/>
                  <a:gd name="T27" fmla="*/ 110 h 225"/>
                  <a:gd name="T28" fmla="*/ 164 w 1022"/>
                  <a:gd name="T29" fmla="*/ 68 h 225"/>
                  <a:gd name="T30" fmla="*/ 80 w 1022"/>
                  <a:gd name="T31" fmla="*/ 45 h 225"/>
                  <a:gd name="T32" fmla="*/ 25 w 1022"/>
                  <a:gd name="T33" fmla="*/ 34 h 225"/>
                  <a:gd name="T34" fmla="*/ 1 w 1022"/>
                  <a:gd name="T35" fmla="*/ 24 h 225"/>
                  <a:gd name="T36" fmla="*/ 51 w 1022"/>
                  <a:gd name="T37" fmla="*/ 32 h 225"/>
                  <a:gd name="T38" fmla="*/ 118 w 1022"/>
                  <a:gd name="T39" fmla="*/ 47 h 225"/>
                  <a:gd name="T40" fmla="*/ 227 w 1022"/>
                  <a:gd name="T41" fmla="*/ 79 h 225"/>
                  <a:gd name="T42" fmla="*/ 402 w 1022"/>
                  <a:gd name="T43" fmla="*/ 132 h 225"/>
                  <a:gd name="T44" fmla="*/ 539 w 1022"/>
                  <a:gd name="T45" fmla="*/ 173 h 225"/>
                  <a:gd name="T46" fmla="*/ 601 w 1022"/>
                  <a:gd name="T47" fmla="*/ 189 h 225"/>
                  <a:gd name="T48" fmla="*/ 658 w 1022"/>
                  <a:gd name="T49" fmla="*/ 201 h 225"/>
                  <a:gd name="T50" fmla="*/ 711 w 1022"/>
                  <a:gd name="T51" fmla="*/ 210 h 225"/>
                  <a:gd name="T52" fmla="*/ 757 w 1022"/>
                  <a:gd name="T53" fmla="*/ 215 h 225"/>
                  <a:gd name="T54" fmla="*/ 800 w 1022"/>
                  <a:gd name="T55" fmla="*/ 217 h 225"/>
                  <a:gd name="T56" fmla="*/ 855 w 1022"/>
                  <a:gd name="T57" fmla="*/ 216 h 225"/>
                  <a:gd name="T58" fmla="*/ 914 w 1022"/>
                  <a:gd name="T59" fmla="*/ 210 h 225"/>
                  <a:gd name="T60" fmla="*/ 957 w 1022"/>
                  <a:gd name="T61" fmla="*/ 198 h 225"/>
                  <a:gd name="T62" fmla="*/ 986 w 1022"/>
                  <a:gd name="T63" fmla="*/ 186 h 225"/>
                  <a:gd name="T64" fmla="*/ 1002 w 1022"/>
                  <a:gd name="T65" fmla="*/ 176 h 225"/>
                  <a:gd name="T66" fmla="*/ 1014 w 1022"/>
                  <a:gd name="T6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2" h="225">
                    <a:moveTo>
                      <a:pt x="1022" y="0"/>
                    </a:moveTo>
                    <a:lnTo>
                      <a:pt x="1013" y="175"/>
                    </a:lnTo>
                    <a:lnTo>
                      <a:pt x="1013" y="178"/>
                    </a:lnTo>
                    <a:lnTo>
                      <a:pt x="1012" y="179"/>
                    </a:lnTo>
                    <a:lnTo>
                      <a:pt x="1005" y="183"/>
                    </a:lnTo>
                    <a:lnTo>
                      <a:pt x="986" y="194"/>
                    </a:lnTo>
                    <a:lnTo>
                      <a:pt x="972" y="200"/>
                    </a:lnTo>
                    <a:lnTo>
                      <a:pt x="953" y="207"/>
                    </a:lnTo>
                    <a:lnTo>
                      <a:pt x="930" y="213"/>
                    </a:lnTo>
                    <a:lnTo>
                      <a:pt x="903" y="218"/>
                    </a:lnTo>
                    <a:lnTo>
                      <a:pt x="888" y="221"/>
                    </a:lnTo>
                    <a:lnTo>
                      <a:pt x="871" y="223"/>
                    </a:lnTo>
                    <a:lnTo>
                      <a:pt x="853" y="224"/>
                    </a:lnTo>
                    <a:lnTo>
                      <a:pt x="834" y="225"/>
                    </a:lnTo>
                    <a:lnTo>
                      <a:pt x="815" y="225"/>
                    </a:lnTo>
                    <a:lnTo>
                      <a:pt x="793" y="224"/>
                    </a:lnTo>
                    <a:lnTo>
                      <a:pt x="770" y="223"/>
                    </a:lnTo>
                    <a:lnTo>
                      <a:pt x="747" y="222"/>
                    </a:lnTo>
                    <a:lnTo>
                      <a:pt x="721" y="218"/>
                    </a:lnTo>
                    <a:lnTo>
                      <a:pt x="694" y="215"/>
                    </a:lnTo>
                    <a:lnTo>
                      <a:pt x="666" y="210"/>
                    </a:lnTo>
                    <a:lnTo>
                      <a:pt x="637" y="204"/>
                    </a:lnTo>
                    <a:lnTo>
                      <a:pt x="605" y="198"/>
                    </a:lnTo>
                    <a:lnTo>
                      <a:pt x="573" y="189"/>
                    </a:lnTo>
                    <a:lnTo>
                      <a:pt x="539" y="181"/>
                    </a:lnTo>
                    <a:lnTo>
                      <a:pt x="504" y="170"/>
                    </a:lnTo>
                    <a:lnTo>
                      <a:pt x="400" y="139"/>
                    </a:lnTo>
                    <a:lnTo>
                      <a:pt x="302" y="110"/>
                    </a:lnTo>
                    <a:lnTo>
                      <a:pt x="224" y="86"/>
                    </a:lnTo>
                    <a:lnTo>
                      <a:pt x="164" y="68"/>
                    </a:lnTo>
                    <a:lnTo>
                      <a:pt x="117" y="55"/>
                    </a:lnTo>
                    <a:lnTo>
                      <a:pt x="80" y="45"/>
                    </a:lnTo>
                    <a:lnTo>
                      <a:pt x="50" y="38"/>
                    </a:lnTo>
                    <a:lnTo>
                      <a:pt x="25" y="34"/>
                    </a:lnTo>
                    <a:lnTo>
                      <a:pt x="0" y="32"/>
                    </a:lnTo>
                    <a:lnTo>
                      <a:pt x="1" y="24"/>
                    </a:lnTo>
                    <a:lnTo>
                      <a:pt x="26" y="28"/>
                    </a:lnTo>
                    <a:lnTo>
                      <a:pt x="51" y="32"/>
                    </a:lnTo>
                    <a:lnTo>
                      <a:pt x="81" y="38"/>
                    </a:lnTo>
                    <a:lnTo>
                      <a:pt x="118" y="47"/>
                    </a:lnTo>
                    <a:lnTo>
                      <a:pt x="165" y="61"/>
                    </a:lnTo>
                    <a:lnTo>
                      <a:pt x="227" y="79"/>
                    </a:lnTo>
                    <a:lnTo>
                      <a:pt x="304" y="102"/>
                    </a:lnTo>
                    <a:lnTo>
                      <a:pt x="402" y="132"/>
                    </a:lnTo>
                    <a:lnTo>
                      <a:pt x="506" y="164"/>
                    </a:lnTo>
                    <a:lnTo>
                      <a:pt x="539" y="173"/>
                    </a:lnTo>
                    <a:lnTo>
                      <a:pt x="571" y="182"/>
                    </a:lnTo>
                    <a:lnTo>
                      <a:pt x="601" y="189"/>
                    </a:lnTo>
                    <a:lnTo>
                      <a:pt x="631" y="196"/>
                    </a:lnTo>
                    <a:lnTo>
                      <a:pt x="658" y="201"/>
                    </a:lnTo>
                    <a:lnTo>
                      <a:pt x="685" y="206"/>
                    </a:lnTo>
                    <a:lnTo>
                      <a:pt x="711" y="210"/>
                    </a:lnTo>
                    <a:lnTo>
                      <a:pt x="735" y="213"/>
                    </a:lnTo>
                    <a:lnTo>
                      <a:pt x="757" y="215"/>
                    </a:lnTo>
                    <a:lnTo>
                      <a:pt x="780" y="216"/>
                    </a:lnTo>
                    <a:lnTo>
                      <a:pt x="800" y="217"/>
                    </a:lnTo>
                    <a:lnTo>
                      <a:pt x="820" y="217"/>
                    </a:lnTo>
                    <a:lnTo>
                      <a:pt x="855" y="216"/>
                    </a:lnTo>
                    <a:lnTo>
                      <a:pt x="887" y="214"/>
                    </a:lnTo>
                    <a:lnTo>
                      <a:pt x="914" y="210"/>
                    </a:lnTo>
                    <a:lnTo>
                      <a:pt x="937" y="204"/>
                    </a:lnTo>
                    <a:lnTo>
                      <a:pt x="957" y="198"/>
                    </a:lnTo>
                    <a:lnTo>
                      <a:pt x="973" y="193"/>
                    </a:lnTo>
                    <a:lnTo>
                      <a:pt x="986" y="186"/>
                    </a:lnTo>
                    <a:lnTo>
                      <a:pt x="996" y="181"/>
                    </a:lnTo>
                    <a:lnTo>
                      <a:pt x="1002" y="176"/>
                    </a:lnTo>
                    <a:lnTo>
                      <a:pt x="1005" y="174"/>
                    </a:lnTo>
                    <a:lnTo>
                      <a:pt x="1014" y="0"/>
                    </a:lnTo>
                    <a:lnTo>
                      <a:pt x="10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0" name="Freeform 36">
                <a:extLst>
                  <a:ext uri="{FF2B5EF4-FFF2-40B4-BE49-F238E27FC236}">
                    <a16:creationId xmlns:a16="http://schemas.microsoft.com/office/drawing/2014/main" xmlns="" id="{FDAF8081-BB57-42CF-B5BD-03970B830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" y="3451"/>
                <a:ext cx="299" cy="49"/>
              </a:xfrm>
              <a:custGeom>
                <a:avLst/>
                <a:gdLst>
                  <a:gd name="T0" fmla="*/ 1194 w 1198"/>
                  <a:gd name="T1" fmla="*/ 144 h 197"/>
                  <a:gd name="T2" fmla="*/ 1165 w 1198"/>
                  <a:gd name="T3" fmla="*/ 165 h 197"/>
                  <a:gd name="T4" fmla="*/ 1139 w 1198"/>
                  <a:gd name="T5" fmla="*/ 178 h 197"/>
                  <a:gd name="T6" fmla="*/ 1116 w 1198"/>
                  <a:gd name="T7" fmla="*/ 184 h 197"/>
                  <a:gd name="T8" fmla="*/ 1088 w 1198"/>
                  <a:gd name="T9" fmla="*/ 191 h 197"/>
                  <a:gd name="T10" fmla="*/ 1056 w 1198"/>
                  <a:gd name="T11" fmla="*/ 195 h 197"/>
                  <a:gd name="T12" fmla="*/ 1018 w 1198"/>
                  <a:gd name="T13" fmla="*/ 197 h 197"/>
                  <a:gd name="T14" fmla="*/ 975 w 1198"/>
                  <a:gd name="T15" fmla="*/ 196 h 197"/>
                  <a:gd name="T16" fmla="*/ 925 w 1198"/>
                  <a:gd name="T17" fmla="*/ 192 h 197"/>
                  <a:gd name="T18" fmla="*/ 869 w 1198"/>
                  <a:gd name="T19" fmla="*/ 184 h 197"/>
                  <a:gd name="T20" fmla="*/ 808 w 1198"/>
                  <a:gd name="T21" fmla="*/ 171 h 197"/>
                  <a:gd name="T22" fmla="*/ 738 w 1198"/>
                  <a:gd name="T23" fmla="*/ 154 h 197"/>
                  <a:gd name="T24" fmla="*/ 628 w 1198"/>
                  <a:gd name="T25" fmla="*/ 121 h 197"/>
                  <a:gd name="T26" fmla="*/ 495 w 1198"/>
                  <a:gd name="T27" fmla="*/ 82 h 197"/>
                  <a:gd name="T28" fmla="*/ 382 w 1198"/>
                  <a:gd name="T29" fmla="*/ 52 h 197"/>
                  <a:gd name="T30" fmla="*/ 283 w 1198"/>
                  <a:gd name="T31" fmla="*/ 30 h 197"/>
                  <a:gd name="T32" fmla="*/ 200 w 1198"/>
                  <a:gd name="T33" fmla="*/ 18 h 197"/>
                  <a:gd name="T34" fmla="*/ 148 w 1198"/>
                  <a:gd name="T35" fmla="*/ 14 h 197"/>
                  <a:gd name="T36" fmla="*/ 116 w 1198"/>
                  <a:gd name="T37" fmla="*/ 15 h 197"/>
                  <a:gd name="T38" fmla="*/ 88 w 1198"/>
                  <a:gd name="T39" fmla="*/ 18 h 197"/>
                  <a:gd name="T40" fmla="*/ 62 w 1198"/>
                  <a:gd name="T41" fmla="*/ 24 h 197"/>
                  <a:gd name="T42" fmla="*/ 39 w 1198"/>
                  <a:gd name="T43" fmla="*/ 31 h 197"/>
                  <a:gd name="T44" fmla="*/ 17 w 1198"/>
                  <a:gd name="T45" fmla="*/ 42 h 197"/>
                  <a:gd name="T46" fmla="*/ 0 w 1198"/>
                  <a:gd name="T47" fmla="*/ 37 h 197"/>
                  <a:gd name="T48" fmla="*/ 20 w 1198"/>
                  <a:gd name="T49" fmla="*/ 24 h 197"/>
                  <a:gd name="T50" fmla="*/ 44 w 1198"/>
                  <a:gd name="T51" fmla="*/ 14 h 197"/>
                  <a:gd name="T52" fmla="*/ 70 w 1198"/>
                  <a:gd name="T53" fmla="*/ 6 h 197"/>
                  <a:gd name="T54" fmla="*/ 99 w 1198"/>
                  <a:gd name="T55" fmla="*/ 2 h 197"/>
                  <a:gd name="T56" fmla="*/ 130 w 1198"/>
                  <a:gd name="T57" fmla="*/ 0 h 197"/>
                  <a:gd name="T58" fmla="*/ 164 w 1198"/>
                  <a:gd name="T59" fmla="*/ 0 h 197"/>
                  <a:gd name="T60" fmla="*/ 242 w 1198"/>
                  <a:gd name="T61" fmla="*/ 9 h 197"/>
                  <a:gd name="T62" fmla="*/ 333 w 1198"/>
                  <a:gd name="T63" fmla="*/ 26 h 197"/>
                  <a:gd name="T64" fmla="*/ 439 w 1198"/>
                  <a:gd name="T65" fmla="*/ 52 h 197"/>
                  <a:gd name="T66" fmla="*/ 563 w 1198"/>
                  <a:gd name="T67" fmla="*/ 86 h 197"/>
                  <a:gd name="T68" fmla="*/ 704 w 1198"/>
                  <a:gd name="T69" fmla="*/ 129 h 197"/>
                  <a:gd name="T70" fmla="*/ 776 w 1198"/>
                  <a:gd name="T71" fmla="*/ 149 h 197"/>
                  <a:gd name="T72" fmla="*/ 840 w 1198"/>
                  <a:gd name="T73" fmla="*/ 164 h 197"/>
                  <a:gd name="T74" fmla="*/ 898 w 1198"/>
                  <a:gd name="T75" fmla="*/ 175 h 197"/>
                  <a:gd name="T76" fmla="*/ 949 w 1198"/>
                  <a:gd name="T77" fmla="*/ 180 h 197"/>
                  <a:gd name="T78" fmla="*/ 995 w 1198"/>
                  <a:gd name="T79" fmla="*/ 183 h 197"/>
                  <a:gd name="T80" fmla="*/ 1034 w 1198"/>
                  <a:gd name="T81" fmla="*/ 183 h 197"/>
                  <a:gd name="T82" fmla="*/ 1069 w 1198"/>
                  <a:gd name="T83" fmla="*/ 180 h 197"/>
                  <a:gd name="T84" fmla="*/ 1099 w 1198"/>
                  <a:gd name="T85" fmla="*/ 176 h 197"/>
                  <a:gd name="T86" fmla="*/ 1144 w 1198"/>
                  <a:gd name="T87" fmla="*/ 163 h 197"/>
                  <a:gd name="T88" fmla="*/ 1173 w 1198"/>
                  <a:gd name="T89" fmla="*/ 148 h 197"/>
                  <a:gd name="T90" fmla="*/ 1194 w 1198"/>
                  <a:gd name="T91" fmla="*/ 13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8" h="197">
                    <a:moveTo>
                      <a:pt x="1198" y="139"/>
                    </a:moveTo>
                    <a:lnTo>
                      <a:pt x="1194" y="144"/>
                    </a:lnTo>
                    <a:lnTo>
                      <a:pt x="1178" y="157"/>
                    </a:lnTo>
                    <a:lnTo>
                      <a:pt x="1165" y="165"/>
                    </a:lnTo>
                    <a:lnTo>
                      <a:pt x="1149" y="174"/>
                    </a:lnTo>
                    <a:lnTo>
                      <a:pt x="1139" y="178"/>
                    </a:lnTo>
                    <a:lnTo>
                      <a:pt x="1128" y="181"/>
                    </a:lnTo>
                    <a:lnTo>
                      <a:pt x="1116" y="184"/>
                    </a:lnTo>
                    <a:lnTo>
                      <a:pt x="1103" y="188"/>
                    </a:lnTo>
                    <a:lnTo>
                      <a:pt x="1088" y="191"/>
                    </a:lnTo>
                    <a:lnTo>
                      <a:pt x="1073" y="193"/>
                    </a:lnTo>
                    <a:lnTo>
                      <a:pt x="1056" y="195"/>
                    </a:lnTo>
                    <a:lnTo>
                      <a:pt x="1037" y="196"/>
                    </a:lnTo>
                    <a:lnTo>
                      <a:pt x="1018" y="197"/>
                    </a:lnTo>
                    <a:lnTo>
                      <a:pt x="998" y="197"/>
                    </a:lnTo>
                    <a:lnTo>
                      <a:pt x="975" y="196"/>
                    </a:lnTo>
                    <a:lnTo>
                      <a:pt x="951" y="195"/>
                    </a:lnTo>
                    <a:lnTo>
                      <a:pt x="925" y="192"/>
                    </a:lnTo>
                    <a:lnTo>
                      <a:pt x="898" y="189"/>
                    </a:lnTo>
                    <a:lnTo>
                      <a:pt x="869" y="184"/>
                    </a:lnTo>
                    <a:lnTo>
                      <a:pt x="839" y="178"/>
                    </a:lnTo>
                    <a:lnTo>
                      <a:pt x="808" y="171"/>
                    </a:lnTo>
                    <a:lnTo>
                      <a:pt x="773" y="163"/>
                    </a:lnTo>
                    <a:lnTo>
                      <a:pt x="738" y="154"/>
                    </a:lnTo>
                    <a:lnTo>
                      <a:pt x="701" y="142"/>
                    </a:lnTo>
                    <a:lnTo>
                      <a:pt x="628" y="121"/>
                    </a:lnTo>
                    <a:lnTo>
                      <a:pt x="559" y="100"/>
                    </a:lnTo>
                    <a:lnTo>
                      <a:pt x="495" y="82"/>
                    </a:lnTo>
                    <a:lnTo>
                      <a:pt x="436" y="66"/>
                    </a:lnTo>
                    <a:lnTo>
                      <a:pt x="382" y="52"/>
                    </a:lnTo>
                    <a:lnTo>
                      <a:pt x="330" y="40"/>
                    </a:lnTo>
                    <a:lnTo>
                      <a:pt x="283" y="30"/>
                    </a:lnTo>
                    <a:lnTo>
                      <a:pt x="240" y="23"/>
                    </a:lnTo>
                    <a:lnTo>
                      <a:pt x="200" y="18"/>
                    </a:lnTo>
                    <a:lnTo>
                      <a:pt x="165" y="15"/>
                    </a:lnTo>
                    <a:lnTo>
                      <a:pt x="148" y="14"/>
                    </a:lnTo>
                    <a:lnTo>
                      <a:pt x="131" y="15"/>
                    </a:lnTo>
                    <a:lnTo>
                      <a:pt x="116" y="15"/>
                    </a:lnTo>
                    <a:lnTo>
                      <a:pt x="102" y="16"/>
                    </a:lnTo>
                    <a:lnTo>
                      <a:pt x="88" y="18"/>
                    </a:lnTo>
                    <a:lnTo>
                      <a:pt x="74" y="20"/>
                    </a:lnTo>
                    <a:lnTo>
                      <a:pt x="62" y="24"/>
                    </a:lnTo>
                    <a:lnTo>
                      <a:pt x="50" y="27"/>
                    </a:lnTo>
                    <a:lnTo>
                      <a:pt x="39" y="31"/>
                    </a:lnTo>
                    <a:lnTo>
                      <a:pt x="28" y="37"/>
                    </a:lnTo>
                    <a:lnTo>
                      <a:pt x="17" y="42"/>
                    </a:lnTo>
                    <a:lnTo>
                      <a:pt x="7" y="49"/>
                    </a:lnTo>
                    <a:lnTo>
                      <a:pt x="0" y="37"/>
                    </a:lnTo>
                    <a:lnTo>
                      <a:pt x="9" y="30"/>
                    </a:lnTo>
                    <a:lnTo>
                      <a:pt x="20" y="24"/>
                    </a:lnTo>
                    <a:lnTo>
                      <a:pt x="32" y="18"/>
                    </a:lnTo>
                    <a:lnTo>
                      <a:pt x="44" y="14"/>
                    </a:lnTo>
                    <a:lnTo>
                      <a:pt x="57" y="10"/>
                    </a:lnTo>
                    <a:lnTo>
                      <a:pt x="70" y="6"/>
                    </a:lnTo>
                    <a:lnTo>
                      <a:pt x="84" y="4"/>
                    </a:lnTo>
                    <a:lnTo>
                      <a:pt x="99" y="2"/>
                    </a:lnTo>
                    <a:lnTo>
                      <a:pt x="114" y="1"/>
                    </a:lnTo>
                    <a:lnTo>
                      <a:pt x="130" y="0"/>
                    </a:lnTo>
                    <a:lnTo>
                      <a:pt x="146" y="0"/>
                    </a:lnTo>
                    <a:lnTo>
                      <a:pt x="164" y="0"/>
                    </a:lnTo>
                    <a:lnTo>
                      <a:pt x="201" y="3"/>
                    </a:lnTo>
                    <a:lnTo>
                      <a:pt x="242" y="9"/>
                    </a:lnTo>
                    <a:lnTo>
                      <a:pt x="286" y="16"/>
                    </a:lnTo>
                    <a:lnTo>
                      <a:pt x="333" y="26"/>
                    </a:lnTo>
                    <a:lnTo>
                      <a:pt x="384" y="38"/>
                    </a:lnTo>
                    <a:lnTo>
                      <a:pt x="439" y="52"/>
                    </a:lnTo>
                    <a:lnTo>
                      <a:pt x="499" y="68"/>
                    </a:lnTo>
                    <a:lnTo>
                      <a:pt x="563" y="86"/>
                    </a:lnTo>
                    <a:lnTo>
                      <a:pt x="631" y="107"/>
                    </a:lnTo>
                    <a:lnTo>
                      <a:pt x="704" y="129"/>
                    </a:lnTo>
                    <a:lnTo>
                      <a:pt x="741" y="139"/>
                    </a:lnTo>
                    <a:lnTo>
                      <a:pt x="776" y="149"/>
                    </a:lnTo>
                    <a:lnTo>
                      <a:pt x="809" y="157"/>
                    </a:lnTo>
                    <a:lnTo>
                      <a:pt x="840" y="164"/>
                    </a:lnTo>
                    <a:lnTo>
                      <a:pt x="870" y="169"/>
                    </a:lnTo>
                    <a:lnTo>
                      <a:pt x="898" y="175"/>
                    </a:lnTo>
                    <a:lnTo>
                      <a:pt x="924" y="178"/>
                    </a:lnTo>
                    <a:lnTo>
                      <a:pt x="949" y="180"/>
                    </a:lnTo>
                    <a:lnTo>
                      <a:pt x="973" y="182"/>
                    </a:lnTo>
                    <a:lnTo>
                      <a:pt x="995" y="183"/>
                    </a:lnTo>
                    <a:lnTo>
                      <a:pt x="1016" y="183"/>
                    </a:lnTo>
                    <a:lnTo>
                      <a:pt x="1034" y="183"/>
                    </a:lnTo>
                    <a:lnTo>
                      <a:pt x="1053" y="182"/>
                    </a:lnTo>
                    <a:lnTo>
                      <a:pt x="1069" y="180"/>
                    </a:lnTo>
                    <a:lnTo>
                      <a:pt x="1085" y="178"/>
                    </a:lnTo>
                    <a:lnTo>
                      <a:pt x="1099" y="176"/>
                    </a:lnTo>
                    <a:lnTo>
                      <a:pt x="1124" y="169"/>
                    </a:lnTo>
                    <a:lnTo>
                      <a:pt x="1144" y="163"/>
                    </a:lnTo>
                    <a:lnTo>
                      <a:pt x="1160" y="155"/>
                    </a:lnTo>
                    <a:lnTo>
                      <a:pt x="1173" y="148"/>
                    </a:lnTo>
                    <a:lnTo>
                      <a:pt x="1190" y="136"/>
                    </a:lnTo>
                    <a:lnTo>
                      <a:pt x="1194" y="130"/>
                    </a:lnTo>
                    <a:lnTo>
                      <a:pt x="1198" y="1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1" name="Freeform 37">
                <a:extLst>
                  <a:ext uri="{FF2B5EF4-FFF2-40B4-BE49-F238E27FC236}">
                    <a16:creationId xmlns:a16="http://schemas.microsoft.com/office/drawing/2014/main" xmlns="" id="{4734BC11-89E2-4888-8AC2-D0F2E08E9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3" y="3461"/>
                <a:ext cx="290" cy="49"/>
              </a:xfrm>
              <a:custGeom>
                <a:avLst/>
                <a:gdLst>
                  <a:gd name="T0" fmla="*/ 1155 w 1164"/>
                  <a:gd name="T1" fmla="*/ 144 h 194"/>
                  <a:gd name="T2" fmla="*/ 1136 w 1164"/>
                  <a:gd name="T3" fmla="*/ 162 h 194"/>
                  <a:gd name="T4" fmla="*/ 1113 w 1164"/>
                  <a:gd name="T5" fmla="*/ 174 h 194"/>
                  <a:gd name="T6" fmla="*/ 1087 w 1164"/>
                  <a:gd name="T7" fmla="*/ 183 h 194"/>
                  <a:gd name="T8" fmla="*/ 1058 w 1164"/>
                  <a:gd name="T9" fmla="*/ 190 h 194"/>
                  <a:gd name="T10" fmla="*/ 1027 w 1164"/>
                  <a:gd name="T11" fmla="*/ 193 h 194"/>
                  <a:gd name="T12" fmla="*/ 976 w 1164"/>
                  <a:gd name="T13" fmla="*/ 194 h 194"/>
                  <a:gd name="T14" fmla="*/ 902 w 1164"/>
                  <a:gd name="T15" fmla="*/ 189 h 194"/>
                  <a:gd name="T16" fmla="*/ 823 w 1164"/>
                  <a:gd name="T17" fmla="*/ 177 h 194"/>
                  <a:gd name="T18" fmla="*/ 750 w 1164"/>
                  <a:gd name="T19" fmla="*/ 162 h 194"/>
                  <a:gd name="T20" fmla="*/ 687 w 1164"/>
                  <a:gd name="T21" fmla="*/ 146 h 194"/>
                  <a:gd name="T22" fmla="*/ 589 w 1164"/>
                  <a:gd name="T23" fmla="*/ 116 h 194"/>
                  <a:gd name="T24" fmla="*/ 456 w 1164"/>
                  <a:gd name="T25" fmla="*/ 79 h 194"/>
                  <a:gd name="T26" fmla="*/ 343 w 1164"/>
                  <a:gd name="T27" fmla="*/ 48 h 194"/>
                  <a:gd name="T28" fmla="*/ 245 w 1164"/>
                  <a:gd name="T29" fmla="*/ 28 h 194"/>
                  <a:gd name="T30" fmla="*/ 174 w 1164"/>
                  <a:gd name="T31" fmla="*/ 16 h 194"/>
                  <a:gd name="T32" fmla="*/ 124 w 1164"/>
                  <a:gd name="T33" fmla="*/ 13 h 194"/>
                  <a:gd name="T34" fmla="*/ 81 w 1164"/>
                  <a:gd name="T35" fmla="*/ 14 h 194"/>
                  <a:gd name="T36" fmla="*/ 41 w 1164"/>
                  <a:gd name="T37" fmla="*/ 19 h 194"/>
                  <a:gd name="T38" fmla="*/ 15 w 1164"/>
                  <a:gd name="T39" fmla="*/ 25 h 194"/>
                  <a:gd name="T40" fmla="*/ 6 w 1164"/>
                  <a:gd name="T41" fmla="*/ 23 h 194"/>
                  <a:gd name="T42" fmla="*/ 1 w 1164"/>
                  <a:gd name="T43" fmla="*/ 18 h 194"/>
                  <a:gd name="T44" fmla="*/ 1 w 1164"/>
                  <a:gd name="T45" fmla="*/ 15 h 194"/>
                  <a:gd name="T46" fmla="*/ 16 w 1164"/>
                  <a:gd name="T47" fmla="*/ 10 h 194"/>
                  <a:gd name="T48" fmla="*/ 40 w 1164"/>
                  <a:gd name="T49" fmla="*/ 4 h 194"/>
                  <a:gd name="T50" fmla="*/ 80 w 1164"/>
                  <a:gd name="T51" fmla="*/ 1 h 194"/>
                  <a:gd name="T52" fmla="*/ 129 w 1164"/>
                  <a:gd name="T53" fmla="*/ 0 h 194"/>
                  <a:gd name="T54" fmla="*/ 176 w 1164"/>
                  <a:gd name="T55" fmla="*/ 1 h 194"/>
                  <a:gd name="T56" fmla="*/ 222 w 1164"/>
                  <a:gd name="T57" fmla="*/ 8 h 194"/>
                  <a:gd name="T58" fmla="*/ 266 w 1164"/>
                  <a:gd name="T59" fmla="*/ 17 h 194"/>
                  <a:gd name="T60" fmla="*/ 316 w 1164"/>
                  <a:gd name="T61" fmla="*/ 29 h 194"/>
                  <a:gd name="T62" fmla="*/ 368 w 1164"/>
                  <a:gd name="T63" fmla="*/ 43 h 194"/>
                  <a:gd name="T64" fmla="*/ 426 w 1164"/>
                  <a:gd name="T65" fmla="*/ 58 h 194"/>
                  <a:gd name="T66" fmla="*/ 489 w 1164"/>
                  <a:gd name="T67" fmla="*/ 74 h 194"/>
                  <a:gd name="T68" fmla="*/ 556 w 1164"/>
                  <a:gd name="T69" fmla="*/ 93 h 194"/>
                  <a:gd name="T70" fmla="*/ 629 w 1164"/>
                  <a:gd name="T71" fmla="*/ 113 h 194"/>
                  <a:gd name="T72" fmla="*/ 712 w 1164"/>
                  <a:gd name="T73" fmla="*/ 138 h 194"/>
                  <a:gd name="T74" fmla="*/ 796 w 1164"/>
                  <a:gd name="T75" fmla="*/ 160 h 194"/>
                  <a:gd name="T76" fmla="*/ 868 w 1164"/>
                  <a:gd name="T77" fmla="*/ 174 h 194"/>
                  <a:gd name="T78" fmla="*/ 932 w 1164"/>
                  <a:gd name="T79" fmla="*/ 181 h 194"/>
                  <a:gd name="T80" fmla="*/ 988 w 1164"/>
                  <a:gd name="T81" fmla="*/ 182 h 194"/>
                  <a:gd name="T82" fmla="*/ 1038 w 1164"/>
                  <a:gd name="T83" fmla="*/ 179 h 194"/>
                  <a:gd name="T84" fmla="*/ 1077 w 1164"/>
                  <a:gd name="T85" fmla="*/ 171 h 194"/>
                  <a:gd name="T86" fmla="*/ 1108 w 1164"/>
                  <a:gd name="T87" fmla="*/ 162 h 194"/>
                  <a:gd name="T88" fmla="*/ 1132 w 1164"/>
                  <a:gd name="T89" fmla="*/ 151 h 194"/>
                  <a:gd name="T90" fmla="*/ 1148 w 1164"/>
                  <a:gd name="T91" fmla="*/ 140 h 194"/>
                  <a:gd name="T92" fmla="*/ 1161 w 1164"/>
                  <a:gd name="T93" fmla="*/ 129 h 194"/>
                  <a:gd name="T94" fmla="*/ 1164 w 1164"/>
                  <a:gd name="T95" fmla="*/ 1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4" h="194">
                    <a:moveTo>
                      <a:pt x="1164" y="135"/>
                    </a:moveTo>
                    <a:lnTo>
                      <a:pt x="1155" y="144"/>
                    </a:lnTo>
                    <a:lnTo>
                      <a:pt x="1147" y="153"/>
                    </a:lnTo>
                    <a:lnTo>
                      <a:pt x="1136" y="162"/>
                    </a:lnTo>
                    <a:lnTo>
                      <a:pt x="1125" y="168"/>
                    </a:lnTo>
                    <a:lnTo>
                      <a:pt x="1113" y="174"/>
                    </a:lnTo>
                    <a:lnTo>
                      <a:pt x="1100" y="179"/>
                    </a:lnTo>
                    <a:lnTo>
                      <a:pt x="1087" y="183"/>
                    </a:lnTo>
                    <a:lnTo>
                      <a:pt x="1072" y="186"/>
                    </a:lnTo>
                    <a:lnTo>
                      <a:pt x="1058" y="190"/>
                    </a:lnTo>
                    <a:lnTo>
                      <a:pt x="1042" y="191"/>
                    </a:lnTo>
                    <a:lnTo>
                      <a:pt x="1027" y="193"/>
                    </a:lnTo>
                    <a:lnTo>
                      <a:pt x="1011" y="194"/>
                    </a:lnTo>
                    <a:lnTo>
                      <a:pt x="976" y="194"/>
                    </a:lnTo>
                    <a:lnTo>
                      <a:pt x="942" y="192"/>
                    </a:lnTo>
                    <a:lnTo>
                      <a:pt x="902" y="189"/>
                    </a:lnTo>
                    <a:lnTo>
                      <a:pt x="863" y="183"/>
                    </a:lnTo>
                    <a:lnTo>
                      <a:pt x="823" y="177"/>
                    </a:lnTo>
                    <a:lnTo>
                      <a:pt x="785" y="169"/>
                    </a:lnTo>
                    <a:lnTo>
                      <a:pt x="750" y="162"/>
                    </a:lnTo>
                    <a:lnTo>
                      <a:pt x="717" y="154"/>
                    </a:lnTo>
                    <a:lnTo>
                      <a:pt x="687" y="146"/>
                    </a:lnTo>
                    <a:lnTo>
                      <a:pt x="662" y="139"/>
                    </a:lnTo>
                    <a:lnTo>
                      <a:pt x="589" y="116"/>
                    </a:lnTo>
                    <a:lnTo>
                      <a:pt x="521" y="97"/>
                    </a:lnTo>
                    <a:lnTo>
                      <a:pt x="456" y="79"/>
                    </a:lnTo>
                    <a:lnTo>
                      <a:pt x="398" y="62"/>
                    </a:lnTo>
                    <a:lnTo>
                      <a:pt x="343" y="48"/>
                    </a:lnTo>
                    <a:lnTo>
                      <a:pt x="292" y="38"/>
                    </a:lnTo>
                    <a:lnTo>
                      <a:pt x="245" y="28"/>
                    </a:lnTo>
                    <a:lnTo>
                      <a:pt x="202" y="20"/>
                    </a:lnTo>
                    <a:lnTo>
                      <a:pt x="174" y="16"/>
                    </a:lnTo>
                    <a:lnTo>
                      <a:pt x="148" y="14"/>
                    </a:lnTo>
                    <a:lnTo>
                      <a:pt x="124" y="13"/>
                    </a:lnTo>
                    <a:lnTo>
                      <a:pt x="103" y="13"/>
                    </a:lnTo>
                    <a:lnTo>
                      <a:pt x="81" y="14"/>
                    </a:lnTo>
                    <a:lnTo>
                      <a:pt x="60" y="16"/>
                    </a:lnTo>
                    <a:lnTo>
                      <a:pt x="41" y="19"/>
                    </a:lnTo>
                    <a:lnTo>
                      <a:pt x="21" y="25"/>
                    </a:lnTo>
                    <a:lnTo>
                      <a:pt x="15" y="25"/>
                    </a:lnTo>
                    <a:lnTo>
                      <a:pt x="11" y="25"/>
                    </a:lnTo>
                    <a:lnTo>
                      <a:pt x="6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4" y="14"/>
                    </a:lnTo>
                    <a:lnTo>
                      <a:pt x="16" y="10"/>
                    </a:lnTo>
                    <a:lnTo>
                      <a:pt x="28" y="6"/>
                    </a:lnTo>
                    <a:lnTo>
                      <a:pt x="40" y="4"/>
                    </a:lnTo>
                    <a:lnTo>
                      <a:pt x="53" y="3"/>
                    </a:lnTo>
                    <a:lnTo>
                      <a:pt x="80" y="1"/>
                    </a:lnTo>
                    <a:lnTo>
                      <a:pt x="109" y="0"/>
                    </a:lnTo>
                    <a:lnTo>
                      <a:pt x="129" y="0"/>
                    </a:lnTo>
                    <a:lnTo>
                      <a:pt x="152" y="0"/>
                    </a:lnTo>
                    <a:lnTo>
                      <a:pt x="176" y="1"/>
                    </a:lnTo>
                    <a:lnTo>
                      <a:pt x="201" y="4"/>
                    </a:lnTo>
                    <a:lnTo>
                      <a:pt x="222" y="8"/>
                    </a:lnTo>
                    <a:lnTo>
                      <a:pt x="244" y="12"/>
                    </a:lnTo>
                    <a:lnTo>
                      <a:pt x="266" y="17"/>
                    </a:lnTo>
                    <a:lnTo>
                      <a:pt x="291" y="23"/>
                    </a:lnTo>
                    <a:lnTo>
                      <a:pt x="316" y="29"/>
                    </a:lnTo>
                    <a:lnTo>
                      <a:pt x="341" y="36"/>
                    </a:lnTo>
                    <a:lnTo>
                      <a:pt x="368" y="43"/>
                    </a:lnTo>
                    <a:lnTo>
                      <a:pt x="396" y="51"/>
                    </a:lnTo>
                    <a:lnTo>
                      <a:pt x="426" y="58"/>
                    </a:lnTo>
                    <a:lnTo>
                      <a:pt x="456" y="66"/>
                    </a:lnTo>
                    <a:lnTo>
                      <a:pt x="489" y="74"/>
                    </a:lnTo>
                    <a:lnTo>
                      <a:pt x="522" y="83"/>
                    </a:lnTo>
                    <a:lnTo>
                      <a:pt x="556" y="93"/>
                    </a:lnTo>
                    <a:lnTo>
                      <a:pt x="591" y="102"/>
                    </a:lnTo>
                    <a:lnTo>
                      <a:pt x="629" y="113"/>
                    </a:lnTo>
                    <a:lnTo>
                      <a:pt x="667" y="125"/>
                    </a:lnTo>
                    <a:lnTo>
                      <a:pt x="712" y="138"/>
                    </a:lnTo>
                    <a:lnTo>
                      <a:pt x="755" y="150"/>
                    </a:lnTo>
                    <a:lnTo>
                      <a:pt x="796" y="160"/>
                    </a:lnTo>
                    <a:lnTo>
                      <a:pt x="834" y="167"/>
                    </a:lnTo>
                    <a:lnTo>
                      <a:pt x="868" y="174"/>
                    </a:lnTo>
                    <a:lnTo>
                      <a:pt x="902" y="178"/>
                    </a:lnTo>
                    <a:lnTo>
                      <a:pt x="932" y="181"/>
                    </a:lnTo>
                    <a:lnTo>
                      <a:pt x="960" y="182"/>
                    </a:lnTo>
                    <a:lnTo>
                      <a:pt x="988" y="182"/>
                    </a:lnTo>
                    <a:lnTo>
                      <a:pt x="1014" y="181"/>
                    </a:lnTo>
                    <a:lnTo>
                      <a:pt x="1038" y="179"/>
                    </a:lnTo>
                    <a:lnTo>
                      <a:pt x="1058" y="176"/>
                    </a:lnTo>
                    <a:lnTo>
                      <a:pt x="1077" y="171"/>
                    </a:lnTo>
                    <a:lnTo>
                      <a:pt x="1094" y="167"/>
                    </a:lnTo>
                    <a:lnTo>
                      <a:pt x="1108" y="162"/>
                    </a:lnTo>
                    <a:lnTo>
                      <a:pt x="1121" y="156"/>
                    </a:lnTo>
                    <a:lnTo>
                      <a:pt x="1132" y="151"/>
                    </a:lnTo>
                    <a:lnTo>
                      <a:pt x="1140" y="146"/>
                    </a:lnTo>
                    <a:lnTo>
                      <a:pt x="1148" y="140"/>
                    </a:lnTo>
                    <a:lnTo>
                      <a:pt x="1153" y="136"/>
                    </a:lnTo>
                    <a:lnTo>
                      <a:pt x="1161" y="129"/>
                    </a:lnTo>
                    <a:lnTo>
                      <a:pt x="1163" y="126"/>
                    </a:lnTo>
                    <a:lnTo>
                      <a:pt x="1164" y="1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2" name="Freeform 38">
                <a:extLst>
                  <a:ext uri="{FF2B5EF4-FFF2-40B4-BE49-F238E27FC236}">
                    <a16:creationId xmlns:a16="http://schemas.microsoft.com/office/drawing/2014/main" xmlns="" id="{FCCD0929-5662-43A1-876B-22CACF95D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1" y="3470"/>
                <a:ext cx="272" cy="50"/>
              </a:xfrm>
              <a:custGeom>
                <a:avLst/>
                <a:gdLst>
                  <a:gd name="T0" fmla="*/ 1086 w 1090"/>
                  <a:gd name="T1" fmla="*/ 145 h 197"/>
                  <a:gd name="T2" fmla="*/ 1057 w 1090"/>
                  <a:gd name="T3" fmla="*/ 166 h 197"/>
                  <a:gd name="T4" fmla="*/ 1032 w 1090"/>
                  <a:gd name="T5" fmla="*/ 178 h 197"/>
                  <a:gd name="T6" fmla="*/ 1009 w 1090"/>
                  <a:gd name="T7" fmla="*/ 184 h 197"/>
                  <a:gd name="T8" fmla="*/ 982 w 1090"/>
                  <a:gd name="T9" fmla="*/ 191 h 197"/>
                  <a:gd name="T10" fmla="*/ 950 w 1090"/>
                  <a:gd name="T11" fmla="*/ 195 h 197"/>
                  <a:gd name="T12" fmla="*/ 912 w 1090"/>
                  <a:gd name="T13" fmla="*/ 197 h 197"/>
                  <a:gd name="T14" fmla="*/ 869 w 1090"/>
                  <a:gd name="T15" fmla="*/ 196 h 197"/>
                  <a:gd name="T16" fmla="*/ 819 w 1090"/>
                  <a:gd name="T17" fmla="*/ 192 h 197"/>
                  <a:gd name="T18" fmla="*/ 764 w 1090"/>
                  <a:gd name="T19" fmla="*/ 183 h 197"/>
                  <a:gd name="T20" fmla="*/ 701 w 1090"/>
                  <a:gd name="T21" fmla="*/ 171 h 197"/>
                  <a:gd name="T22" fmla="*/ 632 w 1090"/>
                  <a:gd name="T23" fmla="*/ 153 h 197"/>
                  <a:gd name="T24" fmla="*/ 521 w 1090"/>
                  <a:gd name="T25" fmla="*/ 119 h 197"/>
                  <a:gd name="T26" fmla="*/ 390 w 1090"/>
                  <a:gd name="T27" fmla="*/ 81 h 197"/>
                  <a:gd name="T28" fmla="*/ 275 w 1090"/>
                  <a:gd name="T29" fmla="*/ 49 h 197"/>
                  <a:gd name="T30" fmla="*/ 177 w 1090"/>
                  <a:gd name="T31" fmla="*/ 28 h 197"/>
                  <a:gd name="T32" fmla="*/ 100 w 1090"/>
                  <a:gd name="T33" fmla="*/ 14 h 197"/>
                  <a:gd name="T34" fmla="*/ 59 w 1090"/>
                  <a:gd name="T35" fmla="*/ 12 h 197"/>
                  <a:gd name="T36" fmla="*/ 35 w 1090"/>
                  <a:gd name="T37" fmla="*/ 14 h 197"/>
                  <a:gd name="T38" fmla="*/ 0 w 1090"/>
                  <a:gd name="T39" fmla="*/ 2 h 197"/>
                  <a:gd name="T40" fmla="*/ 73 w 1090"/>
                  <a:gd name="T41" fmla="*/ 0 h 197"/>
                  <a:gd name="T42" fmla="*/ 136 w 1090"/>
                  <a:gd name="T43" fmla="*/ 6 h 197"/>
                  <a:gd name="T44" fmla="*/ 227 w 1090"/>
                  <a:gd name="T45" fmla="*/ 24 h 197"/>
                  <a:gd name="T46" fmla="*/ 333 w 1090"/>
                  <a:gd name="T47" fmla="*/ 51 h 197"/>
                  <a:gd name="T48" fmla="*/ 456 w 1090"/>
                  <a:gd name="T49" fmla="*/ 87 h 197"/>
                  <a:gd name="T50" fmla="*/ 598 w 1090"/>
                  <a:gd name="T51" fmla="*/ 130 h 197"/>
                  <a:gd name="T52" fmla="*/ 670 w 1090"/>
                  <a:gd name="T53" fmla="*/ 151 h 197"/>
                  <a:gd name="T54" fmla="*/ 736 w 1090"/>
                  <a:gd name="T55" fmla="*/ 167 h 197"/>
                  <a:gd name="T56" fmla="*/ 794 w 1090"/>
                  <a:gd name="T57" fmla="*/ 178 h 197"/>
                  <a:gd name="T58" fmla="*/ 847 w 1090"/>
                  <a:gd name="T59" fmla="*/ 184 h 197"/>
                  <a:gd name="T60" fmla="*/ 912 w 1090"/>
                  <a:gd name="T61" fmla="*/ 186 h 197"/>
                  <a:gd name="T62" fmla="*/ 965 w 1090"/>
                  <a:gd name="T63" fmla="*/ 182 h 197"/>
                  <a:gd name="T64" fmla="*/ 1007 w 1090"/>
                  <a:gd name="T65" fmla="*/ 174 h 197"/>
                  <a:gd name="T66" fmla="*/ 1038 w 1090"/>
                  <a:gd name="T67" fmla="*/ 164 h 197"/>
                  <a:gd name="T68" fmla="*/ 1062 w 1090"/>
                  <a:gd name="T69" fmla="*/ 152 h 197"/>
                  <a:gd name="T70" fmla="*/ 1077 w 1090"/>
                  <a:gd name="T71" fmla="*/ 142 h 197"/>
                  <a:gd name="T72" fmla="*/ 1087 w 1090"/>
                  <a:gd name="T73" fmla="*/ 13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90" h="197">
                    <a:moveTo>
                      <a:pt x="1090" y="140"/>
                    </a:moveTo>
                    <a:lnTo>
                      <a:pt x="1086" y="145"/>
                    </a:lnTo>
                    <a:lnTo>
                      <a:pt x="1070" y="158"/>
                    </a:lnTo>
                    <a:lnTo>
                      <a:pt x="1057" y="166"/>
                    </a:lnTo>
                    <a:lnTo>
                      <a:pt x="1041" y="173"/>
                    </a:lnTo>
                    <a:lnTo>
                      <a:pt x="1032" y="178"/>
                    </a:lnTo>
                    <a:lnTo>
                      <a:pt x="1021" y="181"/>
                    </a:lnTo>
                    <a:lnTo>
                      <a:pt x="1009" y="184"/>
                    </a:lnTo>
                    <a:lnTo>
                      <a:pt x="996" y="187"/>
                    </a:lnTo>
                    <a:lnTo>
                      <a:pt x="982" y="191"/>
                    </a:lnTo>
                    <a:lnTo>
                      <a:pt x="966" y="193"/>
                    </a:lnTo>
                    <a:lnTo>
                      <a:pt x="950" y="195"/>
                    </a:lnTo>
                    <a:lnTo>
                      <a:pt x="931" y="196"/>
                    </a:lnTo>
                    <a:lnTo>
                      <a:pt x="912" y="197"/>
                    </a:lnTo>
                    <a:lnTo>
                      <a:pt x="891" y="197"/>
                    </a:lnTo>
                    <a:lnTo>
                      <a:pt x="869" y="196"/>
                    </a:lnTo>
                    <a:lnTo>
                      <a:pt x="845" y="194"/>
                    </a:lnTo>
                    <a:lnTo>
                      <a:pt x="819" y="192"/>
                    </a:lnTo>
                    <a:lnTo>
                      <a:pt x="792" y="188"/>
                    </a:lnTo>
                    <a:lnTo>
                      <a:pt x="764" y="183"/>
                    </a:lnTo>
                    <a:lnTo>
                      <a:pt x="734" y="178"/>
                    </a:lnTo>
                    <a:lnTo>
                      <a:pt x="701" y="171"/>
                    </a:lnTo>
                    <a:lnTo>
                      <a:pt x="668" y="163"/>
                    </a:lnTo>
                    <a:lnTo>
                      <a:pt x="632" y="153"/>
                    </a:lnTo>
                    <a:lnTo>
                      <a:pt x="595" y="142"/>
                    </a:lnTo>
                    <a:lnTo>
                      <a:pt x="521" y="119"/>
                    </a:lnTo>
                    <a:lnTo>
                      <a:pt x="453" y="99"/>
                    </a:lnTo>
                    <a:lnTo>
                      <a:pt x="390" y="81"/>
                    </a:lnTo>
                    <a:lnTo>
                      <a:pt x="330" y="64"/>
                    </a:lnTo>
                    <a:lnTo>
                      <a:pt x="275" y="49"/>
                    </a:lnTo>
                    <a:lnTo>
                      <a:pt x="225" y="37"/>
                    </a:lnTo>
                    <a:lnTo>
                      <a:pt x="177" y="28"/>
                    </a:lnTo>
                    <a:lnTo>
                      <a:pt x="134" y="19"/>
                    </a:lnTo>
                    <a:lnTo>
                      <a:pt x="100" y="14"/>
                    </a:lnTo>
                    <a:lnTo>
                      <a:pt x="71" y="12"/>
                    </a:lnTo>
                    <a:lnTo>
                      <a:pt x="59" y="12"/>
                    </a:lnTo>
                    <a:lnTo>
                      <a:pt x="47" y="12"/>
                    </a:lnTo>
                    <a:lnTo>
                      <a:pt x="35" y="14"/>
                    </a:lnTo>
                    <a:lnTo>
                      <a:pt x="22" y="15"/>
                    </a:lnTo>
                    <a:lnTo>
                      <a:pt x="0" y="2"/>
                    </a:lnTo>
                    <a:lnTo>
                      <a:pt x="41" y="0"/>
                    </a:lnTo>
                    <a:lnTo>
                      <a:pt x="73" y="0"/>
                    </a:lnTo>
                    <a:lnTo>
                      <a:pt x="102" y="2"/>
                    </a:lnTo>
                    <a:lnTo>
                      <a:pt x="136" y="6"/>
                    </a:lnTo>
                    <a:lnTo>
                      <a:pt x="179" y="14"/>
                    </a:lnTo>
                    <a:lnTo>
                      <a:pt x="227" y="24"/>
                    </a:lnTo>
                    <a:lnTo>
                      <a:pt x="278" y="36"/>
                    </a:lnTo>
                    <a:lnTo>
                      <a:pt x="333" y="51"/>
                    </a:lnTo>
                    <a:lnTo>
                      <a:pt x="392" y="69"/>
                    </a:lnTo>
                    <a:lnTo>
                      <a:pt x="456" y="87"/>
                    </a:lnTo>
                    <a:lnTo>
                      <a:pt x="523" y="108"/>
                    </a:lnTo>
                    <a:lnTo>
                      <a:pt x="598" y="130"/>
                    </a:lnTo>
                    <a:lnTo>
                      <a:pt x="635" y="141"/>
                    </a:lnTo>
                    <a:lnTo>
                      <a:pt x="670" y="151"/>
                    </a:lnTo>
                    <a:lnTo>
                      <a:pt x="705" y="159"/>
                    </a:lnTo>
                    <a:lnTo>
                      <a:pt x="736" y="167"/>
                    </a:lnTo>
                    <a:lnTo>
                      <a:pt x="766" y="172"/>
                    </a:lnTo>
                    <a:lnTo>
                      <a:pt x="794" y="178"/>
                    </a:lnTo>
                    <a:lnTo>
                      <a:pt x="821" y="181"/>
                    </a:lnTo>
                    <a:lnTo>
                      <a:pt x="847" y="184"/>
                    </a:lnTo>
                    <a:lnTo>
                      <a:pt x="881" y="186"/>
                    </a:lnTo>
                    <a:lnTo>
                      <a:pt x="912" y="186"/>
                    </a:lnTo>
                    <a:lnTo>
                      <a:pt x="940" y="185"/>
                    </a:lnTo>
                    <a:lnTo>
                      <a:pt x="965" y="182"/>
                    </a:lnTo>
                    <a:lnTo>
                      <a:pt x="986" y="179"/>
                    </a:lnTo>
                    <a:lnTo>
                      <a:pt x="1007" y="174"/>
                    </a:lnTo>
                    <a:lnTo>
                      <a:pt x="1024" y="169"/>
                    </a:lnTo>
                    <a:lnTo>
                      <a:pt x="1038" y="164"/>
                    </a:lnTo>
                    <a:lnTo>
                      <a:pt x="1051" y="158"/>
                    </a:lnTo>
                    <a:lnTo>
                      <a:pt x="1062" y="152"/>
                    </a:lnTo>
                    <a:lnTo>
                      <a:pt x="1070" y="146"/>
                    </a:lnTo>
                    <a:lnTo>
                      <a:pt x="1077" y="142"/>
                    </a:lnTo>
                    <a:lnTo>
                      <a:pt x="1084" y="134"/>
                    </a:lnTo>
                    <a:lnTo>
                      <a:pt x="1087" y="131"/>
                    </a:lnTo>
                    <a:lnTo>
                      <a:pt x="1090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3" name="Freeform 39">
                <a:extLst>
                  <a:ext uri="{FF2B5EF4-FFF2-40B4-BE49-F238E27FC236}">
                    <a16:creationId xmlns:a16="http://schemas.microsoft.com/office/drawing/2014/main" xmlns="" id="{83C4CD3D-A489-4297-8104-09564F81B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3422"/>
                <a:ext cx="19" cy="54"/>
              </a:xfrm>
              <a:custGeom>
                <a:avLst/>
                <a:gdLst>
                  <a:gd name="T0" fmla="*/ 12 w 75"/>
                  <a:gd name="T1" fmla="*/ 37 h 214"/>
                  <a:gd name="T2" fmla="*/ 14 w 75"/>
                  <a:gd name="T3" fmla="*/ 126 h 214"/>
                  <a:gd name="T4" fmla="*/ 29 w 75"/>
                  <a:gd name="T5" fmla="*/ 139 h 214"/>
                  <a:gd name="T6" fmla="*/ 50 w 75"/>
                  <a:gd name="T7" fmla="*/ 160 h 214"/>
                  <a:gd name="T8" fmla="*/ 59 w 75"/>
                  <a:gd name="T9" fmla="*/ 172 h 214"/>
                  <a:gd name="T10" fmla="*/ 68 w 75"/>
                  <a:gd name="T11" fmla="*/ 185 h 214"/>
                  <a:gd name="T12" fmla="*/ 71 w 75"/>
                  <a:gd name="T13" fmla="*/ 192 h 214"/>
                  <a:gd name="T14" fmla="*/ 73 w 75"/>
                  <a:gd name="T15" fmla="*/ 198 h 214"/>
                  <a:gd name="T16" fmla="*/ 75 w 75"/>
                  <a:gd name="T17" fmla="*/ 204 h 214"/>
                  <a:gd name="T18" fmla="*/ 75 w 75"/>
                  <a:gd name="T19" fmla="*/ 211 h 214"/>
                  <a:gd name="T20" fmla="*/ 66 w 75"/>
                  <a:gd name="T21" fmla="*/ 214 h 214"/>
                  <a:gd name="T22" fmla="*/ 66 w 75"/>
                  <a:gd name="T23" fmla="*/ 209 h 214"/>
                  <a:gd name="T24" fmla="*/ 65 w 75"/>
                  <a:gd name="T25" fmla="*/ 202 h 214"/>
                  <a:gd name="T26" fmla="*/ 63 w 75"/>
                  <a:gd name="T27" fmla="*/ 197 h 214"/>
                  <a:gd name="T28" fmla="*/ 59 w 75"/>
                  <a:gd name="T29" fmla="*/ 190 h 214"/>
                  <a:gd name="T30" fmla="*/ 50 w 75"/>
                  <a:gd name="T31" fmla="*/ 176 h 214"/>
                  <a:gd name="T32" fmla="*/ 39 w 75"/>
                  <a:gd name="T33" fmla="*/ 164 h 214"/>
                  <a:gd name="T34" fmla="*/ 16 w 75"/>
                  <a:gd name="T35" fmla="*/ 142 h 214"/>
                  <a:gd name="T36" fmla="*/ 7 w 75"/>
                  <a:gd name="T37" fmla="*/ 133 h 214"/>
                  <a:gd name="T38" fmla="*/ 0 w 75"/>
                  <a:gd name="T39" fmla="*/ 124 h 214"/>
                  <a:gd name="T40" fmla="*/ 0 w 75"/>
                  <a:gd name="T41" fmla="*/ 0 h 214"/>
                  <a:gd name="T42" fmla="*/ 12 w 75"/>
                  <a:gd name="T43" fmla="*/ 37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5" h="214">
                    <a:moveTo>
                      <a:pt x="12" y="37"/>
                    </a:moveTo>
                    <a:lnTo>
                      <a:pt x="14" y="126"/>
                    </a:lnTo>
                    <a:lnTo>
                      <a:pt x="29" y="139"/>
                    </a:lnTo>
                    <a:lnTo>
                      <a:pt x="50" y="160"/>
                    </a:lnTo>
                    <a:lnTo>
                      <a:pt x="59" y="172"/>
                    </a:lnTo>
                    <a:lnTo>
                      <a:pt x="68" y="185"/>
                    </a:lnTo>
                    <a:lnTo>
                      <a:pt x="71" y="192"/>
                    </a:lnTo>
                    <a:lnTo>
                      <a:pt x="73" y="198"/>
                    </a:lnTo>
                    <a:lnTo>
                      <a:pt x="75" y="204"/>
                    </a:lnTo>
                    <a:lnTo>
                      <a:pt x="75" y="211"/>
                    </a:lnTo>
                    <a:lnTo>
                      <a:pt x="66" y="214"/>
                    </a:lnTo>
                    <a:lnTo>
                      <a:pt x="66" y="209"/>
                    </a:lnTo>
                    <a:lnTo>
                      <a:pt x="65" y="202"/>
                    </a:lnTo>
                    <a:lnTo>
                      <a:pt x="63" y="197"/>
                    </a:lnTo>
                    <a:lnTo>
                      <a:pt x="59" y="190"/>
                    </a:lnTo>
                    <a:lnTo>
                      <a:pt x="50" y="176"/>
                    </a:lnTo>
                    <a:lnTo>
                      <a:pt x="39" y="164"/>
                    </a:lnTo>
                    <a:lnTo>
                      <a:pt x="16" y="142"/>
                    </a:lnTo>
                    <a:lnTo>
                      <a:pt x="7" y="133"/>
                    </a:lnTo>
                    <a:lnTo>
                      <a:pt x="0" y="124"/>
                    </a:lnTo>
                    <a:lnTo>
                      <a:pt x="0" y="0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4" name="Freeform 40">
                <a:extLst>
                  <a:ext uri="{FF2B5EF4-FFF2-40B4-BE49-F238E27FC236}">
                    <a16:creationId xmlns:a16="http://schemas.microsoft.com/office/drawing/2014/main" xmlns="" id="{46D6D5D6-70F0-4191-A106-9BDE7F3CA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3376"/>
                <a:ext cx="51" cy="68"/>
              </a:xfrm>
              <a:custGeom>
                <a:avLst/>
                <a:gdLst>
                  <a:gd name="T0" fmla="*/ 204 w 204"/>
                  <a:gd name="T1" fmla="*/ 0 h 272"/>
                  <a:gd name="T2" fmla="*/ 202 w 204"/>
                  <a:gd name="T3" fmla="*/ 125 h 272"/>
                  <a:gd name="T4" fmla="*/ 202 w 204"/>
                  <a:gd name="T5" fmla="*/ 130 h 272"/>
                  <a:gd name="T6" fmla="*/ 198 w 204"/>
                  <a:gd name="T7" fmla="*/ 131 h 272"/>
                  <a:gd name="T8" fmla="*/ 188 w 204"/>
                  <a:gd name="T9" fmla="*/ 139 h 272"/>
                  <a:gd name="T10" fmla="*/ 157 w 204"/>
                  <a:gd name="T11" fmla="*/ 158 h 272"/>
                  <a:gd name="T12" fmla="*/ 137 w 204"/>
                  <a:gd name="T13" fmla="*/ 169 h 272"/>
                  <a:gd name="T14" fmla="*/ 114 w 204"/>
                  <a:gd name="T15" fmla="*/ 180 h 272"/>
                  <a:gd name="T16" fmla="*/ 91 w 204"/>
                  <a:gd name="T17" fmla="*/ 191 h 272"/>
                  <a:gd name="T18" fmla="*/ 65 w 204"/>
                  <a:gd name="T19" fmla="*/ 200 h 272"/>
                  <a:gd name="T20" fmla="*/ 54 w 204"/>
                  <a:gd name="T21" fmla="*/ 204 h 272"/>
                  <a:gd name="T22" fmla="*/ 44 w 204"/>
                  <a:gd name="T23" fmla="*/ 207 h 272"/>
                  <a:gd name="T24" fmla="*/ 36 w 204"/>
                  <a:gd name="T25" fmla="*/ 212 h 272"/>
                  <a:gd name="T26" fmla="*/ 29 w 204"/>
                  <a:gd name="T27" fmla="*/ 216 h 272"/>
                  <a:gd name="T28" fmla="*/ 24 w 204"/>
                  <a:gd name="T29" fmla="*/ 220 h 272"/>
                  <a:gd name="T30" fmla="*/ 19 w 204"/>
                  <a:gd name="T31" fmla="*/ 225 h 272"/>
                  <a:gd name="T32" fmla="*/ 17 w 204"/>
                  <a:gd name="T33" fmla="*/ 229 h 272"/>
                  <a:gd name="T34" fmla="*/ 15 w 204"/>
                  <a:gd name="T35" fmla="*/ 233 h 272"/>
                  <a:gd name="T36" fmla="*/ 14 w 204"/>
                  <a:gd name="T37" fmla="*/ 238 h 272"/>
                  <a:gd name="T38" fmla="*/ 13 w 204"/>
                  <a:gd name="T39" fmla="*/ 242 h 272"/>
                  <a:gd name="T40" fmla="*/ 14 w 204"/>
                  <a:gd name="T41" fmla="*/ 247 h 272"/>
                  <a:gd name="T42" fmla="*/ 15 w 204"/>
                  <a:gd name="T43" fmla="*/ 252 h 272"/>
                  <a:gd name="T44" fmla="*/ 18 w 204"/>
                  <a:gd name="T45" fmla="*/ 262 h 272"/>
                  <a:gd name="T46" fmla="*/ 24 w 204"/>
                  <a:gd name="T47" fmla="*/ 272 h 272"/>
                  <a:gd name="T48" fmla="*/ 27 w 204"/>
                  <a:gd name="T49" fmla="*/ 269 h 272"/>
                  <a:gd name="T50" fmla="*/ 18 w 204"/>
                  <a:gd name="T51" fmla="*/ 257 h 272"/>
                  <a:gd name="T52" fmla="*/ 9 w 204"/>
                  <a:gd name="T53" fmla="*/ 248 h 272"/>
                  <a:gd name="T54" fmla="*/ 4 w 204"/>
                  <a:gd name="T55" fmla="*/ 244 h 272"/>
                  <a:gd name="T56" fmla="*/ 2 w 204"/>
                  <a:gd name="T57" fmla="*/ 240 h 272"/>
                  <a:gd name="T58" fmla="*/ 0 w 204"/>
                  <a:gd name="T59" fmla="*/ 234 h 272"/>
                  <a:gd name="T60" fmla="*/ 1 w 204"/>
                  <a:gd name="T61" fmla="*/ 229 h 272"/>
                  <a:gd name="T62" fmla="*/ 3 w 204"/>
                  <a:gd name="T63" fmla="*/ 223 h 272"/>
                  <a:gd name="T64" fmla="*/ 8 w 204"/>
                  <a:gd name="T65" fmla="*/ 217 h 272"/>
                  <a:gd name="T66" fmla="*/ 13 w 204"/>
                  <a:gd name="T67" fmla="*/ 211 h 272"/>
                  <a:gd name="T68" fmla="*/ 18 w 204"/>
                  <a:gd name="T69" fmla="*/ 205 h 272"/>
                  <a:gd name="T70" fmla="*/ 27 w 204"/>
                  <a:gd name="T71" fmla="*/ 201 h 272"/>
                  <a:gd name="T72" fmla="*/ 37 w 204"/>
                  <a:gd name="T73" fmla="*/ 196 h 272"/>
                  <a:gd name="T74" fmla="*/ 47 w 204"/>
                  <a:gd name="T75" fmla="*/ 191 h 272"/>
                  <a:gd name="T76" fmla="*/ 60 w 204"/>
                  <a:gd name="T77" fmla="*/ 186 h 272"/>
                  <a:gd name="T78" fmla="*/ 82 w 204"/>
                  <a:gd name="T79" fmla="*/ 178 h 272"/>
                  <a:gd name="T80" fmla="*/ 104 w 204"/>
                  <a:gd name="T81" fmla="*/ 170 h 272"/>
                  <a:gd name="T82" fmla="*/ 123 w 204"/>
                  <a:gd name="T83" fmla="*/ 160 h 272"/>
                  <a:gd name="T84" fmla="*/ 141 w 204"/>
                  <a:gd name="T85" fmla="*/ 150 h 272"/>
                  <a:gd name="T86" fmla="*/ 170 w 204"/>
                  <a:gd name="T87" fmla="*/ 133 h 272"/>
                  <a:gd name="T88" fmla="*/ 188 w 204"/>
                  <a:gd name="T89" fmla="*/ 121 h 272"/>
                  <a:gd name="T90" fmla="*/ 196 w 204"/>
                  <a:gd name="T91" fmla="*/ 1 h 272"/>
                  <a:gd name="T92" fmla="*/ 204 w 204"/>
                  <a:gd name="T9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72">
                    <a:moveTo>
                      <a:pt x="204" y="0"/>
                    </a:moveTo>
                    <a:lnTo>
                      <a:pt x="202" y="125"/>
                    </a:lnTo>
                    <a:lnTo>
                      <a:pt x="202" y="130"/>
                    </a:lnTo>
                    <a:lnTo>
                      <a:pt x="198" y="131"/>
                    </a:lnTo>
                    <a:lnTo>
                      <a:pt x="188" y="139"/>
                    </a:lnTo>
                    <a:lnTo>
                      <a:pt x="157" y="158"/>
                    </a:lnTo>
                    <a:lnTo>
                      <a:pt x="137" y="169"/>
                    </a:lnTo>
                    <a:lnTo>
                      <a:pt x="114" y="180"/>
                    </a:lnTo>
                    <a:lnTo>
                      <a:pt x="91" y="191"/>
                    </a:lnTo>
                    <a:lnTo>
                      <a:pt x="65" y="200"/>
                    </a:lnTo>
                    <a:lnTo>
                      <a:pt x="54" y="204"/>
                    </a:lnTo>
                    <a:lnTo>
                      <a:pt x="44" y="207"/>
                    </a:lnTo>
                    <a:lnTo>
                      <a:pt x="36" y="212"/>
                    </a:lnTo>
                    <a:lnTo>
                      <a:pt x="29" y="216"/>
                    </a:lnTo>
                    <a:lnTo>
                      <a:pt x="24" y="220"/>
                    </a:lnTo>
                    <a:lnTo>
                      <a:pt x="19" y="225"/>
                    </a:lnTo>
                    <a:lnTo>
                      <a:pt x="17" y="229"/>
                    </a:lnTo>
                    <a:lnTo>
                      <a:pt x="15" y="233"/>
                    </a:lnTo>
                    <a:lnTo>
                      <a:pt x="14" y="238"/>
                    </a:lnTo>
                    <a:lnTo>
                      <a:pt x="13" y="242"/>
                    </a:lnTo>
                    <a:lnTo>
                      <a:pt x="14" y="247"/>
                    </a:lnTo>
                    <a:lnTo>
                      <a:pt x="15" y="252"/>
                    </a:lnTo>
                    <a:lnTo>
                      <a:pt x="18" y="262"/>
                    </a:lnTo>
                    <a:lnTo>
                      <a:pt x="24" y="272"/>
                    </a:lnTo>
                    <a:lnTo>
                      <a:pt x="27" y="269"/>
                    </a:lnTo>
                    <a:lnTo>
                      <a:pt x="18" y="257"/>
                    </a:lnTo>
                    <a:lnTo>
                      <a:pt x="9" y="248"/>
                    </a:lnTo>
                    <a:lnTo>
                      <a:pt x="4" y="244"/>
                    </a:lnTo>
                    <a:lnTo>
                      <a:pt x="2" y="240"/>
                    </a:lnTo>
                    <a:lnTo>
                      <a:pt x="0" y="234"/>
                    </a:lnTo>
                    <a:lnTo>
                      <a:pt x="1" y="229"/>
                    </a:lnTo>
                    <a:lnTo>
                      <a:pt x="3" y="223"/>
                    </a:lnTo>
                    <a:lnTo>
                      <a:pt x="8" y="217"/>
                    </a:lnTo>
                    <a:lnTo>
                      <a:pt x="13" y="211"/>
                    </a:lnTo>
                    <a:lnTo>
                      <a:pt x="18" y="205"/>
                    </a:lnTo>
                    <a:lnTo>
                      <a:pt x="27" y="201"/>
                    </a:lnTo>
                    <a:lnTo>
                      <a:pt x="37" y="196"/>
                    </a:lnTo>
                    <a:lnTo>
                      <a:pt x="47" y="191"/>
                    </a:lnTo>
                    <a:lnTo>
                      <a:pt x="60" y="186"/>
                    </a:lnTo>
                    <a:lnTo>
                      <a:pt x="82" y="178"/>
                    </a:lnTo>
                    <a:lnTo>
                      <a:pt x="104" y="170"/>
                    </a:lnTo>
                    <a:lnTo>
                      <a:pt x="123" y="160"/>
                    </a:lnTo>
                    <a:lnTo>
                      <a:pt x="141" y="150"/>
                    </a:lnTo>
                    <a:lnTo>
                      <a:pt x="170" y="133"/>
                    </a:lnTo>
                    <a:lnTo>
                      <a:pt x="188" y="121"/>
                    </a:lnTo>
                    <a:lnTo>
                      <a:pt x="196" y="1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5" name="Freeform 41">
                <a:extLst>
                  <a:ext uri="{FF2B5EF4-FFF2-40B4-BE49-F238E27FC236}">
                    <a16:creationId xmlns:a16="http://schemas.microsoft.com/office/drawing/2014/main" xmlns="" id="{C943AC2D-8448-4353-A3ED-CA6E45319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" y="3352"/>
                <a:ext cx="438" cy="256"/>
              </a:xfrm>
              <a:custGeom>
                <a:avLst/>
                <a:gdLst>
                  <a:gd name="T0" fmla="*/ 49 w 1753"/>
                  <a:gd name="T1" fmla="*/ 11 h 1025"/>
                  <a:gd name="T2" fmla="*/ 117 w 1753"/>
                  <a:gd name="T3" fmla="*/ 47 h 1025"/>
                  <a:gd name="T4" fmla="*/ 159 w 1753"/>
                  <a:gd name="T5" fmla="*/ 84 h 1025"/>
                  <a:gd name="T6" fmla="*/ 197 w 1753"/>
                  <a:gd name="T7" fmla="*/ 138 h 1025"/>
                  <a:gd name="T8" fmla="*/ 227 w 1753"/>
                  <a:gd name="T9" fmla="*/ 212 h 1025"/>
                  <a:gd name="T10" fmla="*/ 250 w 1753"/>
                  <a:gd name="T11" fmla="*/ 322 h 1025"/>
                  <a:gd name="T12" fmla="*/ 286 w 1753"/>
                  <a:gd name="T13" fmla="*/ 445 h 1025"/>
                  <a:gd name="T14" fmla="*/ 316 w 1753"/>
                  <a:gd name="T15" fmla="*/ 496 h 1025"/>
                  <a:gd name="T16" fmla="*/ 373 w 1753"/>
                  <a:gd name="T17" fmla="*/ 551 h 1025"/>
                  <a:gd name="T18" fmla="*/ 460 w 1753"/>
                  <a:gd name="T19" fmla="*/ 603 h 1025"/>
                  <a:gd name="T20" fmla="*/ 521 w 1753"/>
                  <a:gd name="T21" fmla="*/ 635 h 1025"/>
                  <a:gd name="T22" fmla="*/ 534 w 1753"/>
                  <a:gd name="T23" fmla="*/ 642 h 1025"/>
                  <a:gd name="T24" fmla="*/ 625 w 1753"/>
                  <a:gd name="T25" fmla="*/ 697 h 1025"/>
                  <a:gd name="T26" fmla="*/ 769 w 1753"/>
                  <a:gd name="T27" fmla="*/ 809 h 1025"/>
                  <a:gd name="T28" fmla="*/ 852 w 1753"/>
                  <a:gd name="T29" fmla="*/ 883 h 1025"/>
                  <a:gd name="T30" fmla="*/ 905 w 1753"/>
                  <a:gd name="T31" fmla="*/ 917 h 1025"/>
                  <a:gd name="T32" fmla="*/ 982 w 1753"/>
                  <a:gd name="T33" fmla="*/ 950 h 1025"/>
                  <a:gd name="T34" fmla="*/ 1085 w 1753"/>
                  <a:gd name="T35" fmla="*/ 979 h 1025"/>
                  <a:gd name="T36" fmla="*/ 1209 w 1753"/>
                  <a:gd name="T37" fmla="*/ 995 h 1025"/>
                  <a:gd name="T38" fmla="*/ 1296 w 1753"/>
                  <a:gd name="T39" fmla="*/ 989 h 1025"/>
                  <a:gd name="T40" fmla="*/ 1347 w 1753"/>
                  <a:gd name="T41" fmla="*/ 974 h 1025"/>
                  <a:gd name="T42" fmla="*/ 1393 w 1753"/>
                  <a:gd name="T43" fmla="*/ 949 h 1025"/>
                  <a:gd name="T44" fmla="*/ 1430 w 1753"/>
                  <a:gd name="T45" fmla="*/ 914 h 1025"/>
                  <a:gd name="T46" fmla="*/ 1457 w 1753"/>
                  <a:gd name="T47" fmla="*/ 869 h 1025"/>
                  <a:gd name="T48" fmla="*/ 1473 w 1753"/>
                  <a:gd name="T49" fmla="*/ 826 h 1025"/>
                  <a:gd name="T50" fmla="*/ 1497 w 1753"/>
                  <a:gd name="T51" fmla="*/ 800 h 1025"/>
                  <a:gd name="T52" fmla="*/ 1547 w 1753"/>
                  <a:gd name="T53" fmla="*/ 777 h 1025"/>
                  <a:gd name="T54" fmla="*/ 1635 w 1753"/>
                  <a:gd name="T55" fmla="*/ 751 h 1025"/>
                  <a:gd name="T56" fmla="*/ 1679 w 1753"/>
                  <a:gd name="T57" fmla="*/ 727 h 1025"/>
                  <a:gd name="T58" fmla="*/ 1712 w 1753"/>
                  <a:gd name="T59" fmla="*/ 688 h 1025"/>
                  <a:gd name="T60" fmla="*/ 1724 w 1753"/>
                  <a:gd name="T61" fmla="*/ 625 h 1025"/>
                  <a:gd name="T62" fmla="*/ 1749 w 1753"/>
                  <a:gd name="T63" fmla="*/ 657 h 1025"/>
                  <a:gd name="T64" fmla="*/ 1740 w 1753"/>
                  <a:gd name="T65" fmla="*/ 692 h 1025"/>
                  <a:gd name="T66" fmla="*/ 1722 w 1753"/>
                  <a:gd name="T67" fmla="*/ 721 h 1025"/>
                  <a:gd name="T68" fmla="*/ 1679 w 1753"/>
                  <a:gd name="T69" fmla="*/ 755 h 1025"/>
                  <a:gd name="T70" fmla="*/ 1605 w 1753"/>
                  <a:gd name="T71" fmla="*/ 782 h 1025"/>
                  <a:gd name="T72" fmla="*/ 1533 w 1753"/>
                  <a:gd name="T73" fmla="*/ 806 h 1025"/>
                  <a:gd name="T74" fmla="*/ 1499 w 1753"/>
                  <a:gd name="T75" fmla="*/ 840 h 1025"/>
                  <a:gd name="T76" fmla="*/ 1478 w 1753"/>
                  <a:gd name="T77" fmla="*/ 894 h 1025"/>
                  <a:gd name="T78" fmla="*/ 1444 w 1753"/>
                  <a:gd name="T79" fmla="*/ 943 h 1025"/>
                  <a:gd name="T80" fmla="*/ 1399 w 1753"/>
                  <a:gd name="T81" fmla="*/ 980 h 1025"/>
                  <a:gd name="T82" fmla="*/ 1346 w 1753"/>
                  <a:gd name="T83" fmla="*/ 1005 h 1025"/>
                  <a:gd name="T84" fmla="*/ 1287 w 1753"/>
                  <a:gd name="T85" fmla="*/ 1020 h 1025"/>
                  <a:gd name="T86" fmla="*/ 1177 w 1753"/>
                  <a:gd name="T87" fmla="*/ 1022 h 1025"/>
                  <a:gd name="T88" fmla="*/ 1048 w 1753"/>
                  <a:gd name="T89" fmla="*/ 1001 h 1025"/>
                  <a:gd name="T90" fmla="*/ 951 w 1753"/>
                  <a:gd name="T91" fmla="*/ 969 h 1025"/>
                  <a:gd name="T92" fmla="*/ 875 w 1753"/>
                  <a:gd name="T93" fmla="*/ 933 h 1025"/>
                  <a:gd name="T94" fmla="*/ 819 w 1753"/>
                  <a:gd name="T95" fmla="*/ 892 h 1025"/>
                  <a:gd name="T96" fmla="*/ 720 w 1753"/>
                  <a:gd name="T97" fmla="*/ 805 h 1025"/>
                  <a:gd name="T98" fmla="*/ 589 w 1753"/>
                  <a:gd name="T99" fmla="*/ 708 h 1025"/>
                  <a:gd name="T100" fmla="*/ 520 w 1753"/>
                  <a:gd name="T101" fmla="*/ 668 h 1025"/>
                  <a:gd name="T102" fmla="*/ 507 w 1753"/>
                  <a:gd name="T103" fmla="*/ 660 h 1025"/>
                  <a:gd name="T104" fmla="*/ 473 w 1753"/>
                  <a:gd name="T105" fmla="*/ 643 h 1025"/>
                  <a:gd name="T106" fmla="*/ 372 w 1753"/>
                  <a:gd name="T107" fmla="*/ 587 h 1025"/>
                  <a:gd name="T108" fmla="*/ 300 w 1753"/>
                  <a:gd name="T109" fmla="*/ 524 h 1025"/>
                  <a:gd name="T110" fmla="*/ 272 w 1753"/>
                  <a:gd name="T111" fmla="*/ 483 h 1025"/>
                  <a:gd name="T112" fmla="*/ 249 w 1753"/>
                  <a:gd name="T113" fmla="*/ 432 h 1025"/>
                  <a:gd name="T114" fmla="*/ 214 w 1753"/>
                  <a:gd name="T115" fmla="*/ 285 h 1025"/>
                  <a:gd name="T116" fmla="*/ 194 w 1753"/>
                  <a:gd name="T117" fmla="*/ 204 h 1025"/>
                  <a:gd name="T118" fmla="*/ 165 w 1753"/>
                  <a:gd name="T119" fmla="*/ 142 h 1025"/>
                  <a:gd name="T120" fmla="*/ 130 w 1753"/>
                  <a:gd name="T121" fmla="*/ 96 h 1025"/>
                  <a:gd name="T122" fmla="*/ 93 w 1753"/>
                  <a:gd name="T123" fmla="*/ 65 h 1025"/>
                  <a:gd name="T124" fmla="*/ 28 w 1753"/>
                  <a:gd name="T125" fmla="*/ 35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3" h="1025">
                    <a:moveTo>
                      <a:pt x="2" y="0"/>
                    </a:moveTo>
                    <a:lnTo>
                      <a:pt x="11" y="1"/>
                    </a:lnTo>
                    <a:lnTo>
                      <a:pt x="33" y="7"/>
                    </a:lnTo>
                    <a:lnTo>
                      <a:pt x="49" y="11"/>
                    </a:lnTo>
                    <a:lnTo>
                      <a:pt x="68" y="19"/>
                    </a:lnTo>
                    <a:lnTo>
                      <a:pt x="87" y="27"/>
                    </a:lnTo>
                    <a:lnTo>
                      <a:pt x="107" y="40"/>
                    </a:lnTo>
                    <a:lnTo>
                      <a:pt x="117" y="47"/>
                    </a:lnTo>
                    <a:lnTo>
                      <a:pt x="128" y="55"/>
                    </a:lnTo>
                    <a:lnTo>
                      <a:pt x="138" y="64"/>
                    </a:lnTo>
                    <a:lnTo>
                      <a:pt x="149" y="74"/>
                    </a:lnTo>
                    <a:lnTo>
                      <a:pt x="159" y="84"/>
                    </a:lnTo>
                    <a:lnTo>
                      <a:pt x="169" y="96"/>
                    </a:lnTo>
                    <a:lnTo>
                      <a:pt x="179" y="109"/>
                    </a:lnTo>
                    <a:lnTo>
                      <a:pt x="189" y="123"/>
                    </a:lnTo>
                    <a:lnTo>
                      <a:pt x="197" y="138"/>
                    </a:lnTo>
                    <a:lnTo>
                      <a:pt x="206" y="156"/>
                    </a:lnTo>
                    <a:lnTo>
                      <a:pt x="213" y="173"/>
                    </a:lnTo>
                    <a:lnTo>
                      <a:pt x="221" y="191"/>
                    </a:lnTo>
                    <a:lnTo>
                      <a:pt x="227" y="212"/>
                    </a:lnTo>
                    <a:lnTo>
                      <a:pt x="234" y="233"/>
                    </a:lnTo>
                    <a:lnTo>
                      <a:pt x="239" y="256"/>
                    </a:lnTo>
                    <a:lnTo>
                      <a:pt x="244" y="281"/>
                    </a:lnTo>
                    <a:lnTo>
                      <a:pt x="250" y="322"/>
                    </a:lnTo>
                    <a:lnTo>
                      <a:pt x="258" y="357"/>
                    </a:lnTo>
                    <a:lnTo>
                      <a:pt x="266" y="390"/>
                    </a:lnTo>
                    <a:lnTo>
                      <a:pt x="276" y="419"/>
                    </a:lnTo>
                    <a:lnTo>
                      <a:pt x="286" y="445"/>
                    </a:lnTo>
                    <a:lnTo>
                      <a:pt x="297" y="467"/>
                    </a:lnTo>
                    <a:lnTo>
                      <a:pt x="303" y="477"/>
                    </a:lnTo>
                    <a:lnTo>
                      <a:pt x="309" y="488"/>
                    </a:lnTo>
                    <a:lnTo>
                      <a:pt x="316" y="496"/>
                    </a:lnTo>
                    <a:lnTo>
                      <a:pt x="323" y="506"/>
                    </a:lnTo>
                    <a:lnTo>
                      <a:pt x="338" y="522"/>
                    </a:lnTo>
                    <a:lnTo>
                      <a:pt x="355" y="537"/>
                    </a:lnTo>
                    <a:lnTo>
                      <a:pt x="373" y="551"/>
                    </a:lnTo>
                    <a:lnTo>
                      <a:pt x="392" y="564"/>
                    </a:lnTo>
                    <a:lnTo>
                      <a:pt x="413" y="577"/>
                    </a:lnTo>
                    <a:lnTo>
                      <a:pt x="436" y="590"/>
                    </a:lnTo>
                    <a:lnTo>
                      <a:pt x="460" y="603"/>
                    </a:lnTo>
                    <a:lnTo>
                      <a:pt x="487" y="617"/>
                    </a:lnTo>
                    <a:lnTo>
                      <a:pt x="498" y="623"/>
                    </a:lnTo>
                    <a:lnTo>
                      <a:pt x="510" y="629"/>
                    </a:lnTo>
                    <a:lnTo>
                      <a:pt x="521" y="635"/>
                    </a:lnTo>
                    <a:lnTo>
                      <a:pt x="533" y="642"/>
                    </a:lnTo>
                    <a:lnTo>
                      <a:pt x="533" y="642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57" y="655"/>
                    </a:lnTo>
                    <a:lnTo>
                      <a:pt x="581" y="669"/>
                    </a:lnTo>
                    <a:lnTo>
                      <a:pt x="604" y="683"/>
                    </a:lnTo>
                    <a:lnTo>
                      <a:pt x="625" y="697"/>
                    </a:lnTo>
                    <a:lnTo>
                      <a:pt x="666" y="726"/>
                    </a:lnTo>
                    <a:lnTo>
                      <a:pt x="704" y="754"/>
                    </a:lnTo>
                    <a:lnTo>
                      <a:pt x="739" y="782"/>
                    </a:lnTo>
                    <a:lnTo>
                      <a:pt x="769" y="809"/>
                    </a:lnTo>
                    <a:lnTo>
                      <a:pt x="797" y="833"/>
                    </a:lnTo>
                    <a:lnTo>
                      <a:pt x="821" y="854"/>
                    </a:lnTo>
                    <a:lnTo>
                      <a:pt x="838" y="870"/>
                    </a:lnTo>
                    <a:lnTo>
                      <a:pt x="852" y="883"/>
                    </a:lnTo>
                    <a:lnTo>
                      <a:pt x="864" y="893"/>
                    </a:lnTo>
                    <a:lnTo>
                      <a:pt x="872" y="898"/>
                    </a:lnTo>
                    <a:lnTo>
                      <a:pt x="889" y="908"/>
                    </a:lnTo>
                    <a:lnTo>
                      <a:pt x="905" y="917"/>
                    </a:lnTo>
                    <a:lnTo>
                      <a:pt x="923" y="925"/>
                    </a:lnTo>
                    <a:lnTo>
                      <a:pt x="943" y="934"/>
                    </a:lnTo>
                    <a:lnTo>
                      <a:pt x="962" y="942"/>
                    </a:lnTo>
                    <a:lnTo>
                      <a:pt x="982" y="950"/>
                    </a:lnTo>
                    <a:lnTo>
                      <a:pt x="1003" y="957"/>
                    </a:lnTo>
                    <a:lnTo>
                      <a:pt x="1026" y="964"/>
                    </a:lnTo>
                    <a:lnTo>
                      <a:pt x="1055" y="973"/>
                    </a:lnTo>
                    <a:lnTo>
                      <a:pt x="1085" y="979"/>
                    </a:lnTo>
                    <a:lnTo>
                      <a:pt x="1116" y="986"/>
                    </a:lnTo>
                    <a:lnTo>
                      <a:pt x="1148" y="991"/>
                    </a:lnTo>
                    <a:lnTo>
                      <a:pt x="1178" y="994"/>
                    </a:lnTo>
                    <a:lnTo>
                      <a:pt x="1209" y="995"/>
                    </a:lnTo>
                    <a:lnTo>
                      <a:pt x="1239" y="995"/>
                    </a:lnTo>
                    <a:lnTo>
                      <a:pt x="1268" y="993"/>
                    </a:lnTo>
                    <a:lnTo>
                      <a:pt x="1282" y="991"/>
                    </a:lnTo>
                    <a:lnTo>
                      <a:pt x="1296" y="989"/>
                    </a:lnTo>
                    <a:lnTo>
                      <a:pt x="1309" y="986"/>
                    </a:lnTo>
                    <a:lnTo>
                      <a:pt x="1322" y="983"/>
                    </a:lnTo>
                    <a:lnTo>
                      <a:pt x="1335" y="978"/>
                    </a:lnTo>
                    <a:lnTo>
                      <a:pt x="1347" y="974"/>
                    </a:lnTo>
                    <a:lnTo>
                      <a:pt x="1360" y="969"/>
                    </a:lnTo>
                    <a:lnTo>
                      <a:pt x="1371" y="963"/>
                    </a:lnTo>
                    <a:lnTo>
                      <a:pt x="1383" y="957"/>
                    </a:lnTo>
                    <a:lnTo>
                      <a:pt x="1393" y="949"/>
                    </a:lnTo>
                    <a:lnTo>
                      <a:pt x="1403" y="942"/>
                    </a:lnTo>
                    <a:lnTo>
                      <a:pt x="1413" y="933"/>
                    </a:lnTo>
                    <a:lnTo>
                      <a:pt x="1422" y="923"/>
                    </a:lnTo>
                    <a:lnTo>
                      <a:pt x="1430" y="914"/>
                    </a:lnTo>
                    <a:lnTo>
                      <a:pt x="1439" y="903"/>
                    </a:lnTo>
                    <a:lnTo>
                      <a:pt x="1445" y="892"/>
                    </a:lnTo>
                    <a:lnTo>
                      <a:pt x="1452" y="881"/>
                    </a:lnTo>
                    <a:lnTo>
                      <a:pt x="1457" y="869"/>
                    </a:lnTo>
                    <a:lnTo>
                      <a:pt x="1463" y="856"/>
                    </a:lnTo>
                    <a:lnTo>
                      <a:pt x="1467" y="843"/>
                    </a:lnTo>
                    <a:lnTo>
                      <a:pt x="1470" y="835"/>
                    </a:lnTo>
                    <a:lnTo>
                      <a:pt x="1473" y="826"/>
                    </a:lnTo>
                    <a:lnTo>
                      <a:pt x="1479" y="819"/>
                    </a:lnTo>
                    <a:lnTo>
                      <a:pt x="1484" y="812"/>
                    </a:lnTo>
                    <a:lnTo>
                      <a:pt x="1491" y="806"/>
                    </a:lnTo>
                    <a:lnTo>
                      <a:pt x="1497" y="800"/>
                    </a:lnTo>
                    <a:lnTo>
                      <a:pt x="1505" y="795"/>
                    </a:lnTo>
                    <a:lnTo>
                      <a:pt x="1512" y="791"/>
                    </a:lnTo>
                    <a:lnTo>
                      <a:pt x="1528" y="783"/>
                    </a:lnTo>
                    <a:lnTo>
                      <a:pt x="1547" y="777"/>
                    </a:lnTo>
                    <a:lnTo>
                      <a:pt x="1566" y="770"/>
                    </a:lnTo>
                    <a:lnTo>
                      <a:pt x="1585" y="765"/>
                    </a:lnTo>
                    <a:lnTo>
                      <a:pt x="1610" y="758"/>
                    </a:lnTo>
                    <a:lnTo>
                      <a:pt x="1635" y="751"/>
                    </a:lnTo>
                    <a:lnTo>
                      <a:pt x="1647" y="745"/>
                    </a:lnTo>
                    <a:lnTo>
                      <a:pt x="1659" y="740"/>
                    </a:lnTo>
                    <a:lnTo>
                      <a:pt x="1670" y="735"/>
                    </a:lnTo>
                    <a:lnTo>
                      <a:pt x="1679" y="727"/>
                    </a:lnTo>
                    <a:lnTo>
                      <a:pt x="1689" y="719"/>
                    </a:lnTo>
                    <a:lnTo>
                      <a:pt x="1698" y="710"/>
                    </a:lnTo>
                    <a:lnTo>
                      <a:pt x="1705" y="699"/>
                    </a:lnTo>
                    <a:lnTo>
                      <a:pt x="1712" y="688"/>
                    </a:lnTo>
                    <a:lnTo>
                      <a:pt x="1716" y="674"/>
                    </a:lnTo>
                    <a:lnTo>
                      <a:pt x="1720" y="659"/>
                    </a:lnTo>
                    <a:lnTo>
                      <a:pt x="1722" y="643"/>
                    </a:lnTo>
                    <a:lnTo>
                      <a:pt x="1724" y="625"/>
                    </a:lnTo>
                    <a:lnTo>
                      <a:pt x="1753" y="625"/>
                    </a:lnTo>
                    <a:lnTo>
                      <a:pt x="1752" y="635"/>
                    </a:lnTo>
                    <a:lnTo>
                      <a:pt x="1752" y="647"/>
                    </a:lnTo>
                    <a:lnTo>
                      <a:pt x="1749" y="657"/>
                    </a:lnTo>
                    <a:lnTo>
                      <a:pt x="1748" y="667"/>
                    </a:lnTo>
                    <a:lnTo>
                      <a:pt x="1746" y="676"/>
                    </a:lnTo>
                    <a:lnTo>
                      <a:pt x="1743" y="685"/>
                    </a:lnTo>
                    <a:lnTo>
                      <a:pt x="1740" y="692"/>
                    </a:lnTo>
                    <a:lnTo>
                      <a:pt x="1735" y="701"/>
                    </a:lnTo>
                    <a:lnTo>
                      <a:pt x="1732" y="708"/>
                    </a:lnTo>
                    <a:lnTo>
                      <a:pt x="1727" y="714"/>
                    </a:lnTo>
                    <a:lnTo>
                      <a:pt x="1722" y="721"/>
                    </a:lnTo>
                    <a:lnTo>
                      <a:pt x="1717" y="727"/>
                    </a:lnTo>
                    <a:lnTo>
                      <a:pt x="1705" y="738"/>
                    </a:lnTo>
                    <a:lnTo>
                      <a:pt x="1693" y="746"/>
                    </a:lnTo>
                    <a:lnTo>
                      <a:pt x="1679" y="755"/>
                    </a:lnTo>
                    <a:lnTo>
                      <a:pt x="1665" y="763"/>
                    </a:lnTo>
                    <a:lnTo>
                      <a:pt x="1651" y="768"/>
                    </a:lnTo>
                    <a:lnTo>
                      <a:pt x="1636" y="773"/>
                    </a:lnTo>
                    <a:lnTo>
                      <a:pt x="1605" y="782"/>
                    </a:lnTo>
                    <a:lnTo>
                      <a:pt x="1576" y="791"/>
                    </a:lnTo>
                    <a:lnTo>
                      <a:pt x="1560" y="795"/>
                    </a:lnTo>
                    <a:lnTo>
                      <a:pt x="1546" y="800"/>
                    </a:lnTo>
                    <a:lnTo>
                      <a:pt x="1533" y="806"/>
                    </a:lnTo>
                    <a:lnTo>
                      <a:pt x="1522" y="812"/>
                    </a:lnTo>
                    <a:lnTo>
                      <a:pt x="1513" y="821"/>
                    </a:lnTo>
                    <a:lnTo>
                      <a:pt x="1506" y="829"/>
                    </a:lnTo>
                    <a:lnTo>
                      <a:pt x="1499" y="840"/>
                    </a:lnTo>
                    <a:lnTo>
                      <a:pt x="1494" y="852"/>
                    </a:lnTo>
                    <a:lnTo>
                      <a:pt x="1489" y="867"/>
                    </a:lnTo>
                    <a:lnTo>
                      <a:pt x="1484" y="881"/>
                    </a:lnTo>
                    <a:lnTo>
                      <a:pt x="1478" y="894"/>
                    </a:lnTo>
                    <a:lnTo>
                      <a:pt x="1471" y="906"/>
                    </a:lnTo>
                    <a:lnTo>
                      <a:pt x="1463" y="920"/>
                    </a:lnTo>
                    <a:lnTo>
                      <a:pt x="1454" y="932"/>
                    </a:lnTo>
                    <a:lnTo>
                      <a:pt x="1444" y="943"/>
                    </a:lnTo>
                    <a:lnTo>
                      <a:pt x="1433" y="953"/>
                    </a:lnTo>
                    <a:lnTo>
                      <a:pt x="1423" y="963"/>
                    </a:lnTo>
                    <a:lnTo>
                      <a:pt x="1411" y="972"/>
                    </a:lnTo>
                    <a:lnTo>
                      <a:pt x="1399" y="980"/>
                    </a:lnTo>
                    <a:lnTo>
                      <a:pt x="1387" y="988"/>
                    </a:lnTo>
                    <a:lnTo>
                      <a:pt x="1373" y="994"/>
                    </a:lnTo>
                    <a:lnTo>
                      <a:pt x="1360" y="1000"/>
                    </a:lnTo>
                    <a:lnTo>
                      <a:pt x="1346" y="1005"/>
                    </a:lnTo>
                    <a:lnTo>
                      <a:pt x="1332" y="1009"/>
                    </a:lnTo>
                    <a:lnTo>
                      <a:pt x="1317" y="1014"/>
                    </a:lnTo>
                    <a:lnTo>
                      <a:pt x="1302" y="1017"/>
                    </a:lnTo>
                    <a:lnTo>
                      <a:pt x="1287" y="1020"/>
                    </a:lnTo>
                    <a:lnTo>
                      <a:pt x="1272" y="1021"/>
                    </a:lnTo>
                    <a:lnTo>
                      <a:pt x="1240" y="1025"/>
                    </a:lnTo>
                    <a:lnTo>
                      <a:pt x="1209" y="1025"/>
                    </a:lnTo>
                    <a:lnTo>
                      <a:pt x="1177" y="1022"/>
                    </a:lnTo>
                    <a:lnTo>
                      <a:pt x="1144" y="1019"/>
                    </a:lnTo>
                    <a:lnTo>
                      <a:pt x="1112" y="1015"/>
                    </a:lnTo>
                    <a:lnTo>
                      <a:pt x="1080" y="1008"/>
                    </a:lnTo>
                    <a:lnTo>
                      <a:pt x="1048" y="1001"/>
                    </a:lnTo>
                    <a:lnTo>
                      <a:pt x="1017" y="992"/>
                    </a:lnTo>
                    <a:lnTo>
                      <a:pt x="994" y="985"/>
                    </a:lnTo>
                    <a:lnTo>
                      <a:pt x="972" y="977"/>
                    </a:lnTo>
                    <a:lnTo>
                      <a:pt x="951" y="969"/>
                    </a:lnTo>
                    <a:lnTo>
                      <a:pt x="931" y="960"/>
                    </a:lnTo>
                    <a:lnTo>
                      <a:pt x="910" y="951"/>
                    </a:lnTo>
                    <a:lnTo>
                      <a:pt x="892" y="943"/>
                    </a:lnTo>
                    <a:lnTo>
                      <a:pt x="875" y="933"/>
                    </a:lnTo>
                    <a:lnTo>
                      <a:pt x="857" y="924"/>
                    </a:lnTo>
                    <a:lnTo>
                      <a:pt x="847" y="917"/>
                    </a:lnTo>
                    <a:lnTo>
                      <a:pt x="834" y="906"/>
                    </a:lnTo>
                    <a:lnTo>
                      <a:pt x="819" y="892"/>
                    </a:lnTo>
                    <a:lnTo>
                      <a:pt x="801" y="876"/>
                    </a:lnTo>
                    <a:lnTo>
                      <a:pt x="778" y="854"/>
                    </a:lnTo>
                    <a:lnTo>
                      <a:pt x="751" y="830"/>
                    </a:lnTo>
                    <a:lnTo>
                      <a:pt x="720" y="805"/>
                    </a:lnTo>
                    <a:lnTo>
                      <a:pt x="687" y="778"/>
                    </a:lnTo>
                    <a:lnTo>
                      <a:pt x="650" y="750"/>
                    </a:lnTo>
                    <a:lnTo>
                      <a:pt x="609" y="722"/>
                    </a:lnTo>
                    <a:lnTo>
                      <a:pt x="589" y="708"/>
                    </a:lnTo>
                    <a:lnTo>
                      <a:pt x="566" y="694"/>
                    </a:lnTo>
                    <a:lnTo>
                      <a:pt x="543" y="681"/>
                    </a:lnTo>
                    <a:lnTo>
                      <a:pt x="520" y="668"/>
                    </a:lnTo>
                    <a:lnTo>
                      <a:pt x="520" y="668"/>
                    </a:lnTo>
                    <a:lnTo>
                      <a:pt x="520" y="668"/>
                    </a:lnTo>
                    <a:lnTo>
                      <a:pt x="520" y="667"/>
                    </a:lnTo>
                    <a:lnTo>
                      <a:pt x="513" y="663"/>
                    </a:lnTo>
                    <a:lnTo>
                      <a:pt x="507" y="660"/>
                    </a:lnTo>
                    <a:lnTo>
                      <a:pt x="498" y="656"/>
                    </a:lnTo>
                    <a:lnTo>
                      <a:pt x="489" y="652"/>
                    </a:lnTo>
                    <a:lnTo>
                      <a:pt x="482" y="647"/>
                    </a:lnTo>
                    <a:lnTo>
                      <a:pt x="473" y="643"/>
                    </a:lnTo>
                    <a:lnTo>
                      <a:pt x="445" y="628"/>
                    </a:lnTo>
                    <a:lnTo>
                      <a:pt x="419" y="614"/>
                    </a:lnTo>
                    <a:lnTo>
                      <a:pt x="395" y="601"/>
                    </a:lnTo>
                    <a:lnTo>
                      <a:pt x="372" y="587"/>
                    </a:lnTo>
                    <a:lnTo>
                      <a:pt x="351" y="573"/>
                    </a:lnTo>
                    <a:lnTo>
                      <a:pt x="333" y="558"/>
                    </a:lnTo>
                    <a:lnTo>
                      <a:pt x="316" y="542"/>
                    </a:lnTo>
                    <a:lnTo>
                      <a:pt x="300" y="524"/>
                    </a:lnTo>
                    <a:lnTo>
                      <a:pt x="292" y="515"/>
                    </a:lnTo>
                    <a:lnTo>
                      <a:pt x="285" y="505"/>
                    </a:lnTo>
                    <a:lnTo>
                      <a:pt x="278" y="494"/>
                    </a:lnTo>
                    <a:lnTo>
                      <a:pt x="272" y="483"/>
                    </a:lnTo>
                    <a:lnTo>
                      <a:pt x="265" y="471"/>
                    </a:lnTo>
                    <a:lnTo>
                      <a:pt x="260" y="459"/>
                    </a:lnTo>
                    <a:lnTo>
                      <a:pt x="254" y="446"/>
                    </a:lnTo>
                    <a:lnTo>
                      <a:pt x="249" y="432"/>
                    </a:lnTo>
                    <a:lnTo>
                      <a:pt x="239" y="401"/>
                    </a:lnTo>
                    <a:lnTo>
                      <a:pt x="230" y="367"/>
                    </a:lnTo>
                    <a:lnTo>
                      <a:pt x="222" y="328"/>
                    </a:lnTo>
                    <a:lnTo>
                      <a:pt x="214" y="285"/>
                    </a:lnTo>
                    <a:lnTo>
                      <a:pt x="210" y="262"/>
                    </a:lnTo>
                    <a:lnTo>
                      <a:pt x="206" y="242"/>
                    </a:lnTo>
                    <a:lnTo>
                      <a:pt x="200" y="222"/>
                    </a:lnTo>
                    <a:lnTo>
                      <a:pt x="194" y="204"/>
                    </a:lnTo>
                    <a:lnTo>
                      <a:pt x="187" y="187"/>
                    </a:lnTo>
                    <a:lnTo>
                      <a:pt x="181" y="171"/>
                    </a:lnTo>
                    <a:lnTo>
                      <a:pt x="172" y="156"/>
                    </a:lnTo>
                    <a:lnTo>
                      <a:pt x="165" y="142"/>
                    </a:lnTo>
                    <a:lnTo>
                      <a:pt x="156" y="129"/>
                    </a:lnTo>
                    <a:lnTo>
                      <a:pt x="148" y="117"/>
                    </a:lnTo>
                    <a:lnTo>
                      <a:pt x="139" y="106"/>
                    </a:lnTo>
                    <a:lnTo>
                      <a:pt x="130" y="96"/>
                    </a:lnTo>
                    <a:lnTo>
                      <a:pt x="121" y="88"/>
                    </a:lnTo>
                    <a:lnTo>
                      <a:pt x="111" y="79"/>
                    </a:lnTo>
                    <a:lnTo>
                      <a:pt x="102" y="71"/>
                    </a:lnTo>
                    <a:lnTo>
                      <a:pt x="93" y="65"/>
                    </a:lnTo>
                    <a:lnTo>
                      <a:pt x="75" y="54"/>
                    </a:lnTo>
                    <a:lnTo>
                      <a:pt x="58" y="46"/>
                    </a:lnTo>
                    <a:lnTo>
                      <a:pt x="42" y="39"/>
                    </a:lnTo>
                    <a:lnTo>
                      <a:pt x="28" y="35"/>
                    </a:lnTo>
                    <a:lnTo>
                      <a:pt x="7" y="30"/>
                    </a:lnTo>
                    <a:lnTo>
                      <a:pt x="0" y="2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6" name="Freeform 42">
                <a:extLst>
                  <a:ext uri="{FF2B5EF4-FFF2-40B4-BE49-F238E27FC236}">
                    <a16:creationId xmlns:a16="http://schemas.microsoft.com/office/drawing/2014/main" xmlns="" id="{E714F7DC-09F6-4013-B6A3-7A6CB66C3F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96" y="3350"/>
                <a:ext cx="442" cy="260"/>
              </a:xfrm>
              <a:custGeom>
                <a:avLst/>
                <a:gdLst>
                  <a:gd name="T0" fmla="*/ 112 w 1768"/>
                  <a:gd name="T1" fmla="*/ 35 h 1038"/>
                  <a:gd name="T2" fmla="*/ 237 w 1768"/>
                  <a:gd name="T3" fmla="*/ 198 h 1038"/>
                  <a:gd name="T4" fmla="*/ 318 w 1768"/>
                  <a:gd name="T5" fmla="*/ 481 h 1038"/>
                  <a:gd name="T6" fmla="*/ 474 w 1768"/>
                  <a:gd name="T7" fmla="*/ 604 h 1038"/>
                  <a:gd name="T8" fmla="*/ 547 w 1768"/>
                  <a:gd name="T9" fmla="*/ 642 h 1038"/>
                  <a:gd name="T10" fmla="*/ 783 w 1768"/>
                  <a:gd name="T11" fmla="*/ 811 h 1038"/>
                  <a:gd name="T12" fmla="*/ 903 w 1768"/>
                  <a:gd name="T13" fmla="*/ 910 h 1038"/>
                  <a:gd name="T14" fmla="*/ 1053 w 1768"/>
                  <a:gd name="T15" fmla="*/ 969 h 1038"/>
                  <a:gd name="T16" fmla="*/ 1169 w 1768"/>
                  <a:gd name="T17" fmla="*/ 992 h 1038"/>
                  <a:gd name="T18" fmla="*/ 1336 w 1768"/>
                  <a:gd name="T19" fmla="*/ 981 h 1038"/>
                  <a:gd name="T20" fmla="*/ 1448 w 1768"/>
                  <a:gd name="T21" fmla="*/ 895 h 1038"/>
                  <a:gd name="T22" fmla="*/ 1468 w 1768"/>
                  <a:gd name="T23" fmla="*/ 849 h 1038"/>
                  <a:gd name="T24" fmla="*/ 1554 w 1768"/>
                  <a:gd name="T25" fmla="*/ 776 h 1038"/>
                  <a:gd name="T26" fmla="*/ 1700 w 1768"/>
                  <a:gd name="T27" fmla="*/ 712 h 1038"/>
                  <a:gd name="T28" fmla="*/ 1768 w 1768"/>
                  <a:gd name="T29" fmla="*/ 624 h 1038"/>
                  <a:gd name="T30" fmla="*/ 1746 w 1768"/>
                  <a:gd name="T31" fmla="*/ 722 h 1038"/>
                  <a:gd name="T32" fmla="*/ 1587 w 1768"/>
                  <a:gd name="T33" fmla="*/ 804 h 1038"/>
                  <a:gd name="T34" fmla="*/ 1510 w 1768"/>
                  <a:gd name="T35" fmla="*/ 861 h 1038"/>
                  <a:gd name="T36" fmla="*/ 1487 w 1768"/>
                  <a:gd name="T37" fmla="*/ 917 h 1038"/>
                  <a:gd name="T38" fmla="*/ 1378 w 1768"/>
                  <a:gd name="T39" fmla="*/ 1009 h 1038"/>
                  <a:gd name="T40" fmla="*/ 1163 w 1768"/>
                  <a:gd name="T41" fmla="*/ 1035 h 1038"/>
                  <a:gd name="T42" fmla="*/ 1011 w 1768"/>
                  <a:gd name="T43" fmla="*/ 1001 h 1038"/>
                  <a:gd name="T44" fmla="*/ 863 w 1768"/>
                  <a:gd name="T45" fmla="*/ 937 h 1038"/>
                  <a:gd name="T46" fmla="*/ 673 w 1768"/>
                  <a:gd name="T47" fmla="*/ 776 h 1038"/>
                  <a:gd name="T48" fmla="*/ 524 w 1768"/>
                  <a:gd name="T49" fmla="*/ 680 h 1038"/>
                  <a:gd name="T50" fmla="*/ 343 w 1768"/>
                  <a:gd name="T51" fmla="*/ 572 h 1038"/>
                  <a:gd name="T52" fmla="*/ 258 w 1768"/>
                  <a:gd name="T53" fmla="*/ 443 h 1038"/>
                  <a:gd name="T54" fmla="*/ 192 w 1768"/>
                  <a:gd name="T55" fmla="*/ 191 h 1038"/>
                  <a:gd name="T56" fmla="*/ 100 w 1768"/>
                  <a:gd name="T57" fmla="*/ 78 h 1038"/>
                  <a:gd name="T58" fmla="*/ 3 w 1768"/>
                  <a:gd name="T59" fmla="*/ 0 h 1038"/>
                  <a:gd name="T60" fmla="*/ 75 w 1768"/>
                  <a:gd name="T61" fmla="*/ 52 h 1038"/>
                  <a:gd name="T62" fmla="*/ 178 w 1768"/>
                  <a:gd name="T63" fmla="*/ 142 h 1038"/>
                  <a:gd name="T64" fmla="*/ 239 w 1768"/>
                  <a:gd name="T65" fmla="*/ 334 h 1038"/>
                  <a:gd name="T66" fmla="*/ 306 w 1768"/>
                  <a:gd name="T67" fmla="*/ 517 h 1038"/>
                  <a:gd name="T68" fmla="*/ 496 w 1768"/>
                  <a:gd name="T69" fmla="*/ 656 h 1038"/>
                  <a:gd name="T70" fmla="*/ 680 w 1768"/>
                  <a:gd name="T71" fmla="*/ 770 h 1038"/>
                  <a:gd name="T72" fmla="*/ 871 w 1768"/>
                  <a:gd name="T73" fmla="*/ 925 h 1038"/>
                  <a:gd name="T74" fmla="*/ 1028 w 1768"/>
                  <a:gd name="T75" fmla="*/ 992 h 1038"/>
                  <a:gd name="T76" fmla="*/ 1210 w 1768"/>
                  <a:gd name="T77" fmla="*/ 1024 h 1038"/>
                  <a:gd name="T78" fmla="*/ 1343 w 1768"/>
                  <a:gd name="T79" fmla="*/ 1009 h 1038"/>
                  <a:gd name="T80" fmla="*/ 1474 w 1768"/>
                  <a:gd name="T81" fmla="*/ 910 h 1038"/>
                  <a:gd name="T82" fmla="*/ 1496 w 1768"/>
                  <a:gd name="T83" fmla="*/ 857 h 1038"/>
                  <a:gd name="T84" fmla="*/ 1521 w 1768"/>
                  <a:gd name="T85" fmla="*/ 818 h 1038"/>
                  <a:gd name="T86" fmla="*/ 1662 w 1768"/>
                  <a:gd name="T87" fmla="*/ 766 h 1038"/>
                  <a:gd name="T88" fmla="*/ 1752 w 1768"/>
                  <a:gd name="T89" fmla="*/ 657 h 1038"/>
                  <a:gd name="T90" fmla="*/ 1694 w 1768"/>
                  <a:gd name="T91" fmla="*/ 739 h 1038"/>
                  <a:gd name="T92" fmla="*/ 1524 w 1768"/>
                  <a:gd name="T93" fmla="*/ 804 h 1038"/>
                  <a:gd name="T94" fmla="*/ 1476 w 1768"/>
                  <a:gd name="T95" fmla="*/ 872 h 1038"/>
                  <a:gd name="T96" fmla="*/ 1461 w 1768"/>
                  <a:gd name="T97" fmla="*/ 902 h 1038"/>
                  <a:gd name="T98" fmla="*/ 1310 w 1768"/>
                  <a:gd name="T99" fmla="*/ 1002 h 1038"/>
                  <a:gd name="T100" fmla="*/ 1123 w 1768"/>
                  <a:gd name="T101" fmla="*/ 1000 h 1038"/>
                  <a:gd name="T102" fmla="*/ 1032 w 1768"/>
                  <a:gd name="T103" fmla="*/ 978 h 1038"/>
                  <a:gd name="T104" fmla="*/ 877 w 1768"/>
                  <a:gd name="T105" fmla="*/ 912 h 1038"/>
                  <a:gd name="T106" fmla="*/ 709 w 1768"/>
                  <a:gd name="T107" fmla="*/ 767 h 1038"/>
                  <a:gd name="T108" fmla="*/ 527 w 1768"/>
                  <a:gd name="T109" fmla="*/ 649 h 1038"/>
                  <a:gd name="T110" fmla="*/ 342 w 1768"/>
                  <a:gd name="T111" fmla="*/ 533 h 1038"/>
                  <a:gd name="T112" fmla="*/ 251 w 1768"/>
                  <a:gd name="T113" fmla="*/ 330 h 1038"/>
                  <a:gd name="T114" fmla="*/ 157 w 1768"/>
                  <a:gd name="T115" fmla="*/ 90 h 1038"/>
                  <a:gd name="T116" fmla="*/ 38 w 1768"/>
                  <a:gd name="T117" fmla="*/ 19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68" h="1038">
                    <a:moveTo>
                      <a:pt x="11" y="0"/>
                    </a:moveTo>
                    <a:lnTo>
                      <a:pt x="17" y="1"/>
                    </a:lnTo>
                    <a:lnTo>
                      <a:pt x="34" y="4"/>
                    </a:lnTo>
                    <a:lnTo>
                      <a:pt x="42" y="5"/>
                    </a:lnTo>
                    <a:lnTo>
                      <a:pt x="52" y="8"/>
                    </a:lnTo>
                    <a:lnTo>
                      <a:pt x="63" y="12"/>
                    </a:lnTo>
                    <a:lnTo>
                      <a:pt x="73" y="16"/>
                    </a:lnTo>
                    <a:lnTo>
                      <a:pt x="86" y="21"/>
                    </a:lnTo>
                    <a:lnTo>
                      <a:pt x="99" y="28"/>
                    </a:lnTo>
                    <a:lnTo>
                      <a:pt x="112" y="35"/>
                    </a:lnTo>
                    <a:lnTo>
                      <a:pt x="126" y="45"/>
                    </a:lnTo>
                    <a:lnTo>
                      <a:pt x="140" y="55"/>
                    </a:lnTo>
                    <a:lnTo>
                      <a:pt x="153" y="67"/>
                    </a:lnTo>
                    <a:lnTo>
                      <a:pt x="167" y="81"/>
                    </a:lnTo>
                    <a:lnTo>
                      <a:pt x="180" y="96"/>
                    </a:lnTo>
                    <a:lnTo>
                      <a:pt x="193" y="112"/>
                    </a:lnTo>
                    <a:lnTo>
                      <a:pt x="206" y="130"/>
                    </a:lnTo>
                    <a:lnTo>
                      <a:pt x="217" y="151"/>
                    </a:lnTo>
                    <a:lnTo>
                      <a:pt x="228" y="173"/>
                    </a:lnTo>
                    <a:lnTo>
                      <a:pt x="237" y="198"/>
                    </a:lnTo>
                    <a:lnTo>
                      <a:pt x="246" y="225"/>
                    </a:lnTo>
                    <a:lnTo>
                      <a:pt x="254" y="255"/>
                    </a:lnTo>
                    <a:lnTo>
                      <a:pt x="260" y="287"/>
                    </a:lnTo>
                    <a:lnTo>
                      <a:pt x="267" y="326"/>
                    </a:lnTo>
                    <a:lnTo>
                      <a:pt x="274" y="362"/>
                    </a:lnTo>
                    <a:lnTo>
                      <a:pt x="283" y="394"/>
                    </a:lnTo>
                    <a:lnTo>
                      <a:pt x="291" y="422"/>
                    </a:lnTo>
                    <a:lnTo>
                      <a:pt x="301" y="447"/>
                    </a:lnTo>
                    <a:lnTo>
                      <a:pt x="313" y="470"/>
                    </a:lnTo>
                    <a:lnTo>
                      <a:pt x="318" y="481"/>
                    </a:lnTo>
                    <a:lnTo>
                      <a:pt x="325" y="490"/>
                    </a:lnTo>
                    <a:lnTo>
                      <a:pt x="331" y="499"/>
                    </a:lnTo>
                    <a:lnTo>
                      <a:pt x="338" y="508"/>
                    </a:lnTo>
                    <a:lnTo>
                      <a:pt x="353" y="524"/>
                    </a:lnTo>
                    <a:lnTo>
                      <a:pt x="369" y="539"/>
                    </a:lnTo>
                    <a:lnTo>
                      <a:pt x="386" y="553"/>
                    </a:lnTo>
                    <a:lnTo>
                      <a:pt x="406" y="566"/>
                    </a:lnTo>
                    <a:lnTo>
                      <a:pt x="426" y="578"/>
                    </a:lnTo>
                    <a:lnTo>
                      <a:pt x="449" y="591"/>
                    </a:lnTo>
                    <a:lnTo>
                      <a:pt x="474" y="604"/>
                    </a:lnTo>
                    <a:lnTo>
                      <a:pt x="500" y="618"/>
                    </a:lnTo>
                    <a:lnTo>
                      <a:pt x="510" y="624"/>
                    </a:lnTo>
                    <a:lnTo>
                      <a:pt x="522" y="629"/>
                    </a:lnTo>
                    <a:lnTo>
                      <a:pt x="531" y="634"/>
                    </a:lnTo>
                    <a:lnTo>
                      <a:pt x="539" y="639"/>
                    </a:lnTo>
                    <a:lnTo>
                      <a:pt x="539" y="639"/>
                    </a:lnTo>
                    <a:lnTo>
                      <a:pt x="546" y="642"/>
                    </a:lnTo>
                    <a:lnTo>
                      <a:pt x="546" y="642"/>
                    </a:lnTo>
                    <a:lnTo>
                      <a:pt x="547" y="642"/>
                    </a:lnTo>
                    <a:lnTo>
                      <a:pt x="547" y="642"/>
                    </a:lnTo>
                    <a:lnTo>
                      <a:pt x="571" y="656"/>
                    </a:lnTo>
                    <a:lnTo>
                      <a:pt x="594" y="670"/>
                    </a:lnTo>
                    <a:lnTo>
                      <a:pt x="617" y="684"/>
                    </a:lnTo>
                    <a:lnTo>
                      <a:pt x="639" y="698"/>
                    </a:lnTo>
                    <a:lnTo>
                      <a:pt x="660" y="712"/>
                    </a:lnTo>
                    <a:lnTo>
                      <a:pt x="680" y="728"/>
                    </a:lnTo>
                    <a:lnTo>
                      <a:pt x="699" y="742"/>
                    </a:lnTo>
                    <a:lnTo>
                      <a:pt x="717" y="756"/>
                    </a:lnTo>
                    <a:lnTo>
                      <a:pt x="752" y="784"/>
                    </a:lnTo>
                    <a:lnTo>
                      <a:pt x="783" y="811"/>
                    </a:lnTo>
                    <a:lnTo>
                      <a:pt x="810" y="834"/>
                    </a:lnTo>
                    <a:lnTo>
                      <a:pt x="835" y="857"/>
                    </a:lnTo>
                    <a:lnTo>
                      <a:pt x="852" y="872"/>
                    </a:lnTo>
                    <a:lnTo>
                      <a:pt x="865" y="885"/>
                    </a:lnTo>
                    <a:lnTo>
                      <a:pt x="877" y="894"/>
                    </a:lnTo>
                    <a:lnTo>
                      <a:pt x="885" y="900"/>
                    </a:lnTo>
                    <a:lnTo>
                      <a:pt x="885" y="900"/>
                    </a:lnTo>
                    <a:lnTo>
                      <a:pt x="886" y="900"/>
                    </a:lnTo>
                    <a:lnTo>
                      <a:pt x="894" y="904"/>
                    </a:lnTo>
                    <a:lnTo>
                      <a:pt x="903" y="910"/>
                    </a:lnTo>
                    <a:lnTo>
                      <a:pt x="913" y="914"/>
                    </a:lnTo>
                    <a:lnTo>
                      <a:pt x="921" y="919"/>
                    </a:lnTo>
                    <a:lnTo>
                      <a:pt x="948" y="931"/>
                    </a:lnTo>
                    <a:lnTo>
                      <a:pt x="976" y="943"/>
                    </a:lnTo>
                    <a:lnTo>
                      <a:pt x="1005" y="954"/>
                    </a:lnTo>
                    <a:lnTo>
                      <a:pt x="1037" y="964"/>
                    </a:lnTo>
                    <a:lnTo>
                      <a:pt x="1037" y="964"/>
                    </a:lnTo>
                    <a:lnTo>
                      <a:pt x="1037" y="964"/>
                    </a:lnTo>
                    <a:lnTo>
                      <a:pt x="1044" y="967"/>
                    </a:lnTo>
                    <a:lnTo>
                      <a:pt x="1053" y="969"/>
                    </a:lnTo>
                    <a:lnTo>
                      <a:pt x="1062" y="971"/>
                    </a:lnTo>
                    <a:lnTo>
                      <a:pt x="1070" y="973"/>
                    </a:lnTo>
                    <a:lnTo>
                      <a:pt x="1078" y="976"/>
                    </a:lnTo>
                    <a:lnTo>
                      <a:pt x="1086" y="978"/>
                    </a:lnTo>
                    <a:lnTo>
                      <a:pt x="1095" y="980"/>
                    </a:lnTo>
                    <a:lnTo>
                      <a:pt x="1104" y="981"/>
                    </a:lnTo>
                    <a:lnTo>
                      <a:pt x="1104" y="981"/>
                    </a:lnTo>
                    <a:lnTo>
                      <a:pt x="1125" y="985"/>
                    </a:lnTo>
                    <a:lnTo>
                      <a:pt x="1148" y="990"/>
                    </a:lnTo>
                    <a:lnTo>
                      <a:pt x="1169" y="992"/>
                    </a:lnTo>
                    <a:lnTo>
                      <a:pt x="1191" y="994"/>
                    </a:lnTo>
                    <a:lnTo>
                      <a:pt x="1213" y="995"/>
                    </a:lnTo>
                    <a:lnTo>
                      <a:pt x="1234" y="995"/>
                    </a:lnTo>
                    <a:lnTo>
                      <a:pt x="1256" y="995"/>
                    </a:lnTo>
                    <a:lnTo>
                      <a:pt x="1276" y="993"/>
                    </a:lnTo>
                    <a:lnTo>
                      <a:pt x="1276" y="993"/>
                    </a:lnTo>
                    <a:lnTo>
                      <a:pt x="1292" y="991"/>
                    </a:lnTo>
                    <a:lnTo>
                      <a:pt x="1306" y="987"/>
                    </a:lnTo>
                    <a:lnTo>
                      <a:pt x="1322" y="984"/>
                    </a:lnTo>
                    <a:lnTo>
                      <a:pt x="1336" y="981"/>
                    </a:lnTo>
                    <a:lnTo>
                      <a:pt x="1353" y="974"/>
                    </a:lnTo>
                    <a:lnTo>
                      <a:pt x="1369" y="967"/>
                    </a:lnTo>
                    <a:lnTo>
                      <a:pt x="1385" y="958"/>
                    </a:lnTo>
                    <a:lnTo>
                      <a:pt x="1400" y="949"/>
                    </a:lnTo>
                    <a:lnTo>
                      <a:pt x="1413" y="938"/>
                    </a:lnTo>
                    <a:lnTo>
                      <a:pt x="1426" y="925"/>
                    </a:lnTo>
                    <a:lnTo>
                      <a:pt x="1438" y="911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50" y="892"/>
                    </a:lnTo>
                    <a:lnTo>
                      <a:pt x="1451" y="889"/>
                    </a:lnTo>
                    <a:lnTo>
                      <a:pt x="1453" y="886"/>
                    </a:lnTo>
                    <a:lnTo>
                      <a:pt x="1454" y="883"/>
                    </a:lnTo>
                    <a:lnTo>
                      <a:pt x="1454" y="883"/>
                    </a:lnTo>
                    <a:lnTo>
                      <a:pt x="1459" y="875"/>
                    </a:lnTo>
                    <a:lnTo>
                      <a:pt x="1462" y="867"/>
                    </a:lnTo>
                    <a:lnTo>
                      <a:pt x="1465" y="858"/>
                    </a:lnTo>
                    <a:lnTo>
                      <a:pt x="1468" y="849"/>
                    </a:lnTo>
                    <a:lnTo>
                      <a:pt x="1472" y="839"/>
                    </a:lnTo>
                    <a:lnTo>
                      <a:pt x="1476" y="830"/>
                    </a:lnTo>
                    <a:lnTo>
                      <a:pt x="1481" y="821"/>
                    </a:lnTo>
                    <a:lnTo>
                      <a:pt x="1488" y="815"/>
                    </a:lnTo>
                    <a:lnTo>
                      <a:pt x="1494" y="807"/>
                    </a:lnTo>
                    <a:lnTo>
                      <a:pt x="1501" y="802"/>
                    </a:lnTo>
                    <a:lnTo>
                      <a:pt x="1509" y="797"/>
                    </a:lnTo>
                    <a:lnTo>
                      <a:pt x="1517" y="791"/>
                    </a:lnTo>
                    <a:lnTo>
                      <a:pt x="1534" y="784"/>
                    </a:lnTo>
                    <a:lnTo>
                      <a:pt x="1554" y="776"/>
                    </a:lnTo>
                    <a:lnTo>
                      <a:pt x="1573" y="771"/>
                    </a:lnTo>
                    <a:lnTo>
                      <a:pt x="1593" y="765"/>
                    </a:lnTo>
                    <a:lnTo>
                      <a:pt x="1617" y="759"/>
                    </a:lnTo>
                    <a:lnTo>
                      <a:pt x="1641" y="750"/>
                    </a:lnTo>
                    <a:lnTo>
                      <a:pt x="1653" y="746"/>
                    </a:lnTo>
                    <a:lnTo>
                      <a:pt x="1664" y="740"/>
                    </a:lnTo>
                    <a:lnTo>
                      <a:pt x="1674" y="735"/>
                    </a:lnTo>
                    <a:lnTo>
                      <a:pt x="1684" y="729"/>
                    </a:lnTo>
                    <a:lnTo>
                      <a:pt x="1693" y="721"/>
                    </a:lnTo>
                    <a:lnTo>
                      <a:pt x="1700" y="712"/>
                    </a:lnTo>
                    <a:lnTo>
                      <a:pt x="1708" y="703"/>
                    </a:lnTo>
                    <a:lnTo>
                      <a:pt x="1713" y="691"/>
                    </a:lnTo>
                    <a:lnTo>
                      <a:pt x="1719" y="679"/>
                    </a:lnTo>
                    <a:lnTo>
                      <a:pt x="1722" y="665"/>
                    </a:lnTo>
                    <a:lnTo>
                      <a:pt x="1724" y="649"/>
                    </a:lnTo>
                    <a:lnTo>
                      <a:pt x="1725" y="632"/>
                    </a:lnTo>
                    <a:lnTo>
                      <a:pt x="1725" y="624"/>
                    </a:lnTo>
                    <a:lnTo>
                      <a:pt x="1731" y="624"/>
                    </a:lnTo>
                    <a:lnTo>
                      <a:pt x="1761" y="624"/>
                    </a:lnTo>
                    <a:lnTo>
                      <a:pt x="1768" y="624"/>
                    </a:lnTo>
                    <a:lnTo>
                      <a:pt x="1768" y="632"/>
                    </a:lnTo>
                    <a:lnTo>
                      <a:pt x="1768" y="642"/>
                    </a:lnTo>
                    <a:lnTo>
                      <a:pt x="1768" y="653"/>
                    </a:lnTo>
                    <a:lnTo>
                      <a:pt x="1767" y="664"/>
                    </a:lnTo>
                    <a:lnTo>
                      <a:pt x="1765" y="674"/>
                    </a:lnTo>
                    <a:lnTo>
                      <a:pt x="1763" y="683"/>
                    </a:lnTo>
                    <a:lnTo>
                      <a:pt x="1761" y="692"/>
                    </a:lnTo>
                    <a:lnTo>
                      <a:pt x="1757" y="699"/>
                    </a:lnTo>
                    <a:lnTo>
                      <a:pt x="1753" y="708"/>
                    </a:lnTo>
                    <a:lnTo>
                      <a:pt x="1746" y="722"/>
                    </a:lnTo>
                    <a:lnTo>
                      <a:pt x="1736" y="735"/>
                    </a:lnTo>
                    <a:lnTo>
                      <a:pt x="1725" y="746"/>
                    </a:lnTo>
                    <a:lnTo>
                      <a:pt x="1713" y="756"/>
                    </a:lnTo>
                    <a:lnTo>
                      <a:pt x="1700" y="764"/>
                    </a:lnTo>
                    <a:lnTo>
                      <a:pt x="1687" y="772"/>
                    </a:lnTo>
                    <a:lnTo>
                      <a:pt x="1673" y="778"/>
                    </a:lnTo>
                    <a:lnTo>
                      <a:pt x="1658" y="784"/>
                    </a:lnTo>
                    <a:lnTo>
                      <a:pt x="1629" y="793"/>
                    </a:lnTo>
                    <a:lnTo>
                      <a:pt x="1599" y="801"/>
                    </a:lnTo>
                    <a:lnTo>
                      <a:pt x="1587" y="804"/>
                    </a:lnTo>
                    <a:lnTo>
                      <a:pt x="1572" y="808"/>
                    </a:lnTo>
                    <a:lnTo>
                      <a:pt x="1558" y="814"/>
                    </a:lnTo>
                    <a:lnTo>
                      <a:pt x="1546" y="819"/>
                    </a:lnTo>
                    <a:lnTo>
                      <a:pt x="1535" y="826"/>
                    </a:lnTo>
                    <a:lnTo>
                      <a:pt x="1528" y="832"/>
                    </a:lnTo>
                    <a:lnTo>
                      <a:pt x="1520" y="841"/>
                    </a:lnTo>
                    <a:lnTo>
                      <a:pt x="1515" y="850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09" y="866"/>
                    </a:lnTo>
                    <a:lnTo>
                      <a:pt x="1507" y="870"/>
                    </a:lnTo>
                    <a:lnTo>
                      <a:pt x="1506" y="874"/>
                    </a:lnTo>
                    <a:lnTo>
                      <a:pt x="1505" y="878"/>
                    </a:lnTo>
                    <a:lnTo>
                      <a:pt x="1501" y="888"/>
                    </a:lnTo>
                    <a:lnTo>
                      <a:pt x="1496" y="898"/>
                    </a:lnTo>
                    <a:lnTo>
                      <a:pt x="1491" y="908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77" y="932"/>
                    </a:lnTo>
                    <a:lnTo>
                      <a:pt x="1466" y="946"/>
                    </a:lnTo>
                    <a:lnTo>
                      <a:pt x="1450" y="960"/>
                    </a:lnTo>
                    <a:lnTo>
                      <a:pt x="1422" y="983"/>
                    </a:lnTo>
                    <a:lnTo>
                      <a:pt x="1406" y="994"/>
                    </a:lnTo>
                    <a:lnTo>
                      <a:pt x="1391" y="1004"/>
                    </a:lnTo>
                    <a:lnTo>
                      <a:pt x="1384" y="1007"/>
                    </a:lnTo>
                    <a:lnTo>
                      <a:pt x="1378" y="1009"/>
                    </a:lnTo>
                    <a:lnTo>
                      <a:pt x="1372" y="1011"/>
                    </a:lnTo>
                    <a:lnTo>
                      <a:pt x="1368" y="1011"/>
                    </a:lnTo>
                    <a:lnTo>
                      <a:pt x="1330" y="1022"/>
                    </a:lnTo>
                    <a:lnTo>
                      <a:pt x="1290" y="1030"/>
                    </a:lnTo>
                    <a:lnTo>
                      <a:pt x="1270" y="1035"/>
                    </a:lnTo>
                    <a:lnTo>
                      <a:pt x="1249" y="1037"/>
                    </a:lnTo>
                    <a:lnTo>
                      <a:pt x="1229" y="1038"/>
                    </a:lnTo>
                    <a:lnTo>
                      <a:pt x="1209" y="1038"/>
                    </a:lnTo>
                    <a:lnTo>
                      <a:pt x="1187" y="1037"/>
                    </a:lnTo>
                    <a:lnTo>
                      <a:pt x="1163" y="1035"/>
                    </a:lnTo>
                    <a:lnTo>
                      <a:pt x="1139" y="1032"/>
                    </a:lnTo>
                    <a:lnTo>
                      <a:pt x="1116" y="1028"/>
                    </a:lnTo>
                    <a:lnTo>
                      <a:pt x="1092" y="1024"/>
                    </a:lnTo>
                    <a:lnTo>
                      <a:pt x="1069" y="1019"/>
                    </a:lnTo>
                    <a:lnTo>
                      <a:pt x="1046" y="1012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11" y="1001"/>
                    </a:lnTo>
                    <a:lnTo>
                      <a:pt x="999" y="997"/>
                    </a:lnTo>
                    <a:lnTo>
                      <a:pt x="987" y="993"/>
                    </a:lnTo>
                    <a:lnTo>
                      <a:pt x="975" y="988"/>
                    </a:lnTo>
                    <a:lnTo>
                      <a:pt x="945" y="977"/>
                    </a:lnTo>
                    <a:lnTo>
                      <a:pt x="915" y="964"/>
                    </a:lnTo>
                    <a:lnTo>
                      <a:pt x="888" y="951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51" y="929"/>
                    </a:lnTo>
                    <a:lnTo>
                      <a:pt x="838" y="918"/>
                    </a:lnTo>
                    <a:lnTo>
                      <a:pt x="823" y="905"/>
                    </a:lnTo>
                    <a:lnTo>
                      <a:pt x="805" y="888"/>
                    </a:lnTo>
                    <a:lnTo>
                      <a:pt x="805" y="888"/>
                    </a:lnTo>
                    <a:lnTo>
                      <a:pt x="781" y="867"/>
                    </a:lnTo>
                    <a:lnTo>
                      <a:pt x="754" y="843"/>
                    </a:lnTo>
                    <a:lnTo>
                      <a:pt x="724" y="817"/>
                    </a:lnTo>
                    <a:lnTo>
                      <a:pt x="691" y="790"/>
                    </a:lnTo>
                    <a:lnTo>
                      <a:pt x="673" y="776"/>
                    </a:lnTo>
                    <a:lnTo>
                      <a:pt x="655" y="763"/>
                    </a:lnTo>
                    <a:lnTo>
                      <a:pt x="635" y="749"/>
                    </a:lnTo>
                    <a:lnTo>
                      <a:pt x="615" y="735"/>
                    </a:lnTo>
                    <a:lnTo>
                      <a:pt x="594" y="721"/>
                    </a:lnTo>
                    <a:lnTo>
                      <a:pt x="573" y="708"/>
                    </a:lnTo>
                    <a:lnTo>
                      <a:pt x="550" y="695"/>
                    </a:lnTo>
                    <a:lnTo>
                      <a:pt x="528" y="682"/>
                    </a:lnTo>
                    <a:lnTo>
                      <a:pt x="525" y="681"/>
                    </a:lnTo>
                    <a:lnTo>
                      <a:pt x="525" y="680"/>
                    </a:lnTo>
                    <a:lnTo>
                      <a:pt x="524" y="680"/>
                    </a:lnTo>
                    <a:lnTo>
                      <a:pt x="524" y="680"/>
                    </a:lnTo>
                    <a:lnTo>
                      <a:pt x="513" y="674"/>
                    </a:lnTo>
                    <a:lnTo>
                      <a:pt x="502" y="668"/>
                    </a:lnTo>
                    <a:lnTo>
                      <a:pt x="479" y="656"/>
                    </a:lnTo>
                    <a:lnTo>
                      <a:pt x="451" y="641"/>
                    </a:lnTo>
                    <a:lnTo>
                      <a:pt x="425" y="627"/>
                    </a:lnTo>
                    <a:lnTo>
                      <a:pt x="401" y="614"/>
                    </a:lnTo>
                    <a:lnTo>
                      <a:pt x="381" y="600"/>
                    </a:lnTo>
                    <a:lnTo>
                      <a:pt x="360" y="586"/>
                    </a:lnTo>
                    <a:lnTo>
                      <a:pt x="343" y="572"/>
                    </a:lnTo>
                    <a:lnTo>
                      <a:pt x="326" y="556"/>
                    </a:lnTo>
                    <a:lnTo>
                      <a:pt x="310" y="538"/>
                    </a:lnTo>
                    <a:lnTo>
                      <a:pt x="302" y="528"/>
                    </a:lnTo>
                    <a:lnTo>
                      <a:pt x="295" y="518"/>
                    </a:lnTo>
                    <a:lnTo>
                      <a:pt x="288" y="508"/>
                    </a:lnTo>
                    <a:lnTo>
                      <a:pt x="282" y="496"/>
                    </a:lnTo>
                    <a:lnTo>
                      <a:pt x="275" y="484"/>
                    </a:lnTo>
                    <a:lnTo>
                      <a:pt x="269" y="471"/>
                    </a:lnTo>
                    <a:lnTo>
                      <a:pt x="263" y="457"/>
                    </a:lnTo>
                    <a:lnTo>
                      <a:pt x="258" y="443"/>
                    </a:lnTo>
                    <a:lnTo>
                      <a:pt x="247" y="412"/>
                    </a:lnTo>
                    <a:lnTo>
                      <a:pt x="237" y="376"/>
                    </a:lnTo>
                    <a:lnTo>
                      <a:pt x="230" y="337"/>
                    </a:lnTo>
                    <a:lnTo>
                      <a:pt x="222" y="293"/>
                    </a:lnTo>
                    <a:lnTo>
                      <a:pt x="219" y="274"/>
                    </a:lnTo>
                    <a:lnTo>
                      <a:pt x="215" y="255"/>
                    </a:lnTo>
                    <a:lnTo>
                      <a:pt x="209" y="238"/>
                    </a:lnTo>
                    <a:lnTo>
                      <a:pt x="204" y="221"/>
                    </a:lnTo>
                    <a:lnTo>
                      <a:pt x="199" y="206"/>
                    </a:lnTo>
                    <a:lnTo>
                      <a:pt x="192" y="191"/>
                    </a:lnTo>
                    <a:lnTo>
                      <a:pt x="186" y="177"/>
                    </a:lnTo>
                    <a:lnTo>
                      <a:pt x="179" y="165"/>
                    </a:lnTo>
                    <a:lnTo>
                      <a:pt x="171" y="150"/>
                    </a:lnTo>
                    <a:lnTo>
                      <a:pt x="161" y="136"/>
                    </a:lnTo>
                    <a:lnTo>
                      <a:pt x="151" y="124"/>
                    </a:lnTo>
                    <a:lnTo>
                      <a:pt x="141" y="113"/>
                    </a:lnTo>
                    <a:lnTo>
                      <a:pt x="132" y="102"/>
                    </a:lnTo>
                    <a:lnTo>
                      <a:pt x="121" y="94"/>
                    </a:lnTo>
                    <a:lnTo>
                      <a:pt x="110" y="85"/>
                    </a:lnTo>
                    <a:lnTo>
                      <a:pt x="100" y="78"/>
                    </a:lnTo>
                    <a:lnTo>
                      <a:pt x="80" y="67"/>
                    </a:lnTo>
                    <a:lnTo>
                      <a:pt x="61" y="58"/>
                    </a:lnTo>
                    <a:lnTo>
                      <a:pt x="43" y="52"/>
                    </a:lnTo>
                    <a:lnTo>
                      <a:pt x="29" y="47"/>
                    </a:lnTo>
                    <a:lnTo>
                      <a:pt x="13" y="44"/>
                    </a:lnTo>
                    <a:lnTo>
                      <a:pt x="8" y="44"/>
                    </a:lnTo>
                    <a:lnTo>
                      <a:pt x="0" y="43"/>
                    </a:lnTo>
                    <a:lnTo>
                      <a:pt x="1" y="35"/>
                    </a:lnTo>
                    <a:lnTo>
                      <a:pt x="3" y="7"/>
                    </a:lnTo>
                    <a:lnTo>
                      <a:pt x="3" y="0"/>
                    </a:lnTo>
                    <a:lnTo>
                      <a:pt x="11" y="0"/>
                    </a:lnTo>
                    <a:close/>
                    <a:moveTo>
                      <a:pt x="30" y="18"/>
                    </a:moveTo>
                    <a:lnTo>
                      <a:pt x="23" y="16"/>
                    </a:lnTo>
                    <a:lnTo>
                      <a:pt x="17" y="15"/>
                    </a:lnTo>
                    <a:lnTo>
                      <a:pt x="12" y="36"/>
                    </a:lnTo>
                    <a:lnTo>
                      <a:pt x="21" y="36"/>
                    </a:lnTo>
                    <a:lnTo>
                      <a:pt x="31" y="37"/>
                    </a:lnTo>
                    <a:lnTo>
                      <a:pt x="46" y="42"/>
                    </a:lnTo>
                    <a:lnTo>
                      <a:pt x="65" y="48"/>
                    </a:lnTo>
                    <a:lnTo>
                      <a:pt x="75" y="52"/>
                    </a:lnTo>
                    <a:lnTo>
                      <a:pt x="84" y="57"/>
                    </a:lnTo>
                    <a:lnTo>
                      <a:pt x="95" y="62"/>
                    </a:lnTo>
                    <a:lnTo>
                      <a:pt x="105" y="68"/>
                    </a:lnTo>
                    <a:lnTo>
                      <a:pt x="116" y="75"/>
                    </a:lnTo>
                    <a:lnTo>
                      <a:pt x="126" y="84"/>
                    </a:lnTo>
                    <a:lnTo>
                      <a:pt x="137" y="92"/>
                    </a:lnTo>
                    <a:lnTo>
                      <a:pt x="148" y="103"/>
                    </a:lnTo>
                    <a:lnTo>
                      <a:pt x="159" y="115"/>
                    </a:lnTo>
                    <a:lnTo>
                      <a:pt x="168" y="128"/>
                    </a:lnTo>
                    <a:lnTo>
                      <a:pt x="178" y="142"/>
                    </a:lnTo>
                    <a:lnTo>
                      <a:pt x="188" y="157"/>
                    </a:lnTo>
                    <a:lnTo>
                      <a:pt x="194" y="171"/>
                    </a:lnTo>
                    <a:lnTo>
                      <a:pt x="201" y="185"/>
                    </a:lnTo>
                    <a:lnTo>
                      <a:pt x="207" y="200"/>
                    </a:lnTo>
                    <a:lnTo>
                      <a:pt x="213" y="216"/>
                    </a:lnTo>
                    <a:lnTo>
                      <a:pt x="218" y="234"/>
                    </a:lnTo>
                    <a:lnTo>
                      <a:pt x="223" y="252"/>
                    </a:lnTo>
                    <a:lnTo>
                      <a:pt x="228" y="270"/>
                    </a:lnTo>
                    <a:lnTo>
                      <a:pt x="231" y="291"/>
                    </a:lnTo>
                    <a:lnTo>
                      <a:pt x="239" y="334"/>
                    </a:lnTo>
                    <a:lnTo>
                      <a:pt x="246" y="372"/>
                    </a:lnTo>
                    <a:lnTo>
                      <a:pt x="255" y="405"/>
                    </a:lnTo>
                    <a:lnTo>
                      <a:pt x="264" y="435"/>
                    </a:lnTo>
                    <a:lnTo>
                      <a:pt x="270" y="449"/>
                    </a:lnTo>
                    <a:lnTo>
                      <a:pt x="275" y="462"/>
                    </a:lnTo>
                    <a:lnTo>
                      <a:pt x="281" y="475"/>
                    </a:lnTo>
                    <a:lnTo>
                      <a:pt x="287" y="486"/>
                    </a:lnTo>
                    <a:lnTo>
                      <a:pt x="294" y="497"/>
                    </a:lnTo>
                    <a:lnTo>
                      <a:pt x="300" y="508"/>
                    </a:lnTo>
                    <a:lnTo>
                      <a:pt x="306" y="517"/>
                    </a:lnTo>
                    <a:lnTo>
                      <a:pt x="314" y="527"/>
                    </a:lnTo>
                    <a:lnTo>
                      <a:pt x="330" y="544"/>
                    </a:lnTo>
                    <a:lnTo>
                      <a:pt x="346" y="560"/>
                    </a:lnTo>
                    <a:lnTo>
                      <a:pt x="365" y="575"/>
                    </a:lnTo>
                    <a:lnTo>
                      <a:pt x="385" y="591"/>
                    </a:lnTo>
                    <a:lnTo>
                      <a:pt x="407" y="606"/>
                    </a:lnTo>
                    <a:lnTo>
                      <a:pt x="431" y="620"/>
                    </a:lnTo>
                    <a:lnTo>
                      <a:pt x="456" y="635"/>
                    </a:lnTo>
                    <a:lnTo>
                      <a:pt x="484" y="650"/>
                    </a:lnTo>
                    <a:lnTo>
                      <a:pt x="496" y="656"/>
                    </a:lnTo>
                    <a:lnTo>
                      <a:pt x="507" y="663"/>
                    </a:lnTo>
                    <a:lnTo>
                      <a:pt x="519" y="669"/>
                    </a:lnTo>
                    <a:lnTo>
                      <a:pt x="531" y="675"/>
                    </a:lnTo>
                    <a:lnTo>
                      <a:pt x="553" y="688"/>
                    </a:lnTo>
                    <a:lnTo>
                      <a:pt x="576" y="701"/>
                    </a:lnTo>
                    <a:lnTo>
                      <a:pt x="598" y="714"/>
                    </a:lnTo>
                    <a:lnTo>
                      <a:pt x="618" y="726"/>
                    </a:lnTo>
                    <a:lnTo>
                      <a:pt x="639" y="740"/>
                    </a:lnTo>
                    <a:lnTo>
                      <a:pt x="659" y="754"/>
                    </a:lnTo>
                    <a:lnTo>
                      <a:pt x="680" y="770"/>
                    </a:lnTo>
                    <a:lnTo>
                      <a:pt x="700" y="786"/>
                    </a:lnTo>
                    <a:lnTo>
                      <a:pt x="709" y="793"/>
                    </a:lnTo>
                    <a:lnTo>
                      <a:pt x="729" y="811"/>
                    </a:lnTo>
                    <a:lnTo>
                      <a:pt x="756" y="833"/>
                    </a:lnTo>
                    <a:lnTo>
                      <a:pt x="788" y="859"/>
                    </a:lnTo>
                    <a:lnTo>
                      <a:pt x="818" y="884"/>
                    </a:lnTo>
                    <a:lnTo>
                      <a:pt x="845" y="905"/>
                    </a:lnTo>
                    <a:lnTo>
                      <a:pt x="863" y="921"/>
                    </a:lnTo>
                    <a:lnTo>
                      <a:pt x="871" y="925"/>
                    </a:lnTo>
                    <a:lnTo>
                      <a:pt x="871" y="925"/>
                    </a:lnTo>
                    <a:lnTo>
                      <a:pt x="871" y="925"/>
                    </a:lnTo>
                    <a:lnTo>
                      <a:pt x="894" y="939"/>
                    </a:lnTo>
                    <a:lnTo>
                      <a:pt x="920" y="953"/>
                    </a:lnTo>
                    <a:lnTo>
                      <a:pt x="948" y="967"/>
                    </a:lnTo>
                    <a:lnTo>
                      <a:pt x="979" y="979"/>
                    </a:lnTo>
                    <a:lnTo>
                      <a:pt x="990" y="982"/>
                    </a:lnTo>
                    <a:lnTo>
                      <a:pt x="1003" y="984"/>
                    </a:lnTo>
                    <a:lnTo>
                      <a:pt x="1015" y="987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50" y="998"/>
                    </a:lnTo>
                    <a:lnTo>
                      <a:pt x="1072" y="1004"/>
                    </a:lnTo>
                    <a:lnTo>
                      <a:pt x="1095" y="1009"/>
                    </a:lnTo>
                    <a:lnTo>
                      <a:pt x="1118" y="1014"/>
                    </a:lnTo>
                    <a:lnTo>
                      <a:pt x="1141" y="1018"/>
                    </a:lnTo>
                    <a:lnTo>
                      <a:pt x="1164" y="1021"/>
                    </a:lnTo>
                    <a:lnTo>
                      <a:pt x="1188" y="1023"/>
                    </a:lnTo>
                    <a:lnTo>
                      <a:pt x="1210" y="1024"/>
                    </a:lnTo>
                    <a:lnTo>
                      <a:pt x="1219" y="1024"/>
                    </a:lnTo>
                    <a:lnTo>
                      <a:pt x="1228" y="1024"/>
                    </a:lnTo>
                    <a:lnTo>
                      <a:pt x="1236" y="1024"/>
                    </a:lnTo>
                    <a:lnTo>
                      <a:pt x="1245" y="1024"/>
                    </a:lnTo>
                    <a:lnTo>
                      <a:pt x="1261" y="1024"/>
                    </a:lnTo>
                    <a:lnTo>
                      <a:pt x="1277" y="1023"/>
                    </a:lnTo>
                    <a:lnTo>
                      <a:pt x="1279" y="1022"/>
                    </a:lnTo>
                    <a:lnTo>
                      <a:pt x="1301" y="1019"/>
                    </a:lnTo>
                    <a:lnTo>
                      <a:pt x="1323" y="1014"/>
                    </a:lnTo>
                    <a:lnTo>
                      <a:pt x="1343" y="1009"/>
                    </a:lnTo>
                    <a:lnTo>
                      <a:pt x="1363" y="1001"/>
                    </a:lnTo>
                    <a:lnTo>
                      <a:pt x="1382" y="994"/>
                    </a:lnTo>
                    <a:lnTo>
                      <a:pt x="1399" y="984"/>
                    </a:lnTo>
                    <a:lnTo>
                      <a:pt x="1416" y="972"/>
                    </a:lnTo>
                    <a:lnTo>
                      <a:pt x="1432" y="960"/>
                    </a:lnTo>
                    <a:lnTo>
                      <a:pt x="1443" y="949"/>
                    </a:lnTo>
                    <a:lnTo>
                      <a:pt x="1454" y="937"/>
                    </a:lnTo>
                    <a:lnTo>
                      <a:pt x="1464" y="924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8" y="901"/>
                    </a:lnTo>
                    <a:lnTo>
                      <a:pt x="1482" y="892"/>
                    </a:lnTo>
                    <a:lnTo>
                      <a:pt x="1487" y="883"/>
                    </a:lnTo>
                    <a:lnTo>
                      <a:pt x="1491" y="873"/>
                    </a:lnTo>
                    <a:lnTo>
                      <a:pt x="1492" y="869"/>
                    </a:lnTo>
                    <a:lnTo>
                      <a:pt x="1493" y="866"/>
                    </a:lnTo>
                    <a:lnTo>
                      <a:pt x="1495" y="861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8" y="850"/>
                    </a:lnTo>
                    <a:lnTo>
                      <a:pt x="1502" y="844"/>
                    </a:lnTo>
                    <a:lnTo>
                      <a:pt x="1505" y="837"/>
                    </a:lnTo>
                    <a:lnTo>
                      <a:pt x="1508" y="832"/>
                    </a:lnTo>
                    <a:lnTo>
                      <a:pt x="1513" y="827"/>
                    </a:lnTo>
                    <a:lnTo>
                      <a:pt x="1517" y="822"/>
                    </a:lnTo>
                    <a:lnTo>
                      <a:pt x="1521" y="818"/>
                    </a:lnTo>
                    <a:lnTo>
                      <a:pt x="1527" y="814"/>
                    </a:lnTo>
                    <a:lnTo>
                      <a:pt x="1538" y="806"/>
                    </a:lnTo>
                    <a:lnTo>
                      <a:pt x="1551" y="801"/>
                    </a:lnTo>
                    <a:lnTo>
                      <a:pt x="1566" y="795"/>
                    </a:lnTo>
                    <a:lnTo>
                      <a:pt x="1583" y="790"/>
                    </a:lnTo>
                    <a:lnTo>
                      <a:pt x="1591" y="788"/>
                    </a:lnTo>
                    <a:lnTo>
                      <a:pt x="1596" y="787"/>
                    </a:lnTo>
                    <a:lnTo>
                      <a:pt x="1623" y="779"/>
                    </a:lnTo>
                    <a:lnTo>
                      <a:pt x="1650" y="771"/>
                    </a:lnTo>
                    <a:lnTo>
                      <a:pt x="1662" y="766"/>
                    </a:lnTo>
                    <a:lnTo>
                      <a:pt x="1675" y="760"/>
                    </a:lnTo>
                    <a:lnTo>
                      <a:pt x="1688" y="753"/>
                    </a:lnTo>
                    <a:lnTo>
                      <a:pt x="1700" y="746"/>
                    </a:lnTo>
                    <a:lnTo>
                      <a:pt x="1711" y="737"/>
                    </a:lnTo>
                    <a:lnTo>
                      <a:pt x="1721" y="728"/>
                    </a:lnTo>
                    <a:lnTo>
                      <a:pt x="1730" y="717"/>
                    </a:lnTo>
                    <a:lnTo>
                      <a:pt x="1738" y="705"/>
                    </a:lnTo>
                    <a:lnTo>
                      <a:pt x="1744" y="691"/>
                    </a:lnTo>
                    <a:lnTo>
                      <a:pt x="1749" y="675"/>
                    </a:lnTo>
                    <a:lnTo>
                      <a:pt x="1752" y="657"/>
                    </a:lnTo>
                    <a:lnTo>
                      <a:pt x="1754" y="639"/>
                    </a:lnTo>
                    <a:lnTo>
                      <a:pt x="1739" y="639"/>
                    </a:lnTo>
                    <a:lnTo>
                      <a:pt x="1738" y="656"/>
                    </a:lnTo>
                    <a:lnTo>
                      <a:pt x="1736" y="673"/>
                    </a:lnTo>
                    <a:lnTo>
                      <a:pt x="1731" y="688"/>
                    </a:lnTo>
                    <a:lnTo>
                      <a:pt x="1726" y="701"/>
                    </a:lnTo>
                    <a:lnTo>
                      <a:pt x="1720" y="712"/>
                    </a:lnTo>
                    <a:lnTo>
                      <a:pt x="1712" y="722"/>
                    </a:lnTo>
                    <a:lnTo>
                      <a:pt x="1702" y="732"/>
                    </a:lnTo>
                    <a:lnTo>
                      <a:pt x="1694" y="739"/>
                    </a:lnTo>
                    <a:lnTo>
                      <a:pt x="1683" y="747"/>
                    </a:lnTo>
                    <a:lnTo>
                      <a:pt x="1671" y="753"/>
                    </a:lnTo>
                    <a:lnTo>
                      <a:pt x="1659" y="759"/>
                    </a:lnTo>
                    <a:lnTo>
                      <a:pt x="1647" y="764"/>
                    </a:lnTo>
                    <a:lnTo>
                      <a:pt x="1623" y="772"/>
                    </a:lnTo>
                    <a:lnTo>
                      <a:pt x="1597" y="779"/>
                    </a:lnTo>
                    <a:lnTo>
                      <a:pt x="1577" y="785"/>
                    </a:lnTo>
                    <a:lnTo>
                      <a:pt x="1559" y="790"/>
                    </a:lnTo>
                    <a:lnTo>
                      <a:pt x="1541" y="797"/>
                    </a:lnTo>
                    <a:lnTo>
                      <a:pt x="1524" y="804"/>
                    </a:lnTo>
                    <a:lnTo>
                      <a:pt x="1517" y="808"/>
                    </a:lnTo>
                    <a:lnTo>
                      <a:pt x="1510" y="813"/>
                    </a:lnTo>
                    <a:lnTo>
                      <a:pt x="1505" y="818"/>
                    </a:lnTo>
                    <a:lnTo>
                      <a:pt x="1498" y="823"/>
                    </a:lnTo>
                    <a:lnTo>
                      <a:pt x="1494" y="830"/>
                    </a:lnTo>
                    <a:lnTo>
                      <a:pt x="1490" y="837"/>
                    </a:lnTo>
                    <a:lnTo>
                      <a:pt x="1486" y="845"/>
                    </a:lnTo>
                    <a:lnTo>
                      <a:pt x="1482" y="853"/>
                    </a:lnTo>
                    <a:lnTo>
                      <a:pt x="1479" y="862"/>
                    </a:lnTo>
                    <a:lnTo>
                      <a:pt x="1476" y="872"/>
                    </a:lnTo>
                    <a:lnTo>
                      <a:pt x="1473" y="881"/>
                    </a:lnTo>
                    <a:lnTo>
                      <a:pt x="1468" y="889"/>
                    </a:lnTo>
                    <a:lnTo>
                      <a:pt x="1468" y="889"/>
                    </a:lnTo>
                    <a:lnTo>
                      <a:pt x="1466" y="892"/>
                    </a:lnTo>
                    <a:lnTo>
                      <a:pt x="1465" y="896"/>
                    </a:lnTo>
                    <a:lnTo>
                      <a:pt x="1463" y="899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50" y="919"/>
                    </a:lnTo>
                    <a:lnTo>
                      <a:pt x="1438" y="935"/>
                    </a:lnTo>
                    <a:lnTo>
                      <a:pt x="1424" y="947"/>
                    </a:lnTo>
                    <a:lnTo>
                      <a:pt x="1409" y="960"/>
                    </a:lnTo>
                    <a:lnTo>
                      <a:pt x="1393" y="970"/>
                    </a:lnTo>
                    <a:lnTo>
                      <a:pt x="1377" y="980"/>
                    </a:lnTo>
                    <a:lnTo>
                      <a:pt x="1358" y="987"/>
                    </a:lnTo>
                    <a:lnTo>
                      <a:pt x="1340" y="995"/>
                    </a:lnTo>
                    <a:lnTo>
                      <a:pt x="1325" y="998"/>
                    </a:lnTo>
                    <a:lnTo>
                      <a:pt x="1310" y="1002"/>
                    </a:lnTo>
                    <a:lnTo>
                      <a:pt x="1295" y="1005"/>
                    </a:lnTo>
                    <a:lnTo>
                      <a:pt x="1278" y="1007"/>
                    </a:lnTo>
                    <a:lnTo>
                      <a:pt x="1278" y="1007"/>
                    </a:lnTo>
                    <a:lnTo>
                      <a:pt x="1257" y="1009"/>
                    </a:lnTo>
                    <a:lnTo>
                      <a:pt x="1235" y="1010"/>
                    </a:lnTo>
                    <a:lnTo>
                      <a:pt x="1213" y="1010"/>
                    </a:lnTo>
                    <a:lnTo>
                      <a:pt x="1190" y="1009"/>
                    </a:lnTo>
                    <a:lnTo>
                      <a:pt x="1168" y="1007"/>
                    </a:lnTo>
                    <a:lnTo>
                      <a:pt x="1146" y="1004"/>
                    </a:lnTo>
                    <a:lnTo>
                      <a:pt x="1123" y="1000"/>
                    </a:lnTo>
                    <a:lnTo>
                      <a:pt x="1100" y="996"/>
                    </a:lnTo>
                    <a:lnTo>
                      <a:pt x="1100" y="996"/>
                    </a:lnTo>
                    <a:lnTo>
                      <a:pt x="1092" y="994"/>
                    </a:lnTo>
                    <a:lnTo>
                      <a:pt x="1083" y="992"/>
                    </a:lnTo>
                    <a:lnTo>
                      <a:pt x="1075" y="990"/>
                    </a:lnTo>
                    <a:lnTo>
                      <a:pt x="1066" y="987"/>
                    </a:lnTo>
                    <a:lnTo>
                      <a:pt x="1057" y="985"/>
                    </a:lnTo>
                    <a:lnTo>
                      <a:pt x="1049" y="983"/>
                    </a:lnTo>
                    <a:lnTo>
                      <a:pt x="1041" y="981"/>
                    </a:lnTo>
                    <a:lnTo>
                      <a:pt x="1032" y="978"/>
                    </a:lnTo>
                    <a:lnTo>
                      <a:pt x="1032" y="978"/>
                    </a:lnTo>
                    <a:lnTo>
                      <a:pt x="1032" y="978"/>
                    </a:lnTo>
                    <a:lnTo>
                      <a:pt x="1000" y="968"/>
                    </a:lnTo>
                    <a:lnTo>
                      <a:pt x="970" y="956"/>
                    </a:lnTo>
                    <a:lnTo>
                      <a:pt x="942" y="944"/>
                    </a:lnTo>
                    <a:lnTo>
                      <a:pt x="915" y="932"/>
                    </a:lnTo>
                    <a:lnTo>
                      <a:pt x="905" y="927"/>
                    </a:lnTo>
                    <a:lnTo>
                      <a:pt x="895" y="923"/>
                    </a:lnTo>
                    <a:lnTo>
                      <a:pt x="887" y="917"/>
                    </a:lnTo>
                    <a:lnTo>
                      <a:pt x="877" y="912"/>
                    </a:lnTo>
                    <a:lnTo>
                      <a:pt x="877" y="912"/>
                    </a:lnTo>
                    <a:lnTo>
                      <a:pt x="877" y="912"/>
                    </a:lnTo>
                    <a:lnTo>
                      <a:pt x="868" y="905"/>
                    </a:lnTo>
                    <a:lnTo>
                      <a:pt x="856" y="896"/>
                    </a:lnTo>
                    <a:lnTo>
                      <a:pt x="842" y="883"/>
                    </a:lnTo>
                    <a:lnTo>
                      <a:pt x="824" y="867"/>
                    </a:lnTo>
                    <a:lnTo>
                      <a:pt x="801" y="845"/>
                    </a:lnTo>
                    <a:lnTo>
                      <a:pt x="774" y="821"/>
                    </a:lnTo>
                    <a:lnTo>
                      <a:pt x="742" y="794"/>
                    </a:lnTo>
                    <a:lnTo>
                      <a:pt x="709" y="767"/>
                    </a:lnTo>
                    <a:lnTo>
                      <a:pt x="691" y="752"/>
                    </a:lnTo>
                    <a:lnTo>
                      <a:pt x="671" y="738"/>
                    </a:lnTo>
                    <a:lnTo>
                      <a:pt x="652" y="724"/>
                    </a:lnTo>
                    <a:lnTo>
                      <a:pt x="630" y="710"/>
                    </a:lnTo>
                    <a:lnTo>
                      <a:pt x="609" y="696"/>
                    </a:lnTo>
                    <a:lnTo>
                      <a:pt x="587" y="682"/>
                    </a:lnTo>
                    <a:lnTo>
                      <a:pt x="563" y="668"/>
                    </a:lnTo>
                    <a:lnTo>
                      <a:pt x="539" y="655"/>
                    </a:lnTo>
                    <a:lnTo>
                      <a:pt x="538" y="655"/>
                    </a:lnTo>
                    <a:lnTo>
                      <a:pt x="527" y="649"/>
                    </a:lnTo>
                    <a:lnTo>
                      <a:pt x="515" y="642"/>
                    </a:lnTo>
                    <a:lnTo>
                      <a:pt x="504" y="637"/>
                    </a:lnTo>
                    <a:lnTo>
                      <a:pt x="492" y="630"/>
                    </a:lnTo>
                    <a:lnTo>
                      <a:pt x="466" y="616"/>
                    </a:lnTo>
                    <a:lnTo>
                      <a:pt x="440" y="604"/>
                    </a:lnTo>
                    <a:lnTo>
                      <a:pt x="418" y="591"/>
                    </a:lnTo>
                    <a:lnTo>
                      <a:pt x="396" y="577"/>
                    </a:lnTo>
                    <a:lnTo>
                      <a:pt x="377" y="564"/>
                    </a:lnTo>
                    <a:lnTo>
                      <a:pt x="358" y="550"/>
                    </a:lnTo>
                    <a:lnTo>
                      <a:pt x="342" y="533"/>
                    </a:lnTo>
                    <a:lnTo>
                      <a:pt x="326" y="517"/>
                    </a:lnTo>
                    <a:lnTo>
                      <a:pt x="319" y="508"/>
                    </a:lnTo>
                    <a:lnTo>
                      <a:pt x="312" y="498"/>
                    </a:lnTo>
                    <a:lnTo>
                      <a:pt x="305" y="488"/>
                    </a:lnTo>
                    <a:lnTo>
                      <a:pt x="300" y="477"/>
                    </a:lnTo>
                    <a:lnTo>
                      <a:pt x="288" y="455"/>
                    </a:lnTo>
                    <a:lnTo>
                      <a:pt x="277" y="429"/>
                    </a:lnTo>
                    <a:lnTo>
                      <a:pt x="268" y="399"/>
                    </a:lnTo>
                    <a:lnTo>
                      <a:pt x="260" y="366"/>
                    </a:lnTo>
                    <a:lnTo>
                      <a:pt x="251" y="330"/>
                    </a:lnTo>
                    <a:lnTo>
                      <a:pt x="245" y="289"/>
                    </a:lnTo>
                    <a:lnTo>
                      <a:pt x="240" y="259"/>
                    </a:lnTo>
                    <a:lnTo>
                      <a:pt x="232" y="230"/>
                    </a:lnTo>
                    <a:lnTo>
                      <a:pt x="224" y="205"/>
                    </a:lnTo>
                    <a:lnTo>
                      <a:pt x="215" y="181"/>
                    </a:lnTo>
                    <a:lnTo>
                      <a:pt x="205" y="158"/>
                    </a:lnTo>
                    <a:lnTo>
                      <a:pt x="193" y="139"/>
                    </a:lnTo>
                    <a:lnTo>
                      <a:pt x="181" y="122"/>
                    </a:lnTo>
                    <a:lnTo>
                      <a:pt x="169" y="105"/>
                    </a:lnTo>
                    <a:lnTo>
                      <a:pt x="157" y="90"/>
                    </a:lnTo>
                    <a:lnTo>
                      <a:pt x="144" y="78"/>
                    </a:lnTo>
                    <a:lnTo>
                      <a:pt x="131" y="67"/>
                    </a:lnTo>
                    <a:lnTo>
                      <a:pt x="118" y="57"/>
                    </a:lnTo>
                    <a:lnTo>
                      <a:pt x="105" y="48"/>
                    </a:lnTo>
                    <a:lnTo>
                      <a:pt x="92" y="41"/>
                    </a:lnTo>
                    <a:lnTo>
                      <a:pt x="80" y="35"/>
                    </a:lnTo>
                    <a:lnTo>
                      <a:pt x="68" y="30"/>
                    </a:lnTo>
                    <a:lnTo>
                      <a:pt x="57" y="26"/>
                    </a:lnTo>
                    <a:lnTo>
                      <a:pt x="48" y="22"/>
                    </a:lnTo>
                    <a:lnTo>
                      <a:pt x="38" y="19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7" name="Freeform 43">
                <a:extLst>
                  <a:ext uri="{FF2B5EF4-FFF2-40B4-BE49-F238E27FC236}">
                    <a16:creationId xmlns:a16="http://schemas.microsoft.com/office/drawing/2014/main" xmlns="" id="{431CEFED-ABBF-4E88-B5A2-CB0855E51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3379"/>
                <a:ext cx="460" cy="255"/>
              </a:xfrm>
              <a:custGeom>
                <a:avLst/>
                <a:gdLst>
                  <a:gd name="T0" fmla="*/ 1840 w 1841"/>
                  <a:gd name="T1" fmla="*/ 690 h 1021"/>
                  <a:gd name="T2" fmla="*/ 1816 w 1841"/>
                  <a:gd name="T3" fmla="*/ 728 h 1021"/>
                  <a:gd name="T4" fmla="*/ 1771 w 1841"/>
                  <a:gd name="T5" fmla="*/ 775 h 1021"/>
                  <a:gd name="T6" fmla="*/ 1703 w 1841"/>
                  <a:gd name="T7" fmla="*/ 818 h 1021"/>
                  <a:gd name="T8" fmla="*/ 1633 w 1841"/>
                  <a:gd name="T9" fmla="*/ 842 h 1021"/>
                  <a:gd name="T10" fmla="*/ 1560 w 1841"/>
                  <a:gd name="T11" fmla="*/ 901 h 1021"/>
                  <a:gd name="T12" fmla="*/ 1475 w 1841"/>
                  <a:gd name="T13" fmla="*/ 971 h 1021"/>
                  <a:gd name="T14" fmla="*/ 1395 w 1841"/>
                  <a:gd name="T15" fmla="*/ 1007 h 1021"/>
                  <a:gd name="T16" fmla="*/ 1285 w 1841"/>
                  <a:gd name="T17" fmla="*/ 1021 h 1021"/>
                  <a:gd name="T18" fmla="*/ 1114 w 1841"/>
                  <a:gd name="T19" fmla="*/ 1004 h 1021"/>
                  <a:gd name="T20" fmla="*/ 970 w 1841"/>
                  <a:gd name="T21" fmla="*/ 977 h 1021"/>
                  <a:gd name="T22" fmla="*/ 880 w 1841"/>
                  <a:gd name="T23" fmla="*/ 947 h 1021"/>
                  <a:gd name="T24" fmla="*/ 819 w 1841"/>
                  <a:gd name="T25" fmla="*/ 908 h 1021"/>
                  <a:gd name="T26" fmla="*/ 792 w 1841"/>
                  <a:gd name="T27" fmla="*/ 883 h 1021"/>
                  <a:gd name="T28" fmla="*/ 762 w 1841"/>
                  <a:gd name="T29" fmla="*/ 857 h 1021"/>
                  <a:gd name="T30" fmla="*/ 701 w 1841"/>
                  <a:gd name="T31" fmla="*/ 811 h 1021"/>
                  <a:gd name="T32" fmla="*/ 524 w 1841"/>
                  <a:gd name="T33" fmla="*/ 690 h 1021"/>
                  <a:gd name="T34" fmla="*/ 350 w 1841"/>
                  <a:gd name="T35" fmla="*/ 583 h 1021"/>
                  <a:gd name="T36" fmla="*/ 299 w 1841"/>
                  <a:gd name="T37" fmla="*/ 559 h 1021"/>
                  <a:gd name="T38" fmla="*/ 258 w 1841"/>
                  <a:gd name="T39" fmla="*/ 533 h 1021"/>
                  <a:gd name="T40" fmla="*/ 223 w 1841"/>
                  <a:gd name="T41" fmla="*/ 494 h 1021"/>
                  <a:gd name="T42" fmla="*/ 189 w 1841"/>
                  <a:gd name="T43" fmla="*/ 433 h 1021"/>
                  <a:gd name="T44" fmla="*/ 147 w 1841"/>
                  <a:gd name="T45" fmla="*/ 313 h 1021"/>
                  <a:gd name="T46" fmla="*/ 138 w 1841"/>
                  <a:gd name="T47" fmla="*/ 266 h 1021"/>
                  <a:gd name="T48" fmla="*/ 121 w 1841"/>
                  <a:gd name="T49" fmla="*/ 164 h 1021"/>
                  <a:gd name="T50" fmla="*/ 97 w 1841"/>
                  <a:gd name="T51" fmla="*/ 90 h 1021"/>
                  <a:gd name="T52" fmla="*/ 70 w 1841"/>
                  <a:gd name="T53" fmla="*/ 44 h 1021"/>
                  <a:gd name="T54" fmla="*/ 46 w 1841"/>
                  <a:gd name="T55" fmla="*/ 24 h 1021"/>
                  <a:gd name="T56" fmla="*/ 18 w 1841"/>
                  <a:gd name="T57" fmla="*/ 15 h 1021"/>
                  <a:gd name="T58" fmla="*/ 10 w 1841"/>
                  <a:gd name="T59" fmla="*/ 0 h 1021"/>
                  <a:gd name="T60" fmla="*/ 43 w 1841"/>
                  <a:gd name="T61" fmla="*/ 7 h 1021"/>
                  <a:gd name="T62" fmla="*/ 71 w 1841"/>
                  <a:gd name="T63" fmla="*/ 25 h 1021"/>
                  <a:gd name="T64" fmla="*/ 99 w 1841"/>
                  <a:gd name="T65" fmla="*/ 61 h 1021"/>
                  <a:gd name="T66" fmla="*/ 129 w 1841"/>
                  <a:gd name="T67" fmla="*/ 138 h 1021"/>
                  <a:gd name="T68" fmla="*/ 150 w 1841"/>
                  <a:gd name="T69" fmla="*/ 242 h 1021"/>
                  <a:gd name="T70" fmla="*/ 153 w 1841"/>
                  <a:gd name="T71" fmla="*/ 271 h 1021"/>
                  <a:gd name="T72" fmla="*/ 177 w 1841"/>
                  <a:gd name="T73" fmla="*/ 366 h 1021"/>
                  <a:gd name="T74" fmla="*/ 218 w 1841"/>
                  <a:gd name="T75" fmla="*/ 457 h 1021"/>
                  <a:gd name="T76" fmla="*/ 250 w 1841"/>
                  <a:gd name="T77" fmla="*/ 505 h 1021"/>
                  <a:gd name="T78" fmla="*/ 285 w 1841"/>
                  <a:gd name="T79" fmla="*/ 535 h 1021"/>
                  <a:gd name="T80" fmla="*/ 319 w 1841"/>
                  <a:gd name="T81" fmla="*/ 551 h 1021"/>
                  <a:gd name="T82" fmla="*/ 425 w 1841"/>
                  <a:gd name="T83" fmla="*/ 610 h 1021"/>
                  <a:gd name="T84" fmla="*/ 641 w 1841"/>
                  <a:gd name="T85" fmla="*/ 750 h 1021"/>
                  <a:gd name="T86" fmla="*/ 742 w 1841"/>
                  <a:gd name="T87" fmla="*/ 824 h 1021"/>
                  <a:gd name="T88" fmla="*/ 793 w 1841"/>
                  <a:gd name="T89" fmla="*/ 865 h 1021"/>
                  <a:gd name="T90" fmla="*/ 803 w 1841"/>
                  <a:gd name="T91" fmla="*/ 872 h 1021"/>
                  <a:gd name="T92" fmla="*/ 855 w 1841"/>
                  <a:gd name="T93" fmla="*/ 916 h 1021"/>
                  <a:gd name="T94" fmla="*/ 925 w 1841"/>
                  <a:gd name="T95" fmla="*/ 949 h 1021"/>
                  <a:gd name="T96" fmla="*/ 1037 w 1841"/>
                  <a:gd name="T97" fmla="*/ 980 h 1021"/>
                  <a:gd name="T98" fmla="*/ 1216 w 1841"/>
                  <a:gd name="T99" fmla="*/ 1009 h 1021"/>
                  <a:gd name="T100" fmla="*/ 1340 w 1841"/>
                  <a:gd name="T101" fmla="*/ 1009 h 1021"/>
                  <a:gd name="T102" fmla="*/ 1432 w 1841"/>
                  <a:gd name="T103" fmla="*/ 981 h 1021"/>
                  <a:gd name="T104" fmla="*/ 1497 w 1841"/>
                  <a:gd name="T105" fmla="*/ 938 h 1021"/>
                  <a:gd name="T106" fmla="*/ 1575 w 1841"/>
                  <a:gd name="T107" fmla="*/ 867 h 1021"/>
                  <a:gd name="T108" fmla="*/ 1628 w 1841"/>
                  <a:gd name="T109" fmla="*/ 829 h 1021"/>
                  <a:gd name="T110" fmla="*/ 1696 w 1841"/>
                  <a:gd name="T111" fmla="*/ 807 h 1021"/>
                  <a:gd name="T112" fmla="*/ 1756 w 1841"/>
                  <a:gd name="T113" fmla="*/ 769 h 1021"/>
                  <a:gd name="T114" fmla="*/ 1812 w 1841"/>
                  <a:gd name="T115" fmla="*/ 708 h 1021"/>
                  <a:gd name="T116" fmla="*/ 1838 w 1841"/>
                  <a:gd name="T117" fmla="*/ 53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1" h="1021">
                    <a:moveTo>
                      <a:pt x="1838" y="535"/>
                    </a:moveTo>
                    <a:lnTo>
                      <a:pt x="1841" y="687"/>
                    </a:lnTo>
                    <a:lnTo>
                      <a:pt x="1841" y="689"/>
                    </a:lnTo>
                    <a:lnTo>
                      <a:pt x="1840" y="690"/>
                    </a:lnTo>
                    <a:lnTo>
                      <a:pt x="1838" y="695"/>
                    </a:lnTo>
                    <a:lnTo>
                      <a:pt x="1830" y="708"/>
                    </a:lnTo>
                    <a:lnTo>
                      <a:pt x="1823" y="718"/>
                    </a:lnTo>
                    <a:lnTo>
                      <a:pt x="1816" y="728"/>
                    </a:lnTo>
                    <a:lnTo>
                      <a:pt x="1807" y="740"/>
                    </a:lnTo>
                    <a:lnTo>
                      <a:pt x="1796" y="752"/>
                    </a:lnTo>
                    <a:lnTo>
                      <a:pt x="1784" y="763"/>
                    </a:lnTo>
                    <a:lnTo>
                      <a:pt x="1771" y="775"/>
                    </a:lnTo>
                    <a:lnTo>
                      <a:pt x="1756" y="787"/>
                    </a:lnTo>
                    <a:lnTo>
                      <a:pt x="1740" y="799"/>
                    </a:lnTo>
                    <a:lnTo>
                      <a:pt x="1723" y="809"/>
                    </a:lnTo>
                    <a:lnTo>
                      <a:pt x="1703" y="818"/>
                    </a:lnTo>
                    <a:lnTo>
                      <a:pt x="1683" y="826"/>
                    </a:lnTo>
                    <a:lnTo>
                      <a:pt x="1660" y="832"/>
                    </a:lnTo>
                    <a:lnTo>
                      <a:pt x="1646" y="837"/>
                    </a:lnTo>
                    <a:lnTo>
                      <a:pt x="1633" y="842"/>
                    </a:lnTo>
                    <a:lnTo>
                      <a:pt x="1620" y="850"/>
                    </a:lnTo>
                    <a:lnTo>
                      <a:pt x="1608" y="858"/>
                    </a:lnTo>
                    <a:lnTo>
                      <a:pt x="1584" y="878"/>
                    </a:lnTo>
                    <a:lnTo>
                      <a:pt x="1560" y="901"/>
                    </a:lnTo>
                    <a:lnTo>
                      <a:pt x="1534" y="925"/>
                    </a:lnTo>
                    <a:lnTo>
                      <a:pt x="1506" y="949"/>
                    </a:lnTo>
                    <a:lnTo>
                      <a:pt x="1491" y="961"/>
                    </a:lnTo>
                    <a:lnTo>
                      <a:pt x="1475" y="971"/>
                    </a:lnTo>
                    <a:lnTo>
                      <a:pt x="1456" y="982"/>
                    </a:lnTo>
                    <a:lnTo>
                      <a:pt x="1438" y="992"/>
                    </a:lnTo>
                    <a:lnTo>
                      <a:pt x="1416" y="1001"/>
                    </a:lnTo>
                    <a:lnTo>
                      <a:pt x="1395" y="1007"/>
                    </a:lnTo>
                    <a:lnTo>
                      <a:pt x="1370" y="1014"/>
                    </a:lnTo>
                    <a:lnTo>
                      <a:pt x="1344" y="1018"/>
                    </a:lnTo>
                    <a:lnTo>
                      <a:pt x="1315" y="1021"/>
                    </a:lnTo>
                    <a:lnTo>
                      <a:pt x="1285" y="1021"/>
                    </a:lnTo>
                    <a:lnTo>
                      <a:pt x="1251" y="1020"/>
                    </a:lnTo>
                    <a:lnTo>
                      <a:pt x="1216" y="1017"/>
                    </a:lnTo>
                    <a:lnTo>
                      <a:pt x="1163" y="1010"/>
                    </a:lnTo>
                    <a:lnTo>
                      <a:pt x="1114" y="1004"/>
                    </a:lnTo>
                    <a:lnTo>
                      <a:pt x="1072" y="997"/>
                    </a:lnTo>
                    <a:lnTo>
                      <a:pt x="1035" y="991"/>
                    </a:lnTo>
                    <a:lnTo>
                      <a:pt x="1000" y="984"/>
                    </a:lnTo>
                    <a:lnTo>
                      <a:pt x="970" y="977"/>
                    </a:lnTo>
                    <a:lnTo>
                      <a:pt x="944" y="970"/>
                    </a:lnTo>
                    <a:lnTo>
                      <a:pt x="920" y="963"/>
                    </a:lnTo>
                    <a:lnTo>
                      <a:pt x="899" y="955"/>
                    </a:lnTo>
                    <a:lnTo>
                      <a:pt x="880" y="947"/>
                    </a:lnTo>
                    <a:lnTo>
                      <a:pt x="863" y="938"/>
                    </a:lnTo>
                    <a:lnTo>
                      <a:pt x="848" y="928"/>
                    </a:lnTo>
                    <a:lnTo>
                      <a:pt x="833" y="919"/>
                    </a:lnTo>
                    <a:lnTo>
                      <a:pt x="819" y="908"/>
                    </a:lnTo>
                    <a:lnTo>
                      <a:pt x="806" y="896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83" y="876"/>
                    </a:lnTo>
                    <a:lnTo>
                      <a:pt x="774" y="867"/>
                    </a:lnTo>
                    <a:lnTo>
                      <a:pt x="762" y="857"/>
                    </a:lnTo>
                    <a:lnTo>
                      <a:pt x="749" y="846"/>
                    </a:lnTo>
                    <a:lnTo>
                      <a:pt x="734" y="836"/>
                    </a:lnTo>
                    <a:lnTo>
                      <a:pt x="717" y="824"/>
                    </a:lnTo>
                    <a:lnTo>
                      <a:pt x="701" y="811"/>
                    </a:lnTo>
                    <a:lnTo>
                      <a:pt x="683" y="798"/>
                    </a:lnTo>
                    <a:lnTo>
                      <a:pt x="633" y="762"/>
                    </a:lnTo>
                    <a:lnTo>
                      <a:pt x="579" y="726"/>
                    </a:lnTo>
                    <a:lnTo>
                      <a:pt x="524" y="690"/>
                    </a:lnTo>
                    <a:lnTo>
                      <a:pt x="470" y="654"/>
                    </a:lnTo>
                    <a:lnTo>
                      <a:pt x="419" y="623"/>
                    </a:lnTo>
                    <a:lnTo>
                      <a:pt x="371" y="595"/>
                    </a:lnTo>
                    <a:lnTo>
                      <a:pt x="350" y="583"/>
                    </a:lnTo>
                    <a:lnTo>
                      <a:pt x="330" y="574"/>
                    </a:lnTo>
                    <a:lnTo>
                      <a:pt x="313" y="565"/>
                    </a:lnTo>
                    <a:lnTo>
                      <a:pt x="299" y="559"/>
                    </a:lnTo>
                    <a:lnTo>
                      <a:pt x="299" y="559"/>
                    </a:lnTo>
                    <a:lnTo>
                      <a:pt x="288" y="553"/>
                    </a:lnTo>
                    <a:lnTo>
                      <a:pt x="277" y="548"/>
                    </a:lnTo>
                    <a:lnTo>
                      <a:pt x="268" y="540"/>
                    </a:lnTo>
                    <a:lnTo>
                      <a:pt x="258" y="533"/>
                    </a:lnTo>
                    <a:lnTo>
                      <a:pt x="248" y="524"/>
                    </a:lnTo>
                    <a:lnTo>
                      <a:pt x="240" y="514"/>
                    </a:lnTo>
                    <a:lnTo>
                      <a:pt x="232" y="505"/>
                    </a:lnTo>
                    <a:lnTo>
                      <a:pt x="223" y="494"/>
                    </a:lnTo>
                    <a:lnTo>
                      <a:pt x="214" y="480"/>
                    </a:lnTo>
                    <a:lnTo>
                      <a:pt x="205" y="465"/>
                    </a:lnTo>
                    <a:lnTo>
                      <a:pt x="196" y="450"/>
                    </a:lnTo>
                    <a:lnTo>
                      <a:pt x="189" y="433"/>
                    </a:lnTo>
                    <a:lnTo>
                      <a:pt x="175" y="402"/>
                    </a:lnTo>
                    <a:lnTo>
                      <a:pt x="163" y="370"/>
                    </a:lnTo>
                    <a:lnTo>
                      <a:pt x="154" y="341"/>
                    </a:lnTo>
                    <a:lnTo>
                      <a:pt x="147" y="313"/>
                    </a:lnTo>
                    <a:lnTo>
                      <a:pt x="141" y="290"/>
                    </a:lnTo>
                    <a:lnTo>
                      <a:pt x="139" y="273"/>
                    </a:lnTo>
                    <a:lnTo>
                      <a:pt x="138" y="266"/>
                    </a:lnTo>
                    <a:lnTo>
                      <a:pt x="138" y="266"/>
                    </a:lnTo>
                    <a:lnTo>
                      <a:pt x="136" y="251"/>
                    </a:lnTo>
                    <a:lnTo>
                      <a:pt x="134" y="234"/>
                    </a:lnTo>
                    <a:lnTo>
                      <a:pt x="128" y="201"/>
                    </a:lnTo>
                    <a:lnTo>
                      <a:pt x="121" y="164"/>
                    </a:lnTo>
                    <a:lnTo>
                      <a:pt x="117" y="146"/>
                    </a:lnTo>
                    <a:lnTo>
                      <a:pt x="111" y="126"/>
                    </a:lnTo>
                    <a:lnTo>
                      <a:pt x="105" y="108"/>
                    </a:lnTo>
                    <a:lnTo>
                      <a:pt x="97" y="90"/>
                    </a:lnTo>
                    <a:lnTo>
                      <a:pt x="90" y="73"/>
                    </a:lnTo>
                    <a:lnTo>
                      <a:pt x="80" y="58"/>
                    </a:lnTo>
                    <a:lnTo>
                      <a:pt x="76" y="51"/>
                    </a:lnTo>
                    <a:lnTo>
                      <a:pt x="70" y="44"/>
                    </a:lnTo>
                    <a:lnTo>
                      <a:pt x="65" y="39"/>
                    </a:lnTo>
                    <a:lnTo>
                      <a:pt x="58" y="32"/>
                    </a:lnTo>
                    <a:lnTo>
                      <a:pt x="53" y="28"/>
                    </a:lnTo>
                    <a:lnTo>
                      <a:pt x="46" y="24"/>
                    </a:lnTo>
                    <a:lnTo>
                      <a:pt x="40" y="21"/>
                    </a:lnTo>
                    <a:lnTo>
                      <a:pt x="32" y="18"/>
                    </a:lnTo>
                    <a:lnTo>
                      <a:pt x="26" y="16"/>
                    </a:lnTo>
                    <a:lnTo>
                      <a:pt x="18" y="15"/>
                    </a:lnTo>
                    <a:lnTo>
                      <a:pt x="10" y="15"/>
                    </a:lnTo>
                    <a:lnTo>
                      <a:pt x="2" y="15"/>
                    </a:lnTo>
                    <a:lnTo>
                      <a:pt x="0" y="1"/>
                    </a:lnTo>
                    <a:lnTo>
                      <a:pt x="10" y="0"/>
                    </a:lnTo>
                    <a:lnTo>
                      <a:pt x="18" y="0"/>
                    </a:lnTo>
                    <a:lnTo>
                      <a:pt x="27" y="1"/>
                    </a:lnTo>
                    <a:lnTo>
                      <a:pt x="36" y="3"/>
                    </a:lnTo>
                    <a:lnTo>
                      <a:pt x="43" y="7"/>
                    </a:lnTo>
                    <a:lnTo>
                      <a:pt x="51" y="10"/>
                    </a:lnTo>
                    <a:lnTo>
                      <a:pt x="58" y="14"/>
                    </a:lnTo>
                    <a:lnTo>
                      <a:pt x="65" y="19"/>
                    </a:lnTo>
                    <a:lnTo>
                      <a:pt x="71" y="25"/>
                    </a:lnTo>
                    <a:lnTo>
                      <a:pt x="78" y="31"/>
                    </a:lnTo>
                    <a:lnTo>
                      <a:pt x="83" y="38"/>
                    </a:lnTo>
                    <a:lnTo>
                      <a:pt x="89" y="45"/>
                    </a:lnTo>
                    <a:lnTo>
                      <a:pt x="99" y="61"/>
                    </a:lnTo>
                    <a:lnTo>
                      <a:pt x="108" y="79"/>
                    </a:lnTo>
                    <a:lnTo>
                      <a:pt x="117" y="98"/>
                    </a:lnTo>
                    <a:lnTo>
                      <a:pt x="123" y="118"/>
                    </a:lnTo>
                    <a:lnTo>
                      <a:pt x="129" y="138"/>
                    </a:lnTo>
                    <a:lnTo>
                      <a:pt x="135" y="157"/>
                    </a:lnTo>
                    <a:lnTo>
                      <a:pt x="142" y="197"/>
                    </a:lnTo>
                    <a:lnTo>
                      <a:pt x="149" y="232"/>
                    </a:lnTo>
                    <a:lnTo>
                      <a:pt x="150" y="242"/>
                    </a:lnTo>
                    <a:lnTo>
                      <a:pt x="151" y="250"/>
                    </a:lnTo>
                    <a:lnTo>
                      <a:pt x="152" y="258"/>
                    </a:lnTo>
                    <a:lnTo>
                      <a:pt x="152" y="264"/>
                    </a:lnTo>
                    <a:lnTo>
                      <a:pt x="153" y="271"/>
                    </a:lnTo>
                    <a:lnTo>
                      <a:pt x="156" y="288"/>
                    </a:lnTo>
                    <a:lnTo>
                      <a:pt x="161" y="311"/>
                    </a:lnTo>
                    <a:lnTo>
                      <a:pt x="168" y="336"/>
                    </a:lnTo>
                    <a:lnTo>
                      <a:pt x="177" y="366"/>
                    </a:lnTo>
                    <a:lnTo>
                      <a:pt x="189" y="396"/>
                    </a:lnTo>
                    <a:lnTo>
                      <a:pt x="202" y="427"/>
                    </a:lnTo>
                    <a:lnTo>
                      <a:pt x="209" y="442"/>
                    </a:lnTo>
                    <a:lnTo>
                      <a:pt x="218" y="457"/>
                    </a:lnTo>
                    <a:lnTo>
                      <a:pt x="227" y="471"/>
                    </a:lnTo>
                    <a:lnTo>
                      <a:pt x="235" y="485"/>
                    </a:lnTo>
                    <a:lnTo>
                      <a:pt x="243" y="495"/>
                    </a:lnTo>
                    <a:lnTo>
                      <a:pt x="250" y="505"/>
                    </a:lnTo>
                    <a:lnTo>
                      <a:pt x="259" y="513"/>
                    </a:lnTo>
                    <a:lnTo>
                      <a:pt x="268" y="522"/>
                    </a:lnTo>
                    <a:lnTo>
                      <a:pt x="276" y="528"/>
                    </a:lnTo>
                    <a:lnTo>
                      <a:pt x="285" y="535"/>
                    </a:lnTo>
                    <a:lnTo>
                      <a:pt x="295" y="540"/>
                    </a:lnTo>
                    <a:lnTo>
                      <a:pt x="304" y="545"/>
                    </a:lnTo>
                    <a:lnTo>
                      <a:pt x="304" y="546"/>
                    </a:lnTo>
                    <a:lnTo>
                      <a:pt x="319" y="551"/>
                    </a:lnTo>
                    <a:lnTo>
                      <a:pt x="337" y="560"/>
                    </a:lnTo>
                    <a:lnTo>
                      <a:pt x="356" y="570"/>
                    </a:lnTo>
                    <a:lnTo>
                      <a:pt x="378" y="582"/>
                    </a:lnTo>
                    <a:lnTo>
                      <a:pt x="425" y="610"/>
                    </a:lnTo>
                    <a:lnTo>
                      <a:pt x="477" y="642"/>
                    </a:lnTo>
                    <a:lnTo>
                      <a:pt x="532" y="677"/>
                    </a:lnTo>
                    <a:lnTo>
                      <a:pt x="588" y="714"/>
                    </a:lnTo>
                    <a:lnTo>
                      <a:pt x="641" y="750"/>
                    </a:lnTo>
                    <a:lnTo>
                      <a:pt x="692" y="786"/>
                    </a:lnTo>
                    <a:lnTo>
                      <a:pt x="710" y="799"/>
                    </a:lnTo>
                    <a:lnTo>
                      <a:pt x="727" y="812"/>
                    </a:lnTo>
                    <a:lnTo>
                      <a:pt x="742" y="824"/>
                    </a:lnTo>
                    <a:lnTo>
                      <a:pt x="757" y="836"/>
                    </a:lnTo>
                    <a:lnTo>
                      <a:pt x="771" y="846"/>
                    </a:lnTo>
                    <a:lnTo>
                      <a:pt x="783" y="856"/>
                    </a:lnTo>
                    <a:lnTo>
                      <a:pt x="793" y="865"/>
                    </a:lnTo>
                    <a:lnTo>
                      <a:pt x="802" y="872"/>
                    </a:lnTo>
                    <a:lnTo>
                      <a:pt x="803" y="872"/>
                    </a:lnTo>
                    <a:lnTo>
                      <a:pt x="803" y="872"/>
                    </a:lnTo>
                    <a:lnTo>
                      <a:pt x="803" y="872"/>
                    </a:lnTo>
                    <a:lnTo>
                      <a:pt x="816" y="885"/>
                    </a:lnTo>
                    <a:lnTo>
                      <a:pt x="829" y="896"/>
                    </a:lnTo>
                    <a:lnTo>
                      <a:pt x="841" y="907"/>
                    </a:lnTo>
                    <a:lnTo>
                      <a:pt x="855" y="916"/>
                    </a:lnTo>
                    <a:lnTo>
                      <a:pt x="871" y="925"/>
                    </a:lnTo>
                    <a:lnTo>
                      <a:pt x="887" y="934"/>
                    </a:lnTo>
                    <a:lnTo>
                      <a:pt x="905" y="942"/>
                    </a:lnTo>
                    <a:lnTo>
                      <a:pt x="925" y="949"/>
                    </a:lnTo>
                    <a:lnTo>
                      <a:pt x="948" y="956"/>
                    </a:lnTo>
                    <a:lnTo>
                      <a:pt x="974" y="964"/>
                    </a:lnTo>
                    <a:lnTo>
                      <a:pt x="1003" y="973"/>
                    </a:lnTo>
                    <a:lnTo>
                      <a:pt x="1037" y="980"/>
                    </a:lnTo>
                    <a:lnTo>
                      <a:pt x="1074" y="988"/>
                    </a:lnTo>
                    <a:lnTo>
                      <a:pt x="1117" y="995"/>
                    </a:lnTo>
                    <a:lnTo>
                      <a:pt x="1164" y="1003"/>
                    </a:lnTo>
                    <a:lnTo>
                      <a:pt x="1216" y="1009"/>
                    </a:lnTo>
                    <a:lnTo>
                      <a:pt x="1251" y="1012"/>
                    </a:lnTo>
                    <a:lnTo>
                      <a:pt x="1283" y="1014"/>
                    </a:lnTo>
                    <a:lnTo>
                      <a:pt x="1313" y="1012"/>
                    </a:lnTo>
                    <a:lnTo>
                      <a:pt x="1340" y="1009"/>
                    </a:lnTo>
                    <a:lnTo>
                      <a:pt x="1366" y="1005"/>
                    </a:lnTo>
                    <a:lnTo>
                      <a:pt x="1389" y="998"/>
                    </a:lnTo>
                    <a:lnTo>
                      <a:pt x="1411" y="991"/>
                    </a:lnTo>
                    <a:lnTo>
                      <a:pt x="1432" y="981"/>
                    </a:lnTo>
                    <a:lnTo>
                      <a:pt x="1450" y="971"/>
                    </a:lnTo>
                    <a:lnTo>
                      <a:pt x="1467" y="961"/>
                    </a:lnTo>
                    <a:lnTo>
                      <a:pt x="1483" y="950"/>
                    </a:lnTo>
                    <a:lnTo>
                      <a:pt x="1497" y="938"/>
                    </a:lnTo>
                    <a:lnTo>
                      <a:pt x="1525" y="914"/>
                    </a:lnTo>
                    <a:lnTo>
                      <a:pt x="1549" y="891"/>
                    </a:lnTo>
                    <a:lnTo>
                      <a:pt x="1562" y="878"/>
                    </a:lnTo>
                    <a:lnTo>
                      <a:pt x="1575" y="867"/>
                    </a:lnTo>
                    <a:lnTo>
                      <a:pt x="1588" y="855"/>
                    </a:lnTo>
                    <a:lnTo>
                      <a:pt x="1601" y="845"/>
                    </a:lnTo>
                    <a:lnTo>
                      <a:pt x="1614" y="837"/>
                    </a:lnTo>
                    <a:lnTo>
                      <a:pt x="1628" y="829"/>
                    </a:lnTo>
                    <a:lnTo>
                      <a:pt x="1642" y="823"/>
                    </a:lnTo>
                    <a:lnTo>
                      <a:pt x="1658" y="818"/>
                    </a:lnTo>
                    <a:lnTo>
                      <a:pt x="1678" y="813"/>
                    </a:lnTo>
                    <a:lnTo>
                      <a:pt x="1696" y="807"/>
                    </a:lnTo>
                    <a:lnTo>
                      <a:pt x="1712" y="798"/>
                    </a:lnTo>
                    <a:lnTo>
                      <a:pt x="1728" y="789"/>
                    </a:lnTo>
                    <a:lnTo>
                      <a:pt x="1743" y="780"/>
                    </a:lnTo>
                    <a:lnTo>
                      <a:pt x="1756" y="769"/>
                    </a:lnTo>
                    <a:lnTo>
                      <a:pt x="1769" y="758"/>
                    </a:lnTo>
                    <a:lnTo>
                      <a:pt x="1780" y="748"/>
                    </a:lnTo>
                    <a:lnTo>
                      <a:pt x="1798" y="727"/>
                    </a:lnTo>
                    <a:lnTo>
                      <a:pt x="1812" y="708"/>
                    </a:lnTo>
                    <a:lnTo>
                      <a:pt x="1822" y="693"/>
                    </a:lnTo>
                    <a:lnTo>
                      <a:pt x="1827" y="685"/>
                    </a:lnTo>
                    <a:lnTo>
                      <a:pt x="1823" y="536"/>
                    </a:lnTo>
                    <a:lnTo>
                      <a:pt x="1838" y="5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8" name="Freeform 44">
                <a:extLst>
                  <a:ext uri="{FF2B5EF4-FFF2-40B4-BE49-F238E27FC236}">
                    <a16:creationId xmlns:a16="http://schemas.microsoft.com/office/drawing/2014/main" xmlns="" id="{576D51FB-89C9-47BD-82EF-2D39732BA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8" y="3313"/>
                <a:ext cx="4" cy="139"/>
              </a:xfrm>
              <a:custGeom>
                <a:avLst/>
                <a:gdLst>
                  <a:gd name="T0" fmla="*/ 0 w 16"/>
                  <a:gd name="T1" fmla="*/ 0 h 558"/>
                  <a:gd name="T2" fmla="*/ 2 w 16"/>
                  <a:gd name="T3" fmla="*/ 548 h 558"/>
                  <a:gd name="T4" fmla="*/ 16 w 16"/>
                  <a:gd name="T5" fmla="*/ 558 h 558"/>
                  <a:gd name="T6" fmla="*/ 15 w 16"/>
                  <a:gd name="T7" fmla="*/ 0 h 558"/>
                  <a:gd name="T8" fmla="*/ 0 w 16"/>
                  <a:gd name="T9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58">
                    <a:moveTo>
                      <a:pt x="0" y="0"/>
                    </a:moveTo>
                    <a:lnTo>
                      <a:pt x="2" y="548"/>
                    </a:lnTo>
                    <a:lnTo>
                      <a:pt x="16" y="558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9" name="Freeform 45">
                <a:extLst>
                  <a:ext uri="{FF2B5EF4-FFF2-40B4-BE49-F238E27FC236}">
                    <a16:creationId xmlns:a16="http://schemas.microsoft.com/office/drawing/2014/main" xmlns="" id="{23D25F7C-12CD-4AE5-A96A-5FD559DE59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" y="3192"/>
                <a:ext cx="157" cy="200"/>
              </a:xfrm>
              <a:custGeom>
                <a:avLst/>
                <a:gdLst>
                  <a:gd name="T0" fmla="*/ 54 w 629"/>
                  <a:gd name="T1" fmla="*/ 20 h 802"/>
                  <a:gd name="T2" fmla="*/ 134 w 629"/>
                  <a:gd name="T3" fmla="*/ 14 h 802"/>
                  <a:gd name="T4" fmla="*/ 218 w 629"/>
                  <a:gd name="T5" fmla="*/ 11 h 802"/>
                  <a:gd name="T6" fmla="*/ 272 w 629"/>
                  <a:gd name="T7" fmla="*/ 10 h 802"/>
                  <a:gd name="T8" fmla="*/ 288 w 629"/>
                  <a:gd name="T9" fmla="*/ 11 h 802"/>
                  <a:gd name="T10" fmla="*/ 294 w 629"/>
                  <a:gd name="T11" fmla="*/ 18 h 802"/>
                  <a:gd name="T12" fmla="*/ 294 w 629"/>
                  <a:gd name="T13" fmla="*/ 27 h 802"/>
                  <a:gd name="T14" fmla="*/ 287 w 629"/>
                  <a:gd name="T15" fmla="*/ 35 h 802"/>
                  <a:gd name="T16" fmla="*/ 276 w 629"/>
                  <a:gd name="T17" fmla="*/ 41 h 802"/>
                  <a:gd name="T18" fmla="*/ 262 w 629"/>
                  <a:gd name="T19" fmla="*/ 62 h 802"/>
                  <a:gd name="T20" fmla="*/ 264 w 629"/>
                  <a:gd name="T21" fmla="*/ 106 h 802"/>
                  <a:gd name="T22" fmla="*/ 259 w 629"/>
                  <a:gd name="T23" fmla="*/ 132 h 802"/>
                  <a:gd name="T24" fmla="*/ 248 w 629"/>
                  <a:gd name="T25" fmla="*/ 138 h 802"/>
                  <a:gd name="T26" fmla="*/ 202 w 629"/>
                  <a:gd name="T27" fmla="*/ 135 h 802"/>
                  <a:gd name="T28" fmla="*/ 177 w 629"/>
                  <a:gd name="T29" fmla="*/ 88 h 802"/>
                  <a:gd name="T30" fmla="*/ 177 w 629"/>
                  <a:gd name="T31" fmla="*/ 54 h 802"/>
                  <a:gd name="T32" fmla="*/ 79 w 629"/>
                  <a:gd name="T33" fmla="*/ 75 h 802"/>
                  <a:gd name="T34" fmla="*/ 77 w 629"/>
                  <a:gd name="T35" fmla="*/ 144 h 802"/>
                  <a:gd name="T36" fmla="*/ 74 w 629"/>
                  <a:gd name="T37" fmla="*/ 214 h 802"/>
                  <a:gd name="T38" fmla="*/ 567 w 629"/>
                  <a:gd name="T39" fmla="*/ 209 h 802"/>
                  <a:gd name="T40" fmla="*/ 565 w 629"/>
                  <a:gd name="T41" fmla="*/ 138 h 802"/>
                  <a:gd name="T42" fmla="*/ 563 w 629"/>
                  <a:gd name="T43" fmla="*/ 66 h 802"/>
                  <a:gd name="T44" fmla="*/ 561 w 629"/>
                  <a:gd name="T45" fmla="*/ 0 h 802"/>
                  <a:gd name="T46" fmla="*/ 591 w 629"/>
                  <a:gd name="T47" fmla="*/ 1 h 802"/>
                  <a:gd name="T48" fmla="*/ 600 w 629"/>
                  <a:gd name="T49" fmla="*/ 802 h 802"/>
                  <a:gd name="T50" fmla="*/ 586 w 629"/>
                  <a:gd name="T51" fmla="*/ 601 h 802"/>
                  <a:gd name="T52" fmla="*/ 575 w 629"/>
                  <a:gd name="T53" fmla="*/ 403 h 802"/>
                  <a:gd name="T54" fmla="*/ 72 w 629"/>
                  <a:gd name="T55" fmla="*/ 267 h 802"/>
                  <a:gd name="T56" fmla="*/ 59 w 629"/>
                  <a:gd name="T57" fmla="*/ 448 h 802"/>
                  <a:gd name="T58" fmla="*/ 43 w 629"/>
                  <a:gd name="T59" fmla="*/ 628 h 802"/>
                  <a:gd name="T60" fmla="*/ 0 w 629"/>
                  <a:gd name="T61" fmla="*/ 745 h 802"/>
                  <a:gd name="T62" fmla="*/ 317 w 629"/>
                  <a:gd name="T63" fmla="*/ 12 h 802"/>
                  <a:gd name="T64" fmla="*/ 380 w 629"/>
                  <a:gd name="T65" fmla="*/ 5 h 802"/>
                  <a:gd name="T66" fmla="*/ 479 w 629"/>
                  <a:gd name="T67" fmla="*/ 1 h 802"/>
                  <a:gd name="T68" fmla="*/ 548 w 629"/>
                  <a:gd name="T69" fmla="*/ 7 h 802"/>
                  <a:gd name="T70" fmla="*/ 550 w 629"/>
                  <a:gd name="T71" fmla="*/ 20 h 802"/>
                  <a:gd name="T72" fmla="*/ 470 w 629"/>
                  <a:gd name="T73" fmla="*/ 41 h 802"/>
                  <a:gd name="T74" fmla="*/ 469 w 629"/>
                  <a:gd name="T75" fmla="*/ 73 h 802"/>
                  <a:gd name="T76" fmla="*/ 471 w 629"/>
                  <a:gd name="T77" fmla="*/ 126 h 802"/>
                  <a:gd name="T78" fmla="*/ 438 w 629"/>
                  <a:gd name="T79" fmla="*/ 128 h 802"/>
                  <a:gd name="T80" fmla="*/ 403 w 629"/>
                  <a:gd name="T81" fmla="*/ 132 h 802"/>
                  <a:gd name="T82" fmla="*/ 390 w 629"/>
                  <a:gd name="T83" fmla="*/ 127 h 802"/>
                  <a:gd name="T84" fmla="*/ 386 w 629"/>
                  <a:gd name="T85" fmla="*/ 85 h 802"/>
                  <a:gd name="T86" fmla="*/ 386 w 629"/>
                  <a:gd name="T87" fmla="*/ 54 h 802"/>
                  <a:gd name="T88" fmla="*/ 300 w 629"/>
                  <a:gd name="T89" fmla="*/ 34 h 802"/>
                  <a:gd name="T90" fmla="*/ 296 w 629"/>
                  <a:gd name="T91" fmla="*/ 30 h 802"/>
                  <a:gd name="T92" fmla="*/ 303 w 629"/>
                  <a:gd name="T93" fmla="*/ 19 h 802"/>
                  <a:gd name="T94" fmla="*/ 306 w 629"/>
                  <a:gd name="T95" fmla="*/ 15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9" h="802">
                    <a:moveTo>
                      <a:pt x="0" y="745"/>
                    </a:moveTo>
                    <a:lnTo>
                      <a:pt x="53" y="34"/>
                    </a:lnTo>
                    <a:lnTo>
                      <a:pt x="54" y="20"/>
                    </a:lnTo>
                    <a:lnTo>
                      <a:pt x="68" y="20"/>
                    </a:lnTo>
                    <a:lnTo>
                      <a:pt x="101" y="18"/>
                    </a:lnTo>
                    <a:lnTo>
                      <a:pt x="134" y="14"/>
                    </a:lnTo>
                    <a:lnTo>
                      <a:pt x="166" y="12"/>
                    </a:lnTo>
                    <a:lnTo>
                      <a:pt x="200" y="11"/>
                    </a:lnTo>
                    <a:lnTo>
                      <a:pt x="218" y="11"/>
                    </a:lnTo>
                    <a:lnTo>
                      <a:pt x="235" y="11"/>
                    </a:lnTo>
                    <a:lnTo>
                      <a:pt x="253" y="11"/>
                    </a:lnTo>
                    <a:lnTo>
                      <a:pt x="272" y="10"/>
                    </a:lnTo>
                    <a:lnTo>
                      <a:pt x="278" y="10"/>
                    </a:lnTo>
                    <a:lnTo>
                      <a:pt x="284" y="10"/>
                    </a:lnTo>
                    <a:lnTo>
                      <a:pt x="288" y="11"/>
                    </a:lnTo>
                    <a:lnTo>
                      <a:pt x="291" y="13"/>
                    </a:lnTo>
                    <a:lnTo>
                      <a:pt x="293" y="15"/>
                    </a:lnTo>
                    <a:lnTo>
                      <a:pt x="294" y="18"/>
                    </a:lnTo>
                    <a:lnTo>
                      <a:pt x="296" y="20"/>
                    </a:lnTo>
                    <a:lnTo>
                      <a:pt x="296" y="24"/>
                    </a:lnTo>
                    <a:lnTo>
                      <a:pt x="294" y="27"/>
                    </a:lnTo>
                    <a:lnTo>
                      <a:pt x="292" y="30"/>
                    </a:lnTo>
                    <a:lnTo>
                      <a:pt x="290" y="33"/>
                    </a:lnTo>
                    <a:lnTo>
                      <a:pt x="287" y="35"/>
                    </a:lnTo>
                    <a:lnTo>
                      <a:pt x="284" y="39"/>
                    </a:lnTo>
                    <a:lnTo>
                      <a:pt x="280" y="40"/>
                    </a:lnTo>
                    <a:lnTo>
                      <a:pt x="276" y="41"/>
                    </a:lnTo>
                    <a:lnTo>
                      <a:pt x="272" y="42"/>
                    </a:lnTo>
                    <a:lnTo>
                      <a:pt x="261" y="42"/>
                    </a:lnTo>
                    <a:lnTo>
                      <a:pt x="262" y="62"/>
                    </a:lnTo>
                    <a:lnTo>
                      <a:pt x="264" y="83"/>
                    </a:lnTo>
                    <a:lnTo>
                      <a:pt x="264" y="94"/>
                    </a:lnTo>
                    <a:lnTo>
                      <a:pt x="264" y="106"/>
                    </a:lnTo>
                    <a:lnTo>
                      <a:pt x="263" y="117"/>
                    </a:lnTo>
                    <a:lnTo>
                      <a:pt x="261" y="129"/>
                    </a:lnTo>
                    <a:lnTo>
                      <a:pt x="259" y="132"/>
                    </a:lnTo>
                    <a:lnTo>
                      <a:pt x="256" y="135"/>
                    </a:lnTo>
                    <a:lnTo>
                      <a:pt x="252" y="137"/>
                    </a:lnTo>
                    <a:lnTo>
                      <a:pt x="248" y="138"/>
                    </a:lnTo>
                    <a:lnTo>
                      <a:pt x="238" y="139"/>
                    </a:lnTo>
                    <a:lnTo>
                      <a:pt x="226" y="138"/>
                    </a:lnTo>
                    <a:lnTo>
                      <a:pt x="202" y="135"/>
                    </a:lnTo>
                    <a:lnTo>
                      <a:pt x="179" y="130"/>
                    </a:lnTo>
                    <a:lnTo>
                      <a:pt x="178" y="109"/>
                    </a:lnTo>
                    <a:lnTo>
                      <a:pt x="177" y="88"/>
                    </a:lnTo>
                    <a:lnTo>
                      <a:pt x="177" y="77"/>
                    </a:lnTo>
                    <a:lnTo>
                      <a:pt x="177" y="66"/>
                    </a:lnTo>
                    <a:lnTo>
                      <a:pt x="177" y="54"/>
                    </a:lnTo>
                    <a:lnTo>
                      <a:pt x="179" y="41"/>
                    </a:lnTo>
                    <a:lnTo>
                      <a:pt x="79" y="52"/>
                    </a:lnTo>
                    <a:lnTo>
                      <a:pt x="79" y="75"/>
                    </a:lnTo>
                    <a:lnTo>
                      <a:pt x="78" y="98"/>
                    </a:lnTo>
                    <a:lnTo>
                      <a:pt x="78" y="122"/>
                    </a:lnTo>
                    <a:lnTo>
                      <a:pt x="77" y="144"/>
                    </a:lnTo>
                    <a:lnTo>
                      <a:pt x="77" y="168"/>
                    </a:lnTo>
                    <a:lnTo>
                      <a:pt x="75" y="191"/>
                    </a:lnTo>
                    <a:lnTo>
                      <a:pt x="74" y="214"/>
                    </a:lnTo>
                    <a:lnTo>
                      <a:pt x="73" y="238"/>
                    </a:lnTo>
                    <a:lnTo>
                      <a:pt x="568" y="233"/>
                    </a:lnTo>
                    <a:lnTo>
                      <a:pt x="567" y="209"/>
                    </a:lnTo>
                    <a:lnTo>
                      <a:pt x="566" y="185"/>
                    </a:lnTo>
                    <a:lnTo>
                      <a:pt x="566" y="162"/>
                    </a:lnTo>
                    <a:lnTo>
                      <a:pt x="565" y="138"/>
                    </a:lnTo>
                    <a:lnTo>
                      <a:pt x="564" y="114"/>
                    </a:lnTo>
                    <a:lnTo>
                      <a:pt x="564" y="89"/>
                    </a:lnTo>
                    <a:lnTo>
                      <a:pt x="563" y="66"/>
                    </a:lnTo>
                    <a:lnTo>
                      <a:pt x="563" y="41"/>
                    </a:lnTo>
                    <a:lnTo>
                      <a:pt x="561" y="41"/>
                    </a:lnTo>
                    <a:lnTo>
                      <a:pt x="561" y="0"/>
                    </a:lnTo>
                    <a:lnTo>
                      <a:pt x="570" y="1"/>
                    </a:lnTo>
                    <a:lnTo>
                      <a:pt x="577" y="1"/>
                    </a:lnTo>
                    <a:lnTo>
                      <a:pt x="591" y="1"/>
                    </a:lnTo>
                    <a:lnTo>
                      <a:pt x="591" y="15"/>
                    </a:lnTo>
                    <a:lnTo>
                      <a:pt x="629" y="801"/>
                    </a:lnTo>
                    <a:lnTo>
                      <a:pt x="600" y="802"/>
                    </a:lnTo>
                    <a:lnTo>
                      <a:pt x="594" y="735"/>
                    </a:lnTo>
                    <a:lnTo>
                      <a:pt x="590" y="668"/>
                    </a:lnTo>
                    <a:lnTo>
                      <a:pt x="586" y="601"/>
                    </a:lnTo>
                    <a:lnTo>
                      <a:pt x="581" y="536"/>
                    </a:lnTo>
                    <a:lnTo>
                      <a:pt x="578" y="469"/>
                    </a:lnTo>
                    <a:lnTo>
                      <a:pt x="575" y="403"/>
                    </a:lnTo>
                    <a:lnTo>
                      <a:pt x="572" y="336"/>
                    </a:lnTo>
                    <a:lnTo>
                      <a:pt x="570" y="268"/>
                    </a:lnTo>
                    <a:lnTo>
                      <a:pt x="72" y="267"/>
                    </a:lnTo>
                    <a:lnTo>
                      <a:pt x="68" y="328"/>
                    </a:lnTo>
                    <a:lnTo>
                      <a:pt x="65" y="388"/>
                    </a:lnTo>
                    <a:lnTo>
                      <a:pt x="59" y="448"/>
                    </a:lnTo>
                    <a:lnTo>
                      <a:pt x="55" y="508"/>
                    </a:lnTo>
                    <a:lnTo>
                      <a:pt x="48" y="568"/>
                    </a:lnTo>
                    <a:lnTo>
                      <a:pt x="43" y="628"/>
                    </a:lnTo>
                    <a:lnTo>
                      <a:pt x="37" y="688"/>
                    </a:lnTo>
                    <a:lnTo>
                      <a:pt x="29" y="747"/>
                    </a:lnTo>
                    <a:lnTo>
                      <a:pt x="0" y="745"/>
                    </a:lnTo>
                    <a:close/>
                    <a:moveTo>
                      <a:pt x="304" y="15"/>
                    </a:moveTo>
                    <a:lnTo>
                      <a:pt x="308" y="13"/>
                    </a:lnTo>
                    <a:lnTo>
                      <a:pt x="317" y="12"/>
                    </a:lnTo>
                    <a:lnTo>
                      <a:pt x="330" y="10"/>
                    </a:lnTo>
                    <a:lnTo>
                      <a:pt x="345" y="8"/>
                    </a:lnTo>
                    <a:lnTo>
                      <a:pt x="380" y="5"/>
                    </a:lnTo>
                    <a:lnTo>
                      <a:pt x="416" y="2"/>
                    </a:lnTo>
                    <a:lnTo>
                      <a:pt x="445" y="1"/>
                    </a:lnTo>
                    <a:lnTo>
                      <a:pt x="479" y="1"/>
                    </a:lnTo>
                    <a:lnTo>
                      <a:pt x="512" y="2"/>
                    </a:lnTo>
                    <a:lnTo>
                      <a:pt x="541" y="3"/>
                    </a:lnTo>
                    <a:lnTo>
                      <a:pt x="548" y="7"/>
                    </a:lnTo>
                    <a:lnTo>
                      <a:pt x="551" y="12"/>
                    </a:lnTo>
                    <a:lnTo>
                      <a:pt x="552" y="16"/>
                    </a:lnTo>
                    <a:lnTo>
                      <a:pt x="550" y="20"/>
                    </a:lnTo>
                    <a:lnTo>
                      <a:pt x="543" y="29"/>
                    </a:lnTo>
                    <a:lnTo>
                      <a:pt x="532" y="41"/>
                    </a:lnTo>
                    <a:lnTo>
                      <a:pt x="470" y="41"/>
                    </a:lnTo>
                    <a:lnTo>
                      <a:pt x="469" y="52"/>
                    </a:lnTo>
                    <a:lnTo>
                      <a:pt x="469" y="62"/>
                    </a:lnTo>
                    <a:lnTo>
                      <a:pt x="469" y="73"/>
                    </a:lnTo>
                    <a:lnTo>
                      <a:pt x="470" y="84"/>
                    </a:lnTo>
                    <a:lnTo>
                      <a:pt x="472" y="104"/>
                    </a:lnTo>
                    <a:lnTo>
                      <a:pt x="471" y="126"/>
                    </a:lnTo>
                    <a:lnTo>
                      <a:pt x="462" y="125"/>
                    </a:lnTo>
                    <a:lnTo>
                      <a:pt x="450" y="126"/>
                    </a:lnTo>
                    <a:lnTo>
                      <a:pt x="438" y="128"/>
                    </a:lnTo>
                    <a:lnTo>
                      <a:pt x="426" y="130"/>
                    </a:lnTo>
                    <a:lnTo>
                      <a:pt x="414" y="132"/>
                    </a:lnTo>
                    <a:lnTo>
                      <a:pt x="403" y="132"/>
                    </a:lnTo>
                    <a:lnTo>
                      <a:pt x="399" y="131"/>
                    </a:lnTo>
                    <a:lnTo>
                      <a:pt x="395" y="129"/>
                    </a:lnTo>
                    <a:lnTo>
                      <a:pt x="390" y="127"/>
                    </a:lnTo>
                    <a:lnTo>
                      <a:pt x="388" y="123"/>
                    </a:lnTo>
                    <a:lnTo>
                      <a:pt x="388" y="104"/>
                    </a:lnTo>
                    <a:lnTo>
                      <a:pt x="386" y="85"/>
                    </a:lnTo>
                    <a:lnTo>
                      <a:pt x="386" y="75"/>
                    </a:lnTo>
                    <a:lnTo>
                      <a:pt x="386" y="66"/>
                    </a:lnTo>
                    <a:lnTo>
                      <a:pt x="386" y="54"/>
                    </a:lnTo>
                    <a:lnTo>
                      <a:pt x="388" y="40"/>
                    </a:lnTo>
                    <a:lnTo>
                      <a:pt x="303" y="35"/>
                    </a:lnTo>
                    <a:lnTo>
                      <a:pt x="300" y="34"/>
                    </a:lnTo>
                    <a:lnTo>
                      <a:pt x="298" y="33"/>
                    </a:lnTo>
                    <a:lnTo>
                      <a:pt x="297" y="32"/>
                    </a:lnTo>
                    <a:lnTo>
                      <a:pt x="296" y="30"/>
                    </a:lnTo>
                    <a:lnTo>
                      <a:pt x="297" y="27"/>
                    </a:lnTo>
                    <a:lnTo>
                      <a:pt x="300" y="23"/>
                    </a:lnTo>
                    <a:lnTo>
                      <a:pt x="303" y="19"/>
                    </a:lnTo>
                    <a:lnTo>
                      <a:pt x="305" y="16"/>
                    </a:lnTo>
                    <a:lnTo>
                      <a:pt x="306" y="15"/>
                    </a:lnTo>
                    <a:lnTo>
                      <a:pt x="306" y="15"/>
                    </a:lnTo>
                    <a:lnTo>
                      <a:pt x="305" y="15"/>
                    </a:lnTo>
                    <a:lnTo>
                      <a:pt x="304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0" name="Freeform 46">
                <a:extLst>
                  <a:ext uri="{FF2B5EF4-FFF2-40B4-BE49-F238E27FC236}">
                    <a16:creationId xmlns:a16="http://schemas.microsoft.com/office/drawing/2014/main" xmlns="" id="{B27666F5-C471-4DEB-A656-A26F0A1B9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3312"/>
                <a:ext cx="18" cy="162"/>
              </a:xfrm>
              <a:custGeom>
                <a:avLst/>
                <a:gdLst>
                  <a:gd name="T0" fmla="*/ 69 w 69"/>
                  <a:gd name="T1" fmla="*/ 0 h 650"/>
                  <a:gd name="T2" fmla="*/ 64 w 69"/>
                  <a:gd name="T3" fmla="*/ 198 h 650"/>
                  <a:gd name="T4" fmla="*/ 58 w 69"/>
                  <a:gd name="T5" fmla="*/ 212 h 650"/>
                  <a:gd name="T6" fmla="*/ 45 w 69"/>
                  <a:gd name="T7" fmla="*/ 249 h 650"/>
                  <a:gd name="T8" fmla="*/ 37 w 69"/>
                  <a:gd name="T9" fmla="*/ 274 h 650"/>
                  <a:gd name="T10" fmla="*/ 28 w 69"/>
                  <a:gd name="T11" fmla="*/ 303 h 650"/>
                  <a:gd name="T12" fmla="*/ 20 w 69"/>
                  <a:gd name="T13" fmla="*/ 335 h 650"/>
                  <a:gd name="T14" fmla="*/ 13 w 69"/>
                  <a:gd name="T15" fmla="*/ 369 h 650"/>
                  <a:gd name="T16" fmla="*/ 6 w 69"/>
                  <a:gd name="T17" fmla="*/ 405 h 650"/>
                  <a:gd name="T18" fmla="*/ 2 w 69"/>
                  <a:gd name="T19" fmla="*/ 443 h 650"/>
                  <a:gd name="T20" fmla="*/ 1 w 69"/>
                  <a:gd name="T21" fmla="*/ 461 h 650"/>
                  <a:gd name="T22" fmla="*/ 0 w 69"/>
                  <a:gd name="T23" fmla="*/ 481 h 650"/>
                  <a:gd name="T24" fmla="*/ 0 w 69"/>
                  <a:gd name="T25" fmla="*/ 499 h 650"/>
                  <a:gd name="T26" fmla="*/ 1 w 69"/>
                  <a:gd name="T27" fmla="*/ 517 h 650"/>
                  <a:gd name="T28" fmla="*/ 3 w 69"/>
                  <a:gd name="T29" fmla="*/ 536 h 650"/>
                  <a:gd name="T30" fmla="*/ 6 w 69"/>
                  <a:gd name="T31" fmla="*/ 554 h 650"/>
                  <a:gd name="T32" fmla="*/ 10 w 69"/>
                  <a:gd name="T33" fmla="*/ 571 h 650"/>
                  <a:gd name="T34" fmla="*/ 14 w 69"/>
                  <a:gd name="T35" fmla="*/ 588 h 650"/>
                  <a:gd name="T36" fmla="*/ 20 w 69"/>
                  <a:gd name="T37" fmla="*/ 605 h 650"/>
                  <a:gd name="T38" fmla="*/ 28 w 69"/>
                  <a:gd name="T39" fmla="*/ 621 h 650"/>
                  <a:gd name="T40" fmla="*/ 36 w 69"/>
                  <a:gd name="T41" fmla="*/ 636 h 650"/>
                  <a:gd name="T42" fmla="*/ 45 w 69"/>
                  <a:gd name="T43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50">
                    <a:moveTo>
                      <a:pt x="69" y="0"/>
                    </a:moveTo>
                    <a:lnTo>
                      <a:pt x="64" y="198"/>
                    </a:lnTo>
                    <a:lnTo>
                      <a:pt x="58" y="212"/>
                    </a:lnTo>
                    <a:lnTo>
                      <a:pt x="45" y="249"/>
                    </a:lnTo>
                    <a:lnTo>
                      <a:pt x="37" y="274"/>
                    </a:lnTo>
                    <a:lnTo>
                      <a:pt x="28" y="303"/>
                    </a:lnTo>
                    <a:lnTo>
                      <a:pt x="20" y="335"/>
                    </a:lnTo>
                    <a:lnTo>
                      <a:pt x="13" y="369"/>
                    </a:lnTo>
                    <a:lnTo>
                      <a:pt x="6" y="405"/>
                    </a:lnTo>
                    <a:lnTo>
                      <a:pt x="2" y="443"/>
                    </a:lnTo>
                    <a:lnTo>
                      <a:pt x="1" y="461"/>
                    </a:lnTo>
                    <a:lnTo>
                      <a:pt x="0" y="481"/>
                    </a:lnTo>
                    <a:lnTo>
                      <a:pt x="0" y="499"/>
                    </a:lnTo>
                    <a:lnTo>
                      <a:pt x="1" y="517"/>
                    </a:lnTo>
                    <a:lnTo>
                      <a:pt x="3" y="536"/>
                    </a:lnTo>
                    <a:lnTo>
                      <a:pt x="6" y="554"/>
                    </a:lnTo>
                    <a:lnTo>
                      <a:pt x="10" y="571"/>
                    </a:lnTo>
                    <a:lnTo>
                      <a:pt x="14" y="588"/>
                    </a:lnTo>
                    <a:lnTo>
                      <a:pt x="20" y="605"/>
                    </a:lnTo>
                    <a:lnTo>
                      <a:pt x="28" y="621"/>
                    </a:lnTo>
                    <a:lnTo>
                      <a:pt x="36" y="636"/>
                    </a:lnTo>
                    <a:lnTo>
                      <a:pt x="45" y="65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1" name="Freeform 47">
                <a:extLst>
                  <a:ext uri="{FF2B5EF4-FFF2-40B4-BE49-F238E27FC236}">
                    <a16:creationId xmlns:a16="http://schemas.microsoft.com/office/drawing/2014/main" xmlns="" id="{6854069A-9838-4E14-80DA-E60381F8D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3312"/>
                <a:ext cx="24" cy="160"/>
              </a:xfrm>
              <a:custGeom>
                <a:avLst/>
                <a:gdLst>
                  <a:gd name="T0" fmla="*/ 94 w 94"/>
                  <a:gd name="T1" fmla="*/ 1 h 642"/>
                  <a:gd name="T2" fmla="*/ 77 w 94"/>
                  <a:gd name="T3" fmla="*/ 198 h 642"/>
                  <a:gd name="T4" fmla="*/ 69 w 94"/>
                  <a:gd name="T5" fmla="*/ 199 h 642"/>
                  <a:gd name="T6" fmla="*/ 69 w 94"/>
                  <a:gd name="T7" fmla="*/ 199 h 642"/>
                  <a:gd name="T8" fmla="*/ 65 w 94"/>
                  <a:gd name="T9" fmla="*/ 203 h 642"/>
                  <a:gd name="T10" fmla="*/ 61 w 94"/>
                  <a:gd name="T11" fmla="*/ 214 h 642"/>
                  <a:gd name="T12" fmla="*/ 55 w 94"/>
                  <a:gd name="T13" fmla="*/ 231 h 642"/>
                  <a:gd name="T14" fmla="*/ 47 w 94"/>
                  <a:gd name="T15" fmla="*/ 252 h 642"/>
                  <a:gd name="T16" fmla="*/ 38 w 94"/>
                  <a:gd name="T17" fmla="*/ 278 h 642"/>
                  <a:gd name="T18" fmla="*/ 31 w 94"/>
                  <a:gd name="T19" fmla="*/ 307 h 642"/>
                  <a:gd name="T20" fmla="*/ 23 w 94"/>
                  <a:gd name="T21" fmla="*/ 338 h 642"/>
                  <a:gd name="T22" fmla="*/ 18 w 94"/>
                  <a:gd name="T23" fmla="*/ 373 h 642"/>
                  <a:gd name="T24" fmla="*/ 16 w 94"/>
                  <a:gd name="T25" fmla="*/ 390 h 642"/>
                  <a:gd name="T26" fmla="*/ 14 w 94"/>
                  <a:gd name="T27" fmla="*/ 408 h 642"/>
                  <a:gd name="T28" fmla="*/ 12 w 94"/>
                  <a:gd name="T29" fmla="*/ 426 h 642"/>
                  <a:gd name="T30" fmla="*/ 12 w 94"/>
                  <a:gd name="T31" fmla="*/ 444 h 642"/>
                  <a:gd name="T32" fmla="*/ 12 w 94"/>
                  <a:gd name="T33" fmla="*/ 462 h 642"/>
                  <a:gd name="T34" fmla="*/ 12 w 94"/>
                  <a:gd name="T35" fmla="*/ 481 h 642"/>
                  <a:gd name="T36" fmla="*/ 14 w 94"/>
                  <a:gd name="T37" fmla="*/ 499 h 642"/>
                  <a:gd name="T38" fmla="*/ 16 w 94"/>
                  <a:gd name="T39" fmla="*/ 516 h 642"/>
                  <a:gd name="T40" fmla="*/ 19 w 94"/>
                  <a:gd name="T41" fmla="*/ 533 h 642"/>
                  <a:gd name="T42" fmla="*/ 23 w 94"/>
                  <a:gd name="T43" fmla="*/ 551 h 642"/>
                  <a:gd name="T44" fmla="*/ 29 w 94"/>
                  <a:gd name="T45" fmla="*/ 568 h 642"/>
                  <a:gd name="T46" fmla="*/ 35 w 94"/>
                  <a:gd name="T47" fmla="*/ 583 h 642"/>
                  <a:gd name="T48" fmla="*/ 43 w 94"/>
                  <a:gd name="T49" fmla="*/ 599 h 642"/>
                  <a:gd name="T50" fmla="*/ 51 w 94"/>
                  <a:gd name="T51" fmla="*/ 613 h 642"/>
                  <a:gd name="T52" fmla="*/ 62 w 94"/>
                  <a:gd name="T53" fmla="*/ 627 h 642"/>
                  <a:gd name="T54" fmla="*/ 74 w 94"/>
                  <a:gd name="T55" fmla="*/ 640 h 642"/>
                  <a:gd name="T56" fmla="*/ 68 w 94"/>
                  <a:gd name="T57" fmla="*/ 642 h 642"/>
                  <a:gd name="T58" fmla="*/ 55 w 94"/>
                  <a:gd name="T59" fmla="*/ 630 h 642"/>
                  <a:gd name="T60" fmla="*/ 44 w 94"/>
                  <a:gd name="T61" fmla="*/ 616 h 642"/>
                  <a:gd name="T62" fmla="*/ 34 w 94"/>
                  <a:gd name="T63" fmla="*/ 602 h 642"/>
                  <a:gd name="T64" fmla="*/ 26 w 94"/>
                  <a:gd name="T65" fmla="*/ 587 h 642"/>
                  <a:gd name="T66" fmla="*/ 19 w 94"/>
                  <a:gd name="T67" fmla="*/ 571 h 642"/>
                  <a:gd name="T68" fmla="*/ 13 w 94"/>
                  <a:gd name="T69" fmla="*/ 554 h 642"/>
                  <a:gd name="T70" fmla="*/ 8 w 94"/>
                  <a:gd name="T71" fmla="*/ 537 h 642"/>
                  <a:gd name="T72" fmla="*/ 5 w 94"/>
                  <a:gd name="T73" fmla="*/ 518 h 642"/>
                  <a:gd name="T74" fmla="*/ 2 w 94"/>
                  <a:gd name="T75" fmla="*/ 500 h 642"/>
                  <a:gd name="T76" fmla="*/ 1 w 94"/>
                  <a:gd name="T77" fmla="*/ 481 h 642"/>
                  <a:gd name="T78" fmla="*/ 0 w 94"/>
                  <a:gd name="T79" fmla="*/ 462 h 642"/>
                  <a:gd name="T80" fmla="*/ 0 w 94"/>
                  <a:gd name="T81" fmla="*/ 443 h 642"/>
                  <a:gd name="T82" fmla="*/ 1 w 94"/>
                  <a:gd name="T83" fmla="*/ 423 h 642"/>
                  <a:gd name="T84" fmla="*/ 2 w 94"/>
                  <a:gd name="T85" fmla="*/ 404 h 642"/>
                  <a:gd name="T86" fmla="*/ 4 w 94"/>
                  <a:gd name="T87" fmla="*/ 385 h 642"/>
                  <a:gd name="T88" fmla="*/ 7 w 94"/>
                  <a:gd name="T89" fmla="*/ 365 h 642"/>
                  <a:gd name="T90" fmla="*/ 14 w 94"/>
                  <a:gd name="T91" fmla="*/ 328 h 642"/>
                  <a:gd name="T92" fmla="*/ 21 w 94"/>
                  <a:gd name="T93" fmla="*/ 293 h 642"/>
                  <a:gd name="T94" fmla="*/ 30 w 94"/>
                  <a:gd name="T95" fmla="*/ 261 h 642"/>
                  <a:gd name="T96" fmla="*/ 40 w 94"/>
                  <a:gd name="T97" fmla="*/ 233 h 642"/>
                  <a:gd name="T98" fmla="*/ 48 w 94"/>
                  <a:gd name="T99" fmla="*/ 208 h 642"/>
                  <a:gd name="T100" fmla="*/ 56 w 94"/>
                  <a:gd name="T101" fmla="*/ 188 h 642"/>
                  <a:gd name="T102" fmla="*/ 62 w 94"/>
                  <a:gd name="T103" fmla="*/ 174 h 642"/>
                  <a:gd name="T104" fmla="*/ 67 w 94"/>
                  <a:gd name="T105" fmla="*/ 168 h 642"/>
                  <a:gd name="T106" fmla="*/ 82 w 94"/>
                  <a:gd name="T107" fmla="*/ 0 h 642"/>
                  <a:gd name="T108" fmla="*/ 94 w 94"/>
                  <a:gd name="T109" fmla="*/ 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642">
                    <a:moveTo>
                      <a:pt x="94" y="1"/>
                    </a:moveTo>
                    <a:lnTo>
                      <a:pt x="77" y="198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5" y="203"/>
                    </a:lnTo>
                    <a:lnTo>
                      <a:pt x="61" y="214"/>
                    </a:lnTo>
                    <a:lnTo>
                      <a:pt x="55" y="231"/>
                    </a:lnTo>
                    <a:lnTo>
                      <a:pt x="47" y="252"/>
                    </a:lnTo>
                    <a:lnTo>
                      <a:pt x="38" y="278"/>
                    </a:lnTo>
                    <a:lnTo>
                      <a:pt x="31" y="307"/>
                    </a:lnTo>
                    <a:lnTo>
                      <a:pt x="23" y="338"/>
                    </a:lnTo>
                    <a:lnTo>
                      <a:pt x="18" y="373"/>
                    </a:lnTo>
                    <a:lnTo>
                      <a:pt x="16" y="390"/>
                    </a:lnTo>
                    <a:lnTo>
                      <a:pt x="14" y="408"/>
                    </a:lnTo>
                    <a:lnTo>
                      <a:pt x="12" y="426"/>
                    </a:lnTo>
                    <a:lnTo>
                      <a:pt x="12" y="444"/>
                    </a:lnTo>
                    <a:lnTo>
                      <a:pt x="12" y="462"/>
                    </a:lnTo>
                    <a:lnTo>
                      <a:pt x="12" y="481"/>
                    </a:lnTo>
                    <a:lnTo>
                      <a:pt x="14" y="499"/>
                    </a:lnTo>
                    <a:lnTo>
                      <a:pt x="16" y="516"/>
                    </a:lnTo>
                    <a:lnTo>
                      <a:pt x="19" y="533"/>
                    </a:lnTo>
                    <a:lnTo>
                      <a:pt x="23" y="551"/>
                    </a:lnTo>
                    <a:lnTo>
                      <a:pt x="29" y="568"/>
                    </a:lnTo>
                    <a:lnTo>
                      <a:pt x="35" y="583"/>
                    </a:lnTo>
                    <a:lnTo>
                      <a:pt x="43" y="599"/>
                    </a:lnTo>
                    <a:lnTo>
                      <a:pt x="51" y="613"/>
                    </a:lnTo>
                    <a:lnTo>
                      <a:pt x="62" y="627"/>
                    </a:lnTo>
                    <a:lnTo>
                      <a:pt x="74" y="640"/>
                    </a:lnTo>
                    <a:lnTo>
                      <a:pt x="68" y="642"/>
                    </a:lnTo>
                    <a:lnTo>
                      <a:pt x="55" y="630"/>
                    </a:lnTo>
                    <a:lnTo>
                      <a:pt x="44" y="616"/>
                    </a:lnTo>
                    <a:lnTo>
                      <a:pt x="34" y="602"/>
                    </a:lnTo>
                    <a:lnTo>
                      <a:pt x="26" y="587"/>
                    </a:lnTo>
                    <a:lnTo>
                      <a:pt x="19" y="571"/>
                    </a:lnTo>
                    <a:lnTo>
                      <a:pt x="13" y="554"/>
                    </a:lnTo>
                    <a:lnTo>
                      <a:pt x="8" y="537"/>
                    </a:lnTo>
                    <a:lnTo>
                      <a:pt x="5" y="518"/>
                    </a:lnTo>
                    <a:lnTo>
                      <a:pt x="2" y="500"/>
                    </a:lnTo>
                    <a:lnTo>
                      <a:pt x="1" y="481"/>
                    </a:lnTo>
                    <a:lnTo>
                      <a:pt x="0" y="462"/>
                    </a:lnTo>
                    <a:lnTo>
                      <a:pt x="0" y="443"/>
                    </a:lnTo>
                    <a:lnTo>
                      <a:pt x="1" y="423"/>
                    </a:lnTo>
                    <a:lnTo>
                      <a:pt x="2" y="404"/>
                    </a:lnTo>
                    <a:lnTo>
                      <a:pt x="4" y="385"/>
                    </a:lnTo>
                    <a:lnTo>
                      <a:pt x="7" y="365"/>
                    </a:lnTo>
                    <a:lnTo>
                      <a:pt x="14" y="328"/>
                    </a:lnTo>
                    <a:lnTo>
                      <a:pt x="21" y="293"/>
                    </a:lnTo>
                    <a:lnTo>
                      <a:pt x="30" y="261"/>
                    </a:lnTo>
                    <a:lnTo>
                      <a:pt x="40" y="233"/>
                    </a:lnTo>
                    <a:lnTo>
                      <a:pt x="48" y="208"/>
                    </a:lnTo>
                    <a:lnTo>
                      <a:pt x="56" y="188"/>
                    </a:lnTo>
                    <a:lnTo>
                      <a:pt x="62" y="174"/>
                    </a:lnTo>
                    <a:lnTo>
                      <a:pt x="67" y="168"/>
                    </a:lnTo>
                    <a:lnTo>
                      <a:pt x="82" y="0"/>
                    </a:lnTo>
                    <a:lnTo>
                      <a:pt x="9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2" name="Freeform 48">
                <a:extLst>
                  <a:ext uri="{FF2B5EF4-FFF2-40B4-BE49-F238E27FC236}">
                    <a16:creationId xmlns:a16="http://schemas.microsoft.com/office/drawing/2014/main" xmlns="" id="{23D3C4DC-E41A-428E-869B-F3B6F4BBE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3312"/>
                <a:ext cx="24" cy="160"/>
              </a:xfrm>
              <a:custGeom>
                <a:avLst/>
                <a:gdLst>
                  <a:gd name="T0" fmla="*/ 94 w 94"/>
                  <a:gd name="T1" fmla="*/ 1 h 642"/>
                  <a:gd name="T2" fmla="*/ 77 w 94"/>
                  <a:gd name="T3" fmla="*/ 198 h 642"/>
                  <a:gd name="T4" fmla="*/ 69 w 94"/>
                  <a:gd name="T5" fmla="*/ 199 h 642"/>
                  <a:gd name="T6" fmla="*/ 69 w 94"/>
                  <a:gd name="T7" fmla="*/ 199 h 642"/>
                  <a:gd name="T8" fmla="*/ 65 w 94"/>
                  <a:gd name="T9" fmla="*/ 203 h 642"/>
                  <a:gd name="T10" fmla="*/ 61 w 94"/>
                  <a:gd name="T11" fmla="*/ 214 h 642"/>
                  <a:gd name="T12" fmla="*/ 55 w 94"/>
                  <a:gd name="T13" fmla="*/ 231 h 642"/>
                  <a:gd name="T14" fmla="*/ 47 w 94"/>
                  <a:gd name="T15" fmla="*/ 252 h 642"/>
                  <a:gd name="T16" fmla="*/ 38 w 94"/>
                  <a:gd name="T17" fmla="*/ 278 h 642"/>
                  <a:gd name="T18" fmla="*/ 31 w 94"/>
                  <a:gd name="T19" fmla="*/ 307 h 642"/>
                  <a:gd name="T20" fmla="*/ 23 w 94"/>
                  <a:gd name="T21" fmla="*/ 338 h 642"/>
                  <a:gd name="T22" fmla="*/ 18 w 94"/>
                  <a:gd name="T23" fmla="*/ 373 h 642"/>
                  <a:gd name="T24" fmla="*/ 16 w 94"/>
                  <a:gd name="T25" fmla="*/ 390 h 642"/>
                  <a:gd name="T26" fmla="*/ 14 w 94"/>
                  <a:gd name="T27" fmla="*/ 408 h 642"/>
                  <a:gd name="T28" fmla="*/ 12 w 94"/>
                  <a:gd name="T29" fmla="*/ 426 h 642"/>
                  <a:gd name="T30" fmla="*/ 12 w 94"/>
                  <a:gd name="T31" fmla="*/ 444 h 642"/>
                  <a:gd name="T32" fmla="*/ 12 w 94"/>
                  <a:gd name="T33" fmla="*/ 462 h 642"/>
                  <a:gd name="T34" fmla="*/ 12 w 94"/>
                  <a:gd name="T35" fmla="*/ 481 h 642"/>
                  <a:gd name="T36" fmla="*/ 14 w 94"/>
                  <a:gd name="T37" fmla="*/ 499 h 642"/>
                  <a:gd name="T38" fmla="*/ 16 w 94"/>
                  <a:gd name="T39" fmla="*/ 516 h 642"/>
                  <a:gd name="T40" fmla="*/ 19 w 94"/>
                  <a:gd name="T41" fmla="*/ 533 h 642"/>
                  <a:gd name="T42" fmla="*/ 23 w 94"/>
                  <a:gd name="T43" fmla="*/ 551 h 642"/>
                  <a:gd name="T44" fmla="*/ 29 w 94"/>
                  <a:gd name="T45" fmla="*/ 568 h 642"/>
                  <a:gd name="T46" fmla="*/ 35 w 94"/>
                  <a:gd name="T47" fmla="*/ 583 h 642"/>
                  <a:gd name="T48" fmla="*/ 43 w 94"/>
                  <a:gd name="T49" fmla="*/ 599 h 642"/>
                  <a:gd name="T50" fmla="*/ 51 w 94"/>
                  <a:gd name="T51" fmla="*/ 613 h 642"/>
                  <a:gd name="T52" fmla="*/ 62 w 94"/>
                  <a:gd name="T53" fmla="*/ 627 h 642"/>
                  <a:gd name="T54" fmla="*/ 74 w 94"/>
                  <a:gd name="T55" fmla="*/ 640 h 642"/>
                  <a:gd name="T56" fmla="*/ 68 w 94"/>
                  <a:gd name="T57" fmla="*/ 642 h 642"/>
                  <a:gd name="T58" fmla="*/ 55 w 94"/>
                  <a:gd name="T59" fmla="*/ 630 h 642"/>
                  <a:gd name="T60" fmla="*/ 44 w 94"/>
                  <a:gd name="T61" fmla="*/ 616 h 642"/>
                  <a:gd name="T62" fmla="*/ 34 w 94"/>
                  <a:gd name="T63" fmla="*/ 602 h 642"/>
                  <a:gd name="T64" fmla="*/ 26 w 94"/>
                  <a:gd name="T65" fmla="*/ 587 h 642"/>
                  <a:gd name="T66" fmla="*/ 19 w 94"/>
                  <a:gd name="T67" fmla="*/ 571 h 642"/>
                  <a:gd name="T68" fmla="*/ 13 w 94"/>
                  <a:gd name="T69" fmla="*/ 554 h 642"/>
                  <a:gd name="T70" fmla="*/ 8 w 94"/>
                  <a:gd name="T71" fmla="*/ 537 h 642"/>
                  <a:gd name="T72" fmla="*/ 5 w 94"/>
                  <a:gd name="T73" fmla="*/ 518 h 642"/>
                  <a:gd name="T74" fmla="*/ 2 w 94"/>
                  <a:gd name="T75" fmla="*/ 500 h 642"/>
                  <a:gd name="T76" fmla="*/ 1 w 94"/>
                  <a:gd name="T77" fmla="*/ 481 h 642"/>
                  <a:gd name="T78" fmla="*/ 0 w 94"/>
                  <a:gd name="T79" fmla="*/ 462 h 642"/>
                  <a:gd name="T80" fmla="*/ 0 w 94"/>
                  <a:gd name="T81" fmla="*/ 443 h 642"/>
                  <a:gd name="T82" fmla="*/ 1 w 94"/>
                  <a:gd name="T83" fmla="*/ 423 h 642"/>
                  <a:gd name="T84" fmla="*/ 2 w 94"/>
                  <a:gd name="T85" fmla="*/ 404 h 642"/>
                  <a:gd name="T86" fmla="*/ 4 w 94"/>
                  <a:gd name="T87" fmla="*/ 385 h 642"/>
                  <a:gd name="T88" fmla="*/ 7 w 94"/>
                  <a:gd name="T89" fmla="*/ 365 h 642"/>
                  <a:gd name="T90" fmla="*/ 14 w 94"/>
                  <a:gd name="T91" fmla="*/ 328 h 642"/>
                  <a:gd name="T92" fmla="*/ 21 w 94"/>
                  <a:gd name="T93" fmla="*/ 293 h 642"/>
                  <a:gd name="T94" fmla="*/ 30 w 94"/>
                  <a:gd name="T95" fmla="*/ 261 h 642"/>
                  <a:gd name="T96" fmla="*/ 40 w 94"/>
                  <a:gd name="T97" fmla="*/ 233 h 642"/>
                  <a:gd name="T98" fmla="*/ 48 w 94"/>
                  <a:gd name="T99" fmla="*/ 208 h 642"/>
                  <a:gd name="T100" fmla="*/ 56 w 94"/>
                  <a:gd name="T101" fmla="*/ 188 h 642"/>
                  <a:gd name="T102" fmla="*/ 62 w 94"/>
                  <a:gd name="T103" fmla="*/ 174 h 642"/>
                  <a:gd name="T104" fmla="*/ 67 w 94"/>
                  <a:gd name="T105" fmla="*/ 168 h 642"/>
                  <a:gd name="T106" fmla="*/ 82 w 94"/>
                  <a:gd name="T107" fmla="*/ 0 h 642"/>
                  <a:gd name="T108" fmla="*/ 94 w 94"/>
                  <a:gd name="T109" fmla="*/ 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642">
                    <a:moveTo>
                      <a:pt x="94" y="1"/>
                    </a:moveTo>
                    <a:lnTo>
                      <a:pt x="77" y="198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5" y="203"/>
                    </a:lnTo>
                    <a:lnTo>
                      <a:pt x="61" y="214"/>
                    </a:lnTo>
                    <a:lnTo>
                      <a:pt x="55" y="231"/>
                    </a:lnTo>
                    <a:lnTo>
                      <a:pt x="47" y="252"/>
                    </a:lnTo>
                    <a:lnTo>
                      <a:pt x="38" y="278"/>
                    </a:lnTo>
                    <a:lnTo>
                      <a:pt x="31" y="307"/>
                    </a:lnTo>
                    <a:lnTo>
                      <a:pt x="23" y="338"/>
                    </a:lnTo>
                    <a:lnTo>
                      <a:pt x="18" y="373"/>
                    </a:lnTo>
                    <a:lnTo>
                      <a:pt x="16" y="390"/>
                    </a:lnTo>
                    <a:lnTo>
                      <a:pt x="14" y="408"/>
                    </a:lnTo>
                    <a:lnTo>
                      <a:pt x="12" y="426"/>
                    </a:lnTo>
                    <a:lnTo>
                      <a:pt x="12" y="444"/>
                    </a:lnTo>
                    <a:lnTo>
                      <a:pt x="12" y="462"/>
                    </a:lnTo>
                    <a:lnTo>
                      <a:pt x="12" y="481"/>
                    </a:lnTo>
                    <a:lnTo>
                      <a:pt x="14" y="499"/>
                    </a:lnTo>
                    <a:lnTo>
                      <a:pt x="16" y="516"/>
                    </a:lnTo>
                    <a:lnTo>
                      <a:pt x="19" y="533"/>
                    </a:lnTo>
                    <a:lnTo>
                      <a:pt x="23" y="551"/>
                    </a:lnTo>
                    <a:lnTo>
                      <a:pt x="29" y="568"/>
                    </a:lnTo>
                    <a:lnTo>
                      <a:pt x="35" y="583"/>
                    </a:lnTo>
                    <a:lnTo>
                      <a:pt x="43" y="599"/>
                    </a:lnTo>
                    <a:lnTo>
                      <a:pt x="51" y="613"/>
                    </a:lnTo>
                    <a:lnTo>
                      <a:pt x="62" y="627"/>
                    </a:lnTo>
                    <a:lnTo>
                      <a:pt x="74" y="640"/>
                    </a:lnTo>
                    <a:lnTo>
                      <a:pt x="68" y="642"/>
                    </a:lnTo>
                    <a:lnTo>
                      <a:pt x="55" y="630"/>
                    </a:lnTo>
                    <a:lnTo>
                      <a:pt x="44" y="616"/>
                    </a:lnTo>
                    <a:lnTo>
                      <a:pt x="34" y="602"/>
                    </a:lnTo>
                    <a:lnTo>
                      <a:pt x="26" y="587"/>
                    </a:lnTo>
                    <a:lnTo>
                      <a:pt x="19" y="571"/>
                    </a:lnTo>
                    <a:lnTo>
                      <a:pt x="13" y="554"/>
                    </a:lnTo>
                    <a:lnTo>
                      <a:pt x="8" y="537"/>
                    </a:lnTo>
                    <a:lnTo>
                      <a:pt x="5" y="518"/>
                    </a:lnTo>
                    <a:lnTo>
                      <a:pt x="2" y="500"/>
                    </a:lnTo>
                    <a:lnTo>
                      <a:pt x="1" y="481"/>
                    </a:lnTo>
                    <a:lnTo>
                      <a:pt x="0" y="462"/>
                    </a:lnTo>
                    <a:lnTo>
                      <a:pt x="0" y="443"/>
                    </a:lnTo>
                    <a:lnTo>
                      <a:pt x="1" y="423"/>
                    </a:lnTo>
                    <a:lnTo>
                      <a:pt x="2" y="404"/>
                    </a:lnTo>
                    <a:lnTo>
                      <a:pt x="4" y="385"/>
                    </a:lnTo>
                    <a:lnTo>
                      <a:pt x="7" y="365"/>
                    </a:lnTo>
                    <a:lnTo>
                      <a:pt x="14" y="328"/>
                    </a:lnTo>
                    <a:lnTo>
                      <a:pt x="21" y="293"/>
                    </a:lnTo>
                    <a:lnTo>
                      <a:pt x="30" y="261"/>
                    </a:lnTo>
                    <a:lnTo>
                      <a:pt x="40" y="233"/>
                    </a:lnTo>
                    <a:lnTo>
                      <a:pt x="48" y="208"/>
                    </a:lnTo>
                    <a:lnTo>
                      <a:pt x="56" y="188"/>
                    </a:lnTo>
                    <a:lnTo>
                      <a:pt x="62" y="174"/>
                    </a:lnTo>
                    <a:lnTo>
                      <a:pt x="67" y="168"/>
                    </a:lnTo>
                    <a:lnTo>
                      <a:pt x="82" y="0"/>
                    </a:lnTo>
                    <a:lnTo>
                      <a:pt x="94" y="1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3" name="Freeform 49">
                <a:extLst>
                  <a:ext uri="{FF2B5EF4-FFF2-40B4-BE49-F238E27FC236}">
                    <a16:creationId xmlns:a16="http://schemas.microsoft.com/office/drawing/2014/main" xmlns="" id="{9E99DF9D-FD56-4A90-A689-444318D07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3311"/>
                <a:ext cx="68" cy="242"/>
              </a:xfrm>
              <a:custGeom>
                <a:avLst/>
                <a:gdLst>
                  <a:gd name="T0" fmla="*/ 144 w 275"/>
                  <a:gd name="T1" fmla="*/ 20 h 966"/>
                  <a:gd name="T2" fmla="*/ 114 w 275"/>
                  <a:gd name="T3" fmla="*/ 87 h 966"/>
                  <a:gd name="T4" fmla="*/ 109 w 275"/>
                  <a:gd name="T5" fmla="*/ 112 h 966"/>
                  <a:gd name="T6" fmla="*/ 105 w 275"/>
                  <a:gd name="T7" fmla="*/ 115 h 966"/>
                  <a:gd name="T8" fmla="*/ 101 w 275"/>
                  <a:gd name="T9" fmla="*/ 112 h 966"/>
                  <a:gd name="T10" fmla="*/ 91 w 275"/>
                  <a:gd name="T11" fmla="*/ 118 h 966"/>
                  <a:gd name="T12" fmla="*/ 76 w 275"/>
                  <a:gd name="T13" fmla="*/ 148 h 966"/>
                  <a:gd name="T14" fmla="*/ 73 w 275"/>
                  <a:gd name="T15" fmla="*/ 173 h 966"/>
                  <a:gd name="T16" fmla="*/ 68 w 275"/>
                  <a:gd name="T17" fmla="*/ 197 h 966"/>
                  <a:gd name="T18" fmla="*/ 64 w 275"/>
                  <a:gd name="T19" fmla="*/ 203 h 966"/>
                  <a:gd name="T20" fmla="*/ 60 w 275"/>
                  <a:gd name="T21" fmla="*/ 199 h 966"/>
                  <a:gd name="T22" fmla="*/ 52 w 275"/>
                  <a:gd name="T23" fmla="*/ 206 h 966"/>
                  <a:gd name="T24" fmla="*/ 36 w 275"/>
                  <a:gd name="T25" fmla="*/ 258 h 966"/>
                  <a:gd name="T26" fmla="*/ 37 w 275"/>
                  <a:gd name="T27" fmla="*/ 290 h 966"/>
                  <a:gd name="T28" fmla="*/ 34 w 275"/>
                  <a:gd name="T29" fmla="*/ 299 h 966"/>
                  <a:gd name="T30" fmla="*/ 29 w 275"/>
                  <a:gd name="T31" fmla="*/ 297 h 966"/>
                  <a:gd name="T32" fmla="*/ 21 w 275"/>
                  <a:gd name="T33" fmla="*/ 325 h 966"/>
                  <a:gd name="T34" fmla="*/ 20 w 275"/>
                  <a:gd name="T35" fmla="*/ 384 h 966"/>
                  <a:gd name="T36" fmla="*/ 20 w 275"/>
                  <a:gd name="T37" fmla="*/ 405 h 966"/>
                  <a:gd name="T38" fmla="*/ 17 w 275"/>
                  <a:gd name="T39" fmla="*/ 398 h 966"/>
                  <a:gd name="T40" fmla="*/ 14 w 275"/>
                  <a:gd name="T41" fmla="*/ 429 h 966"/>
                  <a:gd name="T42" fmla="*/ 23 w 275"/>
                  <a:gd name="T43" fmla="*/ 487 h 966"/>
                  <a:gd name="T44" fmla="*/ 45 w 275"/>
                  <a:gd name="T45" fmla="*/ 539 h 966"/>
                  <a:gd name="T46" fmla="*/ 83 w 275"/>
                  <a:gd name="T47" fmla="*/ 588 h 966"/>
                  <a:gd name="T48" fmla="*/ 156 w 275"/>
                  <a:gd name="T49" fmla="*/ 656 h 966"/>
                  <a:gd name="T50" fmla="*/ 216 w 275"/>
                  <a:gd name="T51" fmla="*/ 720 h 966"/>
                  <a:gd name="T52" fmla="*/ 247 w 275"/>
                  <a:gd name="T53" fmla="*/ 769 h 966"/>
                  <a:gd name="T54" fmla="*/ 269 w 275"/>
                  <a:gd name="T55" fmla="*/ 830 h 966"/>
                  <a:gd name="T56" fmla="*/ 275 w 275"/>
                  <a:gd name="T57" fmla="*/ 878 h 966"/>
                  <a:gd name="T58" fmla="*/ 274 w 275"/>
                  <a:gd name="T59" fmla="*/ 920 h 966"/>
                  <a:gd name="T60" fmla="*/ 268 w 275"/>
                  <a:gd name="T61" fmla="*/ 966 h 966"/>
                  <a:gd name="T62" fmla="*/ 265 w 275"/>
                  <a:gd name="T63" fmla="*/ 898 h 966"/>
                  <a:gd name="T64" fmla="*/ 255 w 275"/>
                  <a:gd name="T65" fmla="*/ 823 h 966"/>
                  <a:gd name="T66" fmla="*/ 233 w 275"/>
                  <a:gd name="T67" fmla="*/ 767 h 966"/>
                  <a:gd name="T68" fmla="*/ 204 w 275"/>
                  <a:gd name="T69" fmla="*/ 723 h 966"/>
                  <a:gd name="T70" fmla="*/ 145 w 275"/>
                  <a:gd name="T71" fmla="*/ 659 h 966"/>
                  <a:gd name="T72" fmla="*/ 72 w 275"/>
                  <a:gd name="T73" fmla="*/ 593 h 966"/>
                  <a:gd name="T74" fmla="*/ 32 w 275"/>
                  <a:gd name="T75" fmla="*/ 542 h 966"/>
                  <a:gd name="T76" fmla="*/ 14 w 275"/>
                  <a:gd name="T77" fmla="*/ 502 h 966"/>
                  <a:gd name="T78" fmla="*/ 4 w 275"/>
                  <a:gd name="T79" fmla="*/ 459 h 966"/>
                  <a:gd name="T80" fmla="*/ 0 w 275"/>
                  <a:gd name="T81" fmla="*/ 414 h 966"/>
                  <a:gd name="T82" fmla="*/ 4 w 275"/>
                  <a:gd name="T83" fmla="*/ 368 h 966"/>
                  <a:gd name="T84" fmla="*/ 17 w 275"/>
                  <a:gd name="T85" fmla="*/ 294 h 966"/>
                  <a:gd name="T86" fmla="*/ 25 w 275"/>
                  <a:gd name="T87" fmla="*/ 262 h 966"/>
                  <a:gd name="T88" fmla="*/ 39 w 275"/>
                  <a:gd name="T89" fmla="*/ 215 h 966"/>
                  <a:gd name="T90" fmla="*/ 56 w 275"/>
                  <a:gd name="T91" fmla="*/ 172 h 966"/>
                  <a:gd name="T92" fmla="*/ 76 w 275"/>
                  <a:gd name="T93" fmla="*/ 129 h 966"/>
                  <a:gd name="T94" fmla="*/ 114 w 275"/>
                  <a:gd name="T95" fmla="*/ 57 h 966"/>
                  <a:gd name="T96" fmla="*/ 135 w 275"/>
                  <a:gd name="T97" fmla="*/ 11 h 966"/>
                  <a:gd name="T98" fmla="*/ 129 w 275"/>
                  <a:gd name="T99" fmla="*/ 5 h 966"/>
                  <a:gd name="T100" fmla="*/ 132 w 275"/>
                  <a:gd name="T101" fmla="*/ 3 h 966"/>
                  <a:gd name="T102" fmla="*/ 130 w 275"/>
                  <a:gd name="T103" fmla="*/ 0 h 966"/>
                  <a:gd name="T104" fmla="*/ 157 w 275"/>
                  <a:gd name="T105" fmla="*/ 1 h 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5" h="966">
                    <a:moveTo>
                      <a:pt x="157" y="1"/>
                    </a:moveTo>
                    <a:lnTo>
                      <a:pt x="154" y="6"/>
                    </a:lnTo>
                    <a:lnTo>
                      <a:pt x="144" y="20"/>
                    </a:lnTo>
                    <a:lnTo>
                      <a:pt x="130" y="44"/>
                    </a:lnTo>
                    <a:lnTo>
                      <a:pt x="114" y="75"/>
                    </a:lnTo>
                    <a:lnTo>
                      <a:pt x="114" y="87"/>
                    </a:lnTo>
                    <a:lnTo>
                      <a:pt x="114" y="97"/>
                    </a:lnTo>
                    <a:lnTo>
                      <a:pt x="111" y="105"/>
                    </a:lnTo>
                    <a:lnTo>
                      <a:pt x="109" y="112"/>
                    </a:lnTo>
                    <a:lnTo>
                      <a:pt x="108" y="114"/>
                    </a:lnTo>
                    <a:lnTo>
                      <a:pt x="106" y="115"/>
                    </a:lnTo>
                    <a:lnTo>
                      <a:pt x="105" y="115"/>
                    </a:lnTo>
                    <a:lnTo>
                      <a:pt x="103" y="115"/>
                    </a:lnTo>
                    <a:lnTo>
                      <a:pt x="102" y="114"/>
                    </a:lnTo>
                    <a:lnTo>
                      <a:pt x="101" y="112"/>
                    </a:lnTo>
                    <a:lnTo>
                      <a:pt x="100" y="108"/>
                    </a:lnTo>
                    <a:lnTo>
                      <a:pt x="98" y="104"/>
                    </a:lnTo>
                    <a:lnTo>
                      <a:pt x="91" y="118"/>
                    </a:lnTo>
                    <a:lnTo>
                      <a:pt x="83" y="132"/>
                    </a:lnTo>
                    <a:lnTo>
                      <a:pt x="79" y="140"/>
                    </a:lnTo>
                    <a:lnTo>
                      <a:pt x="76" y="148"/>
                    </a:lnTo>
                    <a:lnTo>
                      <a:pt x="74" y="157"/>
                    </a:lnTo>
                    <a:lnTo>
                      <a:pt x="72" y="167"/>
                    </a:lnTo>
                    <a:lnTo>
                      <a:pt x="73" y="173"/>
                    </a:lnTo>
                    <a:lnTo>
                      <a:pt x="73" y="182"/>
                    </a:lnTo>
                    <a:lnTo>
                      <a:pt x="70" y="190"/>
                    </a:lnTo>
                    <a:lnTo>
                      <a:pt x="68" y="197"/>
                    </a:lnTo>
                    <a:lnTo>
                      <a:pt x="66" y="200"/>
                    </a:lnTo>
                    <a:lnTo>
                      <a:pt x="65" y="202"/>
                    </a:lnTo>
                    <a:lnTo>
                      <a:pt x="64" y="203"/>
                    </a:lnTo>
                    <a:lnTo>
                      <a:pt x="62" y="203"/>
                    </a:lnTo>
                    <a:lnTo>
                      <a:pt x="61" y="202"/>
                    </a:lnTo>
                    <a:lnTo>
                      <a:pt x="60" y="199"/>
                    </a:lnTo>
                    <a:lnTo>
                      <a:pt x="59" y="195"/>
                    </a:lnTo>
                    <a:lnTo>
                      <a:pt x="59" y="188"/>
                    </a:lnTo>
                    <a:lnTo>
                      <a:pt x="52" y="206"/>
                    </a:lnTo>
                    <a:lnTo>
                      <a:pt x="47" y="223"/>
                    </a:lnTo>
                    <a:lnTo>
                      <a:pt x="41" y="240"/>
                    </a:lnTo>
                    <a:lnTo>
                      <a:pt x="36" y="258"/>
                    </a:lnTo>
                    <a:lnTo>
                      <a:pt x="38" y="270"/>
                    </a:lnTo>
                    <a:lnTo>
                      <a:pt x="38" y="281"/>
                    </a:lnTo>
                    <a:lnTo>
                      <a:pt x="37" y="290"/>
                    </a:lnTo>
                    <a:lnTo>
                      <a:pt x="36" y="296"/>
                    </a:lnTo>
                    <a:lnTo>
                      <a:pt x="35" y="298"/>
                    </a:lnTo>
                    <a:lnTo>
                      <a:pt x="34" y="299"/>
                    </a:lnTo>
                    <a:lnTo>
                      <a:pt x="33" y="300"/>
                    </a:lnTo>
                    <a:lnTo>
                      <a:pt x="32" y="300"/>
                    </a:lnTo>
                    <a:lnTo>
                      <a:pt x="29" y="297"/>
                    </a:lnTo>
                    <a:lnTo>
                      <a:pt x="28" y="290"/>
                    </a:lnTo>
                    <a:lnTo>
                      <a:pt x="24" y="308"/>
                    </a:lnTo>
                    <a:lnTo>
                      <a:pt x="21" y="325"/>
                    </a:lnTo>
                    <a:lnTo>
                      <a:pt x="18" y="342"/>
                    </a:lnTo>
                    <a:lnTo>
                      <a:pt x="17" y="361"/>
                    </a:lnTo>
                    <a:lnTo>
                      <a:pt x="20" y="384"/>
                    </a:lnTo>
                    <a:lnTo>
                      <a:pt x="21" y="401"/>
                    </a:lnTo>
                    <a:lnTo>
                      <a:pt x="20" y="404"/>
                    </a:lnTo>
                    <a:lnTo>
                      <a:pt x="20" y="405"/>
                    </a:lnTo>
                    <a:lnTo>
                      <a:pt x="20" y="405"/>
                    </a:lnTo>
                    <a:lnTo>
                      <a:pt x="19" y="404"/>
                    </a:lnTo>
                    <a:lnTo>
                      <a:pt x="17" y="398"/>
                    </a:lnTo>
                    <a:lnTo>
                      <a:pt x="14" y="388"/>
                    </a:lnTo>
                    <a:lnTo>
                      <a:pt x="13" y="408"/>
                    </a:lnTo>
                    <a:lnTo>
                      <a:pt x="14" y="429"/>
                    </a:lnTo>
                    <a:lnTo>
                      <a:pt x="15" y="448"/>
                    </a:lnTo>
                    <a:lnTo>
                      <a:pt x="19" y="468"/>
                    </a:lnTo>
                    <a:lnTo>
                      <a:pt x="23" y="487"/>
                    </a:lnTo>
                    <a:lnTo>
                      <a:pt x="28" y="505"/>
                    </a:lnTo>
                    <a:lnTo>
                      <a:pt x="36" y="522"/>
                    </a:lnTo>
                    <a:lnTo>
                      <a:pt x="45" y="539"/>
                    </a:lnTo>
                    <a:lnTo>
                      <a:pt x="56" y="557"/>
                    </a:lnTo>
                    <a:lnTo>
                      <a:pt x="69" y="573"/>
                    </a:lnTo>
                    <a:lnTo>
                      <a:pt x="83" y="588"/>
                    </a:lnTo>
                    <a:lnTo>
                      <a:pt x="97" y="603"/>
                    </a:lnTo>
                    <a:lnTo>
                      <a:pt x="128" y="630"/>
                    </a:lnTo>
                    <a:lnTo>
                      <a:pt x="156" y="656"/>
                    </a:lnTo>
                    <a:lnTo>
                      <a:pt x="179" y="680"/>
                    </a:lnTo>
                    <a:lnTo>
                      <a:pt x="204" y="706"/>
                    </a:lnTo>
                    <a:lnTo>
                      <a:pt x="216" y="720"/>
                    </a:lnTo>
                    <a:lnTo>
                      <a:pt x="227" y="735"/>
                    </a:lnTo>
                    <a:lnTo>
                      <a:pt x="238" y="752"/>
                    </a:lnTo>
                    <a:lnTo>
                      <a:pt x="247" y="769"/>
                    </a:lnTo>
                    <a:lnTo>
                      <a:pt x="256" y="788"/>
                    </a:lnTo>
                    <a:lnTo>
                      <a:pt x="264" y="808"/>
                    </a:lnTo>
                    <a:lnTo>
                      <a:pt x="269" y="830"/>
                    </a:lnTo>
                    <a:lnTo>
                      <a:pt x="273" y="853"/>
                    </a:lnTo>
                    <a:lnTo>
                      <a:pt x="274" y="866"/>
                    </a:lnTo>
                    <a:lnTo>
                      <a:pt x="275" y="878"/>
                    </a:lnTo>
                    <a:lnTo>
                      <a:pt x="275" y="892"/>
                    </a:lnTo>
                    <a:lnTo>
                      <a:pt x="275" y="905"/>
                    </a:lnTo>
                    <a:lnTo>
                      <a:pt x="274" y="920"/>
                    </a:lnTo>
                    <a:lnTo>
                      <a:pt x="272" y="934"/>
                    </a:lnTo>
                    <a:lnTo>
                      <a:pt x="270" y="951"/>
                    </a:lnTo>
                    <a:lnTo>
                      <a:pt x="268" y="966"/>
                    </a:lnTo>
                    <a:lnTo>
                      <a:pt x="264" y="958"/>
                    </a:lnTo>
                    <a:lnTo>
                      <a:pt x="265" y="927"/>
                    </a:lnTo>
                    <a:lnTo>
                      <a:pt x="265" y="898"/>
                    </a:lnTo>
                    <a:lnTo>
                      <a:pt x="262" y="871"/>
                    </a:lnTo>
                    <a:lnTo>
                      <a:pt x="259" y="846"/>
                    </a:lnTo>
                    <a:lnTo>
                      <a:pt x="255" y="823"/>
                    </a:lnTo>
                    <a:lnTo>
                      <a:pt x="248" y="803"/>
                    </a:lnTo>
                    <a:lnTo>
                      <a:pt x="242" y="784"/>
                    </a:lnTo>
                    <a:lnTo>
                      <a:pt x="233" y="767"/>
                    </a:lnTo>
                    <a:lnTo>
                      <a:pt x="225" y="751"/>
                    </a:lnTo>
                    <a:lnTo>
                      <a:pt x="215" y="736"/>
                    </a:lnTo>
                    <a:lnTo>
                      <a:pt x="204" y="723"/>
                    </a:lnTo>
                    <a:lnTo>
                      <a:pt x="193" y="709"/>
                    </a:lnTo>
                    <a:lnTo>
                      <a:pt x="170" y="684"/>
                    </a:lnTo>
                    <a:lnTo>
                      <a:pt x="145" y="659"/>
                    </a:lnTo>
                    <a:lnTo>
                      <a:pt x="117" y="634"/>
                    </a:lnTo>
                    <a:lnTo>
                      <a:pt x="87" y="607"/>
                    </a:lnTo>
                    <a:lnTo>
                      <a:pt x="72" y="593"/>
                    </a:lnTo>
                    <a:lnTo>
                      <a:pt x="58" y="576"/>
                    </a:lnTo>
                    <a:lnTo>
                      <a:pt x="45" y="560"/>
                    </a:lnTo>
                    <a:lnTo>
                      <a:pt x="32" y="542"/>
                    </a:lnTo>
                    <a:lnTo>
                      <a:pt x="25" y="529"/>
                    </a:lnTo>
                    <a:lnTo>
                      <a:pt x="19" y="515"/>
                    </a:lnTo>
                    <a:lnTo>
                      <a:pt x="14" y="502"/>
                    </a:lnTo>
                    <a:lnTo>
                      <a:pt x="10" y="488"/>
                    </a:lnTo>
                    <a:lnTo>
                      <a:pt x="7" y="474"/>
                    </a:lnTo>
                    <a:lnTo>
                      <a:pt x="4" y="459"/>
                    </a:lnTo>
                    <a:lnTo>
                      <a:pt x="2" y="444"/>
                    </a:lnTo>
                    <a:lnTo>
                      <a:pt x="1" y="429"/>
                    </a:lnTo>
                    <a:lnTo>
                      <a:pt x="0" y="414"/>
                    </a:lnTo>
                    <a:lnTo>
                      <a:pt x="1" y="398"/>
                    </a:lnTo>
                    <a:lnTo>
                      <a:pt x="2" y="383"/>
                    </a:lnTo>
                    <a:lnTo>
                      <a:pt x="4" y="368"/>
                    </a:lnTo>
                    <a:lnTo>
                      <a:pt x="8" y="337"/>
                    </a:lnTo>
                    <a:lnTo>
                      <a:pt x="14" y="305"/>
                    </a:lnTo>
                    <a:lnTo>
                      <a:pt x="17" y="294"/>
                    </a:lnTo>
                    <a:lnTo>
                      <a:pt x="20" y="283"/>
                    </a:lnTo>
                    <a:lnTo>
                      <a:pt x="22" y="272"/>
                    </a:lnTo>
                    <a:lnTo>
                      <a:pt x="25" y="262"/>
                    </a:lnTo>
                    <a:lnTo>
                      <a:pt x="29" y="246"/>
                    </a:lnTo>
                    <a:lnTo>
                      <a:pt x="35" y="231"/>
                    </a:lnTo>
                    <a:lnTo>
                      <a:pt x="39" y="215"/>
                    </a:lnTo>
                    <a:lnTo>
                      <a:pt x="45" y="201"/>
                    </a:lnTo>
                    <a:lnTo>
                      <a:pt x="51" y="186"/>
                    </a:lnTo>
                    <a:lnTo>
                      <a:pt x="56" y="172"/>
                    </a:lnTo>
                    <a:lnTo>
                      <a:pt x="62" y="159"/>
                    </a:lnTo>
                    <a:lnTo>
                      <a:pt x="67" y="145"/>
                    </a:lnTo>
                    <a:lnTo>
                      <a:pt x="76" y="129"/>
                    </a:lnTo>
                    <a:lnTo>
                      <a:pt x="83" y="114"/>
                    </a:lnTo>
                    <a:lnTo>
                      <a:pt x="100" y="84"/>
                    </a:lnTo>
                    <a:lnTo>
                      <a:pt x="114" y="57"/>
                    </a:lnTo>
                    <a:lnTo>
                      <a:pt x="127" y="34"/>
                    </a:lnTo>
                    <a:lnTo>
                      <a:pt x="137" y="17"/>
                    </a:lnTo>
                    <a:lnTo>
                      <a:pt x="135" y="11"/>
                    </a:lnTo>
                    <a:lnTo>
                      <a:pt x="132" y="7"/>
                    </a:lnTo>
                    <a:lnTo>
                      <a:pt x="131" y="6"/>
                    </a:lnTo>
                    <a:lnTo>
                      <a:pt x="129" y="5"/>
                    </a:lnTo>
                    <a:lnTo>
                      <a:pt x="128" y="5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0" y="1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8" y="0"/>
                    </a:lnTo>
                    <a:lnTo>
                      <a:pt x="15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4" name="Freeform 50">
                <a:extLst>
                  <a:ext uri="{FF2B5EF4-FFF2-40B4-BE49-F238E27FC236}">
                    <a16:creationId xmlns:a16="http://schemas.microsoft.com/office/drawing/2014/main" xmlns="" id="{84697CE8-1AB5-4617-9E57-B4AD0D544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3400"/>
                <a:ext cx="7" cy="48"/>
              </a:xfrm>
              <a:custGeom>
                <a:avLst/>
                <a:gdLst>
                  <a:gd name="T0" fmla="*/ 4 w 26"/>
                  <a:gd name="T1" fmla="*/ 0 h 189"/>
                  <a:gd name="T2" fmla="*/ 3 w 26"/>
                  <a:gd name="T3" fmla="*/ 6 h 189"/>
                  <a:gd name="T4" fmla="*/ 2 w 26"/>
                  <a:gd name="T5" fmla="*/ 23 h 189"/>
                  <a:gd name="T6" fmla="*/ 0 w 26"/>
                  <a:gd name="T7" fmla="*/ 48 h 189"/>
                  <a:gd name="T8" fmla="*/ 0 w 26"/>
                  <a:gd name="T9" fmla="*/ 77 h 189"/>
                  <a:gd name="T10" fmla="*/ 0 w 26"/>
                  <a:gd name="T11" fmla="*/ 93 h 189"/>
                  <a:gd name="T12" fmla="*/ 1 w 26"/>
                  <a:gd name="T13" fmla="*/ 109 h 189"/>
                  <a:gd name="T14" fmla="*/ 3 w 26"/>
                  <a:gd name="T15" fmla="*/ 124 h 189"/>
                  <a:gd name="T16" fmla="*/ 5 w 26"/>
                  <a:gd name="T17" fmla="*/ 139 h 189"/>
                  <a:gd name="T18" fmla="*/ 9 w 26"/>
                  <a:gd name="T19" fmla="*/ 155 h 189"/>
                  <a:gd name="T20" fmla="*/ 14 w 26"/>
                  <a:gd name="T21" fmla="*/ 167 h 189"/>
                  <a:gd name="T22" fmla="*/ 19 w 26"/>
                  <a:gd name="T23" fmla="*/ 179 h 189"/>
                  <a:gd name="T24" fmla="*/ 26 w 26"/>
                  <a:gd name="T2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89">
                    <a:moveTo>
                      <a:pt x="4" y="0"/>
                    </a:moveTo>
                    <a:lnTo>
                      <a:pt x="3" y="6"/>
                    </a:lnTo>
                    <a:lnTo>
                      <a:pt x="2" y="23"/>
                    </a:lnTo>
                    <a:lnTo>
                      <a:pt x="0" y="48"/>
                    </a:lnTo>
                    <a:lnTo>
                      <a:pt x="0" y="77"/>
                    </a:lnTo>
                    <a:lnTo>
                      <a:pt x="0" y="93"/>
                    </a:lnTo>
                    <a:lnTo>
                      <a:pt x="1" y="109"/>
                    </a:lnTo>
                    <a:lnTo>
                      <a:pt x="3" y="124"/>
                    </a:lnTo>
                    <a:lnTo>
                      <a:pt x="5" y="139"/>
                    </a:lnTo>
                    <a:lnTo>
                      <a:pt x="9" y="155"/>
                    </a:lnTo>
                    <a:lnTo>
                      <a:pt x="14" y="167"/>
                    </a:lnTo>
                    <a:lnTo>
                      <a:pt x="19" y="179"/>
                    </a:lnTo>
                    <a:lnTo>
                      <a:pt x="26" y="189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5" name="Freeform 51">
                <a:extLst>
                  <a:ext uri="{FF2B5EF4-FFF2-40B4-BE49-F238E27FC236}">
                    <a16:creationId xmlns:a16="http://schemas.microsoft.com/office/drawing/2014/main" xmlns="" id="{3D85E118-C7EC-42E3-8238-B22A6C377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4" y="3400"/>
                <a:ext cx="7" cy="48"/>
              </a:xfrm>
              <a:custGeom>
                <a:avLst/>
                <a:gdLst>
                  <a:gd name="T0" fmla="*/ 13 w 30"/>
                  <a:gd name="T1" fmla="*/ 0 h 192"/>
                  <a:gd name="T2" fmla="*/ 14 w 30"/>
                  <a:gd name="T3" fmla="*/ 0 h 192"/>
                  <a:gd name="T4" fmla="*/ 15 w 30"/>
                  <a:gd name="T5" fmla="*/ 4 h 192"/>
                  <a:gd name="T6" fmla="*/ 15 w 30"/>
                  <a:gd name="T7" fmla="*/ 13 h 192"/>
                  <a:gd name="T8" fmla="*/ 13 w 30"/>
                  <a:gd name="T9" fmla="*/ 35 h 192"/>
                  <a:gd name="T10" fmla="*/ 9 w 30"/>
                  <a:gd name="T11" fmla="*/ 57 h 192"/>
                  <a:gd name="T12" fmla="*/ 8 w 30"/>
                  <a:gd name="T13" fmla="*/ 81 h 192"/>
                  <a:gd name="T14" fmla="*/ 9 w 30"/>
                  <a:gd name="T15" fmla="*/ 104 h 192"/>
                  <a:gd name="T16" fmla="*/ 10 w 30"/>
                  <a:gd name="T17" fmla="*/ 126 h 192"/>
                  <a:gd name="T18" fmla="*/ 13 w 30"/>
                  <a:gd name="T19" fmla="*/ 147 h 192"/>
                  <a:gd name="T20" fmla="*/ 17 w 30"/>
                  <a:gd name="T21" fmla="*/ 165 h 192"/>
                  <a:gd name="T22" fmla="*/ 20 w 30"/>
                  <a:gd name="T23" fmla="*/ 173 h 192"/>
                  <a:gd name="T24" fmla="*/ 23 w 30"/>
                  <a:gd name="T25" fmla="*/ 180 h 192"/>
                  <a:gd name="T26" fmla="*/ 27 w 30"/>
                  <a:gd name="T27" fmla="*/ 187 h 192"/>
                  <a:gd name="T28" fmla="*/ 30 w 30"/>
                  <a:gd name="T29" fmla="*/ 192 h 192"/>
                  <a:gd name="T30" fmla="*/ 25 w 30"/>
                  <a:gd name="T31" fmla="*/ 188 h 192"/>
                  <a:gd name="T32" fmla="*/ 21 w 30"/>
                  <a:gd name="T33" fmla="*/ 183 h 192"/>
                  <a:gd name="T34" fmla="*/ 17 w 30"/>
                  <a:gd name="T35" fmla="*/ 176 h 192"/>
                  <a:gd name="T36" fmla="*/ 14 w 30"/>
                  <a:gd name="T37" fmla="*/ 171 h 192"/>
                  <a:gd name="T38" fmla="*/ 11 w 30"/>
                  <a:gd name="T39" fmla="*/ 164 h 192"/>
                  <a:gd name="T40" fmla="*/ 6 w 30"/>
                  <a:gd name="T41" fmla="*/ 150 h 192"/>
                  <a:gd name="T42" fmla="*/ 3 w 30"/>
                  <a:gd name="T43" fmla="*/ 135 h 192"/>
                  <a:gd name="T44" fmla="*/ 1 w 30"/>
                  <a:gd name="T45" fmla="*/ 120 h 192"/>
                  <a:gd name="T46" fmla="*/ 0 w 30"/>
                  <a:gd name="T47" fmla="*/ 105 h 192"/>
                  <a:gd name="T48" fmla="*/ 0 w 30"/>
                  <a:gd name="T49" fmla="*/ 89 h 192"/>
                  <a:gd name="T50" fmla="*/ 1 w 30"/>
                  <a:gd name="T51" fmla="*/ 74 h 192"/>
                  <a:gd name="T52" fmla="*/ 4 w 30"/>
                  <a:gd name="T53" fmla="*/ 46 h 192"/>
                  <a:gd name="T54" fmla="*/ 7 w 30"/>
                  <a:gd name="T55" fmla="*/ 23 h 192"/>
                  <a:gd name="T56" fmla="*/ 9 w 30"/>
                  <a:gd name="T57" fmla="*/ 7 h 192"/>
                  <a:gd name="T58" fmla="*/ 10 w 30"/>
                  <a:gd name="T59" fmla="*/ 0 h 192"/>
                  <a:gd name="T60" fmla="*/ 13 w 30"/>
                  <a:gd name="T6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" h="192">
                    <a:moveTo>
                      <a:pt x="13" y="0"/>
                    </a:moveTo>
                    <a:lnTo>
                      <a:pt x="14" y="0"/>
                    </a:lnTo>
                    <a:lnTo>
                      <a:pt x="15" y="4"/>
                    </a:lnTo>
                    <a:lnTo>
                      <a:pt x="15" y="13"/>
                    </a:lnTo>
                    <a:lnTo>
                      <a:pt x="13" y="35"/>
                    </a:lnTo>
                    <a:lnTo>
                      <a:pt x="9" y="57"/>
                    </a:lnTo>
                    <a:lnTo>
                      <a:pt x="8" y="81"/>
                    </a:lnTo>
                    <a:lnTo>
                      <a:pt x="9" y="104"/>
                    </a:lnTo>
                    <a:lnTo>
                      <a:pt x="10" y="126"/>
                    </a:lnTo>
                    <a:lnTo>
                      <a:pt x="13" y="147"/>
                    </a:lnTo>
                    <a:lnTo>
                      <a:pt x="17" y="165"/>
                    </a:lnTo>
                    <a:lnTo>
                      <a:pt x="20" y="173"/>
                    </a:lnTo>
                    <a:lnTo>
                      <a:pt x="23" y="180"/>
                    </a:lnTo>
                    <a:lnTo>
                      <a:pt x="27" y="187"/>
                    </a:lnTo>
                    <a:lnTo>
                      <a:pt x="30" y="192"/>
                    </a:lnTo>
                    <a:lnTo>
                      <a:pt x="25" y="188"/>
                    </a:lnTo>
                    <a:lnTo>
                      <a:pt x="21" y="183"/>
                    </a:lnTo>
                    <a:lnTo>
                      <a:pt x="17" y="176"/>
                    </a:lnTo>
                    <a:lnTo>
                      <a:pt x="14" y="171"/>
                    </a:lnTo>
                    <a:lnTo>
                      <a:pt x="11" y="164"/>
                    </a:lnTo>
                    <a:lnTo>
                      <a:pt x="6" y="150"/>
                    </a:lnTo>
                    <a:lnTo>
                      <a:pt x="3" y="135"/>
                    </a:lnTo>
                    <a:lnTo>
                      <a:pt x="1" y="120"/>
                    </a:lnTo>
                    <a:lnTo>
                      <a:pt x="0" y="105"/>
                    </a:lnTo>
                    <a:lnTo>
                      <a:pt x="0" y="89"/>
                    </a:lnTo>
                    <a:lnTo>
                      <a:pt x="1" y="74"/>
                    </a:lnTo>
                    <a:lnTo>
                      <a:pt x="4" y="46"/>
                    </a:lnTo>
                    <a:lnTo>
                      <a:pt x="7" y="23"/>
                    </a:lnTo>
                    <a:lnTo>
                      <a:pt x="9" y="7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6" name="Freeform 52">
                <a:extLst>
                  <a:ext uri="{FF2B5EF4-FFF2-40B4-BE49-F238E27FC236}">
                    <a16:creationId xmlns:a16="http://schemas.microsoft.com/office/drawing/2014/main" xmlns="" id="{29B6A535-F5B8-4926-9CD7-90539DADA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4" y="3400"/>
                <a:ext cx="7" cy="48"/>
              </a:xfrm>
              <a:custGeom>
                <a:avLst/>
                <a:gdLst>
                  <a:gd name="T0" fmla="*/ 13 w 30"/>
                  <a:gd name="T1" fmla="*/ 0 h 192"/>
                  <a:gd name="T2" fmla="*/ 14 w 30"/>
                  <a:gd name="T3" fmla="*/ 0 h 192"/>
                  <a:gd name="T4" fmla="*/ 15 w 30"/>
                  <a:gd name="T5" fmla="*/ 4 h 192"/>
                  <a:gd name="T6" fmla="*/ 15 w 30"/>
                  <a:gd name="T7" fmla="*/ 13 h 192"/>
                  <a:gd name="T8" fmla="*/ 13 w 30"/>
                  <a:gd name="T9" fmla="*/ 35 h 192"/>
                  <a:gd name="T10" fmla="*/ 9 w 30"/>
                  <a:gd name="T11" fmla="*/ 57 h 192"/>
                  <a:gd name="T12" fmla="*/ 8 w 30"/>
                  <a:gd name="T13" fmla="*/ 81 h 192"/>
                  <a:gd name="T14" fmla="*/ 9 w 30"/>
                  <a:gd name="T15" fmla="*/ 104 h 192"/>
                  <a:gd name="T16" fmla="*/ 10 w 30"/>
                  <a:gd name="T17" fmla="*/ 126 h 192"/>
                  <a:gd name="T18" fmla="*/ 13 w 30"/>
                  <a:gd name="T19" fmla="*/ 147 h 192"/>
                  <a:gd name="T20" fmla="*/ 17 w 30"/>
                  <a:gd name="T21" fmla="*/ 165 h 192"/>
                  <a:gd name="T22" fmla="*/ 20 w 30"/>
                  <a:gd name="T23" fmla="*/ 173 h 192"/>
                  <a:gd name="T24" fmla="*/ 23 w 30"/>
                  <a:gd name="T25" fmla="*/ 180 h 192"/>
                  <a:gd name="T26" fmla="*/ 27 w 30"/>
                  <a:gd name="T27" fmla="*/ 187 h 192"/>
                  <a:gd name="T28" fmla="*/ 30 w 30"/>
                  <a:gd name="T29" fmla="*/ 192 h 192"/>
                  <a:gd name="T30" fmla="*/ 25 w 30"/>
                  <a:gd name="T31" fmla="*/ 188 h 192"/>
                  <a:gd name="T32" fmla="*/ 21 w 30"/>
                  <a:gd name="T33" fmla="*/ 183 h 192"/>
                  <a:gd name="T34" fmla="*/ 17 w 30"/>
                  <a:gd name="T35" fmla="*/ 176 h 192"/>
                  <a:gd name="T36" fmla="*/ 14 w 30"/>
                  <a:gd name="T37" fmla="*/ 171 h 192"/>
                  <a:gd name="T38" fmla="*/ 11 w 30"/>
                  <a:gd name="T39" fmla="*/ 164 h 192"/>
                  <a:gd name="T40" fmla="*/ 6 w 30"/>
                  <a:gd name="T41" fmla="*/ 150 h 192"/>
                  <a:gd name="T42" fmla="*/ 3 w 30"/>
                  <a:gd name="T43" fmla="*/ 135 h 192"/>
                  <a:gd name="T44" fmla="*/ 1 w 30"/>
                  <a:gd name="T45" fmla="*/ 120 h 192"/>
                  <a:gd name="T46" fmla="*/ 0 w 30"/>
                  <a:gd name="T47" fmla="*/ 105 h 192"/>
                  <a:gd name="T48" fmla="*/ 0 w 30"/>
                  <a:gd name="T49" fmla="*/ 89 h 192"/>
                  <a:gd name="T50" fmla="*/ 1 w 30"/>
                  <a:gd name="T51" fmla="*/ 74 h 192"/>
                  <a:gd name="T52" fmla="*/ 4 w 30"/>
                  <a:gd name="T53" fmla="*/ 46 h 192"/>
                  <a:gd name="T54" fmla="*/ 7 w 30"/>
                  <a:gd name="T55" fmla="*/ 23 h 192"/>
                  <a:gd name="T56" fmla="*/ 9 w 30"/>
                  <a:gd name="T57" fmla="*/ 7 h 192"/>
                  <a:gd name="T58" fmla="*/ 10 w 30"/>
                  <a:gd name="T59" fmla="*/ 0 h 192"/>
                  <a:gd name="T60" fmla="*/ 13 w 30"/>
                  <a:gd name="T6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" h="192">
                    <a:moveTo>
                      <a:pt x="13" y="0"/>
                    </a:moveTo>
                    <a:lnTo>
                      <a:pt x="14" y="0"/>
                    </a:lnTo>
                    <a:lnTo>
                      <a:pt x="15" y="4"/>
                    </a:lnTo>
                    <a:lnTo>
                      <a:pt x="15" y="13"/>
                    </a:lnTo>
                    <a:lnTo>
                      <a:pt x="13" y="35"/>
                    </a:lnTo>
                    <a:lnTo>
                      <a:pt x="9" y="57"/>
                    </a:lnTo>
                    <a:lnTo>
                      <a:pt x="8" y="81"/>
                    </a:lnTo>
                    <a:lnTo>
                      <a:pt x="9" y="104"/>
                    </a:lnTo>
                    <a:lnTo>
                      <a:pt x="10" y="126"/>
                    </a:lnTo>
                    <a:lnTo>
                      <a:pt x="13" y="147"/>
                    </a:lnTo>
                    <a:lnTo>
                      <a:pt x="17" y="165"/>
                    </a:lnTo>
                    <a:lnTo>
                      <a:pt x="20" y="173"/>
                    </a:lnTo>
                    <a:lnTo>
                      <a:pt x="23" y="180"/>
                    </a:lnTo>
                    <a:lnTo>
                      <a:pt x="27" y="187"/>
                    </a:lnTo>
                    <a:lnTo>
                      <a:pt x="30" y="192"/>
                    </a:lnTo>
                    <a:lnTo>
                      <a:pt x="25" y="188"/>
                    </a:lnTo>
                    <a:lnTo>
                      <a:pt x="21" y="183"/>
                    </a:lnTo>
                    <a:lnTo>
                      <a:pt x="17" y="176"/>
                    </a:lnTo>
                    <a:lnTo>
                      <a:pt x="14" y="171"/>
                    </a:lnTo>
                    <a:lnTo>
                      <a:pt x="11" y="164"/>
                    </a:lnTo>
                    <a:lnTo>
                      <a:pt x="6" y="150"/>
                    </a:lnTo>
                    <a:lnTo>
                      <a:pt x="3" y="135"/>
                    </a:lnTo>
                    <a:lnTo>
                      <a:pt x="1" y="120"/>
                    </a:lnTo>
                    <a:lnTo>
                      <a:pt x="0" y="105"/>
                    </a:lnTo>
                    <a:lnTo>
                      <a:pt x="0" y="89"/>
                    </a:lnTo>
                    <a:lnTo>
                      <a:pt x="1" y="74"/>
                    </a:lnTo>
                    <a:lnTo>
                      <a:pt x="4" y="46"/>
                    </a:lnTo>
                    <a:lnTo>
                      <a:pt x="7" y="23"/>
                    </a:lnTo>
                    <a:lnTo>
                      <a:pt x="9" y="7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7" name="Freeform 53">
                <a:extLst>
                  <a:ext uri="{FF2B5EF4-FFF2-40B4-BE49-F238E27FC236}">
                    <a16:creationId xmlns:a16="http://schemas.microsoft.com/office/drawing/2014/main" xmlns="" id="{8A631EEA-968B-40AD-A7C4-991C2F26E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3413"/>
                <a:ext cx="7" cy="43"/>
              </a:xfrm>
              <a:custGeom>
                <a:avLst/>
                <a:gdLst>
                  <a:gd name="T0" fmla="*/ 13 w 31"/>
                  <a:gd name="T1" fmla="*/ 0 h 170"/>
                  <a:gd name="T2" fmla="*/ 14 w 31"/>
                  <a:gd name="T3" fmla="*/ 0 h 170"/>
                  <a:gd name="T4" fmla="*/ 14 w 31"/>
                  <a:gd name="T5" fmla="*/ 3 h 170"/>
                  <a:gd name="T6" fmla="*/ 14 w 31"/>
                  <a:gd name="T7" fmla="*/ 12 h 170"/>
                  <a:gd name="T8" fmla="*/ 12 w 31"/>
                  <a:gd name="T9" fmla="*/ 30 h 170"/>
                  <a:gd name="T10" fmla="*/ 10 w 31"/>
                  <a:gd name="T11" fmla="*/ 51 h 170"/>
                  <a:gd name="T12" fmla="*/ 9 w 31"/>
                  <a:gd name="T13" fmla="*/ 71 h 170"/>
                  <a:gd name="T14" fmla="*/ 9 w 31"/>
                  <a:gd name="T15" fmla="*/ 92 h 170"/>
                  <a:gd name="T16" fmla="*/ 11 w 31"/>
                  <a:gd name="T17" fmla="*/ 112 h 170"/>
                  <a:gd name="T18" fmla="*/ 13 w 31"/>
                  <a:gd name="T19" fmla="*/ 131 h 170"/>
                  <a:gd name="T20" fmla="*/ 18 w 31"/>
                  <a:gd name="T21" fmla="*/ 147 h 170"/>
                  <a:gd name="T22" fmla="*/ 21 w 31"/>
                  <a:gd name="T23" fmla="*/ 153 h 170"/>
                  <a:gd name="T24" fmla="*/ 24 w 31"/>
                  <a:gd name="T25" fmla="*/ 160 h 170"/>
                  <a:gd name="T26" fmla="*/ 27 w 31"/>
                  <a:gd name="T27" fmla="*/ 165 h 170"/>
                  <a:gd name="T28" fmla="*/ 31 w 31"/>
                  <a:gd name="T29" fmla="*/ 170 h 170"/>
                  <a:gd name="T30" fmla="*/ 26 w 31"/>
                  <a:gd name="T31" fmla="*/ 166 h 170"/>
                  <a:gd name="T32" fmla="*/ 22 w 31"/>
                  <a:gd name="T33" fmla="*/ 162 h 170"/>
                  <a:gd name="T34" fmla="*/ 18 w 31"/>
                  <a:gd name="T35" fmla="*/ 156 h 170"/>
                  <a:gd name="T36" fmla="*/ 14 w 31"/>
                  <a:gd name="T37" fmla="*/ 151 h 170"/>
                  <a:gd name="T38" fmla="*/ 11 w 31"/>
                  <a:gd name="T39" fmla="*/ 145 h 170"/>
                  <a:gd name="T40" fmla="*/ 7 w 31"/>
                  <a:gd name="T41" fmla="*/ 133 h 170"/>
                  <a:gd name="T42" fmla="*/ 4 w 31"/>
                  <a:gd name="T43" fmla="*/ 120 h 170"/>
                  <a:gd name="T44" fmla="*/ 2 w 31"/>
                  <a:gd name="T45" fmla="*/ 106 h 170"/>
                  <a:gd name="T46" fmla="*/ 0 w 31"/>
                  <a:gd name="T47" fmla="*/ 93 h 170"/>
                  <a:gd name="T48" fmla="*/ 0 w 31"/>
                  <a:gd name="T49" fmla="*/ 79 h 170"/>
                  <a:gd name="T50" fmla="*/ 2 w 31"/>
                  <a:gd name="T51" fmla="*/ 66 h 170"/>
                  <a:gd name="T52" fmla="*/ 4 w 31"/>
                  <a:gd name="T53" fmla="*/ 41 h 170"/>
                  <a:gd name="T54" fmla="*/ 8 w 31"/>
                  <a:gd name="T55" fmla="*/ 21 h 170"/>
                  <a:gd name="T56" fmla="*/ 10 w 31"/>
                  <a:gd name="T57" fmla="*/ 7 h 170"/>
                  <a:gd name="T58" fmla="*/ 11 w 31"/>
                  <a:gd name="T59" fmla="*/ 1 h 170"/>
                  <a:gd name="T60" fmla="*/ 13 w 31"/>
                  <a:gd name="T6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170">
                    <a:moveTo>
                      <a:pt x="13" y="0"/>
                    </a:moveTo>
                    <a:lnTo>
                      <a:pt x="14" y="0"/>
                    </a:lnTo>
                    <a:lnTo>
                      <a:pt x="14" y="3"/>
                    </a:lnTo>
                    <a:lnTo>
                      <a:pt x="14" y="12"/>
                    </a:lnTo>
                    <a:lnTo>
                      <a:pt x="12" y="30"/>
                    </a:lnTo>
                    <a:lnTo>
                      <a:pt x="10" y="51"/>
                    </a:lnTo>
                    <a:lnTo>
                      <a:pt x="9" y="71"/>
                    </a:lnTo>
                    <a:lnTo>
                      <a:pt x="9" y="92"/>
                    </a:lnTo>
                    <a:lnTo>
                      <a:pt x="11" y="112"/>
                    </a:lnTo>
                    <a:lnTo>
                      <a:pt x="13" y="131"/>
                    </a:lnTo>
                    <a:lnTo>
                      <a:pt x="18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7" y="165"/>
                    </a:lnTo>
                    <a:lnTo>
                      <a:pt x="31" y="170"/>
                    </a:lnTo>
                    <a:lnTo>
                      <a:pt x="26" y="166"/>
                    </a:lnTo>
                    <a:lnTo>
                      <a:pt x="22" y="162"/>
                    </a:lnTo>
                    <a:lnTo>
                      <a:pt x="18" y="156"/>
                    </a:lnTo>
                    <a:lnTo>
                      <a:pt x="14" y="151"/>
                    </a:lnTo>
                    <a:lnTo>
                      <a:pt x="11" y="145"/>
                    </a:lnTo>
                    <a:lnTo>
                      <a:pt x="7" y="133"/>
                    </a:lnTo>
                    <a:lnTo>
                      <a:pt x="4" y="120"/>
                    </a:lnTo>
                    <a:lnTo>
                      <a:pt x="2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2" y="66"/>
                    </a:lnTo>
                    <a:lnTo>
                      <a:pt x="4" y="41"/>
                    </a:lnTo>
                    <a:lnTo>
                      <a:pt x="8" y="21"/>
                    </a:lnTo>
                    <a:lnTo>
                      <a:pt x="10" y="7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8" name="Freeform 54">
                <a:extLst>
                  <a:ext uri="{FF2B5EF4-FFF2-40B4-BE49-F238E27FC236}">
                    <a16:creationId xmlns:a16="http://schemas.microsoft.com/office/drawing/2014/main" xmlns="" id="{6E96D87F-BF01-476C-8AAD-8829FE2F8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3413"/>
                <a:ext cx="7" cy="43"/>
              </a:xfrm>
              <a:custGeom>
                <a:avLst/>
                <a:gdLst>
                  <a:gd name="T0" fmla="*/ 13 w 31"/>
                  <a:gd name="T1" fmla="*/ 0 h 170"/>
                  <a:gd name="T2" fmla="*/ 14 w 31"/>
                  <a:gd name="T3" fmla="*/ 0 h 170"/>
                  <a:gd name="T4" fmla="*/ 14 w 31"/>
                  <a:gd name="T5" fmla="*/ 3 h 170"/>
                  <a:gd name="T6" fmla="*/ 14 w 31"/>
                  <a:gd name="T7" fmla="*/ 12 h 170"/>
                  <a:gd name="T8" fmla="*/ 12 w 31"/>
                  <a:gd name="T9" fmla="*/ 30 h 170"/>
                  <a:gd name="T10" fmla="*/ 10 w 31"/>
                  <a:gd name="T11" fmla="*/ 51 h 170"/>
                  <a:gd name="T12" fmla="*/ 9 w 31"/>
                  <a:gd name="T13" fmla="*/ 71 h 170"/>
                  <a:gd name="T14" fmla="*/ 9 w 31"/>
                  <a:gd name="T15" fmla="*/ 92 h 170"/>
                  <a:gd name="T16" fmla="*/ 11 w 31"/>
                  <a:gd name="T17" fmla="*/ 112 h 170"/>
                  <a:gd name="T18" fmla="*/ 13 w 31"/>
                  <a:gd name="T19" fmla="*/ 131 h 170"/>
                  <a:gd name="T20" fmla="*/ 18 w 31"/>
                  <a:gd name="T21" fmla="*/ 147 h 170"/>
                  <a:gd name="T22" fmla="*/ 21 w 31"/>
                  <a:gd name="T23" fmla="*/ 153 h 170"/>
                  <a:gd name="T24" fmla="*/ 24 w 31"/>
                  <a:gd name="T25" fmla="*/ 160 h 170"/>
                  <a:gd name="T26" fmla="*/ 27 w 31"/>
                  <a:gd name="T27" fmla="*/ 165 h 170"/>
                  <a:gd name="T28" fmla="*/ 31 w 31"/>
                  <a:gd name="T29" fmla="*/ 170 h 170"/>
                  <a:gd name="T30" fmla="*/ 26 w 31"/>
                  <a:gd name="T31" fmla="*/ 166 h 170"/>
                  <a:gd name="T32" fmla="*/ 22 w 31"/>
                  <a:gd name="T33" fmla="*/ 162 h 170"/>
                  <a:gd name="T34" fmla="*/ 18 w 31"/>
                  <a:gd name="T35" fmla="*/ 156 h 170"/>
                  <a:gd name="T36" fmla="*/ 14 w 31"/>
                  <a:gd name="T37" fmla="*/ 151 h 170"/>
                  <a:gd name="T38" fmla="*/ 11 w 31"/>
                  <a:gd name="T39" fmla="*/ 145 h 170"/>
                  <a:gd name="T40" fmla="*/ 7 w 31"/>
                  <a:gd name="T41" fmla="*/ 133 h 170"/>
                  <a:gd name="T42" fmla="*/ 4 w 31"/>
                  <a:gd name="T43" fmla="*/ 120 h 170"/>
                  <a:gd name="T44" fmla="*/ 2 w 31"/>
                  <a:gd name="T45" fmla="*/ 106 h 170"/>
                  <a:gd name="T46" fmla="*/ 0 w 31"/>
                  <a:gd name="T47" fmla="*/ 93 h 170"/>
                  <a:gd name="T48" fmla="*/ 0 w 31"/>
                  <a:gd name="T49" fmla="*/ 79 h 170"/>
                  <a:gd name="T50" fmla="*/ 2 w 31"/>
                  <a:gd name="T51" fmla="*/ 66 h 170"/>
                  <a:gd name="T52" fmla="*/ 4 w 31"/>
                  <a:gd name="T53" fmla="*/ 41 h 170"/>
                  <a:gd name="T54" fmla="*/ 8 w 31"/>
                  <a:gd name="T55" fmla="*/ 21 h 170"/>
                  <a:gd name="T56" fmla="*/ 10 w 31"/>
                  <a:gd name="T57" fmla="*/ 7 h 170"/>
                  <a:gd name="T58" fmla="*/ 11 w 31"/>
                  <a:gd name="T59" fmla="*/ 1 h 170"/>
                  <a:gd name="T60" fmla="*/ 13 w 31"/>
                  <a:gd name="T6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170">
                    <a:moveTo>
                      <a:pt x="13" y="0"/>
                    </a:moveTo>
                    <a:lnTo>
                      <a:pt x="14" y="0"/>
                    </a:lnTo>
                    <a:lnTo>
                      <a:pt x="14" y="3"/>
                    </a:lnTo>
                    <a:lnTo>
                      <a:pt x="14" y="12"/>
                    </a:lnTo>
                    <a:lnTo>
                      <a:pt x="12" y="30"/>
                    </a:lnTo>
                    <a:lnTo>
                      <a:pt x="10" y="51"/>
                    </a:lnTo>
                    <a:lnTo>
                      <a:pt x="9" y="71"/>
                    </a:lnTo>
                    <a:lnTo>
                      <a:pt x="9" y="92"/>
                    </a:lnTo>
                    <a:lnTo>
                      <a:pt x="11" y="112"/>
                    </a:lnTo>
                    <a:lnTo>
                      <a:pt x="13" y="131"/>
                    </a:lnTo>
                    <a:lnTo>
                      <a:pt x="18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7" y="165"/>
                    </a:lnTo>
                    <a:lnTo>
                      <a:pt x="31" y="170"/>
                    </a:lnTo>
                    <a:lnTo>
                      <a:pt x="26" y="166"/>
                    </a:lnTo>
                    <a:lnTo>
                      <a:pt x="22" y="162"/>
                    </a:lnTo>
                    <a:lnTo>
                      <a:pt x="18" y="156"/>
                    </a:lnTo>
                    <a:lnTo>
                      <a:pt x="14" y="151"/>
                    </a:lnTo>
                    <a:lnTo>
                      <a:pt x="11" y="145"/>
                    </a:lnTo>
                    <a:lnTo>
                      <a:pt x="7" y="133"/>
                    </a:lnTo>
                    <a:lnTo>
                      <a:pt x="4" y="120"/>
                    </a:lnTo>
                    <a:lnTo>
                      <a:pt x="2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2" y="66"/>
                    </a:lnTo>
                    <a:lnTo>
                      <a:pt x="4" y="41"/>
                    </a:lnTo>
                    <a:lnTo>
                      <a:pt x="8" y="21"/>
                    </a:lnTo>
                    <a:lnTo>
                      <a:pt x="10" y="7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9" name="Freeform 55">
                <a:extLst>
                  <a:ext uri="{FF2B5EF4-FFF2-40B4-BE49-F238E27FC236}">
                    <a16:creationId xmlns:a16="http://schemas.microsoft.com/office/drawing/2014/main" xmlns="" id="{F91E8D41-2D41-468C-9C13-77A4E60F4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3394"/>
                <a:ext cx="6" cy="51"/>
              </a:xfrm>
              <a:custGeom>
                <a:avLst/>
                <a:gdLst>
                  <a:gd name="T0" fmla="*/ 20 w 26"/>
                  <a:gd name="T1" fmla="*/ 0 h 204"/>
                  <a:gd name="T2" fmla="*/ 22 w 26"/>
                  <a:gd name="T3" fmla="*/ 0 h 204"/>
                  <a:gd name="T4" fmla="*/ 22 w 26"/>
                  <a:gd name="T5" fmla="*/ 3 h 204"/>
                  <a:gd name="T6" fmla="*/ 22 w 26"/>
                  <a:gd name="T7" fmla="*/ 14 h 204"/>
                  <a:gd name="T8" fmla="*/ 18 w 26"/>
                  <a:gd name="T9" fmla="*/ 34 h 204"/>
                  <a:gd name="T10" fmla="*/ 15 w 26"/>
                  <a:gd name="T11" fmla="*/ 52 h 204"/>
                  <a:gd name="T12" fmla="*/ 13 w 26"/>
                  <a:gd name="T13" fmla="*/ 71 h 204"/>
                  <a:gd name="T14" fmla="*/ 12 w 26"/>
                  <a:gd name="T15" fmla="*/ 90 h 204"/>
                  <a:gd name="T16" fmla="*/ 10 w 26"/>
                  <a:gd name="T17" fmla="*/ 110 h 204"/>
                  <a:gd name="T18" fmla="*/ 10 w 26"/>
                  <a:gd name="T19" fmla="*/ 125 h 204"/>
                  <a:gd name="T20" fmla="*/ 10 w 26"/>
                  <a:gd name="T21" fmla="*/ 140 h 204"/>
                  <a:gd name="T22" fmla="*/ 10 w 26"/>
                  <a:gd name="T23" fmla="*/ 154 h 204"/>
                  <a:gd name="T24" fmla="*/ 12 w 26"/>
                  <a:gd name="T25" fmla="*/ 167 h 204"/>
                  <a:gd name="T26" fmla="*/ 14 w 26"/>
                  <a:gd name="T27" fmla="*/ 179 h 204"/>
                  <a:gd name="T28" fmla="*/ 17 w 26"/>
                  <a:gd name="T29" fmla="*/ 189 h 204"/>
                  <a:gd name="T30" fmla="*/ 22 w 26"/>
                  <a:gd name="T31" fmla="*/ 198 h 204"/>
                  <a:gd name="T32" fmla="*/ 26 w 26"/>
                  <a:gd name="T33" fmla="*/ 204 h 204"/>
                  <a:gd name="T34" fmla="*/ 9 w 26"/>
                  <a:gd name="T35" fmla="*/ 187 h 204"/>
                  <a:gd name="T36" fmla="*/ 4 w 26"/>
                  <a:gd name="T37" fmla="*/ 177 h 204"/>
                  <a:gd name="T38" fmla="*/ 2 w 26"/>
                  <a:gd name="T39" fmla="*/ 166 h 204"/>
                  <a:gd name="T40" fmla="*/ 0 w 26"/>
                  <a:gd name="T41" fmla="*/ 153 h 204"/>
                  <a:gd name="T42" fmla="*/ 0 w 26"/>
                  <a:gd name="T43" fmla="*/ 139 h 204"/>
                  <a:gd name="T44" fmla="*/ 0 w 26"/>
                  <a:gd name="T45" fmla="*/ 124 h 204"/>
                  <a:gd name="T46" fmla="*/ 1 w 26"/>
                  <a:gd name="T47" fmla="*/ 107 h 204"/>
                  <a:gd name="T48" fmla="*/ 3 w 26"/>
                  <a:gd name="T49" fmla="*/ 92 h 204"/>
                  <a:gd name="T50" fmla="*/ 5 w 26"/>
                  <a:gd name="T51" fmla="*/ 76 h 204"/>
                  <a:gd name="T52" fmla="*/ 10 w 26"/>
                  <a:gd name="T53" fmla="*/ 47 h 204"/>
                  <a:gd name="T54" fmla="*/ 14 w 26"/>
                  <a:gd name="T55" fmla="*/ 23 h 204"/>
                  <a:gd name="T56" fmla="*/ 17 w 26"/>
                  <a:gd name="T57" fmla="*/ 7 h 204"/>
                  <a:gd name="T58" fmla="*/ 18 w 26"/>
                  <a:gd name="T59" fmla="*/ 1 h 204"/>
                  <a:gd name="T60" fmla="*/ 20 w 26"/>
                  <a:gd name="T61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04">
                    <a:moveTo>
                      <a:pt x="20" y="0"/>
                    </a:moveTo>
                    <a:lnTo>
                      <a:pt x="22" y="0"/>
                    </a:lnTo>
                    <a:lnTo>
                      <a:pt x="22" y="3"/>
                    </a:lnTo>
                    <a:lnTo>
                      <a:pt x="22" y="14"/>
                    </a:lnTo>
                    <a:lnTo>
                      <a:pt x="18" y="34"/>
                    </a:lnTo>
                    <a:lnTo>
                      <a:pt x="15" y="52"/>
                    </a:lnTo>
                    <a:lnTo>
                      <a:pt x="13" y="71"/>
                    </a:lnTo>
                    <a:lnTo>
                      <a:pt x="12" y="90"/>
                    </a:lnTo>
                    <a:lnTo>
                      <a:pt x="10" y="110"/>
                    </a:lnTo>
                    <a:lnTo>
                      <a:pt x="10" y="125"/>
                    </a:lnTo>
                    <a:lnTo>
                      <a:pt x="10" y="140"/>
                    </a:lnTo>
                    <a:lnTo>
                      <a:pt x="10" y="154"/>
                    </a:lnTo>
                    <a:lnTo>
                      <a:pt x="12" y="167"/>
                    </a:lnTo>
                    <a:lnTo>
                      <a:pt x="14" y="179"/>
                    </a:lnTo>
                    <a:lnTo>
                      <a:pt x="17" y="189"/>
                    </a:lnTo>
                    <a:lnTo>
                      <a:pt x="22" y="198"/>
                    </a:lnTo>
                    <a:lnTo>
                      <a:pt x="26" y="204"/>
                    </a:lnTo>
                    <a:lnTo>
                      <a:pt x="9" y="187"/>
                    </a:lnTo>
                    <a:lnTo>
                      <a:pt x="4" y="177"/>
                    </a:lnTo>
                    <a:lnTo>
                      <a:pt x="2" y="166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0" y="124"/>
                    </a:lnTo>
                    <a:lnTo>
                      <a:pt x="1" y="107"/>
                    </a:lnTo>
                    <a:lnTo>
                      <a:pt x="3" y="92"/>
                    </a:lnTo>
                    <a:lnTo>
                      <a:pt x="5" y="76"/>
                    </a:lnTo>
                    <a:lnTo>
                      <a:pt x="10" y="47"/>
                    </a:lnTo>
                    <a:lnTo>
                      <a:pt x="14" y="23"/>
                    </a:lnTo>
                    <a:lnTo>
                      <a:pt x="17" y="7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0" name="Freeform 56">
                <a:extLst>
                  <a:ext uri="{FF2B5EF4-FFF2-40B4-BE49-F238E27FC236}">
                    <a16:creationId xmlns:a16="http://schemas.microsoft.com/office/drawing/2014/main" xmlns="" id="{82C195BF-1E7E-4A3F-BAD7-93F44EB17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3394"/>
                <a:ext cx="5" cy="40"/>
              </a:xfrm>
              <a:custGeom>
                <a:avLst/>
                <a:gdLst>
                  <a:gd name="T0" fmla="*/ 11 w 21"/>
                  <a:gd name="T1" fmla="*/ 0 h 162"/>
                  <a:gd name="T2" fmla="*/ 12 w 21"/>
                  <a:gd name="T3" fmla="*/ 4 h 162"/>
                  <a:gd name="T4" fmla="*/ 11 w 21"/>
                  <a:gd name="T5" fmla="*/ 29 h 162"/>
                  <a:gd name="T6" fmla="*/ 10 w 21"/>
                  <a:gd name="T7" fmla="*/ 43 h 162"/>
                  <a:gd name="T8" fmla="*/ 10 w 21"/>
                  <a:gd name="T9" fmla="*/ 58 h 162"/>
                  <a:gd name="T10" fmla="*/ 10 w 21"/>
                  <a:gd name="T11" fmla="*/ 73 h 162"/>
                  <a:gd name="T12" fmla="*/ 10 w 21"/>
                  <a:gd name="T13" fmla="*/ 88 h 162"/>
                  <a:gd name="T14" fmla="*/ 10 w 21"/>
                  <a:gd name="T15" fmla="*/ 112 h 162"/>
                  <a:gd name="T16" fmla="*/ 11 w 21"/>
                  <a:gd name="T17" fmla="*/ 133 h 162"/>
                  <a:gd name="T18" fmla="*/ 12 w 21"/>
                  <a:gd name="T19" fmla="*/ 143 h 162"/>
                  <a:gd name="T20" fmla="*/ 15 w 21"/>
                  <a:gd name="T21" fmla="*/ 150 h 162"/>
                  <a:gd name="T22" fmla="*/ 18 w 21"/>
                  <a:gd name="T23" fmla="*/ 157 h 162"/>
                  <a:gd name="T24" fmla="*/ 21 w 21"/>
                  <a:gd name="T25" fmla="*/ 162 h 162"/>
                  <a:gd name="T26" fmla="*/ 18 w 21"/>
                  <a:gd name="T27" fmla="*/ 159 h 162"/>
                  <a:gd name="T28" fmla="*/ 11 w 21"/>
                  <a:gd name="T29" fmla="*/ 150 h 162"/>
                  <a:gd name="T30" fmla="*/ 7 w 21"/>
                  <a:gd name="T31" fmla="*/ 140 h 162"/>
                  <a:gd name="T32" fmla="*/ 4 w 21"/>
                  <a:gd name="T33" fmla="*/ 129 h 162"/>
                  <a:gd name="T34" fmla="*/ 2 w 21"/>
                  <a:gd name="T35" fmla="*/ 116 h 162"/>
                  <a:gd name="T36" fmla="*/ 1 w 21"/>
                  <a:gd name="T37" fmla="*/ 103 h 162"/>
                  <a:gd name="T38" fmla="*/ 0 w 21"/>
                  <a:gd name="T39" fmla="*/ 90 h 162"/>
                  <a:gd name="T40" fmla="*/ 0 w 21"/>
                  <a:gd name="T41" fmla="*/ 77 h 162"/>
                  <a:gd name="T42" fmla="*/ 1 w 21"/>
                  <a:gd name="T43" fmla="*/ 64 h 162"/>
                  <a:gd name="T44" fmla="*/ 7 w 21"/>
                  <a:gd name="T45" fmla="*/ 21 h 162"/>
                  <a:gd name="T46" fmla="*/ 9 w 21"/>
                  <a:gd name="T47" fmla="*/ 2 h 162"/>
                  <a:gd name="T48" fmla="*/ 11 w 21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62">
                    <a:moveTo>
                      <a:pt x="11" y="0"/>
                    </a:moveTo>
                    <a:lnTo>
                      <a:pt x="12" y="4"/>
                    </a:lnTo>
                    <a:lnTo>
                      <a:pt x="11" y="29"/>
                    </a:lnTo>
                    <a:lnTo>
                      <a:pt x="10" y="43"/>
                    </a:lnTo>
                    <a:lnTo>
                      <a:pt x="10" y="58"/>
                    </a:lnTo>
                    <a:lnTo>
                      <a:pt x="10" y="73"/>
                    </a:lnTo>
                    <a:lnTo>
                      <a:pt x="10" y="88"/>
                    </a:lnTo>
                    <a:lnTo>
                      <a:pt x="10" y="112"/>
                    </a:lnTo>
                    <a:lnTo>
                      <a:pt x="11" y="133"/>
                    </a:lnTo>
                    <a:lnTo>
                      <a:pt x="12" y="143"/>
                    </a:lnTo>
                    <a:lnTo>
                      <a:pt x="15" y="150"/>
                    </a:lnTo>
                    <a:lnTo>
                      <a:pt x="18" y="157"/>
                    </a:lnTo>
                    <a:lnTo>
                      <a:pt x="21" y="162"/>
                    </a:lnTo>
                    <a:lnTo>
                      <a:pt x="18" y="159"/>
                    </a:lnTo>
                    <a:lnTo>
                      <a:pt x="11" y="150"/>
                    </a:lnTo>
                    <a:lnTo>
                      <a:pt x="7" y="140"/>
                    </a:lnTo>
                    <a:lnTo>
                      <a:pt x="4" y="129"/>
                    </a:lnTo>
                    <a:lnTo>
                      <a:pt x="2" y="116"/>
                    </a:lnTo>
                    <a:lnTo>
                      <a:pt x="1" y="103"/>
                    </a:lnTo>
                    <a:lnTo>
                      <a:pt x="0" y="90"/>
                    </a:lnTo>
                    <a:lnTo>
                      <a:pt x="0" y="77"/>
                    </a:lnTo>
                    <a:lnTo>
                      <a:pt x="1" y="64"/>
                    </a:lnTo>
                    <a:lnTo>
                      <a:pt x="7" y="21"/>
                    </a:lnTo>
                    <a:lnTo>
                      <a:pt x="9" y="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1" name="Freeform 57">
                <a:extLst>
                  <a:ext uri="{FF2B5EF4-FFF2-40B4-BE49-F238E27FC236}">
                    <a16:creationId xmlns:a16="http://schemas.microsoft.com/office/drawing/2014/main" xmlns="" id="{A1BF4FD8-6ED9-4894-B4C4-4D62628AC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" y="3399"/>
                <a:ext cx="6" cy="41"/>
              </a:xfrm>
              <a:custGeom>
                <a:avLst/>
                <a:gdLst>
                  <a:gd name="T0" fmla="*/ 12 w 22"/>
                  <a:gd name="T1" fmla="*/ 0 h 162"/>
                  <a:gd name="T2" fmla="*/ 13 w 22"/>
                  <a:gd name="T3" fmla="*/ 3 h 162"/>
                  <a:gd name="T4" fmla="*/ 11 w 22"/>
                  <a:gd name="T5" fmla="*/ 27 h 162"/>
                  <a:gd name="T6" fmla="*/ 10 w 22"/>
                  <a:gd name="T7" fmla="*/ 42 h 162"/>
                  <a:gd name="T8" fmla="*/ 9 w 22"/>
                  <a:gd name="T9" fmla="*/ 57 h 162"/>
                  <a:gd name="T10" fmla="*/ 8 w 22"/>
                  <a:gd name="T11" fmla="*/ 73 h 162"/>
                  <a:gd name="T12" fmla="*/ 7 w 22"/>
                  <a:gd name="T13" fmla="*/ 88 h 162"/>
                  <a:gd name="T14" fmla="*/ 7 w 22"/>
                  <a:gd name="T15" fmla="*/ 100 h 162"/>
                  <a:gd name="T16" fmla="*/ 8 w 22"/>
                  <a:gd name="T17" fmla="*/ 112 h 162"/>
                  <a:gd name="T18" fmla="*/ 8 w 22"/>
                  <a:gd name="T19" fmla="*/ 123 h 162"/>
                  <a:gd name="T20" fmla="*/ 10 w 22"/>
                  <a:gd name="T21" fmla="*/ 133 h 162"/>
                  <a:gd name="T22" fmla="*/ 12 w 22"/>
                  <a:gd name="T23" fmla="*/ 142 h 162"/>
                  <a:gd name="T24" fmla="*/ 15 w 22"/>
                  <a:gd name="T25" fmla="*/ 150 h 162"/>
                  <a:gd name="T26" fmla="*/ 17 w 22"/>
                  <a:gd name="T27" fmla="*/ 156 h 162"/>
                  <a:gd name="T28" fmla="*/ 22 w 22"/>
                  <a:gd name="T29" fmla="*/ 162 h 162"/>
                  <a:gd name="T30" fmla="*/ 17 w 22"/>
                  <a:gd name="T31" fmla="*/ 159 h 162"/>
                  <a:gd name="T32" fmla="*/ 12 w 22"/>
                  <a:gd name="T33" fmla="*/ 149 h 162"/>
                  <a:gd name="T34" fmla="*/ 8 w 22"/>
                  <a:gd name="T35" fmla="*/ 139 h 162"/>
                  <a:gd name="T36" fmla="*/ 3 w 22"/>
                  <a:gd name="T37" fmla="*/ 127 h 162"/>
                  <a:gd name="T38" fmla="*/ 1 w 22"/>
                  <a:gd name="T39" fmla="*/ 115 h 162"/>
                  <a:gd name="T40" fmla="*/ 0 w 22"/>
                  <a:gd name="T41" fmla="*/ 102 h 162"/>
                  <a:gd name="T42" fmla="*/ 0 w 22"/>
                  <a:gd name="T43" fmla="*/ 90 h 162"/>
                  <a:gd name="T44" fmla="*/ 0 w 22"/>
                  <a:gd name="T45" fmla="*/ 77 h 162"/>
                  <a:gd name="T46" fmla="*/ 1 w 22"/>
                  <a:gd name="T47" fmla="*/ 64 h 162"/>
                  <a:gd name="T48" fmla="*/ 7 w 22"/>
                  <a:gd name="T49" fmla="*/ 19 h 162"/>
                  <a:gd name="T50" fmla="*/ 10 w 22"/>
                  <a:gd name="T51" fmla="*/ 1 h 162"/>
                  <a:gd name="T52" fmla="*/ 12 w 22"/>
                  <a:gd name="T53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" h="162">
                    <a:moveTo>
                      <a:pt x="12" y="0"/>
                    </a:moveTo>
                    <a:lnTo>
                      <a:pt x="13" y="3"/>
                    </a:lnTo>
                    <a:lnTo>
                      <a:pt x="11" y="27"/>
                    </a:lnTo>
                    <a:lnTo>
                      <a:pt x="10" y="42"/>
                    </a:lnTo>
                    <a:lnTo>
                      <a:pt x="9" y="57"/>
                    </a:lnTo>
                    <a:lnTo>
                      <a:pt x="8" y="73"/>
                    </a:lnTo>
                    <a:lnTo>
                      <a:pt x="7" y="88"/>
                    </a:lnTo>
                    <a:lnTo>
                      <a:pt x="7" y="100"/>
                    </a:lnTo>
                    <a:lnTo>
                      <a:pt x="8" y="112"/>
                    </a:lnTo>
                    <a:lnTo>
                      <a:pt x="8" y="123"/>
                    </a:lnTo>
                    <a:lnTo>
                      <a:pt x="10" y="133"/>
                    </a:lnTo>
                    <a:lnTo>
                      <a:pt x="12" y="142"/>
                    </a:lnTo>
                    <a:lnTo>
                      <a:pt x="15" y="150"/>
                    </a:lnTo>
                    <a:lnTo>
                      <a:pt x="17" y="156"/>
                    </a:lnTo>
                    <a:lnTo>
                      <a:pt x="22" y="162"/>
                    </a:lnTo>
                    <a:lnTo>
                      <a:pt x="17" y="159"/>
                    </a:lnTo>
                    <a:lnTo>
                      <a:pt x="12" y="149"/>
                    </a:lnTo>
                    <a:lnTo>
                      <a:pt x="8" y="139"/>
                    </a:lnTo>
                    <a:lnTo>
                      <a:pt x="3" y="127"/>
                    </a:lnTo>
                    <a:lnTo>
                      <a:pt x="1" y="115"/>
                    </a:lnTo>
                    <a:lnTo>
                      <a:pt x="0" y="102"/>
                    </a:lnTo>
                    <a:lnTo>
                      <a:pt x="0" y="90"/>
                    </a:lnTo>
                    <a:lnTo>
                      <a:pt x="0" y="77"/>
                    </a:lnTo>
                    <a:lnTo>
                      <a:pt x="1" y="64"/>
                    </a:lnTo>
                    <a:lnTo>
                      <a:pt x="7" y="19"/>
                    </a:lnTo>
                    <a:lnTo>
                      <a:pt x="10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2" name="Freeform 58">
                <a:extLst>
                  <a:ext uri="{FF2B5EF4-FFF2-40B4-BE49-F238E27FC236}">
                    <a16:creationId xmlns:a16="http://schemas.microsoft.com/office/drawing/2014/main" xmlns="" id="{F88CD219-8E35-42D0-8EC3-A65A2C2FB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" y="3418"/>
                <a:ext cx="8" cy="42"/>
              </a:xfrm>
              <a:custGeom>
                <a:avLst/>
                <a:gdLst>
                  <a:gd name="T0" fmla="*/ 10 w 32"/>
                  <a:gd name="T1" fmla="*/ 0 h 171"/>
                  <a:gd name="T2" fmla="*/ 11 w 32"/>
                  <a:gd name="T3" fmla="*/ 0 h 171"/>
                  <a:gd name="T4" fmla="*/ 12 w 32"/>
                  <a:gd name="T5" fmla="*/ 4 h 171"/>
                  <a:gd name="T6" fmla="*/ 12 w 32"/>
                  <a:gd name="T7" fmla="*/ 12 h 171"/>
                  <a:gd name="T8" fmla="*/ 10 w 32"/>
                  <a:gd name="T9" fmla="*/ 31 h 171"/>
                  <a:gd name="T10" fmla="*/ 8 w 32"/>
                  <a:gd name="T11" fmla="*/ 51 h 171"/>
                  <a:gd name="T12" fmla="*/ 7 w 32"/>
                  <a:gd name="T13" fmla="*/ 72 h 171"/>
                  <a:gd name="T14" fmla="*/ 8 w 32"/>
                  <a:gd name="T15" fmla="*/ 92 h 171"/>
                  <a:gd name="T16" fmla="*/ 10 w 32"/>
                  <a:gd name="T17" fmla="*/ 113 h 171"/>
                  <a:gd name="T18" fmla="*/ 13 w 32"/>
                  <a:gd name="T19" fmla="*/ 131 h 171"/>
                  <a:gd name="T20" fmla="*/ 19 w 32"/>
                  <a:gd name="T21" fmla="*/ 147 h 171"/>
                  <a:gd name="T22" fmla="*/ 21 w 32"/>
                  <a:gd name="T23" fmla="*/ 153 h 171"/>
                  <a:gd name="T24" fmla="*/ 24 w 32"/>
                  <a:gd name="T25" fmla="*/ 160 h 171"/>
                  <a:gd name="T26" fmla="*/ 28 w 32"/>
                  <a:gd name="T27" fmla="*/ 165 h 171"/>
                  <a:gd name="T28" fmla="*/ 32 w 32"/>
                  <a:gd name="T29" fmla="*/ 171 h 171"/>
                  <a:gd name="T30" fmla="*/ 27 w 32"/>
                  <a:gd name="T31" fmla="*/ 166 h 171"/>
                  <a:gd name="T32" fmla="*/ 19 w 32"/>
                  <a:gd name="T33" fmla="*/ 157 h 171"/>
                  <a:gd name="T34" fmla="*/ 12 w 32"/>
                  <a:gd name="T35" fmla="*/ 145 h 171"/>
                  <a:gd name="T36" fmla="*/ 8 w 32"/>
                  <a:gd name="T37" fmla="*/ 133 h 171"/>
                  <a:gd name="T38" fmla="*/ 4 w 32"/>
                  <a:gd name="T39" fmla="*/ 120 h 171"/>
                  <a:gd name="T40" fmla="*/ 1 w 32"/>
                  <a:gd name="T41" fmla="*/ 106 h 171"/>
                  <a:gd name="T42" fmla="*/ 0 w 32"/>
                  <a:gd name="T43" fmla="*/ 93 h 171"/>
                  <a:gd name="T44" fmla="*/ 0 w 32"/>
                  <a:gd name="T45" fmla="*/ 79 h 171"/>
                  <a:gd name="T46" fmla="*/ 0 w 32"/>
                  <a:gd name="T47" fmla="*/ 66 h 171"/>
                  <a:gd name="T48" fmla="*/ 3 w 32"/>
                  <a:gd name="T49" fmla="*/ 41 h 171"/>
                  <a:gd name="T50" fmla="*/ 5 w 32"/>
                  <a:gd name="T51" fmla="*/ 21 h 171"/>
                  <a:gd name="T52" fmla="*/ 7 w 32"/>
                  <a:gd name="T53" fmla="*/ 7 h 171"/>
                  <a:gd name="T54" fmla="*/ 8 w 32"/>
                  <a:gd name="T55" fmla="*/ 1 h 171"/>
                  <a:gd name="T56" fmla="*/ 10 w 32"/>
                  <a:gd name="T5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171">
                    <a:moveTo>
                      <a:pt x="10" y="0"/>
                    </a:moveTo>
                    <a:lnTo>
                      <a:pt x="11" y="0"/>
                    </a:lnTo>
                    <a:lnTo>
                      <a:pt x="12" y="4"/>
                    </a:lnTo>
                    <a:lnTo>
                      <a:pt x="12" y="12"/>
                    </a:lnTo>
                    <a:lnTo>
                      <a:pt x="10" y="31"/>
                    </a:lnTo>
                    <a:lnTo>
                      <a:pt x="8" y="51"/>
                    </a:lnTo>
                    <a:lnTo>
                      <a:pt x="7" y="72"/>
                    </a:lnTo>
                    <a:lnTo>
                      <a:pt x="8" y="92"/>
                    </a:lnTo>
                    <a:lnTo>
                      <a:pt x="10" y="113"/>
                    </a:lnTo>
                    <a:lnTo>
                      <a:pt x="13" y="131"/>
                    </a:lnTo>
                    <a:lnTo>
                      <a:pt x="19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8" y="165"/>
                    </a:lnTo>
                    <a:lnTo>
                      <a:pt x="32" y="171"/>
                    </a:lnTo>
                    <a:lnTo>
                      <a:pt x="27" y="166"/>
                    </a:lnTo>
                    <a:lnTo>
                      <a:pt x="19" y="157"/>
                    </a:lnTo>
                    <a:lnTo>
                      <a:pt x="12" y="145"/>
                    </a:lnTo>
                    <a:lnTo>
                      <a:pt x="8" y="133"/>
                    </a:lnTo>
                    <a:lnTo>
                      <a:pt x="4" y="120"/>
                    </a:lnTo>
                    <a:lnTo>
                      <a:pt x="1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0" y="66"/>
                    </a:lnTo>
                    <a:lnTo>
                      <a:pt x="3" y="41"/>
                    </a:lnTo>
                    <a:lnTo>
                      <a:pt x="5" y="21"/>
                    </a:lnTo>
                    <a:lnTo>
                      <a:pt x="7" y="7"/>
                    </a:lnTo>
                    <a:lnTo>
                      <a:pt x="8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3" name="Freeform 59">
                <a:extLst>
                  <a:ext uri="{FF2B5EF4-FFF2-40B4-BE49-F238E27FC236}">
                    <a16:creationId xmlns:a16="http://schemas.microsoft.com/office/drawing/2014/main" xmlns="" id="{A384887E-8DC5-4E0F-946C-04CB3DB1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" y="3418"/>
                <a:ext cx="8" cy="42"/>
              </a:xfrm>
              <a:custGeom>
                <a:avLst/>
                <a:gdLst>
                  <a:gd name="T0" fmla="*/ 10 w 32"/>
                  <a:gd name="T1" fmla="*/ 0 h 171"/>
                  <a:gd name="T2" fmla="*/ 11 w 32"/>
                  <a:gd name="T3" fmla="*/ 0 h 171"/>
                  <a:gd name="T4" fmla="*/ 12 w 32"/>
                  <a:gd name="T5" fmla="*/ 4 h 171"/>
                  <a:gd name="T6" fmla="*/ 12 w 32"/>
                  <a:gd name="T7" fmla="*/ 12 h 171"/>
                  <a:gd name="T8" fmla="*/ 10 w 32"/>
                  <a:gd name="T9" fmla="*/ 31 h 171"/>
                  <a:gd name="T10" fmla="*/ 8 w 32"/>
                  <a:gd name="T11" fmla="*/ 51 h 171"/>
                  <a:gd name="T12" fmla="*/ 7 w 32"/>
                  <a:gd name="T13" fmla="*/ 72 h 171"/>
                  <a:gd name="T14" fmla="*/ 8 w 32"/>
                  <a:gd name="T15" fmla="*/ 92 h 171"/>
                  <a:gd name="T16" fmla="*/ 10 w 32"/>
                  <a:gd name="T17" fmla="*/ 113 h 171"/>
                  <a:gd name="T18" fmla="*/ 13 w 32"/>
                  <a:gd name="T19" fmla="*/ 131 h 171"/>
                  <a:gd name="T20" fmla="*/ 19 w 32"/>
                  <a:gd name="T21" fmla="*/ 147 h 171"/>
                  <a:gd name="T22" fmla="*/ 21 w 32"/>
                  <a:gd name="T23" fmla="*/ 153 h 171"/>
                  <a:gd name="T24" fmla="*/ 24 w 32"/>
                  <a:gd name="T25" fmla="*/ 160 h 171"/>
                  <a:gd name="T26" fmla="*/ 28 w 32"/>
                  <a:gd name="T27" fmla="*/ 165 h 171"/>
                  <a:gd name="T28" fmla="*/ 32 w 32"/>
                  <a:gd name="T29" fmla="*/ 171 h 171"/>
                  <a:gd name="T30" fmla="*/ 27 w 32"/>
                  <a:gd name="T31" fmla="*/ 166 h 171"/>
                  <a:gd name="T32" fmla="*/ 19 w 32"/>
                  <a:gd name="T33" fmla="*/ 157 h 171"/>
                  <a:gd name="T34" fmla="*/ 12 w 32"/>
                  <a:gd name="T35" fmla="*/ 145 h 171"/>
                  <a:gd name="T36" fmla="*/ 8 w 32"/>
                  <a:gd name="T37" fmla="*/ 133 h 171"/>
                  <a:gd name="T38" fmla="*/ 4 w 32"/>
                  <a:gd name="T39" fmla="*/ 120 h 171"/>
                  <a:gd name="T40" fmla="*/ 1 w 32"/>
                  <a:gd name="T41" fmla="*/ 106 h 171"/>
                  <a:gd name="T42" fmla="*/ 0 w 32"/>
                  <a:gd name="T43" fmla="*/ 93 h 171"/>
                  <a:gd name="T44" fmla="*/ 0 w 32"/>
                  <a:gd name="T45" fmla="*/ 79 h 171"/>
                  <a:gd name="T46" fmla="*/ 0 w 32"/>
                  <a:gd name="T47" fmla="*/ 66 h 171"/>
                  <a:gd name="T48" fmla="*/ 3 w 32"/>
                  <a:gd name="T49" fmla="*/ 41 h 171"/>
                  <a:gd name="T50" fmla="*/ 5 w 32"/>
                  <a:gd name="T51" fmla="*/ 21 h 171"/>
                  <a:gd name="T52" fmla="*/ 7 w 32"/>
                  <a:gd name="T53" fmla="*/ 7 h 171"/>
                  <a:gd name="T54" fmla="*/ 8 w 32"/>
                  <a:gd name="T55" fmla="*/ 1 h 171"/>
                  <a:gd name="T56" fmla="*/ 10 w 32"/>
                  <a:gd name="T5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171">
                    <a:moveTo>
                      <a:pt x="10" y="0"/>
                    </a:moveTo>
                    <a:lnTo>
                      <a:pt x="11" y="0"/>
                    </a:lnTo>
                    <a:lnTo>
                      <a:pt x="12" y="4"/>
                    </a:lnTo>
                    <a:lnTo>
                      <a:pt x="12" y="12"/>
                    </a:lnTo>
                    <a:lnTo>
                      <a:pt x="10" y="31"/>
                    </a:lnTo>
                    <a:lnTo>
                      <a:pt x="8" y="51"/>
                    </a:lnTo>
                    <a:lnTo>
                      <a:pt x="7" y="72"/>
                    </a:lnTo>
                    <a:lnTo>
                      <a:pt x="8" y="92"/>
                    </a:lnTo>
                    <a:lnTo>
                      <a:pt x="10" y="113"/>
                    </a:lnTo>
                    <a:lnTo>
                      <a:pt x="13" y="131"/>
                    </a:lnTo>
                    <a:lnTo>
                      <a:pt x="19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8" y="165"/>
                    </a:lnTo>
                    <a:lnTo>
                      <a:pt x="32" y="171"/>
                    </a:lnTo>
                    <a:lnTo>
                      <a:pt x="27" y="166"/>
                    </a:lnTo>
                    <a:lnTo>
                      <a:pt x="19" y="157"/>
                    </a:lnTo>
                    <a:lnTo>
                      <a:pt x="12" y="145"/>
                    </a:lnTo>
                    <a:lnTo>
                      <a:pt x="8" y="133"/>
                    </a:lnTo>
                    <a:lnTo>
                      <a:pt x="4" y="120"/>
                    </a:lnTo>
                    <a:lnTo>
                      <a:pt x="1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0" y="66"/>
                    </a:lnTo>
                    <a:lnTo>
                      <a:pt x="3" y="41"/>
                    </a:lnTo>
                    <a:lnTo>
                      <a:pt x="5" y="21"/>
                    </a:lnTo>
                    <a:lnTo>
                      <a:pt x="7" y="7"/>
                    </a:lnTo>
                    <a:lnTo>
                      <a:pt x="8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4" name="Freeform 60">
                <a:extLst>
                  <a:ext uri="{FF2B5EF4-FFF2-40B4-BE49-F238E27FC236}">
                    <a16:creationId xmlns:a16="http://schemas.microsoft.com/office/drawing/2014/main" xmlns="" id="{9021A428-BD98-4753-A18E-7B3755AE1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3358"/>
                <a:ext cx="7" cy="19"/>
              </a:xfrm>
              <a:custGeom>
                <a:avLst/>
                <a:gdLst>
                  <a:gd name="T0" fmla="*/ 30 w 30"/>
                  <a:gd name="T1" fmla="*/ 0 h 78"/>
                  <a:gd name="T2" fmla="*/ 27 w 30"/>
                  <a:gd name="T3" fmla="*/ 7 h 78"/>
                  <a:gd name="T4" fmla="*/ 21 w 30"/>
                  <a:gd name="T5" fmla="*/ 24 h 78"/>
                  <a:gd name="T6" fmla="*/ 11 w 30"/>
                  <a:gd name="T7" fmla="*/ 49 h 78"/>
                  <a:gd name="T8" fmla="*/ 0 w 30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8">
                    <a:moveTo>
                      <a:pt x="30" y="0"/>
                    </a:moveTo>
                    <a:lnTo>
                      <a:pt x="27" y="7"/>
                    </a:lnTo>
                    <a:lnTo>
                      <a:pt x="21" y="24"/>
                    </a:lnTo>
                    <a:lnTo>
                      <a:pt x="11" y="49"/>
                    </a:lnTo>
                    <a:lnTo>
                      <a:pt x="0" y="78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5" name="Freeform 61">
                <a:extLst>
                  <a:ext uri="{FF2B5EF4-FFF2-40B4-BE49-F238E27FC236}">
                    <a16:creationId xmlns:a16="http://schemas.microsoft.com/office/drawing/2014/main" xmlns="" id="{9FBD3032-414D-43A6-94CE-F0DA54878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9" y="3356"/>
                <a:ext cx="5" cy="13"/>
              </a:xfrm>
              <a:custGeom>
                <a:avLst/>
                <a:gdLst>
                  <a:gd name="T0" fmla="*/ 20 w 21"/>
                  <a:gd name="T1" fmla="*/ 6 h 53"/>
                  <a:gd name="T2" fmla="*/ 18 w 21"/>
                  <a:gd name="T3" fmla="*/ 10 h 53"/>
                  <a:gd name="T4" fmla="*/ 15 w 21"/>
                  <a:gd name="T5" fmla="*/ 21 h 53"/>
                  <a:gd name="T6" fmla="*/ 10 w 21"/>
                  <a:gd name="T7" fmla="*/ 35 h 53"/>
                  <a:gd name="T8" fmla="*/ 4 w 21"/>
                  <a:gd name="T9" fmla="*/ 52 h 53"/>
                  <a:gd name="T10" fmla="*/ 3 w 21"/>
                  <a:gd name="T11" fmla="*/ 53 h 53"/>
                  <a:gd name="T12" fmla="*/ 2 w 21"/>
                  <a:gd name="T13" fmla="*/ 52 h 53"/>
                  <a:gd name="T14" fmla="*/ 1 w 21"/>
                  <a:gd name="T15" fmla="*/ 51 h 53"/>
                  <a:gd name="T16" fmla="*/ 1 w 21"/>
                  <a:gd name="T17" fmla="*/ 49 h 53"/>
                  <a:gd name="T18" fmla="*/ 0 w 21"/>
                  <a:gd name="T19" fmla="*/ 46 h 53"/>
                  <a:gd name="T20" fmla="*/ 0 w 21"/>
                  <a:gd name="T21" fmla="*/ 41 h 53"/>
                  <a:gd name="T22" fmla="*/ 6 w 21"/>
                  <a:gd name="T23" fmla="*/ 25 h 53"/>
                  <a:gd name="T24" fmla="*/ 12 w 21"/>
                  <a:gd name="T25" fmla="*/ 12 h 53"/>
                  <a:gd name="T26" fmla="*/ 17 w 21"/>
                  <a:gd name="T27" fmla="*/ 4 h 53"/>
                  <a:gd name="T28" fmla="*/ 18 w 21"/>
                  <a:gd name="T29" fmla="*/ 0 h 53"/>
                  <a:gd name="T30" fmla="*/ 20 w 21"/>
                  <a:gd name="T31" fmla="*/ 0 h 53"/>
                  <a:gd name="T32" fmla="*/ 21 w 21"/>
                  <a:gd name="T33" fmla="*/ 3 h 53"/>
                  <a:gd name="T34" fmla="*/ 20 w 21"/>
                  <a:gd name="T35" fmla="*/ 4 h 53"/>
                  <a:gd name="T36" fmla="*/ 20 w 21"/>
                  <a:gd name="T37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53">
                    <a:moveTo>
                      <a:pt x="20" y="6"/>
                    </a:moveTo>
                    <a:lnTo>
                      <a:pt x="18" y="10"/>
                    </a:lnTo>
                    <a:lnTo>
                      <a:pt x="15" y="21"/>
                    </a:lnTo>
                    <a:lnTo>
                      <a:pt x="10" y="35"/>
                    </a:lnTo>
                    <a:lnTo>
                      <a:pt x="4" y="52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6" y="25"/>
                    </a:lnTo>
                    <a:lnTo>
                      <a:pt x="12" y="12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3"/>
                    </a:lnTo>
                    <a:lnTo>
                      <a:pt x="20" y="4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6" name="Freeform 62">
                <a:extLst>
                  <a:ext uri="{FF2B5EF4-FFF2-40B4-BE49-F238E27FC236}">
                    <a16:creationId xmlns:a16="http://schemas.microsoft.com/office/drawing/2014/main" xmlns="" id="{2B7E3194-0ADB-487C-941C-D7BAF8C5A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9" y="3356"/>
                <a:ext cx="5" cy="13"/>
              </a:xfrm>
              <a:custGeom>
                <a:avLst/>
                <a:gdLst>
                  <a:gd name="T0" fmla="*/ 20 w 21"/>
                  <a:gd name="T1" fmla="*/ 6 h 53"/>
                  <a:gd name="T2" fmla="*/ 18 w 21"/>
                  <a:gd name="T3" fmla="*/ 10 h 53"/>
                  <a:gd name="T4" fmla="*/ 15 w 21"/>
                  <a:gd name="T5" fmla="*/ 21 h 53"/>
                  <a:gd name="T6" fmla="*/ 10 w 21"/>
                  <a:gd name="T7" fmla="*/ 35 h 53"/>
                  <a:gd name="T8" fmla="*/ 4 w 21"/>
                  <a:gd name="T9" fmla="*/ 52 h 53"/>
                  <a:gd name="T10" fmla="*/ 3 w 21"/>
                  <a:gd name="T11" fmla="*/ 53 h 53"/>
                  <a:gd name="T12" fmla="*/ 2 w 21"/>
                  <a:gd name="T13" fmla="*/ 52 h 53"/>
                  <a:gd name="T14" fmla="*/ 1 w 21"/>
                  <a:gd name="T15" fmla="*/ 51 h 53"/>
                  <a:gd name="T16" fmla="*/ 1 w 21"/>
                  <a:gd name="T17" fmla="*/ 49 h 53"/>
                  <a:gd name="T18" fmla="*/ 0 w 21"/>
                  <a:gd name="T19" fmla="*/ 46 h 53"/>
                  <a:gd name="T20" fmla="*/ 0 w 21"/>
                  <a:gd name="T21" fmla="*/ 41 h 53"/>
                  <a:gd name="T22" fmla="*/ 6 w 21"/>
                  <a:gd name="T23" fmla="*/ 25 h 53"/>
                  <a:gd name="T24" fmla="*/ 12 w 21"/>
                  <a:gd name="T25" fmla="*/ 12 h 53"/>
                  <a:gd name="T26" fmla="*/ 17 w 21"/>
                  <a:gd name="T27" fmla="*/ 4 h 53"/>
                  <a:gd name="T28" fmla="*/ 18 w 21"/>
                  <a:gd name="T29" fmla="*/ 0 h 53"/>
                  <a:gd name="T30" fmla="*/ 20 w 21"/>
                  <a:gd name="T31" fmla="*/ 0 h 53"/>
                  <a:gd name="T32" fmla="*/ 21 w 21"/>
                  <a:gd name="T33" fmla="*/ 3 h 53"/>
                  <a:gd name="T34" fmla="*/ 20 w 21"/>
                  <a:gd name="T35" fmla="*/ 4 h 53"/>
                  <a:gd name="T36" fmla="*/ 20 w 21"/>
                  <a:gd name="T37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53">
                    <a:moveTo>
                      <a:pt x="20" y="6"/>
                    </a:moveTo>
                    <a:lnTo>
                      <a:pt x="18" y="10"/>
                    </a:lnTo>
                    <a:lnTo>
                      <a:pt x="15" y="21"/>
                    </a:lnTo>
                    <a:lnTo>
                      <a:pt x="10" y="35"/>
                    </a:lnTo>
                    <a:lnTo>
                      <a:pt x="4" y="52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6" y="25"/>
                    </a:lnTo>
                    <a:lnTo>
                      <a:pt x="12" y="12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3"/>
                    </a:lnTo>
                    <a:lnTo>
                      <a:pt x="20" y="4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7" name="Freeform 63">
                <a:extLst>
                  <a:ext uri="{FF2B5EF4-FFF2-40B4-BE49-F238E27FC236}">
                    <a16:creationId xmlns:a16="http://schemas.microsoft.com/office/drawing/2014/main" xmlns="" id="{E708018D-F568-4AB5-B7B3-9CDB2FD5F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3370"/>
                <a:ext cx="6" cy="19"/>
              </a:xfrm>
              <a:custGeom>
                <a:avLst/>
                <a:gdLst>
                  <a:gd name="T0" fmla="*/ 25 w 26"/>
                  <a:gd name="T1" fmla="*/ 8 h 75"/>
                  <a:gd name="T2" fmla="*/ 22 w 26"/>
                  <a:gd name="T3" fmla="*/ 14 h 75"/>
                  <a:gd name="T4" fmla="*/ 17 w 26"/>
                  <a:gd name="T5" fmla="*/ 29 h 75"/>
                  <a:gd name="T6" fmla="*/ 11 w 26"/>
                  <a:gd name="T7" fmla="*/ 50 h 75"/>
                  <a:gd name="T8" fmla="*/ 3 w 26"/>
                  <a:gd name="T9" fmla="*/ 74 h 75"/>
                  <a:gd name="T10" fmla="*/ 2 w 26"/>
                  <a:gd name="T11" fmla="*/ 75 h 75"/>
                  <a:gd name="T12" fmla="*/ 2 w 26"/>
                  <a:gd name="T13" fmla="*/ 74 h 75"/>
                  <a:gd name="T14" fmla="*/ 1 w 26"/>
                  <a:gd name="T15" fmla="*/ 72 h 75"/>
                  <a:gd name="T16" fmla="*/ 0 w 26"/>
                  <a:gd name="T17" fmla="*/ 70 h 75"/>
                  <a:gd name="T18" fmla="*/ 0 w 26"/>
                  <a:gd name="T19" fmla="*/ 63 h 75"/>
                  <a:gd name="T20" fmla="*/ 0 w 26"/>
                  <a:gd name="T21" fmla="*/ 58 h 75"/>
                  <a:gd name="T22" fmla="*/ 8 w 26"/>
                  <a:gd name="T23" fmla="*/ 35 h 75"/>
                  <a:gd name="T24" fmla="*/ 16 w 26"/>
                  <a:gd name="T25" fmla="*/ 17 h 75"/>
                  <a:gd name="T26" fmla="*/ 21 w 26"/>
                  <a:gd name="T27" fmla="*/ 4 h 75"/>
                  <a:gd name="T28" fmla="*/ 24 w 26"/>
                  <a:gd name="T29" fmla="*/ 0 h 75"/>
                  <a:gd name="T30" fmla="*/ 25 w 26"/>
                  <a:gd name="T31" fmla="*/ 1 h 75"/>
                  <a:gd name="T32" fmla="*/ 26 w 26"/>
                  <a:gd name="T33" fmla="*/ 3 h 75"/>
                  <a:gd name="T34" fmla="*/ 25 w 26"/>
                  <a:gd name="T35" fmla="*/ 5 h 75"/>
                  <a:gd name="T36" fmla="*/ 25 w 26"/>
                  <a:gd name="T37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75">
                    <a:moveTo>
                      <a:pt x="25" y="8"/>
                    </a:moveTo>
                    <a:lnTo>
                      <a:pt x="22" y="14"/>
                    </a:lnTo>
                    <a:lnTo>
                      <a:pt x="17" y="29"/>
                    </a:lnTo>
                    <a:lnTo>
                      <a:pt x="11" y="50"/>
                    </a:lnTo>
                    <a:lnTo>
                      <a:pt x="3" y="74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1" y="72"/>
                    </a:lnTo>
                    <a:lnTo>
                      <a:pt x="0" y="70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8" y="35"/>
                    </a:lnTo>
                    <a:lnTo>
                      <a:pt x="16" y="17"/>
                    </a:lnTo>
                    <a:lnTo>
                      <a:pt x="21" y="4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8" name="Freeform 64">
                <a:extLst>
                  <a:ext uri="{FF2B5EF4-FFF2-40B4-BE49-F238E27FC236}">
                    <a16:creationId xmlns:a16="http://schemas.microsoft.com/office/drawing/2014/main" xmlns="" id="{FD7CC23E-BB16-410C-B272-DBCCD9596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3370"/>
                <a:ext cx="6" cy="19"/>
              </a:xfrm>
              <a:custGeom>
                <a:avLst/>
                <a:gdLst>
                  <a:gd name="T0" fmla="*/ 25 w 26"/>
                  <a:gd name="T1" fmla="*/ 8 h 75"/>
                  <a:gd name="T2" fmla="*/ 22 w 26"/>
                  <a:gd name="T3" fmla="*/ 14 h 75"/>
                  <a:gd name="T4" fmla="*/ 17 w 26"/>
                  <a:gd name="T5" fmla="*/ 29 h 75"/>
                  <a:gd name="T6" fmla="*/ 11 w 26"/>
                  <a:gd name="T7" fmla="*/ 50 h 75"/>
                  <a:gd name="T8" fmla="*/ 3 w 26"/>
                  <a:gd name="T9" fmla="*/ 74 h 75"/>
                  <a:gd name="T10" fmla="*/ 2 w 26"/>
                  <a:gd name="T11" fmla="*/ 75 h 75"/>
                  <a:gd name="T12" fmla="*/ 2 w 26"/>
                  <a:gd name="T13" fmla="*/ 74 h 75"/>
                  <a:gd name="T14" fmla="*/ 1 w 26"/>
                  <a:gd name="T15" fmla="*/ 72 h 75"/>
                  <a:gd name="T16" fmla="*/ 0 w 26"/>
                  <a:gd name="T17" fmla="*/ 70 h 75"/>
                  <a:gd name="T18" fmla="*/ 0 w 26"/>
                  <a:gd name="T19" fmla="*/ 63 h 75"/>
                  <a:gd name="T20" fmla="*/ 0 w 26"/>
                  <a:gd name="T21" fmla="*/ 58 h 75"/>
                  <a:gd name="T22" fmla="*/ 8 w 26"/>
                  <a:gd name="T23" fmla="*/ 35 h 75"/>
                  <a:gd name="T24" fmla="*/ 16 w 26"/>
                  <a:gd name="T25" fmla="*/ 17 h 75"/>
                  <a:gd name="T26" fmla="*/ 21 w 26"/>
                  <a:gd name="T27" fmla="*/ 4 h 75"/>
                  <a:gd name="T28" fmla="*/ 24 w 26"/>
                  <a:gd name="T29" fmla="*/ 0 h 75"/>
                  <a:gd name="T30" fmla="*/ 25 w 26"/>
                  <a:gd name="T31" fmla="*/ 1 h 75"/>
                  <a:gd name="T32" fmla="*/ 26 w 26"/>
                  <a:gd name="T33" fmla="*/ 3 h 75"/>
                  <a:gd name="T34" fmla="*/ 25 w 26"/>
                  <a:gd name="T35" fmla="*/ 5 h 75"/>
                  <a:gd name="T36" fmla="*/ 25 w 26"/>
                  <a:gd name="T37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75">
                    <a:moveTo>
                      <a:pt x="25" y="8"/>
                    </a:moveTo>
                    <a:lnTo>
                      <a:pt x="22" y="14"/>
                    </a:lnTo>
                    <a:lnTo>
                      <a:pt x="17" y="29"/>
                    </a:lnTo>
                    <a:lnTo>
                      <a:pt x="11" y="50"/>
                    </a:lnTo>
                    <a:lnTo>
                      <a:pt x="3" y="74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1" y="72"/>
                    </a:lnTo>
                    <a:lnTo>
                      <a:pt x="0" y="70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8" y="35"/>
                    </a:lnTo>
                    <a:lnTo>
                      <a:pt x="16" y="17"/>
                    </a:lnTo>
                    <a:lnTo>
                      <a:pt x="21" y="4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9" name="Freeform 65">
                <a:extLst>
                  <a:ext uri="{FF2B5EF4-FFF2-40B4-BE49-F238E27FC236}">
                    <a16:creationId xmlns:a16="http://schemas.microsoft.com/office/drawing/2014/main" xmlns="" id="{880CB41A-3C9B-499C-9506-A11B474F5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3325"/>
                <a:ext cx="30" cy="117"/>
              </a:xfrm>
              <a:custGeom>
                <a:avLst/>
                <a:gdLst>
                  <a:gd name="T0" fmla="*/ 119 w 119"/>
                  <a:gd name="T1" fmla="*/ 0 h 470"/>
                  <a:gd name="T2" fmla="*/ 114 w 119"/>
                  <a:gd name="T3" fmla="*/ 10 h 470"/>
                  <a:gd name="T4" fmla="*/ 97 w 119"/>
                  <a:gd name="T5" fmla="*/ 38 h 470"/>
                  <a:gd name="T6" fmla="*/ 87 w 119"/>
                  <a:gd name="T7" fmla="*/ 59 h 470"/>
                  <a:gd name="T8" fmla="*/ 75 w 119"/>
                  <a:gd name="T9" fmla="*/ 82 h 470"/>
                  <a:gd name="T10" fmla="*/ 62 w 119"/>
                  <a:gd name="T11" fmla="*/ 109 h 470"/>
                  <a:gd name="T12" fmla="*/ 50 w 119"/>
                  <a:gd name="T13" fmla="*/ 139 h 470"/>
                  <a:gd name="T14" fmla="*/ 38 w 119"/>
                  <a:gd name="T15" fmla="*/ 174 h 470"/>
                  <a:gd name="T16" fmla="*/ 26 w 119"/>
                  <a:gd name="T17" fmla="*/ 210 h 470"/>
                  <a:gd name="T18" fmla="*/ 22 w 119"/>
                  <a:gd name="T19" fmla="*/ 229 h 470"/>
                  <a:gd name="T20" fmla="*/ 16 w 119"/>
                  <a:gd name="T21" fmla="*/ 248 h 470"/>
                  <a:gd name="T22" fmla="*/ 12 w 119"/>
                  <a:gd name="T23" fmla="*/ 269 h 470"/>
                  <a:gd name="T24" fmla="*/ 9 w 119"/>
                  <a:gd name="T25" fmla="*/ 289 h 470"/>
                  <a:gd name="T26" fmla="*/ 6 w 119"/>
                  <a:gd name="T27" fmla="*/ 311 h 470"/>
                  <a:gd name="T28" fmla="*/ 4 w 119"/>
                  <a:gd name="T29" fmla="*/ 332 h 470"/>
                  <a:gd name="T30" fmla="*/ 1 w 119"/>
                  <a:gd name="T31" fmla="*/ 355 h 470"/>
                  <a:gd name="T32" fmla="*/ 0 w 119"/>
                  <a:gd name="T33" fmla="*/ 378 h 470"/>
                  <a:gd name="T34" fmla="*/ 0 w 119"/>
                  <a:gd name="T35" fmla="*/ 400 h 470"/>
                  <a:gd name="T36" fmla="*/ 0 w 119"/>
                  <a:gd name="T37" fmla="*/ 423 h 470"/>
                  <a:gd name="T38" fmla="*/ 1 w 119"/>
                  <a:gd name="T39" fmla="*/ 447 h 470"/>
                  <a:gd name="T40" fmla="*/ 5 w 119"/>
                  <a:gd name="T41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9" h="470">
                    <a:moveTo>
                      <a:pt x="119" y="0"/>
                    </a:moveTo>
                    <a:lnTo>
                      <a:pt x="114" y="10"/>
                    </a:lnTo>
                    <a:lnTo>
                      <a:pt x="97" y="38"/>
                    </a:lnTo>
                    <a:lnTo>
                      <a:pt x="87" y="59"/>
                    </a:lnTo>
                    <a:lnTo>
                      <a:pt x="75" y="82"/>
                    </a:lnTo>
                    <a:lnTo>
                      <a:pt x="62" y="109"/>
                    </a:lnTo>
                    <a:lnTo>
                      <a:pt x="50" y="139"/>
                    </a:lnTo>
                    <a:lnTo>
                      <a:pt x="38" y="174"/>
                    </a:lnTo>
                    <a:lnTo>
                      <a:pt x="26" y="210"/>
                    </a:lnTo>
                    <a:lnTo>
                      <a:pt x="22" y="229"/>
                    </a:lnTo>
                    <a:lnTo>
                      <a:pt x="16" y="248"/>
                    </a:lnTo>
                    <a:lnTo>
                      <a:pt x="12" y="269"/>
                    </a:lnTo>
                    <a:lnTo>
                      <a:pt x="9" y="289"/>
                    </a:lnTo>
                    <a:lnTo>
                      <a:pt x="6" y="311"/>
                    </a:lnTo>
                    <a:lnTo>
                      <a:pt x="4" y="332"/>
                    </a:lnTo>
                    <a:lnTo>
                      <a:pt x="1" y="355"/>
                    </a:lnTo>
                    <a:lnTo>
                      <a:pt x="0" y="378"/>
                    </a:lnTo>
                    <a:lnTo>
                      <a:pt x="0" y="400"/>
                    </a:lnTo>
                    <a:lnTo>
                      <a:pt x="0" y="423"/>
                    </a:lnTo>
                    <a:lnTo>
                      <a:pt x="1" y="447"/>
                    </a:lnTo>
                    <a:lnTo>
                      <a:pt x="5" y="47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0" name="Freeform 66">
                <a:extLst>
                  <a:ext uri="{FF2B5EF4-FFF2-40B4-BE49-F238E27FC236}">
                    <a16:creationId xmlns:a16="http://schemas.microsoft.com/office/drawing/2014/main" xmlns="" id="{65E09ED0-7D8E-4C70-9845-E2FAE250B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3324"/>
                <a:ext cx="31" cy="118"/>
              </a:xfrm>
              <a:custGeom>
                <a:avLst/>
                <a:gdLst>
                  <a:gd name="T0" fmla="*/ 118 w 122"/>
                  <a:gd name="T1" fmla="*/ 24 h 471"/>
                  <a:gd name="T2" fmla="*/ 112 w 122"/>
                  <a:gd name="T3" fmla="*/ 34 h 471"/>
                  <a:gd name="T4" fmla="*/ 96 w 122"/>
                  <a:gd name="T5" fmla="*/ 59 h 471"/>
                  <a:gd name="T6" fmla="*/ 86 w 122"/>
                  <a:gd name="T7" fmla="*/ 77 h 471"/>
                  <a:gd name="T8" fmla="*/ 75 w 122"/>
                  <a:gd name="T9" fmla="*/ 100 h 471"/>
                  <a:gd name="T10" fmla="*/ 64 w 122"/>
                  <a:gd name="T11" fmla="*/ 124 h 471"/>
                  <a:gd name="T12" fmla="*/ 52 w 122"/>
                  <a:gd name="T13" fmla="*/ 153 h 471"/>
                  <a:gd name="T14" fmla="*/ 40 w 122"/>
                  <a:gd name="T15" fmla="*/ 185 h 471"/>
                  <a:gd name="T16" fmla="*/ 30 w 122"/>
                  <a:gd name="T17" fmla="*/ 218 h 471"/>
                  <a:gd name="T18" fmla="*/ 25 w 122"/>
                  <a:gd name="T19" fmla="*/ 236 h 471"/>
                  <a:gd name="T20" fmla="*/ 20 w 122"/>
                  <a:gd name="T21" fmla="*/ 256 h 471"/>
                  <a:gd name="T22" fmla="*/ 16 w 122"/>
                  <a:gd name="T23" fmla="*/ 274 h 471"/>
                  <a:gd name="T24" fmla="*/ 13 w 122"/>
                  <a:gd name="T25" fmla="*/ 295 h 471"/>
                  <a:gd name="T26" fmla="*/ 11 w 122"/>
                  <a:gd name="T27" fmla="*/ 315 h 471"/>
                  <a:gd name="T28" fmla="*/ 8 w 122"/>
                  <a:gd name="T29" fmla="*/ 336 h 471"/>
                  <a:gd name="T30" fmla="*/ 6 w 122"/>
                  <a:gd name="T31" fmla="*/ 357 h 471"/>
                  <a:gd name="T32" fmla="*/ 5 w 122"/>
                  <a:gd name="T33" fmla="*/ 380 h 471"/>
                  <a:gd name="T34" fmla="*/ 5 w 122"/>
                  <a:gd name="T35" fmla="*/ 401 h 471"/>
                  <a:gd name="T36" fmla="*/ 5 w 122"/>
                  <a:gd name="T37" fmla="*/ 424 h 471"/>
                  <a:gd name="T38" fmla="*/ 8 w 122"/>
                  <a:gd name="T39" fmla="*/ 448 h 471"/>
                  <a:gd name="T40" fmla="*/ 10 w 122"/>
                  <a:gd name="T41" fmla="*/ 471 h 471"/>
                  <a:gd name="T42" fmla="*/ 6 w 122"/>
                  <a:gd name="T43" fmla="*/ 471 h 471"/>
                  <a:gd name="T44" fmla="*/ 3 w 122"/>
                  <a:gd name="T45" fmla="*/ 450 h 471"/>
                  <a:gd name="T46" fmla="*/ 1 w 122"/>
                  <a:gd name="T47" fmla="*/ 427 h 471"/>
                  <a:gd name="T48" fmla="*/ 0 w 122"/>
                  <a:gd name="T49" fmla="*/ 406 h 471"/>
                  <a:gd name="T50" fmla="*/ 0 w 122"/>
                  <a:gd name="T51" fmla="*/ 384 h 471"/>
                  <a:gd name="T52" fmla="*/ 0 w 122"/>
                  <a:gd name="T53" fmla="*/ 362 h 471"/>
                  <a:gd name="T54" fmla="*/ 2 w 122"/>
                  <a:gd name="T55" fmla="*/ 341 h 471"/>
                  <a:gd name="T56" fmla="*/ 4 w 122"/>
                  <a:gd name="T57" fmla="*/ 319 h 471"/>
                  <a:gd name="T58" fmla="*/ 8 w 122"/>
                  <a:gd name="T59" fmla="*/ 299 h 471"/>
                  <a:gd name="T60" fmla="*/ 11 w 122"/>
                  <a:gd name="T61" fmla="*/ 278 h 471"/>
                  <a:gd name="T62" fmla="*/ 15 w 122"/>
                  <a:gd name="T63" fmla="*/ 258 h 471"/>
                  <a:gd name="T64" fmla="*/ 19 w 122"/>
                  <a:gd name="T65" fmla="*/ 239 h 471"/>
                  <a:gd name="T66" fmla="*/ 25 w 122"/>
                  <a:gd name="T67" fmla="*/ 219 h 471"/>
                  <a:gd name="T68" fmla="*/ 37 w 122"/>
                  <a:gd name="T69" fmla="*/ 183 h 471"/>
                  <a:gd name="T70" fmla="*/ 49 w 122"/>
                  <a:gd name="T71" fmla="*/ 148 h 471"/>
                  <a:gd name="T72" fmla="*/ 61 w 122"/>
                  <a:gd name="T73" fmla="*/ 116 h 471"/>
                  <a:gd name="T74" fmla="*/ 74 w 122"/>
                  <a:gd name="T75" fmla="*/ 88 h 471"/>
                  <a:gd name="T76" fmla="*/ 86 w 122"/>
                  <a:gd name="T77" fmla="*/ 63 h 471"/>
                  <a:gd name="T78" fmla="*/ 98 w 122"/>
                  <a:gd name="T79" fmla="*/ 41 h 471"/>
                  <a:gd name="T80" fmla="*/ 115 w 122"/>
                  <a:gd name="T81" fmla="*/ 11 h 471"/>
                  <a:gd name="T82" fmla="*/ 122 w 122"/>
                  <a:gd name="T83" fmla="*/ 0 h 471"/>
                  <a:gd name="T84" fmla="*/ 118 w 122"/>
                  <a:gd name="T85" fmla="*/ 24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471">
                    <a:moveTo>
                      <a:pt x="118" y="24"/>
                    </a:moveTo>
                    <a:lnTo>
                      <a:pt x="112" y="34"/>
                    </a:lnTo>
                    <a:lnTo>
                      <a:pt x="96" y="59"/>
                    </a:lnTo>
                    <a:lnTo>
                      <a:pt x="86" y="77"/>
                    </a:lnTo>
                    <a:lnTo>
                      <a:pt x="75" y="100"/>
                    </a:lnTo>
                    <a:lnTo>
                      <a:pt x="64" y="124"/>
                    </a:lnTo>
                    <a:lnTo>
                      <a:pt x="52" y="153"/>
                    </a:lnTo>
                    <a:lnTo>
                      <a:pt x="40" y="185"/>
                    </a:lnTo>
                    <a:lnTo>
                      <a:pt x="30" y="218"/>
                    </a:lnTo>
                    <a:lnTo>
                      <a:pt x="25" y="236"/>
                    </a:lnTo>
                    <a:lnTo>
                      <a:pt x="20" y="256"/>
                    </a:lnTo>
                    <a:lnTo>
                      <a:pt x="16" y="274"/>
                    </a:lnTo>
                    <a:lnTo>
                      <a:pt x="13" y="295"/>
                    </a:lnTo>
                    <a:lnTo>
                      <a:pt x="11" y="315"/>
                    </a:lnTo>
                    <a:lnTo>
                      <a:pt x="8" y="336"/>
                    </a:lnTo>
                    <a:lnTo>
                      <a:pt x="6" y="357"/>
                    </a:lnTo>
                    <a:lnTo>
                      <a:pt x="5" y="380"/>
                    </a:lnTo>
                    <a:lnTo>
                      <a:pt x="5" y="401"/>
                    </a:lnTo>
                    <a:lnTo>
                      <a:pt x="5" y="424"/>
                    </a:lnTo>
                    <a:lnTo>
                      <a:pt x="8" y="448"/>
                    </a:lnTo>
                    <a:lnTo>
                      <a:pt x="10" y="471"/>
                    </a:lnTo>
                    <a:lnTo>
                      <a:pt x="6" y="471"/>
                    </a:lnTo>
                    <a:lnTo>
                      <a:pt x="3" y="450"/>
                    </a:lnTo>
                    <a:lnTo>
                      <a:pt x="1" y="427"/>
                    </a:lnTo>
                    <a:lnTo>
                      <a:pt x="0" y="406"/>
                    </a:lnTo>
                    <a:lnTo>
                      <a:pt x="0" y="384"/>
                    </a:lnTo>
                    <a:lnTo>
                      <a:pt x="0" y="362"/>
                    </a:lnTo>
                    <a:lnTo>
                      <a:pt x="2" y="341"/>
                    </a:lnTo>
                    <a:lnTo>
                      <a:pt x="4" y="319"/>
                    </a:lnTo>
                    <a:lnTo>
                      <a:pt x="8" y="299"/>
                    </a:lnTo>
                    <a:lnTo>
                      <a:pt x="11" y="278"/>
                    </a:lnTo>
                    <a:lnTo>
                      <a:pt x="15" y="258"/>
                    </a:lnTo>
                    <a:lnTo>
                      <a:pt x="19" y="239"/>
                    </a:lnTo>
                    <a:lnTo>
                      <a:pt x="25" y="219"/>
                    </a:lnTo>
                    <a:lnTo>
                      <a:pt x="37" y="183"/>
                    </a:lnTo>
                    <a:lnTo>
                      <a:pt x="49" y="148"/>
                    </a:lnTo>
                    <a:lnTo>
                      <a:pt x="61" y="116"/>
                    </a:lnTo>
                    <a:lnTo>
                      <a:pt x="74" y="88"/>
                    </a:lnTo>
                    <a:lnTo>
                      <a:pt x="86" y="63"/>
                    </a:lnTo>
                    <a:lnTo>
                      <a:pt x="98" y="41"/>
                    </a:lnTo>
                    <a:lnTo>
                      <a:pt x="115" y="11"/>
                    </a:lnTo>
                    <a:lnTo>
                      <a:pt x="122" y="0"/>
                    </a:lnTo>
                    <a:lnTo>
                      <a:pt x="1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1" name="Freeform 67">
                <a:extLst>
                  <a:ext uri="{FF2B5EF4-FFF2-40B4-BE49-F238E27FC236}">
                    <a16:creationId xmlns:a16="http://schemas.microsoft.com/office/drawing/2014/main" xmlns="" id="{DC93FA5A-0B17-44BC-9657-4DC01E266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3324"/>
                <a:ext cx="31" cy="118"/>
              </a:xfrm>
              <a:custGeom>
                <a:avLst/>
                <a:gdLst>
                  <a:gd name="T0" fmla="*/ 118 w 122"/>
                  <a:gd name="T1" fmla="*/ 24 h 471"/>
                  <a:gd name="T2" fmla="*/ 112 w 122"/>
                  <a:gd name="T3" fmla="*/ 34 h 471"/>
                  <a:gd name="T4" fmla="*/ 96 w 122"/>
                  <a:gd name="T5" fmla="*/ 59 h 471"/>
                  <a:gd name="T6" fmla="*/ 86 w 122"/>
                  <a:gd name="T7" fmla="*/ 77 h 471"/>
                  <a:gd name="T8" fmla="*/ 75 w 122"/>
                  <a:gd name="T9" fmla="*/ 100 h 471"/>
                  <a:gd name="T10" fmla="*/ 64 w 122"/>
                  <a:gd name="T11" fmla="*/ 124 h 471"/>
                  <a:gd name="T12" fmla="*/ 52 w 122"/>
                  <a:gd name="T13" fmla="*/ 153 h 471"/>
                  <a:gd name="T14" fmla="*/ 40 w 122"/>
                  <a:gd name="T15" fmla="*/ 185 h 471"/>
                  <a:gd name="T16" fmla="*/ 30 w 122"/>
                  <a:gd name="T17" fmla="*/ 218 h 471"/>
                  <a:gd name="T18" fmla="*/ 25 w 122"/>
                  <a:gd name="T19" fmla="*/ 236 h 471"/>
                  <a:gd name="T20" fmla="*/ 20 w 122"/>
                  <a:gd name="T21" fmla="*/ 256 h 471"/>
                  <a:gd name="T22" fmla="*/ 16 w 122"/>
                  <a:gd name="T23" fmla="*/ 274 h 471"/>
                  <a:gd name="T24" fmla="*/ 13 w 122"/>
                  <a:gd name="T25" fmla="*/ 295 h 471"/>
                  <a:gd name="T26" fmla="*/ 11 w 122"/>
                  <a:gd name="T27" fmla="*/ 315 h 471"/>
                  <a:gd name="T28" fmla="*/ 8 w 122"/>
                  <a:gd name="T29" fmla="*/ 336 h 471"/>
                  <a:gd name="T30" fmla="*/ 6 w 122"/>
                  <a:gd name="T31" fmla="*/ 357 h 471"/>
                  <a:gd name="T32" fmla="*/ 5 w 122"/>
                  <a:gd name="T33" fmla="*/ 380 h 471"/>
                  <a:gd name="T34" fmla="*/ 5 w 122"/>
                  <a:gd name="T35" fmla="*/ 401 h 471"/>
                  <a:gd name="T36" fmla="*/ 5 w 122"/>
                  <a:gd name="T37" fmla="*/ 424 h 471"/>
                  <a:gd name="T38" fmla="*/ 8 w 122"/>
                  <a:gd name="T39" fmla="*/ 448 h 471"/>
                  <a:gd name="T40" fmla="*/ 10 w 122"/>
                  <a:gd name="T41" fmla="*/ 471 h 471"/>
                  <a:gd name="T42" fmla="*/ 6 w 122"/>
                  <a:gd name="T43" fmla="*/ 471 h 471"/>
                  <a:gd name="T44" fmla="*/ 3 w 122"/>
                  <a:gd name="T45" fmla="*/ 450 h 471"/>
                  <a:gd name="T46" fmla="*/ 1 w 122"/>
                  <a:gd name="T47" fmla="*/ 427 h 471"/>
                  <a:gd name="T48" fmla="*/ 0 w 122"/>
                  <a:gd name="T49" fmla="*/ 406 h 471"/>
                  <a:gd name="T50" fmla="*/ 0 w 122"/>
                  <a:gd name="T51" fmla="*/ 384 h 471"/>
                  <a:gd name="T52" fmla="*/ 0 w 122"/>
                  <a:gd name="T53" fmla="*/ 362 h 471"/>
                  <a:gd name="T54" fmla="*/ 2 w 122"/>
                  <a:gd name="T55" fmla="*/ 341 h 471"/>
                  <a:gd name="T56" fmla="*/ 4 w 122"/>
                  <a:gd name="T57" fmla="*/ 319 h 471"/>
                  <a:gd name="T58" fmla="*/ 8 w 122"/>
                  <a:gd name="T59" fmla="*/ 299 h 471"/>
                  <a:gd name="T60" fmla="*/ 11 w 122"/>
                  <a:gd name="T61" fmla="*/ 278 h 471"/>
                  <a:gd name="T62" fmla="*/ 15 w 122"/>
                  <a:gd name="T63" fmla="*/ 258 h 471"/>
                  <a:gd name="T64" fmla="*/ 19 w 122"/>
                  <a:gd name="T65" fmla="*/ 239 h 471"/>
                  <a:gd name="T66" fmla="*/ 25 w 122"/>
                  <a:gd name="T67" fmla="*/ 219 h 471"/>
                  <a:gd name="T68" fmla="*/ 37 w 122"/>
                  <a:gd name="T69" fmla="*/ 183 h 471"/>
                  <a:gd name="T70" fmla="*/ 49 w 122"/>
                  <a:gd name="T71" fmla="*/ 148 h 471"/>
                  <a:gd name="T72" fmla="*/ 61 w 122"/>
                  <a:gd name="T73" fmla="*/ 116 h 471"/>
                  <a:gd name="T74" fmla="*/ 74 w 122"/>
                  <a:gd name="T75" fmla="*/ 88 h 471"/>
                  <a:gd name="T76" fmla="*/ 86 w 122"/>
                  <a:gd name="T77" fmla="*/ 63 h 471"/>
                  <a:gd name="T78" fmla="*/ 98 w 122"/>
                  <a:gd name="T79" fmla="*/ 41 h 471"/>
                  <a:gd name="T80" fmla="*/ 115 w 122"/>
                  <a:gd name="T81" fmla="*/ 11 h 471"/>
                  <a:gd name="T82" fmla="*/ 122 w 122"/>
                  <a:gd name="T83" fmla="*/ 0 h 471"/>
                  <a:gd name="T84" fmla="*/ 118 w 122"/>
                  <a:gd name="T85" fmla="*/ 24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471">
                    <a:moveTo>
                      <a:pt x="118" y="24"/>
                    </a:moveTo>
                    <a:lnTo>
                      <a:pt x="112" y="34"/>
                    </a:lnTo>
                    <a:lnTo>
                      <a:pt x="96" y="59"/>
                    </a:lnTo>
                    <a:lnTo>
                      <a:pt x="86" y="77"/>
                    </a:lnTo>
                    <a:lnTo>
                      <a:pt x="75" y="100"/>
                    </a:lnTo>
                    <a:lnTo>
                      <a:pt x="64" y="124"/>
                    </a:lnTo>
                    <a:lnTo>
                      <a:pt x="52" y="153"/>
                    </a:lnTo>
                    <a:lnTo>
                      <a:pt x="40" y="185"/>
                    </a:lnTo>
                    <a:lnTo>
                      <a:pt x="30" y="218"/>
                    </a:lnTo>
                    <a:lnTo>
                      <a:pt x="25" y="236"/>
                    </a:lnTo>
                    <a:lnTo>
                      <a:pt x="20" y="256"/>
                    </a:lnTo>
                    <a:lnTo>
                      <a:pt x="16" y="274"/>
                    </a:lnTo>
                    <a:lnTo>
                      <a:pt x="13" y="295"/>
                    </a:lnTo>
                    <a:lnTo>
                      <a:pt x="11" y="315"/>
                    </a:lnTo>
                    <a:lnTo>
                      <a:pt x="8" y="336"/>
                    </a:lnTo>
                    <a:lnTo>
                      <a:pt x="6" y="357"/>
                    </a:lnTo>
                    <a:lnTo>
                      <a:pt x="5" y="380"/>
                    </a:lnTo>
                    <a:lnTo>
                      <a:pt x="5" y="401"/>
                    </a:lnTo>
                    <a:lnTo>
                      <a:pt x="5" y="424"/>
                    </a:lnTo>
                    <a:lnTo>
                      <a:pt x="8" y="448"/>
                    </a:lnTo>
                    <a:lnTo>
                      <a:pt x="10" y="471"/>
                    </a:lnTo>
                    <a:lnTo>
                      <a:pt x="6" y="471"/>
                    </a:lnTo>
                    <a:lnTo>
                      <a:pt x="3" y="450"/>
                    </a:lnTo>
                    <a:lnTo>
                      <a:pt x="1" y="427"/>
                    </a:lnTo>
                    <a:lnTo>
                      <a:pt x="0" y="406"/>
                    </a:lnTo>
                    <a:lnTo>
                      <a:pt x="0" y="384"/>
                    </a:lnTo>
                    <a:lnTo>
                      <a:pt x="0" y="362"/>
                    </a:lnTo>
                    <a:lnTo>
                      <a:pt x="2" y="341"/>
                    </a:lnTo>
                    <a:lnTo>
                      <a:pt x="4" y="319"/>
                    </a:lnTo>
                    <a:lnTo>
                      <a:pt x="8" y="299"/>
                    </a:lnTo>
                    <a:lnTo>
                      <a:pt x="11" y="278"/>
                    </a:lnTo>
                    <a:lnTo>
                      <a:pt x="15" y="258"/>
                    </a:lnTo>
                    <a:lnTo>
                      <a:pt x="19" y="239"/>
                    </a:lnTo>
                    <a:lnTo>
                      <a:pt x="25" y="219"/>
                    </a:lnTo>
                    <a:lnTo>
                      <a:pt x="37" y="183"/>
                    </a:lnTo>
                    <a:lnTo>
                      <a:pt x="49" y="148"/>
                    </a:lnTo>
                    <a:lnTo>
                      <a:pt x="61" y="116"/>
                    </a:lnTo>
                    <a:lnTo>
                      <a:pt x="74" y="88"/>
                    </a:lnTo>
                    <a:lnTo>
                      <a:pt x="86" y="63"/>
                    </a:lnTo>
                    <a:lnTo>
                      <a:pt x="98" y="41"/>
                    </a:lnTo>
                    <a:lnTo>
                      <a:pt x="115" y="11"/>
                    </a:lnTo>
                    <a:lnTo>
                      <a:pt x="122" y="0"/>
                    </a:lnTo>
                    <a:lnTo>
                      <a:pt x="118" y="2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2" name="Freeform 68">
                <a:extLst>
                  <a:ext uri="{FF2B5EF4-FFF2-40B4-BE49-F238E27FC236}">
                    <a16:creationId xmlns:a16="http://schemas.microsoft.com/office/drawing/2014/main" xmlns="" id="{C7AB2DAB-9A3A-477C-A35F-7EEA09142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8" y="3550"/>
                <a:ext cx="10" cy="12"/>
              </a:xfrm>
              <a:custGeom>
                <a:avLst/>
                <a:gdLst>
                  <a:gd name="T0" fmla="*/ 1 w 38"/>
                  <a:gd name="T1" fmla="*/ 0 h 48"/>
                  <a:gd name="T2" fmla="*/ 37 w 38"/>
                  <a:gd name="T3" fmla="*/ 0 h 48"/>
                  <a:gd name="T4" fmla="*/ 36 w 38"/>
                  <a:gd name="T5" fmla="*/ 1 h 48"/>
                  <a:gd name="T6" fmla="*/ 36 w 38"/>
                  <a:gd name="T7" fmla="*/ 2 h 48"/>
                  <a:gd name="T8" fmla="*/ 38 w 38"/>
                  <a:gd name="T9" fmla="*/ 48 h 48"/>
                  <a:gd name="T10" fmla="*/ 34 w 38"/>
                  <a:gd name="T11" fmla="*/ 48 h 48"/>
                  <a:gd name="T12" fmla="*/ 30 w 38"/>
                  <a:gd name="T13" fmla="*/ 17 h 48"/>
                  <a:gd name="T14" fmla="*/ 16 w 38"/>
                  <a:gd name="T15" fmla="*/ 16 h 48"/>
                  <a:gd name="T16" fmla="*/ 0 w 38"/>
                  <a:gd name="T17" fmla="*/ 16 h 48"/>
                  <a:gd name="T18" fmla="*/ 1 w 38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48">
                    <a:moveTo>
                      <a:pt x="1" y="0"/>
                    </a:moveTo>
                    <a:lnTo>
                      <a:pt x="37" y="0"/>
                    </a:lnTo>
                    <a:lnTo>
                      <a:pt x="36" y="1"/>
                    </a:lnTo>
                    <a:lnTo>
                      <a:pt x="36" y="2"/>
                    </a:lnTo>
                    <a:lnTo>
                      <a:pt x="38" y="48"/>
                    </a:lnTo>
                    <a:lnTo>
                      <a:pt x="34" y="48"/>
                    </a:lnTo>
                    <a:lnTo>
                      <a:pt x="30" y="17"/>
                    </a:lnTo>
                    <a:lnTo>
                      <a:pt x="16" y="16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3" name="Freeform 69">
                <a:extLst>
                  <a:ext uri="{FF2B5EF4-FFF2-40B4-BE49-F238E27FC236}">
                    <a16:creationId xmlns:a16="http://schemas.microsoft.com/office/drawing/2014/main" xmlns="" id="{3834A584-DBD8-4FF4-8D31-B6E328262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" y="3564"/>
                <a:ext cx="10" cy="12"/>
              </a:xfrm>
              <a:custGeom>
                <a:avLst/>
                <a:gdLst>
                  <a:gd name="T0" fmla="*/ 1 w 41"/>
                  <a:gd name="T1" fmla="*/ 0 h 47"/>
                  <a:gd name="T2" fmla="*/ 39 w 41"/>
                  <a:gd name="T3" fmla="*/ 0 h 47"/>
                  <a:gd name="T4" fmla="*/ 41 w 41"/>
                  <a:gd name="T5" fmla="*/ 0 h 47"/>
                  <a:gd name="T6" fmla="*/ 41 w 41"/>
                  <a:gd name="T7" fmla="*/ 1 h 47"/>
                  <a:gd name="T8" fmla="*/ 41 w 41"/>
                  <a:gd name="T9" fmla="*/ 47 h 47"/>
                  <a:gd name="T10" fmla="*/ 34 w 41"/>
                  <a:gd name="T11" fmla="*/ 47 h 47"/>
                  <a:gd name="T12" fmla="*/ 34 w 41"/>
                  <a:gd name="T13" fmla="*/ 16 h 47"/>
                  <a:gd name="T14" fmla="*/ 0 w 41"/>
                  <a:gd name="T15" fmla="*/ 16 h 47"/>
                  <a:gd name="T16" fmla="*/ 1 w 41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7">
                    <a:moveTo>
                      <a:pt x="1" y="0"/>
                    </a:moveTo>
                    <a:lnTo>
                      <a:pt x="39" y="0"/>
                    </a:lnTo>
                    <a:lnTo>
                      <a:pt x="41" y="0"/>
                    </a:lnTo>
                    <a:lnTo>
                      <a:pt x="41" y="1"/>
                    </a:lnTo>
                    <a:lnTo>
                      <a:pt x="41" y="47"/>
                    </a:lnTo>
                    <a:lnTo>
                      <a:pt x="34" y="47"/>
                    </a:lnTo>
                    <a:lnTo>
                      <a:pt x="34" y="16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4" name="Freeform 70">
                <a:extLst>
                  <a:ext uri="{FF2B5EF4-FFF2-40B4-BE49-F238E27FC236}">
                    <a16:creationId xmlns:a16="http://schemas.microsoft.com/office/drawing/2014/main" xmlns="" id="{18E29A57-A33A-4E01-B22B-A8301941A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" y="3564"/>
                <a:ext cx="11" cy="13"/>
              </a:xfrm>
              <a:custGeom>
                <a:avLst/>
                <a:gdLst>
                  <a:gd name="T0" fmla="*/ 1 w 42"/>
                  <a:gd name="T1" fmla="*/ 1 h 50"/>
                  <a:gd name="T2" fmla="*/ 6 w 42"/>
                  <a:gd name="T3" fmla="*/ 0 h 50"/>
                  <a:gd name="T4" fmla="*/ 11 w 42"/>
                  <a:gd name="T5" fmla="*/ 0 h 50"/>
                  <a:gd name="T6" fmla="*/ 15 w 42"/>
                  <a:gd name="T7" fmla="*/ 1 h 50"/>
                  <a:gd name="T8" fmla="*/ 21 w 42"/>
                  <a:gd name="T9" fmla="*/ 2 h 50"/>
                  <a:gd name="T10" fmla="*/ 30 w 42"/>
                  <a:gd name="T11" fmla="*/ 3 h 50"/>
                  <a:gd name="T12" fmla="*/ 40 w 42"/>
                  <a:gd name="T13" fmla="*/ 3 h 50"/>
                  <a:gd name="T14" fmla="*/ 41 w 42"/>
                  <a:gd name="T15" fmla="*/ 3 h 50"/>
                  <a:gd name="T16" fmla="*/ 41 w 42"/>
                  <a:gd name="T17" fmla="*/ 4 h 50"/>
                  <a:gd name="T18" fmla="*/ 42 w 42"/>
                  <a:gd name="T19" fmla="*/ 16 h 50"/>
                  <a:gd name="T20" fmla="*/ 42 w 42"/>
                  <a:gd name="T21" fmla="*/ 28 h 50"/>
                  <a:gd name="T22" fmla="*/ 41 w 42"/>
                  <a:gd name="T23" fmla="*/ 40 h 50"/>
                  <a:gd name="T24" fmla="*/ 41 w 42"/>
                  <a:gd name="T25" fmla="*/ 50 h 50"/>
                  <a:gd name="T26" fmla="*/ 35 w 42"/>
                  <a:gd name="T27" fmla="*/ 50 h 50"/>
                  <a:gd name="T28" fmla="*/ 34 w 42"/>
                  <a:gd name="T29" fmla="*/ 35 h 50"/>
                  <a:gd name="T30" fmla="*/ 35 w 42"/>
                  <a:gd name="T31" fmla="*/ 19 h 50"/>
                  <a:gd name="T32" fmla="*/ 26 w 42"/>
                  <a:gd name="T33" fmla="*/ 19 h 50"/>
                  <a:gd name="T34" fmla="*/ 16 w 42"/>
                  <a:gd name="T35" fmla="*/ 19 h 50"/>
                  <a:gd name="T36" fmla="*/ 8 w 42"/>
                  <a:gd name="T37" fmla="*/ 19 h 50"/>
                  <a:gd name="T38" fmla="*/ 0 w 42"/>
                  <a:gd name="T39" fmla="*/ 17 h 50"/>
                  <a:gd name="T40" fmla="*/ 1 w 42"/>
                  <a:gd name="T41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50">
                    <a:moveTo>
                      <a:pt x="1" y="1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1" y="2"/>
                    </a:lnTo>
                    <a:lnTo>
                      <a:pt x="30" y="3"/>
                    </a:lnTo>
                    <a:lnTo>
                      <a:pt x="40" y="3"/>
                    </a:lnTo>
                    <a:lnTo>
                      <a:pt x="41" y="3"/>
                    </a:lnTo>
                    <a:lnTo>
                      <a:pt x="41" y="4"/>
                    </a:lnTo>
                    <a:lnTo>
                      <a:pt x="42" y="16"/>
                    </a:lnTo>
                    <a:lnTo>
                      <a:pt x="42" y="28"/>
                    </a:lnTo>
                    <a:lnTo>
                      <a:pt x="41" y="40"/>
                    </a:lnTo>
                    <a:lnTo>
                      <a:pt x="41" y="50"/>
                    </a:lnTo>
                    <a:lnTo>
                      <a:pt x="35" y="50"/>
                    </a:lnTo>
                    <a:lnTo>
                      <a:pt x="34" y="35"/>
                    </a:lnTo>
                    <a:lnTo>
                      <a:pt x="35" y="19"/>
                    </a:lnTo>
                    <a:lnTo>
                      <a:pt x="26" y="19"/>
                    </a:lnTo>
                    <a:lnTo>
                      <a:pt x="16" y="19"/>
                    </a:lnTo>
                    <a:lnTo>
                      <a:pt x="8" y="19"/>
                    </a:lnTo>
                    <a:lnTo>
                      <a:pt x="0" y="17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5" name="Freeform 71">
                <a:extLst>
                  <a:ext uri="{FF2B5EF4-FFF2-40B4-BE49-F238E27FC236}">
                    <a16:creationId xmlns:a16="http://schemas.microsoft.com/office/drawing/2014/main" xmlns="" id="{1CACEBC1-6CA7-44C5-9B7C-30AEB3CA2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6" y="3312"/>
                <a:ext cx="115" cy="323"/>
              </a:xfrm>
              <a:custGeom>
                <a:avLst/>
                <a:gdLst>
                  <a:gd name="T0" fmla="*/ 100 w 461"/>
                  <a:gd name="T1" fmla="*/ 2 h 1292"/>
                  <a:gd name="T2" fmla="*/ 139 w 461"/>
                  <a:gd name="T3" fmla="*/ 0 h 1292"/>
                  <a:gd name="T4" fmla="*/ 132 w 461"/>
                  <a:gd name="T5" fmla="*/ 13 h 1292"/>
                  <a:gd name="T6" fmla="*/ 117 w 461"/>
                  <a:gd name="T7" fmla="*/ 45 h 1292"/>
                  <a:gd name="T8" fmla="*/ 99 w 461"/>
                  <a:gd name="T9" fmla="*/ 86 h 1292"/>
                  <a:gd name="T10" fmla="*/ 57 w 461"/>
                  <a:gd name="T11" fmla="*/ 192 h 1292"/>
                  <a:gd name="T12" fmla="*/ 33 w 461"/>
                  <a:gd name="T13" fmla="*/ 263 h 1292"/>
                  <a:gd name="T14" fmla="*/ 17 w 461"/>
                  <a:gd name="T15" fmla="*/ 332 h 1292"/>
                  <a:gd name="T16" fmla="*/ 12 w 461"/>
                  <a:gd name="T17" fmla="*/ 391 h 1292"/>
                  <a:gd name="T18" fmla="*/ 15 w 461"/>
                  <a:gd name="T19" fmla="*/ 423 h 1292"/>
                  <a:gd name="T20" fmla="*/ 23 w 461"/>
                  <a:gd name="T21" fmla="*/ 444 h 1292"/>
                  <a:gd name="T22" fmla="*/ 41 w 461"/>
                  <a:gd name="T23" fmla="*/ 468 h 1292"/>
                  <a:gd name="T24" fmla="*/ 110 w 461"/>
                  <a:gd name="T25" fmla="*/ 525 h 1292"/>
                  <a:gd name="T26" fmla="*/ 212 w 461"/>
                  <a:gd name="T27" fmla="*/ 594 h 1292"/>
                  <a:gd name="T28" fmla="*/ 288 w 461"/>
                  <a:gd name="T29" fmla="*/ 652 h 1292"/>
                  <a:gd name="T30" fmla="*/ 332 w 461"/>
                  <a:gd name="T31" fmla="*/ 694 h 1292"/>
                  <a:gd name="T32" fmla="*/ 372 w 461"/>
                  <a:gd name="T33" fmla="*/ 743 h 1292"/>
                  <a:gd name="T34" fmla="*/ 404 w 461"/>
                  <a:gd name="T35" fmla="*/ 793 h 1292"/>
                  <a:gd name="T36" fmla="*/ 429 w 461"/>
                  <a:gd name="T37" fmla="*/ 842 h 1292"/>
                  <a:gd name="T38" fmla="*/ 446 w 461"/>
                  <a:gd name="T39" fmla="*/ 890 h 1292"/>
                  <a:gd name="T40" fmla="*/ 457 w 461"/>
                  <a:gd name="T41" fmla="*/ 938 h 1292"/>
                  <a:gd name="T42" fmla="*/ 461 w 461"/>
                  <a:gd name="T43" fmla="*/ 986 h 1292"/>
                  <a:gd name="T44" fmla="*/ 457 w 461"/>
                  <a:gd name="T45" fmla="*/ 1054 h 1292"/>
                  <a:gd name="T46" fmla="*/ 437 w 461"/>
                  <a:gd name="T47" fmla="*/ 1158 h 1292"/>
                  <a:gd name="T48" fmla="*/ 405 w 461"/>
                  <a:gd name="T49" fmla="*/ 1259 h 1292"/>
                  <a:gd name="T50" fmla="*/ 372 w 461"/>
                  <a:gd name="T51" fmla="*/ 1254 h 1292"/>
                  <a:gd name="T52" fmla="*/ 411 w 461"/>
                  <a:gd name="T53" fmla="*/ 1149 h 1292"/>
                  <a:gd name="T54" fmla="*/ 433 w 461"/>
                  <a:gd name="T55" fmla="*/ 1050 h 1292"/>
                  <a:gd name="T56" fmla="*/ 438 w 461"/>
                  <a:gd name="T57" fmla="*/ 986 h 1292"/>
                  <a:gd name="T58" fmla="*/ 434 w 461"/>
                  <a:gd name="T59" fmla="*/ 939 h 1292"/>
                  <a:gd name="T60" fmla="*/ 426 w 461"/>
                  <a:gd name="T61" fmla="*/ 892 h 1292"/>
                  <a:gd name="T62" fmla="*/ 410 w 461"/>
                  <a:gd name="T63" fmla="*/ 844 h 1292"/>
                  <a:gd name="T64" fmla="*/ 386 w 461"/>
                  <a:gd name="T65" fmla="*/ 797 h 1292"/>
                  <a:gd name="T66" fmla="*/ 355 w 461"/>
                  <a:gd name="T67" fmla="*/ 747 h 1292"/>
                  <a:gd name="T68" fmla="*/ 316 w 461"/>
                  <a:gd name="T69" fmla="*/ 700 h 1292"/>
                  <a:gd name="T70" fmla="*/ 274 w 461"/>
                  <a:gd name="T71" fmla="*/ 659 h 1292"/>
                  <a:gd name="T72" fmla="*/ 201 w 461"/>
                  <a:gd name="T73" fmla="*/ 603 h 1292"/>
                  <a:gd name="T74" fmla="*/ 123 w 461"/>
                  <a:gd name="T75" fmla="*/ 549 h 1292"/>
                  <a:gd name="T76" fmla="*/ 61 w 461"/>
                  <a:gd name="T77" fmla="*/ 503 h 1292"/>
                  <a:gd name="T78" fmla="*/ 23 w 461"/>
                  <a:gd name="T79" fmla="*/ 465 h 1292"/>
                  <a:gd name="T80" fmla="*/ 8 w 461"/>
                  <a:gd name="T81" fmla="*/ 439 h 1292"/>
                  <a:gd name="T82" fmla="*/ 2 w 461"/>
                  <a:gd name="T83" fmla="*/ 418 h 1292"/>
                  <a:gd name="T84" fmla="*/ 1 w 461"/>
                  <a:gd name="T85" fmla="*/ 374 h 1292"/>
                  <a:gd name="T86" fmla="*/ 12 w 461"/>
                  <a:gd name="T87" fmla="*/ 309 h 1292"/>
                  <a:gd name="T88" fmla="*/ 32 w 461"/>
                  <a:gd name="T89" fmla="*/ 238 h 1292"/>
                  <a:gd name="T90" fmla="*/ 67 w 461"/>
                  <a:gd name="T91" fmla="*/ 143 h 1292"/>
                  <a:gd name="T92" fmla="*/ 98 w 461"/>
                  <a:gd name="T93" fmla="*/ 69 h 1292"/>
                  <a:gd name="T94" fmla="*/ 115 w 461"/>
                  <a:gd name="T95" fmla="*/ 32 h 1292"/>
                  <a:gd name="T96" fmla="*/ 127 w 461"/>
                  <a:gd name="T97" fmla="*/ 7 h 1292"/>
                  <a:gd name="T98" fmla="*/ 95 w 461"/>
                  <a:gd name="T99" fmla="*/ 4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1" h="1292">
                    <a:moveTo>
                      <a:pt x="95" y="4"/>
                    </a:moveTo>
                    <a:lnTo>
                      <a:pt x="95" y="3"/>
                    </a:lnTo>
                    <a:lnTo>
                      <a:pt x="100" y="2"/>
                    </a:lnTo>
                    <a:lnTo>
                      <a:pt x="112" y="1"/>
                    </a:lnTo>
                    <a:lnTo>
                      <a:pt x="132" y="0"/>
                    </a:lnTo>
                    <a:lnTo>
                      <a:pt x="139" y="0"/>
                    </a:lnTo>
                    <a:lnTo>
                      <a:pt x="136" y="5"/>
                    </a:lnTo>
                    <a:lnTo>
                      <a:pt x="136" y="5"/>
                    </a:lnTo>
                    <a:lnTo>
                      <a:pt x="132" y="13"/>
                    </a:lnTo>
                    <a:lnTo>
                      <a:pt x="127" y="23"/>
                    </a:lnTo>
                    <a:lnTo>
                      <a:pt x="123" y="33"/>
                    </a:lnTo>
                    <a:lnTo>
                      <a:pt x="117" y="45"/>
                    </a:lnTo>
                    <a:lnTo>
                      <a:pt x="111" y="58"/>
                    </a:lnTo>
                    <a:lnTo>
                      <a:pt x="105" y="71"/>
                    </a:lnTo>
                    <a:lnTo>
                      <a:pt x="99" y="86"/>
                    </a:lnTo>
                    <a:lnTo>
                      <a:pt x="91" y="102"/>
                    </a:lnTo>
                    <a:lnTo>
                      <a:pt x="74" y="145"/>
                    </a:lnTo>
                    <a:lnTo>
                      <a:pt x="57" y="192"/>
                    </a:lnTo>
                    <a:lnTo>
                      <a:pt x="48" y="216"/>
                    </a:lnTo>
                    <a:lnTo>
                      <a:pt x="41" y="239"/>
                    </a:lnTo>
                    <a:lnTo>
                      <a:pt x="33" y="263"/>
                    </a:lnTo>
                    <a:lnTo>
                      <a:pt x="27" y="287"/>
                    </a:lnTo>
                    <a:lnTo>
                      <a:pt x="21" y="309"/>
                    </a:lnTo>
                    <a:lnTo>
                      <a:pt x="17" y="332"/>
                    </a:lnTo>
                    <a:lnTo>
                      <a:pt x="14" y="352"/>
                    </a:lnTo>
                    <a:lnTo>
                      <a:pt x="12" y="373"/>
                    </a:lnTo>
                    <a:lnTo>
                      <a:pt x="12" y="391"/>
                    </a:lnTo>
                    <a:lnTo>
                      <a:pt x="13" y="407"/>
                    </a:lnTo>
                    <a:lnTo>
                      <a:pt x="14" y="416"/>
                    </a:lnTo>
                    <a:lnTo>
                      <a:pt x="15" y="423"/>
                    </a:lnTo>
                    <a:lnTo>
                      <a:pt x="17" y="430"/>
                    </a:lnTo>
                    <a:lnTo>
                      <a:pt x="19" y="435"/>
                    </a:lnTo>
                    <a:lnTo>
                      <a:pt x="23" y="444"/>
                    </a:lnTo>
                    <a:lnTo>
                      <a:pt x="29" y="453"/>
                    </a:lnTo>
                    <a:lnTo>
                      <a:pt x="34" y="460"/>
                    </a:lnTo>
                    <a:lnTo>
                      <a:pt x="41" y="468"/>
                    </a:lnTo>
                    <a:lnTo>
                      <a:pt x="55" y="483"/>
                    </a:lnTo>
                    <a:lnTo>
                      <a:pt x="71" y="497"/>
                    </a:lnTo>
                    <a:lnTo>
                      <a:pt x="110" y="525"/>
                    </a:lnTo>
                    <a:lnTo>
                      <a:pt x="154" y="555"/>
                    </a:lnTo>
                    <a:lnTo>
                      <a:pt x="182" y="573"/>
                    </a:lnTo>
                    <a:lnTo>
                      <a:pt x="212" y="594"/>
                    </a:lnTo>
                    <a:lnTo>
                      <a:pt x="242" y="616"/>
                    </a:lnTo>
                    <a:lnTo>
                      <a:pt x="273" y="639"/>
                    </a:lnTo>
                    <a:lnTo>
                      <a:pt x="288" y="652"/>
                    </a:lnTo>
                    <a:lnTo>
                      <a:pt x="303" y="666"/>
                    </a:lnTo>
                    <a:lnTo>
                      <a:pt x="318" y="680"/>
                    </a:lnTo>
                    <a:lnTo>
                      <a:pt x="332" y="694"/>
                    </a:lnTo>
                    <a:lnTo>
                      <a:pt x="346" y="709"/>
                    </a:lnTo>
                    <a:lnTo>
                      <a:pt x="359" y="725"/>
                    </a:lnTo>
                    <a:lnTo>
                      <a:pt x="372" y="743"/>
                    </a:lnTo>
                    <a:lnTo>
                      <a:pt x="384" y="760"/>
                    </a:lnTo>
                    <a:lnTo>
                      <a:pt x="395" y="776"/>
                    </a:lnTo>
                    <a:lnTo>
                      <a:pt x="404" y="793"/>
                    </a:lnTo>
                    <a:lnTo>
                      <a:pt x="414" y="810"/>
                    </a:lnTo>
                    <a:lnTo>
                      <a:pt x="421" y="826"/>
                    </a:lnTo>
                    <a:lnTo>
                      <a:pt x="429" y="842"/>
                    </a:lnTo>
                    <a:lnTo>
                      <a:pt x="436" y="858"/>
                    </a:lnTo>
                    <a:lnTo>
                      <a:pt x="442" y="874"/>
                    </a:lnTo>
                    <a:lnTo>
                      <a:pt x="446" y="890"/>
                    </a:lnTo>
                    <a:lnTo>
                      <a:pt x="451" y="907"/>
                    </a:lnTo>
                    <a:lnTo>
                      <a:pt x="454" y="922"/>
                    </a:lnTo>
                    <a:lnTo>
                      <a:pt x="457" y="938"/>
                    </a:lnTo>
                    <a:lnTo>
                      <a:pt x="459" y="954"/>
                    </a:lnTo>
                    <a:lnTo>
                      <a:pt x="460" y="970"/>
                    </a:lnTo>
                    <a:lnTo>
                      <a:pt x="461" y="986"/>
                    </a:lnTo>
                    <a:lnTo>
                      <a:pt x="460" y="1003"/>
                    </a:lnTo>
                    <a:lnTo>
                      <a:pt x="460" y="1019"/>
                    </a:lnTo>
                    <a:lnTo>
                      <a:pt x="457" y="1054"/>
                    </a:lnTo>
                    <a:lnTo>
                      <a:pt x="452" y="1089"/>
                    </a:lnTo>
                    <a:lnTo>
                      <a:pt x="445" y="1124"/>
                    </a:lnTo>
                    <a:lnTo>
                      <a:pt x="437" y="1158"/>
                    </a:lnTo>
                    <a:lnTo>
                      <a:pt x="428" y="1192"/>
                    </a:lnTo>
                    <a:lnTo>
                      <a:pt x="417" y="1226"/>
                    </a:lnTo>
                    <a:lnTo>
                      <a:pt x="405" y="1259"/>
                    </a:lnTo>
                    <a:lnTo>
                      <a:pt x="391" y="1292"/>
                    </a:lnTo>
                    <a:lnTo>
                      <a:pt x="357" y="1290"/>
                    </a:lnTo>
                    <a:lnTo>
                      <a:pt x="372" y="1254"/>
                    </a:lnTo>
                    <a:lnTo>
                      <a:pt x="386" y="1218"/>
                    </a:lnTo>
                    <a:lnTo>
                      <a:pt x="399" y="1184"/>
                    </a:lnTo>
                    <a:lnTo>
                      <a:pt x="411" y="1149"/>
                    </a:lnTo>
                    <a:lnTo>
                      <a:pt x="419" y="1116"/>
                    </a:lnTo>
                    <a:lnTo>
                      <a:pt x="428" y="1082"/>
                    </a:lnTo>
                    <a:lnTo>
                      <a:pt x="433" y="1050"/>
                    </a:lnTo>
                    <a:lnTo>
                      <a:pt x="437" y="1018"/>
                    </a:lnTo>
                    <a:lnTo>
                      <a:pt x="438" y="1003"/>
                    </a:lnTo>
                    <a:lnTo>
                      <a:pt x="438" y="986"/>
                    </a:lnTo>
                    <a:lnTo>
                      <a:pt x="438" y="970"/>
                    </a:lnTo>
                    <a:lnTo>
                      <a:pt x="437" y="955"/>
                    </a:lnTo>
                    <a:lnTo>
                      <a:pt x="434" y="939"/>
                    </a:lnTo>
                    <a:lnTo>
                      <a:pt x="432" y="924"/>
                    </a:lnTo>
                    <a:lnTo>
                      <a:pt x="429" y="908"/>
                    </a:lnTo>
                    <a:lnTo>
                      <a:pt x="426" y="892"/>
                    </a:lnTo>
                    <a:lnTo>
                      <a:pt x="421" y="876"/>
                    </a:lnTo>
                    <a:lnTo>
                      <a:pt x="416" y="860"/>
                    </a:lnTo>
                    <a:lnTo>
                      <a:pt x="410" y="844"/>
                    </a:lnTo>
                    <a:lnTo>
                      <a:pt x="403" y="829"/>
                    </a:lnTo>
                    <a:lnTo>
                      <a:pt x="395" y="813"/>
                    </a:lnTo>
                    <a:lnTo>
                      <a:pt x="386" y="797"/>
                    </a:lnTo>
                    <a:lnTo>
                      <a:pt x="377" y="780"/>
                    </a:lnTo>
                    <a:lnTo>
                      <a:pt x="366" y="764"/>
                    </a:lnTo>
                    <a:lnTo>
                      <a:pt x="355" y="747"/>
                    </a:lnTo>
                    <a:lnTo>
                      <a:pt x="342" y="730"/>
                    </a:lnTo>
                    <a:lnTo>
                      <a:pt x="329" y="715"/>
                    </a:lnTo>
                    <a:lnTo>
                      <a:pt x="316" y="700"/>
                    </a:lnTo>
                    <a:lnTo>
                      <a:pt x="302" y="686"/>
                    </a:lnTo>
                    <a:lnTo>
                      <a:pt x="288" y="672"/>
                    </a:lnTo>
                    <a:lnTo>
                      <a:pt x="274" y="659"/>
                    </a:lnTo>
                    <a:lnTo>
                      <a:pt x="260" y="647"/>
                    </a:lnTo>
                    <a:lnTo>
                      <a:pt x="231" y="623"/>
                    </a:lnTo>
                    <a:lnTo>
                      <a:pt x="201" y="603"/>
                    </a:lnTo>
                    <a:lnTo>
                      <a:pt x="173" y="582"/>
                    </a:lnTo>
                    <a:lnTo>
                      <a:pt x="145" y="564"/>
                    </a:lnTo>
                    <a:lnTo>
                      <a:pt x="123" y="549"/>
                    </a:lnTo>
                    <a:lnTo>
                      <a:pt x="100" y="534"/>
                    </a:lnTo>
                    <a:lnTo>
                      <a:pt x="81" y="518"/>
                    </a:lnTo>
                    <a:lnTo>
                      <a:pt x="61" y="503"/>
                    </a:lnTo>
                    <a:lnTo>
                      <a:pt x="44" y="488"/>
                    </a:lnTo>
                    <a:lnTo>
                      <a:pt x="30" y="472"/>
                    </a:lnTo>
                    <a:lnTo>
                      <a:pt x="23" y="465"/>
                    </a:lnTo>
                    <a:lnTo>
                      <a:pt x="18" y="456"/>
                    </a:lnTo>
                    <a:lnTo>
                      <a:pt x="13" y="447"/>
                    </a:lnTo>
                    <a:lnTo>
                      <a:pt x="8" y="439"/>
                    </a:lnTo>
                    <a:lnTo>
                      <a:pt x="5" y="432"/>
                    </a:lnTo>
                    <a:lnTo>
                      <a:pt x="4" y="426"/>
                    </a:lnTo>
                    <a:lnTo>
                      <a:pt x="2" y="418"/>
                    </a:lnTo>
                    <a:lnTo>
                      <a:pt x="1" y="410"/>
                    </a:lnTo>
                    <a:lnTo>
                      <a:pt x="0" y="392"/>
                    </a:lnTo>
                    <a:lnTo>
                      <a:pt x="1" y="374"/>
                    </a:lnTo>
                    <a:lnTo>
                      <a:pt x="3" y="354"/>
                    </a:lnTo>
                    <a:lnTo>
                      <a:pt x="7" y="332"/>
                    </a:lnTo>
                    <a:lnTo>
                      <a:pt x="12" y="309"/>
                    </a:lnTo>
                    <a:lnTo>
                      <a:pt x="18" y="287"/>
                    </a:lnTo>
                    <a:lnTo>
                      <a:pt x="25" y="263"/>
                    </a:lnTo>
                    <a:lnTo>
                      <a:pt x="32" y="238"/>
                    </a:lnTo>
                    <a:lnTo>
                      <a:pt x="40" y="214"/>
                    </a:lnTo>
                    <a:lnTo>
                      <a:pt x="48" y="191"/>
                    </a:lnTo>
                    <a:lnTo>
                      <a:pt x="67" y="143"/>
                    </a:lnTo>
                    <a:lnTo>
                      <a:pt x="85" y="99"/>
                    </a:lnTo>
                    <a:lnTo>
                      <a:pt x="91" y="84"/>
                    </a:lnTo>
                    <a:lnTo>
                      <a:pt x="98" y="69"/>
                    </a:lnTo>
                    <a:lnTo>
                      <a:pt x="104" y="55"/>
                    </a:lnTo>
                    <a:lnTo>
                      <a:pt x="111" y="42"/>
                    </a:lnTo>
                    <a:lnTo>
                      <a:pt x="115" y="32"/>
                    </a:lnTo>
                    <a:lnTo>
                      <a:pt x="119" y="23"/>
                    </a:lnTo>
                    <a:lnTo>
                      <a:pt x="123" y="15"/>
                    </a:lnTo>
                    <a:lnTo>
                      <a:pt x="127" y="7"/>
                    </a:lnTo>
                    <a:lnTo>
                      <a:pt x="103" y="9"/>
                    </a:lnTo>
                    <a:lnTo>
                      <a:pt x="99" y="10"/>
                    </a:lnTo>
                    <a:lnTo>
                      <a:pt x="9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6" name="Freeform 72">
                <a:extLst>
                  <a:ext uri="{FF2B5EF4-FFF2-40B4-BE49-F238E27FC236}">
                    <a16:creationId xmlns:a16="http://schemas.microsoft.com/office/drawing/2014/main" xmlns="" id="{35D27779-690D-4E60-A5FB-4F4F67182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3576"/>
                <a:ext cx="11" cy="13"/>
              </a:xfrm>
              <a:custGeom>
                <a:avLst/>
                <a:gdLst>
                  <a:gd name="T0" fmla="*/ 1 w 44"/>
                  <a:gd name="T1" fmla="*/ 0 h 54"/>
                  <a:gd name="T2" fmla="*/ 11 w 44"/>
                  <a:gd name="T3" fmla="*/ 1 h 54"/>
                  <a:gd name="T4" fmla="*/ 20 w 44"/>
                  <a:gd name="T5" fmla="*/ 3 h 54"/>
                  <a:gd name="T6" fmla="*/ 29 w 44"/>
                  <a:gd name="T7" fmla="*/ 5 h 54"/>
                  <a:gd name="T8" fmla="*/ 42 w 44"/>
                  <a:gd name="T9" fmla="*/ 7 h 54"/>
                  <a:gd name="T10" fmla="*/ 43 w 44"/>
                  <a:gd name="T11" fmla="*/ 7 h 54"/>
                  <a:gd name="T12" fmla="*/ 43 w 44"/>
                  <a:gd name="T13" fmla="*/ 8 h 54"/>
                  <a:gd name="T14" fmla="*/ 43 w 44"/>
                  <a:gd name="T15" fmla="*/ 20 h 54"/>
                  <a:gd name="T16" fmla="*/ 43 w 44"/>
                  <a:gd name="T17" fmla="*/ 32 h 54"/>
                  <a:gd name="T18" fmla="*/ 44 w 44"/>
                  <a:gd name="T19" fmla="*/ 42 h 54"/>
                  <a:gd name="T20" fmla="*/ 43 w 44"/>
                  <a:gd name="T21" fmla="*/ 54 h 54"/>
                  <a:gd name="T22" fmla="*/ 36 w 44"/>
                  <a:gd name="T23" fmla="*/ 54 h 54"/>
                  <a:gd name="T24" fmla="*/ 35 w 44"/>
                  <a:gd name="T25" fmla="*/ 36 h 54"/>
                  <a:gd name="T26" fmla="*/ 36 w 44"/>
                  <a:gd name="T27" fmla="*/ 23 h 54"/>
                  <a:gd name="T28" fmla="*/ 26 w 44"/>
                  <a:gd name="T29" fmla="*/ 21 h 54"/>
                  <a:gd name="T30" fmla="*/ 16 w 44"/>
                  <a:gd name="T31" fmla="*/ 19 h 54"/>
                  <a:gd name="T32" fmla="*/ 8 w 44"/>
                  <a:gd name="T33" fmla="*/ 18 h 54"/>
                  <a:gd name="T34" fmla="*/ 0 w 44"/>
                  <a:gd name="T35" fmla="*/ 16 h 54"/>
                  <a:gd name="T36" fmla="*/ 1 w 44"/>
                  <a:gd name="T3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" h="54">
                    <a:moveTo>
                      <a:pt x="1" y="0"/>
                    </a:moveTo>
                    <a:lnTo>
                      <a:pt x="11" y="1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42" y="7"/>
                    </a:lnTo>
                    <a:lnTo>
                      <a:pt x="43" y="7"/>
                    </a:lnTo>
                    <a:lnTo>
                      <a:pt x="43" y="8"/>
                    </a:lnTo>
                    <a:lnTo>
                      <a:pt x="43" y="20"/>
                    </a:lnTo>
                    <a:lnTo>
                      <a:pt x="43" y="32"/>
                    </a:lnTo>
                    <a:lnTo>
                      <a:pt x="44" y="42"/>
                    </a:lnTo>
                    <a:lnTo>
                      <a:pt x="43" y="54"/>
                    </a:lnTo>
                    <a:lnTo>
                      <a:pt x="36" y="54"/>
                    </a:lnTo>
                    <a:lnTo>
                      <a:pt x="35" y="36"/>
                    </a:lnTo>
                    <a:lnTo>
                      <a:pt x="36" y="23"/>
                    </a:lnTo>
                    <a:lnTo>
                      <a:pt x="26" y="21"/>
                    </a:lnTo>
                    <a:lnTo>
                      <a:pt x="16" y="19"/>
                    </a:lnTo>
                    <a:lnTo>
                      <a:pt x="8" y="18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7" name="Freeform 73">
                <a:extLst>
                  <a:ext uri="{FF2B5EF4-FFF2-40B4-BE49-F238E27FC236}">
                    <a16:creationId xmlns:a16="http://schemas.microsoft.com/office/drawing/2014/main" xmlns="" id="{7B69587B-0490-4DED-925B-BA3350F0B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3586"/>
                <a:ext cx="12" cy="14"/>
              </a:xfrm>
              <a:custGeom>
                <a:avLst/>
                <a:gdLst>
                  <a:gd name="T0" fmla="*/ 1 w 47"/>
                  <a:gd name="T1" fmla="*/ 0 h 56"/>
                  <a:gd name="T2" fmla="*/ 10 w 47"/>
                  <a:gd name="T3" fmla="*/ 1 h 56"/>
                  <a:gd name="T4" fmla="*/ 20 w 47"/>
                  <a:gd name="T5" fmla="*/ 2 h 56"/>
                  <a:gd name="T6" fmla="*/ 30 w 47"/>
                  <a:gd name="T7" fmla="*/ 3 h 56"/>
                  <a:gd name="T8" fmla="*/ 45 w 47"/>
                  <a:gd name="T9" fmla="*/ 4 h 56"/>
                  <a:gd name="T10" fmla="*/ 46 w 47"/>
                  <a:gd name="T11" fmla="*/ 4 h 56"/>
                  <a:gd name="T12" fmla="*/ 46 w 47"/>
                  <a:gd name="T13" fmla="*/ 7 h 56"/>
                  <a:gd name="T14" fmla="*/ 46 w 47"/>
                  <a:gd name="T15" fmla="*/ 17 h 56"/>
                  <a:gd name="T16" fmla="*/ 47 w 47"/>
                  <a:gd name="T17" fmla="*/ 29 h 56"/>
                  <a:gd name="T18" fmla="*/ 47 w 47"/>
                  <a:gd name="T19" fmla="*/ 41 h 56"/>
                  <a:gd name="T20" fmla="*/ 46 w 47"/>
                  <a:gd name="T21" fmla="*/ 52 h 56"/>
                  <a:gd name="T22" fmla="*/ 44 w 47"/>
                  <a:gd name="T23" fmla="*/ 55 h 56"/>
                  <a:gd name="T24" fmla="*/ 42 w 47"/>
                  <a:gd name="T25" fmla="*/ 56 h 56"/>
                  <a:gd name="T26" fmla="*/ 39 w 47"/>
                  <a:gd name="T27" fmla="*/ 55 h 56"/>
                  <a:gd name="T28" fmla="*/ 38 w 47"/>
                  <a:gd name="T29" fmla="*/ 52 h 56"/>
                  <a:gd name="T30" fmla="*/ 37 w 47"/>
                  <a:gd name="T31" fmla="*/ 35 h 56"/>
                  <a:gd name="T32" fmla="*/ 37 w 47"/>
                  <a:gd name="T33" fmla="*/ 21 h 56"/>
                  <a:gd name="T34" fmla="*/ 28 w 47"/>
                  <a:gd name="T35" fmla="*/ 20 h 56"/>
                  <a:gd name="T36" fmla="*/ 17 w 47"/>
                  <a:gd name="T37" fmla="*/ 18 h 56"/>
                  <a:gd name="T38" fmla="*/ 7 w 47"/>
                  <a:gd name="T39" fmla="*/ 17 h 56"/>
                  <a:gd name="T40" fmla="*/ 0 w 47"/>
                  <a:gd name="T41" fmla="*/ 16 h 56"/>
                  <a:gd name="T42" fmla="*/ 1 w 47"/>
                  <a:gd name="T4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6">
                    <a:moveTo>
                      <a:pt x="1" y="0"/>
                    </a:moveTo>
                    <a:lnTo>
                      <a:pt x="10" y="1"/>
                    </a:lnTo>
                    <a:lnTo>
                      <a:pt x="20" y="2"/>
                    </a:lnTo>
                    <a:lnTo>
                      <a:pt x="30" y="3"/>
                    </a:lnTo>
                    <a:lnTo>
                      <a:pt x="45" y="4"/>
                    </a:lnTo>
                    <a:lnTo>
                      <a:pt x="46" y="4"/>
                    </a:lnTo>
                    <a:lnTo>
                      <a:pt x="46" y="7"/>
                    </a:lnTo>
                    <a:lnTo>
                      <a:pt x="46" y="17"/>
                    </a:lnTo>
                    <a:lnTo>
                      <a:pt x="47" y="29"/>
                    </a:lnTo>
                    <a:lnTo>
                      <a:pt x="47" y="41"/>
                    </a:lnTo>
                    <a:lnTo>
                      <a:pt x="46" y="52"/>
                    </a:lnTo>
                    <a:lnTo>
                      <a:pt x="44" y="55"/>
                    </a:lnTo>
                    <a:lnTo>
                      <a:pt x="42" y="56"/>
                    </a:lnTo>
                    <a:lnTo>
                      <a:pt x="39" y="55"/>
                    </a:lnTo>
                    <a:lnTo>
                      <a:pt x="38" y="52"/>
                    </a:lnTo>
                    <a:lnTo>
                      <a:pt x="37" y="35"/>
                    </a:lnTo>
                    <a:lnTo>
                      <a:pt x="37" y="21"/>
                    </a:lnTo>
                    <a:lnTo>
                      <a:pt x="28" y="20"/>
                    </a:lnTo>
                    <a:lnTo>
                      <a:pt x="17" y="18"/>
                    </a:lnTo>
                    <a:lnTo>
                      <a:pt x="7" y="17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8" name="Freeform 74">
                <a:extLst>
                  <a:ext uri="{FF2B5EF4-FFF2-40B4-BE49-F238E27FC236}">
                    <a16:creationId xmlns:a16="http://schemas.microsoft.com/office/drawing/2014/main" xmlns="" id="{73968946-7A89-41F7-A8F4-BB56608BA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" y="3596"/>
                <a:ext cx="14" cy="15"/>
              </a:xfrm>
              <a:custGeom>
                <a:avLst/>
                <a:gdLst>
                  <a:gd name="T0" fmla="*/ 1 w 55"/>
                  <a:gd name="T1" fmla="*/ 0 h 60"/>
                  <a:gd name="T2" fmla="*/ 13 w 55"/>
                  <a:gd name="T3" fmla="*/ 1 h 60"/>
                  <a:gd name="T4" fmla="*/ 24 w 55"/>
                  <a:gd name="T5" fmla="*/ 3 h 60"/>
                  <a:gd name="T6" fmla="*/ 36 w 55"/>
                  <a:gd name="T7" fmla="*/ 6 h 60"/>
                  <a:gd name="T8" fmla="*/ 52 w 55"/>
                  <a:gd name="T9" fmla="*/ 8 h 60"/>
                  <a:gd name="T10" fmla="*/ 54 w 55"/>
                  <a:gd name="T11" fmla="*/ 8 h 60"/>
                  <a:gd name="T12" fmla="*/ 54 w 55"/>
                  <a:gd name="T13" fmla="*/ 9 h 60"/>
                  <a:gd name="T14" fmla="*/ 54 w 55"/>
                  <a:gd name="T15" fmla="*/ 21 h 60"/>
                  <a:gd name="T16" fmla="*/ 55 w 55"/>
                  <a:gd name="T17" fmla="*/ 33 h 60"/>
                  <a:gd name="T18" fmla="*/ 55 w 55"/>
                  <a:gd name="T19" fmla="*/ 43 h 60"/>
                  <a:gd name="T20" fmla="*/ 54 w 55"/>
                  <a:gd name="T21" fmla="*/ 55 h 60"/>
                  <a:gd name="T22" fmla="*/ 51 w 55"/>
                  <a:gd name="T23" fmla="*/ 58 h 60"/>
                  <a:gd name="T24" fmla="*/ 49 w 55"/>
                  <a:gd name="T25" fmla="*/ 60 h 60"/>
                  <a:gd name="T26" fmla="*/ 45 w 55"/>
                  <a:gd name="T27" fmla="*/ 57 h 60"/>
                  <a:gd name="T28" fmla="*/ 44 w 55"/>
                  <a:gd name="T29" fmla="*/ 55 h 60"/>
                  <a:gd name="T30" fmla="*/ 43 w 55"/>
                  <a:gd name="T31" fmla="*/ 37 h 60"/>
                  <a:gd name="T32" fmla="*/ 44 w 55"/>
                  <a:gd name="T33" fmla="*/ 24 h 60"/>
                  <a:gd name="T34" fmla="*/ 32 w 55"/>
                  <a:gd name="T35" fmla="*/ 22 h 60"/>
                  <a:gd name="T36" fmla="*/ 20 w 55"/>
                  <a:gd name="T37" fmla="*/ 20 h 60"/>
                  <a:gd name="T38" fmla="*/ 9 w 55"/>
                  <a:gd name="T39" fmla="*/ 19 h 60"/>
                  <a:gd name="T40" fmla="*/ 0 w 55"/>
                  <a:gd name="T41" fmla="*/ 16 h 60"/>
                  <a:gd name="T42" fmla="*/ 1 w 55"/>
                  <a:gd name="T4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5" h="60">
                    <a:moveTo>
                      <a:pt x="1" y="0"/>
                    </a:moveTo>
                    <a:lnTo>
                      <a:pt x="13" y="1"/>
                    </a:lnTo>
                    <a:lnTo>
                      <a:pt x="24" y="3"/>
                    </a:lnTo>
                    <a:lnTo>
                      <a:pt x="36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4" y="21"/>
                    </a:lnTo>
                    <a:lnTo>
                      <a:pt x="55" y="33"/>
                    </a:lnTo>
                    <a:lnTo>
                      <a:pt x="55" y="43"/>
                    </a:lnTo>
                    <a:lnTo>
                      <a:pt x="54" y="55"/>
                    </a:lnTo>
                    <a:lnTo>
                      <a:pt x="51" y="58"/>
                    </a:lnTo>
                    <a:lnTo>
                      <a:pt x="49" y="60"/>
                    </a:lnTo>
                    <a:lnTo>
                      <a:pt x="45" y="57"/>
                    </a:lnTo>
                    <a:lnTo>
                      <a:pt x="44" y="55"/>
                    </a:lnTo>
                    <a:lnTo>
                      <a:pt x="43" y="37"/>
                    </a:lnTo>
                    <a:lnTo>
                      <a:pt x="44" y="24"/>
                    </a:lnTo>
                    <a:lnTo>
                      <a:pt x="32" y="22"/>
                    </a:lnTo>
                    <a:lnTo>
                      <a:pt x="20" y="20"/>
                    </a:lnTo>
                    <a:lnTo>
                      <a:pt x="9" y="19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39" name="Freeform 75">
                <a:extLst>
                  <a:ext uri="{FF2B5EF4-FFF2-40B4-BE49-F238E27FC236}">
                    <a16:creationId xmlns:a16="http://schemas.microsoft.com/office/drawing/2014/main" xmlns="" id="{E21047C5-7875-4F7C-AD4A-BF71CA87A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" y="3596"/>
                <a:ext cx="14" cy="15"/>
              </a:xfrm>
              <a:custGeom>
                <a:avLst/>
                <a:gdLst>
                  <a:gd name="T0" fmla="*/ 1 w 55"/>
                  <a:gd name="T1" fmla="*/ 0 h 60"/>
                  <a:gd name="T2" fmla="*/ 13 w 55"/>
                  <a:gd name="T3" fmla="*/ 1 h 60"/>
                  <a:gd name="T4" fmla="*/ 24 w 55"/>
                  <a:gd name="T5" fmla="*/ 3 h 60"/>
                  <a:gd name="T6" fmla="*/ 36 w 55"/>
                  <a:gd name="T7" fmla="*/ 6 h 60"/>
                  <a:gd name="T8" fmla="*/ 52 w 55"/>
                  <a:gd name="T9" fmla="*/ 8 h 60"/>
                  <a:gd name="T10" fmla="*/ 54 w 55"/>
                  <a:gd name="T11" fmla="*/ 8 h 60"/>
                  <a:gd name="T12" fmla="*/ 54 w 55"/>
                  <a:gd name="T13" fmla="*/ 9 h 60"/>
                  <a:gd name="T14" fmla="*/ 54 w 55"/>
                  <a:gd name="T15" fmla="*/ 21 h 60"/>
                  <a:gd name="T16" fmla="*/ 55 w 55"/>
                  <a:gd name="T17" fmla="*/ 33 h 60"/>
                  <a:gd name="T18" fmla="*/ 55 w 55"/>
                  <a:gd name="T19" fmla="*/ 43 h 60"/>
                  <a:gd name="T20" fmla="*/ 54 w 55"/>
                  <a:gd name="T21" fmla="*/ 55 h 60"/>
                  <a:gd name="T22" fmla="*/ 51 w 55"/>
                  <a:gd name="T23" fmla="*/ 58 h 60"/>
                  <a:gd name="T24" fmla="*/ 49 w 55"/>
                  <a:gd name="T25" fmla="*/ 60 h 60"/>
                  <a:gd name="T26" fmla="*/ 45 w 55"/>
                  <a:gd name="T27" fmla="*/ 57 h 60"/>
                  <a:gd name="T28" fmla="*/ 44 w 55"/>
                  <a:gd name="T29" fmla="*/ 55 h 60"/>
                  <a:gd name="T30" fmla="*/ 43 w 55"/>
                  <a:gd name="T31" fmla="*/ 37 h 60"/>
                  <a:gd name="T32" fmla="*/ 44 w 55"/>
                  <a:gd name="T33" fmla="*/ 24 h 60"/>
                  <a:gd name="T34" fmla="*/ 32 w 55"/>
                  <a:gd name="T35" fmla="*/ 22 h 60"/>
                  <a:gd name="T36" fmla="*/ 20 w 55"/>
                  <a:gd name="T37" fmla="*/ 20 h 60"/>
                  <a:gd name="T38" fmla="*/ 9 w 55"/>
                  <a:gd name="T39" fmla="*/ 19 h 60"/>
                  <a:gd name="T40" fmla="*/ 0 w 55"/>
                  <a:gd name="T41" fmla="*/ 16 h 60"/>
                  <a:gd name="T42" fmla="*/ 1 w 55"/>
                  <a:gd name="T4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5" h="60">
                    <a:moveTo>
                      <a:pt x="1" y="0"/>
                    </a:moveTo>
                    <a:lnTo>
                      <a:pt x="13" y="1"/>
                    </a:lnTo>
                    <a:lnTo>
                      <a:pt x="24" y="3"/>
                    </a:lnTo>
                    <a:lnTo>
                      <a:pt x="36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4" y="21"/>
                    </a:lnTo>
                    <a:lnTo>
                      <a:pt x="55" y="33"/>
                    </a:lnTo>
                    <a:lnTo>
                      <a:pt x="55" y="43"/>
                    </a:lnTo>
                    <a:lnTo>
                      <a:pt x="54" y="55"/>
                    </a:lnTo>
                    <a:lnTo>
                      <a:pt x="51" y="58"/>
                    </a:lnTo>
                    <a:lnTo>
                      <a:pt x="49" y="60"/>
                    </a:lnTo>
                    <a:lnTo>
                      <a:pt x="45" y="57"/>
                    </a:lnTo>
                    <a:lnTo>
                      <a:pt x="44" y="55"/>
                    </a:lnTo>
                    <a:lnTo>
                      <a:pt x="43" y="37"/>
                    </a:lnTo>
                    <a:lnTo>
                      <a:pt x="44" y="24"/>
                    </a:lnTo>
                    <a:lnTo>
                      <a:pt x="32" y="22"/>
                    </a:lnTo>
                    <a:lnTo>
                      <a:pt x="20" y="20"/>
                    </a:lnTo>
                    <a:lnTo>
                      <a:pt x="9" y="19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0" name="Freeform 76">
                <a:extLst>
                  <a:ext uri="{FF2B5EF4-FFF2-40B4-BE49-F238E27FC236}">
                    <a16:creationId xmlns:a16="http://schemas.microsoft.com/office/drawing/2014/main" xmlns="" id="{DD0FF395-E527-4D01-A23B-13AD9746B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3606"/>
                <a:ext cx="13" cy="18"/>
              </a:xfrm>
              <a:custGeom>
                <a:avLst/>
                <a:gdLst>
                  <a:gd name="T0" fmla="*/ 1 w 54"/>
                  <a:gd name="T1" fmla="*/ 0 h 69"/>
                  <a:gd name="T2" fmla="*/ 14 w 54"/>
                  <a:gd name="T3" fmla="*/ 3 h 69"/>
                  <a:gd name="T4" fmla="*/ 27 w 54"/>
                  <a:gd name="T5" fmla="*/ 5 h 69"/>
                  <a:gd name="T6" fmla="*/ 34 w 54"/>
                  <a:gd name="T7" fmla="*/ 7 h 69"/>
                  <a:gd name="T8" fmla="*/ 40 w 54"/>
                  <a:gd name="T9" fmla="*/ 9 h 69"/>
                  <a:gd name="T10" fmla="*/ 47 w 54"/>
                  <a:gd name="T11" fmla="*/ 11 h 69"/>
                  <a:gd name="T12" fmla="*/ 52 w 54"/>
                  <a:gd name="T13" fmla="*/ 14 h 69"/>
                  <a:gd name="T14" fmla="*/ 53 w 54"/>
                  <a:gd name="T15" fmla="*/ 14 h 69"/>
                  <a:gd name="T16" fmla="*/ 53 w 54"/>
                  <a:gd name="T17" fmla="*/ 15 h 69"/>
                  <a:gd name="T18" fmla="*/ 54 w 54"/>
                  <a:gd name="T19" fmla="*/ 29 h 69"/>
                  <a:gd name="T20" fmla="*/ 54 w 54"/>
                  <a:gd name="T21" fmla="*/ 42 h 69"/>
                  <a:gd name="T22" fmla="*/ 53 w 54"/>
                  <a:gd name="T23" fmla="*/ 56 h 69"/>
                  <a:gd name="T24" fmla="*/ 51 w 54"/>
                  <a:gd name="T25" fmla="*/ 69 h 69"/>
                  <a:gd name="T26" fmla="*/ 44 w 54"/>
                  <a:gd name="T27" fmla="*/ 69 h 69"/>
                  <a:gd name="T28" fmla="*/ 43 w 54"/>
                  <a:gd name="T29" fmla="*/ 65 h 69"/>
                  <a:gd name="T30" fmla="*/ 42 w 54"/>
                  <a:gd name="T31" fmla="*/ 58 h 69"/>
                  <a:gd name="T32" fmla="*/ 41 w 54"/>
                  <a:gd name="T33" fmla="*/ 51 h 69"/>
                  <a:gd name="T34" fmla="*/ 41 w 54"/>
                  <a:gd name="T35" fmla="*/ 42 h 69"/>
                  <a:gd name="T36" fmla="*/ 41 w 54"/>
                  <a:gd name="T37" fmla="*/ 34 h 69"/>
                  <a:gd name="T38" fmla="*/ 42 w 54"/>
                  <a:gd name="T39" fmla="*/ 24 h 69"/>
                  <a:gd name="T40" fmla="*/ 37 w 54"/>
                  <a:gd name="T41" fmla="*/ 21 h 69"/>
                  <a:gd name="T42" fmla="*/ 31 w 54"/>
                  <a:gd name="T43" fmla="*/ 18 h 69"/>
                  <a:gd name="T44" fmla="*/ 27 w 54"/>
                  <a:gd name="T45" fmla="*/ 17 h 69"/>
                  <a:gd name="T46" fmla="*/ 22 w 54"/>
                  <a:gd name="T47" fmla="*/ 15 h 69"/>
                  <a:gd name="T48" fmla="*/ 11 w 54"/>
                  <a:gd name="T49" fmla="*/ 12 h 69"/>
                  <a:gd name="T50" fmla="*/ 0 w 54"/>
                  <a:gd name="T51" fmla="*/ 8 h 69"/>
                  <a:gd name="T52" fmla="*/ 1 w 54"/>
                  <a:gd name="T5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9">
                    <a:moveTo>
                      <a:pt x="1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40" y="9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9"/>
                    </a:lnTo>
                    <a:lnTo>
                      <a:pt x="54" y="42"/>
                    </a:lnTo>
                    <a:lnTo>
                      <a:pt x="53" y="56"/>
                    </a:lnTo>
                    <a:lnTo>
                      <a:pt x="51" y="69"/>
                    </a:lnTo>
                    <a:lnTo>
                      <a:pt x="44" y="69"/>
                    </a:lnTo>
                    <a:lnTo>
                      <a:pt x="43" y="65"/>
                    </a:lnTo>
                    <a:lnTo>
                      <a:pt x="42" y="58"/>
                    </a:lnTo>
                    <a:lnTo>
                      <a:pt x="41" y="51"/>
                    </a:lnTo>
                    <a:lnTo>
                      <a:pt x="41" y="42"/>
                    </a:lnTo>
                    <a:lnTo>
                      <a:pt x="41" y="34"/>
                    </a:lnTo>
                    <a:lnTo>
                      <a:pt x="42" y="24"/>
                    </a:lnTo>
                    <a:lnTo>
                      <a:pt x="37" y="21"/>
                    </a:lnTo>
                    <a:lnTo>
                      <a:pt x="31" y="18"/>
                    </a:lnTo>
                    <a:lnTo>
                      <a:pt x="27" y="17"/>
                    </a:lnTo>
                    <a:lnTo>
                      <a:pt x="22" y="15"/>
                    </a:lnTo>
                    <a:lnTo>
                      <a:pt x="11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1" name="Freeform 77">
                <a:extLst>
                  <a:ext uri="{FF2B5EF4-FFF2-40B4-BE49-F238E27FC236}">
                    <a16:creationId xmlns:a16="http://schemas.microsoft.com/office/drawing/2014/main" xmlns="" id="{7A0D1BB3-8487-49E6-9907-8258610FB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3606"/>
                <a:ext cx="13" cy="18"/>
              </a:xfrm>
              <a:custGeom>
                <a:avLst/>
                <a:gdLst>
                  <a:gd name="T0" fmla="*/ 1 w 54"/>
                  <a:gd name="T1" fmla="*/ 0 h 69"/>
                  <a:gd name="T2" fmla="*/ 14 w 54"/>
                  <a:gd name="T3" fmla="*/ 3 h 69"/>
                  <a:gd name="T4" fmla="*/ 27 w 54"/>
                  <a:gd name="T5" fmla="*/ 5 h 69"/>
                  <a:gd name="T6" fmla="*/ 34 w 54"/>
                  <a:gd name="T7" fmla="*/ 7 h 69"/>
                  <a:gd name="T8" fmla="*/ 40 w 54"/>
                  <a:gd name="T9" fmla="*/ 9 h 69"/>
                  <a:gd name="T10" fmla="*/ 47 w 54"/>
                  <a:gd name="T11" fmla="*/ 11 h 69"/>
                  <a:gd name="T12" fmla="*/ 52 w 54"/>
                  <a:gd name="T13" fmla="*/ 14 h 69"/>
                  <a:gd name="T14" fmla="*/ 53 w 54"/>
                  <a:gd name="T15" fmla="*/ 14 h 69"/>
                  <a:gd name="T16" fmla="*/ 53 w 54"/>
                  <a:gd name="T17" fmla="*/ 15 h 69"/>
                  <a:gd name="T18" fmla="*/ 54 w 54"/>
                  <a:gd name="T19" fmla="*/ 29 h 69"/>
                  <a:gd name="T20" fmla="*/ 54 w 54"/>
                  <a:gd name="T21" fmla="*/ 42 h 69"/>
                  <a:gd name="T22" fmla="*/ 53 w 54"/>
                  <a:gd name="T23" fmla="*/ 56 h 69"/>
                  <a:gd name="T24" fmla="*/ 51 w 54"/>
                  <a:gd name="T25" fmla="*/ 69 h 69"/>
                  <a:gd name="T26" fmla="*/ 44 w 54"/>
                  <a:gd name="T27" fmla="*/ 69 h 69"/>
                  <a:gd name="T28" fmla="*/ 43 w 54"/>
                  <a:gd name="T29" fmla="*/ 65 h 69"/>
                  <a:gd name="T30" fmla="*/ 42 w 54"/>
                  <a:gd name="T31" fmla="*/ 58 h 69"/>
                  <a:gd name="T32" fmla="*/ 41 w 54"/>
                  <a:gd name="T33" fmla="*/ 51 h 69"/>
                  <a:gd name="T34" fmla="*/ 41 w 54"/>
                  <a:gd name="T35" fmla="*/ 42 h 69"/>
                  <a:gd name="T36" fmla="*/ 41 w 54"/>
                  <a:gd name="T37" fmla="*/ 34 h 69"/>
                  <a:gd name="T38" fmla="*/ 42 w 54"/>
                  <a:gd name="T39" fmla="*/ 24 h 69"/>
                  <a:gd name="T40" fmla="*/ 37 w 54"/>
                  <a:gd name="T41" fmla="*/ 21 h 69"/>
                  <a:gd name="T42" fmla="*/ 31 w 54"/>
                  <a:gd name="T43" fmla="*/ 18 h 69"/>
                  <a:gd name="T44" fmla="*/ 27 w 54"/>
                  <a:gd name="T45" fmla="*/ 17 h 69"/>
                  <a:gd name="T46" fmla="*/ 22 w 54"/>
                  <a:gd name="T47" fmla="*/ 15 h 69"/>
                  <a:gd name="T48" fmla="*/ 11 w 54"/>
                  <a:gd name="T49" fmla="*/ 12 h 69"/>
                  <a:gd name="T50" fmla="*/ 0 w 54"/>
                  <a:gd name="T51" fmla="*/ 8 h 69"/>
                  <a:gd name="T52" fmla="*/ 1 w 54"/>
                  <a:gd name="T5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9">
                    <a:moveTo>
                      <a:pt x="1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40" y="9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9"/>
                    </a:lnTo>
                    <a:lnTo>
                      <a:pt x="54" y="42"/>
                    </a:lnTo>
                    <a:lnTo>
                      <a:pt x="53" y="56"/>
                    </a:lnTo>
                    <a:lnTo>
                      <a:pt x="51" y="69"/>
                    </a:lnTo>
                    <a:lnTo>
                      <a:pt x="44" y="69"/>
                    </a:lnTo>
                    <a:lnTo>
                      <a:pt x="43" y="65"/>
                    </a:lnTo>
                    <a:lnTo>
                      <a:pt x="42" y="58"/>
                    </a:lnTo>
                    <a:lnTo>
                      <a:pt x="41" y="51"/>
                    </a:lnTo>
                    <a:lnTo>
                      <a:pt x="41" y="42"/>
                    </a:lnTo>
                    <a:lnTo>
                      <a:pt x="41" y="34"/>
                    </a:lnTo>
                    <a:lnTo>
                      <a:pt x="42" y="24"/>
                    </a:lnTo>
                    <a:lnTo>
                      <a:pt x="37" y="21"/>
                    </a:lnTo>
                    <a:lnTo>
                      <a:pt x="31" y="18"/>
                    </a:lnTo>
                    <a:lnTo>
                      <a:pt x="27" y="17"/>
                    </a:lnTo>
                    <a:lnTo>
                      <a:pt x="22" y="15"/>
                    </a:lnTo>
                    <a:lnTo>
                      <a:pt x="11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2" name="Freeform 78">
                <a:extLst>
                  <a:ext uri="{FF2B5EF4-FFF2-40B4-BE49-F238E27FC236}">
                    <a16:creationId xmlns:a16="http://schemas.microsoft.com/office/drawing/2014/main" xmlns="" id="{E0F2C8B3-A23E-4186-9E12-C57317A27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" y="3615"/>
                <a:ext cx="13" cy="15"/>
              </a:xfrm>
              <a:custGeom>
                <a:avLst/>
                <a:gdLst>
                  <a:gd name="T0" fmla="*/ 1 w 54"/>
                  <a:gd name="T1" fmla="*/ 0 h 60"/>
                  <a:gd name="T2" fmla="*/ 14 w 54"/>
                  <a:gd name="T3" fmla="*/ 2 h 60"/>
                  <a:gd name="T4" fmla="*/ 27 w 54"/>
                  <a:gd name="T5" fmla="*/ 4 h 60"/>
                  <a:gd name="T6" fmla="*/ 33 w 54"/>
                  <a:gd name="T7" fmla="*/ 6 h 60"/>
                  <a:gd name="T8" fmla="*/ 40 w 54"/>
                  <a:gd name="T9" fmla="*/ 7 h 60"/>
                  <a:gd name="T10" fmla="*/ 46 w 54"/>
                  <a:gd name="T11" fmla="*/ 10 h 60"/>
                  <a:gd name="T12" fmla="*/ 52 w 54"/>
                  <a:gd name="T13" fmla="*/ 14 h 60"/>
                  <a:gd name="T14" fmla="*/ 53 w 54"/>
                  <a:gd name="T15" fmla="*/ 14 h 60"/>
                  <a:gd name="T16" fmla="*/ 53 w 54"/>
                  <a:gd name="T17" fmla="*/ 15 h 60"/>
                  <a:gd name="T18" fmla="*/ 54 w 54"/>
                  <a:gd name="T19" fmla="*/ 27 h 60"/>
                  <a:gd name="T20" fmla="*/ 54 w 54"/>
                  <a:gd name="T21" fmla="*/ 37 h 60"/>
                  <a:gd name="T22" fmla="*/ 53 w 54"/>
                  <a:gd name="T23" fmla="*/ 48 h 60"/>
                  <a:gd name="T24" fmla="*/ 50 w 54"/>
                  <a:gd name="T25" fmla="*/ 60 h 60"/>
                  <a:gd name="T26" fmla="*/ 44 w 54"/>
                  <a:gd name="T27" fmla="*/ 60 h 60"/>
                  <a:gd name="T28" fmla="*/ 43 w 54"/>
                  <a:gd name="T29" fmla="*/ 57 h 60"/>
                  <a:gd name="T30" fmla="*/ 42 w 54"/>
                  <a:gd name="T31" fmla="*/ 54 h 60"/>
                  <a:gd name="T32" fmla="*/ 41 w 54"/>
                  <a:gd name="T33" fmla="*/ 49 h 60"/>
                  <a:gd name="T34" fmla="*/ 41 w 54"/>
                  <a:gd name="T35" fmla="*/ 41 h 60"/>
                  <a:gd name="T36" fmla="*/ 41 w 54"/>
                  <a:gd name="T37" fmla="*/ 32 h 60"/>
                  <a:gd name="T38" fmla="*/ 42 w 54"/>
                  <a:gd name="T39" fmla="*/ 22 h 60"/>
                  <a:gd name="T40" fmla="*/ 36 w 54"/>
                  <a:gd name="T41" fmla="*/ 19 h 60"/>
                  <a:gd name="T42" fmla="*/ 31 w 54"/>
                  <a:gd name="T43" fmla="*/ 17 h 60"/>
                  <a:gd name="T44" fmla="*/ 27 w 54"/>
                  <a:gd name="T45" fmla="*/ 16 h 60"/>
                  <a:gd name="T46" fmla="*/ 21 w 54"/>
                  <a:gd name="T47" fmla="*/ 15 h 60"/>
                  <a:gd name="T48" fmla="*/ 11 w 54"/>
                  <a:gd name="T49" fmla="*/ 12 h 60"/>
                  <a:gd name="T50" fmla="*/ 0 w 54"/>
                  <a:gd name="T51" fmla="*/ 7 h 60"/>
                  <a:gd name="T52" fmla="*/ 1 w 54"/>
                  <a:gd name="T5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0">
                    <a:moveTo>
                      <a:pt x="1" y="0"/>
                    </a:moveTo>
                    <a:lnTo>
                      <a:pt x="14" y="2"/>
                    </a:lnTo>
                    <a:lnTo>
                      <a:pt x="27" y="4"/>
                    </a:lnTo>
                    <a:lnTo>
                      <a:pt x="33" y="6"/>
                    </a:lnTo>
                    <a:lnTo>
                      <a:pt x="40" y="7"/>
                    </a:lnTo>
                    <a:lnTo>
                      <a:pt x="46" y="10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54" y="37"/>
                    </a:lnTo>
                    <a:lnTo>
                      <a:pt x="53" y="48"/>
                    </a:lnTo>
                    <a:lnTo>
                      <a:pt x="50" y="60"/>
                    </a:lnTo>
                    <a:lnTo>
                      <a:pt x="44" y="60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1" y="49"/>
                    </a:lnTo>
                    <a:lnTo>
                      <a:pt x="41" y="41"/>
                    </a:lnTo>
                    <a:lnTo>
                      <a:pt x="41" y="32"/>
                    </a:lnTo>
                    <a:lnTo>
                      <a:pt x="42" y="22"/>
                    </a:lnTo>
                    <a:lnTo>
                      <a:pt x="36" y="19"/>
                    </a:lnTo>
                    <a:lnTo>
                      <a:pt x="31" y="17"/>
                    </a:lnTo>
                    <a:lnTo>
                      <a:pt x="27" y="16"/>
                    </a:lnTo>
                    <a:lnTo>
                      <a:pt x="21" y="15"/>
                    </a:lnTo>
                    <a:lnTo>
                      <a:pt x="11" y="12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3" name="Freeform 79">
                <a:extLst>
                  <a:ext uri="{FF2B5EF4-FFF2-40B4-BE49-F238E27FC236}">
                    <a16:creationId xmlns:a16="http://schemas.microsoft.com/office/drawing/2014/main" xmlns="" id="{8CC552B0-FCD5-4ABC-A6C2-F3369D2A4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" y="3615"/>
                <a:ext cx="13" cy="15"/>
              </a:xfrm>
              <a:custGeom>
                <a:avLst/>
                <a:gdLst>
                  <a:gd name="T0" fmla="*/ 1 w 54"/>
                  <a:gd name="T1" fmla="*/ 0 h 60"/>
                  <a:gd name="T2" fmla="*/ 14 w 54"/>
                  <a:gd name="T3" fmla="*/ 2 h 60"/>
                  <a:gd name="T4" fmla="*/ 27 w 54"/>
                  <a:gd name="T5" fmla="*/ 4 h 60"/>
                  <a:gd name="T6" fmla="*/ 33 w 54"/>
                  <a:gd name="T7" fmla="*/ 6 h 60"/>
                  <a:gd name="T8" fmla="*/ 40 w 54"/>
                  <a:gd name="T9" fmla="*/ 7 h 60"/>
                  <a:gd name="T10" fmla="*/ 46 w 54"/>
                  <a:gd name="T11" fmla="*/ 10 h 60"/>
                  <a:gd name="T12" fmla="*/ 52 w 54"/>
                  <a:gd name="T13" fmla="*/ 14 h 60"/>
                  <a:gd name="T14" fmla="*/ 53 w 54"/>
                  <a:gd name="T15" fmla="*/ 14 h 60"/>
                  <a:gd name="T16" fmla="*/ 53 w 54"/>
                  <a:gd name="T17" fmla="*/ 15 h 60"/>
                  <a:gd name="T18" fmla="*/ 54 w 54"/>
                  <a:gd name="T19" fmla="*/ 27 h 60"/>
                  <a:gd name="T20" fmla="*/ 54 w 54"/>
                  <a:gd name="T21" fmla="*/ 37 h 60"/>
                  <a:gd name="T22" fmla="*/ 53 w 54"/>
                  <a:gd name="T23" fmla="*/ 48 h 60"/>
                  <a:gd name="T24" fmla="*/ 50 w 54"/>
                  <a:gd name="T25" fmla="*/ 60 h 60"/>
                  <a:gd name="T26" fmla="*/ 44 w 54"/>
                  <a:gd name="T27" fmla="*/ 60 h 60"/>
                  <a:gd name="T28" fmla="*/ 43 w 54"/>
                  <a:gd name="T29" fmla="*/ 57 h 60"/>
                  <a:gd name="T30" fmla="*/ 42 w 54"/>
                  <a:gd name="T31" fmla="*/ 54 h 60"/>
                  <a:gd name="T32" fmla="*/ 41 w 54"/>
                  <a:gd name="T33" fmla="*/ 49 h 60"/>
                  <a:gd name="T34" fmla="*/ 41 w 54"/>
                  <a:gd name="T35" fmla="*/ 41 h 60"/>
                  <a:gd name="T36" fmla="*/ 41 w 54"/>
                  <a:gd name="T37" fmla="*/ 32 h 60"/>
                  <a:gd name="T38" fmla="*/ 42 w 54"/>
                  <a:gd name="T39" fmla="*/ 22 h 60"/>
                  <a:gd name="T40" fmla="*/ 36 w 54"/>
                  <a:gd name="T41" fmla="*/ 19 h 60"/>
                  <a:gd name="T42" fmla="*/ 31 w 54"/>
                  <a:gd name="T43" fmla="*/ 17 h 60"/>
                  <a:gd name="T44" fmla="*/ 27 w 54"/>
                  <a:gd name="T45" fmla="*/ 16 h 60"/>
                  <a:gd name="T46" fmla="*/ 21 w 54"/>
                  <a:gd name="T47" fmla="*/ 15 h 60"/>
                  <a:gd name="T48" fmla="*/ 11 w 54"/>
                  <a:gd name="T49" fmla="*/ 12 h 60"/>
                  <a:gd name="T50" fmla="*/ 0 w 54"/>
                  <a:gd name="T51" fmla="*/ 7 h 60"/>
                  <a:gd name="T52" fmla="*/ 1 w 54"/>
                  <a:gd name="T5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0">
                    <a:moveTo>
                      <a:pt x="1" y="0"/>
                    </a:moveTo>
                    <a:lnTo>
                      <a:pt x="14" y="2"/>
                    </a:lnTo>
                    <a:lnTo>
                      <a:pt x="27" y="4"/>
                    </a:lnTo>
                    <a:lnTo>
                      <a:pt x="33" y="6"/>
                    </a:lnTo>
                    <a:lnTo>
                      <a:pt x="40" y="7"/>
                    </a:lnTo>
                    <a:lnTo>
                      <a:pt x="46" y="10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54" y="37"/>
                    </a:lnTo>
                    <a:lnTo>
                      <a:pt x="53" y="48"/>
                    </a:lnTo>
                    <a:lnTo>
                      <a:pt x="50" y="60"/>
                    </a:lnTo>
                    <a:lnTo>
                      <a:pt x="44" y="60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1" y="49"/>
                    </a:lnTo>
                    <a:lnTo>
                      <a:pt x="41" y="41"/>
                    </a:lnTo>
                    <a:lnTo>
                      <a:pt x="41" y="32"/>
                    </a:lnTo>
                    <a:lnTo>
                      <a:pt x="42" y="22"/>
                    </a:lnTo>
                    <a:lnTo>
                      <a:pt x="36" y="19"/>
                    </a:lnTo>
                    <a:lnTo>
                      <a:pt x="31" y="17"/>
                    </a:lnTo>
                    <a:lnTo>
                      <a:pt x="27" y="16"/>
                    </a:lnTo>
                    <a:lnTo>
                      <a:pt x="21" y="15"/>
                    </a:lnTo>
                    <a:lnTo>
                      <a:pt x="11" y="12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4" name="Freeform 80">
                <a:extLst>
                  <a:ext uri="{FF2B5EF4-FFF2-40B4-BE49-F238E27FC236}">
                    <a16:creationId xmlns:a16="http://schemas.microsoft.com/office/drawing/2014/main" xmlns="" id="{C2808A97-2953-4942-82C1-5F38343B8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5" name="Freeform 81">
                <a:extLst>
                  <a:ext uri="{FF2B5EF4-FFF2-40B4-BE49-F238E27FC236}">
                    <a16:creationId xmlns:a16="http://schemas.microsoft.com/office/drawing/2014/main" xmlns="" id="{433BCE0A-28A9-455B-830D-03B156D97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6" name="Freeform 82">
                <a:extLst>
                  <a:ext uri="{FF2B5EF4-FFF2-40B4-BE49-F238E27FC236}">
                    <a16:creationId xmlns:a16="http://schemas.microsoft.com/office/drawing/2014/main" xmlns="" id="{273919DA-D7E4-4986-982F-87BB694A7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7" name="Freeform 83">
                <a:extLst>
                  <a:ext uri="{FF2B5EF4-FFF2-40B4-BE49-F238E27FC236}">
                    <a16:creationId xmlns:a16="http://schemas.microsoft.com/office/drawing/2014/main" xmlns="" id="{775B18E3-2727-4D6B-A2DA-48EC49C66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8" name="Freeform 84">
                <a:extLst>
                  <a:ext uri="{FF2B5EF4-FFF2-40B4-BE49-F238E27FC236}">
                    <a16:creationId xmlns:a16="http://schemas.microsoft.com/office/drawing/2014/main" xmlns="" id="{55159FA8-52BE-4186-A73D-C5E2090BF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3629"/>
                <a:ext cx="14" cy="6"/>
              </a:xfrm>
              <a:custGeom>
                <a:avLst/>
                <a:gdLst>
                  <a:gd name="T0" fmla="*/ 2 w 55"/>
                  <a:gd name="T1" fmla="*/ 0 h 24"/>
                  <a:gd name="T2" fmla="*/ 14 w 55"/>
                  <a:gd name="T3" fmla="*/ 3 h 24"/>
                  <a:gd name="T4" fmla="*/ 27 w 55"/>
                  <a:gd name="T5" fmla="*/ 5 h 24"/>
                  <a:gd name="T6" fmla="*/ 35 w 55"/>
                  <a:gd name="T7" fmla="*/ 6 h 24"/>
                  <a:gd name="T8" fmla="*/ 40 w 55"/>
                  <a:gd name="T9" fmla="*/ 8 h 24"/>
                  <a:gd name="T10" fmla="*/ 47 w 55"/>
                  <a:gd name="T11" fmla="*/ 11 h 24"/>
                  <a:gd name="T12" fmla="*/ 52 w 55"/>
                  <a:gd name="T13" fmla="*/ 14 h 24"/>
                  <a:gd name="T14" fmla="*/ 53 w 55"/>
                  <a:gd name="T15" fmla="*/ 14 h 24"/>
                  <a:gd name="T16" fmla="*/ 53 w 55"/>
                  <a:gd name="T17" fmla="*/ 16 h 24"/>
                  <a:gd name="T18" fmla="*/ 55 w 55"/>
                  <a:gd name="T19" fmla="*/ 20 h 24"/>
                  <a:gd name="T20" fmla="*/ 54 w 55"/>
                  <a:gd name="T21" fmla="*/ 22 h 24"/>
                  <a:gd name="T22" fmla="*/ 43 w 55"/>
                  <a:gd name="T23" fmla="*/ 24 h 24"/>
                  <a:gd name="T24" fmla="*/ 37 w 55"/>
                  <a:gd name="T25" fmla="*/ 20 h 24"/>
                  <a:gd name="T26" fmla="*/ 33 w 55"/>
                  <a:gd name="T27" fmla="*/ 18 h 24"/>
                  <a:gd name="T28" fmla="*/ 27 w 55"/>
                  <a:gd name="T29" fmla="*/ 17 h 24"/>
                  <a:gd name="T30" fmla="*/ 23 w 55"/>
                  <a:gd name="T31" fmla="*/ 16 h 24"/>
                  <a:gd name="T32" fmla="*/ 12 w 55"/>
                  <a:gd name="T33" fmla="*/ 12 h 24"/>
                  <a:gd name="T34" fmla="*/ 0 w 55"/>
                  <a:gd name="T35" fmla="*/ 7 h 24"/>
                  <a:gd name="T36" fmla="*/ 2 w 55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24">
                    <a:moveTo>
                      <a:pt x="2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5" y="6"/>
                    </a:lnTo>
                    <a:lnTo>
                      <a:pt x="40" y="8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5" y="20"/>
                    </a:lnTo>
                    <a:lnTo>
                      <a:pt x="54" y="22"/>
                    </a:lnTo>
                    <a:lnTo>
                      <a:pt x="43" y="24"/>
                    </a:lnTo>
                    <a:lnTo>
                      <a:pt x="37" y="20"/>
                    </a:lnTo>
                    <a:lnTo>
                      <a:pt x="33" y="18"/>
                    </a:lnTo>
                    <a:lnTo>
                      <a:pt x="27" y="17"/>
                    </a:lnTo>
                    <a:lnTo>
                      <a:pt x="23" y="16"/>
                    </a:lnTo>
                    <a:lnTo>
                      <a:pt x="12" y="12"/>
                    </a:lnTo>
                    <a:lnTo>
                      <a:pt x="0" y="7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49" name="Freeform 85">
                <a:extLst>
                  <a:ext uri="{FF2B5EF4-FFF2-40B4-BE49-F238E27FC236}">
                    <a16:creationId xmlns:a16="http://schemas.microsoft.com/office/drawing/2014/main" xmlns="" id="{626F6F8F-6B4E-4802-AC77-7BB78D4E2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3629"/>
                <a:ext cx="14" cy="6"/>
              </a:xfrm>
              <a:custGeom>
                <a:avLst/>
                <a:gdLst>
                  <a:gd name="T0" fmla="*/ 2 w 55"/>
                  <a:gd name="T1" fmla="*/ 0 h 24"/>
                  <a:gd name="T2" fmla="*/ 14 w 55"/>
                  <a:gd name="T3" fmla="*/ 3 h 24"/>
                  <a:gd name="T4" fmla="*/ 27 w 55"/>
                  <a:gd name="T5" fmla="*/ 5 h 24"/>
                  <a:gd name="T6" fmla="*/ 35 w 55"/>
                  <a:gd name="T7" fmla="*/ 6 h 24"/>
                  <a:gd name="T8" fmla="*/ 40 w 55"/>
                  <a:gd name="T9" fmla="*/ 8 h 24"/>
                  <a:gd name="T10" fmla="*/ 47 w 55"/>
                  <a:gd name="T11" fmla="*/ 11 h 24"/>
                  <a:gd name="T12" fmla="*/ 52 w 55"/>
                  <a:gd name="T13" fmla="*/ 14 h 24"/>
                  <a:gd name="T14" fmla="*/ 53 w 55"/>
                  <a:gd name="T15" fmla="*/ 14 h 24"/>
                  <a:gd name="T16" fmla="*/ 53 w 55"/>
                  <a:gd name="T17" fmla="*/ 16 h 24"/>
                  <a:gd name="T18" fmla="*/ 55 w 55"/>
                  <a:gd name="T19" fmla="*/ 20 h 24"/>
                  <a:gd name="T20" fmla="*/ 54 w 55"/>
                  <a:gd name="T21" fmla="*/ 22 h 24"/>
                  <a:gd name="T22" fmla="*/ 43 w 55"/>
                  <a:gd name="T23" fmla="*/ 24 h 24"/>
                  <a:gd name="T24" fmla="*/ 37 w 55"/>
                  <a:gd name="T25" fmla="*/ 20 h 24"/>
                  <a:gd name="T26" fmla="*/ 33 w 55"/>
                  <a:gd name="T27" fmla="*/ 18 h 24"/>
                  <a:gd name="T28" fmla="*/ 27 w 55"/>
                  <a:gd name="T29" fmla="*/ 17 h 24"/>
                  <a:gd name="T30" fmla="*/ 23 w 55"/>
                  <a:gd name="T31" fmla="*/ 16 h 24"/>
                  <a:gd name="T32" fmla="*/ 12 w 55"/>
                  <a:gd name="T33" fmla="*/ 12 h 24"/>
                  <a:gd name="T34" fmla="*/ 0 w 55"/>
                  <a:gd name="T35" fmla="*/ 7 h 24"/>
                  <a:gd name="T36" fmla="*/ 2 w 55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24">
                    <a:moveTo>
                      <a:pt x="2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5" y="6"/>
                    </a:lnTo>
                    <a:lnTo>
                      <a:pt x="40" y="8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5" y="20"/>
                    </a:lnTo>
                    <a:lnTo>
                      <a:pt x="54" y="22"/>
                    </a:lnTo>
                    <a:lnTo>
                      <a:pt x="43" y="24"/>
                    </a:lnTo>
                    <a:lnTo>
                      <a:pt x="37" y="20"/>
                    </a:lnTo>
                    <a:lnTo>
                      <a:pt x="33" y="18"/>
                    </a:lnTo>
                    <a:lnTo>
                      <a:pt x="27" y="17"/>
                    </a:lnTo>
                    <a:lnTo>
                      <a:pt x="23" y="16"/>
                    </a:lnTo>
                    <a:lnTo>
                      <a:pt x="12" y="12"/>
                    </a:lnTo>
                    <a:lnTo>
                      <a:pt x="0" y="7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0" name="Freeform 86">
                <a:extLst>
                  <a:ext uri="{FF2B5EF4-FFF2-40B4-BE49-F238E27FC236}">
                    <a16:creationId xmlns:a16="http://schemas.microsoft.com/office/drawing/2014/main" xmlns="" id="{563FDBE4-0F67-405F-99E0-A35731FFA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" y="3621"/>
                <a:ext cx="13" cy="14"/>
              </a:xfrm>
              <a:custGeom>
                <a:avLst/>
                <a:gdLst>
                  <a:gd name="T0" fmla="*/ 0 w 52"/>
                  <a:gd name="T1" fmla="*/ 0 h 59"/>
                  <a:gd name="T2" fmla="*/ 13 w 52"/>
                  <a:gd name="T3" fmla="*/ 6 h 59"/>
                  <a:gd name="T4" fmla="*/ 26 w 52"/>
                  <a:gd name="T5" fmla="*/ 12 h 59"/>
                  <a:gd name="T6" fmla="*/ 38 w 52"/>
                  <a:gd name="T7" fmla="*/ 20 h 59"/>
                  <a:gd name="T8" fmla="*/ 49 w 52"/>
                  <a:gd name="T9" fmla="*/ 27 h 59"/>
                  <a:gd name="T10" fmla="*/ 51 w 52"/>
                  <a:gd name="T11" fmla="*/ 27 h 59"/>
                  <a:gd name="T12" fmla="*/ 51 w 52"/>
                  <a:gd name="T13" fmla="*/ 29 h 59"/>
                  <a:gd name="T14" fmla="*/ 52 w 52"/>
                  <a:gd name="T15" fmla="*/ 39 h 59"/>
                  <a:gd name="T16" fmla="*/ 52 w 52"/>
                  <a:gd name="T17" fmla="*/ 45 h 59"/>
                  <a:gd name="T18" fmla="*/ 51 w 52"/>
                  <a:gd name="T19" fmla="*/ 49 h 59"/>
                  <a:gd name="T20" fmla="*/ 50 w 52"/>
                  <a:gd name="T21" fmla="*/ 59 h 59"/>
                  <a:gd name="T22" fmla="*/ 38 w 52"/>
                  <a:gd name="T23" fmla="*/ 57 h 59"/>
                  <a:gd name="T24" fmla="*/ 37 w 52"/>
                  <a:gd name="T25" fmla="*/ 53 h 59"/>
                  <a:gd name="T26" fmla="*/ 37 w 52"/>
                  <a:gd name="T27" fmla="*/ 48 h 59"/>
                  <a:gd name="T28" fmla="*/ 37 w 52"/>
                  <a:gd name="T29" fmla="*/ 41 h 59"/>
                  <a:gd name="T30" fmla="*/ 38 w 52"/>
                  <a:gd name="T31" fmla="*/ 37 h 59"/>
                  <a:gd name="T32" fmla="*/ 34 w 52"/>
                  <a:gd name="T33" fmla="*/ 33 h 59"/>
                  <a:gd name="T34" fmla="*/ 29 w 52"/>
                  <a:gd name="T35" fmla="*/ 29 h 59"/>
                  <a:gd name="T36" fmla="*/ 26 w 52"/>
                  <a:gd name="T37" fmla="*/ 27 h 59"/>
                  <a:gd name="T38" fmla="*/ 22 w 52"/>
                  <a:gd name="T39" fmla="*/ 25 h 59"/>
                  <a:gd name="T40" fmla="*/ 11 w 52"/>
                  <a:gd name="T41" fmla="*/ 16 h 59"/>
                  <a:gd name="T42" fmla="*/ 0 w 52"/>
                  <a:gd name="T43" fmla="*/ 8 h 59"/>
                  <a:gd name="T44" fmla="*/ 0 w 52"/>
                  <a:gd name="T4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59">
                    <a:moveTo>
                      <a:pt x="0" y="0"/>
                    </a:moveTo>
                    <a:lnTo>
                      <a:pt x="13" y="6"/>
                    </a:lnTo>
                    <a:lnTo>
                      <a:pt x="26" y="12"/>
                    </a:lnTo>
                    <a:lnTo>
                      <a:pt x="38" y="20"/>
                    </a:lnTo>
                    <a:lnTo>
                      <a:pt x="49" y="27"/>
                    </a:lnTo>
                    <a:lnTo>
                      <a:pt x="51" y="27"/>
                    </a:lnTo>
                    <a:lnTo>
                      <a:pt x="51" y="29"/>
                    </a:lnTo>
                    <a:lnTo>
                      <a:pt x="52" y="39"/>
                    </a:lnTo>
                    <a:lnTo>
                      <a:pt x="52" y="45"/>
                    </a:lnTo>
                    <a:lnTo>
                      <a:pt x="51" y="49"/>
                    </a:lnTo>
                    <a:lnTo>
                      <a:pt x="50" y="59"/>
                    </a:lnTo>
                    <a:lnTo>
                      <a:pt x="38" y="57"/>
                    </a:lnTo>
                    <a:lnTo>
                      <a:pt x="37" y="53"/>
                    </a:lnTo>
                    <a:lnTo>
                      <a:pt x="37" y="48"/>
                    </a:lnTo>
                    <a:lnTo>
                      <a:pt x="37" y="41"/>
                    </a:lnTo>
                    <a:lnTo>
                      <a:pt x="38" y="37"/>
                    </a:lnTo>
                    <a:lnTo>
                      <a:pt x="34" y="33"/>
                    </a:lnTo>
                    <a:lnTo>
                      <a:pt x="29" y="29"/>
                    </a:lnTo>
                    <a:lnTo>
                      <a:pt x="26" y="27"/>
                    </a:lnTo>
                    <a:lnTo>
                      <a:pt x="22" y="25"/>
                    </a:lnTo>
                    <a:lnTo>
                      <a:pt x="11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1" name="Freeform 87">
                <a:extLst>
                  <a:ext uri="{FF2B5EF4-FFF2-40B4-BE49-F238E27FC236}">
                    <a16:creationId xmlns:a16="http://schemas.microsoft.com/office/drawing/2014/main" xmlns="" id="{96A9EB3C-A578-4731-BF6C-7A1E31ED1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" y="3621"/>
                <a:ext cx="13" cy="14"/>
              </a:xfrm>
              <a:custGeom>
                <a:avLst/>
                <a:gdLst>
                  <a:gd name="T0" fmla="*/ 0 w 52"/>
                  <a:gd name="T1" fmla="*/ 0 h 59"/>
                  <a:gd name="T2" fmla="*/ 13 w 52"/>
                  <a:gd name="T3" fmla="*/ 6 h 59"/>
                  <a:gd name="T4" fmla="*/ 26 w 52"/>
                  <a:gd name="T5" fmla="*/ 12 h 59"/>
                  <a:gd name="T6" fmla="*/ 38 w 52"/>
                  <a:gd name="T7" fmla="*/ 20 h 59"/>
                  <a:gd name="T8" fmla="*/ 49 w 52"/>
                  <a:gd name="T9" fmla="*/ 27 h 59"/>
                  <a:gd name="T10" fmla="*/ 51 w 52"/>
                  <a:gd name="T11" fmla="*/ 27 h 59"/>
                  <a:gd name="T12" fmla="*/ 51 w 52"/>
                  <a:gd name="T13" fmla="*/ 29 h 59"/>
                  <a:gd name="T14" fmla="*/ 52 w 52"/>
                  <a:gd name="T15" fmla="*/ 39 h 59"/>
                  <a:gd name="T16" fmla="*/ 52 w 52"/>
                  <a:gd name="T17" fmla="*/ 45 h 59"/>
                  <a:gd name="T18" fmla="*/ 51 w 52"/>
                  <a:gd name="T19" fmla="*/ 49 h 59"/>
                  <a:gd name="T20" fmla="*/ 50 w 52"/>
                  <a:gd name="T21" fmla="*/ 59 h 59"/>
                  <a:gd name="T22" fmla="*/ 38 w 52"/>
                  <a:gd name="T23" fmla="*/ 57 h 59"/>
                  <a:gd name="T24" fmla="*/ 37 w 52"/>
                  <a:gd name="T25" fmla="*/ 53 h 59"/>
                  <a:gd name="T26" fmla="*/ 37 w 52"/>
                  <a:gd name="T27" fmla="*/ 48 h 59"/>
                  <a:gd name="T28" fmla="*/ 37 w 52"/>
                  <a:gd name="T29" fmla="*/ 41 h 59"/>
                  <a:gd name="T30" fmla="*/ 38 w 52"/>
                  <a:gd name="T31" fmla="*/ 37 h 59"/>
                  <a:gd name="T32" fmla="*/ 34 w 52"/>
                  <a:gd name="T33" fmla="*/ 33 h 59"/>
                  <a:gd name="T34" fmla="*/ 29 w 52"/>
                  <a:gd name="T35" fmla="*/ 29 h 59"/>
                  <a:gd name="T36" fmla="*/ 26 w 52"/>
                  <a:gd name="T37" fmla="*/ 27 h 59"/>
                  <a:gd name="T38" fmla="*/ 22 w 52"/>
                  <a:gd name="T39" fmla="*/ 25 h 59"/>
                  <a:gd name="T40" fmla="*/ 11 w 52"/>
                  <a:gd name="T41" fmla="*/ 16 h 59"/>
                  <a:gd name="T42" fmla="*/ 0 w 52"/>
                  <a:gd name="T43" fmla="*/ 8 h 59"/>
                  <a:gd name="T44" fmla="*/ 0 w 52"/>
                  <a:gd name="T4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59">
                    <a:moveTo>
                      <a:pt x="0" y="0"/>
                    </a:moveTo>
                    <a:lnTo>
                      <a:pt x="13" y="6"/>
                    </a:lnTo>
                    <a:lnTo>
                      <a:pt x="26" y="12"/>
                    </a:lnTo>
                    <a:lnTo>
                      <a:pt x="38" y="20"/>
                    </a:lnTo>
                    <a:lnTo>
                      <a:pt x="49" y="27"/>
                    </a:lnTo>
                    <a:lnTo>
                      <a:pt x="51" y="27"/>
                    </a:lnTo>
                    <a:lnTo>
                      <a:pt x="51" y="29"/>
                    </a:lnTo>
                    <a:lnTo>
                      <a:pt x="52" y="39"/>
                    </a:lnTo>
                    <a:lnTo>
                      <a:pt x="52" y="45"/>
                    </a:lnTo>
                    <a:lnTo>
                      <a:pt x="51" y="49"/>
                    </a:lnTo>
                    <a:lnTo>
                      <a:pt x="50" y="59"/>
                    </a:lnTo>
                    <a:lnTo>
                      <a:pt x="38" y="57"/>
                    </a:lnTo>
                    <a:lnTo>
                      <a:pt x="37" y="53"/>
                    </a:lnTo>
                    <a:lnTo>
                      <a:pt x="37" y="48"/>
                    </a:lnTo>
                    <a:lnTo>
                      <a:pt x="37" y="41"/>
                    </a:lnTo>
                    <a:lnTo>
                      <a:pt x="38" y="37"/>
                    </a:lnTo>
                    <a:lnTo>
                      <a:pt x="34" y="33"/>
                    </a:lnTo>
                    <a:lnTo>
                      <a:pt x="29" y="29"/>
                    </a:lnTo>
                    <a:lnTo>
                      <a:pt x="26" y="27"/>
                    </a:lnTo>
                    <a:lnTo>
                      <a:pt x="22" y="25"/>
                    </a:lnTo>
                    <a:lnTo>
                      <a:pt x="11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2" name="Freeform 88">
                <a:extLst>
                  <a:ext uri="{FF2B5EF4-FFF2-40B4-BE49-F238E27FC236}">
                    <a16:creationId xmlns:a16="http://schemas.microsoft.com/office/drawing/2014/main" xmlns="" id="{895E24D2-53FF-4CF2-B7FE-D1D54E004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6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3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30 h 62"/>
                  <a:gd name="T12" fmla="*/ 51 w 52"/>
                  <a:gd name="T13" fmla="*/ 31 h 62"/>
                  <a:gd name="T14" fmla="*/ 52 w 52"/>
                  <a:gd name="T15" fmla="*/ 41 h 62"/>
                  <a:gd name="T16" fmla="*/ 52 w 52"/>
                  <a:gd name="T17" fmla="*/ 47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6 w 52"/>
                  <a:gd name="T25" fmla="*/ 57 h 62"/>
                  <a:gd name="T26" fmla="*/ 36 w 52"/>
                  <a:gd name="T27" fmla="*/ 52 h 62"/>
                  <a:gd name="T28" fmla="*/ 38 w 52"/>
                  <a:gd name="T29" fmla="*/ 45 h 62"/>
                  <a:gd name="T30" fmla="*/ 38 w 52"/>
                  <a:gd name="T31" fmla="*/ 40 h 62"/>
                  <a:gd name="T32" fmla="*/ 33 w 52"/>
                  <a:gd name="T33" fmla="*/ 36 h 62"/>
                  <a:gd name="T34" fmla="*/ 30 w 52"/>
                  <a:gd name="T35" fmla="*/ 31 h 62"/>
                  <a:gd name="T36" fmla="*/ 27 w 52"/>
                  <a:gd name="T37" fmla="*/ 29 h 62"/>
                  <a:gd name="T38" fmla="*/ 22 w 52"/>
                  <a:gd name="T39" fmla="*/ 27 h 62"/>
                  <a:gd name="T40" fmla="*/ 12 w 52"/>
                  <a:gd name="T41" fmla="*/ 18 h 62"/>
                  <a:gd name="T42" fmla="*/ 0 w 52"/>
                  <a:gd name="T43" fmla="*/ 9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3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30"/>
                    </a:lnTo>
                    <a:lnTo>
                      <a:pt x="51" y="31"/>
                    </a:lnTo>
                    <a:lnTo>
                      <a:pt x="52" y="41"/>
                    </a:lnTo>
                    <a:lnTo>
                      <a:pt x="52" y="47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6" y="57"/>
                    </a:lnTo>
                    <a:lnTo>
                      <a:pt x="36" y="52"/>
                    </a:lnTo>
                    <a:lnTo>
                      <a:pt x="38" y="45"/>
                    </a:lnTo>
                    <a:lnTo>
                      <a:pt x="38" y="40"/>
                    </a:lnTo>
                    <a:lnTo>
                      <a:pt x="33" y="36"/>
                    </a:lnTo>
                    <a:lnTo>
                      <a:pt x="30" y="31"/>
                    </a:lnTo>
                    <a:lnTo>
                      <a:pt x="27" y="29"/>
                    </a:lnTo>
                    <a:lnTo>
                      <a:pt x="22" y="27"/>
                    </a:lnTo>
                    <a:lnTo>
                      <a:pt x="12" y="18"/>
                    </a:lnTo>
                    <a:lnTo>
                      <a:pt x="0" y="9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3" name="Freeform 89">
                <a:extLst>
                  <a:ext uri="{FF2B5EF4-FFF2-40B4-BE49-F238E27FC236}">
                    <a16:creationId xmlns:a16="http://schemas.microsoft.com/office/drawing/2014/main" xmlns="" id="{2C15615B-FBFA-4B68-8B90-8F423C190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6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3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30 h 62"/>
                  <a:gd name="T12" fmla="*/ 51 w 52"/>
                  <a:gd name="T13" fmla="*/ 31 h 62"/>
                  <a:gd name="T14" fmla="*/ 52 w 52"/>
                  <a:gd name="T15" fmla="*/ 41 h 62"/>
                  <a:gd name="T16" fmla="*/ 52 w 52"/>
                  <a:gd name="T17" fmla="*/ 47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6 w 52"/>
                  <a:gd name="T25" fmla="*/ 57 h 62"/>
                  <a:gd name="T26" fmla="*/ 36 w 52"/>
                  <a:gd name="T27" fmla="*/ 52 h 62"/>
                  <a:gd name="T28" fmla="*/ 38 w 52"/>
                  <a:gd name="T29" fmla="*/ 45 h 62"/>
                  <a:gd name="T30" fmla="*/ 38 w 52"/>
                  <a:gd name="T31" fmla="*/ 40 h 62"/>
                  <a:gd name="T32" fmla="*/ 33 w 52"/>
                  <a:gd name="T33" fmla="*/ 36 h 62"/>
                  <a:gd name="T34" fmla="*/ 30 w 52"/>
                  <a:gd name="T35" fmla="*/ 31 h 62"/>
                  <a:gd name="T36" fmla="*/ 27 w 52"/>
                  <a:gd name="T37" fmla="*/ 29 h 62"/>
                  <a:gd name="T38" fmla="*/ 22 w 52"/>
                  <a:gd name="T39" fmla="*/ 27 h 62"/>
                  <a:gd name="T40" fmla="*/ 12 w 52"/>
                  <a:gd name="T41" fmla="*/ 18 h 62"/>
                  <a:gd name="T42" fmla="*/ 0 w 52"/>
                  <a:gd name="T43" fmla="*/ 9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3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30"/>
                    </a:lnTo>
                    <a:lnTo>
                      <a:pt x="51" y="31"/>
                    </a:lnTo>
                    <a:lnTo>
                      <a:pt x="52" y="41"/>
                    </a:lnTo>
                    <a:lnTo>
                      <a:pt x="52" y="47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6" y="57"/>
                    </a:lnTo>
                    <a:lnTo>
                      <a:pt x="36" y="52"/>
                    </a:lnTo>
                    <a:lnTo>
                      <a:pt x="38" y="45"/>
                    </a:lnTo>
                    <a:lnTo>
                      <a:pt x="38" y="40"/>
                    </a:lnTo>
                    <a:lnTo>
                      <a:pt x="33" y="36"/>
                    </a:lnTo>
                    <a:lnTo>
                      <a:pt x="30" y="31"/>
                    </a:lnTo>
                    <a:lnTo>
                      <a:pt x="27" y="29"/>
                    </a:lnTo>
                    <a:lnTo>
                      <a:pt x="22" y="27"/>
                    </a:lnTo>
                    <a:lnTo>
                      <a:pt x="12" y="18"/>
                    </a:lnTo>
                    <a:lnTo>
                      <a:pt x="0" y="9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4" name="Freeform 90">
                <a:extLst>
                  <a:ext uri="{FF2B5EF4-FFF2-40B4-BE49-F238E27FC236}">
                    <a16:creationId xmlns:a16="http://schemas.microsoft.com/office/drawing/2014/main" xmlns="" id="{F250FEA4-F4C8-4906-B042-F0C88AD24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" y="3619"/>
                <a:ext cx="13" cy="16"/>
              </a:xfrm>
              <a:custGeom>
                <a:avLst/>
                <a:gdLst>
                  <a:gd name="T0" fmla="*/ 1 w 51"/>
                  <a:gd name="T1" fmla="*/ 0 h 62"/>
                  <a:gd name="T2" fmla="*/ 14 w 51"/>
                  <a:gd name="T3" fmla="*/ 5 h 62"/>
                  <a:gd name="T4" fmla="*/ 25 w 51"/>
                  <a:gd name="T5" fmla="*/ 12 h 62"/>
                  <a:gd name="T6" fmla="*/ 38 w 51"/>
                  <a:gd name="T7" fmla="*/ 20 h 62"/>
                  <a:gd name="T8" fmla="*/ 49 w 51"/>
                  <a:gd name="T9" fmla="*/ 29 h 62"/>
                  <a:gd name="T10" fmla="*/ 50 w 51"/>
                  <a:gd name="T11" fmla="*/ 29 h 62"/>
                  <a:gd name="T12" fmla="*/ 50 w 51"/>
                  <a:gd name="T13" fmla="*/ 30 h 62"/>
                  <a:gd name="T14" fmla="*/ 51 w 51"/>
                  <a:gd name="T15" fmla="*/ 41 h 62"/>
                  <a:gd name="T16" fmla="*/ 51 w 51"/>
                  <a:gd name="T17" fmla="*/ 46 h 62"/>
                  <a:gd name="T18" fmla="*/ 50 w 51"/>
                  <a:gd name="T19" fmla="*/ 53 h 62"/>
                  <a:gd name="T20" fmla="*/ 49 w 51"/>
                  <a:gd name="T21" fmla="*/ 62 h 62"/>
                  <a:gd name="T22" fmla="*/ 37 w 51"/>
                  <a:gd name="T23" fmla="*/ 62 h 62"/>
                  <a:gd name="T24" fmla="*/ 36 w 51"/>
                  <a:gd name="T25" fmla="*/ 57 h 62"/>
                  <a:gd name="T26" fmla="*/ 36 w 51"/>
                  <a:gd name="T27" fmla="*/ 51 h 62"/>
                  <a:gd name="T28" fmla="*/ 37 w 51"/>
                  <a:gd name="T29" fmla="*/ 44 h 62"/>
                  <a:gd name="T30" fmla="*/ 37 w 51"/>
                  <a:gd name="T31" fmla="*/ 39 h 62"/>
                  <a:gd name="T32" fmla="*/ 33 w 51"/>
                  <a:gd name="T33" fmla="*/ 34 h 62"/>
                  <a:gd name="T34" fmla="*/ 30 w 51"/>
                  <a:gd name="T35" fmla="*/ 31 h 62"/>
                  <a:gd name="T36" fmla="*/ 27 w 51"/>
                  <a:gd name="T37" fmla="*/ 28 h 62"/>
                  <a:gd name="T38" fmla="*/ 22 w 51"/>
                  <a:gd name="T39" fmla="*/ 27 h 62"/>
                  <a:gd name="T40" fmla="*/ 11 w 51"/>
                  <a:gd name="T41" fmla="*/ 17 h 62"/>
                  <a:gd name="T42" fmla="*/ 0 w 51"/>
                  <a:gd name="T43" fmla="*/ 7 h 62"/>
                  <a:gd name="T44" fmla="*/ 1 w 51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62">
                    <a:moveTo>
                      <a:pt x="1" y="0"/>
                    </a:moveTo>
                    <a:lnTo>
                      <a:pt x="14" y="5"/>
                    </a:lnTo>
                    <a:lnTo>
                      <a:pt x="25" y="12"/>
                    </a:lnTo>
                    <a:lnTo>
                      <a:pt x="38" y="20"/>
                    </a:lnTo>
                    <a:lnTo>
                      <a:pt x="49" y="29"/>
                    </a:lnTo>
                    <a:lnTo>
                      <a:pt x="50" y="29"/>
                    </a:lnTo>
                    <a:lnTo>
                      <a:pt x="50" y="30"/>
                    </a:lnTo>
                    <a:lnTo>
                      <a:pt x="51" y="41"/>
                    </a:lnTo>
                    <a:lnTo>
                      <a:pt x="51" y="46"/>
                    </a:lnTo>
                    <a:lnTo>
                      <a:pt x="50" y="53"/>
                    </a:lnTo>
                    <a:lnTo>
                      <a:pt x="49" y="62"/>
                    </a:lnTo>
                    <a:lnTo>
                      <a:pt x="37" y="62"/>
                    </a:lnTo>
                    <a:lnTo>
                      <a:pt x="36" y="57"/>
                    </a:lnTo>
                    <a:lnTo>
                      <a:pt x="36" y="51"/>
                    </a:lnTo>
                    <a:lnTo>
                      <a:pt x="37" y="44"/>
                    </a:lnTo>
                    <a:lnTo>
                      <a:pt x="37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1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5" name="Freeform 91">
                <a:extLst>
                  <a:ext uri="{FF2B5EF4-FFF2-40B4-BE49-F238E27FC236}">
                    <a16:creationId xmlns:a16="http://schemas.microsoft.com/office/drawing/2014/main" xmlns="" id="{922C4480-E115-4DC7-9DCF-3C5969579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" y="3619"/>
                <a:ext cx="13" cy="16"/>
              </a:xfrm>
              <a:custGeom>
                <a:avLst/>
                <a:gdLst>
                  <a:gd name="T0" fmla="*/ 1 w 51"/>
                  <a:gd name="T1" fmla="*/ 0 h 62"/>
                  <a:gd name="T2" fmla="*/ 14 w 51"/>
                  <a:gd name="T3" fmla="*/ 5 h 62"/>
                  <a:gd name="T4" fmla="*/ 25 w 51"/>
                  <a:gd name="T5" fmla="*/ 12 h 62"/>
                  <a:gd name="T6" fmla="*/ 38 w 51"/>
                  <a:gd name="T7" fmla="*/ 20 h 62"/>
                  <a:gd name="T8" fmla="*/ 49 w 51"/>
                  <a:gd name="T9" fmla="*/ 29 h 62"/>
                  <a:gd name="T10" fmla="*/ 50 w 51"/>
                  <a:gd name="T11" fmla="*/ 29 h 62"/>
                  <a:gd name="T12" fmla="*/ 50 w 51"/>
                  <a:gd name="T13" fmla="*/ 30 h 62"/>
                  <a:gd name="T14" fmla="*/ 51 w 51"/>
                  <a:gd name="T15" fmla="*/ 41 h 62"/>
                  <a:gd name="T16" fmla="*/ 51 w 51"/>
                  <a:gd name="T17" fmla="*/ 46 h 62"/>
                  <a:gd name="T18" fmla="*/ 50 w 51"/>
                  <a:gd name="T19" fmla="*/ 53 h 62"/>
                  <a:gd name="T20" fmla="*/ 49 w 51"/>
                  <a:gd name="T21" fmla="*/ 62 h 62"/>
                  <a:gd name="T22" fmla="*/ 37 w 51"/>
                  <a:gd name="T23" fmla="*/ 62 h 62"/>
                  <a:gd name="T24" fmla="*/ 36 w 51"/>
                  <a:gd name="T25" fmla="*/ 57 h 62"/>
                  <a:gd name="T26" fmla="*/ 36 w 51"/>
                  <a:gd name="T27" fmla="*/ 51 h 62"/>
                  <a:gd name="T28" fmla="*/ 37 w 51"/>
                  <a:gd name="T29" fmla="*/ 44 h 62"/>
                  <a:gd name="T30" fmla="*/ 37 w 51"/>
                  <a:gd name="T31" fmla="*/ 39 h 62"/>
                  <a:gd name="T32" fmla="*/ 33 w 51"/>
                  <a:gd name="T33" fmla="*/ 34 h 62"/>
                  <a:gd name="T34" fmla="*/ 30 w 51"/>
                  <a:gd name="T35" fmla="*/ 31 h 62"/>
                  <a:gd name="T36" fmla="*/ 27 w 51"/>
                  <a:gd name="T37" fmla="*/ 28 h 62"/>
                  <a:gd name="T38" fmla="*/ 22 w 51"/>
                  <a:gd name="T39" fmla="*/ 27 h 62"/>
                  <a:gd name="T40" fmla="*/ 11 w 51"/>
                  <a:gd name="T41" fmla="*/ 17 h 62"/>
                  <a:gd name="T42" fmla="*/ 0 w 51"/>
                  <a:gd name="T43" fmla="*/ 7 h 62"/>
                  <a:gd name="T44" fmla="*/ 1 w 51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62">
                    <a:moveTo>
                      <a:pt x="1" y="0"/>
                    </a:moveTo>
                    <a:lnTo>
                      <a:pt x="14" y="5"/>
                    </a:lnTo>
                    <a:lnTo>
                      <a:pt x="25" y="12"/>
                    </a:lnTo>
                    <a:lnTo>
                      <a:pt x="38" y="20"/>
                    </a:lnTo>
                    <a:lnTo>
                      <a:pt x="49" y="29"/>
                    </a:lnTo>
                    <a:lnTo>
                      <a:pt x="50" y="29"/>
                    </a:lnTo>
                    <a:lnTo>
                      <a:pt x="50" y="30"/>
                    </a:lnTo>
                    <a:lnTo>
                      <a:pt x="51" y="41"/>
                    </a:lnTo>
                    <a:lnTo>
                      <a:pt x="51" y="46"/>
                    </a:lnTo>
                    <a:lnTo>
                      <a:pt x="50" y="53"/>
                    </a:lnTo>
                    <a:lnTo>
                      <a:pt x="49" y="62"/>
                    </a:lnTo>
                    <a:lnTo>
                      <a:pt x="37" y="62"/>
                    </a:lnTo>
                    <a:lnTo>
                      <a:pt x="36" y="57"/>
                    </a:lnTo>
                    <a:lnTo>
                      <a:pt x="36" y="51"/>
                    </a:lnTo>
                    <a:lnTo>
                      <a:pt x="37" y="44"/>
                    </a:lnTo>
                    <a:lnTo>
                      <a:pt x="37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1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6" name="Freeform 92">
                <a:extLst>
                  <a:ext uri="{FF2B5EF4-FFF2-40B4-BE49-F238E27FC236}">
                    <a16:creationId xmlns:a16="http://schemas.microsoft.com/office/drawing/2014/main" xmlns="" id="{CC7FCC4A-D8CF-4616-B9D2-8D653BB97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2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29 h 62"/>
                  <a:gd name="T12" fmla="*/ 51 w 52"/>
                  <a:gd name="T13" fmla="*/ 30 h 62"/>
                  <a:gd name="T14" fmla="*/ 52 w 52"/>
                  <a:gd name="T15" fmla="*/ 41 h 62"/>
                  <a:gd name="T16" fmla="*/ 52 w 52"/>
                  <a:gd name="T17" fmla="*/ 46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7 w 52"/>
                  <a:gd name="T25" fmla="*/ 57 h 62"/>
                  <a:gd name="T26" fmla="*/ 37 w 52"/>
                  <a:gd name="T27" fmla="*/ 51 h 62"/>
                  <a:gd name="T28" fmla="*/ 38 w 52"/>
                  <a:gd name="T29" fmla="*/ 44 h 62"/>
                  <a:gd name="T30" fmla="*/ 38 w 52"/>
                  <a:gd name="T31" fmla="*/ 39 h 62"/>
                  <a:gd name="T32" fmla="*/ 33 w 52"/>
                  <a:gd name="T33" fmla="*/ 34 h 62"/>
                  <a:gd name="T34" fmla="*/ 30 w 52"/>
                  <a:gd name="T35" fmla="*/ 31 h 62"/>
                  <a:gd name="T36" fmla="*/ 27 w 52"/>
                  <a:gd name="T37" fmla="*/ 28 h 62"/>
                  <a:gd name="T38" fmla="*/ 22 w 52"/>
                  <a:gd name="T39" fmla="*/ 27 h 62"/>
                  <a:gd name="T40" fmla="*/ 12 w 52"/>
                  <a:gd name="T41" fmla="*/ 17 h 62"/>
                  <a:gd name="T42" fmla="*/ 0 w 52"/>
                  <a:gd name="T43" fmla="*/ 7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2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29"/>
                    </a:lnTo>
                    <a:lnTo>
                      <a:pt x="51" y="30"/>
                    </a:lnTo>
                    <a:lnTo>
                      <a:pt x="52" y="41"/>
                    </a:lnTo>
                    <a:lnTo>
                      <a:pt x="52" y="46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7" y="57"/>
                    </a:lnTo>
                    <a:lnTo>
                      <a:pt x="37" y="51"/>
                    </a:lnTo>
                    <a:lnTo>
                      <a:pt x="38" y="44"/>
                    </a:lnTo>
                    <a:lnTo>
                      <a:pt x="38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7" name="Freeform 93">
                <a:extLst>
                  <a:ext uri="{FF2B5EF4-FFF2-40B4-BE49-F238E27FC236}">
                    <a16:creationId xmlns:a16="http://schemas.microsoft.com/office/drawing/2014/main" xmlns="" id="{4077DDB4-93B0-41E4-8B9C-05DAC69F5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2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29 h 62"/>
                  <a:gd name="T12" fmla="*/ 51 w 52"/>
                  <a:gd name="T13" fmla="*/ 30 h 62"/>
                  <a:gd name="T14" fmla="*/ 52 w 52"/>
                  <a:gd name="T15" fmla="*/ 41 h 62"/>
                  <a:gd name="T16" fmla="*/ 52 w 52"/>
                  <a:gd name="T17" fmla="*/ 46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7 w 52"/>
                  <a:gd name="T25" fmla="*/ 57 h 62"/>
                  <a:gd name="T26" fmla="*/ 37 w 52"/>
                  <a:gd name="T27" fmla="*/ 51 h 62"/>
                  <a:gd name="T28" fmla="*/ 38 w 52"/>
                  <a:gd name="T29" fmla="*/ 44 h 62"/>
                  <a:gd name="T30" fmla="*/ 38 w 52"/>
                  <a:gd name="T31" fmla="*/ 39 h 62"/>
                  <a:gd name="T32" fmla="*/ 33 w 52"/>
                  <a:gd name="T33" fmla="*/ 34 h 62"/>
                  <a:gd name="T34" fmla="*/ 30 w 52"/>
                  <a:gd name="T35" fmla="*/ 31 h 62"/>
                  <a:gd name="T36" fmla="*/ 27 w 52"/>
                  <a:gd name="T37" fmla="*/ 28 h 62"/>
                  <a:gd name="T38" fmla="*/ 22 w 52"/>
                  <a:gd name="T39" fmla="*/ 27 h 62"/>
                  <a:gd name="T40" fmla="*/ 12 w 52"/>
                  <a:gd name="T41" fmla="*/ 17 h 62"/>
                  <a:gd name="T42" fmla="*/ 0 w 52"/>
                  <a:gd name="T43" fmla="*/ 7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2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29"/>
                    </a:lnTo>
                    <a:lnTo>
                      <a:pt x="51" y="30"/>
                    </a:lnTo>
                    <a:lnTo>
                      <a:pt x="52" y="41"/>
                    </a:lnTo>
                    <a:lnTo>
                      <a:pt x="52" y="46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7" y="57"/>
                    </a:lnTo>
                    <a:lnTo>
                      <a:pt x="37" y="51"/>
                    </a:lnTo>
                    <a:lnTo>
                      <a:pt x="38" y="44"/>
                    </a:lnTo>
                    <a:lnTo>
                      <a:pt x="38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8" name="Freeform 94">
                <a:extLst>
                  <a:ext uri="{FF2B5EF4-FFF2-40B4-BE49-F238E27FC236}">
                    <a16:creationId xmlns:a16="http://schemas.microsoft.com/office/drawing/2014/main" xmlns="" id="{DA6C5D2E-0DA2-4E5D-821A-219161C92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3523"/>
                <a:ext cx="29" cy="112"/>
              </a:xfrm>
              <a:custGeom>
                <a:avLst/>
                <a:gdLst>
                  <a:gd name="T0" fmla="*/ 103 w 118"/>
                  <a:gd name="T1" fmla="*/ 0 h 448"/>
                  <a:gd name="T2" fmla="*/ 104 w 118"/>
                  <a:gd name="T3" fmla="*/ 9 h 448"/>
                  <a:gd name="T4" fmla="*/ 105 w 118"/>
                  <a:gd name="T5" fmla="*/ 28 h 448"/>
                  <a:gd name="T6" fmla="*/ 109 w 118"/>
                  <a:gd name="T7" fmla="*/ 57 h 448"/>
                  <a:gd name="T8" fmla="*/ 111 w 118"/>
                  <a:gd name="T9" fmla="*/ 92 h 448"/>
                  <a:gd name="T10" fmla="*/ 114 w 118"/>
                  <a:gd name="T11" fmla="*/ 128 h 448"/>
                  <a:gd name="T12" fmla="*/ 116 w 118"/>
                  <a:gd name="T13" fmla="*/ 162 h 448"/>
                  <a:gd name="T14" fmla="*/ 117 w 118"/>
                  <a:gd name="T15" fmla="*/ 190 h 448"/>
                  <a:gd name="T16" fmla="*/ 118 w 118"/>
                  <a:gd name="T17" fmla="*/ 208 h 448"/>
                  <a:gd name="T18" fmla="*/ 117 w 118"/>
                  <a:gd name="T19" fmla="*/ 232 h 448"/>
                  <a:gd name="T20" fmla="*/ 114 w 118"/>
                  <a:gd name="T21" fmla="*/ 269 h 448"/>
                  <a:gd name="T22" fmla="*/ 112 w 118"/>
                  <a:gd name="T23" fmla="*/ 290 h 448"/>
                  <a:gd name="T24" fmla="*/ 107 w 118"/>
                  <a:gd name="T25" fmla="*/ 310 h 448"/>
                  <a:gd name="T26" fmla="*/ 105 w 118"/>
                  <a:gd name="T27" fmla="*/ 320 h 448"/>
                  <a:gd name="T28" fmla="*/ 102 w 118"/>
                  <a:gd name="T29" fmla="*/ 329 h 448"/>
                  <a:gd name="T30" fmla="*/ 99 w 118"/>
                  <a:gd name="T31" fmla="*/ 337 h 448"/>
                  <a:gd name="T32" fmla="*/ 96 w 118"/>
                  <a:gd name="T33" fmla="*/ 346 h 448"/>
                  <a:gd name="T34" fmla="*/ 84 w 118"/>
                  <a:gd name="T35" fmla="*/ 371 h 448"/>
                  <a:gd name="T36" fmla="*/ 72 w 118"/>
                  <a:gd name="T37" fmla="*/ 395 h 448"/>
                  <a:gd name="T38" fmla="*/ 64 w 118"/>
                  <a:gd name="T39" fmla="*/ 406 h 448"/>
                  <a:gd name="T40" fmla="*/ 57 w 118"/>
                  <a:gd name="T41" fmla="*/ 419 h 448"/>
                  <a:gd name="T42" fmla="*/ 47 w 118"/>
                  <a:gd name="T43" fmla="*/ 433 h 448"/>
                  <a:gd name="T44" fmla="*/ 34 w 118"/>
                  <a:gd name="T45" fmla="*/ 448 h 448"/>
                  <a:gd name="T46" fmla="*/ 0 w 118"/>
                  <a:gd name="T47" fmla="*/ 448 h 448"/>
                  <a:gd name="T48" fmla="*/ 11 w 118"/>
                  <a:gd name="T49" fmla="*/ 436 h 448"/>
                  <a:gd name="T50" fmla="*/ 23 w 118"/>
                  <a:gd name="T51" fmla="*/ 423 h 448"/>
                  <a:gd name="T52" fmla="*/ 34 w 118"/>
                  <a:gd name="T53" fmla="*/ 407 h 448"/>
                  <a:gd name="T54" fmla="*/ 45 w 118"/>
                  <a:gd name="T55" fmla="*/ 393 h 448"/>
                  <a:gd name="T56" fmla="*/ 56 w 118"/>
                  <a:gd name="T57" fmla="*/ 378 h 448"/>
                  <a:gd name="T58" fmla="*/ 64 w 118"/>
                  <a:gd name="T59" fmla="*/ 363 h 448"/>
                  <a:gd name="T60" fmla="*/ 73 w 118"/>
                  <a:gd name="T61" fmla="*/ 348 h 448"/>
                  <a:gd name="T62" fmla="*/ 82 w 118"/>
                  <a:gd name="T63" fmla="*/ 333 h 448"/>
                  <a:gd name="T64" fmla="*/ 85 w 118"/>
                  <a:gd name="T65" fmla="*/ 326 h 448"/>
                  <a:gd name="T66" fmla="*/ 88 w 118"/>
                  <a:gd name="T67" fmla="*/ 317 h 448"/>
                  <a:gd name="T68" fmla="*/ 90 w 118"/>
                  <a:gd name="T69" fmla="*/ 308 h 448"/>
                  <a:gd name="T70" fmla="*/ 92 w 118"/>
                  <a:gd name="T71" fmla="*/ 299 h 448"/>
                  <a:gd name="T72" fmla="*/ 97 w 118"/>
                  <a:gd name="T73" fmla="*/ 276 h 448"/>
                  <a:gd name="T74" fmla="*/ 100 w 118"/>
                  <a:gd name="T75" fmla="*/ 251 h 448"/>
                  <a:gd name="T76" fmla="*/ 101 w 118"/>
                  <a:gd name="T77" fmla="*/ 224 h 448"/>
                  <a:gd name="T78" fmla="*/ 102 w 118"/>
                  <a:gd name="T79" fmla="*/ 197 h 448"/>
                  <a:gd name="T80" fmla="*/ 103 w 118"/>
                  <a:gd name="T81" fmla="*/ 168 h 448"/>
                  <a:gd name="T82" fmla="*/ 102 w 118"/>
                  <a:gd name="T83" fmla="*/ 140 h 448"/>
                  <a:gd name="T84" fmla="*/ 101 w 118"/>
                  <a:gd name="T85" fmla="*/ 87 h 448"/>
                  <a:gd name="T86" fmla="*/ 98 w 118"/>
                  <a:gd name="T87" fmla="*/ 43 h 448"/>
                  <a:gd name="T88" fmla="*/ 95 w 118"/>
                  <a:gd name="T89" fmla="*/ 13 h 448"/>
                  <a:gd name="T90" fmla="*/ 92 w 118"/>
                  <a:gd name="T91" fmla="*/ 1 h 448"/>
                  <a:gd name="T92" fmla="*/ 103 w 118"/>
                  <a:gd name="T93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8" h="448">
                    <a:moveTo>
                      <a:pt x="103" y="0"/>
                    </a:moveTo>
                    <a:lnTo>
                      <a:pt x="104" y="9"/>
                    </a:lnTo>
                    <a:lnTo>
                      <a:pt x="105" y="28"/>
                    </a:lnTo>
                    <a:lnTo>
                      <a:pt x="109" y="57"/>
                    </a:lnTo>
                    <a:lnTo>
                      <a:pt x="111" y="92"/>
                    </a:lnTo>
                    <a:lnTo>
                      <a:pt x="114" y="128"/>
                    </a:lnTo>
                    <a:lnTo>
                      <a:pt x="116" y="162"/>
                    </a:lnTo>
                    <a:lnTo>
                      <a:pt x="117" y="190"/>
                    </a:lnTo>
                    <a:lnTo>
                      <a:pt x="118" y="208"/>
                    </a:lnTo>
                    <a:lnTo>
                      <a:pt x="117" y="232"/>
                    </a:lnTo>
                    <a:lnTo>
                      <a:pt x="114" y="269"/>
                    </a:lnTo>
                    <a:lnTo>
                      <a:pt x="112" y="290"/>
                    </a:lnTo>
                    <a:lnTo>
                      <a:pt x="107" y="310"/>
                    </a:lnTo>
                    <a:lnTo>
                      <a:pt x="105" y="320"/>
                    </a:lnTo>
                    <a:lnTo>
                      <a:pt x="102" y="329"/>
                    </a:lnTo>
                    <a:lnTo>
                      <a:pt x="99" y="337"/>
                    </a:lnTo>
                    <a:lnTo>
                      <a:pt x="96" y="346"/>
                    </a:lnTo>
                    <a:lnTo>
                      <a:pt x="84" y="371"/>
                    </a:lnTo>
                    <a:lnTo>
                      <a:pt x="72" y="395"/>
                    </a:lnTo>
                    <a:lnTo>
                      <a:pt x="64" y="406"/>
                    </a:lnTo>
                    <a:lnTo>
                      <a:pt x="57" y="419"/>
                    </a:lnTo>
                    <a:lnTo>
                      <a:pt x="47" y="433"/>
                    </a:lnTo>
                    <a:lnTo>
                      <a:pt x="34" y="448"/>
                    </a:lnTo>
                    <a:lnTo>
                      <a:pt x="0" y="448"/>
                    </a:lnTo>
                    <a:lnTo>
                      <a:pt x="11" y="436"/>
                    </a:lnTo>
                    <a:lnTo>
                      <a:pt x="23" y="423"/>
                    </a:lnTo>
                    <a:lnTo>
                      <a:pt x="34" y="407"/>
                    </a:lnTo>
                    <a:lnTo>
                      <a:pt x="45" y="393"/>
                    </a:lnTo>
                    <a:lnTo>
                      <a:pt x="56" y="378"/>
                    </a:lnTo>
                    <a:lnTo>
                      <a:pt x="64" y="363"/>
                    </a:lnTo>
                    <a:lnTo>
                      <a:pt x="73" y="348"/>
                    </a:lnTo>
                    <a:lnTo>
                      <a:pt x="82" y="333"/>
                    </a:lnTo>
                    <a:lnTo>
                      <a:pt x="85" y="326"/>
                    </a:lnTo>
                    <a:lnTo>
                      <a:pt x="88" y="317"/>
                    </a:lnTo>
                    <a:lnTo>
                      <a:pt x="90" y="308"/>
                    </a:lnTo>
                    <a:lnTo>
                      <a:pt x="92" y="299"/>
                    </a:lnTo>
                    <a:lnTo>
                      <a:pt x="97" y="276"/>
                    </a:lnTo>
                    <a:lnTo>
                      <a:pt x="100" y="251"/>
                    </a:lnTo>
                    <a:lnTo>
                      <a:pt x="101" y="224"/>
                    </a:lnTo>
                    <a:lnTo>
                      <a:pt x="102" y="197"/>
                    </a:lnTo>
                    <a:lnTo>
                      <a:pt x="103" y="168"/>
                    </a:lnTo>
                    <a:lnTo>
                      <a:pt x="102" y="140"/>
                    </a:lnTo>
                    <a:lnTo>
                      <a:pt x="101" y="87"/>
                    </a:lnTo>
                    <a:lnTo>
                      <a:pt x="98" y="43"/>
                    </a:lnTo>
                    <a:lnTo>
                      <a:pt x="95" y="13"/>
                    </a:lnTo>
                    <a:lnTo>
                      <a:pt x="92" y="1"/>
                    </a:lnTo>
                    <a:lnTo>
                      <a:pt x="10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59" name="Freeform 95">
                <a:extLst>
                  <a:ext uri="{FF2B5EF4-FFF2-40B4-BE49-F238E27FC236}">
                    <a16:creationId xmlns:a16="http://schemas.microsoft.com/office/drawing/2014/main" xmlns="" id="{5093A699-34EB-4117-9C8C-E45E090A9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3557"/>
                <a:ext cx="4" cy="78"/>
              </a:xfrm>
              <a:custGeom>
                <a:avLst/>
                <a:gdLst>
                  <a:gd name="T0" fmla="*/ 14 w 17"/>
                  <a:gd name="T1" fmla="*/ 0 h 315"/>
                  <a:gd name="T2" fmla="*/ 14 w 17"/>
                  <a:gd name="T3" fmla="*/ 7 h 315"/>
                  <a:gd name="T4" fmla="*/ 15 w 17"/>
                  <a:gd name="T5" fmla="*/ 26 h 315"/>
                  <a:gd name="T6" fmla="*/ 15 w 17"/>
                  <a:gd name="T7" fmla="*/ 54 h 315"/>
                  <a:gd name="T8" fmla="*/ 16 w 17"/>
                  <a:gd name="T9" fmla="*/ 90 h 315"/>
                  <a:gd name="T10" fmla="*/ 16 w 17"/>
                  <a:gd name="T11" fmla="*/ 136 h 315"/>
                  <a:gd name="T12" fmla="*/ 17 w 17"/>
                  <a:gd name="T13" fmla="*/ 188 h 315"/>
                  <a:gd name="T14" fmla="*/ 17 w 17"/>
                  <a:gd name="T15" fmla="*/ 249 h 315"/>
                  <a:gd name="T16" fmla="*/ 17 w 17"/>
                  <a:gd name="T17" fmla="*/ 315 h 315"/>
                  <a:gd name="T18" fmla="*/ 0 w 17"/>
                  <a:gd name="T19" fmla="*/ 312 h 315"/>
                  <a:gd name="T20" fmla="*/ 1 w 17"/>
                  <a:gd name="T21" fmla="*/ 265 h 315"/>
                  <a:gd name="T22" fmla="*/ 2 w 17"/>
                  <a:gd name="T23" fmla="*/ 214 h 315"/>
                  <a:gd name="T24" fmla="*/ 3 w 17"/>
                  <a:gd name="T25" fmla="*/ 163 h 315"/>
                  <a:gd name="T26" fmla="*/ 4 w 17"/>
                  <a:gd name="T27" fmla="*/ 113 h 315"/>
                  <a:gd name="T28" fmla="*/ 4 w 17"/>
                  <a:gd name="T29" fmla="*/ 69 h 315"/>
                  <a:gd name="T30" fmla="*/ 4 w 17"/>
                  <a:gd name="T31" fmla="*/ 33 h 315"/>
                  <a:gd name="T32" fmla="*/ 4 w 17"/>
                  <a:gd name="T33" fmla="*/ 9 h 315"/>
                  <a:gd name="T34" fmla="*/ 3 w 17"/>
                  <a:gd name="T35" fmla="*/ 1 h 315"/>
                  <a:gd name="T36" fmla="*/ 14 w 17"/>
                  <a:gd name="T37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315">
                    <a:moveTo>
                      <a:pt x="14" y="0"/>
                    </a:moveTo>
                    <a:lnTo>
                      <a:pt x="14" y="7"/>
                    </a:lnTo>
                    <a:lnTo>
                      <a:pt x="15" y="26"/>
                    </a:lnTo>
                    <a:lnTo>
                      <a:pt x="15" y="54"/>
                    </a:lnTo>
                    <a:lnTo>
                      <a:pt x="16" y="90"/>
                    </a:lnTo>
                    <a:lnTo>
                      <a:pt x="16" y="136"/>
                    </a:lnTo>
                    <a:lnTo>
                      <a:pt x="17" y="188"/>
                    </a:lnTo>
                    <a:lnTo>
                      <a:pt x="17" y="249"/>
                    </a:lnTo>
                    <a:lnTo>
                      <a:pt x="17" y="315"/>
                    </a:lnTo>
                    <a:lnTo>
                      <a:pt x="0" y="312"/>
                    </a:lnTo>
                    <a:lnTo>
                      <a:pt x="1" y="265"/>
                    </a:lnTo>
                    <a:lnTo>
                      <a:pt x="2" y="214"/>
                    </a:lnTo>
                    <a:lnTo>
                      <a:pt x="3" y="163"/>
                    </a:lnTo>
                    <a:lnTo>
                      <a:pt x="4" y="113"/>
                    </a:lnTo>
                    <a:lnTo>
                      <a:pt x="4" y="69"/>
                    </a:lnTo>
                    <a:lnTo>
                      <a:pt x="4" y="33"/>
                    </a:lnTo>
                    <a:lnTo>
                      <a:pt x="4" y="9"/>
                    </a:lnTo>
                    <a:lnTo>
                      <a:pt x="3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0" name="Freeform 96">
                <a:extLst>
                  <a:ext uri="{FF2B5EF4-FFF2-40B4-BE49-F238E27FC236}">
                    <a16:creationId xmlns:a16="http://schemas.microsoft.com/office/drawing/2014/main" xmlns="" id="{E8744F36-4708-4F5C-86EA-2ABFB752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0" y="3436"/>
                <a:ext cx="100" cy="183"/>
              </a:xfrm>
              <a:custGeom>
                <a:avLst/>
                <a:gdLst>
                  <a:gd name="T0" fmla="*/ 13 w 400"/>
                  <a:gd name="T1" fmla="*/ 41 h 733"/>
                  <a:gd name="T2" fmla="*/ 19 w 400"/>
                  <a:gd name="T3" fmla="*/ 54 h 733"/>
                  <a:gd name="T4" fmla="*/ 28 w 400"/>
                  <a:gd name="T5" fmla="*/ 61 h 733"/>
                  <a:gd name="T6" fmla="*/ 75 w 400"/>
                  <a:gd name="T7" fmla="*/ 95 h 733"/>
                  <a:gd name="T8" fmla="*/ 140 w 400"/>
                  <a:gd name="T9" fmla="*/ 144 h 733"/>
                  <a:gd name="T10" fmla="*/ 214 w 400"/>
                  <a:gd name="T11" fmla="*/ 207 h 733"/>
                  <a:gd name="T12" fmla="*/ 250 w 400"/>
                  <a:gd name="T13" fmla="*/ 243 h 733"/>
                  <a:gd name="T14" fmla="*/ 285 w 400"/>
                  <a:gd name="T15" fmla="*/ 283 h 733"/>
                  <a:gd name="T16" fmla="*/ 316 w 400"/>
                  <a:gd name="T17" fmla="*/ 326 h 733"/>
                  <a:gd name="T18" fmla="*/ 344 w 400"/>
                  <a:gd name="T19" fmla="*/ 373 h 733"/>
                  <a:gd name="T20" fmla="*/ 367 w 400"/>
                  <a:gd name="T21" fmla="*/ 422 h 733"/>
                  <a:gd name="T22" fmla="*/ 385 w 400"/>
                  <a:gd name="T23" fmla="*/ 474 h 733"/>
                  <a:gd name="T24" fmla="*/ 396 w 400"/>
                  <a:gd name="T25" fmla="*/ 528 h 733"/>
                  <a:gd name="T26" fmla="*/ 400 w 400"/>
                  <a:gd name="T27" fmla="*/ 585 h 733"/>
                  <a:gd name="T28" fmla="*/ 397 w 400"/>
                  <a:gd name="T29" fmla="*/ 643 h 733"/>
                  <a:gd name="T30" fmla="*/ 385 w 400"/>
                  <a:gd name="T31" fmla="*/ 705 h 733"/>
                  <a:gd name="T32" fmla="*/ 367 w 400"/>
                  <a:gd name="T33" fmla="*/ 703 h 733"/>
                  <a:gd name="T34" fmla="*/ 374 w 400"/>
                  <a:gd name="T35" fmla="*/ 642 h 733"/>
                  <a:gd name="T36" fmla="*/ 375 w 400"/>
                  <a:gd name="T37" fmla="*/ 582 h 733"/>
                  <a:gd name="T38" fmla="*/ 369 w 400"/>
                  <a:gd name="T39" fmla="*/ 523 h 733"/>
                  <a:gd name="T40" fmla="*/ 356 w 400"/>
                  <a:gd name="T41" fmla="*/ 465 h 733"/>
                  <a:gd name="T42" fmla="*/ 338 w 400"/>
                  <a:gd name="T43" fmla="*/ 412 h 733"/>
                  <a:gd name="T44" fmla="*/ 314 w 400"/>
                  <a:gd name="T45" fmla="*/ 361 h 733"/>
                  <a:gd name="T46" fmla="*/ 286 w 400"/>
                  <a:gd name="T47" fmla="*/ 315 h 733"/>
                  <a:gd name="T48" fmla="*/ 253 w 400"/>
                  <a:gd name="T49" fmla="*/ 275 h 733"/>
                  <a:gd name="T50" fmla="*/ 220 w 400"/>
                  <a:gd name="T51" fmla="*/ 236 h 733"/>
                  <a:gd name="T52" fmla="*/ 167 w 400"/>
                  <a:gd name="T53" fmla="*/ 185 h 733"/>
                  <a:gd name="T54" fmla="*/ 101 w 400"/>
                  <a:gd name="T55" fmla="*/ 129 h 733"/>
                  <a:gd name="T56" fmla="*/ 47 w 400"/>
                  <a:gd name="T57" fmla="*/ 88 h 733"/>
                  <a:gd name="T58" fmla="*/ 22 w 400"/>
                  <a:gd name="T59" fmla="*/ 70 h 733"/>
                  <a:gd name="T60" fmla="*/ 12 w 400"/>
                  <a:gd name="T61" fmla="*/ 60 h 733"/>
                  <a:gd name="T62" fmla="*/ 4 w 400"/>
                  <a:gd name="T63" fmla="*/ 48 h 733"/>
                  <a:gd name="T64" fmla="*/ 3 w 400"/>
                  <a:gd name="T65" fmla="*/ 44 h 733"/>
                  <a:gd name="T66" fmla="*/ 2 w 400"/>
                  <a:gd name="T67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0" h="733">
                    <a:moveTo>
                      <a:pt x="2" y="0"/>
                    </a:moveTo>
                    <a:lnTo>
                      <a:pt x="13" y="41"/>
                    </a:lnTo>
                    <a:lnTo>
                      <a:pt x="16" y="48"/>
                    </a:lnTo>
                    <a:lnTo>
                      <a:pt x="19" y="54"/>
                    </a:lnTo>
                    <a:lnTo>
                      <a:pt x="23" y="57"/>
                    </a:lnTo>
                    <a:lnTo>
                      <a:pt x="28" y="61"/>
                    </a:lnTo>
                    <a:lnTo>
                      <a:pt x="49" y="76"/>
                    </a:lnTo>
                    <a:lnTo>
                      <a:pt x="75" y="95"/>
                    </a:lnTo>
                    <a:lnTo>
                      <a:pt x="107" y="117"/>
                    </a:lnTo>
                    <a:lnTo>
                      <a:pt x="140" y="144"/>
                    </a:lnTo>
                    <a:lnTo>
                      <a:pt x="177" y="173"/>
                    </a:lnTo>
                    <a:lnTo>
                      <a:pt x="214" y="207"/>
                    </a:lnTo>
                    <a:lnTo>
                      <a:pt x="232" y="225"/>
                    </a:lnTo>
                    <a:lnTo>
                      <a:pt x="250" y="243"/>
                    </a:lnTo>
                    <a:lnTo>
                      <a:pt x="268" y="264"/>
                    </a:lnTo>
                    <a:lnTo>
                      <a:pt x="285" y="283"/>
                    </a:lnTo>
                    <a:lnTo>
                      <a:pt x="301" y="305"/>
                    </a:lnTo>
                    <a:lnTo>
                      <a:pt x="316" y="326"/>
                    </a:lnTo>
                    <a:lnTo>
                      <a:pt x="330" y="349"/>
                    </a:lnTo>
                    <a:lnTo>
                      <a:pt x="344" y="373"/>
                    </a:lnTo>
                    <a:lnTo>
                      <a:pt x="356" y="396"/>
                    </a:lnTo>
                    <a:lnTo>
                      <a:pt x="367" y="422"/>
                    </a:lnTo>
                    <a:lnTo>
                      <a:pt x="376" y="447"/>
                    </a:lnTo>
                    <a:lnTo>
                      <a:pt x="385" y="474"/>
                    </a:lnTo>
                    <a:lnTo>
                      <a:pt x="392" y="500"/>
                    </a:lnTo>
                    <a:lnTo>
                      <a:pt x="396" y="528"/>
                    </a:lnTo>
                    <a:lnTo>
                      <a:pt x="399" y="556"/>
                    </a:lnTo>
                    <a:lnTo>
                      <a:pt x="400" y="585"/>
                    </a:lnTo>
                    <a:lnTo>
                      <a:pt x="400" y="614"/>
                    </a:lnTo>
                    <a:lnTo>
                      <a:pt x="397" y="643"/>
                    </a:lnTo>
                    <a:lnTo>
                      <a:pt x="392" y="674"/>
                    </a:lnTo>
                    <a:lnTo>
                      <a:pt x="385" y="705"/>
                    </a:lnTo>
                    <a:lnTo>
                      <a:pt x="359" y="733"/>
                    </a:lnTo>
                    <a:lnTo>
                      <a:pt x="367" y="703"/>
                    </a:lnTo>
                    <a:lnTo>
                      <a:pt x="372" y="672"/>
                    </a:lnTo>
                    <a:lnTo>
                      <a:pt x="374" y="642"/>
                    </a:lnTo>
                    <a:lnTo>
                      <a:pt x="376" y="612"/>
                    </a:lnTo>
                    <a:lnTo>
                      <a:pt x="375" y="582"/>
                    </a:lnTo>
                    <a:lnTo>
                      <a:pt x="373" y="552"/>
                    </a:lnTo>
                    <a:lnTo>
                      <a:pt x="369" y="523"/>
                    </a:lnTo>
                    <a:lnTo>
                      <a:pt x="364" y="493"/>
                    </a:lnTo>
                    <a:lnTo>
                      <a:pt x="356" y="465"/>
                    </a:lnTo>
                    <a:lnTo>
                      <a:pt x="347" y="439"/>
                    </a:lnTo>
                    <a:lnTo>
                      <a:pt x="338" y="412"/>
                    </a:lnTo>
                    <a:lnTo>
                      <a:pt x="327" y="386"/>
                    </a:lnTo>
                    <a:lnTo>
                      <a:pt x="314" y="361"/>
                    </a:lnTo>
                    <a:lnTo>
                      <a:pt x="301" y="337"/>
                    </a:lnTo>
                    <a:lnTo>
                      <a:pt x="286" y="315"/>
                    </a:lnTo>
                    <a:lnTo>
                      <a:pt x="270" y="294"/>
                    </a:lnTo>
                    <a:lnTo>
                      <a:pt x="253" y="275"/>
                    </a:lnTo>
                    <a:lnTo>
                      <a:pt x="236" y="255"/>
                    </a:lnTo>
                    <a:lnTo>
                      <a:pt x="220" y="236"/>
                    </a:lnTo>
                    <a:lnTo>
                      <a:pt x="202" y="219"/>
                    </a:lnTo>
                    <a:lnTo>
                      <a:pt x="167" y="185"/>
                    </a:lnTo>
                    <a:lnTo>
                      <a:pt x="134" y="155"/>
                    </a:lnTo>
                    <a:lnTo>
                      <a:pt x="101" y="129"/>
                    </a:lnTo>
                    <a:lnTo>
                      <a:pt x="72" y="106"/>
                    </a:lnTo>
                    <a:lnTo>
                      <a:pt x="47" y="88"/>
                    </a:lnTo>
                    <a:lnTo>
                      <a:pt x="27" y="75"/>
                    </a:lnTo>
                    <a:lnTo>
                      <a:pt x="22" y="70"/>
                    </a:lnTo>
                    <a:lnTo>
                      <a:pt x="16" y="65"/>
                    </a:lnTo>
                    <a:lnTo>
                      <a:pt x="12" y="60"/>
                    </a:lnTo>
                    <a:lnTo>
                      <a:pt x="9" y="56"/>
                    </a:lnTo>
                    <a:lnTo>
                      <a:pt x="4" y="48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1" name="Freeform 97">
                <a:extLst>
                  <a:ext uri="{FF2B5EF4-FFF2-40B4-BE49-F238E27FC236}">
                    <a16:creationId xmlns:a16="http://schemas.microsoft.com/office/drawing/2014/main" xmlns="" id="{F94166A6-4C3E-44B9-93C3-534D3CF6F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3514"/>
                <a:ext cx="36" cy="75"/>
              </a:xfrm>
              <a:custGeom>
                <a:avLst/>
                <a:gdLst>
                  <a:gd name="T0" fmla="*/ 105 w 140"/>
                  <a:gd name="T1" fmla="*/ 295 h 302"/>
                  <a:gd name="T2" fmla="*/ 108 w 140"/>
                  <a:gd name="T3" fmla="*/ 292 h 302"/>
                  <a:gd name="T4" fmla="*/ 112 w 140"/>
                  <a:gd name="T5" fmla="*/ 289 h 302"/>
                  <a:gd name="T6" fmla="*/ 114 w 140"/>
                  <a:gd name="T7" fmla="*/ 286 h 302"/>
                  <a:gd name="T8" fmla="*/ 118 w 140"/>
                  <a:gd name="T9" fmla="*/ 282 h 302"/>
                  <a:gd name="T10" fmla="*/ 122 w 140"/>
                  <a:gd name="T11" fmla="*/ 271 h 302"/>
                  <a:gd name="T12" fmla="*/ 125 w 140"/>
                  <a:gd name="T13" fmla="*/ 258 h 302"/>
                  <a:gd name="T14" fmla="*/ 127 w 140"/>
                  <a:gd name="T15" fmla="*/ 243 h 302"/>
                  <a:gd name="T16" fmla="*/ 127 w 140"/>
                  <a:gd name="T17" fmla="*/ 226 h 302"/>
                  <a:gd name="T18" fmla="*/ 126 w 140"/>
                  <a:gd name="T19" fmla="*/ 207 h 302"/>
                  <a:gd name="T20" fmla="*/ 123 w 140"/>
                  <a:gd name="T21" fmla="*/ 187 h 302"/>
                  <a:gd name="T22" fmla="*/ 116 w 140"/>
                  <a:gd name="T23" fmla="*/ 166 h 302"/>
                  <a:gd name="T24" fmla="*/ 109 w 140"/>
                  <a:gd name="T25" fmla="*/ 145 h 302"/>
                  <a:gd name="T26" fmla="*/ 103 w 140"/>
                  <a:gd name="T27" fmla="*/ 134 h 302"/>
                  <a:gd name="T28" fmla="*/ 98 w 140"/>
                  <a:gd name="T29" fmla="*/ 123 h 302"/>
                  <a:gd name="T30" fmla="*/ 93 w 140"/>
                  <a:gd name="T31" fmla="*/ 111 h 302"/>
                  <a:gd name="T32" fmla="*/ 85 w 140"/>
                  <a:gd name="T33" fmla="*/ 101 h 302"/>
                  <a:gd name="T34" fmla="*/ 78 w 140"/>
                  <a:gd name="T35" fmla="*/ 90 h 302"/>
                  <a:gd name="T36" fmla="*/ 69 w 140"/>
                  <a:gd name="T37" fmla="*/ 78 h 302"/>
                  <a:gd name="T38" fmla="*/ 60 w 140"/>
                  <a:gd name="T39" fmla="*/ 67 h 302"/>
                  <a:gd name="T40" fmla="*/ 51 w 140"/>
                  <a:gd name="T41" fmla="*/ 56 h 302"/>
                  <a:gd name="T42" fmla="*/ 40 w 140"/>
                  <a:gd name="T43" fmla="*/ 46 h 302"/>
                  <a:gd name="T44" fmla="*/ 29 w 140"/>
                  <a:gd name="T45" fmla="*/ 36 h 302"/>
                  <a:gd name="T46" fmla="*/ 16 w 140"/>
                  <a:gd name="T47" fmla="*/ 25 h 302"/>
                  <a:gd name="T48" fmla="*/ 3 w 140"/>
                  <a:gd name="T49" fmla="*/ 15 h 302"/>
                  <a:gd name="T50" fmla="*/ 1 w 140"/>
                  <a:gd name="T51" fmla="*/ 11 h 302"/>
                  <a:gd name="T52" fmla="*/ 0 w 140"/>
                  <a:gd name="T53" fmla="*/ 7 h 302"/>
                  <a:gd name="T54" fmla="*/ 1 w 140"/>
                  <a:gd name="T55" fmla="*/ 4 h 302"/>
                  <a:gd name="T56" fmla="*/ 2 w 140"/>
                  <a:gd name="T57" fmla="*/ 1 h 302"/>
                  <a:gd name="T58" fmla="*/ 5 w 140"/>
                  <a:gd name="T59" fmla="*/ 0 h 302"/>
                  <a:gd name="T60" fmla="*/ 7 w 140"/>
                  <a:gd name="T61" fmla="*/ 0 h 302"/>
                  <a:gd name="T62" fmla="*/ 12 w 140"/>
                  <a:gd name="T63" fmla="*/ 2 h 302"/>
                  <a:gd name="T64" fmla="*/ 15 w 140"/>
                  <a:gd name="T65" fmla="*/ 7 h 302"/>
                  <a:gd name="T66" fmla="*/ 29 w 140"/>
                  <a:gd name="T67" fmla="*/ 18 h 302"/>
                  <a:gd name="T68" fmla="*/ 42 w 140"/>
                  <a:gd name="T69" fmla="*/ 28 h 302"/>
                  <a:gd name="T70" fmla="*/ 54 w 140"/>
                  <a:gd name="T71" fmla="*/ 40 h 302"/>
                  <a:gd name="T72" fmla="*/ 66 w 140"/>
                  <a:gd name="T73" fmla="*/ 52 h 302"/>
                  <a:gd name="T74" fmla="*/ 75 w 140"/>
                  <a:gd name="T75" fmla="*/ 64 h 302"/>
                  <a:gd name="T76" fmla="*/ 85 w 140"/>
                  <a:gd name="T77" fmla="*/ 76 h 302"/>
                  <a:gd name="T78" fmla="*/ 94 w 140"/>
                  <a:gd name="T79" fmla="*/ 89 h 302"/>
                  <a:gd name="T80" fmla="*/ 101 w 140"/>
                  <a:gd name="T81" fmla="*/ 101 h 302"/>
                  <a:gd name="T82" fmla="*/ 108 w 140"/>
                  <a:gd name="T83" fmla="*/ 112 h 302"/>
                  <a:gd name="T84" fmla="*/ 114 w 140"/>
                  <a:gd name="T85" fmla="*/ 124 h 302"/>
                  <a:gd name="T86" fmla="*/ 120 w 140"/>
                  <a:gd name="T87" fmla="*/ 137 h 302"/>
                  <a:gd name="T88" fmla="*/ 124 w 140"/>
                  <a:gd name="T89" fmla="*/ 149 h 302"/>
                  <a:gd name="T90" fmla="*/ 132 w 140"/>
                  <a:gd name="T91" fmla="*/ 172 h 302"/>
                  <a:gd name="T92" fmla="*/ 137 w 140"/>
                  <a:gd name="T93" fmla="*/ 194 h 302"/>
                  <a:gd name="T94" fmla="*/ 139 w 140"/>
                  <a:gd name="T95" fmla="*/ 216 h 302"/>
                  <a:gd name="T96" fmla="*/ 140 w 140"/>
                  <a:gd name="T97" fmla="*/ 235 h 302"/>
                  <a:gd name="T98" fmla="*/ 139 w 140"/>
                  <a:gd name="T99" fmla="*/ 253 h 302"/>
                  <a:gd name="T100" fmla="*/ 137 w 140"/>
                  <a:gd name="T101" fmla="*/ 268 h 302"/>
                  <a:gd name="T102" fmla="*/ 133 w 140"/>
                  <a:gd name="T103" fmla="*/ 282 h 302"/>
                  <a:gd name="T104" fmla="*/ 128 w 140"/>
                  <a:gd name="T105" fmla="*/ 291 h 302"/>
                  <a:gd name="T106" fmla="*/ 126 w 140"/>
                  <a:gd name="T107" fmla="*/ 296 h 302"/>
                  <a:gd name="T108" fmla="*/ 123 w 140"/>
                  <a:gd name="T109" fmla="*/ 299 h 302"/>
                  <a:gd name="T110" fmla="*/ 121 w 140"/>
                  <a:gd name="T111" fmla="*/ 301 h 302"/>
                  <a:gd name="T112" fmla="*/ 118 w 140"/>
                  <a:gd name="T113" fmla="*/ 302 h 302"/>
                  <a:gd name="T114" fmla="*/ 105 w 140"/>
                  <a:gd name="T115" fmla="*/ 29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302">
                    <a:moveTo>
                      <a:pt x="105" y="295"/>
                    </a:moveTo>
                    <a:lnTo>
                      <a:pt x="108" y="292"/>
                    </a:lnTo>
                    <a:lnTo>
                      <a:pt x="112" y="289"/>
                    </a:lnTo>
                    <a:lnTo>
                      <a:pt x="114" y="286"/>
                    </a:lnTo>
                    <a:lnTo>
                      <a:pt x="118" y="282"/>
                    </a:lnTo>
                    <a:lnTo>
                      <a:pt x="122" y="271"/>
                    </a:lnTo>
                    <a:lnTo>
                      <a:pt x="125" y="258"/>
                    </a:lnTo>
                    <a:lnTo>
                      <a:pt x="127" y="243"/>
                    </a:lnTo>
                    <a:lnTo>
                      <a:pt x="127" y="226"/>
                    </a:lnTo>
                    <a:lnTo>
                      <a:pt x="126" y="207"/>
                    </a:lnTo>
                    <a:lnTo>
                      <a:pt x="123" y="187"/>
                    </a:lnTo>
                    <a:lnTo>
                      <a:pt x="116" y="166"/>
                    </a:lnTo>
                    <a:lnTo>
                      <a:pt x="109" y="145"/>
                    </a:lnTo>
                    <a:lnTo>
                      <a:pt x="103" y="134"/>
                    </a:lnTo>
                    <a:lnTo>
                      <a:pt x="98" y="123"/>
                    </a:lnTo>
                    <a:lnTo>
                      <a:pt x="93" y="111"/>
                    </a:lnTo>
                    <a:lnTo>
                      <a:pt x="85" y="101"/>
                    </a:lnTo>
                    <a:lnTo>
                      <a:pt x="78" y="90"/>
                    </a:lnTo>
                    <a:lnTo>
                      <a:pt x="69" y="78"/>
                    </a:lnTo>
                    <a:lnTo>
                      <a:pt x="60" y="67"/>
                    </a:lnTo>
                    <a:lnTo>
                      <a:pt x="51" y="56"/>
                    </a:lnTo>
                    <a:lnTo>
                      <a:pt x="40" y="46"/>
                    </a:lnTo>
                    <a:lnTo>
                      <a:pt x="29" y="36"/>
                    </a:lnTo>
                    <a:lnTo>
                      <a:pt x="16" y="25"/>
                    </a:lnTo>
                    <a:lnTo>
                      <a:pt x="3" y="15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15" y="7"/>
                    </a:lnTo>
                    <a:lnTo>
                      <a:pt x="29" y="18"/>
                    </a:lnTo>
                    <a:lnTo>
                      <a:pt x="42" y="28"/>
                    </a:lnTo>
                    <a:lnTo>
                      <a:pt x="54" y="40"/>
                    </a:lnTo>
                    <a:lnTo>
                      <a:pt x="66" y="52"/>
                    </a:lnTo>
                    <a:lnTo>
                      <a:pt x="75" y="64"/>
                    </a:lnTo>
                    <a:lnTo>
                      <a:pt x="85" y="76"/>
                    </a:lnTo>
                    <a:lnTo>
                      <a:pt x="94" y="89"/>
                    </a:lnTo>
                    <a:lnTo>
                      <a:pt x="101" y="101"/>
                    </a:lnTo>
                    <a:lnTo>
                      <a:pt x="108" y="112"/>
                    </a:lnTo>
                    <a:lnTo>
                      <a:pt x="114" y="124"/>
                    </a:lnTo>
                    <a:lnTo>
                      <a:pt x="120" y="137"/>
                    </a:lnTo>
                    <a:lnTo>
                      <a:pt x="124" y="149"/>
                    </a:lnTo>
                    <a:lnTo>
                      <a:pt x="132" y="172"/>
                    </a:lnTo>
                    <a:lnTo>
                      <a:pt x="137" y="194"/>
                    </a:lnTo>
                    <a:lnTo>
                      <a:pt x="139" y="216"/>
                    </a:lnTo>
                    <a:lnTo>
                      <a:pt x="140" y="235"/>
                    </a:lnTo>
                    <a:lnTo>
                      <a:pt x="139" y="253"/>
                    </a:lnTo>
                    <a:lnTo>
                      <a:pt x="137" y="268"/>
                    </a:lnTo>
                    <a:lnTo>
                      <a:pt x="133" y="282"/>
                    </a:lnTo>
                    <a:lnTo>
                      <a:pt x="128" y="291"/>
                    </a:lnTo>
                    <a:lnTo>
                      <a:pt x="126" y="296"/>
                    </a:lnTo>
                    <a:lnTo>
                      <a:pt x="123" y="299"/>
                    </a:lnTo>
                    <a:lnTo>
                      <a:pt x="121" y="301"/>
                    </a:lnTo>
                    <a:lnTo>
                      <a:pt x="118" y="302"/>
                    </a:lnTo>
                    <a:lnTo>
                      <a:pt x="105" y="2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2" name="Freeform 98">
                <a:extLst>
                  <a:ext uri="{FF2B5EF4-FFF2-40B4-BE49-F238E27FC236}">
                    <a16:creationId xmlns:a16="http://schemas.microsoft.com/office/drawing/2014/main" xmlns="" id="{D9F6641E-A31D-40F1-9BA0-99EAAF635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3514"/>
                <a:ext cx="36" cy="75"/>
              </a:xfrm>
              <a:custGeom>
                <a:avLst/>
                <a:gdLst>
                  <a:gd name="T0" fmla="*/ 105 w 140"/>
                  <a:gd name="T1" fmla="*/ 295 h 302"/>
                  <a:gd name="T2" fmla="*/ 108 w 140"/>
                  <a:gd name="T3" fmla="*/ 292 h 302"/>
                  <a:gd name="T4" fmla="*/ 112 w 140"/>
                  <a:gd name="T5" fmla="*/ 289 h 302"/>
                  <a:gd name="T6" fmla="*/ 114 w 140"/>
                  <a:gd name="T7" fmla="*/ 286 h 302"/>
                  <a:gd name="T8" fmla="*/ 118 w 140"/>
                  <a:gd name="T9" fmla="*/ 282 h 302"/>
                  <a:gd name="T10" fmla="*/ 122 w 140"/>
                  <a:gd name="T11" fmla="*/ 271 h 302"/>
                  <a:gd name="T12" fmla="*/ 125 w 140"/>
                  <a:gd name="T13" fmla="*/ 258 h 302"/>
                  <a:gd name="T14" fmla="*/ 127 w 140"/>
                  <a:gd name="T15" fmla="*/ 243 h 302"/>
                  <a:gd name="T16" fmla="*/ 127 w 140"/>
                  <a:gd name="T17" fmla="*/ 226 h 302"/>
                  <a:gd name="T18" fmla="*/ 126 w 140"/>
                  <a:gd name="T19" fmla="*/ 207 h 302"/>
                  <a:gd name="T20" fmla="*/ 123 w 140"/>
                  <a:gd name="T21" fmla="*/ 187 h 302"/>
                  <a:gd name="T22" fmla="*/ 116 w 140"/>
                  <a:gd name="T23" fmla="*/ 166 h 302"/>
                  <a:gd name="T24" fmla="*/ 109 w 140"/>
                  <a:gd name="T25" fmla="*/ 145 h 302"/>
                  <a:gd name="T26" fmla="*/ 103 w 140"/>
                  <a:gd name="T27" fmla="*/ 134 h 302"/>
                  <a:gd name="T28" fmla="*/ 98 w 140"/>
                  <a:gd name="T29" fmla="*/ 123 h 302"/>
                  <a:gd name="T30" fmla="*/ 93 w 140"/>
                  <a:gd name="T31" fmla="*/ 111 h 302"/>
                  <a:gd name="T32" fmla="*/ 85 w 140"/>
                  <a:gd name="T33" fmla="*/ 101 h 302"/>
                  <a:gd name="T34" fmla="*/ 78 w 140"/>
                  <a:gd name="T35" fmla="*/ 90 h 302"/>
                  <a:gd name="T36" fmla="*/ 69 w 140"/>
                  <a:gd name="T37" fmla="*/ 78 h 302"/>
                  <a:gd name="T38" fmla="*/ 60 w 140"/>
                  <a:gd name="T39" fmla="*/ 67 h 302"/>
                  <a:gd name="T40" fmla="*/ 51 w 140"/>
                  <a:gd name="T41" fmla="*/ 56 h 302"/>
                  <a:gd name="T42" fmla="*/ 40 w 140"/>
                  <a:gd name="T43" fmla="*/ 46 h 302"/>
                  <a:gd name="T44" fmla="*/ 29 w 140"/>
                  <a:gd name="T45" fmla="*/ 36 h 302"/>
                  <a:gd name="T46" fmla="*/ 16 w 140"/>
                  <a:gd name="T47" fmla="*/ 25 h 302"/>
                  <a:gd name="T48" fmla="*/ 3 w 140"/>
                  <a:gd name="T49" fmla="*/ 15 h 302"/>
                  <a:gd name="T50" fmla="*/ 1 w 140"/>
                  <a:gd name="T51" fmla="*/ 11 h 302"/>
                  <a:gd name="T52" fmla="*/ 0 w 140"/>
                  <a:gd name="T53" fmla="*/ 7 h 302"/>
                  <a:gd name="T54" fmla="*/ 1 w 140"/>
                  <a:gd name="T55" fmla="*/ 4 h 302"/>
                  <a:gd name="T56" fmla="*/ 2 w 140"/>
                  <a:gd name="T57" fmla="*/ 1 h 302"/>
                  <a:gd name="T58" fmla="*/ 5 w 140"/>
                  <a:gd name="T59" fmla="*/ 0 h 302"/>
                  <a:gd name="T60" fmla="*/ 7 w 140"/>
                  <a:gd name="T61" fmla="*/ 0 h 302"/>
                  <a:gd name="T62" fmla="*/ 12 w 140"/>
                  <a:gd name="T63" fmla="*/ 2 h 302"/>
                  <a:gd name="T64" fmla="*/ 15 w 140"/>
                  <a:gd name="T65" fmla="*/ 7 h 302"/>
                  <a:gd name="T66" fmla="*/ 29 w 140"/>
                  <a:gd name="T67" fmla="*/ 18 h 302"/>
                  <a:gd name="T68" fmla="*/ 42 w 140"/>
                  <a:gd name="T69" fmla="*/ 28 h 302"/>
                  <a:gd name="T70" fmla="*/ 54 w 140"/>
                  <a:gd name="T71" fmla="*/ 40 h 302"/>
                  <a:gd name="T72" fmla="*/ 66 w 140"/>
                  <a:gd name="T73" fmla="*/ 52 h 302"/>
                  <a:gd name="T74" fmla="*/ 75 w 140"/>
                  <a:gd name="T75" fmla="*/ 64 h 302"/>
                  <a:gd name="T76" fmla="*/ 85 w 140"/>
                  <a:gd name="T77" fmla="*/ 76 h 302"/>
                  <a:gd name="T78" fmla="*/ 94 w 140"/>
                  <a:gd name="T79" fmla="*/ 89 h 302"/>
                  <a:gd name="T80" fmla="*/ 101 w 140"/>
                  <a:gd name="T81" fmla="*/ 101 h 302"/>
                  <a:gd name="T82" fmla="*/ 108 w 140"/>
                  <a:gd name="T83" fmla="*/ 112 h 302"/>
                  <a:gd name="T84" fmla="*/ 114 w 140"/>
                  <a:gd name="T85" fmla="*/ 124 h 302"/>
                  <a:gd name="T86" fmla="*/ 120 w 140"/>
                  <a:gd name="T87" fmla="*/ 137 h 302"/>
                  <a:gd name="T88" fmla="*/ 124 w 140"/>
                  <a:gd name="T89" fmla="*/ 149 h 302"/>
                  <a:gd name="T90" fmla="*/ 132 w 140"/>
                  <a:gd name="T91" fmla="*/ 172 h 302"/>
                  <a:gd name="T92" fmla="*/ 137 w 140"/>
                  <a:gd name="T93" fmla="*/ 194 h 302"/>
                  <a:gd name="T94" fmla="*/ 139 w 140"/>
                  <a:gd name="T95" fmla="*/ 216 h 302"/>
                  <a:gd name="T96" fmla="*/ 140 w 140"/>
                  <a:gd name="T97" fmla="*/ 235 h 302"/>
                  <a:gd name="T98" fmla="*/ 139 w 140"/>
                  <a:gd name="T99" fmla="*/ 253 h 302"/>
                  <a:gd name="T100" fmla="*/ 137 w 140"/>
                  <a:gd name="T101" fmla="*/ 268 h 302"/>
                  <a:gd name="T102" fmla="*/ 133 w 140"/>
                  <a:gd name="T103" fmla="*/ 282 h 302"/>
                  <a:gd name="T104" fmla="*/ 128 w 140"/>
                  <a:gd name="T105" fmla="*/ 291 h 302"/>
                  <a:gd name="T106" fmla="*/ 126 w 140"/>
                  <a:gd name="T107" fmla="*/ 296 h 302"/>
                  <a:gd name="T108" fmla="*/ 123 w 140"/>
                  <a:gd name="T109" fmla="*/ 299 h 302"/>
                  <a:gd name="T110" fmla="*/ 121 w 140"/>
                  <a:gd name="T111" fmla="*/ 301 h 302"/>
                  <a:gd name="T112" fmla="*/ 118 w 140"/>
                  <a:gd name="T113" fmla="*/ 302 h 302"/>
                  <a:gd name="T114" fmla="*/ 105 w 140"/>
                  <a:gd name="T115" fmla="*/ 29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302">
                    <a:moveTo>
                      <a:pt x="105" y="295"/>
                    </a:moveTo>
                    <a:lnTo>
                      <a:pt x="108" y="292"/>
                    </a:lnTo>
                    <a:lnTo>
                      <a:pt x="112" y="289"/>
                    </a:lnTo>
                    <a:lnTo>
                      <a:pt x="114" y="286"/>
                    </a:lnTo>
                    <a:lnTo>
                      <a:pt x="118" y="282"/>
                    </a:lnTo>
                    <a:lnTo>
                      <a:pt x="122" y="271"/>
                    </a:lnTo>
                    <a:lnTo>
                      <a:pt x="125" y="258"/>
                    </a:lnTo>
                    <a:lnTo>
                      <a:pt x="127" y="243"/>
                    </a:lnTo>
                    <a:lnTo>
                      <a:pt x="127" y="226"/>
                    </a:lnTo>
                    <a:lnTo>
                      <a:pt x="126" y="207"/>
                    </a:lnTo>
                    <a:lnTo>
                      <a:pt x="123" y="187"/>
                    </a:lnTo>
                    <a:lnTo>
                      <a:pt x="116" y="166"/>
                    </a:lnTo>
                    <a:lnTo>
                      <a:pt x="109" y="145"/>
                    </a:lnTo>
                    <a:lnTo>
                      <a:pt x="103" y="134"/>
                    </a:lnTo>
                    <a:lnTo>
                      <a:pt x="98" y="123"/>
                    </a:lnTo>
                    <a:lnTo>
                      <a:pt x="93" y="111"/>
                    </a:lnTo>
                    <a:lnTo>
                      <a:pt x="85" y="101"/>
                    </a:lnTo>
                    <a:lnTo>
                      <a:pt x="78" y="90"/>
                    </a:lnTo>
                    <a:lnTo>
                      <a:pt x="69" y="78"/>
                    </a:lnTo>
                    <a:lnTo>
                      <a:pt x="60" y="67"/>
                    </a:lnTo>
                    <a:lnTo>
                      <a:pt x="51" y="56"/>
                    </a:lnTo>
                    <a:lnTo>
                      <a:pt x="40" y="46"/>
                    </a:lnTo>
                    <a:lnTo>
                      <a:pt x="29" y="36"/>
                    </a:lnTo>
                    <a:lnTo>
                      <a:pt x="16" y="25"/>
                    </a:lnTo>
                    <a:lnTo>
                      <a:pt x="3" y="15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15" y="7"/>
                    </a:lnTo>
                    <a:lnTo>
                      <a:pt x="29" y="18"/>
                    </a:lnTo>
                    <a:lnTo>
                      <a:pt x="42" y="28"/>
                    </a:lnTo>
                    <a:lnTo>
                      <a:pt x="54" y="40"/>
                    </a:lnTo>
                    <a:lnTo>
                      <a:pt x="66" y="52"/>
                    </a:lnTo>
                    <a:lnTo>
                      <a:pt x="75" y="64"/>
                    </a:lnTo>
                    <a:lnTo>
                      <a:pt x="85" y="76"/>
                    </a:lnTo>
                    <a:lnTo>
                      <a:pt x="94" y="89"/>
                    </a:lnTo>
                    <a:lnTo>
                      <a:pt x="101" y="101"/>
                    </a:lnTo>
                    <a:lnTo>
                      <a:pt x="108" y="112"/>
                    </a:lnTo>
                    <a:lnTo>
                      <a:pt x="114" y="124"/>
                    </a:lnTo>
                    <a:lnTo>
                      <a:pt x="120" y="137"/>
                    </a:lnTo>
                    <a:lnTo>
                      <a:pt x="124" y="149"/>
                    </a:lnTo>
                    <a:lnTo>
                      <a:pt x="132" y="172"/>
                    </a:lnTo>
                    <a:lnTo>
                      <a:pt x="137" y="194"/>
                    </a:lnTo>
                    <a:lnTo>
                      <a:pt x="139" y="216"/>
                    </a:lnTo>
                    <a:lnTo>
                      <a:pt x="140" y="235"/>
                    </a:lnTo>
                    <a:lnTo>
                      <a:pt x="139" y="253"/>
                    </a:lnTo>
                    <a:lnTo>
                      <a:pt x="137" y="268"/>
                    </a:lnTo>
                    <a:lnTo>
                      <a:pt x="133" y="282"/>
                    </a:lnTo>
                    <a:lnTo>
                      <a:pt x="128" y="291"/>
                    </a:lnTo>
                    <a:lnTo>
                      <a:pt x="126" y="296"/>
                    </a:lnTo>
                    <a:lnTo>
                      <a:pt x="123" y="299"/>
                    </a:lnTo>
                    <a:lnTo>
                      <a:pt x="121" y="301"/>
                    </a:lnTo>
                    <a:lnTo>
                      <a:pt x="118" y="302"/>
                    </a:lnTo>
                    <a:lnTo>
                      <a:pt x="105" y="29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3" name="Freeform 99">
                <a:extLst>
                  <a:ext uri="{FF2B5EF4-FFF2-40B4-BE49-F238E27FC236}">
                    <a16:creationId xmlns:a16="http://schemas.microsoft.com/office/drawing/2014/main" xmlns="" id="{BF5E3C1B-EAFF-49FA-BC94-EACD36833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3540"/>
                <a:ext cx="11" cy="59"/>
              </a:xfrm>
              <a:custGeom>
                <a:avLst/>
                <a:gdLst>
                  <a:gd name="T0" fmla="*/ 11 w 45"/>
                  <a:gd name="T1" fmla="*/ 237 h 237"/>
                  <a:gd name="T2" fmla="*/ 15 w 45"/>
                  <a:gd name="T3" fmla="*/ 232 h 237"/>
                  <a:gd name="T4" fmla="*/ 23 w 45"/>
                  <a:gd name="T5" fmla="*/ 219 h 237"/>
                  <a:gd name="T6" fmla="*/ 28 w 45"/>
                  <a:gd name="T7" fmla="*/ 208 h 237"/>
                  <a:gd name="T8" fmla="*/ 32 w 45"/>
                  <a:gd name="T9" fmla="*/ 196 h 237"/>
                  <a:gd name="T10" fmla="*/ 37 w 45"/>
                  <a:gd name="T11" fmla="*/ 182 h 237"/>
                  <a:gd name="T12" fmla="*/ 41 w 45"/>
                  <a:gd name="T13" fmla="*/ 167 h 237"/>
                  <a:gd name="T14" fmla="*/ 43 w 45"/>
                  <a:gd name="T15" fmla="*/ 151 h 237"/>
                  <a:gd name="T16" fmla="*/ 45 w 45"/>
                  <a:gd name="T17" fmla="*/ 132 h 237"/>
                  <a:gd name="T18" fmla="*/ 44 w 45"/>
                  <a:gd name="T19" fmla="*/ 112 h 237"/>
                  <a:gd name="T20" fmla="*/ 41 w 45"/>
                  <a:gd name="T21" fmla="*/ 92 h 237"/>
                  <a:gd name="T22" fmla="*/ 38 w 45"/>
                  <a:gd name="T23" fmla="*/ 81 h 237"/>
                  <a:gd name="T24" fmla="*/ 35 w 45"/>
                  <a:gd name="T25" fmla="*/ 70 h 237"/>
                  <a:gd name="T26" fmla="*/ 32 w 45"/>
                  <a:gd name="T27" fmla="*/ 59 h 237"/>
                  <a:gd name="T28" fmla="*/ 27 w 45"/>
                  <a:gd name="T29" fmla="*/ 47 h 237"/>
                  <a:gd name="T30" fmla="*/ 21 w 45"/>
                  <a:gd name="T31" fmla="*/ 35 h 237"/>
                  <a:gd name="T32" fmla="*/ 15 w 45"/>
                  <a:gd name="T33" fmla="*/ 24 h 237"/>
                  <a:gd name="T34" fmla="*/ 8 w 45"/>
                  <a:gd name="T35" fmla="*/ 12 h 237"/>
                  <a:gd name="T36" fmla="*/ 0 w 45"/>
                  <a:gd name="T3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" h="237">
                    <a:moveTo>
                      <a:pt x="11" y="237"/>
                    </a:moveTo>
                    <a:lnTo>
                      <a:pt x="15" y="232"/>
                    </a:lnTo>
                    <a:lnTo>
                      <a:pt x="23" y="219"/>
                    </a:lnTo>
                    <a:lnTo>
                      <a:pt x="28" y="208"/>
                    </a:lnTo>
                    <a:lnTo>
                      <a:pt x="32" y="196"/>
                    </a:lnTo>
                    <a:lnTo>
                      <a:pt x="37" y="182"/>
                    </a:lnTo>
                    <a:lnTo>
                      <a:pt x="41" y="167"/>
                    </a:lnTo>
                    <a:lnTo>
                      <a:pt x="43" y="151"/>
                    </a:lnTo>
                    <a:lnTo>
                      <a:pt x="45" y="132"/>
                    </a:lnTo>
                    <a:lnTo>
                      <a:pt x="44" y="112"/>
                    </a:lnTo>
                    <a:lnTo>
                      <a:pt x="41" y="92"/>
                    </a:lnTo>
                    <a:lnTo>
                      <a:pt x="38" y="81"/>
                    </a:lnTo>
                    <a:lnTo>
                      <a:pt x="35" y="70"/>
                    </a:lnTo>
                    <a:lnTo>
                      <a:pt x="32" y="59"/>
                    </a:lnTo>
                    <a:lnTo>
                      <a:pt x="27" y="47"/>
                    </a:lnTo>
                    <a:lnTo>
                      <a:pt x="21" y="35"/>
                    </a:lnTo>
                    <a:lnTo>
                      <a:pt x="15" y="24"/>
                    </a:lnTo>
                    <a:lnTo>
                      <a:pt x="8" y="1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4" name="Freeform 100">
                <a:extLst>
                  <a:ext uri="{FF2B5EF4-FFF2-40B4-BE49-F238E27FC236}">
                    <a16:creationId xmlns:a16="http://schemas.microsoft.com/office/drawing/2014/main" xmlns="" id="{93FD4529-21EA-4709-A637-9ACD8A46F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0" y="3538"/>
                <a:ext cx="14" cy="62"/>
              </a:xfrm>
              <a:custGeom>
                <a:avLst/>
                <a:gdLst>
                  <a:gd name="T0" fmla="*/ 12 w 57"/>
                  <a:gd name="T1" fmla="*/ 242 h 250"/>
                  <a:gd name="T2" fmla="*/ 15 w 57"/>
                  <a:gd name="T3" fmla="*/ 237 h 250"/>
                  <a:gd name="T4" fmla="*/ 22 w 57"/>
                  <a:gd name="T5" fmla="*/ 225 h 250"/>
                  <a:gd name="T6" fmla="*/ 26 w 57"/>
                  <a:gd name="T7" fmla="*/ 216 h 250"/>
                  <a:gd name="T8" fmla="*/ 30 w 57"/>
                  <a:gd name="T9" fmla="*/ 205 h 250"/>
                  <a:gd name="T10" fmla="*/ 35 w 57"/>
                  <a:gd name="T11" fmla="*/ 192 h 250"/>
                  <a:gd name="T12" fmla="*/ 38 w 57"/>
                  <a:gd name="T13" fmla="*/ 178 h 250"/>
                  <a:gd name="T14" fmla="*/ 41 w 57"/>
                  <a:gd name="T15" fmla="*/ 162 h 250"/>
                  <a:gd name="T16" fmla="*/ 42 w 57"/>
                  <a:gd name="T17" fmla="*/ 146 h 250"/>
                  <a:gd name="T18" fmla="*/ 42 w 57"/>
                  <a:gd name="T19" fmla="*/ 127 h 250"/>
                  <a:gd name="T20" fmla="*/ 40 w 57"/>
                  <a:gd name="T21" fmla="*/ 108 h 250"/>
                  <a:gd name="T22" fmla="*/ 38 w 57"/>
                  <a:gd name="T23" fmla="*/ 97 h 250"/>
                  <a:gd name="T24" fmla="*/ 36 w 57"/>
                  <a:gd name="T25" fmla="*/ 88 h 250"/>
                  <a:gd name="T26" fmla="*/ 33 w 57"/>
                  <a:gd name="T27" fmla="*/ 77 h 250"/>
                  <a:gd name="T28" fmla="*/ 28 w 57"/>
                  <a:gd name="T29" fmla="*/ 66 h 250"/>
                  <a:gd name="T30" fmla="*/ 24 w 57"/>
                  <a:gd name="T31" fmla="*/ 54 h 250"/>
                  <a:gd name="T32" fmla="*/ 18 w 57"/>
                  <a:gd name="T33" fmla="*/ 43 h 250"/>
                  <a:gd name="T34" fmla="*/ 13 w 57"/>
                  <a:gd name="T35" fmla="*/ 32 h 250"/>
                  <a:gd name="T36" fmla="*/ 6 w 57"/>
                  <a:gd name="T37" fmla="*/ 20 h 250"/>
                  <a:gd name="T38" fmla="*/ 3 w 57"/>
                  <a:gd name="T39" fmla="*/ 14 h 250"/>
                  <a:gd name="T40" fmla="*/ 1 w 57"/>
                  <a:gd name="T41" fmla="*/ 9 h 250"/>
                  <a:gd name="T42" fmla="*/ 0 w 57"/>
                  <a:gd name="T43" fmla="*/ 5 h 250"/>
                  <a:gd name="T44" fmla="*/ 1 w 57"/>
                  <a:gd name="T45" fmla="*/ 2 h 250"/>
                  <a:gd name="T46" fmla="*/ 2 w 57"/>
                  <a:gd name="T47" fmla="*/ 0 h 250"/>
                  <a:gd name="T48" fmla="*/ 4 w 57"/>
                  <a:gd name="T49" fmla="*/ 0 h 250"/>
                  <a:gd name="T50" fmla="*/ 8 w 57"/>
                  <a:gd name="T51" fmla="*/ 1 h 250"/>
                  <a:gd name="T52" fmla="*/ 11 w 57"/>
                  <a:gd name="T53" fmla="*/ 2 h 250"/>
                  <a:gd name="T54" fmla="*/ 20 w 57"/>
                  <a:gd name="T55" fmla="*/ 15 h 250"/>
                  <a:gd name="T56" fmla="*/ 27 w 57"/>
                  <a:gd name="T57" fmla="*/ 27 h 250"/>
                  <a:gd name="T58" fmla="*/ 34 w 57"/>
                  <a:gd name="T59" fmla="*/ 40 h 250"/>
                  <a:gd name="T60" fmla="*/ 39 w 57"/>
                  <a:gd name="T61" fmla="*/ 52 h 250"/>
                  <a:gd name="T62" fmla="*/ 43 w 57"/>
                  <a:gd name="T63" fmla="*/ 64 h 250"/>
                  <a:gd name="T64" fmla="*/ 48 w 57"/>
                  <a:gd name="T65" fmla="*/ 76 h 250"/>
                  <a:gd name="T66" fmla="*/ 51 w 57"/>
                  <a:gd name="T67" fmla="*/ 86 h 250"/>
                  <a:gd name="T68" fmla="*/ 53 w 57"/>
                  <a:gd name="T69" fmla="*/ 98 h 250"/>
                  <a:gd name="T70" fmla="*/ 55 w 57"/>
                  <a:gd name="T71" fmla="*/ 109 h 250"/>
                  <a:gd name="T72" fmla="*/ 56 w 57"/>
                  <a:gd name="T73" fmla="*/ 120 h 250"/>
                  <a:gd name="T74" fmla="*/ 57 w 57"/>
                  <a:gd name="T75" fmla="*/ 130 h 250"/>
                  <a:gd name="T76" fmla="*/ 57 w 57"/>
                  <a:gd name="T77" fmla="*/ 140 h 250"/>
                  <a:gd name="T78" fmla="*/ 56 w 57"/>
                  <a:gd name="T79" fmla="*/ 159 h 250"/>
                  <a:gd name="T80" fmla="*/ 53 w 57"/>
                  <a:gd name="T81" fmla="*/ 177 h 250"/>
                  <a:gd name="T82" fmla="*/ 50 w 57"/>
                  <a:gd name="T83" fmla="*/ 193 h 250"/>
                  <a:gd name="T84" fmla="*/ 44 w 57"/>
                  <a:gd name="T85" fmla="*/ 207 h 250"/>
                  <a:gd name="T86" fmla="*/ 40 w 57"/>
                  <a:gd name="T87" fmla="*/ 220 h 250"/>
                  <a:gd name="T88" fmla="*/ 35 w 57"/>
                  <a:gd name="T89" fmla="*/ 230 h 250"/>
                  <a:gd name="T90" fmla="*/ 27 w 57"/>
                  <a:gd name="T91" fmla="*/ 245 h 250"/>
                  <a:gd name="T92" fmla="*/ 24 w 57"/>
                  <a:gd name="T93" fmla="*/ 250 h 250"/>
                  <a:gd name="T94" fmla="*/ 12 w 57"/>
                  <a:gd name="T95" fmla="*/ 24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" h="250">
                    <a:moveTo>
                      <a:pt x="12" y="242"/>
                    </a:moveTo>
                    <a:lnTo>
                      <a:pt x="15" y="237"/>
                    </a:lnTo>
                    <a:lnTo>
                      <a:pt x="22" y="225"/>
                    </a:lnTo>
                    <a:lnTo>
                      <a:pt x="26" y="216"/>
                    </a:lnTo>
                    <a:lnTo>
                      <a:pt x="30" y="205"/>
                    </a:lnTo>
                    <a:lnTo>
                      <a:pt x="35" y="192"/>
                    </a:lnTo>
                    <a:lnTo>
                      <a:pt x="38" y="178"/>
                    </a:lnTo>
                    <a:lnTo>
                      <a:pt x="41" y="162"/>
                    </a:lnTo>
                    <a:lnTo>
                      <a:pt x="42" y="146"/>
                    </a:lnTo>
                    <a:lnTo>
                      <a:pt x="42" y="127"/>
                    </a:lnTo>
                    <a:lnTo>
                      <a:pt x="40" y="108"/>
                    </a:lnTo>
                    <a:lnTo>
                      <a:pt x="38" y="97"/>
                    </a:lnTo>
                    <a:lnTo>
                      <a:pt x="36" y="88"/>
                    </a:lnTo>
                    <a:lnTo>
                      <a:pt x="33" y="77"/>
                    </a:lnTo>
                    <a:lnTo>
                      <a:pt x="28" y="66"/>
                    </a:lnTo>
                    <a:lnTo>
                      <a:pt x="24" y="54"/>
                    </a:lnTo>
                    <a:lnTo>
                      <a:pt x="18" y="43"/>
                    </a:lnTo>
                    <a:lnTo>
                      <a:pt x="13" y="32"/>
                    </a:lnTo>
                    <a:lnTo>
                      <a:pt x="6" y="20"/>
                    </a:lnTo>
                    <a:lnTo>
                      <a:pt x="3" y="14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20" y="15"/>
                    </a:lnTo>
                    <a:lnTo>
                      <a:pt x="27" y="27"/>
                    </a:lnTo>
                    <a:lnTo>
                      <a:pt x="34" y="40"/>
                    </a:lnTo>
                    <a:lnTo>
                      <a:pt x="39" y="52"/>
                    </a:lnTo>
                    <a:lnTo>
                      <a:pt x="43" y="64"/>
                    </a:lnTo>
                    <a:lnTo>
                      <a:pt x="48" y="76"/>
                    </a:lnTo>
                    <a:lnTo>
                      <a:pt x="51" y="86"/>
                    </a:lnTo>
                    <a:lnTo>
                      <a:pt x="53" y="98"/>
                    </a:lnTo>
                    <a:lnTo>
                      <a:pt x="55" y="109"/>
                    </a:lnTo>
                    <a:lnTo>
                      <a:pt x="56" y="120"/>
                    </a:lnTo>
                    <a:lnTo>
                      <a:pt x="57" y="130"/>
                    </a:lnTo>
                    <a:lnTo>
                      <a:pt x="57" y="140"/>
                    </a:lnTo>
                    <a:lnTo>
                      <a:pt x="56" y="159"/>
                    </a:lnTo>
                    <a:lnTo>
                      <a:pt x="53" y="177"/>
                    </a:lnTo>
                    <a:lnTo>
                      <a:pt x="50" y="193"/>
                    </a:lnTo>
                    <a:lnTo>
                      <a:pt x="44" y="207"/>
                    </a:lnTo>
                    <a:lnTo>
                      <a:pt x="40" y="220"/>
                    </a:lnTo>
                    <a:lnTo>
                      <a:pt x="35" y="230"/>
                    </a:lnTo>
                    <a:lnTo>
                      <a:pt x="27" y="245"/>
                    </a:lnTo>
                    <a:lnTo>
                      <a:pt x="24" y="250"/>
                    </a:lnTo>
                    <a:lnTo>
                      <a:pt x="12" y="2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5" name="Freeform 101">
                <a:extLst>
                  <a:ext uri="{FF2B5EF4-FFF2-40B4-BE49-F238E27FC236}">
                    <a16:creationId xmlns:a16="http://schemas.microsoft.com/office/drawing/2014/main" xmlns="" id="{4008B459-DF75-492E-B93A-B267502DD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0" y="3538"/>
                <a:ext cx="14" cy="62"/>
              </a:xfrm>
              <a:custGeom>
                <a:avLst/>
                <a:gdLst>
                  <a:gd name="T0" fmla="*/ 12 w 57"/>
                  <a:gd name="T1" fmla="*/ 242 h 250"/>
                  <a:gd name="T2" fmla="*/ 15 w 57"/>
                  <a:gd name="T3" fmla="*/ 237 h 250"/>
                  <a:gd name="T4" fmla="*/ 22 w 57"/>
                  <a:gd name="T5" fmla="*/ 225 h 250"/>
                  <a:gd name="T6" fmla="*/ 26 w 57"/>
                  <a:gd name="T7" fmla="*/ 216 h 250"/>
                  <a:gd name="T8" fmla="*/ 30 w 57"/>
                  <a:gd name="T9" fmla="*/ 205 h 250"/>
                  <a:gd name="T10" fmla="*/ 35 w 57"/>
                  <a:gd name="T11" fmla="*/ 192 h 250"/>
                  <a:gd name="T12" fmla="*/ 38 w 57"/>
                  <a:gd name="T13" fmla="*/ 178 h 250"/>
                  <a:gd name="T14" fmla="*/ 41 w 57"/>
                  <a:gd name="T15" fmla="*/ 162 h 250"/>
                  <a:gd name="T16" fmla="*/ 42 w 57"/>
                  <a:gd name="T17" fmla="*/ 146 h 250"/>
                  <a:gd name="T18" fmla="*/ 42 w 57"/>
                  <a:gd name="T19" fmla="*/ 127 h 250"/>
                  <a:gd name="T20" fmla="*/ 40 w 57"/>
                  <a:gd name="T21" fmla="*/ 108 h 250"/>
                  <a:gd name="T22" fmla="*/ 38 w 57"/>
                  <a:gd name="T23" fmla="*/ 97 h 250"/>
                  <a:gd name="T24" fmla="*/ 36 w 57"/>
                  <a:gd name="T25" fmla="*/ 88 h 250"/>
                  <a:gd name="T26" fmla="*/ 33 w 57"/>
                  <a:gd name="T27" fmla="*/ 77 h 250"/>
                  <a:gd name="T28" fmla="*/ 28 w 57"/>
                  <a:gd name="T29" fmla="*/ 66 h 250"/>
                  <a:gd name="T30" fmla="*/ 24 w 57"/>
                  <a:gd name="T31" fmla="*/ 54 h 250"/>
                  <a:gd name="T32" fmla="*/ 18 w 57"/>
                  <a:gd name="T33" fmla="*/ 43 h 250"/>
                  <a:gd name="T34" fmla="*/ 13 w 57"/>
                  <a:gd name="T35" fmla="*/ 32 h 250"/>
                  <a:gd name="T36" fmla="*/ 6 w 57"/>
                  <a:gd name="T37" fmla="*/ 20 h 250"/>
                  <a:gd name="T38" fmla="*/ 3 w 57"/>
                  <a:gd name="T39" fmla="*/ 14 h 250"/>
                  <a:gd name="T40" fmla="*/ 1 w 57"/>
                  <a:gd name="T41" fmla="*/ 9 h 250"/>
                  <a:gd name="T42" fmla="*/ 0 w 57"/>
                  <a:gd name="T43" fmla="*/ 5 h 250"/>
                  <a:gd name="T44" fmla="*/ 1 w 57"/>
                  <a:gd name="T45" fmla="*/ 2 h 250"/>
                  <a:gd name="T46" fmla="*/ 2 w 57"/>
                  <a:gd name="T47" fmla="*/ 0 h 250"/>
                  <a:gd name="T48" fmla="*/ 4 w 57"/>
                  <a:gd name="T49" fmla="*/ 0 h 250"/>
                  <a:gd name="T50" fmla="*/ 8 w 57"/>
                  <a:gd name="T51" fmla="*/ 1 h 250"/>
                  <a:gd name="T52" fmla="*/ 11 w 57"/>
                  <a:gd name="T53" fmla="*/ 2 h 250"/>
                  <a:gd name="T54" fmla="*/ 20 w 57"/>
                  <a:gd name="T55" fmla="*/ 15 h 250"/>
                  <a:gd name="T56" fmla="*/ 27 w 57"/>
                  <a:gd name="T57" fmla="*/ 27 h 250"/>
                  <a:gd name="T58" fmla="*/ 34 w 57"/>
                  <a:gd name="T59" fmla="*/ 40 h 250"/>
                  <a:gd name="T60" fmla="*/ 39 w 57"/>
                  <a:gd name="T61" fmla="*/ 52 h 250"/>
                  <a:gd name="T62" fmla="*/ 43 w 57"/>
                  <a:gd name="T63" fmla="*/ 64 h 250"/>
                  <a:gd name="T64" fmla="*/ 48 w 57"/>
                  <a:gd name="T65" fmla="*/ 76 h 250"/>
                  <a:gd name="T66" fmla="*/ 51 w 57"/>
                  <a:gd name="T67" fmla="*/ 86 h 250"/>
                  <a:gd name="T68" fmla="*/ 53 w 57"/>
                  <a:gd name="T69" fmla="*/ 98 h 250"/>
                  <a:gd name="T70" fmla="*/ 55 w 57"/>
                  <a:gd name="T71" fmla="*/ 109 h 250"/>
                  <a:gd name="T72" fmla="*/ 56 w 57"/>
                  <a:gd name="T73" fmla="*/ 120 h 250"/>
                  <a:gd name="T74" fmla="*/ 57 w 57"/>
                  <a:gd name="T75" fmla="*/ 130 h 250"/>
                  <a:gd name="T76" fmla="*/ 57 w 57"/>
                  <a:gd name="T77" fmla="*/ 140 h 250"/>
                  <a:gd name="T78" fmla="*/ 56 w 57"/>
                  <a:gd name="T79" fmla="*/ 159 h 250"/>
                  <a:gd name="T80" fmla="*/ 53 w 57"/>
                  <a:gd name="T81" fmla="*/ 177 h 250"/>
                  <a:gd name="T82" fmla="*/ 50 w 57"/>
                  <a:gd name="T83" fmla="*/ 193 h 250"/>
                  <a:gd name="T84" fmla="*/ 44 w 57"/>
                  <a:gd name="T85" fmla="*/ 207 h 250"/>
                  <a:gd name="T86" fmla="*/ 40 w 57"/>
                  <a:gd name="T87" fmla="*/ 220 h 250"/>
                  <a:gd name="T88" fmla="*/ 35 w 57"/>
                  <a:gd name="T89" fmla="*/ 230 h 250"/>
                  <a:gd name="T90" fmla="*/ 27 w 57"/>
                  <a:gd name="T91" fmla="*/ 245 h 250"/>
                  <a:gd name="T92" fmla="*/ 24 w 57"/>
                  <a:gd name="T93" fmla="*/ 250 h 250"/>
                  <a:gd name="T94" fmla="*/ 12 w 57"/>
                  <a:gd name="T95" fmla="*/ 24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" h="250">
                    <a:moveTo>
                      <a:pt x="12" y="242"/>
                    </a:moveTo>
                    <a:lnTo>
                      <a:pt x="15" y="237"/>
                    </a:lnTo>
                    <a:lnTo>
                      <a:pt x="22" y="225"/>
                    </a:lnTo>
                    <a:lnTo>
                      <a:pt x="26" y="216"/>
                    </a:lnTo>
                    <a:lnTo>
                      <a:pt x="30" y="205"/>
                    </a:lnTo>
                    <a:lnTo>
                      <a:pt x="35" y="192"/>
                    </a:lnTo>
                    <a:lnTo>
                      <a:pt x="38" y="178"/>
                    </a:lnTo>
                    <a:lnTo>
                      <a:pt x="41" y="162"/>
                    </a:lnTo>
                    <a:lnTo>
                      <a:pt x="42" y="146"/>
                    </a:lnTo>
                    <a:lnTo>
                      <a:pt x="42" y="127"/>
                    </a:lnTo>
                    <a:lnTo>
                      <a:pt x="40" y="108"/>
                    </a:lnTo>
                    <a:lnTo>
                      <a:pt x="38" y="97"/>
                    </a:lnTo>
                    <a:lnTo>
                      <a:pt x="36" y="88"/>
                    </a:lnTo>
                    <a:lnTo>
                      <a:pt x="33" y="77"/>
                    </a:lnTo>
                    <a:lnTo>
                      <a:pt x="28" y="66"/>
                    </a:lnTo>
                    <a:lnTo>
                      <a:pt x="24" y="54"/>
                    </a:lnTo>
                    <a:lnTo>
                      <a:pt x="18" y="43"/>
                    </a:lnTo>
                    <a:lnTo>
                      <a:pt x="13" y="32"/>
                    </a:lnTo>
                    <a:lnTo>
                      <a:pt x="6" y="20"/>
                    </a:lnTo>
                    <a:lnTo>
                      <a:pt x="3" y="14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20" y="15"/>
                    </a:lnTo>
                    <a:lnTo>
                      <a:pt x="27" y="27"/>
                    </a:lnTo>
                    <a:lnTo>
                      <a:pt x="34" y="40"/>
                    </a:lnTo>
                    <a:lnTo>
                      <a:pt x="39" y="52"/>
                    </a:lnTo>
                    <a:lnTo>
                      <a:pt x="43" y="64"/>
                    </a:lnTo>
                    <a:lnTo>
                      <a:pt x="48" y="76"/>
                    </a:lnTo>
                    <a:lnTo>
                      <a:pt x="51" y="86"/>
                    </a:lnTo>
                    <a:lnTo>
                      <a:pt x="53" y="98"/>
                    </a:lnTo>
                    <a:lnTo>
                      <a:pt x="55" y="109"/>
                    </a:lnTo>
                    <a:lnTo>
                      <a:pt x="56" y="120"/>
                    </a:lnTo>
                    <a:lnTo>
                      <a:pt x="57" y="130"/>
                    </a:lnTo>
                    <a:lnTo>
                      <a:pt x="57" y="140"/>
                    </a:lnTo>
                    <a:lnTo>
                      <a:pt x="56" y="159"/>
                    </a:lnTo>
                    <a:lnTo>
                      <a:pt x="53" y="177"/>
                    </a:lnTo>
                    <a:lnTo>
                      <a:pt x="50" y="193"/>
                    </a:lnTo>
                    <a:lnTo>
                      <a:pt x="44" y="207"/>
                    </a:lnTo>
                    <a:lnTo>
                      <a:pt x="40" y="220"/>
                    </a:lnTo>
                    <a:lnTo>
                      <a:pt x="35" y="230"/>
                    </a:lnTo>
                    <a:lnTo>
                      <a:pt x="27" y="245"/>
                    </a:lnTo>
                    <a:lnTo>
                      <a:pt x="24" y="250"/>
                    </a:lnTo>
                    <a:lnTo>
                      <a:pt x="12" y="24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6" name="Freeform 102">
                <a:extLst>
                  <a:ext uri="{FF2B5EF4-FFF2-40B4-BE49-F238E27FC236}">
                    <a16:creationId xmlns:a16="http://schemas.microsoft.com/office/drawing/2014/main" xmlns="" id="{D5911DD8-073F-44EB-8946-84D353710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3495"/>
                <a:ext cx="48" cy="83"/>
              </a:xfrm>
              <a:custGeom>
                <a:avLst/>
                <a:gdLst>
                  <a:gd name="T0" fmla="*/ 164 w 190"/>
                  <a:gd name="T1" fmla="*/ 327 h 331"/>
                  <a:gd name="T2" fmla="*/ 164 w 190"/>
                  <a:gd name="T3" fmla="*/ 327 h 331"/>
                  <a:gd name="T4" fmla="*/ 164 w 190"/>
                  <a:gd name="T5" fmla="*/ 327 h 331"/>
                  <a:gd name="T6" fmla="*/ 168 w 190"/>
                  <a:gd name="T7" fmla="*/ 315 h 331"/>
                  <a:gd name="T8" fmla="*/ 171 w 190"/>
                  <a:gd name="T9" fmla="*/ 303 h 331"/>
                  <a:gd name="T10" fmla="*/ 173 w 190"/>
                  <a:gd name="T11" fmla="*/ 291 h 331"/>
                  <a:gd name="T12" fmla="*/ 174 w 190"/>
                  <a:gd name="T13" fmla="*/ 279 h 331"/>
                  <a:gd name="T14" fmla="*/ 175 w 190"/>
                  <a:gd name="T15" fmla="*/ 266 h 331"/>
                  <a:gd name="T16" fmla="*/ 176 w 190"/>
                  <a:gd name="T17" fmla="*/ 254 h 331"/>
                  <a:gd name="T18" fmla="*/ 176 w 190"/>
                  <a:gd name="T19" fmla="*/ 243 h 331"/>
                  <a:gd name="T20" fmla="*/ 175 w 190"/>
                  <a:gd name="T21" fmla="*/ 230 h 331"/>
                  <a:gd name="T22" fmla="*/ 173 w 190"/>
                  <a:gd name="T23" fmla="*/ 213 h 331"/>
                  <a:gd name="T24" fmla="*/ 170 w 190"/>
                  <a:gd name="T25" fmla="*/ 197 h 331"/>
                  <a:gd name="T26" fmla="*/ 165 w 190"/>
                  <a:gd name="T27" fmla="*/ 181 h 331"/>
                  <a:gd name="T28" fmla="*/ 158 w 190"/>
                  <a:gd name="T29" fmla="*/ 165 h 331"/>
                  <a:gd name="T30" fmla="*/ 150 w 190"/>
                  <a:gd name="T31" fmla="*/ 149 h 331"/>
                  <a:gd name="T32" fmla="*/ 141 w 190"/>
                  <a:gd name="T33" fmla="*/ 133 h 331"/>
                  <a:gd name="T34" fmla="*/ 130 w 190"/>
                  <a:gd name="T35" fmla="*/ 117 h 331"/>
                  <a:gd name="T36" fmla="*/ 119 w 190"/>
                  <a:gd name="T37" fmla="*/ 103 h 331"/>
                  <a:gd name="T38" fmla="*/ 106 w 190"/>
                  <a:gd name="T39" fmla="*/ 89 h 331"/>
                  <a:gd name="T40" fmla="*/ 93 w 190"/>
                  <a:gd name="T41" fmla="*/ 75 h 331"/>
                  <a:gd name="T42" fmla="*/ 79 w 190"/>
                  <a:gd name="T43" fmla="*/ 64 h 331"/>
                  <a:gd name="T44" fmla="*/ 65 w 190"/>
                  <a:gd name="T45" fmla="*/ 52 h 331"/>
                  <a:gd name="T46" fmla="*/ 51 w 190"/>
                  <a:gd name="T47" fmla="*/ 41 h 331"/>
                  <a:gd name="T48" fmla="*/ 36 w 190"/>
                  <a:gd name="T49" fmla="*/ 31 h 331"/>
                  <a:gd name="T50" fmla="*/ 22 w 190"/>
                  <a:gd name="T51" fmla="*/ 23 h 331"/>
                  <a:gd name="T52" fmla="*/ 8 w 190"/>
                  <a:gd name="T53" fmla="*/ 15 h 331"/>
                  <a:gd name="T54" fmla="*/ 4 w 190"/>
                  <a:gd name="T55" fmla="*/ 12 h 331"/>
                  <a:gd name="T56" fmla="*/ 1 w 190"/>
                  <a:gd name="T57" fmla="*/ 9 h 331"/>
                  <a:gd name="T58" fmla="*/ 0 w 190"/>
                  <a:gd name="T59" fmla="*/ 5 h 331"/>
                  <a:gd name="T60" fmla="*/ 1 w 190"/>
                  <a:gd name="T61" fmla="*/ 2 h 331"/>
                  <a:gd name="T62" fmla="*/ 4 w 190"/>
                  <a:gd name="T63" fmla="*/ 0 h 331"/>
                  <a:gd name="T64" fmla="*/ 7 w 190"/>
                  <a:gd name="T65" fmla="*/ 0 h 331"/>
                  <a:gd name="T66" fmla="*/ 10 w 190"/>
                  <a:gd name="T67" fmla="*/ 0 h 331"/>
                  <a:gd name="T68" fmla="*/ 15 w 190"/>
                  <a:gd name="T69" fmla="*/ 2 h 331"/>
                  <a:gd name="T70" fmla="*/ 19 w 190"/>
                  <a:gd name="T71" fmla="*/ 4 h 331"/>
                  <a:gd name="T72" fmla="*/ 22 w 190"/>
                  <a:gd name="T73" fmla="*/ 6 h 331"/>
                  <a:gd name="T74" fmla="*/ 40 w 190"/>
                  <a:gd name="T75" fmla="*/ 17 h 331"/>
                  <a:gd name="T76" fmla="*/ 59 w 190"/>
                  <a:gd name="T77" fmla="*/ 28 h 331"/>
                  <a:gd name="T78" fmla="*/ 75 w 190"/>
                  <a:gd name="T79" fmla="*/ 40 h 331"/>
                  <a:gd name="T80" fmla="*/ 92 w 190"/>
                  <a:gd name="T81" fmla="*/ 53 h 331"/>
                  <a:gd name="T82" fmla="*/ 107 w 190"/>
                  <a:gd name="T83" fmla="*/ 67 h 331"/>
                  <a:gd name="T84" fmla="*/ 121 w 190"/>
                  <a:gd name="T85" fmla="*/ 81 h 331"/>
                  <a:gd name="T86" fmla="*/ 135 w 190"/>
                  <a:gd name="T87" fmla="*/ 96 h 331"/>
                  <a:gd name="T88" fmla="*/ 147 w 190"/>
                  <a:gd name="T89" fmla="*/ 113 h 331"/>
                  <a:gd name="T90" fmla="*/ 158 w 190"/>
                  <a:gd name="T91" fmla="*/ 130 h 331"/>
                  <a:gd name="T92" fmla="*/ 168 w 190"/>
                  <a:gd name="T93" fmla="*/ 148 h 331"/>
                  <a:gd name="T94" fmla="*/ 176 w 190"/>
                  <a:gd name="T95" fmla="*/ 167 h 331"/>
                  <a:gd name="T96" fmla="*/ 183 w 190"/>
                  <a:gd name="T97" fmla="*/ 188 h 331"/>
                  <a:gd name="T98" fmla="*/ 187 w 190"/>
                  <a:gd name="T99" fmla="*/ 209 h 331"/>
                  <a:gd name="T100" fmla="*/ 189 w 190"/>
                  <a:gd name="T101" fmla="*/ 232 h 331"/>
                  <a:gd name="T102" fmla="*/ 190 w 190"/>
                  <a:gd name="T103" fmla="*/ 254 h 331"/>
                  <a:gd name="T104" fmla="*/ 189 w 190"/>
                  <a:gd name="T105" fmla="*/ 279 h 331"/>
                  <a:gd name="T106" fmla="*/ 187 w 190"/>
                  <a:gd name="T107" fmla="*/ 292 h 331"/>
                  <a:gd name="T108" fmla="*/ 185 w 190"/>
                  <a:gd name="T109" fmla="*/ 305 h 331"/>
                  <a:gd name="T110" fmla="*/ 182 w 190"/>
                  <a:gd name="T111" fmla="*/ 318 h 331"/>
                  <a:gd name="T112" fmla="*/ 178 w 190"/>
                  <a:gd name="T113" fmla="*/ 331 h 331"/>
                  <a:gd name="T114" fmla="*/ 178 w 190"/>
                  <a:gd name="T115" fmla="*/ 331 h 331"/>
                  <a:gd name="T116" fmla="*/ 178 w 190"/>
                  <a:gd name="T117" fmla="*/ 331 h 331"/>
                  <a:gd name="T118" fmla="*/ 164 w 190"/>
                  <a:gd name="T119" fmla="*/ 32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0" h="331">
                    <a:moveTo>
                      <a:pt x="164" y="327"/>
                    </a:moveTo>
                    <a:lnTo>
                      <a:pt x="164" y="327"/>
                    </a:lnTo>
                    <a:lnTo>
                      <a:pt x="164" y="327"/>
                    </a:lnTo>
                    <a:lnTo>
                      <a:pt x="168" y="315"/>
                    </a:lnTo>
                    <a:lnTo>
                      <a:pt x="171" y="303"/>
                    </a:lnTo>
                    <a:lnTo>
                      <a:pt x="173" y="291"/>
                    </a:lnTo>
                    <a:lnTo>
                      <a:pt x="174" y="279"/>
                    </a:lnTo>
                    <a:lnTo>
                      <a:pt x="175" y="266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5" y="230"/>
                    </a:lnTo>
                    <a:lnTo>
                      <a:pt x="173" y="213"/>
                    </a:lnTo>
                    <a:lnTo>
                      <a:pt x="170" y="197"/>
                    </a:lnTo>
                    <a:lnTo>
                      <a:pt x="165" y="181"/>
                    </a:lnTo>
                    <a:lnTo>
                      <a:pt x="158" y="165"/>
                    </a:lnTo>
                    <a:lnTo>
                      <a:pt x="150" y="149"/>
                    </a:lnTo>
                    <a:lnTo>
                      <a:pt x="141" y="133"/>
                    </a:lnTo>
                    <a:lnTo>
                      <a:pt x="130" y="117"/>
                    </a:lnTo>
                    <a:lnTo>
                      <a:pt x="119" y="103"/>
                    </a:lnTo>
                    <a:lnTo>
                      <a:pt x="106" y="89"/>
                    </a:lnTo>
                    <a:lnTo>
                      <a:pt x="93" y="75"/>
                    </a:lnTo>
                    <a:lnTo>
                      <a:pt x="79" y="64"/>
                    </a:lnTo>
                    <a:lnTo>
                      <a:pt x="65" y="52"/>
                    </a:lnTo>
                    <a:lnTo>
                      <a:pt x="51" y="41"/>
                    </a:lnTo>
                    <a:lnTo>
                      <a:pt x="36" y="31"/>
                    </a:lnTo>
                    <a:lnTo>
                      <a:pt x="22" y="23"/>
                    </a:lnTo>
                    <a:lnTo>
                      <a:pt x="8" y="15"/>
                    </a:lnTo>
                    <a:lnTo>
                      <a:pt x="4" y="12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5" y="2"/>
                    </a:lnTo>
                    <a:lnTo>
                      <a:pt x="19" y="4"/>
                    </a:lnTo>
                    <a:lnTo>
                      <a:pt x="22" y="6"/>
                    </a:lnTo>
                    <a:lnTo>
                      <a:pt x="40" y="17"/>
                    </a:lnTo>
                    <a:lnTo>
                      <a:pt x="59" y="28"/>
                    </a:lnTo>
                    <a:lnTo>
                      <a:pt x="75" y="40"/>
                    </a:lnTo>
                    <a:lnTo>
                      <a:pt x="92" y="53"/>
                    </a:lnTo>
                    <a:lnTo>
                      <a:pt x="107" y="67"/>
                    </a:lnTo>
                    <a:lnTo>
                      <a:pt x="121" y="81"/>
                    </a:lnTo>
                    <a:lnTo>
                      <a:pt x="135" y="96"/>
                    </a:lnTo>
                    <a:lnTo>
                      <a:pt x="147" y="113"/>
                    </a:lnTo>
                    <a:lnTo>
                      <a:pt x="158" y="130"/>
                    </a:lnTo>
                    <a:lnTo>
                      <a:pt x="168" y="148"/>
                    </a:lnTo>
                    <a:lnTo>
                      <a:pt x="176" y="167"/>
                    </a:lnTo>
                    <a:lnTo>
                      <a:pt x="183" y="188"/>
                    </a:lnTo>
                    <a:lnTo>
                      <a:pt x="187" y="209"/>
                    </a:lnTo>
                    <a:lnTo>
                      <a:pt x="189" y="232"/>
                    </a:lnTo>
                    <a:lnTo>
                      <a:pt x="190" y="254"/>
                    </a:lnTo>
                    <a:lnTo>
                      <a:pt x="189" y="279"/>
                    </a:lnTo>
                    <a:lnTo>
                      <a:pt x="187" y="292"/>
                    </a:lnTo>
                    <a:lnTo>
                      <a:pt x="185" y="305"/>
                    </a:lnTo>
                    <a:lnTo>
                      <a:pt x="182" y="318"/>
                    </a:lnTo>
                    <a:lnTo>
                      <a:pt x="178" y="331"/>
                    </a:lnTo>
                    <a:lnTo>
                      <a:pt x="178" y="331"/>
                    </a:lnTo>
                    <a:lnTo>
                      <a:pt x="178" y="331"/>
                    </a:lnTo>
                    <a:lnTo>
                      <a:pt x="164" y="3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7" name="Freeform 103">
                <a:extLst>
                  <a:ext uri="{FF2B5EF4-FFF2-40B4-BE49-F238E27FC236}">
                    <a16:creationId xmlns:a16="http://schemas.microsoft.com/office/drawing/2014/main" xmlns="" id="{0CF03E91-D80B-4443-9B43-8B1BADDBD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3472"/>
                <a:ext cx="62" cy="86"/>
              </a:xfrm>
              <a:custGeom>
                <a:avLst/>
                <a:gdLst>
                  <a:gd name="T0" fmla="*/ 226 w 249"/>
                  <a:gd name="T1" fmla="*/ 342 h 345"/>
                  <a:gd name="T2" fmla="*/ 227 w 249"/>
                  <a:gd name="T3" fmla="*/ 342 h 345"/>
                  <a:gd name="T4" fmla="*/ 228 w 249"/>
                  <a:gd name="T5" fmla="*/ 340 h 345"/>
                  <a:gd name="T6" fmla="*/ 229 w 249"/>
                  <a:gd name="T7" fmla="*/ 337 h 345"/>
                  <a:gd name="T8" fmla="*/ 230 w 249"/>
                  <a:gd name="T9" fmla="*/ 333 h 345"/>
                  <a:gd name="T10" fmla="*/ 232 w 249"/>
                  <a:gd name="T11" fmla="*/ 323 h 345"/>
                  <a:gd name="T12" fmla="*/ 232 w 249"/>
                  <a:gd name="T13" fmla="*/ 309 h 345"/>
                  <a:gd name="T14" fmla="*/ 229 w 249"/>
                  <a:gd name="T15" fmla="*/ 292 h 345"/>
                  <a:gd name="T16" fmla="*/ 225 w 249"/>
                  <a:gd name="T17" fmla="*/ 272 h 345"/>
                  <a:gd name="T18" fmla="*/ 220 w 249"/>
                  <a:gd name="T19" fmla="*/ 250 h 345"/>
                  <a:gd name="T20" fmla="*/ 211 w 249"/>
                  <a:gd name="T21" fmla="*/ 227 h 345"/>
                  <a:gd name="T22" fmla="*/ 205 w 249"/>
                  <a:gd name="T23" fmla="*/ 214 h 345"/>
                  <a:gd name="T24" fmla="*/ 199 w 249"/>
                  <a:gd name="T25" fmla="*/ 201 h 345"/>
                  <a:gd name="T26" fmla="*/ 192 w 249"/>
                  <a:gd name="T27" fmla="*/ 188 h 345"/>
                  <a:gd name="T28" fmla="*/ 184 w 249"/>
                  <a:gd name="T29" fmla="*/ 175 h 345"/>
                  <a:gd name="T30" fmla="*/ 175 w 249"/>
                  <a:gd name="T31" fmla="*/ 161 h 345"/>
                  <a:gd name="T32" fmla="*/ 165 w 249"/>
                  <a:gd name="T33" fmla="*/ 147 h 345"/>
                  <a:gd name="T34" fmla="*/ 155 w 249"/>
                  <a:gd name="T35" fmla="*/ 134 h 345"/>
                  <a:gd name="T36" fmla="*/ 143 w 249"/>
                  <a:gd name="T37" fmla="*/ 120 h 345"/>
                  <a:gd name="T38" fmla="*/ 130 w 249"/>
                  <a:gd name="T39" fmla="*/ 106 h 345"/>
                  <a:gd name="T40" fmla="*/ 116 w 249"/>
                  <a:gd name="T41" fmla="*/ 92 h 345"/>
                  <a:gd name="T42" fmla="*/ 101 w 249"/>
                  <a:gd name="T43" fmla="*/ 78 h 345"/>
                  <a:gd name="T44" fmla="*/ 85 w 249"/>
                  <a:gd name="T45" fmla="*/ 65 h 345"/>
                  <a:gd name="T46" fmla="*/ 68 w 249"/>
                  <a:gd name="T47" fmla="*/ 52 h 345"/>
                  <a:gd name="T48" fmla="*/ 48 w 249"/>
                  <a:gd name="T49" fmla="*/ 38 h 345"/>
                  <a:gd name="T50" fmla="*/ 29 w 249"/>
                  <a:gd name="T51" fmla="*/ 26 h 345"/>
                  <a:gd name="T52" fmla="*/ 7 w 249"/>
                  <a:gd name="T53" fmla="*/ 13 h 345"/>
                  <a:gd name="T54" fmla="*/ 3 w 249"/>
                  <a:gd name="T55" fmla="*/ 11 h 345"/>
                  <a:gd name="T56" fmla="*/ 1 w 249"/>
                  <a:gd name="T57" fmla="*/ 8 h 345"/>
                  <a:gd name="T58" fmla="*/ 0 w 249"/>
                  <a:gd name="T59" fmla="*/ 6 h 345"/>
                  <a:gd name="T60" fmla="*/ 0 w 249"/>
                  <a:gd name="T61" fmla="*/ 3 h 345"/>
                  <a:gd name="T62" fmla="*/ 1 w 249"/>
                  <a:gd name="T63" fmla="*/ 1 h 345"/>
                  <a:gd name="T64" fmla="*/ 3 w 249"/>
                  <a:gd name="T65" fmla="*/ 0 h 345"/>
                  <a:gd name="T66" fmla="*/ 5 w 249"/>
                  <a:gd name="T67" fmla="*/ 0 h 345"/>
                  <a:gd name="T68" fmla="*/ 8 w 249"/>
                  <a:gd name="T69" fmla="*/ 1 h 345"/>
                  <a:gd name="T70" fmla="*/ 32 w 249"/>
                  <a:gd name="T71" fmla="*/ 14 h 345"/>
                  <a:gd name="T72" fmla="*/ 54 w 249"/>
                  <a:gd name="T73" fmla="*/ 27 h 345"/>
                  <a:gd name="T74" fmla="*/ 74 w 249"/>
                  <a:gd name="T75" fmla="*/ 41 h 345"/>
                  <a:gd name="T76" fmla="*/ 92 w 249"/>
                  <a:gd name="T77" fmla="*/ 54 h 345"/>
                  <a:gd name="T78" fmla="*/ 110 w 249"/>
                  <a:gd name="T79" fmla="*/ 69 h 345"/>
                  <a:gd name="T80" fmla="*/ 127 w 249"/>
                  <a:gd name="T81" fmla="*/ 83 h 345"/>
                  <a:gd name="T82" fmla="*/ 142 w 249"/>
                  <a:gd name="T83" fmla="*/ 97 h 345"/>
                  <a:gd name="T84" fmla="*/ 155 w 249"/>
                  <a:gd name="T85" fmla="*/ 112 h 345"/>
                  <a:gd name="T86" fmla="*/ 168 w 249"/>
                  <a:gd name="T87" fmla="*/ 126 h 345"/>
                  <a:gd name="T88" fmla="*/ 180 w 249"/>
                  <a:gd name="T89" fmla="*/ 141 h 345"/>
                  <a:gd name="T90" fmla="*/ 191 w 249"/>
                  <a:gd name="T91" fmla="*/ 155 h 345"/>
                  <a:gd name="T92" fmla="*/ 199 w 249"/>
                  <a:gd name="T93" fmla="*/ 169 h 345"/>
                  <a:gd name="T94" fmla="*/ 208 w 249"/>
                  <a:gd name="T95" fmla="*/ 183 h 345"/>
                  <a:gd name="T96" fmla="*/ 215 w 249"/>
                  <a:gd name="T97" fmla="*/ 197 h 345"/>
                  <a:gd name="T98" fmla="*/ 222 w 249"/>
                  <a:gd name="T99" fmla="*/ 210 h 345"/>
                  <a:gd name="T100" fmla="*/ 228 w 249"/>
                  <a:gd name="T101" fmla="*/ 224 h 345"/>
                  <a:gd name="T102" fmla="*/ 237 w 249"/>
                  <a:gd name="T103" fmla="*/ 249 h 345"/>
                  <a:gd name="T104" fmla="*/ 243 w 249"/>
                  <a:gd name="T105" fmla="*/ 272 h 345"/>
                  <a:gd name="T106" fmla="*/ 248 w 249"/>
                  <a:gd name="T107" fmla="*/ 292 h 345"/>
                  <a:gd name="T108" fmla="*/ 249 w 249"/>
                  <a:gd name="T109" fmla="*/ 311 h 345"/>
                  <a:gd name="T110" fmla="*/ 249 w 249"/>
                  <a:gd name="T111" fmla="*/ 326 h 345"/>
                  <a:gd name="T112" fmla="*/ 247 w 249"/>
                  <a:gd name="T113" fmla="*/ 337 h 345"/>
                  <a:gd name="T114" fmla="*/ 246 w 249"/>
                  <a:gd name="T115" fmla="*/ 340 h 345"/>
                  <a:gd name="T116" fmla="*/ 243 w 249"/>
                  <a:gd name="T117" fmla="*/ 343 h 345"/>
                  <a:gd name="T118" fmla="*/ 242 w 249"/>
                  <a:gd name="T119" fmla="*/ 345 h 345"/>
                  <a:gd name="T120" fmla="*/ 240 w 249"/>
                  <a:gd name="T121" fmla="*/ 345 h 345"/>
                  <a:gd name="T122" fmla="*/ 226 w 249"/>
                  <a:gd name="T123" fmla="*/ 342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345">
                    <a:moveTo>
                      <a:pt x="226" y="342"/>
                    </a:moveTo>
                    <a:lnTo>
                      <a:pt x="227" y="342"/>
                    </a:lnTo>
                    <a:lnTo>
                      <a:pt x="228" y="340"/>
                    </a:lnTo>
                    <a:lnTo>
                      <a:pt x="229" y="337"/>
                    </a:lnTo>
                    <a:lnTo>
                      <a:pt x="230" y="333"/>
                    </a:lnTo>
                    <a:lnTo>
                      <a:pt x="232" y="323"/>
                    </a:lnTo>
                    <a:lnTo>
                      <a:pt x="232" y="309"/>
                    </a:lnTo>
                    <a:lnTo>
                      <a:pt x="229" y="292"/>
                    </a:lnTo>
                    <a:lnTo>
                      <a:pt x="225" y="272"/>
                    </a:lnTo>
                    <a:lnTo>
                      <a:pt x="220" y="250"/>
                    </a:lnTo>
                    <a:lnTo>
                      <a:pt x="211" y="227"/>
                    </a:lnTo>
                    <a:lnTo>
                      <a:pt x="205" y="214"/>
                    </a:lnTo>
                    <a:lnTo>
                      <a:pt x="199" y="201"/>
                    </a:lnTo>
                    <a:lnTo>
                      <a:pt x="192" y="188"/>
                    </a:lnTo>
                    <a:lnTo>
                      <a:pt x="184" y="175"/>
                    </a:lnTo>
                    <a:lnTo>
                      <a:pt x="175" y="161"/>
                    </a:lnTo>
                    <a:lnTo>
                      <a:pt x="165" y="147"/>
                    </a:lnTo>
                    <a:lnTo>
                      <a:pt x="155" y="134"/>
                    </a:lnTo>
                    <a:lnTo>
                      <a:pt x="143" y="120"/>
                    </a:lnTo>
                    <a:lnTo>
                      <a:pt x="130" y="106"/>
                    </a:lnTo>
                    <a:lnTo>
                      <a:pt x="116" y="92"/>
                    </a:lnTo>
                    <a:lnTo>
                      <a:pt x="101" y="78"/>
                    </a:lnTo>
                    <a:lnTo>
                      <a:pt x="85" y="65"/>
                    </a:lnTo>
                    <a:lnTo>
                      <a:pt x="68" y="52"/>
                    </a:lnTo>
                    <a:lnTo>
                      <a:pt x="48" y="38"/>
                    </a:lnTo>
                    <a:lnTo>
                      <a:pt x="29" y="26"/>
                    </a:lnTo>
                    <a:lnTo>
                      <a:pt x="7" y="13"/>
                    </a:lnTo>
                    <a:lnTo>
                      <a:pt x="3" y="11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32" y="14"/>
                    </a:lnTo>
                    <a:lnTo>
                      <a:pt x="54" y="27"/>
                    </a:lnTo>
                    <a:lnTo>
                      <a:pt x="74" y="41"/>
                    </a:lnTo>
                    <a:lnTo>
                      <a:pt x="92" y="54"/>
                    </a:lnTo>
                    <a:lnTo>
                      <a:pt x="110" y="69"/>
                    </a:lnTo>
                    <a:lnTo>
                      <a:pt x="127" y="83"/>
                    </a:lnTo>
                    <a:lnTo>
                      <a:pt x="142" y="97"/>
                    </a:lnTo>
                    <a:lnTo>
                      <a:pt x="155" y="112"/>
                    </a:lnTo>
                    <a:lnTo>
                      <a:pt x="168" y="126"/>
                    </a:lnTo>
                    <a:lnTo>
                      <a:pt x="180" y="141"/>
                    </a:lnTo>
                    <a:lnTo>
                      <a:pt x="191" y="155"/>
                    </a:lnTo>
                    <a:lnTo>
                      <a:pt x="199" y="169"/>
                    </a:lnTo>
                    <a:lnTo>
                      <a:pt x="208" y="183"/>
                    </a:lnTo>
                    <a:lnTo>
                      <a:pt x="215" y="197"/>
                    </a:lnTo>
                    <a:lnTo>
                      <a:pt x="222" y="210"/>
                    </a:lnTo>
                    <a:lnTo>
                      <a:pt x="228" y="224"/>
                    </a:lnTo>
                    <a:lnTo>
                      <a:pt x="237" y="249"/>
                    </a:lnTo>
                    <a:lnTo>
                      <a:pt x="243" y="272"/>
                    </a:lnTo>
                    <a:lnTo>
                      <a:pt x="248" y="292"/>
                    </a:lnTo>
                    <a:lnTo>
                      <a:pt x="249" y="311"/>
                    </a:lnTo>
                    <a:lnTo>
                      <a:pt x="249" y="326"/>
                    </a:lnTo>
                    <a:lnTo>
                      <a:pt x="247" y="337"/>
                    </a:lnTo>
                    <a:lnTo>
                      <a:pt x="246" y="340"/>
                    </a:lnTo>
                    <a:lnTo>
                      <a:pt x="243" y="343"/>
                    </a:lnTo>
                    <a:lnTo>
                      <a:pt x="242" y="345"/>
                    </a:lnTo>
                    <a:lnTo>
                      <a:pt x="240" y="345"/>
                    </a:lnTo>
                    <a:lnTo>
                      <a:pt x="226" y="3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8" name="Freeform 104">
                <a:extLst>
                  <a:ext uri="{FF2B5EF4-FFF2-40B4-BE49-F238E27FC236}">
                    <a16:creationId xmlns:a16="http://schemas.microsoft.com/office/drawing/2014/main" xmlns="" id="{1E20FBA6-0337-4EB4-8C80-470A49105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3475"/>
                <a:ext cx="8" cy="17"/>
              </a:xfrm>
              <a:custGeom>
                <a:avLst/>
                <a:gdLst>
                  <a:gd name="T0" fmla="*/ 0 w 31"/>
                  <a:gd name="T1" fmla="*/ 0 h 68"/>
                  <a:gd name="T2" fmla="*/ 3 w 31"/>
                  <a:gd name="T3" fmla="*/ 7 h 68"/>
                  <a:gd name="T4" fmla="*/ 10 w 31"/>
                  <a:gd name="T5" fmla="*/ 21 h 68"/>
                  <a:gd name="T6" fmla="*/ 13 w 31"/>
                  <a:gd name="T7" fmla="*/ 30 h 68"/>
                  <a:gd name="T8" fmla="*/ 16 w 31"/>
                  <a:gd name="T9" fmla="*/ 41 h 68"/>
                  <a:gd name="T10" fmla="*/ 17 w 31"/>
                  <a:gd name="T11" fmla="*/ 52 h 68"/>
                  <a:gd name="T12" fmla="*/ 18 w 31"/>
                  <a:gd name="T13" fmla="*/ 63 h 68"/>
                  <a:gd name="T14" fmla="*/ 18 w 31"/>
                  <a:gd name="T15" fmla="*/ 65 h 68"/>
                  <a:gd name="T16" fmla="*/ 18 w 31"/>
                  <a:gd name="T17" fmla="*/ 67 h 68"/>
                  <a:gd name="T18" fmla="*/ 19 w 31"/>
                  <a:gd name="T19" fmla="*/ 67 h 68"/>
                  <a:gd name="T20" fmla="*/ 20 w 31"/>
                  <a:gd name="T21" fmla="*/ 68 h 68"/>
                  <a:gd name="T22" fmla="*/ 23 w 31"/>
                  <a:gd name="T23" fmla="*/ 67 h 68"/>
                  <a:gd name="T24" fmla="*/ 23 w 31"/>
                  <a:gd name="T25" fmla="*/ 65 h 68"/>
                  <a:gd name="T26" fmla="*/ 31 w 31"/>
                  <a:gd name="T27" fmla="*/ 20 h 68"/>
                  <a:gd name="T28" fmla="*/ 0 w 31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8">
                    <a:moveTo>
                      <a:pt x="0" y="0"/>
                    </a:moveTo>
                    <a:lnTo>
                      <a:pt x="3" y="7"/>
                    </a:lnTo>
                    <a:lnTo>
                      <a:pt x="10" y="21"/>
                    </a:lnTo>
                    <a:lnTo>
                      <a:pt x="13" y="30"/>
                    </a:lnTo>
                    <a:lnTo>
                      <a:pt x="16" y="41"/>
                    </a:lnTo>
                    <a:lnTo>
                      <a:pt x="17" y="52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18" y="67"/>
                    </a:lnTo>
                    <a:lnTo>
                      <a:pt x="19" y="67"/>
                    </a:lnTo>
                    <a:lnTo>
                      <a:pt x="20" y="68"/>
                    </a:lnTo>
                    <a:lnTo>
                      <a:pt x="23" y="67"/>
                    </a:lnTo>
                    <a:lnTo>
                      <a:pt x="23" y="65"/>
                    </a:lnTo>
                    <a:lnTo>
                      <a:pt x="31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69" name="Freeform 105">
                <a:extLst>
                  <a:ext uri="{FF2B5EF4-FFF2-40B4-BE49-F238E27FC236}">
                    <a16:creationId xmlns:a16="http://schemas.microsoft.com/office/drawing/2014/main" xmlns="" id="{01F9D3D4-41BB-45BC-8E48-B91D20EC7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3475"/>
                <a:ext cx="8" cy="17"/>
              </a:xfrm>
              <a:custGeom>
                <a:avLst/>
                <a:gdLst>
                  <a:gd name="T0" fmla="*/ 0 w 31"/>
                  <a:gd name="T1" fmla="*/ 0 h 68"/>
                  <a:gd name="T2" fmla="*/ 3 w 31"/>
                  <a:gd name="T3" fmla="*/ 7 h 68"/>
                  <a:gd name="T4" fmla="*/ 10 w 31"/>
                  <a:gd name="T5" fmla="*/ 21 h 68"/>
                  <a:gd name="T6" fmla="*/ 13 w 31"/>
                  <a:gd name="T7" fmla="*/ 30 h 68"/>
                  <a:gd name="T8" fmla="*/ 16 w 31"/>
                  <a:gd name="T9" fmla="*/ 41 h 68"/>
                  <a:gd name="T10" fmla="*/ 17 w 31"/>
                  <a:gd name="T11" fmla="*/ 52 h 68"/>
                  <a:gd name="T12" fmla="*/ 18 w 31"/>
                  <a:gd name="T13" fmla="*/ 63 h 68"/>
                  <a:gd name="T14" fmla="*/ 18 w 31"/>
                  <a:gd name="T15" fmla="*/ 65 h 68"/>
                  <a:gd name="T16" fmla="*/ 18 w 31"/>
                  <a:gd name="T17" fmla="*/ 67 h 68"/>
                  <a:gd name="T18" fmla="*/ 19 w 31"/>
                  <a:gd name="T19" fmla="*/ 67 h 68"/>
                  <a:gd name="T20" fmla="*/ 20 w 31"/>
                  <a:gd name="T21" fmla="*/ 68 h 68"/>
                  <a:gd name="T22" fmla="*/ 23 w 31"/>
                  <a:gd name="T23" fmla="*/ 67 h 68"/>
                  <a:gd name="T24" fmla="*/ 23 w 31"/>
                  <a:gd name="T25" fmla="*/ 65 h 68"/>
                  <a:gd name="T26" fmla="*/ 31 w 31"/>
                  <a:gd name="T27" fmla="*/ 20 h 68"/>
                  <a:gd name="T28" fmla="*/ 0 w 31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8">
                    <a:moveTo>
                      <a:pt x="0" y="0"/>
                    </a:moveTo>
                    <a:lnTo>
                      <a:pt x="3" y="7"/>
                    </a:lnTo>
                    <a:lnTo>
                      <a:pt x="10" y="21"/>
                    </a:lnTo>
                    <a:lnTo>
                      <a:pt x="13" y="30"/>
                    </a:lnTo>
                    <a:lnTo>
                      <a:pt x="16" y="41"/>
                    </a:lnTo>
                    <a:lnTo>
                      <a:pt x="17" y="52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18" y="67"/>
                    </a:lnTo>
                    <a:lnTo>
                      <a:pt x="19" y="67"/>
                    </a:lnTo>
                    <a:lnTo>
                      <a:pt x="20" y="68"/>
                    </a:lnTo>
                    <a:lnTo>
                      <a:pt x="23" y="67"/>
                    </a:lnTo>
                    <a:lnTo>
                      <a:pt x="23" y="65"/>
                    </a:lnTo>
                    <a:lnTo>
                      <a:pt x="31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0" name="Freeform 106">
                <a:extLst>
                  <a:ext uri="{FF2B5EF4-FFF2-40B4-BE49-F238E27FC236}">
                    <a16:creationId xmlns:a16="http://schemas.microsoft.com/office/drawing/2014/main" xmlns="" id="{EF5F265B-9CB8-4604-8E54-F5FAD42CA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3498"/>
                <a:ext cx="8" cy="16"/>
              </a:xfrm>
              <a:custGeom>
                <a:avLst/>
                <a:gdLst>
                  <a:gd name="T0" fmla="*/ 0 w 31"/>
                  <a:gd name="T1" fmla="*/ 0 h 66"/>
                  <a:gd name="T2" fmla="*/ 2 w 31"/>
                  <a:gd name="T3" fmla="*/ 5 h 66"/>
                  <a:gd name="T4" fmla="*/ 9 w 31"/>
                  <a:gd name="T5" fmla="*/ 20 h 66"/>
                  <a:gd name="T6" fmla="*/ 12 w 31"/>
                  <a:gd name="T7" fmla="*/ 30 h 66"/>
                  <a:gd name="T8" fmla="*/ 15 w 31"/>
                  <a:gd name="T9" fmla="*/ 39 h 66"/>
                  <a:gd name="T10" fmla="*/ 16 w 31"/>
                  <a:gd name="T11" fmla="*/ 50 h 66"/>
                  <a:gd name="T12" fmla="*/ 18 w 31"/>
                  <a:gd name="T13" fmla="*/ 61 h 66"/>
                  <a:gd name="T14" fmla="*/ 18 w 31"/>
                  <a:gd name="T15" fmla="*/ 64 h 66"/>
                  <a:gd name="T16" fmla="*/ 18 w 31"/>
                  <a:gd name="T17" fmla="*/ 65 h 66"/>
                  <a:gd name="T18" fmla="*/ 19 w 31"/>
                  <a:gd name="T19" fmla="*/ 66 h 66"/>
                  <a:gd name="T20" fmla="*/ 20 w 31"/>
                  <a:gd name="T21" fmla="*/ 66 h 66"/>
                  <a:gd name="T22" fmla="*/ 22 w 31"/>
                  <a:gd name="T23" fmla="*/ 65 h 66"/>
                  <a:gd name="T24" fmla="*/ 23 w 31"/>
                  <a:gd name="T25" fmla="*/ 64 h 66"/>
                  <a:gd name="T26" fmla="*/ 31 w 31"/>
                  <a:gd name="T27" fmla="*/ 18 h 66"/>
                  <a:gd name="T28" fmla="*/ 0 w 31"/>
                  <a:gd name="T2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lnTo>
                      <a:pt x="2" y="5"/>
                    </a:lnTo>
                    <a:lnTo>
                      <a:pt x="9" y="20"/>
                    </a:lnTo>
                    <a:lnTo>
                      <a:pt x="12" y="30"/>
                    </a:lnTo>
                    <a:lnTo>
                      <a:pt x="15" y="39"/>
                    </a:lnTo>
                    <a:lnTo>
                      <a:pt x="16" y="50"/>
                    </a:lnTo>
                    <a:lnTo>
                      <a:pt x="18" y="61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9" y="66"/>
                    </a:lnTo>
                    <a:lnTo>
                      <a:pt x="20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1" name="Freeform 107">
                <a:extLst>
                  <a:ext uri="{FF2B5EF4-FFF2-40B4-BE49-F238E27FC236}">
                    <a16:creationId xmlns:a16="http://schemas.microsoft.com/office/drawing/2014/main" xmlns="" id="{F425F52F-F816-4CCF-9375-6210AA569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3498"/>
                <a:ext cx="8" cy="16"/>
              </a:xfrm>
              <a:custGeom>
                <a:avLst/>
                <a:gdLst>
                  <a:gd name="T0" fmla="*/ 0 w 31"/>
                  <a:gd name="T1" fmla="*/ 0 h 66"/>
                  <a:gd name="T2" fmla="*/ 2 w 31"/>
                  <a:gd name="T3" fmla="*/ 5 h 66"/>
                  <a:gd name="T4" fmla="*/ 9 w 31"/>
                  <a:gd name="T5" fmla="*/ 20 h 66"/>
                  <a:gd name="T6" fmla="*/ 12 w 31"/>
                  <a:gd name="T7" fmla="*/ 30 h 66"/>
                  <a:gd name="T8" fmla="*/ 15 w 31"/>
                  <a:gd name="T9" fmla="*/ 39 h 66"/>
                  <a:gd name="T10" fmla="*/ 16 w 31"/>
                  <a:gd name="T11" fmla="*/ 50 h 66"/>
                  <a:gd name="T12" fmla="*/ 18 w 31"/>
                  <a:gd name="T13" fmla="*/ 61 h 66"/>
                  <a:gd name="T14" fmla="*/ 18 w 31"/>
                  <a:gd name="T15" fmla="*/ 64 h 66"/>
                  <a:gd name="T16" fmla="*/ 18 w 31"/>
                  <a:gd name="T17" fmla="*/ 65 h 66"/>
                  <a:gd name="T18" fmla="*/ 19 w 31"/>
                  <a:gd name="T19" fmla="*/ 66 h 66"/>
                  <a:gd name="T20" fmla="*/ 20 w 31"/>
                  <a:gd name="T21" fmla="*/ 66 h 66"/>
                  <a:gd name="T22" fmla="*/ 22 w 31"/>
                  <a:gd name="T23" fmla="*/ 65 h 66"/>
                  <a:gd name="T24" fmla="*/ 23 w 31"/>
                  <a:gd name="T25" fmla="*/ 64 h 66"/>
                  <a:gd name="T26" fmla="*/ 31 w 31"/>
                  <a:gd name="T27" fmla="*/ 18 h 66"/>
                  <a:gd name="T28" fmla="*/ 0 w 31"/>
                  <a:gd name="T2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lnTo>
                      <a:pt x="2" y="5"/>
                    </a:lnTo>
                    <a:lnTo>
                      <a:pt x="9" y="20"/>
                    </a:lnTo>
                    <a:lnTo>
                      <a:pt x="12" y="30"/>
                    </a:lnTo>
                    <a:lnTo>
                      <a:pt x="15" y="39"/>
                    </a:lnTo>
                    <a:lnTo>
                      <a:pt x="16" y="50"/>
                    </a:lnTo>
                    <a:lnTo>
                      <a:pt x="18" y="61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9" y="66"/>
                    </a:lnTo>
                    <a:lnTo>
                      <a:pt x="20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2" name="Freeform 108">
                <a:extLst>
                  <a:ext uri="{FF2B5EF4-FFF2-40B4-BE49-F238E27FC236}">
                    <a16:creationId xmlns:a16="http://schemas.microsoft.com/office/drawing/2014/main" xmlns="" id="{35FDEBB2-2B3C-4452-8FFD-6B87ADFB2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2" y="3518"/>
                <a:ext cx="8" cy="15"/>
              </a:xfrm>
              <a:custGeom>
                <a:avLst/>
                <a:gdLst>
                  <a:gd name="T0" fmla="*/ 0 w 31"/>
                  <a:gd name="T1" fmla="*/ 0 h 62"/>
                  <a:gd name="T2" fmla="*/ 3 w 31"/>
                  <a:gd name="T3" fmla="*/ 6 h 62"/>
                  <a:gd name="T4" fmla="*/ 10 w 31"/>
                  <a:gd name="T5" fmla="*/ 19 h 62"/>
                  <a:gd name="T6" fmla="*/ 13 w 31"/>
                  <a:gd name="T7" fmla="*/ 28 h 62"/>
                  <a:gd name="T8" fmla="*/ 16 w 31"/>
                  <a:gd name="T9" fmla="*/ 37 h 62"/>
                  <a:gd name="T10" fmla="*/ 17 w 31"/>
                  <a:gd name="T11" fmla="*/ 48 h 62"/>
                  <a:gd name="T12" fmla="*/ 18 w 31"/>
                  <a:gd name="T13" fmla="*/ 58 h 62"/>
                  <a:gd name="T14" fmla="*/ 18 w 31"/>
                  <a:gd name="T15" fmla="*/ 60 h 62"/>
                  <a:gd name="T16" fmla="*/ 18 w 31"/>
                  <a:gd name="T17" fmla="*/ 61 h 62"/>
                  <a:gd name="T18" fmla="*/ 19 w 31"/>
                  <a:gd name="T19" fmla="*/ 62 h 62"/>
                  <a:gd name="T20" fmla="*/ 20 w 31"/>
                  <a:gd name="T21" fmla="*/ 62 h 62"/>
                  <a:gd name="T22" fmla="*/ 23 w 31"/>
                  <a:gd name="T23" fmla="*/ 61 h 62"/>
                  <a:gd name="T24" fmla="*/ 23 w 31"/>
                  <a:gd name="T25" fmla="*/ 60 h 62"/>
                  <a:gd name="T26" fmla="*/ 31 w 31"/>
                  <a:gd name="T27" fmla="*/ 18 h 62"/>
                  <a:gd name="T28" fmla="*/ 0 w 31"/>
                  <a:gd name="T2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2">
                    <a:moveTo>
                      <a:pt x="0" y="0"/>
                    </a:moveTo>
                    <a:lnTo>
                      <a:pt x="3" y="6"/>
                    </a:lnTo>
                    <a:lnTo>
                      <a:pt x="10" y="19"/>
                    </a:lnTo>
                    <a:lnTo>
                      <a:pt x="13" y="28"/>
                    </a:lnTo>
                    <a:lnTo>
                      <a:pt x="16" y="37"/>
                    </a:lnTo>
                    <a:lnTo>
                      <a:pt x="17" y="4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2"/>
                    </a:lnTo>
                    <a:lnTo>
                      <a:pt x="23" y="61"/>
                    </a:lnTo>
                    <a:lnTo>
                      <a:pt x="23" y="60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3" name="Freeform 109">
                <a:extLst>
                  <a:ext uri="{FF2B5EF4-FFF2-40B4-BE49-F238E27FC236}">
                    <a16:creationId xmlns:a16="http://schemas.microsoft.com/office/drawing/2014/main" xmlns="" id="{E96F6449-8F8D-4ABD-B6CF-B79E31AFE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2" y="3518"/>
                <a:ext cx="8" cy="15"/>
              </a:xfrm>
              <a:custGeom>
                <a:avLst/>
                <a:gdLst>
                  <a:gd name="T0" fmla="*/ 0 w 31"/>
                  <a:gd name="T1" fmla="*/ 0 h 62"/>
                  <a:gd name="T2" fmla="*/ 3 w 31"/>
                  <a:gd name="T3" fmla="*/ 6 h 62"/>
                  <a:gd name="T4" fmla="*/ 10 w 31"/>
                  <a:gd name="T5" fmla="*/ 19 h 62"/>
                  <a:gd name="T6" fmla="*/ 13 w 31"/>
                  <a:gd name="T7" fmla="*/ 28 h 62"/>
                  <a:gd name="T8" fmla="*/ 16 w 31"/>
                  <a:gd name="T9" fmla="*/ 37 h 62"/>
                  <a:gd name="T10" fmla="*/ 17 w 31"/>
                  <a:gd name="T11" fmla="*/ 48 h 62"/>
                  <a:gd name="T12" fmla="*/ 18 w 31"/>
                  <a:gd name="T13" fmla="*/ 58 h 62"/>
                  <a:gd name="T14" fmla="*/ 18 w 31"/>
                  <a:gd name="T15" fmla="*/ 60 h 62"/>
                  <a:gd name="T16" fmla="*/ 18 w 31"/>
                  <a:gd name="T17" fmla="*/ 61 h 62"/>
                  <a:gd name="T18" fmla="*/ 19 w 31"/>
                  <a:gd name="T19" fmla="*/ 62 h 62"/>
                  <a:gd name="T20" fmla="*/ 20 w 31"/>
                  <a:gd name="T21" fmla="*/ 62 h 62"/>
                  <a:gd name="T22" fmla="*/ 23 w 31"/>
                  <a:gd name="T23" fmla="*/ 61 h 62"/>
                  <a:gd name="T24" fmla="*/ 23 w 31"/>
                  <a:gd name="T25" fmla="*/ 60 h 62"/>
                  <a:gd name="T26" fmla="*/ 31 w 31"/>
                  <a:gd name="T27" fmla="*/ 18 h 62"/>
                  <a:gd name="T28" fmla="*/ 0 w 31"/>
                  <a:gd name="T2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2">
                    <a:moveTo>
                      <a:pt x="0" y="0"/>
                    </a:moveTo>
                    <a:lnTo>
                      <a:pt x="3" y="6"/>
                    </a:lnTo>
                    <a:lnTo>
                      <a:pt x="10" y="19"/>
                    </a:lnTo>
                    <a:lnTo>
                      <a:pt x="13" y="28"/>
                    </a:lnTo>
                    <a:lnTo>
                      <a:pt x="16" y="37"/>
                    </a:lnTo>
                    <a:lnTo>
                      <a:pt x="17" y="4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2"/>
                    </a:lnTo>
                    <a:lnTo>
                      <a:pt x="23" y="61"/>
                    </a:lnTo>
                    <a:lnTo>
                      <a:pt x="23" y="60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4" name="Freeform 110">
                <a:extLst>
                  <a:ext uri="{FF2B5EF4-FFF2-40B4-BE49-F238E27FC236}">
                    <a16:creationId xmlns:a16="http://schemas.microsoft.com/office/drawing/2014/main" xmlns="" id="{FAC7DCF3-EFF9-4A58-992F-8C8E7E5C9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3527"/>
                <a:ext cx="7" cy="15"/>
              </a:xfrm>
              <a:custGeom>
                <a:avLst/>
                <a:gdLst>
                  <a:gd name="T0" fmla="*/ 0 w 27"/>
                  <a:gd name="T1" fmla="*/ 0 h 61"/>
                  <a:gd name="T2" fmla="*/ 2 w 27"/>
                  <a:gd name="T3" fmla="*/ 6 h 61"/>
                  <a:gd name="T4" fmla="*/ 7 w 27"/>
                  <a:gd name="T5" fmla="*/ 20 h 61"/>
                  <a:gd name="T6" fmla="*/ 10 w 27"/>
                  <a:gd name="T7" fmla="*/ 28 h 61"/>
                  <a:gd name="T8" fmla="*/ 13 w 27"/>
                  <a:gd name="T9" fmla="*/ 38 h 61"/>
                  <a:gd name="T10" fmla="*/ 15 w 27"/>
                  <a:gd name="T11" fmla="*/ 48 h 61"/>
                  <a:gd name="T12" fmla="*/ 15 w 27"/>
                  <a:gd name="T13" fmla="*/ 56 h 61"/>
                  <a:gd name="T14" fmla="*/ 16 w 27"/>
                  <a:gd name="T15" fmla="*/ 59 h 61"/>
                  <a:gd name="T16" fmla="*/ 17 w 27"/>
                  <a:gd name="T17" fmla="*/ 61 h 61"/>
                  <a:gd name="T18" fmla="*/ 19 w 27"/>
                  <a:gd name="T19" fmla="*/ 59 h 61"/>
                  <a:gd name="T20" fmla="*/ 19 w 27"/>
                  <a:gd name="T21" fmla="*/ 58 h 61"/>
                  <a:gd name="T22" fmla="*/ 27 w 27"/>
                  <a:gd name="T23" fmla="*/ 25 h 61"/>
                  <a:gd name="T24" fmla="*/ 0 w 27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61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0" y="28"/>
                    </a:lnTo>
                    <a:lnTo>
                      <a:pt x="13" y="38"/>
                    </a:lnTo>
                    <a:lnTo>
                      <a:pt x="15" y="48"/>
                    </a:lnTo>
                    <a:lnTo>
                      <a:pt x="15" y="56"/>
                    </a:lnTo>
                    <a:lnTo>
                      <a:pt x="16" y="59"/>
                    </a:lnTo>
                    <a:lnTo>
                      <a:pt x="17" y="61"/>
                    </a:lnTo>
                    <a:lnTo>
                      <a:pt x="19" y="59"/>
                    </a:lnTo>
                    <a:lnTo>
                      <a:pt x="19" y="58"/>
                    </a:lnTo>
                    <a:lnTo>
                      <a:pt x="27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5" name="Freeform 111">
                <a:extLst>
                  <a:ext uri="{FF2B5EF4-FFF2-40B4-BE49-F238E27FC236}">
                    <a16:creationId xmlns:a16="http://schemas.microsoft.com/office/drawing/2014/main" xmlns="" id="{DB7AEB5A-1999-4969-9F53-0B1A0C3D1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3527"/>
                <a:ext cx="7" cy="15"/>
              </a:xfrm>
              <a:custGeom>
                <a:avLst/>
                <a:gdLst>
                  <a:gd name="T0" fmla="*/ 0 w 27"/>
                  <a:gd name="T1" fmla="*/ 0 h 61"/>
                  <a:gd name="T2" fmla="*/ 2 w 27"/>
                  <a:gd name="T3" fmla="*/ 6 h 61"/>
                  <a:gd name="T4" fmla="*/ 7 w 27"/>
                  <a:gd name="T5" fmla="*/ 20 h 61"/>
                  <a:gd name="T6" fmla="*/ 10 w 27"/>
                  <a:gd name="T7" fmla="*/ 28 h 61"/>
                  <a:gd name="T8" fmla="*/ 13 w 27"/>
                  <a:gd name="T9" fmla="*/ 38 h 61"/>
                  <a:gd name="T10" fmla="*/ 15 w 27"/>
                  <a:gd name="T11" fmla="*/ 48 h 61"/>
                  <a:gd name="T12" fmla="*/ 15 w 27"/>
                  <a:gd name="T13" fmla="*/ 56 h 61"/>
                  <a:gd name="T14" fmla="*/ 16 w 27"/>
                  <a:gd name="T15" fmla="*/ 59 h 61"/>
                  <a:gd name="T16" fmla="*/ 17 w 27"/>
                  <a:gd name="T17" fmla="*/ 61 h 61"/>
                  <a:gd name="T18" fmla="*/ 19 w 27"/>
                  <a:gd name="T19" fmla="*/ 59 h 61"/>
                  <a:gd name="T20" fmla="*/ 19 w 27"/>
                  <a:gd name="T21" fmla="*/ 58 h 61"/>
                  <a:gd name="T22" fmla="*/ 27 w 27"/>
                  <a:gd name="T23" fmla="*/ 25 h 61"/>
                  <a:gd name="T24" fmla="*/ 0 w 27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61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0" y="28"/>
                    </a:lnTo>
                    <a:lnTo>
                      <a:pt x="13" y="38"/>
                    </a:lnTo>
                    <a:lnTo>
                      <a:pt x="15" y="48"/>
                    </a:lnTo>
                    <a:lnTo>
                      <a:pt x="15" y="56"/>
                    </a:lnTo>
                    <a:lnTo>
                      <a:pt x="16" y="59"/>
                    </a:lnTo>
                    <a:lnTo>
                      <a:pt x="17" y="61"/>
                    </a:lnTo>
                    <a:lnTo>
                      <a:pt x="19" y="59"/>
                    </a:lnTo>
                    <a:lnTo>
                      <a:pt x="19" y="58"/>
                    </a:lnTo>
                    <a:lnTo>
                      <a:pt x="27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6" name="Freeform 112">
                <a:extLst>
                  <a:ext uri="{FF2B5EF4-FFF2-40B4-BE49-F238E27FC236}">
                    <a16:creationId xmlns:a16="http://schemas.microsoft.com/office/drawing/2014/main" xmlns="" id="{5FA2C939-1879-4116-A9F9-EAC4EE4F6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" y="3531"/>
                <a:ext cx="7" cy="16"/>
              </a:xfrm>
              <a:custGeom>
                <a:avLst/>
                <a:gdLst>
                  <a:gd name="T0" fmla="*/ 0 w 28"/>
                  <a:gd name="T1" fmla="*/ 0 h 67"/>
                  <a:gd name="T2" fmla="*/ 2 w 28"/>
                  <a:gd name="T3" fmla="*/ 7 h 67"/>
                  <a:gd name="T4" fmla="*/ 7 w 28"/>
                  <a:gd name="T5" fmla="*/ 22 h 67"/>
                  <a:gd name="T6" fmla="*/ 11 w 28"/>
                  <a:gd name="T7" fmla="*/ 31 h 67"/>
                  <a:gd name="T8" fmla="*/ 13 w 28"/>
                  <a:gd name="T9" fmla="*/ 42 h 67"/>
                  <a:gd name="T10" fmla="*/ 14 w 28"/>
                  <a:gd name="T11" fmla="*/ 53 h 67"/>
                  <a:gd name="T12" fmla="*/ 14 w 28"/>
                  <a:gd name="T13" fmla="*/ 63 h 67"/>
                  <a:gd name="T14" fmla="*/ 15 w 28"/>
                  <a:gd name="T15" fmla="*/ 65 h 67"/>
                  <a:gd name="T16" fmla="*/ 15 w 28"/>
                  <a:gd name="T17" fmla="*/ 66 h 67"/>
                  <a:gd name="T18" fmla="*/ 16 w 28"/>
                  <a:gd name="T19" fmla="*/ 67 h 67"/>
                  <a:gd name="T20" fmla="*/ 17 w 28"/>
                  <a:gd name="T21" fmla="*/ 67 h 67"/>
                  <a:gd name="T22" fmla="*/ 18 w 28"/>
                  <a:gd name="T23" fmla="*/ 66 h 67"/>
                  <a:gd name="T24" fmla="*/ 19 w 28"/>
                  <a:gd name="T25" fmla="*/ 65 h 67"/>
                  <a:gd name="T26" fmla="*/ 28 w 28"/>
                  <a:gd name="T27" fmla="*/ 25 h 67"/>
                  <a:gd name="T28" fmla="*/ 0 w 28"/>
                  <a:gd name="T2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67">
                    <a:moveTo>
                      <a:pt x="0" y="0"/>
                    </a:moveTo>
                    <a:lnTo>
                      <a:pt x="2" y="7"/>
                    </a:lnTo>
                    <a:lnTo>
                      <a:pt x="7" y="22"/>
                    </a:lnTo>
                    <a:lnTo>
                      <a:pt x="11" y="31"/>
                    </a:lnTo>
                    <a:lnTo>
                      <a:pt x="13" y="42"/>
                    </a:lnTo>
                    <a:lnTo>
                      <a:pt x="14" y="53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6" y="67"/>
                    </a:lnTo>
                    <a:lnTo>
                      <a:pt x="17" y="67"/>
                    </a:lnTo>
                    <a:lnTo>
                      <a:pt x="18" y="66"/>
                    </a:lnTo>
                    <a:lnTo>
                      <a:pt x="19" y="65"/>
                    </a:lnTo>
                    <a:lnTo>
                      <a:pt x="28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7" name="Freeform 113">
                <a:extLst>
                  <a:ext uri="{FF2B5EF4-FFF2-40B4-BE49-F238E27FC236}">
                    <a16:creationId xmlns:a16="http://schemas.microsoft.com/office/drawing/2014/main" xmlns="" id="{4FD3D823-364B-4B86-AD36-122840642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" y="3531"/>
                <a:ext cx="7" cy="16"/>
              </a:xfrm>
              <a:custGeom>
                <a:avLst/>
                <a:gdLst>
                  <a:gd name="T0" fmla="*/ 0 w 28"/>
                  <a:gd name="T1" fmla="*/ 0 h 67"/>
                  <a:gd name="T2" fmla="*/ 2 w 28"/>
                  <a:gd name="T3" fmla="*/ 7 h 67"/>
                  <a:gd name="T4" fmla="*/ 7 w 28"/>
                  <a:gd name="T5" fmla="*/ 22 h 67"/>
                  <a:gd name="T6" fmla="*/ 11 w 28"/>
                  <a:gd name="T7" fmla="*/ 31 h 67"/>
                  <a:gd name="T8" fmla="*/ 13 w 28"/>
                  <a:gd name="T9" fmla="*/ 42 h 67"/>
                  <a:gd name="T10" fmla="*/ 14 w 28"/>
                  <a:gd name="T11" fmla="*/ 53 h 67"/>
                  <a:gd name="T12" fmla="*/ 14 w 28"/>
                  <a:gd name="T13" fmla="*/ 63 h 67"/>
                  <a:gd name="T14" fmla="*/ 15 w 28"/>
                  <a:gd name="T15" fmla="*/ 65 h 67"/>
                  <a:gd name="T16" fmla="*/ 15 w 28"/>
                  <a:gd name="T17" fmla="*/ 66 h 67"/>
                  <a:gd name="T18" fmla="*/ 16 w 28"/>
                  <a:gd name="T19" fmla="*/ 67 h 67"/>
                  <a:gd name="T20" fmla="*/ 17 w 28"/>
                  <a:gd name="T21" fmla="*/ 67 h 67"/>
                  <a:gd name="T22" fmla="*/ 18 w 28"/>
                  <a:gd name="T23" fmla="*/ 66 h 67"/>
                  <a:gd name="T24" fmla="*/ 19 w 28"/>
                  <a:gd name="T25" fmla="*/ 65 h 67"/>
                  <a:gd name="T26" fmla="*/ 28 w 28"/>
                  <a:gd name="T27" fmla="*/ 25 h 67"/>
                  <a:gd name="T28" fmla="*/ 0 w 28"/>
                  <a:gd name="T2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67">
                    <a:moveTo>
                      <a:pt x="0" y="0"/>
                    </a:moveTo>
                    <a:lnTo>
                      <a:pt x="2" y="7"/>
                    </a:lnTo>
                    <a:lnTo>
                      <a:pt x="7" y="22"/>
                    </a:lnTo>
                    <a:lnTo>
                      <a:pt x="11" y="31"/>
                    </a:lnTo>
                    <a:lnTo>
                      <a:pt x="13" y="42"/>
                    </a:lnTo>
                    <a:lnTo>
                      <a:pt x="14" y="53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6" y="67"/>
                    </a:lnTo>
                    <a:lnTo>
                      <a:pt x="17" y="67"/>
                    </a:lnTo>
                    <a:lnTo>
                      <a:pt x="18" y="66"/>
                    </a:lnTo>
                    <a:lnTo>
                      <a:pt x="19" y="65"/>
                    </a:lnTo>
                    <a:lnTo>
                      <a:pt x="28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8" name="Freeform 114">
                <a:extLst>
                  <a:ext uri="{FF2B5EF4-FFF2-40B4-BE49-F238E27FC236}">
                    <a16:creationId xmlns:a16="http://schemas.microsoft.com/office/drawing/2014/main" xmlns="" id="{785A5F1B-7CCC-4F97-AA50-3B5B34CDB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" y="3545"/>
                <a:ext cx="5" cy="19"/>
              </a:xfrm>
              <a:custGeom>
                <a:avLst/>
                <a:gdLst>
                  <a:gd name="T0" fmla="*/ 0 w 19"/>
                  <a:gd name="T1" fmla="*/ 0 h 77"/>
                  <a:gd name="T2" fmla="*/ 1 w 19"/>
                  <a:gd name="T3" fmla="*/ 8 h 77"/>
                  <a:gd name="T4" fmla="*/ 3 w 19"/>
                  <a:gd name="T5" fmla="*/ 27 h 77"/>
                  <a:gd name="T6" fmla="*/ 5 w 19"/>
                  <a:gd name="T7" fmla="*/ 51 h 77"/>
                  <a:gd name="T8" fmla="*/ 6 w 19"/>
                  <a:gd name="T9" fmla="*/ 73 h 77"/>
                  <a:gd name="T10" fmla="*/ 6 w 19"/>
                  <a:gd name="T11" fmla="*/ 75 h 77"/>
                  <a:gd name="T12" fmla="*/ 6 w 19"/>
                  <a:gd name="T13" fmla="*/ 77 h 77"/>
                  <a:gd name="T14" fmla="*/ 7 w 19"/>
                  <a:gd name="T15" fmla="*/ 77 h 77"/>
                  <a:gd name="T16" fmla="*/ 8 w 19"/>
                  <a:gd name="T17" fmla="*/ 77 h 77"/>
                  <a:gd name="T18" fmla="*/ 10 w 19"/>
                  <a:gd name="T19" fmla="*/ 77 h 77"/>
                  <a:gd name="T20" fmla="*/ 10 w 19"/>
                  <a:gd name="T21" fmla="*/ 75 h 77"/>
                  <a:gd name="T22" fmla="*/ 19 w 19"/>
                  <a:gd name="T23" fmla="*/ 36 h 77"/>
                  <a:gd name="T24" fmla="*/ 0 w 1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77">
                    <a:moveTo>
                      <a:pt x="0" y="0"/>
                    </a:moveTo>
                    <a:lnTo>
                      <a:pt x="1" y="8"/>
                    </a:lnTo>
                    <a:lnTo>
                      <a:pt x="3" y="27"/>
                    </a:lnTo>
                    <a:lnTo>
                      <a:pt x="5" y="51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7" y="77"/>
                    </a:lnTo>
                    <a:lnTo>
                      <a:pt x="8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9" y="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9" name="Freeform 115">
                <a:extLst>
                  <a:ext uri="{FF2B5EF4-FFF2-40B4-BE49-F238E27FC236}">
                    <a16:creationId xmlns:a16="http://schemas.microsoft.com/office/drawing/2014/main" xmlns="" id="{939B2EC0-61EF-4567-BAD0-7370FF0FE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" y="3545"/>
                <a:ext cx="5" cy="19"/>
              </a:xfrm>
              <a:custGeom>
                <a:avLst/>
                <a:gdLst>
                  <a:gd name="T0" fmla="*/ 0 w 19"/>
                  <a:gd name="T1" fmla="*/ 0 h 77"/>
                  <a:gd name="T2" fmla="*/ 1 w 19"/>
                  <a:gd name="T3" fmla="*/ 8 h 77"/>
                  <a:gd name="T4" fmla="*/ 3 w 19"/>
                  <a:gd name="T5" fmla="*/ 27 h 77"/>
                  <a:gd name="T6" fmla="*/ 5 w 19"/>
                  <a:gd name="T7" fmla="*/ 51 h 77"/>
                  <a:gd name="T8" fmla="*/ 6 w 19"/>
                  <a:gd name="T9" fmla="*/ 73 h 77"/>
                  <a:gd name="T10" fmla="*/ 6 w 19"/>
                  <a:gd name="T11" fmla="*/ 75 h 77"/>
                  <a:gd name="T12" fmla="*/ 6 w 19"/>
                  <a:gd name="T13" fmla="*/ 77 h 77"/>
                  <a:gd name="T14" fmla="*/ 7 w 19"/>
                  <a:gd name="T15" fmla="*/ 77 h 77"/>
                  <a:gd name="T16" fmla="*/ 8 w 19"/>
                  <a:gd name="T17" fmla="*/ 77 h 77"/>
                  <a:gd name="T18" fmla="*/ 10 w 19"/>
                  <a:gd name="T19" fmla="*/ 77 h 77"/>
                  <a:gd name="T20" fmla="*/ 10 w 19"/>
                  <a:gd name="T21" fmla="*/ 75 h 77"/>
                  <a:gd name="T22" fmla="*/ 19 w 19"/>
                  <a:gd name="T23" fmla="*/ 36 h 77"/>
                  <a:gd name="T24" fmla="*/ 0 w 1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77">
                    <a:moveTo>
                      <a:pt x="0" y="0"/>
                    </a:moveTo>
                    <a:lnTo>
                      <a:pt x="1" y="8"/>
                    </a:lnTo>
                    <a:lnTo>
                      <a:pt x="3" y="27"/>
                    </a:lnTo>
                    <a:lnTo>
                      <a:pt x="5" y="51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7" y="77"/>
                    </a:lnTo>
                    <a:lnTo>
                      <a:pt x="8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9" y="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0" name="Freeform 116">
                <a:extLst>
                  <a:ext uri="{FF2B5EF4-FFF2-40B4-BE49-F238E27FC236}">
                    <a16:creationId xmlns:a16="http://schemas.microsoft.com/office/drawing/2014/main" xmlns="" id="{E5405EC0-7316-4152-85B8-9F75D05C0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0" y="3539"/>
                <a:ext cx="5" cy="19"/>
              </a:xfrm>
              <a:custGeom>
                <a:avLst/>
                <a:gdLst>
                  <a:gd name="T0" fmla="*/ 0 w 20"/>
                  <a:gd name="T1" fmla="*/ 0 h 76"/>
                  <a:gd name="T2" fmla="*/ 1 w 20"/>
                  <a:gd name="T3" fmla="*/ 7 h 76"/>
                  <a:gd name="T4" fmla="*/ 4 w 20"/>
                  <a:gd name="T5" fmla="*/ 26 h 76"/>
                  <a:gd name="T6" fmla="*/ 6 w 20"/>
                  <a:gd name="T7" fmla="*/ 49 h 76"/>
                  <a:gd name="T8" fmla="*/ 6 w 20"/>
                  <a:gd name="T9" fmla="*/ 72 h 76"/>
                  <a:gd name="T10" fmla="*/ 7 w 20"/>
                  <a:gd name="T11" fmla="*/ 74 h 76"/>
                  <a:gd name="T12" fmla="*/ 7 w 20"/>
                  <a:gd name="T13" fmla="*/ 75 h 76"/>
                  <a:gd name="T14" fmla="*/ 8 w 20"/>
                  <a:gd name="T15" fmla="*/ 76 h 76"/>
                  <a:gd name="T16" fmla="*/ 9 w 20"/>
                  <a:gd name="T17" fmla="*/ 76 h 76"/>
                  <a:gd name="T18" fmla="*/ 10 w 20"/>
                  <a:gd name="T19" fmla="*/ 76 h 76"/>
                  <a:gd name="T20" fmla="*/ 11 w 20"/>
                  <a:gd name="T21" fmla="*/ 74 h 76"/>
                  <a:gd name="T22" fmla="*/ 20 w 20"/>
                  <a:gd name="T23" fmla="*/ 35 h 76"/>
                  <a:gd name="T24" fmla="*/ 0 w 20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76">
                    <a:moveTo>
                      <a:pt x="0" y="0"/>
                    </a:moveTo>
                    <a:lnTo>
                      <a:pt x="1" y="7"/>
                    </a:lnTo>
                    <a:lnTo>
                      <a:pt x="4" y="26"/>
                    </a:lnTo>
                    <a:lnTo>
                      <a:pt x="6" y="4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7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1" y="74"/>
                    </a:lnTo>
                    <a:lnTo>
                      <a:pt x="20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1" name="Freeform 117">
                <a:extLst>
                  <a:ext uri="{FF2B5EF4-FFF2-40B4-BE49-F238E27FC236}">
                    <a16:creationId xmlns:a16="http://schemas.microsoft.com/office/drawing/2014/main" xmlns="" id="{58C6047C-A0AF-403B-817D-FFDC5A9AB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0" y="3539"/>
                <a:ext cx="5" cy="19"/>
              </a:xfrm>
              <a:custGeom>
                <a:avLst/>
                <a:gdLst>
                  <a:gd name="T0" fmla="*/ 0 w 20"/>
                  <a:gd name="T1" fmla="*/ 0 h 76"/>
                  <a:gd name="T2" fmla="*/ 1 w 20"/>
                  <a:gd name="T3" fmla="*/ 7 h 76"/>
                  <a:gd name="T4" fmla="*/ 4 w 20"/>
                  <a:gd name="T5" fmla="*/ 26 h 76"/>
                  <a:gd name="T6" fmla="*/ 6 w 20"/>
                  <a:gd name="T7" fmla="*/ 49 h 76"/>
                  <a:gd name="T8" fmla="*/ 6 w 20"/>
                  <a:gd name="T9" fmla="*/ 72 h 76"/>
                  <a:gd name="T10" fmla="*/ 7 w 20"/>
                  <a:gd name="T11" fmla="*/ 74 h 76"/>
                  <a:gd name="T12" fmla="*/ 7 w 20"/>
                  <a:gd name="T13" fmla="*/ 75 h 76"/>
                  <a:gd name="T14" fmla="*/ 8 w 20"/>
                  <a:gd name="T15" fmla="*/ 76 h 76"/>
                  <a:gd name="T16" fmla="*/ 9 w 20"/>
                  <a:gd name="T17" fmla="*/ 76 h 76"/>
                  <a:gd name="T18" fmla="*/ 10 w 20"/>
                  <a:gd name="T19" fmla="*/ 76 h 76"/>
                  <a:gd name="T20" fmla="*/ 11 w 20"/>
                  <a:gd name="T21" fmla="*/ 74 h 76"/>
                  <a:gd name="T22" fmla="*/ 20 w 20"/>
                  <a:gd name="T23" fmla="*/ 35 h 76"/>
                  <a:gd name="T24" fmla="*/ 0 w 20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76">
                    <a:moveTo>
                      <a:pt x="0" y="0"/>
                    </a:moveTo>
                    <a:lnTo>
                      <a:pt x="1" y="7"/>
                    </a:lnTo>
                    <a:lnTo>
                      <a:pt x="4" y="26"/>
                    </a:lnTo>
                    <a:lnTo>
                      <a:pt x="6" y="4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7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1" y="74"/>
                    </a:lnTo>
                    <a:lnTo>
                      <a:pt x="20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2" name="Freeform 118">
                <a:extLst>
                  <a:ext uri="{FF2B5EF4-FFF2-40B4-BE49-F238E27FC236}">
                    <a16:creationId xmlns:a16="http://schemas.microsoft.com/office/drawing/2014/main" xmlns="" id="{0FF7FEF4-DA7A-48A1-A682-431B05427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3555"/>
                <a:ext cx="3" cy="23"/>
              </a:xfrm>
              <a:custGeom>
                <a:avLst/>
                <a:gdLst>
                  <a:gd name="T0" fmla="*/ 0 w 14"/>
                  <a:gd name="T1" fmla="*/ 0 h 91"/>
                  <a:gd name="T2" fmla="*/ 0 w 14"/>
                  <a:gd name="T3" fmla="*/ 10 h 91"/>
                  <a:gd name="T4" fmla="*/ 1 w 14"/>
                  <a:gd name="T5" fmla="*/ 34 h 91"/>
                  <a:gd name="T6" fmla="*/ 1 w 14"/>
                  <a:gd name="T7" fmla="*/ 62 h 91"/>
                  <a:gd name="T8" fmla="*/ 1 w 14"/>
                  <a:gd name="T9" fmla="*/ 86 h 91"/>
                  <a:gd name="T10" fmla="*/ 1 w 14"/>
                  <a:gd name="T11" fmla="*/ 89 h 91"/>
                  <a:gd name="T12" fmla="*/ 1 w 14"/>
                  <a:gd name="T13" fmla="*/ 90 h 91"/>
                  <a:gd name="T14" fmla="*/ 2 w 14"/>
                  <a:gd name="T15" fmla="*/ 91 h 91"/>
                  <a:gd name="T16" fmla="*/ 3 w 14"/>
                  <a:gd name="T17" fmla="*/ 91 h 91"/>
                  <a:gd name="T18" fmla="*/ 5 w 14"/>
                  <a:gd name="T19" fmla="*/ 91 h 91"/>
                  <a:gd name="T20" fmla="*/ 6 w 14"/>
                  <a:gd name="T21" fmla="*/ 89 h 91"/>
                  <a:gd name="T22" fmla="*/ 14 w 14"/>
                  <a:gd name="T23" fmla="*/ 50 h 91"/>
                  <a:gd name="T24" fmla="*/ 0 w 14"/>
                  <a:gd name="T2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91">
                    <a:moveTo>
                      <a:pt x="0" y="0"/>
                    </a:moveTo>
                    <a:lnTo>
                      <a:pt x="0" y="10"/>
                    </a:lnTo>
                    <a:lnTo>
                      <a:pt x="1" y="34"/>
                    </a:lnTo>
                    <a:lnTo>
                      <a:pt x="1" y="62"/>
                    </a:lnTo>
                    <a:lnTo>
                      <a:pt x="1" y="86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3" y="91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4" y="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3" name="Freeform 119">
                <a:extLst>
                  <a:ext uri="{FF2B5EF4-FFF2-40B4-BE49-F238E27FC236}">
                    <a16:creationId xmlns:a16="http://schemas.microsoft.com/office/drawing/2014/main" xmlns="" id="{D3A4472B-2BFC-45E0-AA39-422CAE592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3555"/>
                <a:ext cx="3" cy="23"/>
              </a:xfrm>
              <a:custGeom>
                <a:avLst/>
                <a:gdLst>
                  <a:gd name="T0" fmla="*/ 0 w 14"/>
                  <a:gd name="T1" fmla="*/ 0 h 91"/>
                  <a:gd name="T2" fmla="*/ 0 w 14"/>
                  <a:gd name="T3" fmla="*/ 10 h 91"/>
                  <a:gd name="T4" fmla="*/ 1 w 14"/>
                  <a:gd name="T5" fmla="*/ 34 h 91"/>
                  <a:gd name="T6" fmla="*/ 1 w 14"/>
                  <a:gd name="T7" fmla="*/ 62 h 91"/>
                  <a:gd name="T8" fmla="*/ 1 w 14"/>
                  <a:gd name="T9" fmla="*/ 86 h 91"/>
                  <a:gd name="T10" fmla="*/ 1 w 14"/>
                  <a:gd name="T11" fmla="*/ 89 h 91"/>
                  <a:gd name="T12" fmla="*/ 1 w 14"/>
                  <a:gd name="T13" fmla="*/ 90 h 91"/>
                  <a:gd name="T14" fmla="*/ 2 w 14"/>
                  <a:gd name="T15" fmla="*/ 91 h 91"/>
                  <a:gd name="T16" fmla="*/ 3 w 14"/>
                  <a:gd name="T17" fmla="*/ 91 h 91"/>
                  <a:gd name="T18" fmla="*/ 5 w 14"/>
                  <a:gd name="T19" fmla="*/ 91 h 91"/>
                  <a:gd name="T20" fmla="*/ 6 w 14"/>
                  <a:gd name="T21" fmla="*/ 89 h 91"/>
                  <a:gd name="T22" fmla="*/ 14 w 14"/>
                  <a:gd name="T23" fmla="*/ 50 h 91"/>
                  <a:gd name="T24" fmla="*/ 0 w 14"/>
                  <a:gd name="T2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91">
                    <a:moveTo>
                      <a:pt x="0" y="0"/>
                    </a:moveTo>
                    <a:lnTo>
                      <a:pt x="0" y="10"/>
                    </a:lnTo>
                    <a:lnTo>
                      <a:pt x="1" y="34"/>
                    </a:lnTo>
                    <a:lnTo>
                      <a:pt x="1" y="62"/>
                    </a:lnTo>
                    <a:lnTo>
                      <a:pt x="1" y="86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3" y="91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4" y="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4" name="Freeform 120">
                <a:extLst>
                  <a:ext uri="{FF2B5EF4-FFF2-40B4-BE49-F238E27FC236}">
                    <a16:creationId xmlns:a16="http://schemas.microsoft.com/office/drawing/2014/main" xmlns="" id="{C6BFC7E6-0B27-45A4-9DEB-66911CC39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3487"/>
                <a:ext cx="8" cy="16"/>
              </a:xfrm>
              <a:custGeom>
                <a:avLst/>
                <a:gdLst>
                  <a:gd name="T0" fmla="*/ 0 w 32"/>
                  <a:gd name="T1" fmla="*/ 0 h 63"/>
                  <a:gd name="T2" fmla="*/ 3 w 32"/>
                  <a:gd name="T3" fmla="*/ 5 h 63"/>
                  <a:gd name="T4" fmla="*/ 9 w 32"/>
                  <a:gd name="T5" fmla="*/ 19 h 63"/>
                  <a:gd name="T6" fmla="*/ 13 w 32"/>
                  <a:gd name="T7" fmla="*/ 29 h 63"/>
                  <a:gd name="T8" fmla="*/ 16 w 32"/>
                  <a:gd name="T9" fmla="*/ 38 h 63"/>
                  <a:gd name="T10" fmla="*/ 18 w 32"/>
                  <a:gd name="T11" fmla="*/ 48 h 63"/>
                  <a:gd name="T12" fmla="*/ 18 w 32"/>
                  <a:gd name="T13" fmla="*/ 59 h 63"/>
                  <a:gd name="T14" fmla="*/ 18 w 32"/>
                  <a:gd name="T15" fmla="*/ 61 h 63"/>
                  <a:gd name="T16" fmla="*/ 19 w 32"/>
                  <a:gd name="T17" fmla="*/ 62 h 63"/>
                  <a:gd name="T18" fmla="*/ 20 w 32"/>
                  <a:gd name="T19" fmla="*/ 63 h 63"/>
                  <a:gd name="T20" fmla="*/ 20 w 32"/>
                  <a:gd name="T21" fmla="*/ 63 h 63"/>
                  <a:gd name="T22" fmla="*/ 22 w 32"/>
                  <a:gd name="T23" fmla="*/ 63 h 63"/>
                  <a:gd name="T24" fmla="*/ 23 w 32"/>
                  <a:gd name="T25" fmla="*/ 61 h 63"/>
                  <a:gd name="T26" fmla="*/ 32 w 32"/>
                  <a:gd name="T27" fmla="*/ 18 h 63"/>
                  <a:gd name="T28" fmla="*/ 0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lnTo>
                      <a:pt x="3" y="5"/>
                    </a:lnTo>
                    <a:lnTo>
                      <a:pt x="9" y="19"/>
                    </a:lnTo>
                    <a:lnTo>
                      <a:pt x="13" y="29"/>
                    </a:lnTo>
                    <a:lnTo>
                      <a:pt x="16" y="38"/>
                    </a:lnTo>
                    <a:lnTo>
                      <a:pt x="18" y="48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3"/>
                    </a:lnTo>
                    <a:lnTo>
                      <a:pt x="20" y="63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32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5" name="Freeform 121">
                <a:extLst>
                  <a:ext uri="{FF2B5EF4-FFF2-40B4-BE49-F238E27FC236}">
                    <a16:creationId xmlns:a16="http://schemas.microsoft.com/office/drawing/2014/main" xmlns="" id="{4BB0E720-E9DF-41F8-8B75-B1A374892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3487"/>
                <a:ext cx="8" cy="16"/>
              </a:xfrm>
              <a:custGeom>
                <a:avLst/>
                <a:gdLst>
                  <a:gd name="T0" fmla="*/ 0 w 32"/>
                  <a:gd name="T1" fmla="*/ 0 h 63"/>
                  <a:gd name="T2" fmla="*/ 3 w 32"/>
                  <a:gd name="T3" fmla="*/ 5 h 63"/>
                  <a:gd name="T4" fmla="*/ 9 w 32"/>
                  <a:gd name="T5" fmla="*/ 19 h 63"/>
                  <a:gd name="T6" fmla="*/ 13 w 32"/>
                  <a:gd name="T7" fmla="*/ 29 h 63"/>
                  <a:gd name="T8" fmla="*/ 16 w 32"/>
                  <a:gd name="T9" fmla="*/ 38 h 63"/>
                  <a:gd name="T10" fmla="*/ 18 w 32"/>
                  <a:gd name="T11" fmla="*/ 48 h 63"/>
                  <a:gd name="T12" fmla="*/ 18 w 32"/>
                  <a:gd name="T13" fmla="*/ 59 h 63"/>
                  <a:gd name="T14" fmla="*/ 18 w 32"/>
                  <a:gd name="T15" fmla="*/ 61 h 63"/>
                  <a:gd name="T16" fmla="*/ 19 w 32"/>
                  <a:gd name="T17" fmla="*/ 62 h 63"/>
                  <a:gd name="T18" fmla="*/ 20 w 32"/>
                  <a:gd name="T19" fmla="*/ 63 h 63"/>
                  <a:gd name="T20" fmla="*/ 20 w 32"/>
                  <a:gd name="T21" fmla="*/ 63 h 63"/>
                  <a:gd name="T22" fmla="*/ 22 w 32"/>
                  <a:gd name="T23" fmla="*/ 63 h 63"/>
                  <a:gd name="T24" fmla="*/ 23 w 32"/>
                  <a:gd name="T25" fmla="*/ 61 h 63"/>
                  <a:gd name="T26" fmla="*/ 32 w 32"/>
                  <a:gd name="T27" fmla="*/ 18 h 63"/>
                  <a:gd name="T28" fmla="*/ 0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lnTo>
                      <a:pt x="3" y="5"/>
                    </a:lnTo>
                    <a:lnTo>
                      <a:pt x="9" y="19"/>
                    </a:lnTo>
                    <a:lnTo>
                      <a:pt x="13" y="29"/>
                    </a:lnTo>
                    <a:lnTo>
                      <a:pt x="16" y="38"/>
                    </a:lnTo>
                    <a:lnTo>
                      <a:pt x="18" y="48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3"/>
                    </a:lnTo>
                    <a:lnTo>
                      <a:pt x="20" y="63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32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6" name="Freeform 122">
                <a:extLst>
                  <a:ext uri="{FF2B5EF4-FFF2-40B4-BE49-F238E27FC236}">
                    <a16:creationId xmlns:a16="http://schemas.microsoft.com/office/drawing/2014/main" xmlns="" id="{BFBC2CFD-FB00-4066-B02A-061CBAD7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" y="3510"/>
                <a:ext cx="8" cy="16"/>
              </a:xfrm>
              <a:custGeom>
                <a:avLst/>
                <a:gdLst>
                  <a:gd name="T0" fmla="*/ 0 w 31"/>
                  <a:gd name="T1" fmla="*/ 0 h 65"/>
                  <a:gd name="T2" fmla="*/ 2 w 31"/>
                  <a:gd name="T3" fmla="*/ 5 h 65"/>
                  <a:gd name="T4" fmla="*/ 10 w 31"/>
                  <a:gd name="T5" fmla="*/ 19 h 65"/>
                  <a:gd name="T6" fmla="*/ 13 w 31"/>
                  <a:gd name="T7" fmla="*/ 29 h 65"/>
                  <a:gd name="T8" fmla="*/ 15 w 31"/>
                  <a:gd name="T9" fmla="*/ 39 h 65"/>
                  <a:gd name="T10" fmla="*/ 17 w 31"/>
                  <a:gd name="T11" fmla="*/ 50 h 65"/>
                  <a:gd name="T12" fmla="*/ 19 w 31"/>
                  <a:gd name="T13" fmla="*/ 59 h 65"/>
                  <a:gd name="T14" fmla="*/ 19 w 31"/>
                  <a:gd name="T15" fmla="*/ 61 h 65"/>
                  <a:gd name="T16" fmla="*/ 19 w 31"/>
                  <a:gd name="T17" fmla="*/ 64 h 65"/>
                  <a:gd name="T18" fmla="*/ 20 w 31"/>
                  <a:gd name="T19" fmla="*/ 64 h 65"/>
                  <a:gd name="T20" fmla="*/ 21 w 31"/>
                  <a:gd name="T21" fmla="*/ 65 h 65"/>
                  <a:gd name="T22" fmla="*/ 23 w 31"/>
                  <a:gd name="T23" fmla="*/ 64 h 65"/>
                  <a:gd name="T24" fmla="*/ 24 w 31"/>
                  <a:gd name="T25" fmla="*/ 61 h 65"/>
                  <a:gd name="T26" fmla="*/ 31 w 31"/>
                  <a:gd name="T27" fmla="*/ 18 h 65"/>
                  <a:gd name="T28" fmla="*/ 0 w 31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5">
                    <a:moveTo>
                      <a:pt x="0" y="0"/>
                    </a:moveTo>
                    <a:lnTo>
                      <a:pt x="2" y="5"/>
                    </a:lnTo>
                    <a:lnTo>
                      <a:pt x="10" y="19"/>
                    </a:lnTo>
                    <a:lnTo>
                      <a:pt x="13" y="29"/>
                    </a:lnTo>
                    <a:lnTo>
                      <a:pt x="15" y="39"/>
                    </a:lnTo>
                    <a:lnTo>
                      <a:pt x="17" y="50"/>
                    </a:lnTo>
                    <a:lnTo>
                      <a:pt x="19" y="59"/>
                    </a:lnTo>
                    <a:lnTo>
                      <a:pt x="19" y="61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5"/>
                    </a:lnTo>
                    <a:lnTo>
                      <a:pt x="23" y="64"/>
                    </a:lnTo>
                    <a:lnTo>
                      <a:pt x="24" y="61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7" name="Freeform 123">
                <a:extLst>
                  <a:ext uri="{FF2B5EF4-FFF2-40B4-BE49-F238E27FC236}">
                    <a16:creationId xmlns:a16="http://schemas.microsoft.com/office/drawing/2014/main" xmlns="" id="{77955269-4693-4B48-B8CF-0A4DD6767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" y="3510"/>
                <a:ext cx="8" cy="16"/>
              </a:xfrm>
              <a:custGeom>
                <a:avLst/>
                <a:gdLst>
                  <a:gd name="T0" fmla="*/ 0 w 31"/>
                  <a:gd name="T1" fmla="*/ 0 h 65"/>
                  <a:gd name="T2" fmla="*/ 2 w 31"/>
                  <a:gd name="T3" fmla="*/ 5 h 65"/>
                  <a:gd name="T4" fmla="*/ 10 w 31"/>
                  <a:gd name="T5" fmla="*/ 19 h 65"/>
                  <a:gd name="T6" fmla="*/ 13 w 31"/>
                  <a:gd name="T7" fmla="*/ 29 h 65"/>
                  <a:gd name="T8" fmla="*/ 15 w 31"/>
                  <a:gd name="T9" fmla="*/ 39 h 65"/>
                  <a:gd name="T10" fmla="*/ 17 w 31"/>
                  <a:gd name="T11" fmla="*/ 50 h 65"/>
                  <a:gd name="T12" fmla="*/ 19 w 31"/>
                  <a:gd name="T13" fmla="*/ 59 h 65"/>
                  <a:gd name="T14" fmla="*/ 19 w 31"/>
                  <a:gd name="T15" fmla="*/ 61 h 65"/>
                  <a:gd name="T16" fmla="*/ 19 w 31"/>
                  <a:gd name="T17" fmla="*/ 64 h 65"/>
                  <a:gd name="T18" fmla="*/ 20 w 31"/>
                  <a:gd name="T19" fmla="*/ 64 h 65"/>
                  <a:gd name="T20" fmla="*/ 21 w 31"/>
                  <a:gd name="T21" fmla="*/ 65 h 65"/>
                  <a:gd name="T22" fmla="*/ 23 w 31"/>
                  <a:gd name="T23" fmla="*/ 64 h 65"/>
                  <a:gd name="T24" fmla="*/ 24 w 31"/>
                  <a:gd name="T25" fmla="*/ 61 h 65"/>
                  <a:gd name="T26" fmla="*/ 31 w 31"/>
                  <a:gd name="T27" fmla="*/ 18 h 65"/>
                  <a:gd name="T28" fmla="*/ 0 w 31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5">
                    <a:moveTo>
                      <a:pt x="0" y="0"/>
                    </a:moveTo>
                    <a:lnTo>
                      <a:pt x="2" y="5"/>
                    </a:lnTo>
                    <a:lnTo>
                      <a:pt x="10" y="19"/>
                    </a:lnTo>
                    <a:lnTo>
                      <a:pt x="13" y="29"/>
                    </a:lnTo>
                    <a:lnTo>
                      <a:pt x="15" y="39"/>
                    </a:lnTo>
                    <a:lnTo>
                      <a:pt x="17" y="50"/>
                    </a:lnTo>
                    <a:lnTo>
                      <a:pt x="19" y="59"/>
                    </a:lnTo>
                    <a:lnTo>
                      <a:pt x="19" y="61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5"/>
                    </a:lnTo>
                    <a:lnTo>
                      <a:pt x="23" y="64"/>
                    </a:lnTo>
                    <a:lnTo>
                      <a:pt x="24" y="61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8" name="Freeform 124">
                <a:extLst>
                  <a:ext uri="{FF2B5EF4-FFF2-40B4-BE49-F238E27FC236}">
                    <a16:creationId xmlns:a16="http://schemas.microsoft.com/office/drawing/2014/main" xmlns="" id="{F0CDB370-E6CD-4751-A226-4D099920C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3524"/>
                <a:ext cx="7" cy="20"/>
              </a:xfrm>
              <a:custGeom>
                <a:avLst/>
                <a:gdLst>
                  <a:gd name="T0" fmla="*/ 0 w 27"/>
                  <a:gd name="T1" fmla="*/ 0 h 81"/>
                  <a:gd name="T2" fmla="*/ 2 w 27"/>
                  <a:gd name="T3" fmla="*/ 8 h 81"/>
                  <a:gd name="T4" fmla="*/ 8 w 27"/>
                  <a:gd name="T5" fmla="*/ 28 h 81"/>
                  <a:gd name="T6" fmla="*/ 10 w 27"/>
                  <a:gd name="T7" fmla="*/ 40 h 81"/>
                  <a:gd name="T8" fmla="*/ 12 w 27"/>
                  <a:gd name="T9" fmla="*/ 53 h 81"/>
                  <a:gd name="T10" fmla="*/ 14 w 27"/>
                  <a:gd name="T11" fmla="*/ 65 h 81"/>
                  <a:gd name="T12" fmla="*/ 14 w 27"/>
                  <a:gd name="T13" fmla="*/ 77 h 81"/>
                  <a:gd name="T14" fmla="*/ 14 w 27"/>
                  <a:gd name="T15" fmla="*/ 79 h 81"/>
                  <a:gd name="T16" fmla="*/ 15 w 27"/>
                  <a:gd name="T17" fmla="*/ 80 h 81"/>
                  <a:gd name="T18" fmla="*/ 15 w 27"/>
                  <a:gd name="T19" fmla="*/ 81 h 81"/>
                  <a:gd name="T20" fmla="*/ 16 w 27"/>
                  <a:gd name="T21" fmla="*/ 81 h 81"/>
                  <a:gd name="T22" fmla="*/ 19 w 27"/>
                  <a:gd name="T23" fmla="*/ 80 h 81"/>
                  <a:gd name="T24" fmla="*/ 20 w 27"/>
                  <a:gd name="T25" fmla="*/ 79 h 81"/>
                  <a:gd name="T26" fmla="*/ 27 w 27"/>
                  <a:gd name="T27" fmla="*/ 33 h 81"/>
                  <a:gd name="T28" fmla="*/ 0 w 27"/>
                  <a:gd name="T2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81">
                    <a:moveTo>
                      <a:pt x="0" y="0"/>
                    </a:moveTo>
                    <a:lnTo>
                      <a:pt x="2" y="8"/>
                    </a:lnTo>
                    <a:lnTo>
                      <a:pt x="8" y="28"/>
                    </a:lnTo>
                    <a:lnTo>
                      <a:pt x="10" y="40"/>
                    </a:lnTo>
                    <a:lnTo>
                      <a:pt x="12" y="53"/>
                    </a:lnTo>
                    <a:lnTo>
                      <a:pt x="14" y="65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5" y="80"/>
                    </a:lnTo>
                    <a:lnTo>
                      <a:pt x="15" y="81"/>
                    </a:lnTo>
                    <a:lnTo>
                      <a:pt x="16" y="81"/>
                    </a:lnTo>
                    <a:lnTo>
                      <a:pt x="19" y="80"/>
                    </a:lnTo>
                    <a:lnTo>
                      <a:pt x="20" y="79"/>
                    </a:lnTo>
                    <a:lnTo>
                      <a:pt x="27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89" name="Freeform 125">
                <a:extLst>
                  <a:ext uri="{FF2B5EF4-FFF2-40B4-BE49-F238E27FC236}">
                    <a16:creationId xmlns:a16="http://schemas.microsoft.com/office/drawing/2014/main" xmlns="" id="{3E76C02E-211A-458D-BDA8-02CCA6788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3524"/>
                <a:ext cx="7" cy="20"/>
              </a:xfrm>
              <a:custGeom>
                <a:avLst/>
                <a:gdLst>
                  <a:gd name="T0" fmla="*/ 0 w 27"/>
                  <a:gd name="T1" fmla="*/ 0 h 81"/>
                  <a:gd name="T2" fmla="*/ 2 w 27"/>
                  <a:gd name="T3" fmla="*/ 8 h 81"/>
                  <a:gd name="T4" fmla="*/ 8 w 27"/>
                  <a:gd name="T5" fmla="*/ 28 h 81"/>
                  <a:gd name="T6" fmla="*/ 10 w 27"/>
                  <a:gd name="T7" fmla="*/ 40 h 81"/>
                  <a:gd name="T8" fmla="*/ 12 w 27"/>
                  <a:gd name="T9" fmla="*/ 53 h 81"/>
                  <a:gd name="T10" fmla="*/ 14 w 27"/>
                  <a:gd name="T11" fmla="*/ 65 h 81"/>
                  <a:gd name="T12" fmla="*/ 14 w 27"/>
                  <a:gd name="T13" fmla="*/ 77 h 81"/>
                  <a:gd name="T14" fmla="*/ 14 w 27"/>
                  <a:gd name="T15" fmla="*/ 79 h 81"/>
                  <a:gd name="T16" fmla="*/ 15 w 27"/>
                  <a:gd name="T17" fmla="*/ 80 h 81"/>
                  <a:gd name="T18" fmla="*/ 15 w 27"/>
                  <a:gd name="T19" fmla="*/ 81 h 81"/>
                  <a:gd name="T20" fmla="*/ 16 w 27"/>
                  <a:gd name="T21" fmla="*/ 81 h 81"/>
                  <a:gd name="T22" fmla="*/ 19 w 27"/>
                  <a:gd name="T23" fmla="*/ 80 h 81"/>
                  <a:gd name="T24" fmla="*/ 20 w 27"/>
                  <a:gd name="T25" fmla="*/ 79 h 81"/>
                  <a:gd name="T26" fmla="*/ 27 w 27"/>
                  <a:gd name="T27" fmla="*/ 33 h 81"/>
                  <a:gd name="T28" fmla="*/ 0 w 27"/>
                  <a:gd name="T2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81">
                    <a:moveTo>
                      <a:pt x="0" y="0"/>
                    </a:moveTo>
                    <a:lnTo>
                      <a:pt x="2" y="8"/>
                    </a:lnTo>
                    <a:lnTo>
                      <a:pt x="8" y="28"/>
                    </a:lnTo>
                    <a:lnTo>
                      <a:pt x="10" y="40"/>
                    </a:lnTo>
                    <a:lnTo>
                      <a:pt x="12" y="53"/>
                    </a:lnTo>
                    <a:lnTo>
                      <a:pt x="14" y="65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5" y="80"/>
                    </a:lnTo>
                    <a:lnTo>
                      <a:pt x="15" y="81"/>
                    </a:lnTo>
                    <a:lnTo>
                      <a:pt x="16" y="81"/>
                    </a:lnTo>
                    <a:lnTo>
                      <a:pt x="19" y="80"/>
                    </a:lnTo>
                    <a:lnTo>
                      <a:pt x="20" y="79"/>
                    </a:lnTo>
                    <a:lnTo>
                      <a:pt x="27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0" name="Freeform 126">
                <a:extLst>
                  <a:ext uri="{FF2B5EF4-FFF2-40B4-BE49-F238E27FC236}">
                    <a16:creationId xmlns:a16="http://schemas.microsoft.com/office/drawing/2014/main" xmlns="" id="{C00C05FC-CBEE-421B-A0FA-CC12D61D5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" y="3503"/>
                <a:ext cx="8" cy="17"/>
              </a:xfrm>
              <a:custGeom>
                <a:avLst/>
                <a:gdLst>
                  <a:gd name="T0" fmla="*/ 0 w 30"/>
                  <a:gd name="T1" fmla="*/ 0 h 68"/>
                  <a:gd name="T2" fmla="*/ 2 w 30"/>
                  <a:gd name="T3" fmla="*/ 7 h 68"/>
                  <a:gd name="T4" fmla="*/ 8 w 30"/>
                  <a:gd name="T5" fmla="*/ 22 h 68"/>
                  <a:gd name="T6" fmla="*/ 12 w 30"/>
                  <a:gd name="T7" fmla="*/ 32 h 68"/>
                  <a:gd name="T8" fmla="*/ 15 w 30"/>
                  <a:gd name="T9" fmla="*/ 42 h 68"/>
                  <a:gd name="T10" fmla="*/ 17 w 30"/>
                  <a:gd name="T11" fmla="*/ 53 h 68"/>
                  <a:gd name="T12" fmla="*/ 17 w 30"/>
                  <a:gd name="T13" fmla="*/ 63 h 68"/>
                  <a:gd name="T14" fmla="*/ 17 w 30"/>
                  <a:gd name="T15" fmla="*/ 65 h 68"/>
                  <a:gd name="T16" fmla="*/ 18 w 30"/>
                  <a:gd name="T17" fmla="*/ 67 h 68"/>
                  <a:gd name="T18" fmla="*/ 19 w 30"/>
                  <a:gd name="T19" fmla="*/ 68 h 68"/>
                  <a:gd name="T20" fmla="*/ 19 w 30"/>
                  <a:gd name="T21" fmla="*/ 68 h 68"/>
                  <a:gd name="T22" fmla="*/ 21 w 30"/>
                  <a:gd name="T23" fmla="*/ 67 h 68"/>
                  <a:gd name="T24" fmla="*/ 22 w 30"/>
                  <a:gd name="T25" fmla="*/ 66 h 68"/>
                  <a:gd name="T26" fmla="*/ 30 w 30"/>
                  <a:gd name="T27" fmla="*/ 25 h 68"/>
                  <a:gd name="T28" fmla="*/ 0 w 30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68">
                    <a:moveTo>
                      <a:pt x="0" y="0"/>
                    </a:moveTo>
                    <a:lnTo>
                      <a:pt x="2" y="7"/>
                    </a:lnTo>
                    <a:lnTo>
                      <a:pt x="8" y="22"/>
                    </a:lnTo>
                    <a:lnTo>
                      <a:pt x="12" y="32"/>
                    </a:lnTo>
                    <a:lnTo>
                      <a:pt x="15" y="42"/>
                    </a:lnTo>
                    <a:lnTo>
                      <a:pt x="17" y="53"/>
                    </a:lnTo>
                    <a:lnTo>
                      <a:pt x="17" y="63"/>
                    </a:lnTo>
                    <a:lnTo>
                      <a:pt x="17" y="65"/>
                    </a:lnTo>
                    <a:lnTo>
                      <a:pt x="18" y="67"/>
                    </a:lnTo>
                    <a:lnTo>
                      <a:pt x="19" y="68"/>
                    </a:lnTo>
                    <a:lnTo>
                      <a:pt x="19" y="68"/>
                    </a:lnTo>
                    <a:lnTo>
                      <a:pt x="21" y="67"/>
                    </a:lnTo>
                    <a:lnTo>
                      <a:pt x="22" y="66"/>
                    </a:lnTo>
                    <a:lnTo>
                      <a:pt x="30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1" name="Freeform 127">
                <a:extLst>
                  <a:ext uri="{FF2B5EF4-FFF2-40B4-BE49-F238E27FC236}">
                    <a16:creationId xmlns:a16="http://schemas.microsoft.com/office/drawing/2014/main" xmlns="" id="{A0AD47AD-7BA9-48E2-AA61-F40856D83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" y="3503"/>
                <a:ext cx="8" cy="17"/>
              </a:xfrm>
              <a:custGeom>
                <a:avLst/>
                <a:gdLst>
                  <a:gd name="T0" fmla="*/ 0 w 30"/>
                  <a:gd name="T1" fmla="*/ 0 h 68"/>
                  <a:gd name="T2" fmla="*/ 2 w 30"/>
                  <a:gd name="T3" fmla="*/ 7 h 68"/>
                  <a:gd name="T4" fmla="*/ 8 w 30"/>
                  <a:gd name="T5" fmla="*/ 22 h 68"/>
                  <a:gd name="T6" fmla="*/ 12 w 30"/>
                  <a:gd name="T7" fmla="*/ 32 h 68"/>
                  <a:gd name="T8" fmla="*/ 15 w 30"/>
                  <a:gd name="T9" fmla="*/ 42 h 68"/>
                  <a:gd name="T10" fmla="*/ 17 w 30"/>
                  <a:gd name="T11" fmla="*/ 53 h 68"/>
                  <a:gd name="T12" fmla="*/ 17 w 30"/>
                  <a:gd name="T13" fmla="*/ 63 h 68"/>
                  <a:gd name="T14" fmla="*/ 17 w 30"/>
                  <a:gd name="T15" fmla="*/ 65 h 68"/>
                  <a:gd name="T16" fmla="*/ 18 w 30"/>
                  <a:gd name="T17" fmla="*/ 67 h 68"/>
                  <a:gd name="T18" fmla="*/ 19 w 30"/>
                  <a:gd name="T19" fmla="*/ 68 h 68"/>
                  <a:gd name="T20" fmla="*/ 19 w 30"/>
                  <a:gd name="T21" fmla="*/ 68 h 68"/>
                  <a:gd name="T22" fmla="*/ 21 w 30"/>
                  <a:gd name="T23" fmla="*/ 67 h 68"/>
                  <a:gd name="T24" fmla="*/ 22 w 30"/>
                  <a:gd name="T25" fmla="*/ 66 h 68"/>
                  <a:gd name="T26" fmla="*/ 30 w 30"/>
                  <a:gd name="T27" fmla="*/ 25 h 68"/>
                  <a:gd name="T28" fmla="*/ 0 w 30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68">
                    <a:moveTo>
                      <a:pt x="0" y="0"/>
                    </a:moveTo>
                    <a:lnTo>
                      <a:pt x="2" y="7"/>
                    </a:lnTo>
                    <a:lnTo>
                      <a:pt x="8" y="22"/>
                    </a:lnTo>
                    <a:lnTo>
                      <a:pt x="12" y="32"/>
                    </a:lnTo>
                    <a:lnTo>
                      <a:pt x="15" y="42"/>
                    </a:lnTo>
                    <a:lnTo>
                      <a:pt x="17" y="53"/>
                    </a:lnTo>
                    <a:lnTo>
                      <a:pt x="17" y="63"/>
                    </a:lnTo>
                    <a:lnTo>
                      <a:pt x="17" y="65"/>
                    </a:lnTo>
                    <a:lnTo>
                      <a:pt x="18" y="67"/>
                    </a:lnTo>
                    <a:lnTo>
                      <a:pt x="19" y="68"/>
                    </a:lnTo>
                    <a:lnTo>
                      <a:pt x="19" y="68"/>
                    </a:lnTo>
                    <a:lnTo>
                      <a:pt x="21" y="67"/>
                    </a:lnTo>
                    <a:lnTo>
                      <a:pt x="22" y="66"/>
                    </a:lnTo>
                    <a:lnTo>
                      <a:pt x="30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2" name="Freeform 128">
                <a:extLst>
                  <a:ext uri="{FF2B5EF4-FFF2-40B4-BE49-F238E27FC236}">
                    <a16:creationId xmlns:a16="http://schemas.microsoft.com/office/drawing/2014/main" xmlns="" id="{2CBD751A-B388-44CA-A936-DC685106C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8" y="3521"/>
                <a:ext cx="6" cy="20"/>
              </a:xfrm>
              <a:custGeom>
                <a:avLst/>
                <a:gdLst>
                  <a:gd name="T0" fmla="*/ 0 w 24"/>
                  <a:gd name="T1" fmla="*/ 0 h 80"/>
                  <a:gd name="T2" fmla="*/ 4 w 24"/>
                  <a:gd name="T3" fmla="*/ 8 h 80"/>
                  <a:gd name="T4" fmla="*/ 7 w 24"/>
                  <a:gd name="T5" fmla="*/ 27 h 80"/>
                  <a:gd name="T6" fmla="*/ 9 w 24"/>
                  <a:gd name="T7" fmla="*/ 39 h 80"/>
                  <a:gd name="T8" fmla="*/ 10 w 24"/>
                  <a:gd name="T9" fmla="*/ 52 h 80"/>
                  <a:gd name="T10" fmla="*/ 11 w 24"/>
                  <a:gd name="T11" fmla="*/ 64 h 80"/>
                  <a:gd name="T12" fmla="*/ 10 w 24"/>
                  <a:gd name="T13" fmla="*/ 76 h 80"/>
                  <a:gd name="T14" fmla="*/ 10 w 24"/>
                  <a:gd name="T15" fmla="*/ 78 h 80"/>
                  <a:gd name="T16" fmla="*/ 10 w 24"/>
                  <a:gd name="T17" fmla="*/ 79 h 80"/>
                  <a:gd name="T18" fmla="*/ 11 w 24"/>
                  <a:gd name="T19" fmla="*/ 80 h 80"/>
                  <a:gd name="T20" fmla="*/ 12 w 24"/>
                  <a:gd name="T21" fmla="*/ 80 h 80"/>
                  <a:gd name="T22" fmla="*/ 14 w 24"/>
                  <a:gd name="T23" fmla="*/ 79 h 80"/>
                  <a:gd name="T24" fmla="*/ 15 w 24"/>
                  <a:gd name="T25" fmla="*/ 78 h 80"/>
                  <a:gd name="T26" fmla="*/ 24 w 24"/>
                  <a:gd name="T27" fmla="*/ 33 h 80"/>
                  <a:gd name="T28" fmla="*/ 0 w 24"/>
                  <a:gd name="T2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80">
                    <a:moveTo>
                      <a:pt x="0" y="0"/>
                    </a:moveTo>
                    <a:lnTo>
                      <a:pt x="4" y="8"/>
                    </a:lnTo>
                    <a:lnTo>
                      <a:pt x="7" y="27"/>
                    </a:lnTo>
                    <a:lnTo>
                      <a:pt x="9" y="39"/>
                    </a:lnTo>
                    <a:lnTo>
                      <a:pt x="10" y="52"/>
                    </a:lnTo>
                    <a:lnTo>
                      <a:pt x="11" y="64"/>
                    </a:lnTo>
                    <a:lnTo>
                      <a:pt x="10" y="76"/>
                    </a:lnTo>
                    <a:lnTo>
                      <a:pt x="10" y="78"/>
                    </a:lnTo>
                    <a:lnTo>
                      <a:pt x="10" y="79"/>
                    </a:lnTo>
                    <a:lnTo>
                      <a:pt x="11" y="80"/>
                    </a:lnTo>
                    <a:lnTo>
                      <a:pt x="12" y="80"/>
                    </a:lnTo>
                    <a:lnTo>
                      <a:pt x="14" y="79"/>
                    </a:lnTo>
                    <a:lnTo>
                      <a:pt x="15" y="78"/>
                    </a:lnTo>
                    <a:lnTo>
                      <a:pt x="24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3" name="Freeform 129">
                <a:extLst>
                  <a:ext uri="{FF2B5EF4-FFF2-40B4-BE49-F238E27FC236}">
                    <a16:creationId xmlns:a16="http://schemas.microsoft.com/office/drawing/2014/main" xmlns="" id="{06A853E2-46D4-4D8F-9635-F6E84567B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6" y="3542"/>
                <a:ext cx="3" cy="22"/>
              </a:xfrm>
              <a:custGeom>
                <a:avLst/>
                <a:gdLst>
                  <a:gd name="T0" fmla="*/ 0 w 15"/>
                  <a:gd name="T1" fmla="*/ 0 h 92"/>
                  <a:gd name="T2" fmla="*/ 0 w 15"/>
                  <a:gd name="T3" fmla="*/ 10 h 92"/>
                  <a:gd name="T4" fmla="*/ 1 w 15"/>
                  <a:gd name="T5" fmla="*/ 33 h 92"/>
                  <a:gd name="T6" fmla="*/ 2 w 15"/>
                  <a:gd name="T7" fmla="*/ 62 h 92"/>
                  <a:gd name="T8" fmla="*/ 1 w 15"/>
                  <a:gd name="T9" fmla="*/ 87 h 92"/>
                  <a:gd name="T10" fmla="*/ 1 w 15"/>
                  <a:gd name="T11" fmla="*/ 89 h 92"/>
                  <a:gd name="T12" fmla="*/ 1 w 15"/>
                  <a:gd name="T13" fmla="*/ 91 h 92"/>
                  <a:gd name="T14" fmla="*/ 2 w 15"/>
                  <a:gd name="T15" fmla="*/ 91 h 92"/>
                  <a:gd name="T16" fmla="*/ 3 w 15"/>
                  <a:gd name="T17" fmla="*/ 92 h 92"/>
                  <a:gd name="T18" fmla="*/ 5 w 15"/>
                  <a:gd name="T19" fmla="*/ 91 h 92"/>
                  <a:gd name="T20" fmla="*/ 6 w 15"/>
                  <a:gd name="T21" fmla="*/ 89 h 92"/>
                  <a:gd name="T22" fmla="*/ 15 w 15"/>
                  <a:gd name="T23" fmla="*/ 43 h 92"/>
                  <a:gd name="T24" fmla="*/ 0 w 15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92">
                    <a:moveTo>
                      <a:pt x="0" y="0"/>
                    </a:moveTo>
                    <a:lnTo>
                      <a:pt x="0" y="10"/>
                    </a:lnTo>
                    <a:lnTo>
                      <a:pt x="1" y="33"/>
                    </a:lnTo>
                    <a:lnTo>
                      <a:pt x="2" y="62"/>
                    </a:lnTo>
                    <a:lnTo>
                      <a:pt x="1" y="87"/>
                    </a:lnTo>
                    <a:lnTo>
                      <a:pt x="1" y="89"/>
                    </a:lnTo>
                    <a:lnTo>
                      <a:pt x="1" y="91"/>
                    </a:lnTo>
                    <a:lnTo>
                      <a:pt x="2" y="91"/>
                    </a:lnTo>
                    <a:lnTo>
                      <a:pt x="3" y="92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5" y="4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4" name="Freeform 130">
                <a:extLst>
                  <a:ext uri="{FF2B5EF4-FFF2-40B4-BE49-F238E27FC236}">
                    <a16:creationId xmlns:a16="http://schemas.microsoft.com/office/drawing/2014/main" xmlns="" id="{A5DFC7BD-4CE0-44A7-AC7D-7F0930525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3531"/>
                <a:ext cx="48" cy="85"/>
              </a:xfrm>
              <a:custGeom>
                <a:avLst/>
                <a:gdLst>
                  <a:gd name="T0" fmla="*/ 102 w 192"/>
                  <a:gd name="T1" fmla="*/ 6 h 342"/>
                  <a:gd name="T2" fmla="*/ 100 w 192"/>
                  <a:gd name="T3" fmla="*/ 10 h 342"/>
                  <a:gd name="T4" fmla="*/ 137 w 192"/>
                  <a:gd name="T5" fmla="*/ 49 h 342"/>
                  <a:gd name="T6" fmla="*/ 177 w 192"/>
                  <a:gd name="T7" fmla="*/ 106 h 342"/>
                  <a:gd name="T8" fmla="*/ 192 w 192"/>
                  <a:gd name="T9" fmla="*/ 158 h 342"/>
                  <a:gd name="T10" fmla="*/ 184 w 192"/>
                  <a:gd name="T11" fmla="*/ 208 h 342"/>
                  <a:gd name="T12" fmla="*/ 156 w 192"/>
                  <a:gd name="T13" fmla="*/ 275 h 342"/>
                  <a:gd name="T14" fmla="*/ 133 w 192"/>
                  <a:gd name="T15" fmla="*/ 305 h 342"/>
                  <a:gd name="T16" fmla="*/ 92 w 192"/>
                  <a:gd name="T17" fmla="*/ 326 h 342"/>
                  <a:gd name="T18" fmla="*/ 33 w 192"/>
                  <a:gd name="T19" fmla="*/ 342 h 342"/>
                  <a:gd name="T20" fmla="*/ 22 w 192"/>
                  <a:gd name="T21" fmla="*/ 334 h 342"/>
                  <a:gd name="T22" fmla="*/ 31 w 192"/>
                  <a:gd name="T23" fmla="*/ 323 h 342"/>
                  <a:gd name="T24" fmla="*/ 70 w 192"/>
                  <a:gd name="T25" fmla="*/ 302 h 342"/>
                  <a:gd name="T26" fmla="*/ 93 w 192"/>
                  <a:gd name="T27" fmla="*/ 292 h 342"/>
                  <a:gd name="T28" fmla="*/ 96 w 192"/>
                  <a:gd name="T29" fmla="*/ 284 h 342"/>
                  <a:gd name="T30" fmla="*/ 87 w 192"/>
                  <a:gd name="T31" fmla="*/ 279 h 342"/>
                  <a:gd name="T32" fmla="*/ 78 w 192"/>
                  <a:gd name="T33" fmla="*/ 275 h 342"/>
                  <a:gd name="T34" fmla="*/ 92 w 192"/>
                  <a:gd name="T35" fmla="*/ 257 h 342"/>
                  <a:gd name="T36" fmla="*/ 114 w 192"/>
                  <a:gd name="T37" fmla="*/ 248 h 342"/>
                  <a:gd name="T38" fmla="*/ 133 w 192"/>
                  <a:gd name="T39" fmla="*/ 244 h 342"/>
                  <a:gd name="T40" fmla="*/ 139 w 192"/>
                  <a:gd name="T41" fmla="*/ 218 h 342"/>
                  <a:gd name="T42" fmla="*/ 136 w 192"/>
                  <a:gd name="T43" fmla="*/ 200 h 342"/>
                  <a:gd name="T44" fmla="*/ 116 w 192"/>
                  <a:gd name="T45" fmla="*/ 205 h 342"/>
                  <a:gd name="T46" fmla="*/ 70 w 192"/>
                  <a:gd name="T47" fmla="*/ 234 h 342"/>
                  <a:gd name="T48" fmla="*/ 59 w 192"/>
                  <a:gd name="T49" fmla="*/ 234 h 342"/>
                  <a:gd name="T50" fmla="*/ 84 w 192"/>
                  <a:gd name="T51" fmla="*/ 206 h 342"/>
                  <a:gd name="T52" fmla="*/ 115 w 192"/>
                  <a:gd name="T53" fmla="*/ 180 h 342"/>
                  <a:gd name="T54" fmla="*/ 142 w 192"/>
                  <a:gd name="T55" fmla="*/ 149 h 342"/>
                  <a:gd name="T56" fmla="*/ 119 w 192"/>
                  <a:gd name="T57" fmla="*/ 145 h 342"/>
                  <a:gd name="T58" fmla="*/ 108 w 192"/>
                  <a:gd name="T59" fmla="*/ 141 h 342"/>
                  <a:gd name="T60" fmla="*/ 128 w 192"/>
                  <a:gd name="T61" fmla="*/ 125 h 342"/>
                  <a:gd name="T62" fmla="*/ 131 w 192"/>
                  <a:gd name="T63" fmla="*/ 120 h 342"/>
                  <a:gd name="T64" fmla="*/ 88 w 192"/>
                  <a:gd name="T65" fmla="*/ 128 h 342"/>
                  <a:gd name="T66" fmla="*/ 69 w 192"/>
                  <a:gd name="T67" fmla="*/ 135 h 342"/>
                  <a:gd name="T68" fmla="*/ 71 w 192"/>
                  <a:gd name="T69" fmla="*/ 125 h 342"/>
                  <a:gd name="T70" fmla="*/ 106 w 192"/>
                  <a:gd name="T71" fmla="*/ 85 h 342"/>
                  <a:gd name="T72" fmla="*/ 97 w 192"/>
                  <a:gd name="T73" fmla="*/ 79 h 342"/>
                  <a:gd name="T74" fmla="*/ 71 w 192"/>
                  <a:gd name="T75" fmla="*/ 85 h 342"/>
                  <a:gd name="T76" fmla="*/ 63 w 192"/>
                  <a:gd name="T77" fmla="*/ 86 h 342"/>
                  <a:gd name="T78" fmla="*/ 55 w 192"/>
                  <a:gd name="T79" fmla="*/ 52 h 342"/>
                  <a:gd name="T80" fmla="*/ 9 w 192"/>
                  <a:gd name="T81" fmla="*/ 51 h 342"/>
                  <a:gd name="T82" fmla="*/ 16 w 192"/>
                  <a:gd name="T83" fmla="*/ 42 h 342"/>
                  <a:gd name="T84" fmla="*/ 42 w 192"/>
                  <a:gd name="T85" fmla="*/ 26 h 342"/>
                  <a:gd name="T86" fmla="*/ 28 w 192"/>
                  <a:gd name="T87" fmla="*/ 25 h 342"/>
                  <a:gd name="T88" fmla="*/ 0 w 192"/>
                  <a:gd name="T89" fmla="*/ 29 h 342"/>
                  <a:gd name="T90" fmla="*/ 4 w 192"/>
                  <a:gd name="T91" fmla="*/ 18 h 342"/>
                  <a:gd name="T92" fmla="*/ 5 w 192"/>
                  <a:gd name="T93" fmla="*/ 13 h 342"/>
                  <a:gd name="T94" fmla="*/ 37 w 192"/>
                  <a:gd name="T95" fmla="*/ 1 h 342"/>
                  <a:gd name="T96" fmla="*/ 79 w 192"/>
                  <a:gd name="T97" fmla="*/ 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2" h="342">
                    <a:moveTo>
                      <a:pt x="79" y="2"/>
                    </a:move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7"/>
                    </a:lnTo>
                    <a:lnTo>
                      <a:pt x="100" y="8"/>
                    </a:lnTo>
                    <a:lnTo>
                      <a:pt x="99" y="8"/>
                    </a:lnTo>
                    <a:lnTo>
                      <a:pt x="100" y="10"/>
                    </a:lnTo>
                    <a:lnTo>
                      <a:pt x="101" y="11"/>
                    </a:lnTo>
                    <a:lnTo>
                      <a:pt x="109" y="18"/>
                    </a:lnTo>
                    <a:lnTo>
                      <a:pt x="120" y="31"/>
                    </a:lnTo>
                    <a:lnTo>
                      <a:pt x="137" y="49"/>
                    </a:lnTo>
                    <a:lnTo>
                      <a:pt x="153" y="69"/>
                    </a:lnTo>
                    <a:lnTo>
                      <a:pt x="161" y="81"/>
                    </a:lnTo>
                    <a:lnTo>
                      <a:pt x="169" y="93"/>
                    </a:lnTo>
                    <a:lnTo>
                      <a:pt x="177" y="106"/>
                    </a:lnTo>
                    <a:lnTo>
                      <a:pt x="182" y="119"/>
                    </a:lnTo>
                    <a:lnTo>
                      <a:pt x="187" y="132"/>
                    </a:lnTo>
                    <a:lnTo>
                      <a:pt x="191" y="145"/>
                    </a:lnTo>
                    <a:lnTo>
                      <a:pt x="192" y="158"/>
                    </a:lnTo>
                    <a:lnTo>
                      <a:pt x="192" y="170"/>
                    </a:lnTo>
                    <a:lnTo>
                      <a:pt x="189" y="183"/>
                    </a:lnTo>
                    <a:lnTo>
                      <a:pt x="187" y="196"/>
                    </a:lnTo>
                    <a:lnTo>
                      <a:pt x="184" y="208"/>
                    </a:lnTo>
                    <a:lnTo>
                      <a:pt x="180" y="221"/>
                    </a:lnTo>
                    <a:lnTo>
                      <a:pt x="171" y="244"/>
                    </a:lnTo>
                    <a:lnTo>
                      <a:pt x="161" y="265"/>
                    </a:lnTo>
                    <a:lnTo>
                      <a:pt x="156" y="275"/>
                    </a:lnTo>
                    <a:lnTo>
                      <a:pt x="151" y="284"/>
                    </a:lnTo>
                    <a:lnTo>
                      <a:pt x="145" y="292"/>
                    </a:lnTo>
                    <a:lnTo>
                      <a:pt x="139" y="300"/>
                    </a:lnTo>
                    <a:lnTo>
                      <a:pt x="133" y="305"/>
                    </a:lnTo>
                    <a:lnTo>
                      <a:pt x="128" y="311"/>
                    </a:lnTo>
                    <a:lnTo>
                      <a:pt x="122" y="314"/>
                    </a:lnTo>
                    <a:lnTo>
                      <a:pt x="116" y="317"/>
                    </a:lnTo>
                    <a:lnTo>
                      <a:pt x="92" y="326"/>
                    </a:lnTo>
                    <a:lnTo>
                      <a:pt x="67" y="333"/>
                    </a:lnTo>
                    <a:lnTo>
                      <a:pt x="46" y="340"/>
                    </a:lnTo>
                    <a:lnTo>
                      <a:pt x="38" y="342"/>
                    </a:lnTo>
                    <a:lnTo>
                      <a:pt x="33" y="342"/>
                    </a:lnTo>
                    <a:lnTo>
                      <a:pt x="26" y="339"/>
                    </a:lnTo>
                    <a:lnTo>
                      <a:pt x="23" y="338"/>
                    </a:lnTo>
                    <a:lnTo>
                      <a:pt x="22" y="335"/>
                    </a:lnTo>
                    <a:lnTo>
                      <a:pt x="22" y="334"/>
                    </a:lnTo>
                    <a:lnTo>
                      <a:pt x="23" y="332"/>
                    </a:lnTo>
                    <a:lnTo>
                      <a:pt x="24" y="329"/>
                    </a:lnTo>
                    <a:lnTo>
                      <a:pt x="28" y="326"/>
                    </a:lnTo>
                    <a:lnTo>
                      <a:pt x="31" y="323"/>
                    </a:lnTo>
                    <a:lnTo>
                      <a:pt x="36" y="318"/>
                    </a:lnTo>
                    <a:lnTo>
                      <a:pt x="48" y="312"/>
                    </a:lnTo>
                    <a:lnTo>
                      <a:pt x="59" y="306"/>
                    </a:lnTo>
                    <a:lnTo>
                      <a:pt x="70" y="302"/>
                    </a:lnTo>
                    <a:lnTo>
                      <a:pt x="78" y="300"/>
                    </a:lnTo>
                    <a:lnTo>
                      <a:pt x="86" y="297"/>
                    </a:lnTo>
                    <a:lnTo>
                      <a:pt x="91" y="294"/>
                    </a:lnTo>
                    <a:lnTo>
                      <a:pt x="93" y="292"/>
                    </a:lnTo>
                    <a:lnTo>
                      <a:pt x="95" y="291"/>
                    </a:lnTo>
                    <a:lnTo>
                      <a:pt x="96" y="289"/>
                    </a:lnTo>
                    <a:lnTo>
                      <a:pt x="96" y="286"/>
                    </a:lnTo>
                    <a:lnTo>
                      <a:pt x="96" y="284"/>
                    </a:lnTo>
                    <a:lnTo>
                      <a:pt x="95" y="283"/>
                    </a:lnTo>
                    <a:lnTo>
                      <a:pt x="93" y="282"/>
                    </a:lnTo>
                    <a:lnTo>
                      <a:pt x="91" y="280"/>
                    </a:lnTo>
                    <a:lnTo>
                      <a:pt x="87" y="279"/>
                    </a:lnTo>
                    <a:lnTo>
                      <a:pt x="83" y="278"/>
                    </a:lnTo>
                    <a:lnTo>
                      <a:pt x="81" y="277"/>
                    </a:lnTo>
                    <a:lnTo>
                      <a:pt x="79" y="276"/>
                    </a:lnTo>
                    <a:lnTo>
                      <a:pt x="78" y="275"/>
                    </a:lnTo>
                    <a:lnTo>
                      <a:pt x="78" y="274"/>
                    </a:lnTo>
                    <a:lnTo>
                      <a:pt x="81" y="269"/>
                    </a:lnTo>
                    <a:lnTo>
                      <a:pt x="87" y="261"/>
                    </a:lnTo>
                    <a:lnTo>
                      <a:pt x="92" y="257"/>
                    </a:lnTo>
                    <a:lnTo>
                      <a:pt x="97" y="254"/>
                    </a:lnTo>
                    <a:lnTo>
                      <a:pt x="101" y="251"/>
                    </a:lnTo>
                    <a:lnTo>
                      <a:pt x="105" y="249"/>
                    </a:lnTo>
                    <a:lnTo>
                      <a:pt x="114" y="248"/>
                    </a:lnTo>
                    <a:lnTo>
                      <a:pt x="122" y="247"/>
                    </a:lnTo>
                    <a:lnTo>
                      <a:pt x="127" y="247"/>
                    </a:lnTo>
                    <a:lnTo>
                      <a:pt x="132" y="245"/>
                    </a:lnTo>
                    <a:lnTo>
                      <a:pt x="133" y="244"/>
                    </a:lnTo>
                    <a:lnTo>
                      <a:pt x="136" y="242"/>
                    </a:lnTo>
                    <a:lnTo>
                      <a:pt x="137" y="238"/>
                    </a:lnTo>
                    <a:lnTo>
                      <a:pt x="137" y="234"/>
                    </a:lnTo>
                    <a:lnTo>
                      <a:pt x="139" y="218"/>
                    </a:lnTo>
                    <a:lnTo>
                      <a:pt x="140" y="208"/>
                    </a:lnTo>
                    <a:lnTo>
                      <a:pt x="140" y="205"/>
                    </a:lnTo>
                    <a:lnTo>
                      <a:pt x="139" y="202"/>
                    </a:lnTo>
                    <a:lnTo>
                      <a:pt x="136" y="200"/>
                    </a:lnTo>
                    <a:lnTo>
                      <a:pt x="131" y="199"/>
                    </a:lnTo>
                    <a:lnTo>
                      <a:pt x="128" y="199"/>
                    </a:lnTo>
                    <a:lnTo>
                      <a:pt x="123" y="201"/>
                    </a:lnTo>
                    <a:lnTo>
                      <a:pt x="116" y="205"/>
                    </a:lnTo>
                    <a:lnTo>
                      <a:pt x="108" y="210"/>
                    </a:lnTo>
                    <a:lnTo>
                      <a:pt x="91" y="222"/>
                    </a:lnTo>
                    <a:lnTo>
                      <a:pt x="75" y="232"/>
                    </a:lnTo>
                    <a:lnTo>
                      <a:pt x="70" y="234"/>
                    </a:lnTo>
                    <a:lnTo>
                      <a:pt x="65" y="236"/>
                    </a:lnTo>
                    <a:lnTo>
                      <a:pt x="62" y="236"/>
                    </a:lnTo>
                    <a:lnTo>
                      <a:pt x="60" y="235"/>
                    </a:lnTo>
                    <a:lnTo>
                      <a:pt x="59" y="234"/>
                    </a:lnTo>
                    <a:lnTo>
                      <a:pt x="59" y="231"/>
                    </a:lnTo>
                    <a:lnTo>
                      <a:pt x="61" y="228"/>
                    </a:lnTo>
                    <a:lnTo>
                      <a:pt x="64" y="223"/>
                    </a:lnTo>
                    <a:lnTo>
                      <a:pt x="84" y="206"/>
                    </a:lnTo>
                    <a:lnTo>
                      <a:pt x="98" y="195"/>
                    </a:lnTo>
                    <a:lnTo>
                      <a:pt x="104" y="190"/>
                    </a:lnTo>
                    <a:lnTo>
                      <a:pt x="110" y="186"/>
                    </a:lnTo>
                    <a:lnTo>
                      <a:pt x="115" y="180"/>
                    </a:lnTo>
                    <a:lnTo>
                      <a:pt x="119" y="174"/>
                    </a:lnTo>
                    <a:lnTo>
                      <a:pt x="131" y="162"/>
                    </a:lnTo>
                    <a:lnTo>
                      <a:pt x="140" y="152"/>
                    </a:lnTo>
                    <a:lnTo>
                      <a:pt x="142" y="149"/>
                    </a:lnTo>
                    <a:lnTo>
                      <a:pt x="143" y="146"/>
                    </a:lnTo>
                    <a:lnTo>
                      <a:pt x="140" y="145"/>
                    </a:lnTo>
                    <a:lnTo>
                      <a:pt x="133" y="144"/>
                    </a:lnTo>
                    <a:lnTo>
                      <a:pt x="119" y="145"/>
                    </a:lnTo>
                    <a:lnTo>
                      <a:pt x="110" y="146"/>
                    </a:lnTo>
                    <a:lnTo>
                      <a:pt x="108" y="146"/>
                    </a:lnTo>
                    <a:lnTo>
                      <a:pt x="106" y="145"/>
                    </a:lnTo>
                    <a:lnTo>
                      <a:pt x="108" y="141"/>
                    </a:lnTo>
                    <a:lnTo>
                      <a:pt x="112" y="137"/>
                    </a:lnTo>
                    <a:lnTo>
                      <a:pt x="116" y="132"/>
                    </a:lnTo>
                    <a:lnTo>
                      <a:pt x="122" y="127"/>
                    </a:lnTo>
                    <a:lnTo>
                      <a:pt x="128" y="125"/>
                    </a:lnTo>
                    <a:lnTo>
                      <a:pt x="132" y="123"/>
                    </a:lnTo>
                    <a:lnTo>
                      <a:pt x="134" y="121"/>
                    </a:lnTo>
                    <a:lnTo>
                      <a:pt x="134" y="121"/>
                    </a:lnTo>
                    <a:lnTo>
                      <a:pt x="131" y="120"/>
                    </a:lnTo>
                    <a:lnTo>
                      <a:pt x="124" y="120"/>
                    </a:lnTo>
                    <a:lnTo>
                      <a:pt x="112" y="121"/>
                    </a:lnTo>
                    <a:lnTo>
                      <a:pt x="100" y="125"/>
                    </a:lnTo>
                    <a:lnTo>
                      <a:pt x="88" y="128"/>
                    </a:lnTo>
                    <a:lnTo>
                      <a:pt x="78" y="133"/>
                    </a:lnTo>
                    <a:lnTo>
                      <a:pt x="74" y="134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7" y="134"/>
                    </a:lnTo>
                    <a:lnTo>
                      <a:pt x="67" y="133"/>
                    </a:lnTo>
                    <a:lnTo>
                      <a:pt x="69" y="130"/>
                    </a:lnTo>
                    <a:lnTo>
                      <a:pt x="71" y="125"/>
                    </a:lnTo>
                    <a:lnTo>
                      <a:pt x="75" y="120"/>
                    </a:lnTo>
                    <a:lnTo>
                      <a:pt x="93" y="99"/>
                    </a:lnTo>
                    <a:lnTo>
                      <a:pt x="104" y="89"/>
                    </a:lnTo>
                    <a:lnTo>
                      <a:pt x="106" y="85"/>
                    </a:lnTo>
                    <a:lnTo>
                      <a:pt x="108" y="83"/>
                    </a:lnTo>
                    <a:lnTo>
                      <a:pt x="106" y="82"/>
                    </a:lnTo>
                    <a:lnTo>
                      <a:pt x="104" y="81"/>
                    </a:lnTo>
                    <a:lnTo>
                      <a:pt x="97" y="79"/>
                    </a:lnTo>
                    <a:lnTo>
                      <a:pt x="86" y="79"/>
                    </a:lnTo>
                    <a:lnTo>
                      <a:pt x="81" y="80"/>
                    </a:lnTo>
                    <a:lnTo>
                      <a:pt x="75" y="82"/>
                    </a:lnTo>
                    <a:lnTo>
                      <a:pt x="71" y="85"/>
                    </a:lnTo>
                    <a:lnTo>
                      <a:pt x="68" y="89"/>
                    </a:lnTo>
                    <a:lnTo>
                      <a:pt x="64" y="90"/>
                    </a:lnTo>
                    <a:lnTo>
                      <a:pt x="63" y="90"/>
                    </a:lnTo>
                    <a:lnTo>
                      <a:pt x="63" y="86"/>
                    </a:lnTo>
                    <a:lnTo>
                      <a:pt x="65" y="79"/>
                    </a:lnTo>
                    <a:lnTo>
                      <a:pt x="74" y="56"/>
                    </a:lnTo>
                    <a:lnTo>
                      <a:pt x="75" y="52"/>
                    </a:lnTo>
                    <a:lnTo>
                      <a:pt x="55" y="52"/>
                    </a:lnTo>
                    <a:lnTo>
                      <a:pt x="45" y="53"/>
                    </a:lnTo>
                    <a:lnTo>
                      <a:pt x="24" y="53"/>
                    </a:lnTo>
                    <a:lnTo>
                      <a:pt x="16" y="53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8"/>
                    </a:lnTo>
                    <a:lnTo>
                      <a:pt x="12" y="44"/>
                    </a:lnTo>
                    <a:lnTo>
                      <a:pt x="16" y="42"/>
                    </a:lnTo>
                    <a:lnTo>
                      <a:pt x="33" y="31"/>
                    </a:lnTo>
                    <a:lnTo>
                      <a:pt x="42" y="27"/>
                    </a:lnTo>
                    <a:lnTo>
                      <a:pt x="43" y="26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1" y="25"/>
                    </a:lnTo>
                    <a:lnTo>
                      <a:pt x="35" y="25"/>
                    </a:lnTo>
                    <a:lnTo>
                      <a:pt x="28" y="25"/>
                    </a:lnTo>
                    <a:lnTo>
                      <a:pt x="13" y="26"/>
                    </a:lnTo>
                    <a:lnTo>
                      <a:pt x="4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6" y="10"/>
                    </a:lnTo>
                    <a:lnTo>
                      <a:pt x="29" y="6"/>
                    </a:lnTo>
                    <a:lnTo>
                      <a:pt x="37" y="1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63" y="1"/>
                    </a:lnTo>
                    <a:lnTo>
                      <a:pt x="7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5" name="Freeform 131">
                <a:extLst>
                  <a:ext uri="{FF2B5EF4-FFF2-40B4-BE49-F238E27FC236}">
                    <a16:creationId xmlns:a16="http://schemas.microsoft.com/office/drawing/2014/main" xmlns="" id="{CF7649B9-84E6-4E45-8FC1-700BA90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3531"/>
                <a:ext cx="48" cy="85"/>
              </a:xfrm>
              <a:custGeom>
                <a:avLst/>
                <a:gdLst>
                  <a:gd name="T0" fmla="*/ 102 w 192"/>
                  <a:gd name="T1" fmla="*/ 6 h 342"/>
                  <a:gd name="T2" fmla="*/ 100 w 192"/>
                  <a:gd name="T3" fmla="*/ 10 h 342"/>
                  <a:gd name="T4" fmla="*/ 137 w 192"/>
                  <a:gd name="T5" fmla="*/ 49 h 342"/>
                  <a:gd name="T6" fmla="*/ 177 w 192"/>
                  <a:gd name="T7" fmla="*/ 106 h 342"/>
                  <a:gd name="T8" fmla="*/ 192 w 192"/>
                  <a:gd name="T9" fmla="*/ 158 h 342"/>
                  <a:gd name="T10" fmla="*/ 184 w 192"/>
                  <a:gd name="T11" fmla="*/ 208 h 342"/>
                  <a:gd name="T12" fmla="*/ 156 w 192"/>
                  <a:gd name="T13" fmla="*/ 275 h 342"/>
                  <a:gd name="T14" fmla="*/ 133 w 192"/>
                  <a:gd name="T15" fmla="*/ 305 h 342"/>
                  <a:gd name="T16" fmla="*/ 92 w 192"/>
                  <a:gd name="T17" fmla="*/ 326 h 342"/>
                  <a:gd name="T18" fmla="*/ 33 w 192"/>
                  <a:gd name="T19" fmla="*/ 342 h 342"/>
                  <a:gd name="T20" fmla="*/ 22 w 192"/>
                  <a:gd name="T21" fmla="*/ 334 h 342"/>
                  <a:gd name="T22" fmla="*/ 31 w 192"/>
                  <a:gd name="T23" fmla="*/ 323 h 342"/>
                  <a:gd name="T24" fmla="*/ 70 w 192"/>
                  <a:gd name="T25" fmla="*/ 302 h 342"/>
                  <a:gd name="T26" fmla="*/ 93 w 192"/>
                  <a:gd name="T27" fmla="*/ 292 h 342"/>
                  <a:gd name="T28" fmla="*/ 96 w 192"/>
                  <a:gd name="T29" fmla="*/ 284 h 342"/>
                  <a:gd name="T30" fmla="*/ 87 w 192"/>
                  <a:gd name="T31" fmla="*/ 279 h 342"/>
                  <a:gd name="T32" fmla="*/ 78 w 192"/>
                  <a:gd name="T33" fmla="*/ 275 h 342"/>
                  <a:gd name="T34" fmla="*/ 92 w 192"/>
                  <a:gd name="T35" fmla="*/ 257 h 342"/>
                  <a:gd name="T36" fmla="*/ 114 w 192"/>
                  <a:gd name="T37" fmla="*/ 248 h 342"/>
                  <a:gd name="T38" fmla="*/ 133 w 192"/>
                  <a:gd name="T39" fmla="*/ 244 h 342"/>
                  <a:gd name="T40" fmla="*/ 139 w 192"/>
                  <a:gd name="T41" fmla="*/ 218 h 342"/>
                  <a:gd name="T42" fmla="*/ 136 w 192"/>
                  <a:gd name="T43" fmla="*/ 200 h 342"/>
                  <a:gd name="T44" fmla="*/ 116 w 192"/>
                  <a:gd name="T45" fmla="*/ 205 h 342"/>
                  <a:gd name="T46" fmla="*/ 70 w 192"/>
                  <a:gd name="T47" fmla="*/ 234 h 342"/>
                  <a:gd name="T48" fmla="*/ 59 w 192"/>
                  <a:gd name="T49" fmla="*/ 234 h 342"/>
                  <a:gd name="T50" fmla="*/ 84 w 192"/>
                  <a:gd name="T51" fmla="*/ 206 h 342"/>
                  <a:gd name="T52" fmla="*/ 115 w 192"/>
                  <a:gd name="T53" fmla="*/ 180 h 342"/>
                  <a:gd name="T54" fmla="*/ 142 w 192"/>
                  <a:gd name="T55" fmla="*/ 149 h 342"/>
                  <a:gd name="T56" fmla="*/ 119 w 192"/>
                  <a:gd name="T57" fmla="*/ 145 h 342"/>
                  <a:gd name="T58" fmla="*/ 108 w 192"/>
                  <a:gd name="T59" fmla="*/ 141 h 342"/>
                  <a:gd name="T60" fmla="*/ 128 w 192"/>
                  <a:gd name="T61" fmla="*/ 125 h 342"/>
                  <a:gd name="T62" fmla="*/ 131 w 192"/>
                  <a:gd name="T63" fmla="*/ 120 h 342"/>
                  <a:gd name="T64" fmla="*/ 88 w 192"/>
                  <a:gd name="T65" fmla="*/ 128 h 342"/>
                  <a:gd name="T66" fmla="*/ 69 w 192"/>
                  <a:gd name="T67" fmla="*/ 135 h 342"/>
                  <a:gd name="T68" fmla="*/ 71 w 192"/>
                  <a:gd name="T69" fmla="*/ 125 h 342"/>
                  <a:gd name="T70" fmla="*/ 106 w 192"/>
                  <a:gd name="T71" fmla="*/ 85 h 342"/>
                  <a:gd name="T72" fmla="*/ 97 w 192"/>
                  <a:gd name="T73" fmla="*/ 79 h 342"/>
                  <a:gd name="T74" fmla="*/ 71 w 192"/>
                  <a:gd name="T75" fmla="*/ 85 h 342"/>
                  <a:gd name="T76" fmla="*/ 63 w 192"/>
                  <a:gd name="T77" fmla="*/ 86 h 342"/>
                  <a:gd name="T78" fmla="*/ 55 w 192"/>
                  <a:gd name="T79" fmla="*/ 52 h 342"/>
                  <a:gd name="T80" fmla="*/ 9 w 192"/>
                  <a:gd name="T81" fmla="*/ 51 h 342"/>
                  <a:gd name="T82" fmla="*/ 16 w 192"/>
                  <a:gd name="T83" fmla="*/ 42 h 342"/>
                  <a:gd name="T84" fmla="*/ 42 w 192"/>
                  <a:gd name="T85" fmla="*/ 26 h 342"/>
                  <a:gd name="T86" fmla="*/ 28 w 192"/>
                  <a:gd name="T87" fmla="*/ 25 h 342"/>
                  <a:gd name="T88" fmla="*/ 0 w 192"/>
                  <a:gd name="T89" fmla="*/ 29 h 342"/>
                  <a:gd name="T90" fmla="*/ 4 w 192"/>
                  <a:gd name="T91" fmla="*/ 18 h 342"/>
                  <a:gd name="T92" fmla="*/ 5 w 192"/>
                  <a:gd name="T93" fmla="*/ 13 h 342"/>
                  <a:gd name="T94" fmla="*/ 37 w 192"/>
                  <a:gd name="T95" fmla="*/ 1 h 342"/>
                  <a:gd name="T96" fmla="*/ 79 w 192"/>
                  <a:gd name="T97" fmla="*/ 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2" h="342">
                    <a:moveTo>
                      <a:pt x="79" y="2"/>
                    </a:move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7"/>
                    </a:lnTo>
                    <a:lnTo>
                      <a:pt x="100" y="8"/>
                    </a:lnTo>
                    <a:lnTo>
                      <a:pt x="99" y="8"/>
                    </a:lnTo>
                    <a:lnTo>
                      <a:pt x="100" y="10"/>
                    </a:lnTo>
                    <a:lnTo>
                      <a:pt x="101" y="11"/>
                    </a:lnTo>
                    <a:lnTo>
                      <a:pt x="109" y="18"/>
                    </a:lnTo>
                    <a:lnTo>
                      <a:pt x="120" y="31"/>
                    </a:lnTo>
                    <a:lnTo>
                      <a:pt x="137" y="49"/>
                    </a:lnTo>
                    <a:lnTo>
                      <a:pt x="153" y="69"/>
                    </a:lnTo>
                    <a:lnTo>
                      <a:pt x="161" y="81"/>
                    </a:lnTo>
                    <a:lnTo>
                      <a:pt x="169" y="93"/>
                    </a:lnTo>
                    <a:lnTo>
                      <a:pt x="177" y="106"/>
                    </a:lnTo>
                    <a:lnTo>
                      <a:pt x="182" y="119"/>
                    </a:lnTo>
                    <a:lnTo>
                      <a:pt x="187" y="132"/>
                    </a:lnTo>
                    <a:lnTo>
                      <a:pt x="191" y="145"/>
                    </a:lnTo>
                    <a:lnTo>
                      <a:pt x="192" y="158"/>
                    </a:lnTo>
                    <a:lnTo>
                      <a:pt x="192" y="170"/>
                    </a:lnTo>
                    <a:lnTo>
                      <a:pt x="189" y="183"/>
                    </a:lnTo>
                    <a:lnTo>
                      <a:pt x="187" y="196"/>
                    </a:lnTo>
                    <a:lnTo>
                      <a:pt x="184" y="208"/>
                    </a:lnTo>
                    <a:lnTo>
                      <a:pt x="180" y="221"/>
                    </a:lnTo>
                    <a:lnTo>
                      <a:pt x="171" y="244"/>
                    </a:lnTo>
                    <a:lnTo>
                      <a:pt x="161" y="265"/>
                    </a:lnTo>
                    <a:lnTo>
                      <a:pt x="156" y="275"/>
                    </a:lnTo>
                    <a:lnTo>
                      <a:pt x="151" y="284"/>
                    </a:lnTo>
                    <a:lnTo>
                      <a:pt x="145" y="292"/>
                    </a:lnTo>
                    <a:lnTo>
                      <a:pt x="139" y="300"/>
                    </a:lnTo>
                    <a:lnTo>
                      <a:pt x="133" y="305"/>
                    </a:lnTo>
                    <a:lnTo>
                      <a:pt x="128" y="311"/>
                    </a:lnTo>
                    <a:lnTo>
                      <a:pt x="122" y="314"/>
                    </a:lnTo>
                    <a:lnTo>
                      <a:pt x="116" y="317"/>
                    </a:lnTo>
                    <a:lnTo>
                      <a:pt x="92" y="326"/>
                    </a:lnTo>
                    <a:lnTo>
                      <a:pt x="67" y="333"/>
                    </a:lnTo>
                    <a:lnTo>
                      <a:pt x="46" y="340"/>
                    </a:lnTo>
                    <a:lnTo>
                      <a:pt x="38" y="342"/>
                    </a:lnTo>
                    <a:lnTo>
                      <a:pt x="33" y="342"/>
                    </a:lnTo>
                    <a:lnTo>
                      <a:pt x="26" y="339"/>
                    </a:lnTo>
                    <a:lnTo>
                      <a:pt x="23" y="338"/>
                    </a:lnTo>
                    <a:lnTo>
                      <a:pt x="22" y="335"/>
                    </a:lnTo>
                    <a:lnTo>
                      <a:pt x="22" y="334"/>
                    </a:lnTo>
                    <a:lnTo>
                      <a:pt x="23" y="332"/>
                    </a:lnTo>
                    <a:lnTo>
                      <a:pt x="24" y="329"/>
                    </a:lnTo>
                    <a:lnTo>
                      <a:pt x="28" y="326"/>
                    </a:lnTo>
                    <a:lnTo>
                      <a:pt x="31" y="323"/>
                    </a:lnTo>
                    <a:lnTo>
                      <a:pt x="36" y="318"/>
                    </a:lnTo>
                    <a:lnTo>
                      <a:pt x="48" y="312"/>
                    </a:lnTo>
                    <a:lnTo>
                      <a:pt x="59" y="306"/>
                    </a:lnTo>
                    <a:lnTo>
                      <a:pt x="70" y="302"/>
                    </a:lnTo>
                    <a:lnTo>
                      <a:pt x="78" y="300"/>
                    </a:lnTo>
                    <a:lnTo>
                      <a:pt x="86" y="297"/>
                    </a:lnTo>
                    <a:lnTo>
                      <a:pt x="91" y="294"/>
                    </a:lnTo>
                    <a:lnTo>
                      <a:pt x="93" y="292"/>
                    </a:lnTo>
                    <a:lnTo>
                      <a:pt x="95" y="291"/>
                    </a:lnTo>
                    <a:lnTo>
                      <a:pt x="96" y="289"/>
                    </a:lnTo>
                    <a:lnTo>
                      <a:pt x="96" y="286"/>
                    </a:lnTo>
                    <a:lnTo>
                      <a:pt x="96" y="284"/>
                    </a:lnTo>
                    <a:lnTo>
                      <a:pt x="95" y="283"/>
                    </a:lnTo>
                    <a:lnTo>
                      <a:pt x="93" y="282"/>
                    </a:lnTo>
                    <a:lnTo>
                      <a:pt x="91" y="280"/>
                    </a:lnTo>
                    <a:lnTo>
                      <a:pt x="87" y="279"/>
                    </a:lnTo>
                    <a:lnTo>
                      <a:pt x="83" y="278"/>
                    </a:lnTo>
                    <a:lnTo>
                      <a:pt x="81" y="277"/>
                    </a:lnTo>
                    <a:lnTo>
                      <a:pt x="79" y="276"/>
                    </a:lnTo>
                    <a:lnTo>
                      <a:pt x="78" y="275"/>
                    </a:lnTo>
                    <a:lnTo>
                      <a:pt x="78" y="274"/>
                    </a:lnTo>
                    <a:lnTo>
                      <a:pt x="81" y="269"/>
                    </a:lnTo>
                    <a:lnTo>
                      <a:pt x="87" y="261"/>
                    </a:lnTo>
                    <a:lnTo>
                      <a:pt x="92" y="257"/>
                    </a:lnTo>
                    <a:lnTo>
                      <a:pt x="97" y="254"/>
                    </a:lnTo>
                    <a:lnTo>
                      <a:pt x="101" y="251"/>
                    </a:lnTo>
                    <a:lnTo>
                      <a:pt x="105" y="249"/>
                    </a:lnTo>
                    <a:lnTo>
                      <a:pt x="114" y="248"/>
                    </a:lnTo>
                    <a:lnTo>
                      <a:pt x="122" y="247"/>
                    </a:lnTo>
                    <a:lnTo>
                      <a:pt x="127" y="247"/>
                    </a:lnTo>
                    <a:lnTo>
                      <a:pt x="132" y="245"/>
                    </a:lnTo>
                    <a:lnTo>
                      <a:pt x="133" y="244"/>
                    </a:lnTo>
                    <a:lnTo>
                      <a:pt x="136" y="242"/>
                    </a:lnTo>
                    <a:lnTo>
                      <a:pt x="137" y="238"/>
                    </a:lnTo>
                    <a:lnTo>
                      <a:pt x="137" y="234"/>
                    </a:lnTo>
                    <a:lnTo>
                      <a:pt x="139" y="218"/>
                    </a:lnTo>
                    <a:lnTo>
                      <a:pt x="140" y="208"/>
                    </a:lnTo>
                    <a:lnTo>
                      <a:pt x="140" y="205"/>
                    </a:lnTo>
                    <a:lnTo>
                      <a:pt x="139" y="202"/>
                    </a:lnTo>
                    <a:lnTo>
                      <a:pt x="136" y="200"/>
                    </a:lnTo>
                    <a:lnTo>
                      <a:pt x="131" y="199"/>
                    </a:lnTo>
                    <a:lnTo>
                      <a:pt x="128" y="199"/>
                    </a:lnTo>
                    <a:lnTo>
                      <a:pt x="123" y="201"/>
                    </a:lnTo>
                    <a:lnTo>
                      <a:pt x="116" y="205"/>
                    </a:lnTo>
                    <a:lnTo>
                      <a:pt x="108" y="210"/>
                    </a:lnTo>
                    <a:lnTo>
                      <a:pt x="91" y="222"/>
                    </a:lnTo>
                    <a:lnTo>
                      <a:pt x="75" y="232"/>
                    </a:lnTo>
                    <a:lnTo>
                      <a:pt x="70" y="234"/>
                    </a:lnTo>
                    <a:lnTo>
                      <a:pt x="65" y="236"/>
                    </a:lnTo>
                    <a:lnTo>
                      <a:pt x="62" y="236"/>
                    </a:lnTo>
                    <a:lnTo>
                      <a:pt x="60" y="235"/>
                    </a:lnTo>
                    <a:lnTo>
                      <a:pt x="59" y="234"/>
                    </a:lnTo>
                    <a:lnTo>
                      <a:pt x="59" y="231"/>
                    </a:lnTo>
                    <a:lnTo>
                      <a:pt x="61" y="228"/>
                    </a:lnTo>
                    <a:lnTo>
                      <a:pt x="64" y="223"/>
                    </a:lnTo>
                    <a:lnTo>
                      <a:pt x="84" y="206"/>
                    </a:lnTo>
                    <a:lnTo>
                      <a:pt x="98" y="195"/>
                    </a:lnTo>
                    <a:lnTo>
                      <a:pt x="104" y="190"/>
                    </a:lnTo>
                    <a:lnTo>
                      <a:pt x="110" y="186"/>
                    </a:lnTo>
                    <a:lnTo>
                      <a:pt x="115" y="180"/>
                    </a:lnTo>
                    <a:lnTo>
                      <a:pt x="119" y="174"/>
                    </a:lnTo>
                    <a:lnTo>
                      <a:pt x="131" y="162"/>
                    </a:lnTo>
                    <a:lnTo>
                      <a:pt x="140" y="152"/>
                    </a:lnTo>
                    <a:lnTo>
                      <a:pt x="142" y="149"/>
                    </a:lnTo>
                    <a:lnTo>
                      <a:pt x="143" y="146"/>
                    </a:lnTo>
                    <a:lnTo>
                      <a:pt x="140" y="145"/>
                    </a:lnTo>
                    <a:lnTo>
                      <a:pt x="133" y="144"/>
                    </a:lnTo>
                    <a:lnTo>
                      <a:pt x="119" y="145"/>
                    </a:lnTo>
                    <a:lnTo>
                      <a:pt x="110" y="146"/>
                    </a:lnTo>
                    <a:lnTo>
                      <a:pt x="108" y="146"/>
                    </a:lnTo>
                    <a:lnTo>
                      <a:pt x="106" y="145"/>
                    </a:lnTo>
                    <a:lnTo>
                      <a:pt x="108" y="141"/>
                    </a:lnTo>
                    <a:lnTo>
                      <a:pt x="112" y="137"/>
                    </a:lnTo>
                    <a:lnTo>
                      <a:pt x="116" y="132"/>
                    </a:lnTo>
                    <a:lnTo>
                      <a:pt x="122" y="127"/>
                    </a:lnTo>
                    <a:lnTo>
                      <a:pt x="128" y="125"/>
                    </a:lnTo>
                    <a:lnTo>
                      <a:pt x="132" y="123"/>
                    </a:lnTo>
                    <a:lnTo>
                      <a:pt x="134" y="121"/>
                    </a:lnTo>
                    <a:lnTo>
                      <a:pt x="134" y="121"/>
                    </a:lnTo>
                    <a:lnTo>
                      <a:pt x="131" y="120"/>
                    </a:lnTo>
                    <a:lnTo>
                      <a:pt x="124" y="120"/>
                    </a:lnTo>
                    <a:lnTo>
                      <a:pt x="112" y="121"/>
                    </a:lnTo>
                    <a:lnTo>
                      <a:pt x="100" y="125"/>
                    </a:lnTo>
                    <a:lnTo>
                      <a:pt x="88" y="128"/>
                    </a:lnTo>
                    <a:lnTo>
                      <a:pt x="78" y="133"/>
                    </a:lnTo>
                    <a:lnTo>
                      <a:pt x="74" y="134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7" y="134"/>
                    </a:lnTo>
                    <a:lnTo>
                      <a:pt x="67" y="133"/>
                    </a:lnTo>
                    <a:lnTo>
                      <a:pt x="69" y="130"/>
                    </a:lnTo>
                    <a:lnTo>
                      <a:pt x="71" y="125"/>
                    </a:lnTo>
                    <a:lnTo>
                      <a:pt x="75" y="120"/>
                    </a:lnTo>
                    <a:lnTo>
                      <a:pt x="93" y="99"/>
                    </a:lnTo>
                    <a:lnTo>
                      <a:pt x="104" y="89"/>
                    </a:lnTo>
                    <a:lnTo>
                      <a:pt x="106" y="85"/>
                    </a:lnTo>
                    <a:lnTo>
                      <a:pt x="108" y="83"/>
                    </a:lnTo>
                    <a:lnTo>
                      <a:pt x="106" y="82"/>
                    </a:lnTo>
                    <a:lnTo>
                      <a:pt x="104" y="81"/>
                    </a:lnTo>
                    <a:lnTo>
                      <a:pt x="97" y="79"/>
                    </a:lnTo>
                    <a:lnTo>
                      <a:pt x="86" y="79"/>
                    </a:lnTo>
                    <a:lnTo>
                      <a:pt x="81" y="80"/>
                    </a:lnTo>
                    <a:lnTo>
                      <a:pt x="75" y="82"/>
                    </a:lnTo>
                    <a:lnTo>
                      <a:pt x="71" y="85"/>
                    </a:lnTo>
                    <a:lnTo>
                      <a:pt x="68" y="89"/>
                    </a:lnTo>
                    <a:lnTo>
                      <a:pt x="64" y="90"/>
                    </a:lnTo>
                    <a:lnTo>
                      <a:pt x="63" y="90"/>
                    </a:lnTo>
                    <a:lnTo>
                      <a:pt x="63" y="86"/>
                    </a:lnTo>
                    <a:lnTo>
                      <a:pt x="65" y="79"/>
                    </a:lnTo>
                    <a:lnTo>
                      <a:pt x="74" y="56"/>
                    </a:lnTo>
                    <a:lnTo>
                      <a:pt x="75" y="52"/>
                    </a:lnTo>
                    <a:lnTo>
                      <a:pt x="55" y="52"/>
                    </a:lnTo>
                    <a:lnTo>
                      <a:pt x="45" y="53"/>
                    </a:lnTo>
                    <a:lnTo>
                      <a:pt x="24" y="53"/>
                    </a:lnTo>
                    <a:lnTo>
                      <a:pt x="16" y="53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8"/>
                    </a:lnTo>
                    <a:lnTo>
                      <a:pt x="12" y="44"/>
                    </a:lnTo>
                    <a:lnTo>
                      <a:pt x="16" y="42"/>
                    </a:lnTo>
                    <a:lnTo>
                      <a:pt x="33" y="31"/>
                    </a:lnTo>
                    <a:lnTo>
                      <a:pt x="42" y="27"/>
                    </a:lnTo>
                    <a:lnTo>
                      <a:pt x="43" y="26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1" y="25"/>
                    </a:lnTo>
                    <a:lnTo>
                      <a:pt x="35" y="25"/>
                    </a:lnTo>
                    <a:lnTo>
                      <a:pt x="28" y="25"/>
                    </a:lnTo>
                    <a:lnTo>
                      <a:pt x="13" y="26"/>
                    </a:lnTo>
                    <a:lnTo>
                      <a:pt x="4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6" y="10"/>
                    </a:lnTo>
                    <a:lnTo>
                      <a:pt x="29" y="6"/>
                    </a:lnTo>
                    <a:lnTo>
                      <a:pt x="37" y="1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63" y="1"/>
                    </a:lnTo>
                    <a:lnTo>
                      <a:pt x="79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6" name="Freeform 132">
                <a:extLst>
                  <a:ext uri="{FF2B5EF4-FFF2-40B4-BE49-F238E27FC236}">
                    <a16:creationId xmlns:a16="http://schemas.microsoft.com/office/drawing/2014/main" xmlns="" id="{390AB6AC-472F-4DE1-8315-F52996443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1" y="3556"/>
                <a:ext cx="22" cy="30"/>
              </a:xfrm>
              <a:custGeom>
                <a:avLst/>
                <a:gdLst>
                  <a:gd name="T0" fmla="*/ 1 w 88"/>
                  <a:gd name="T1" fmla="*/ 113 h 117"/>
                  <a:gd name="T2" fmla="*/ 2 w 88"/>
                  <a:gd name="T3" fmla="*/ 107 h 117"/>
                  <a:gd name="T4" fmla="*/ 3 w 88"/>
                  <a:gd name="T5" fmla="*/ 103 h 117"/>
                  <a:gd name="T6" fmla="*/ 7 w 88"/>
                  <a:gd name="T7" fmla="*/ 99 h 117"/>
                  <a:gd name="T8" fmla="*/ 12 w 88"/>
                  <a:gd name="T9" fmla="*/ 89 h 117"/>
                  <a:gd name="T10" fmla="*/ 23 w 88"/>
                  <a:gd name="T11" fmla="*/ 73 h 117"/>
                  <a:gd name="T12" fmla="*/ 34 w 88"/>
                  <a:gd name="T13" fmla="*/ 58 h 117"/>
                  <a:gd name="T14" fmla="*/ 44 w 88"/>
                  <a:gd name="T15" fmla="*/ 44 h 117"/>
                  <a:gd name="T16" fmla="*/ 59 w 88"/>
                  <a:gd name="T17" fmla="*/ 27 h 117"/>
                  <a:gd name="T18" fmla="*/ 74 w 88"/>
                  <a:gd name="T19" fmla="*/ 10 h 117"/>
                  <a:gd name="T20" fmla="*/ 81 w 88"/>
                  <a:gd name="T21" fmla="*/ 2 h 117"/>
                  <a:gd name="T22" fmla="*/ 83 w 88"/>
                  <a:gd name="T23" fmla="*/ 0 h 117"/>
                  <a:gd name="T24" fmla="*/ 86 w 88"/>
                  <a:gd name="T25" fmla="*/ 0 h 117"/>
                  <a:gd name="T26" fmla="*/ 88 w 88"/>
                  <a:gd name="T27" fmla="*/ 0 h 117"/>
                  <a:gd name="T28" fmla="*/ 88 w 88"/>
                  <a:gd name="T29" fmla="*/ 1 h 117"/>
                  <a:gd name="T30" fmla="*/ 88 w 88"/>
                  <a:gd name="T31" fmla="*/ 2 h 117"/>
                  <a:gd name="T32" fmla="*/ 86 w 88"/>
                  <a:gd name="T33" fmla="*/ 5 h 117"/>
                  <a:gd name="T34" fmla="*/ 79 w 88"/>
                  <a:gd name="T35" fmla="*/ 17 h 117"/>
                  <a:gd name="T36" fmla="*/ 65 w 88"/>
                  <a:gd name="T37" fmla="*/ 36 h 117"/>
                  <a:gd name="T38" fmla="*/ 49 w 88"/>
                  <a:gd name="T39" fmla="*/ 58 h 117"/>
                  <a:gd name="T40" fmla="*/ 37 w 88"/>
                  <a:gd name="T41" fmla="*/ 75 h 117"/>
                  <a:gd name="T42" fmla="*/ 30 w 88"/>
                  <a:gd name="T43" fmla="*/ 87 h 117"/>
                  <a:gd name="T44" fmla="*/ 25 w 88"/>
                  <a:gd name="T45" fmla="*/ 95 h 117"/>
                  <a:gd name="T46" fmla="*/ 20 w 88"/>
                  <a:gd name="T47" fmla="*/ 101 h 117"/>
                  <a:gd name="T48" fmla="*/ 14 w 88"/>
                  <a:gd name="T49" fmla="*/ 105 h 117"/>
                  <a:gd name="T50" fmla="*/ 9 w 88"/>
                  <a:gd name="T51" fmla="*/ 111 h 117"/>
                  <a:gd name="T52" fmla="*/ 3 w 88"/>
                  <a:gd name="T53" fmla="*/ 115 h 117"/>
                  <a:gd name="T54" fmla="*/ 2 w 88"/>
                  <a:gd name="T55" fmla="*/ 116 h 117"/>
                  <a:gd name="T56" fmla="*/ 0 w 88"/>
                  <a:gd name="T57" fmla="*/ 117 h 117"/>
                  <a:gd name="T58" fmla="*/ 0 w 88"/>
                  <a:gd name="T59" fmla="*/ 116 h 117"/>
                  <a:gd name="T60" fmla="*/ 1 w 88"/>
                  <a:gd name="T61" fmla="*/ 1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17">
                    <a:moveTo>
                      <a:pt x="1" y="113"/>
                    </a:moveTo>
                    <a:lnTo>
                      <a:pt x="2" y="107"/>
                    </a:lnTo>
                    <a:lnTo>
                      <a:pt x="3" y="103"/>
                    </a:lnTo>
                    <a:lnTo>
                      <a:pt x="7" y="99"/>
                    </a:lnTo>
                    <a:lnTo>
                      <a:pt x="12" y="89"/>
                    </a:lnTo>
                    <a:lnTo>
                      <a:pt x="23" y="73"/>
                    </a:lnTo>
                    <a:lnTo>
                      <a:pt x="34" y="58"/>
                    </a:lnTo>
                    <a:lnTo>
                      <a:pt x="44" y="44"/>
                    </a:lnTo>
                    <a:lnTo>
                      <a:pt x="59" y="27"/>
                    </a:lnTo>
                    <a:lnTo>
                      <a:pt x="74" y="10"/>
                    </a:lnTo>
                    <a:lnTo>
                      <a:pt x="81" y="2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1"/>
                    </a:lnTo>
                    <a:lnTo>
                      <a:pt x="88" y="2"/>
                    </a:lnTo>
                    <a:lnTo>
                      <a:pt x="86" y="5"/>
                    </a:lnTo>
                    <a:lnTo>
                      <a:pt x="79" y="17"/>
                    </a:lnTo>
                    <a:lnTo>
                      <a:pt x="65" y="36"/>
                    </a:lnTo>
                    <a:lnTo>
                      <a:pt x="49" y="58"/>
                    </a:lnTo>
                    <a:lnTo>
                      <a:pt x="37" y="75"/>
                    </a:lnTo>
                    <a:lnTo>
                      <a:pt x="30" y="87"/>
                    </a:lnTo>
                    <a:lnTo>
                      <a:pt x="25" y="95"/>
                    </a:lnTo>
                    <a:lnTo>
                      <a:pt x="20" y="101"/>
                    </a:lnTo>
                    <a:lnTo>
                      <a:pt x="14" y="105"/>
                    </a:lnTo>
                    <a:lnTo>
                      <a:pt x="9" y="111"/>
                    </a:lnTo>
                    <a:lnTo>
                      <a:pt x="3" y="115"/>
                    </a:lnTo>
                    <a:lnTo>
                      <a:pt x="2" y="116"/>
                    </a:lnTo>
                    <a:lnTo>
                      <a:pt x="0" y="117"/>
                    </a:lnTo>
                    <a:lnTo>
                      <a:pt x="0" y="116"/>
                    </a:lnTo>
                    <a:lnTo>
                      <a:pt x="1" y="1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7" name="Freeform 133">
                <a:extLst>
                  <a:ext uri="{FF2B5EF4-FFF2-40B4-BE49-F238E27FC236}">
                    <a16:creationId xmlns:a16="http://schemas.microsoft.com/office/drawing/2014/main" xmlns="" id="{4B2E1554-5180-4514-98AB-A443B8841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1" y="3556"/>
                <a:ext cx="22" cy="30"/>
              </a:xfrm>
              <a:custGeom>
                <a:avLst/>
                <a:gdLst>
                  <a:gd name="T0" fmla="*/ 1 w 88"/>
                  <a:gd name="T1" fmla="*/ 113 h 117"/>
                  <a:gd name="T2" fmla="*/ 2 w 88"/>
                  <a:gd name="T3" fmla="*/ 107 h 117"/>
                  <a:gd name="T4" fmla="*/ 3 w 88"/>
                  <a:gd name="T5" fmla="*/ 103 h 117"/>
                  <a:gd name="T6" fmla="*/ 7 w 88"/>
                  <a:gd name="T7" fmla="*/ 99 h 117"/>
                  <a:gd name="T8" fmla="*/ 12 w 88"/>
                  <a:gd name="T9" fmla="*/ 89 h 117"/>
                  <a:gd name="T10" fmla="*/ 23 w 88"/>
                  <a:gd name="T11" fmla="*/ 73 h 117"/>
                  <a:gd name="T12" fmla="*/ 34 w 88"/>
                  <a:gd name="T13" fmla="*/ 58 h 117"/>
                  <a:gd name="T14" fmla="*/ 44 w 88"/>
                  <a:gd name="T15" fmla="*/ 44 h 117"/>
                  <a:gd name="T16" fmla="*/ 59 w 88"/>
                  <a:gd name="T17" fmla="*/ 27 h 117"/>
                  <a:gd name="T18" fmla="*/ 74 w 88"/>
                  <a:gd name="T19" fmla="*/ 10 h 117"/>
                  <a:gd name="T20" fmla="*/ 81 w 88"/>
                  <a:gd name="T21" fmla="*/ 2 h 117"/>
                  <a:gd name="T22" fmla="*/ 83 w 88"/>
                  <a:gd name="T23" fmla="*/ 0 h 117"/>
                  <a:gd name="T24" fmla="*/ 86 w 88"/>
                  <a:gd name="T25" fmla="*/ 0 h 117"/>
                  <a:gd name="T26" fmla="*/ 88 w 88"/>
                  <a:gd name="T27" fmla="*/ 0 h 117"/>
                  <a:gd name="T28" fmla="*/ 88 w 88"/>
                  <a:gd name="T29" fmla="*/ 1 h 117"/>
                  <a:gd name="T30" fmla="*/ 88 w 88"/>
                  <a:gd name="T31" fmla="*/ 2 h 117"/>
                  <a:gd name="T32" fmla="*/ 86 w 88"/>
                  <a:gd name="T33" fmla="*/ 5 h 117"/>
                  <a:gd name="T34" fmla="*/ 79 w 88"/>
                  <a:gd name="T35" fmla="*/ 17 h 117"/>
                  <a:gd name="T36" fmla="*/ 65 w 88"/>
                  <a:gd name="T37" fmla="*/ 36 h 117"/>
                  <a:gd name="T38" fmla="*/ 49 w 88"/>
                  <a:gd name="T39" fmla="*/ 58 h 117"/>
                  <a:gd name="T40" fmla="*/ 37 w 88"/>
                  <a:gd name="T41" fmla="*/ 75 h 117"/>
                  <a:gd name="T42" fmla="*/ 30 w 88"/>
                  <a:gd name="T43" fmla="*/ 87 h 117"/>
                  <a:gd name="T44" fmla="*/ 25 w 88"/>
                  <a:gd name="T45" fmla="*/ 95 h 117"/>
                  <a:gd name="T46" fmla="*/ 20 w 88"/>
                  <a:gd name="T47" fmla="*/ 101 h 117"/>
                  <a:gd name="T48" fmla="*/ 14 w 88"/>
                  <a:gd name="T49" fmla="*/ 105 h 117"/>
                  <a:gd name="T50" fmla="*/ 9 w 88"/>
                  <a:gd name="T51" fmla="*/ 111 h 117"/>
                  <a:gd name="T52" fmla="*/ 3 w 88"/>
                  <a:gd name="T53" fmla="*/ 115 h 117"/>
                  <a:gd name="T54" fmla="*/ 2 w 88"/>
                  <a:gd name="T55" fmla="*/ 116 h 117"/>
                  <a:gd name="T56" fmla="*/ 0 w 88"/>
                  <a:gd name="T57" fmla="*/ 117 h 117"/>
                  <a:gd name="T58" fmla="*/ 0 w 88"/>
                  <a:gd name="T59" fmla="*/ 116 h 117"/>
                  <a:gd name="T60" fmla="*/ 1 w 88"/>
                  <a:gd name="T61" fmla="*/ 1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17">
                    <a:moveTo>
                      <a:pt x="1" y="113"/>
                    </a:moveTo>
                    <a:lnTo>
                      <a:pt x="2" y="107"/>
                    </a:lnTo>
                    <a:lnTo>
                      <a:pt x="3" y="103"/>
                    </a:lnTo>
                    <a:lnTo>
                      <a:pt x="7" y="99"/>
                    </a:lnTo>
                    <a:lnTo>
                      <a:pt x="12" y="89"/>
                    </a:lnTo>
                    <a:lnTo>
                      <a:pt x="23" y="73"/>
                    </a:lnTo>
                    <a:lnTo>
                      <a:pt x="34" y="58"/>
                    </a:lnTo>
                    <a:lnTo>
                      <a:pt x="44" y="44"/>
                    </a:lnTo>
                    <a:lnTo>
                      <a:pt x="59" y="27"/>
                    </a:lnTo>
                    <a:lnTo>
                      <a:pt x="74" y="10"/>
                    </a:lnTo>
                    <a:lnTo>
                      <a:pt x="81" y="2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1"/>
                    </a:lnTo>
                    <a:lnTo>
                      <a:pt x="88" y="2"/>
                    </a:lnTo>
                    <a:lnTo>
                      <a:pt x="86" y="5"/>
                    </a:lnTo>
                    <a:lnTo>
                      <a:pt x="79" y="17"/>
                    </a:lnTo>
                    <a:lnTo>
                      <a:pt x="65" y="36"/>
                    </a:lnTo>
                    <a:lnTo>
                      <a:pt x="49" y="58"/>
                    </a:lnTo>
                    <a:lnTo>
                      <a:pt x="37" y="75"/>
                    </a:lnTo>
                    <a:lnTo>
                      <a:pt x="30" y="87"/>
                    </a:lnTo>
                    <a:lnTo>
                      <a:pt x="25" y="95"/>
                    </a:lnTo>
                    <a:lnTo>
                      <a:pt x="20" y="101"/>
                    </a:lnTo>
                    <a:lnTo>
                      <a:pt x="14" y="105"/>
                    </a:lnTo>
                    <a:lnTo>
                      <a:pt x="9" y="111"/>
                    </a:lnTo>
                    <a:lnTo>
                      <a:pt x="3" y="115"/>
                    </a:lnTo>
                    <a:lnTo>
                      <a:pt x="2" y="116"/>
                    </a:lnTo>
                    <a:lnTo>
                      <a:pt x="0" y="117"/>
                    </a:lnTo>
                    <a:lnTo>
                      <a:pt x="0" y="116"/>
                    </a:lnTo>
                    <a:lnTo>
                      <a:pt x="1" y="113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8" name="Freeform 134">
                <a:extLst>
                  <a:ext uri="{FF2B5EF4-FFF2-40B4-BE49-F238E27FC236}">
                    <a16:creationId xmlns:a16="http://schemas.microsoft.com/office/drawing/2014/main" xmlns="" id="{A5F71A30-17DB-4DFC-AD49-6AEEE3627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9" y="3566"/>
                <a:ext cx="11" cy="10"/>
              </a:xfrm>
              <a:custGeom>
                <a:avLst/>
                <a:gdLst>
                  <a:gd name="T0" fmla="*/ 2 w 45"/>
                  <a:gd name="T1" fmla="*/ 35 h 40"/>
                  <a:gd name="T2" fmla="*/ 9 w 45"/>
                  <a:gd name="T3" fmla="*/ 21 h 40"/>
                  <a:gd name="T4" fmla="*/ 17 w 45"/>
                  <a:gd name="T5" fmla="*/ 9 h 40"/>
                  <a:gd name="T6" fmla="*/ 21 w 45"/>
                  <a:gd name="T7" fmla="*/ 5 h 40"/>
                  <a:gd name="T8" fmla="*/ 25 w 45"/>
                  <a:gd name="T9" fmla="*/ 1 h 40"/>
                  <a:gd name="T10" fmla="*/ 29 w 45"/>
                  <a:gd name="T11" fmla="*/ 0 h 40"/>
                  <a:gd name="T12" fmla="*/ 34 w 45"/>
                  <a:gd name="T13" fmla="*/ 0 h 40"/>
                  <a:gd name="T14" fmla="*/ 39 w 45"/>
                  <a:gd name="T15" fmla="*/ 0 h 40"/>
                  <a:gd name="T16" fmla="*/ 43 w 45"/>
                  <a:gd name="T17" fmla="*/ 1 h 40"/>
                  <a:gd name="T18" fmla="*/ 45 w 45"/>
                  <a:gd name="T19" fmla="*/ 3 h 40"/>
                  <a:gd name="T20" fmla="*/ 43 w 45"/>
                  <a:gd name="T21" fmla="*/ 5 h 40"/>
                  <a:gd name="T22" fmla="*/ 40 w 45"/>
                  <a:gd name="T23" fmla="*/ 9 h 40"/>
                  <a:gd name="T24" fmla="*/ 34 w 45"/>
                  <a:gd name="T25" fmla="*/ 14 h 40"/>
                  <a:gd name="T26" fmla="*/ 11 w 45"/>
                  <a:gd name="T27" fmla="*/ 34 h 40"/>
                  <a:gd name="T28" fmla="*/ 5 w 45"/>
                  <a:gd name="T29" fmla="*/ 39 h 40"/>
                  <a:gd name="T30" fmla="*/ 4 w 45"/>
                  <a:gd name="T31" fmla="*/ 40 h 40"/>
                  <a:gd name="T32" fmla="*/ 1 w 45"/>
                  <a:gd name="T33" fmla="*/ 40 h 40"/>
                  <a:gd name="T34" fmla="*/ 0 w 45"/>
                  <a:gd name="T35" fmla="*/ 40 h 40"/>
                  <a:gd name="T36" fmla="*/ 0 w 45"/>
                  <a:gd name="T37" fmla="*/ 39 h 40"/>
                  <a:gd name="T38" fmla="*/ 0 w 45"/>
                  <a:gd name="T39" fmla="*/ 38 h 40"/>
                  <a:gd name="T40" fmla="*/ 2 w 45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0">
                    <a:moveTo>
                      <a:pt x="2" y="35"/>
                    </a:moveTo>
                    <a:lnTo>
                      <a:pt x="9" y="21"/>
                    </a:lnTo>
                    <a:lnTo>
                      <a:pt x="17" y="9"/>
                    </a:lnTo>
                    <a:lnTo>
                      <a:pt x="21" y="5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5" y="3"/>
                    </a:lnTo>
                    <a:lnTo>
                      <a:pt x="43" y="5"/>
                    </a:lnTo>
                    <a:lnTo>
                      <a:pt x="40" y="9"/>
                    </a:lnTo>
                    <a:lnTo>
                      <a:pt x="34" y="14"/>
                    </a:lnTo>
                    <a:lnTo>
                      <a:pt x="11" y="34"/>
                    </a:lnTo>
                    <a:lnTo>
                      <a:pt x="5" y="39"/>
                    </a:lnTo>
                    <a:lnTo>
                      <a:pt x="4" y="40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99" name="Freeform 135">
                <a:extLst>
                  <a:ext uri="{FF2B5EF4-FFF2-40B4-BE49-F238E27FC236}">
                    <a16:creationId xmlns:a16="http://schemas.microsoft.com/office/drawing/2014/main" xmlns="" id="{43E637AC-1F36-44F1-8969-DA8F37302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9" y="3566"/>
                <a:ext cx="11" cy="10"/>
              </a:xfrm>
              <a:custGeom>
                <a:avLst/>
                <a:gdLst>
                  <a:gd name="T0" fmla="*/ 2 w 45"/>
                  <a:gd name="T1" fmla="*/ 35 h 40"/>
                  <a:gd name="T2" fmla="*/ 9 w 45"/>
                  <a:gd name="T3" fmla="*/ 21 h 40"/>
                  <a:gd name="T4" fmla="*/ 17 w 45"/>
                  <a:gd name="T5" fmla="*/ 9 h 40"/>
                  <a:gd name="T6" fmla="*/ 21 w 45"/>
                  <a:gd name="T7" fmla="*/ 5 h 40"/>
                  <a:gd name="T8" fmla="*/ 25 w 45"/>
                  <a:gd name="T9" fmla="*/ 1 h 40"/>
                  <a:gd name="T10" fmla="*/ 29 w 45"/>
                  <a:gd name="T11" fmla="*/ 0 h 40"/>
                  <a:gd name="T12" fmla="*/ 34 w 45"/>
                  <a:gd name="T13" fmla="*/ 0 h 40"/>
                  <a:gd name="T14" fmla="*/ 39 w 45"/>
                  <a:gd name="T15" fmla="*/ 0 h 40"/>
                  <a:gd name="T16" fmla="*/ 43 w 45"/>
                  <a:gd name="T17" fmla="*/ 1 h 40"/>
                  <a:gd name="T18" fmla="*/ 45 w 45"/>
                  <a:gd name="T19" fmla="*/ 3 h 40"/>
                  <a:gd name="T20" fmla="*/ 43 w 45"/>
                  <a:gd name="T21" fmla="*/ 5 h 40"/>
                  <a:gd name="T22" fmla="*/ 40 w 45"/>
                  <a:gd name="T23" fmla="*/ 9 h 40"/>
                  <a:gd name="T24" fmla="*/ 34 w 45"/>
                  <a:gd name="T25" fmla="*/ 14 h 40"/>
                  <a:gd name="T26" fmla="*/ 11 w 45"/>
                  <a:gd name="T27" fmla="*/ 34 h 40"/>
                  <a:gd name="T28" fmla="*/ 5 w 45"/>
                  <a:gd name="T29" fmla="*/ 39 h 40"/>
                  <a:gd name="T30" fmla="*/ 4 w 45"/>
                  <a:gd name="T31" fmla="*/ 40 h 40"/>
                  <a:gd name="T32" fmla="*/ 1 w 45"/>
                  <a:gd name="T33" fmla="*/ 40 h 40"/>
                  <a:gd name="T34" fmla="*/ 0 w 45"/>
                  <a:gd name="T35" fmla="*/ 40 h 40"/>
                  <a:gd name="T36" fmla="*/ 0 w 45"/>
                  <a:gd name="T37" fmla="*/ 39 h 40"/>
                  <a:gd name="T38" fmla="*/ 0 w 45"/>
                  <a:gd name="T39" fmla="*/ 38 h 40"/>
                  <a:gd name="T40" fmla="*/ 2 w 45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0">
                    <a:moveTo>
                      <a:pt x="2" y="35"/>
                    </a:moveTo>
                    <a:lnTo>
                      <a:pt x="9" y="21"/>
                    </a:lnTo>
                    <a:lnTo>
                      <a:pt x="17" y="9"/>
                    </a:lnTo>
                    <a:lnTo>
                      <a:pt x="21" y="5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5" y="3"/>
                    </a:lnTo>
                    <a:lnTo>
                      <a:pt x="43" y="5"/>
                    </a:lnTo>
                    <a:lnTo>
                      <a:pt x="40" y="9"/>
                    </a:lnTo>
                    <a:lnTo>
                      <a:pt x="34" y="14"/>
                    </a:lnTo>
                    <a:lnTo>
                      <a:pt x="11" y="34"/>
                    </a:lnTo>
                    <a:lnTo>
                      <a:pt x="5" y="39"/>
                    </a:lnTo>
                    <a:lnTo>
                      <a:pt x="4" y="40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" y="3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0" name="Freeform 136">
                <a:extLst>
                  <a:ext uri="{FF2B5EF4-FFF2-40B4-BE49-F238E27FC236}">
                    <a16:creationId xmlns:a16="http://schemas.microsoft.com/office/drawing/2014/main" xmlns="" id="{9EF5FF2A-7E10-43D3-98E2-0A080EE2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6" y="3598"/>
                <a:ext cx="13" cy="18"/>
              </a:xfrm>
              <a:custGeom>
                <a:avLst/>
                <a:gdLst>
                  <a:gd name="T0" fmla="*/ 2 w 53"/>
                  <a:gd name="T1" fmla="*/ 60 h 70"/>
                  <a:gd name="T2" fmla="*/ 8 w 53"/>
                  <a:gd name="T3" fmla="*/ 48 h 70"/>
                  <a:gd name="T4" fmla="*/ 9 w 53"/>
                  <a:gd name="T5" fmla="*/ 45 h 70"/>
                  <a:gd name="T6" fmla="*/ 11 w 53"/>
                  <a:gd name="T7" fmla="*/ 42 h 70"/>
                  <a:gd name="T8" fmla="*/ 19 w 53"/>
                  <a:gd name="T9" fmla="*/ 32 h 70"/>
                  <a:gd name="T10" fmla="*/ 32 w 53"/>
                  <a:gd name="T11" fmla="*/ 16 h 70"/>
                  <a:gd name="T12" fmla="*/ 43 w 53"/>
                  <a:gd name="T13" fmla="*/ 4 h 70"/>
                  <a:gd name="T14" fmla="*/ 48 w 53"/>
                  <a:gd name="T15" fmla="*/ 1 h 70"/>
                  <a:gd name="T16" fmla="*/ 51 w 53"/>
                  <a:gd name="T17" fmla="*/ 0 h 70"/>
                  <a:gd name="T18" fmla="*/ 52 w 53"/>
                  <a:gd name="T19" fmla="*/ 0 h 70"/>
                  <a:gd name="T20" fmla="*/ 53 w 53"/>
                  <a:gd name="T21" fmla="*/ 2 h 70"/>
                  <a:gd name="T22" fmla="*/ 53 w 53"/>
                  <a:gd name="T23" fmla="*/ 4 h 70"/>
                  <a:gd name="T24" fmla="*/ 52 w 53"/>
                  <a:gd name="T25" fmla="*/ 7 h 70"/>
                  <a:gd name="T26" fmla="*/ 51 w 53"/>
                  <a:gd name="T27" fmla="*/ 15 h 70"/>
                  <a:gd name="T28" fmla="*/ 49 w 53"/>
                  <a:gd name="T29" fmla="*/ 19 h 70"/>
                  <a:gd name="T30" fmla="*/ 47 w 53"/>
                  <a:gd name="T31" fmla="*/ 23 h 70"/>
                  <a:gd name="T32" fmla="*/ 45 w 53"/>
                  <a:gd name="T33" fmla="*/ 27 h 70"/>
                  <a:gd name="T34" fmla="*/ 39 w 53"/>
                  <a:gd name="T35" fmla="*/ 34 h 70"/>
                  <a:gd name="T36" fmla="*/ 31 w 53"/>
                  <a:gd name="T37" fmla="*/ 44 h 70"/>
                  <a:gd name="T38" fmla="*/ 25 w 53"/>
                  <a:gd name="T39" fmla="*/ 52 h 70"/>
                  <a:gd name="T40" fmla="*/ 19 w 53"/>
                  <a:gd name="T41" fmla="*/ 58 h 70"/>
                  <a:gd name="T42" fmla="*/ 13 w 53"/>
                  <a:gd name="T43" fmla="*/ 63 h 70"/>
                  <a:gd name="T44" fmla="*/ 8 w 53"/>
                  <a:gd name="T45" fmla="*/ 68 h 70"/>
                  <a:gd name="T46" fmla="*/ 4 w 53"/>
                  <a:gd name="T47" fmla="*/ 70 h 70"/>
                  <a:gd name="T48" fmla="*/ 0 w 53"/>
                  <a:gd name="T49" fmla="*/ 70 h 70"/>
                  <a:gd name="T50" fmla="*/ 0 w 53"/>
                  <a:gd name="T51" fmla="*/ 67 h 70"/>
                  <a:gd name="T52" fmla="*/ 2 w 53"/>
                  <a:gd name="T53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3" h="70">
                    <a:moveTo>
                      <a:pt x="2" y="60"/>
                    </a:moveTo>
                    <a:lnTo>
                      <a:pt x="8" y="48"/>
                    </a:lnTo>
                    <a:lnTo>
                      <a:pt x="9" y="45"/>
                    </a:lnTo>
                    <a:lnTo>
                      <a:pt x="11" y="42"/>
                    </a:lnTo>
                    <a:lnTo>
                      <a:pt x="19" y="32"/>
                    </a:lnTo>
                    <a:lnTo>
                      <a:pt x="32" y="16"/>
                    </a:lnTo>
                    <a:lnTo>
                      <a:pt x="43" y="4"/>
                    </a:lnTo>
                    <a:lnTo>
                      <a:pt x="48" y="1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2" y="7"/>
                    </a:lnTo>
                    <a:lnTo>
                      <a:pt x="51" y="15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5" y="27"/>
                    </a:lnTo>
                    <a:lnTo>
                      <a:pt x="39" y="34"/>
                    </a:lnTo>
                    <a:lnTo>
                      <a:pt x="31" y="44"/>
                    </a:lnTo>
                    <a:lnTo>
                      <a:pt x="25" y="52"/>
                    </a:lnTo>
                    <a:lnTo>
                      <a:pt x="19" y="58"/>
                    </a:lnTo>
                    <a:lnTo>
                      <a:pt x="13" y="63"/>
                    </a:lnTo>
                    <a:lnTo>
                      <a:pt x="8" y="68"/>
                    </a:lnTo>
                    <a:lnTo>
                      <a:pt x="4" y="70"/>
                    </a:lnTo>
                    <a:lnTo>
                      <a:pt x="0" y="70"/>
                    </a:lnTo>
                    <a:lnTo>
                      <a:pt x="0" y="67"/>
                    </a:lnTo>
                    <a:lnTo>
                      <a:pt x="2" y="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1" name="Freeform 137">
                <a:extLst>
                  <a:ext uri="{FF2B5EF4-FFF2-40B4-BE49-F238E27FC236}">
                    <a16:creationId xmlns:a16="http://schemas.microsoft.com/office/drawing/2014/main" xmlns="" id="{44F55FA7-FF02-4157-8230-2381459F2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6" y="3598"/>
                <a:ext cx="13" cy="18"/>
              </a:xfrm>
              <a:custGeom>
                <a:avLst/>
                <a:gdLst>
                  <a:gd name="T0" fmla="*/ 2 w 53"/>
                  <a:gd name="T1" fmla="*/ 60 h 70"/>
                  <a:gd name="T2" fmla="*/ 8 w 53"/>
                  <a:gd name="T3" fmla="*/ 48 h 70"/>
                  <a:gd name="T4" fmla="*/ 9 w 53"/>
                  <a:gd name="T5" fmla="*/ 45 h 70"/>
                  <a:gd name="T6" fmla="*/ 11 w 53"/>
                  <a:gd name="T7" fmla="*/ 42 h 70"/>
                  <a:gd name="T8" fmla="*/ 19 w 53"/>
                  <a:gd name="T9" fmla="*/ 32 h 70"/>
                  <a:gd name="T10" fmla="*/ 32 w 53"/>
                  <a:gd name="T11" fmla="*/ 16 h 70"/>
                  <a:gd name="T12" fmla="*/ 43 w 53"/>
                  <a:gd name="T13" fmla="*/ 4 h 70"/>
                  <a:gd name="T14" fmla="*/ 48 w 53"/>
                  <a:gd name="T15" fmla="*/ 1 h 70"/>
                  <a:gd name="T16" fmla="*/ 51 w 53"/>
                  <a:gd name="T17" fmla="*/ 0 h 70"/>
                  <a:gd name="T18" fmla="*/ 52 w 53"/>
                  <a:gd name="T19" fmla="*/ 0 h 70"/>
                  <a:gd name="T20" fmla="*/ 53 w 53"/>
                  <a:gd name="T21" fmla="*/ 2 h 70"/>
                  <a:gd name="T22" fmla="*/ 53 w 53"/>
                  <a:gd name="T23" fmla="*/ 4 h 70"/>
                  <a:gd name="T24" fmla="*/ 52 w 53"/>
                  <a:gd name="T25" fmla="*/ 7 h 70"/>
                  <a:gd name="T26" fmla="*/ 51 w 53"/>
                  <a:gd name="T27" fmla="*/ 15 h 70"/>
                  <a:gd name="T28" fmla="*/ 49 w 53"/>
                  <a:gd name="T29" fmla="*/ 19 h 70"/>
                  <a:gd name="T30" fmla="*/ 47 w 53"/>
                  <a:gd name="T31" fmla="*/ 23 h 70"/>
                  <a:gd name="T32" fmla="*/ 45 w 53"/>
                  <a:gd name="T33" fmla="*/ 27 h 70"/>
                  <a:gd name="T34" fmla="*/ 39 w 53"/>
                  <a:gd name="T35" fmla="*/ 34 h 70"/>
                  <a:gd name="T36" fmla="*/ 31 w 53"/>
                  <a:gd name="T37" fmla="*/ 44 h 70"/>
                  <a:gd name="T38" fmla="*/ 25 w 53"/>
                  <a:gd name="T39" fmla="*/ 52 h 70"/>
                  <a:gd name="T40" fmla="*/ 19 w 53"/>
                  <a:gd name="T41" fmla="*/ 58 h 70"/>
                  <a:gd name="T42" fmla="*/ 13 w 53"/>
                  <a:gd name="T43" fmla="*/ 63 h 70"/>
                  <a:gd name="T44" fmla="*/ 8 w 53"/>
                  <a:gd name="T45" fmla="*/ 68 h 70"/>
                  <a:gd name="T46" fmla="*/ 4 w 53"/>
                  <a:gd name="T47" fmla="*/ 70 h 70"/>
                  <a:gd name="T48" fmla="*/ 0 w 53"/>
                  <a:gd name="T49" fmla="*/ 70 h 70"/>
                  <a:gd name="T50" fmla="*/ 0 w 53"/>
                  <a:gd name="T51" fmla="*/ 67 h 70"/>
                  <a:gd name="T52" fmla="*/ 2 w 53"/>
                  <a:gd name="T53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3" h="70">
                    <a:moveTo>
                      <a:pt x="2" y="60"/>
                    </a:moveTo>
                    <a:lnTo>
                      <a:pt x="8" y="48"/>
                    </a:lnTo>
                    <a:lnTo>
                      <a:pt x="9" y="45"/>
                    </a:lnTo>
                    <a:lnTo>
                      <a:pt x="11" y="42"/>
                    </a:lnTo>
                    <a:lnTo>
                      <a:pt x="19" y="32"/>
                    </a:lnTo>
                    <a:lnTo>
                      <a:pt x="32" y="16"/>
                    </a:lnTo>
                    <a:lnTo>
                      <a:pt x="43" y="4"/>
                    </a:lnTo>
                    <a:lnTo>
                      <a:pt x="48" y="1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2" y="7"/>
                    </a:lnTo>
                    <a:lnTo>
                      <a:pt x="51" y="15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5" y="27"/>
                    </a:lnTo>
                    <a:lnTo>
                      <a:pt x="39" y="34"/>
                    </a:lnTo>
                    <a:lnTo>
                      <a:pt x="31" y="44"/>
                    </a:lnTo>
                    <a:lnTo>
                      <a:pt x="25" y="52"/>
                    </a:lnTo>
                    <a:lnTo>
                      <a:pt x="19" y="58"/>
                    </a:lnTo>
                    <a:lnTo>
                      <a:pt x="13" y="63"/>
                    </a:lnTo>
                    <a:lnTo>
                      <a:pt x="8" y="68"/>
                    </a:lnTo>
                    <a:lnTo>
                      <a:pt x="4" y="70"/>
                    </a:lnTo>
                    <a:lnTo>
                      <a:pt x="0" y="70"/>
                    </a:lnTo>
                    <a:lnTo>
                      <a:pt x="0" y="67"/>
                    </a:lnTo>
                    <a:lnTo>
                      <a:pt x="2" y="6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2" name="Freeform 138">
                <a:extLst>
                  <a:ext uri="{FF2B5EF4-FFF2-40B4-BE49-F238E27FC236}">
                    <a16:creationId xmlns:a16="http://schemas.microsoft.com/office/drawing/2014/main" xmlns="" id="{E4EFF001-BCCF-4DD8-88BF-DA59CF35C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9" y="3373"/>
                <a:ext cx="32" cy="52"/>
              </a:xfrm>
              <a:custGeom>
                <a:avLst/>
                <a:gdLst>
                  <a:gd name="T0" fmla="*/ 50 w 128"/>
                  <a:gd name="T1" fmla="*/ 1 h 208"/>
                  <a:gd name="T2" fmla="*/ 54 w 128"/>
                  <a:gd name="T3" fmla="*/ 1 h 208"/>
                  <a:gd name="T4" fmla="*/ 60 w 128"/>
                  <a:gd name="T5" fmla="*/ 7 h 208"/>
                  <a:gd name="T6" fmla="*/ 66 w 128"/>
                  <a:gd name="T7" fmla="*/ 21 h 208"/>
                  <a:gd name="T8" fmla="*/ 73 w 128"/>
                  <a:gd name="T9" fmla="*/ 28 h 208"/>
                  <a:gd name="T10" fmla="*/ 78 w 128"/>
                  <a:gd name="T11" fmla="*/ 29 h 208"/>
                  <a:gd name="T12" fmla="*/ 96 w 128"/>
                  <a:gd name="T13" fmla="*/ 19 h 208"/>
                  <a:gd name="T14" fmla="*/ 118 w 128"/>
                  <a:gd name="T15" fmla="*/ 6 h 208"/>
                  <a:gd name="T16" fmla="*/ 125 w 128"/>
                  <a:gd name="T17" fmla="*/ 5 h 208"/>
                  <a:gd name="T18" fmla="*/ 128 w 128"/>
                  <a:gd name="T19" fmla="*/ 7 h 208"/>
                  <a:gd name="T20" fmla="*/ 123 w 128"/>
                  <a:gd name="T21" fmla="*/ 24 h 208"/>
                  <a:gd name="T22" fmla="*/ 111 w 128"/>
                  <a:gd name="T23" fmla="*/ 55 h 208"/>
                  <a:gd name="T24" fmla="*/ 105 w 128"/>
                  <a:gd name="T25" fmla="*/ 80 h 208"/>
                  <a:gd name="T26" fmla="*/ 102 w 128"/>
                  <a:gd name="T27" fmla="*/ 111 h 208"/>
                  <a:gd name="T28" fmla="*/ 100 w 128"/>
                  <a:gd name="T29" fmla="*/ 131 h 208"/>
                  <a:gd name="T30" fmla="*/ 96 w 128"/>
                  <a:gd name="T31" fmla="*/ 142 h 208"/>
                  <a:gd name="T32" fmla="*/ 90 w 128"/>
                  <a:gd name="T33" fmla="*/ 146 h 208"/>
                  <a:gd name="T34" fmla="*/ 80 w 128"/>
                  <a:gd name="T35" fmla="*/ 148 h 208"/>
                  <a:gd name="T36" fmla="*/ 65 w 128"/>
                  <a:gd name="T37" fmla="*/ 154 h 208"/>
                  <a:gd name="T38" fmla="*/ 40 w 128"/>
                  <a:gd name="T39" fmla="*/ 172 h 208"/>
                  <a:gd name="T40" fmla="*/ 23 w 128"/>
                  <a:gd name="T41" fmla="*/ 189 h 208"/>
                  <a:gd name="T42" fmla="*/ 14 w 128"/>
                  <a:gd name="T43" fmla="*/ 204 h 208"/>
                  <a:gd name="T44" fmla="*/ 8 w 128"/>
                  <a:gd name="T45" fmla="*/ 208 h 208"/>
                  <a:gd name="T46" fmla="*/ 5 w 128"/>
                  <a:gd name="T47" fmla="*/ 204 h 208"/>
                  <a:gd name="T48" fmla="*/ 9 w 128"/>
                  <a:gd name="T49" fmla="*/ 190 h 208"/>
                  <a:gd name="T50" fmla="*/ 23 w 128"/>
                  <a:gd name="T51" fmla="*/ 166 h 208"/>
                  <a:gd name="T52" fmla="*/ 37 w 128"/>
                  <a:gd name="T53" fmla="*/ 152 h 208"/>
                  <a:gd name="T54" fmla="*/ 50 w 128"/>
                  <a:gd name="T55" fmla="*/ 147 h 208"/>
                  <a:gd name="T56" fmla="*/ 59 w 128"/>
                  <a:gd name="T57" fmla="*/ 140 h 208"/>
                  <a:gd name="T58" fmla="*/ 66 w 128"/>
                  <a:gd name="T59" fmla="*/ 121 h 208"/>
                  <a:gd name="T60" fmla="*/ 70 w 128"/>
                  <a:gd name="T61" fmla="*/ 106 h 208"/>
                  <a:gd name="T62" fmla="*/ 69 w 128"/>
                  <a:gd name="T63" fmla="*/ 100 h 208"/>
                  <a:gd name="T64" fmla="*/ 63 w 128"/>
                  <a:gd name="T65" fmla="*/ 100 h 208"/>
                  <a:gd name="T66" fmla="*/ 52 w 128"/>
                  <a:gd name="T67" fmla="*/ 109 h 208"/>
                  <a:gd name="T68" fmla="*/ 45 w 128"/>
                  <a:gd name="T69" fmla="*/ 117 h 208"/>
                  <a:gd name="T70" fmla="*/ 41 w 128"/>
                  <a:gd name="T71" fmla="*/ 119 h 208"/>
                  <a:gd name="T72" fmla="*/ 39 w 128"/>
                  <a:gd name="T73" fmla="*/ 116 h 208"/>
                  <a:gd name="T74" fmla="*/ 40 w 128"/>
                  <a:gd name="T75" fmla="*/ 108 h 208"/>
                  <a:gd name="T76" fmla="*/ 46 w 128"/>
                  <a:gd name="T77" fmla="*/ 87 h 208"/>
                  <a:gd name="T78" fmla="*/ 55 w 128"/>
                  <a:gd name="T79" fmla="*/ 65 h 208"/>
                  <a:gd name="T80" fmla="*/ 60 w 128"/>
                  <a:gd name="T81" fmla="*/ 55 h 208"/>
                  <a:gd name="T82" fmla="*/ 60 w 128"/>
                  <a:gd name="T83" fmla="*/ 52 h 208"/>
                  <a:gd name="T84" fmla="*/ 54 w 128"/>
                  <a:gd name="T85" fmla="*/ 53 h 208"/>
                  <a:gd name="T86" fmla="*/ 39 w 128"/>
                  <a:gd name="T87" fmla="*/ 61 h 208"/>
                  <a:gd name="T88" fmla="*/ 28 w 128"/>
                  <a:gd name="T89" fmla="*/ 70 h 208"/>
                  <a:gd name="T90" fmla="*/ 17 w 128"/>
                  <a:gd name="T91" fmla="*/ 87 h 208"/>
                  <a:gd name="T92" fmla="*/ 5 w 128"/>
                  <a:gd name="T93" fmla="*/ 103 h 208"/>
                  <a:gd name="T94" fmla="*/ 1 w 128"/>
                  <a:gd name="T95" fmla="*/ 104 h 208"/>
                  <a:gd name="T96" fmla="*/ 0 w 128"/>
                  <a:gd name="T97" fmla="*/ 95 h 208"/>
                  <a:gd name="T98" fmla="*/ 1 w 128"/>
                  <a:gd name="T99" fmla="*/ 80 h 208"/>
                  <a:gd name="T100" fmla="*/ 5 w 128"/>
                  <a:gd name="T101" fmla="*/ 66 h 208"/>
                  <a:gd name="T102" fmla="*/ 13 w 128"/>
                  <a:gd name="T103" fmla="*/ 50 h 208"/>
                  <a:gd name="T104" fmla="*/ 34 w 128"/>
                  <a:gd name="T105" fmla="*/ 32 h 208"/>
                  <a:gd name="T106" fmla="*/ 37 w 128"/>
                  <a:gd name="T107" fmla="*/ 28 h 208"/>
                  <a:gd name="T108" fmla="*/ 31 w 128"/>
                  <a:gd name="T109" fmla="*/ 26 h 208"/>
                  <a:gd name="T110" fmla="*/ 29 w 128"/>
                  <a:gd name="T111" fmla="*/ 21 h 208"/>
                  <a:gd name="T112" fmla="*/ 33 w 128"/>
                  <a:gd name="T113" fmla="*/ 13 h 208"/>
                  <a:gd name="T114" fmla="*/ 35 w 128"/>
                  <a:gd name="T115" fmla="*/ 11 h 208"/>
                  <a:gd name="T116" fmla="*/ 38 w 128"/>
                  <a:gd name="T117" fmla="*/ 12 h 208"/>
                  <a:gd name="T118" fmla="*/ 44 w 128"/>
                  <a:gd name="T119" fmla="*/ 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" h="208">
                    <a:moveTo>
                      <a:pt x="48" y="5"/>
                    </a:moveTo>
                    <a:lnTo>
                      <a:pt x="50" y="1"/>
                    </a:lnTo>
                    <a:lnTo>
                      <a:pt x="52" y="0"/>
                    </a:lnTo>
                    <a:lnTo>
                      <a:pt x="54" y="1"/>
                    </a:lnTo>
                    <a:lnTo>
                      <a:pt x="55" y="2"/>
                    </a:lnTo>
                    <a:lnTo>
                      <a:pt x="60" y="7"/>
                    </a:lnTo>
                    <a:lnTo>
                      <a:pt x="63" y="13"/>
                    </a:lnTo>
                    <a:lnTo>
                      <a:pt x="66" y="21"/>
                    </a:lnTo>
                    <a:lnTo>
                      <a:pt x="70" y="26"/>
                    </a:lnTo>
                    <a:lnTo>
                      <a:pt x="73" y="28"/>
                    </a:lnTo>
                    <a:lnTo>
                      <a:pt x="76" y="29"/>
                    </a:lnTo>
                    <a:lnTo>
                      <a:pt x="78" y="29"/>
                    </a:lnTo>
                    <a:lnTo>
                      <a:pt x="81" y="28"/>
                    </a:lnTo>
                    <a:lnTo>
                      <a:pt x="96" y="19"/>
                    </a:lnTo>
                    <a:lnTo>
                      <a:pt x="111" y="10"/>
                    </a:lnTo>
                    <a:lnTo>
                      <a:pt x="118" y="6"/>
                    </a:lnTo>
                    <a:lnTo>
                      <a:pt x="123" y="5"/>
                    </a:lnTo>
                    <a:lnTo>
                      <a:pt x="125" y="5"/>
                    </a:lnTo>
                    <a:lnTo>
                      <a:pt x="127" y="6"/>
                    </a:lnTo>
                    <a:lnTo>
                      <a:pt x="128" y="7"/>
                    </a:lnTo>
                    <a:lnTo>
                      <a:pt x="127" y="9"/>
                    </a:lnTo>
                    <a:lnTo>
                      <a:pt x="123" y="24"/>
                    </a:lnTo>
                    <a:lnTo>
                      <a:pt x="116" y="43"/>
                    </a:lnTo>
                    <a:lnTo>
                      <a:pt x="111" y="55"/>
                    </a:lnTo>
                    <a:lnTo>
                      <a:pt x="108" y="68"/>
                    </a:lnTo>
                    <a:lnTo>
                      <a:pt x="105" y="80"/>
                    </a:lnTo>
                    <a:lnTo>
                      <a:pt x="103" y="93"/>
                    </a:lnTo>
                    <a:lnTo>
                      <a:pt x="102" y="111"/>
                    </a:lnTo>
                    <a:lnTo>
                      <a:pt x="101" y="123"/>
                    </a:lnTo>
                    <a:lnTo>
                      <a:pt x="100" y="131"/>
                    </a:lnTo>
                    <a:lnTo>
                      <a:pt x="97" y="138"/>
                    </a:lnTo>
                    <a:lnTo>
                      <a:pt x="96" y="142"/>
                    </a:lnTo>
                    <a:lnTo>
                      <a:pt x="93" y="145"/>
                    </a:lnTo>
                    <a:lnTo>
                      <a:pt x="90" y="146"/>
                    </a:lnTo>
                    <a:lnTo>
                      <a:pt x="86" y="147"/>
                    </a:lnTo>
                    <a:lnTo>
                      <a:pt x="80" y="148"/>
                    </a:lnTo>
                    <a:lnTo>
                      <a:pt x="73" y="150"/>
                    </a:lnTo>
                    <a:lnTo>
                      <a:pt x="65" y="154"/>
                    </a:lnTo>
                    <a:lnTo>
                      <a:pt x="55" y="160"/>
                    </a:lnTo>
                    <a:lnTo>
                      <a:pt x="40" y="172"/>
                    </a:lnTo>
                    <a:lnTo>
                      <a:pt x="29" y="180"/>
                    </a:lnTo>
                    <a:lnTo>
                      <a:pt x="23" y="189"/>
                    </a:lnTo>
                    <a:lnTo>
                      <a:pt x="18" y="200"/>
                    </a:lnTo>
                    <a:lnTo>
                      <a:pt x="14" y="204"/>
                    </a:lnTo>
                    <a:lnTo>
                      <a:pt x="11" y="207"/>
                    </a:lnTo>
                    <a:lnTo>
                      <a:pt x="8" y="208"/>
                    </a:lnTo>
                    <a:lnTo>
                      <a:pt x="6" y="207"/>
                    </a:lnTo>
                    <a:lnTo>
                      <a:pt x="5" y="204"/>
                    </a:lnTo>
                    <a:lnTo>
                      <a:pt x="6" y="199"/>
                    </a:lnTo>
                    <a:lnTo>
                      <a:pt x="9" y="190"/>
                    </a:lnTo>
                    <a:lnTo>
                      <a:pt x="15" y="177"/>
                    </a:lnTo>
                    <a:lnTo>
                      <a:pt x="23" y="166"/>
                    </a:lnTo>
                    <a:lnTo>
                      <a:pt x="31" y="158"/>
                    </a:lnTo>
                    <a:lnTo>
                      <a:pt x="37" y="152"/>
                    </a:lnTo>
                    <a:lnTo>
                      <a:pt x="44" y="149"/>
                    </a:lnTo>
                    <a:lnTo>
                      <a:pt x="50" y="147"/>
                    </a:lnTo>
                    <a:lnTo>
                      <a:pt x="54" y="144"/>
                    </a:lnTo>
                    <a:lnTo>
                      <a:pt x="59" y="140"/>
                    </a:lnTo>
                    <a:lnTo>
                      <a:pt x="62" y="135"/>
                    </a:lnTo>
                    <a:lnTo>
                      <a:pt x="66" y="121"/>
                    </a:lnTo>
                    <a:lnTo>
                      <a:pt x="69" y="110"/>
                    </a:lnTo>
                    <a:lnTo>
                      <a:pt x="70" y="106"/>
                    </a:lnTo>
                    <a:lnTo>
                      <a:pt x="70" y="102"/>
                    </a:lnTo>
                    <a:lnTo>
                      <a:pt x="69" y="100"/>
                    </a:lnTo>
                    <a:lnTo>
                      <a:pt x="67" y="98"/>
                    </a:lnTo>
                    <a:lnTo>
                      <a:pt x="63" y="100"/>
                    </a:lnTo>
                    <a:lnTo>
                      <a:pt x="58" y="104"/>
                    </a:lnTo>
                    <a:lnTo>
                      <a:pt x="52" y="109"/>
                    </a:lnTo>
                    <a:lnTo>
                      <a:pt x="47" y="115"/>
                    </a:lnTo>
                    <a:lnTo>
                      <a:pt x="45" y="117"/>
                    </a:lnTo>
                    <a:lnTo>
                      <a:pt x="42" y="118"/>
                    </a:lnTo>
                    <a:lnTo>
                      <a:pt x="41" y="119"/>
                    </a:lnTo>
                    <a:lnTo>
                      <a:pt x="40" y="118"/>
                    </a:lnTo>
                    <a:lnTo>
                      <a:pt x="39" y="116"/>
                    </a:lnTo>
                    <a:lnTo>
                      <a:pt x="39" y="112"/>
                    </a:lnTo>
                    <a:lnTo>
                      <a:pt x="40" y="108"/>
                    </a:lnTo>
                    <a:lnTo>
                      <a:pt x="41" y="101"/>
                    </a:lnTo>
                    <a:lnTo>
                      <a:pt x="46" y="87"/>
                    </a:lnTo>
                    <a:lnTo>
                      <a:pt x="50" y="75"/>
                    </a:lnTo>
                    <a:lnTo>
                      <a:pt x="55" y="65"/>
                    </a:lnTo>
                    <a:lnTo>
                      <a:pt x="59" y="57"/>
                    </a:lnTo>
                    <a:lnTo>
                      <a:pt x="60" y="55"/>
                    </a:lnTo>
                    <a:lnTo>
                      <a:pt x="61" y="53"/>
                    </a:lnTo>
                    <a:lnTo>
                      <a:pt x="60" y="52"/>
                    </a:lnTo>
                    <a:lnTo>
                      <a:pt x="59" y="52"/>
                    </a:lnTo>
                    <a:lnTo>
                      <a:pt x="54" y="53"/>
                    </a:lnTo>
                    <a:lnTo>
                      <a:pt x="45" y="57"/>
                    </a:lnTo>
                    <a:lnTo>
                      <a:pt x="39" y="61"/>
                    </a:lnTo>
                    <a:lnTo>
                      <a:pt x="34" y="65"/>
                    </a:lnTo>
                    <a:lnTo>
                      <a:pt x="28" y="70"/>
                    </a:lnTo>
                    <a:lnTo>
                      <a:pt x="24" y="76"/>
                    </a:lnTo>
                    <a:lnTo>
                      <a:pt x="17" y="87"/>
                    </a:lnTo>
                    <a:lnTo>
                      <a:pt x="10" y="96"/>
                    </a:lnTo>
                    <a:lnTo>
                      <a:pt x="5" y="103"/>
                    </a:lnTo>
                    <a:lnTo>
                      <a:pt x="3" y="105"/>
                    </a:lnTo>
                    <a:lnTo>
                      <a:pt x="1" y="104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0" y="89"/>
                    </a:lnTo>
                    <a:lnTo>
                      <a:pt x="1" y="80"/>
                    </a:lnTo>
                    <a:lnTo>
                      <a:pt x="3" y="73"/>
                    </a:lnTo>
                    <a:lnTo>
                      <a:pt x="5" y="66"/>
                    </a:lnTo>
                    <a:lnTo>
                      <a:pt x="7" y="60"/>
                    </a:lnTo>
                    <a:lnTo>
                      <a:pt x="13" y="50"/>
                    </a:lnTo>
                    <a:lnTo>
                      <a:pt x="21" y="41"/>
                    </a:lnTo>
                    <a:lnTo>
                      <a:pt x="34" y="32"/>
                    </a:lnTo>
                    <a:lnTo>
                      <a:pt x="39" y="29"/>
                    </a:lnTo>
                    <a:lnTo>
                      <a:pt x="37" y="28"/>
                    </a:lnTo>
                    <a:lnTo>
                      <a:pt x="33" y="27"/>
                    </a:lnTo>
                    <a:lnTo>
                      <a:pt x="31" y="26"/>
                    </a:lnTo>
                    <a:lnTo>
                      <a:pt x="29" y="24"/>
                    </a:lnTo>
                    <a:lnTo>
                      <a:pt x="29" y="21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40" y="11"/>
                    </a:lnTo>
                    <a:lnTo>
                      <a:pt x="44" y="9"/>
                    </a:lnTo>
                    <a:lnTo>
                      <a:pt x="4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3" name="Freeform 139">
                <a:extLst>
                  <a:ext uri="{FF2B5EF4-FFF2-40B4-BE49-F238E27FC236}">
                    <a16:creationId xmlns:a16="http://schemas.microsoft.com/office/drawing/2014/main" xmlns="" id="{B4A255CC-9C78-4B6E-A513-D6A38C19D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9" y="3373"/>
                <a:ext cx="32" cy="52"/>
              </a:xfrm>
              <a:custGeom>
                <a:avLst/>
                <a:gdLst>
                  <a:gd name="T0" fmla="*/ 50 w 128"/>
                  <a:gd name="T1" fmla="*/ 1 h 208"/>
                  <a:gd name="T2" fmla="*/ 54 w 128"/>
                  <a:gd name="T3" fmla="*/ 1 h 208"/>
                  <a:gd name="T4" fmla="*/ 60 w 128"/>
                  <a:gd name="T5" fmla="*/ 7 h 208"/>
                  <a:gd name="T6" fmla="*/ 66 w 128"/>
                  <a:gd name="T7" fmla="*/ 21 h 208"/>
                  <a:gd name="T8" fmla="*/ 73 w 128"/>
                  <a:gd name="T9" fmla="*/ 28 h 208"/>
                  <a:gd name="T10" fmla="*/ 78 w 128"/>
                  <a:gd name="T11" fmla="*/ 29 h 208"/>
                  <a:gd name="T12" fmla="*/ 96 w 128"/>
                  <a:gd name="T13" fmla="*/ 19 h 208"/>
                  <a:gd name="T14" fmla="*/ 118 w 128"/>
                  <a:gd name="T15" fmla="*/ 6 h 208"/>
                  <a:gd name="T16" fmla="*/ 125 w 128"/>
                  <a:gd name="T17" fmla="*/ 5 h 208"/>
                  <a:gd name="T18" fmla="*/ 128 w 128"/>
                  <a:gd name="T19" fmla="*/ 7 h 208"/>
                  <a:gd name="T20" fmla="*/ 123 w 128"/>
                  <a:gd name="T21" fmla="*/ 24 h 208"/>
                  <a:gd name="T22" fmla="*/ 111 w 128"/>
                  <a:gd name="T23" fmla="*/ 55 h 208"/>
                  <a:gd name="T24" fmla="*/ 105 w 128"/>
                  <a:gd name="T25" fmla="*/ 80 h 208"/>
                  <a:gd name="T26" fmla="*/ 102 w 128"/>
                  <a:gd name="T27" fmla="*/ 111 h 208"/>
                  <a:gd name="T28" fmla="*/ 100 w 128"/>
                  <a:gd name="T29" fmla="*/ 131 h 208"/>
                  <a:gd name="T30" fmla="*/ 96 w 128"/>
                  <a:gd name="T31" fmla="*/ 142 h 208"/>
                  <a:gd name="T32" fmla="*/ 90 w 128"/>
                  <a:gd name="T33" fmla="*/ 146 h 208"/>
                  <a:gd name="T34" fmla="*/ 80 w 128"/>
                  <a:gd name="T35" fmla="*/ 148 h 208"/>
                  <a:gd name="T36" fmla="*/ 65 w 128"/>
                  <a:gd name="T37" fmla="*/ 154 h 208"/>
                  <a:gd name="T38" fmla="*/ 40 w 128"/>
                  <a:gd name="T39" fmla="*/ 172 h 208"/>
                  <a:gd name="T40" fmla="*/ 23 w 128"/>
                  <a:gd name="T41" fmla="*/ 189 h 208"/>
                  <a:gd name="T42" fmla="*/ 14 w 128"/>
                  <a:gd name="T43" fmla="*/ 204 h 208"/>
                  <a:gd name="T44" fmla="*/ 8 w 128"/>
                  <a:gd name="T45" fmla="*/ 208 h 208"/>
                  <a:gd name="T46" fmla="*/ 5 w 128"/>
                  <a:gd name="T47" fmla="*/ 204 h 208"/>
                  <a:gd name="T48" fmla="*/ 9 w 128"/>
                  <a:gd name="T49" fmla="*/ 190 h 208"/>
                  <a:gd name="T50" fmla="*/ 23 w 128"/>
                  <a:gd name="T51" fmla="*/ 166 h 208"/>
                  <a:gd name="T52" fmla="*/ 37 w 128"/>
                  <a:gd name="T53" fmla="*/ 152 h 208"/>
                  <a:gd name="T54" fmla="*/ 50 w 128"/>
                  <a:gd name="T55" fmla="*/ 147 h 208"/>
                  <a:gd name="T56" fmla="*/ 59 w 128"/>
                  <a:gd name="T57" fmla="*/ 140 h 208"/>
                  <a:gd name="T58" fmla="*/ 66 w 128"/>
                  <a:gd name="T59" fmla="*/ 121 h 208"/>
                  <a:gd name="T60" fmla="*/ 70 w 128"/>
                  <a:gd name="T61" fmla="*/ 106 h 208"/>
                  <a:gd name="T62" fmla="*/ 69 w 128"/>
                  <a:gd name="T63" fmla="*/ 100 h 208"/>
                  <a:gd name="T64" fmla="*/ 63 w 128"/>
                  <a:gd name="T65" fmla="*/ 100 h 208"/>
                  <a:gd name="T66" fmla="*/ 52 w 128"/>
                  <a:gd name="T67" fmla="*/ 109 h 208"/>
                  <a:gd name="T68" fmla="*/ 45 w 128"/>
                  <a:gd name="T69" fmla="*/ 117 h 208"/>
                  <a:gd name="T70" fmla="*/ 41 w 128"/>
                  <a:gd name="T71" fmla="*/ 119 h 208"/>
                  <a:gd name="T72" fmla="*/ 39 w 128"/>
                  <a:gd name="T73" fmla="*/ 116 h 208"/>
                  <a:gd name="T74" fmla="*/ 40 w 128"/>
                  <a:gd name="T75" fmla="*/ 108 h 208"/>
                  <a:gd name="T76" fmla="*/ 46 w 128"/>
                  <a:gd name="T77" fmla="*/ 87 h 208"/>
                  <a:gd name="T78" fmla="*/ 55 w 128"/>
                  <a:gd name="T79" fmla="*/ 65 h 208"/>
                  <a:gd name="T80" fmla="*/ 60 w 128"/>
                  <a:gd name="T81" fmla="*/ 55 h 208"/>
                  <a:gd name="T82" fmla="*/ 60 w 128"/>
                  <a:gd name="T83" fmla="*/ 52 h 208"/>
                  <a:gd name="T84" fmla="*/ 54 w 128"/>
                  <a:gd name="T85" fmla="*/ 53 h 208"/>
                  <a:gd name="T86" fmla="*/ 39 w 128"/>
                  <a:gd name="T87" fmla="*/ 61 h 208"/>
                  <a:gd name="T88" fmla="*/ 28 w 128"/>
                  <a:gd name="T89" fmla="*/ 70 h 208"/>
                  <a:gd name="T90" fmla="*/ 17 w 128"/>
                  <a:gd name="T91" fmla="*/ 87 h 208"/>
                  <a:gd name="T92" fmla="*/ 5 w 128"/>
                  <a:gd name="T93" fmla="*/ 103 h 208"/>
                  <a:gd name="T94" fmla="*/ 1 w 128"/>
                  <a:gd name="T95" fmla="*/ 104 h 208"/>
                  <a:gd name="T96" fmla="*/ 0 w 128"/>
                  <a:gd name="T97" fmla="*/ 95 h 208"/>
                  <a:gd name="T98" fmla="*/ 1 w 128"/>
                  <a:gd name="T99" fmla="*/ 80 h 208"/>
                  <a:gd name="T100" fmla="*/ 5 w 128"/>
                  <a:gd name="T101" fmla="*/ 66 h 208"/>
                  <a:gd name="T102" fmla="*/ 13 w 128"/>
                  <a:gd name="T103" fmla="*/ 50 h 208"/>
                  <a:gd name="T104" fmla="*/ 34 w 128"/>
                  <a:gd name="T105" fmla="*/ 32 h 208"/>
                  <a:gd name="T106" fmla="*/ 37 w 128"/>
                  <a:gd name="T107" fmla="*/ 28 h 208"/>
                  <a:gd name="T108" fmla="*/ 31 w 128"/>
                  <a:gd name="T109" fmla="*/ 26 h 208"/>
                  <a:gd name="T110" fmla="*/ 29 w 128"/>
                  <a:gd name="T111" fmla="*/ 21 h 208"/>
                  <a:gd name="T112" fmla="*/ 33 w 128"/>
                  <a:gd name="T113" fmla="*/ 13 h 208"/>
                  <a:gd name="T114" fmla="*/ 35 w 128"/>
                  <a:gd name="T115" fmla="*/ 11 h 208"/>
                  <a:gd name="T116" fmla="*/ 38 w 128"/>
                  <a:gd name="T117" fmla="*/ 12 h 208"/>
                  <a:gd name="T118" fmla="*/ 44 w 128"/>
                  <a:gd name="T119" fmla="*/ 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" h="208">
                    <a:moveTo>
                      <a:pt x="48" y="5"/>
                    </a:moveTo>
                    <a:lnTo>
                      <a:pt x="50" y="1"/>
                    </a:lnTo>
                    <a:lnTo>
                      <a:pt x="52" y="0"/>
                    </a:lnTo>
                    <a:lnTo>
                      <a:pt x="54" y="1"/>
                    </a:lnTo>
                    <a:lnTo>
                      <a:pt x="55" y="2"/>
                    </a:lnTo>
                    <a:lnTo>
                      <a:pt x="60" y="7"/>
                    </a:lnTo>
                    <a:lnTo>
                      <a:pt x="63" y="13"/>
                    </a:lnTo>
                    <a:lnTo>
                      <a:pt x="66" y="21"/>
                    </a:lnTo>
                    <a:lnTo>
                      <a:pt x="70" y="26"/>
                    </a:lnTo>
                    <a:lnTo>
                      <a:pt x="73" y="28"/>
                    </a:lnTo>
                    <a:lnTo>
                      <a:pt x="76" y="29"/>
                    </a:lnTo>
                    <a:lnTo>
                      <a:pt x="78" y="29"/>
                    </a:lnTo>
                    <a:lnTo>
                      <a:pt x="81" y="28"/>
                    </a:lnTo>
                    <a:lnTo>
                      <a:pt x="96" y="19"/>
                    </a:lnTo>
                    <a:lnTo>
                      <a:pt x="111" y="10"/>
                    </a:lnTo>
                    <a:lnTo>
                      <a:pt x="118" y="6"/>
                    </a:lnTo>
                    <a:lnTo>
                      <a:pt x="123" y="5"/>
                    </a:lnTo>
                    <a:lnTo>
                      <a:pt x="125" y="5"/>
                    </a:lnTo>
                    <a:lnTo>
                      <a:pt x="127" y="6"/>
                    </a:lnTo>
                    <a:lnTo>
                      <a:pt x="128" y="7"/>
                    </a:lnTo>
                    <a:lnTo>
                      <a:pt x="127" y="9"/>
                    </a:lnTo>
                    <a:lnTo>
                      <a:pt x="123" y="24"/>
                    </a:lnTo>
                    <a:lnTo>
                      <a:pt x="116" y="43"/>
                    </a:lnTo>
                    <a:lnTo>
                      <a:pt x="111" y="55"/>
                    </a:lnTo>
                    <a:lnTo>
                      <a:pt x="108" y="68"/>
                    </a:lnTo>
                    <a:lnTo>
                      <a:pt x="105" y="80"/>
                    </a:lnTo>
                    <a:lnTo>
                      <a:pt x="103" y="93"/>
                    </a:lnTo>
                    <a:lnTo>
                      <a:pt x="102" y="111"/>
                    </a:lnTo>
                    <a:lnTo>
                      <a:pt x="101" y="123"/>
                    </a:lnTo>
                    <a:lnTo>
                      <a:pt x="100" y="131"/>
                    </a:lnTo>
                    <a:lnTo>
                      <a:pt x="97" y="138"/>
                    </a:lnTo>
                    <a:lnTo>
                      <a:pt x="96" y="142"/>
                    </a:lnTo>
                    <a:lnTo>
                      <a:pt x="93" y="145"/>
                    </a:lnTo>
                    <a:lnTo>
                      <a:pt x="90" y="146"/>
                    </a:lnTo>
                    <a:lnTo>
                      <a:pt x="86" y="147"/>
                    </a:lnTo>
                    <a:lnTo>
                      <a:pt x="80" y="148"/>
                    </a:lnTo>
                    <a:lnTo>
                      <a:pt x="73" y="150"/>
                    </a:lnTo>
                    <a:lnTo>
                      <a:pt x="65" y="154"/>
                    </a:lnTo>
                    <a:lnTo>
                      <a:pt x="55" y="160"/>
                    </a:lnTo>
                    <a:lnTo>
                      <a:pt x="40" y="172"/>
                    </a:lnTo>
                    <a:lnTo>
                      <a:pt x="29" y="180"/>
                    </a:lnTo>
                    <a:lnTo>
                      <a:pt x="23" y="189"/>
                    </a:lnTo>
                    <a:lnTo>
                      <a:pt x="18" y="200"/>
                    </a:lnTo>
                    <a:lnTo>
                      <a:pt x="14" y="204"/>
                    </a:lnTo>
                    <a:lnTo>
                      <a:pt x="11" y="207"/>
                    </a:lnTo>
                    <a:lnTo>
                      <a:pt x="8" y="208"/>
                    </a:lnTo>
                    <a:lnTo>
                      <a:pt x="6" y="207"/>
                    </a:lnTo>
                    <a:lnTo>
                      <a:pt x="5" y="204"/>
                    </a:lnTo>
                    <a:lnTo>
                      <a:pt x="6" y="199"/>
                    </a:lnTo>
                    <a:lnTo>
                      <a:pt x="9" y="190"/>
                    </a:lnTo>
                    <a:lnTo>
                      <a:pt x="15" y="177"/>
                    </a:lnTo>
                    <a:lnTo>
                      <a:pt x="23" y="166"/>
                    </a:lnTo>
                    <a:lnTo>
                      <a:pt x="31" y="158"/>
                    </a:lnTo>
                    <a:lnTo>
                      <a:pt x="37" y="152"/>
                    </a:lnTo>
                    <a:lnTo>
                      <a:pt x="44" y="149"/>
                    </a:lnTo>
                    <a:lnTo>
                      <a:pt x="50" y="147"/>
                    </a:lnTo>
                    <a:lnTo>
                      <a:pt x="54" y="144"/>
                    </a:lnTo>
                    <a:lnTo>
                      <a:pt x="59" y="140"/>
                    </a:lnTo>
                    <a:lnTo>
                      <a:pt x="62" y="135"/>
                    </a:lnTo>
                    <a:lnTo>
                      <a:pt x="66" y="121"/>
                    </a:lnTo>
                    <a:lnTo>
                      <a:pt x="69" y="110"/>
                    </a:lnTo>
                    <a:lnTo>
                      <a:pt x="70" y="106"/>
                    </a:lnTo>
                    <a:lnTo>
                      <a:pt x="70" y="102"/>
                    </a:lnTo>
                    <a:lnTo>
                      <a:pt x="69" y="100"/>
                    </a:lnTo>
                    <a:lnTo>
                      <a:pt x="67" y="98"/>
                    </a:lnTo>
                    <a:lnTo>
                      <a:pt x="63" y="100"/>
                    </a:lnTo>
                    <a:lnTo>
                      <a:pt x="58" y="104"/>
                    </a:lnTo>
                    <a:lnTo>
                      <a:pt x="52" y="109"/>
                    </a:lnTo>
                    <a:lnTo>
                      <a:pt x="47" y="115"/>
                    </a:lnTo>
                    <a:lnTo>
                      <a:pt x="45" y="117"/>
                    </a:lnTo>
                    <a:lnTo>
                      <a:pt x="42" y="118"/>
                    </a:lnTo>
                    <a:lnTo>
                      <a:pt x="41" y="119"/>
                    </a:lnTo>
                    <a:lnTo>
                      <a:pt x="40" y="118"/>
                    </a:lnTo>
                    <a:lnTo>
                      <a:pt x="39" y="116"/>
                    </a:lnTo>
                    <a:lnTo>
                      <a:pt x="39" y="112"/>
                    </a:lnTo>
                    <a:lnTo>
                      <a:pt x="40" y="108"/>
                    </a:lnTo>
                    <a:lnTo>
                      <a:pt x="41" y="101"/>
                    </a:lnTo>
                    <a:lnTo>
                      <a:pt x="46" y="87"/>
                    </a:lnTo>
                    <a:lnTo>
                      <a:pt x="50" y="75"/>
                    </a:lnTo>
                    <a:lnTo>
                      <a:pt x="55" y="65"/>
                    </a:lnTo>
                    <a:lnTo>
                      <a:pt x="59" y="57"/>
                    </a:lnTo>
                    <a:lnTo>
                      <a:pt x="60" y="55"/>
                    </a:lnTo>
                    <a:lnTo>
                      <a:pt x="61" y="53"/>
                    </a:lnTo>
                    <a:lnTo>
                      <a:pt x="60" y="52"/>
                    </a:lnTo>
                    <a:lnTo>
                      <a:pt x="59" y="52"/>
                    </a:lnTo>
                    <a:lnTo>
                      <a:pt x="54" y="53"/>
                    </a:lnTo>
                    <a:lnTo>
                      <a:pt x="45" y="57"/>
                    </a:lnTo>
                    <a:lnTo>
                      <a:pt x="39" y="61"/>
                    </a:lnTo>
                    <a:lnTo>
                      <a:pt x="34" y="65"/>
                    </a:lnTo>
                    <a:lnTo>
                      <a:pt x="28" y="70"/>
                    </a:lnTo>
                    <a:lnTo>
                      <a:pt x="24" y="76"/>
                    </a:lnTo>
                    <a:lnTo>
                      <a:pt x="17" y="87"/>
                    </a:lnTo>
                    <a:lnTo>
                      <a:pt x="10" y="96"/>
                    </a:lnTo>
                    <a:lnTo>
                      <a:pt x="5" y="103"/>
                    </a:lnTo>
                    <a:lnTo>
                      <a:pt x="3" y="105"/>
                    </a:lnTo>
                    <a:lnTo>
                      <a:pt x="1" y="104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0" y="89"/>
                    </a:lnTo>
                    <a:lnTo>
                      <a:pt x="1" y="80"/>
                    </a:lnTo>
                    <a:lnTo>
                      <a:pt x="3" y="73"/>
                    </a:lnTo>
                    <a:lnTo>
                      <a:pt x="5" y="66"/>
                    </a:lnTo>
                    <a:lnTo>
                      <a:pt x="7" y="60"/>
                    </a:lnTo>
                    <a:lnTo>
                      <a:pt x="13" y="50"/>
                    </a:lnTo>
                    <a:lnTo>
                      <a:pt x="21" y="41"/>
                    </a:lnTo>
                    <a:lnTo>
                      <a:pt x="34" y="32"/>
                    </a:lnTo>
                    <a:lnTo>
                      <a:pt x="39" y="29"/>
                    </a:lnTo>
                    <a:lnTo>
                      <a:pt x="37" y="28"/>
                    </a:lnTo>
                    <a:lnTo>
                      <a:pt x="33" y="27"/>
                    </a:lnTo>
                    <a:lnTo>
                      <a:pt x="31" y="26"/>
                    </a:lnTo>
                    <a:lnTo>
                      <a:pt x="29" y="24"/>
                    </a:lnTo>
                    <a:lnTo>
                      <a:pt x="29" y="21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40" y="11"/>
                    </a:lnTo>
                    <a:lnTo>
                      <a:pt x="44" y="9"/>
                    </a:lnTo>
                    <a:lnTo>
                      <a:pt x="48" y="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4" name="Freeform 140">
                <a:extLst>
                  <a:ext uri="{FF2B5EF4-FFF2-40B4-BE49-F238E27FC236}">
                    <a16:creationId xmlns:a16="http://schemas.microsoft.com/office/drawing/2014/main" xmlns="" id="{D9D61D5B-85F6-4644-83EA-96A82D7FF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" y="3422"/>
                <a:ext cx="41" cy="41"/>
              </a:xfrm>
              <a:custGeom>
                <a:avLst/>
                <a:gdLst>
                  <a:gd name="T0" fmla="*/ 152 w 163"/>
                  <a:gd name="T1" fmla="*/ 1 h 163"/>
                  <a:gd name="T2" fmla="*/ 150 w 163"/>
                  <a:gd name="T3" fmla="*/ 0 h 163"/>
                  <a:gd name="T4" fmla="*/ 141 w 163"/>
                  <a:gd name="T5" fmla="*/ 3 h 163"/>
                  <a:gd name="T6" fmla="*/ 122 w 163"/>
                  <a:gd name="T7" fmla="*/ 14 h 163"/>
                  <a:gd name="T8" fmla="*/ 96 w 163"/>
                  <a:gd name="T9" fmla="*/ 32 h 163"/>
                  <a:gd name="T10" fmla="*/ 60 w 163"/>
                  <a:gd name="T11" fmla="*/ 58 h 163"/>
                  <a:gd name="T12" fmla="*/ 48 w 163"/>
                  <a:gd name="T13" fmla="*/ 69 h 163"/>
                  <a:gd name="T14" fmla="*/ 43 w 163"/>
                  <a:gd name="T15" fmla="*/ 80 h 163"/>
                  <a:gd name="T16" fmla="*/ 29 w 163"/>
                  <a:gd name="T17" fmla="*/ 112 h 163"/>
                  <a:gd name="T18" fmla="*/ 19 w 163"/>
                  <a:gd name="T19" fmla="*/ 132 h 163"/>
                  <a:gd name="T20" fmla="*/ 10 w 163"/>
                  <a:gd name="T21" fmla="*/ 143 h 163"/>
                  <a:gd name="T22" fmla="*/ 2 w 163"/>
                  <a:gd name="T23" fmla="*/ 152 h 163"/>
                  <a:gd name="T24" fmla="*/ 0 w 163"/>
                  <a:gd name="T25" fmla="*/ 157 h 163"/>
                  <a:gd name="T26" fmla="*/ 1 w 163"/>
                  <a:gd name="T27" fmla="*/ 161 h 163"/>
                  <a:gd name="T28" fmla="*/ 4 w 163"/>
                  <a:gd name="T29" fmla="*/ 163 h 163"/>
                  <a:gd name="T30" fmla="*/ 8 w 163"/>
                  <a:gd name="T31" fmla="*/ 163 h 163"/>
                  <a:gd name="T32" fmla="*/ 14 w 163"/>
                  <a:gd name="T33" fmla="*/ 161 h 163"/>
                  <a:gd name="T34" fmla="*/ 20 w 163"/>
                  <a:gd name="T35" fmla="*/ 156 h 163"/>
                  <a:gd name="T36" fmla="*/ 25 w 163"/>
                  <a:gd name="T37" fmla="*/ 148 h 163"/>
                  <a:gd name="T38" fmla="*/ 31 w 163"/>
                  <a:gd name="T39" fmla="*/ 132 h 163"/>
                  <a:gd name="T40" fmla="*/ 39 w 163"/>
                  <a:gd name="T41" fmla="*/ 118 h 163"/>
                  <a:gd name="T42" fmla="*/ 51 w 163"/>
                  <a:gd name="T43" fmla="*/ 102 h 163"/>
                  <a:gd name="T44" fmla="*/ 69 w 163"/>
                  <a:gd name="T45" fmla="*/ 77 h 163"/>
                  <a:gd name="T46" fmla="*/ 75 w 163"/>
                  <a:gd name="T47" fmla="*/ 67 h 163"/>
                  <a:gd name="T48" fmla="*/ 86 w 163"/>
                  <a:gd name="T49" fmla="*/ 60 h 163"/>
                  <a:gd name="T50" fmla="*/ 119 w 163"/>
                  <a:gd name="T51" fmla="*/ 44 h 163"/>
                  <a:gd name="T52" fmla="*/ 150 w 163"/>
                  <a:gd name="T53" fmla="*/ 33 h 163"/>
                  <a:gd name="T54" fmla="*/ 159 w 163"/>
                  <a:gd name="T55" fmla="*/ 29 h 163"/>
                  <a:gd name="T56" fmla="*/ 163 w 163"/>
                  <a:gd name="T57" fmla="*/ 25 h 163"/>
                  <a:gd name="T58" fmla="*/ 163 w 163"/>
                  <a:gd name="T59" fmla="*/ 21 h 163"/>
                  <a:gd name="T60" fmla="*/ 158 w 163"/>
                  <a:gd name="T61" fmla="*/ 15 h 163"/>
                  <a:gd name="T62" fmla="*/ 153 w 163"/>
                  <a:gd name="T63" fmla="*/ 9 h 163"/>
                  <a:gd name="T64" fmla="*/ 150 w 163"/>
                  <a:gd name="T65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163">
                    <a:moveTo>
                      <a:pt x="151" y="2"/>
                    </a:moveTo>
                    <a:lnTo>
                      <a:pt x="152" y="1"/>
                    </a:lnTo>
                    <a:lnTo>
                      <a:pt x="151" y="0"/>
                    </a:lnTo>
                    <a:lnTo>
                      <a:pt x="150" y="0"/>
                    </a:lnTo>
                    <a:lnTo>
                      <a:pt x="147" y="1"/>
                    </a:lnTo>
                    <a:lnTo>
                      <a:pt x="141" y="3"/>
                    </a:lnTo>
                    <a:lnTo>
                      <a:pt x="132" y="7"/>
                    </a:lnTo>
                    <a:lnTo>
                      <a:pt x="122" y="14"/>
                    </a:lnTo>
                    <a:lnTo>
                      <a:pt x="109" y="22"/>
                    </a:lnTo>
                    <a:lnTo>
                      <a:pt x="96" y="32"/>
                    </a:lnTo>
                    <a:lnTo>
                      <a:pt x="82" y="43"/>
                    </a:lnTo>
                    <a:lnTo>
                      <a:pt x="60" y="58"/>
                    </a:lnTo>
                    <a:lnTo>
                      <a:pt x="50" y="65"/>
                    </a:lnTo>
                    <a:lnTo>
                      <a:pt x="48" y="69"/>
                    </a:lnTo>
                    <a:lnTo>
                      <a:pt x="45" y="74"/>
                    </a:lnTo>
                    <a:lnTo>
                      <a:pt x="43" y="80"/>
                    </a:lnTo>
                    <a:lnTo>
                      <a:pt x="39" y="91"/>
                    </a:lnTo>
                    <a:lnTo>
                      <a:pt x="29" y="112"/>
                    </a:lnTo>
                    <a:lnTo>
                      <a:pt x="22" y="126"/>
                    </a:lnTo>
                    <a:lnTo>
                      <a:pt x="19" y="132"/>
                    </a:lnTo>
                    <a:lnTo>
                      <a:pt x="15" y="138"/>
                    </a:lnTo>
                    <a:lnTo>
                      <a:pt x="10" y="143"/>
                    </a:lnTo>
                    <a:lnTo>
                      <a:pt x="4" y="148"/>
                    </a:lnTo>
                    <a:lnTo>
                      <a:pt x="2" y="152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1"/>
                    </a:lnTo>
                    <a:lnTo>
                      <a:pt x="2" y="162"/>
                    </a:lnTo>
                    <a:lnTo>
                      <a:pt x="4" y="163"/>
                    </a:lnTo>
                    <a:lnTo>
                      <a:pt x="6" y="163"/>
                    </a:lnTo>
                    <a:lnTo>
                      <a:pt x="8" y="163"/>
                    </a:lnTo>
                    <a:lnTo>
                      <a:pt x="12" y="162"/>
                    </a:lnTo>
                    <a:lnTo>
                      <a:pt x="14" y="161"/>
                    </a:lnTo>
                    <a:lnTo>
                      <a:pt x="17" y="159"/>
                    </a:lnTo>
                    <a:lnTo>
                      <a:pt x="20" y="156"/>
                    </a:lnTo>
                    <a:lnTo>
                      <a:pt x="22" y="153"/>
                    </a:lnTo>
                    <a:lnTo>
                      <a:pt x="25" y="148"/>
                    </a:lnTo>
                    <a:lnTo>
                      <a:pt x="27" y="143"/>
                    </a:lnTo>
                    <a:lnTo>
                      <a:pt x="31" y="132"/>
                    </a:lnTo>
                    <a:lnTo>
                      <a:pt x="34" y="125"/>
                    </a:lnTo>
                    <a:lnTo>
                      <a:pt x="39" y="118"/>
                    </a:lnTo>
                    <a:lnTo>
                      <a:pt x="43" y="113"/>
                    </a:lnTo>
                    <a:lnTo>
                      <a:pt x="51" y="102"/>
                    </a:lnTo>
                    <a:lnTo>
                      <a:pt x="62" y="89"/>
                    </a:lnTo>
                    <a:lnTo>
                      <a:pt x="69" y="77"/>
                    </a:lnTo>
                    <a:lnTo>
                      <a:pt x="73" y="71"/>
                    </a:lnTo>
                    <a:lnTo>
                      <a:pt x="75" y="67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6" y="55"/>
                    </a:lnTo>
                    <a:lnTo>
                      <a:pt x="119" y="44"/>
                    </a:lnTo>
                    <a:lnTo>
                      <a:pt x="141" y="36"/>
                    </a:lnTo>
                    <a:lnTo>
                      <a:pt x="150" y="33"/>
                    </a:lnTo>
                    <a:lnTo>
                      <a:pt x="157" y="31"/>
                    </a:lnTo>
                    <a:lnTo>
                      <a:pt x="159" y="29"/>
                    </a:lnTo>
                    <a:lnTo>
                      <a:pt x="162" y="28"/>
                    </a:lnTo>
                    <a:lnTo>
                      <a:pt x="163" y="25"/>
                    </a:lnTo>
                    <a:lnTo>
                      <a:pt x="163" y="24"/>
                    </a:lnTo>
                    <a:lnTo>
                      <a:pt x="163" y="21"/>
                    </a:lnTo>
                    <a:lnTo>
                      <a:pt x="160" y="18"/>
                    </a:lnTo>
                    <a:lnTo>
                      <a:pt x="158" y="15"/>
                    </a:lnTo>
                    <a:lnTo>
                      <a:pt x="155" y="12"/>
                    </a:lnTo>
                    <a:lnTo>
                      <a:pt x="153" y="9"/>
                    </a:lnTo>
                    <a:lnTo>
                      <a:pt x="151" y="7"/>
                    </a:lnTo>
                    <a:lnTo>
                      <a:pt x="150" y="4"/>
                    </a:lnTo>
                    <a:lnTo>
                      <a:pt x="1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5" name="Freeform 141">
                <a:extLst>
                  <a:ext uri="{FF2B5EF4-FFF2-40B4-BE49-F238E27FC236}">
                    <a16:creationId xmlns:a16="http://schemas.microsoft.com/office/drawing/2014/main" xmlns="" id="{83B07B11-0BD9-4B5E-BBE5-21382B7A8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" y="3422"/>
                <a:ext cx="41" cy="41"/>
              </a:xfrm>
              <a:custGeom>
                <a:avLst/>
                <a:gdLst>
                  <a:gd name="T0" fmla="*/ 152 w 163"/>
                  <a:gd name="T1" fmla="*/ 1 h 163"/>
                  <a:gd name="T2" fmla="*/ 150 w 163"/>
                  <a:gd name="T3" fmla="*/ 0 h 163"/>
                  <a:gd name="T4" fmla="*/ 141 w 163"/>
                  <a:gd name="T5" fmla="*/ 3 h 163"/>
                  <a:gd name="T6" fmla="*/ 122 w 163"/>
                  <a:gd name="T7" fmla="*/ 14 h 163"/>
                  <a:gd name="T8" fmla="*/ 96 w 163"/>
                  <a:gd name="T9" fmla="*/ 32 h 163"/>
                  <a:gd name="T10" fmla="*/ 60 w 163"/>
                  <a:gd name="T11" fmla="*/ 58 h 163"/>
                  <a:gd name="T12" fmla="*/ 48 w 163"/>
                  <a:gd name="T13" fmla="*/ 69 h 163"/>
                  <a:gd name="T14" fmla="*/ 43 w 163"/>
                  <a:gd name="T15" fmla="*/ 80 h 163"/>
                  <a:gd name="T16" fmla="*/ 29 w 163"/>
                  <a:gd name="T17" fmla="*/ 112 h 163"/>
                  <a:gd name="T18" fmla="*/ 19 w 163"/>
                  <a:gd name="T19" fmla="*/ 132 h 163"/>
                  <a:gd name="T20" fmla="*/ 10 w 163"/>
                  <a:gd name="T21" fmla="*/ 143 h 163"/>
                  <a:gd name="T22" fmla="*/ 2 w 163"/>
                  <a:gd name="T23" fmla="*/ 152 h 163"/>
                  <a:gd name="T24" fmla="*/ 0 w 163"/>
                  <a:gd name="T25" fmla="*/ 157 h 163"/>
                  <a:gd name="T26" fmla="*/ 1 w 163"/>
                  <a:gd name="T27" fmla="*/ 161 h 163"/>
                  <a:gd name="T28" fmla="*/ 4 w 163"/>
                  <a:gd name="T29" fmla="*/ 163 h 163"/>
                  <a:gd name="T30" fmla="*/ 8 w 163"/>
                  <a:gd name="T31" fmla="*/ 163 h 163"/>
                  <a:gd name="T32" fmla="*/ 14 w 163"/>
                  <a:gd name="T33" fmla="*/ 161 h 163"/>
                  <a:gd name="T34" fmla="*/ 20 w 163"/>
                  <a:gd name="T35" fmla="*/ 156 h 163"/>
                  <a:gd name="T36" fmla="*/ 25 w 163"/>
                  <a:gd name="T37" fmla="*/ 148 h 163"/>
                  <a:gd name="T38" fmla="*/ 31 w 163"/>
                  <a:gd name="T39" fmla="*/ 132 h 163"/>
                  <a:gd name="T40" fmla="*/ 39 w 163"/>
                  <a:gd name="T41" fmla="*/ 118 h 163"/>
                  <a:gd name="T42" fmla="*/ 51 w 163"/>
                  <a:gd name="T43" fmla="*/ 102 h 163"/>
                  <a:gd name="T44" fmla="*/ 69 w 163"/>
                  <a:gd name="T45" fmla="*/ 77 h 163"/>
                  <a:gd name="T46" fmla="*/ 75 w 163"/>
                  <a:gd name="T47" fmla="*/ 67 h 163"/>
                  <a:gd name="T48" fmla="*/ 86 w 163"/>
                  <a:gd name="T49" fmla="*/ 60 h 163"/>
                  <a:gd name="T50" fmla="*/ 119 w 163"/>
                  <a:gd name="T51" fmla="*/ 44 h 163"/>
                  <a:gd name="T52" fmla="*/ 150 w 163"/>
                  <a:gd name="T53" fmla="*/ 33 h 163"/>
                  <a:gd name="T54" fmla="*/ 159 w 163"/>
                  <a:gd name="T55" fmla="*/ 29 h 163"/>
                  <a:gd name="T56" fmla="*/ 163 w 163"/>
                  <a:gd name="T57" fmla="*/ 25 h 163"/>
                  <a:gd name="T58" fmla="*/ 163 w 163"/>
                  <a:gd name="T59" fmla="*/ 21 h 163"/>
                  <a:gd name="T60" fmla="*/ 158 w 163"/>
                  <a:gd name="T61" fmla="*/ 15 h 163"/>
                  <a:gd name="T62" fmla="*/ 153 w 163"/>
                  <a:gd name="T63" fmla="*/ 9 h 163"/>
                  <a:gd name="T64" fmla="*/ 150 w 163"/>
                  <a:gd name="T65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163">
                    <a:moveTo>
                      <a:pt x="151" y="2"/>
                    </a:moveTo>
                    <a:lnTo>
                      <a:pt x="152" y="1"/>
                    </a:lnTo>
                    <a:lnTo>
                      <a:pt x="151" y="0"/>
                    </a:lnTo>
                    <a:lnTo>
                      <a:pt x="150" y="0"/>
                    </a:lnTo>
                    <a:lnTo>
                      <a:pt x="147" y="1"/>
                    </a:lnTo>
                    <a:lnTo>
                      <a:pt x="141" y="3"/>
                    </a:lnTo>
                    <a:lnTo>
                      <a:pt x="132" y="7"/>
                    </a:lnTo>
                    <a:lnTo>
                      <a:pt x="122" y="14"/>
                    </a:lnTo>
                    <a:lnTo>
                      <a:pt x="109" y="22"/>
                    </a:lnTo>
                    <a:lnTo>
                      <a:pt x="96" y="32"/>
                    </a:lnTo>
                    <a:lnTo>
                      <a:pt x="82" y="43"/>
                    </a:lnTo>
                    <a:lnTo>
                      <a:pt x="60" y="58"/>
                    </a:lnTo>
                    <a:lnTo>
                      <a:pt x="50" y="65"/>
                    </a:lnTo>
                    <a:lnTo>
                      <a:pt x="48" y="69"/>
                    </a:lnTo>
                    <a:lnTo>
                      <a:pt x="45" y="74"/>
                    </a:lnTo>
                    <a:lnTo>
                      <a:pt x="43" y="80"/>
                    </a:lnTo>
                    <a:lnTo>
                      <a:pt x="39" y="91"/>
                    </a:lnTo>
                    <a:lnTo>
                      <a:pt x="29" y="112"/>
                    </a:lnTo>
                    <a:lnTo>
                      <a:pt x="22" y="126"/>
                    </a:lnTo>
                    <a:lnTo>
                      <a:pt x="19" y="132"/>
                    </a:lnTo>
                    <a:lnTo>
                      <a:pt x="15" y="138"/>
                    </a:lnTo>
                    <a:lnTo>
                      <a:pt x="10" y="143"/>
                    </a:lnTo>
                    <a:lnTo>
                      <a:pt x="4" y="148"/>
                    </a:lnTo>
                    <a:lnTo>
                      <a:pt x="2" y="152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1"/>
                    </a:lnTo>
                    <a:lnTo>
                      <a:pt x="2" y="162"/>
                    </a:lnTo>
                    <a:lnTo>
                      <a:pt x="4" y="163"/>
                    </a:lnTo>
                    <a:lnTo>
                      <a:pt x="6" y="163"/>
                    </a:lnTo>
                    <a:lnTo>
                      <a:pt x="8" y="163"/>
                    </a:lnTo>
                    <a:lnTo>
                      <a:pt x="12" y="162"/>
                    </a:lnTo>
                    <a:lnTo>
                      <a:pt x="14" y="161"/>
                    </a:lnTo>
                    <a:lnTo>
                      <a:pt x="17" y="159"/>
                    </a:lnTo>
                    <a:lnTo>
                      <a:pt x="20" y="156"/>
                    </a:lnTo>
                    <a:lnTo>
                      <a:pt x="22" y="153"/>
                    </a:lnTo>
                    <a:lnTo>
                      <a:pt x="25" y="148"/>
                    </a:lnTo>
                    <a:lnTo>
                      <a:pt x="27" y="143"/>
                    </a:lnTo>
                    <a:lnTo>
                      <a:pt x="31" y="132"/>
                    </a:lnTo>
                    <a:lnTo>
                      <a:pt x="34" y="125"/>
                    </a:lnTo>
                    <a:lnTo>
                      <a:pt x="39" y="118"/>
                    </a:lnTo>
                    <a:lnTo>
                      <a:pt x="43" y="113"/>
                    </a:lnTo>
                    <a:lnTo>
                      <a:pt x="51" y="102"/>
                    </a:lnTo>
                    <a:lnTo>
                      <a:pt x="62" y="89"/>
                    </a:lnTo>
                    <a:lnTo>
                      <a:pt x="69" y="77"/>
                    </a:lnTo>
                    <a:lnTo>
                      <a:pt x="73" y="71"/>
                    </a:lnTo>
                    <a:lnTo>
                      <a:pt x="75" y="67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6" y="55"/>
                    </a:lnTo>
                    <a:lnTo>
                      <a:pt x="119" y="44"/>
                    </a:lnTo>
                    <a:lnTo>
                      <a:pt x="141" y="36"/>
                    </a:lnTo>
                    <a:lnTo>
                      <a:pt x="150" y="33"/>
                    </a:lnTo>
                    <a:lnTo>
                      <a:pt x="157" y="31"/>
                    </a:lnTo>
                    <a:lnTo>
                      <a:pt x="159" y="29"/>
                    </a:lnTo>
                    <a:lnTo>
                      <a:pt x="162" y="28"/>
                    </a:lnTo>
                    <a:lnTo>
                      <a:pt x="163" y="25"/>
                    </a:lnTo>
                    <a:lnTo>
                      <a:pt x="163" y="24"/>
                    </a:lnTo>
                    <a:lnTo>
                      <a:pt x="163" y="21"/>
                    </a:lnTo>
                    <a:lnTo>
                      <a:pt x="160" y="18"/>
                    </a:lnTo>
                    <a:lnTo>
                      <a:pt x="158" y="15"/>
                    </a:lnTo>
                    <a:lnTo>
                      <a:pt x="155" y="12"/>
                    </a:lnTo>
                    <a:lnTo>
                      <a:pt x="153" y="9"/>
                    </a:lnTo>
                    <a:lnTo>
                      <a:pt x="151" y="7"/>
                    </a:lnTo>
                    <a:lnTo>
                      <a:pt x="150" y="4"/>
                    </a:lnTo>
                    <a:lnTo>
                      <a:pt x="151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6" name="Freeform 142">
                <a:extLst>
                  <a:ext uri="{FF2B5EF4-FFF2-40B4-BE49-F238E27FC236}">
                    <a16:creationId xmlns:a16="http://schemas.microsoft.com/office/drawing/2014/main" xmlns="" id="{567F99C5-62C0-4765-A0AF-93FF7B232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3346"/>
                <a:ext cx="35" cy="57"/>
              </a:xfrm>
              <a:custGeom>
                <a:avLst/>
                <a:gdLst>
                  <a:gd name="T0" fmla="*/ 133 w 144"/>
                  <a:gd name="T1" fmla="*/ 0 h 226"/>
                  <a:gd name="T2" fmla="*/ 132 w 144"/>
                  <a:gd name="T3" fmla="*/ 0 h 226"/>
                  <a:gd name="T4" fmla="*/ 124 w 144"/>
                  <a:gd name="T5" fmla="*/ 4 h 226"/>
                  <a:gd name="T6" fmla="*/ 107 w 144"/>
                  <a:gd name="T7" fmla="*/ 19 h 226"/>
                  <a:gd name="T8" fmla="*/ 84 w 144"/>
                  <a:gd name="T9" fmla="*/ 44 h 226"/>
                  <a:gd name="T10" fmla="*/ 53 w 144"/>
                  <a:gd name="T11" fmla="*/ 81 h 226"/>
                  <a:gd name="T12" fmla="*/ 40 w 144"/>
                  <a:gd name="T13" fmla="*/ 102 h 226"/>
                  <a:gd name="T14" fmla="*/ 26 w 144"/>
                  <a:gd name="T15" fmla="*/ 155 h 226"/>
                  <a:gd name="T16" fmla="*/ 16 w 144"/>
                  <a:gd name="T17" fmla="*/ 183 h 226"/>
                  <a:gd name="T18" fmla="*/ 9 w 144"/>
                  <a:gd name="T19" fmla="*/ 198 h 226"/>
                  <a:gd name="T20" fmla="*/ 1 w 144"/>
                  <a:gd name="T21" fmla="*/ 210 h 226"/>
                  <a:gd name="T22" fmla="*/ 0 w 144"/>
                  <a:gd name="T23" fmla="*/ 218 h 226"/>
                  <a:gd name="T24" fmla="*/ 0 w 144"/>
                  <a:gd name="T25" fmla="*/ 223 h 226"/>
                  <a:gd name="T26" fmla="*/ 3 w 144"/>
                  <a:gd name="T27" fmla="*/ 226 h 226"/>
                  <a:gd name="T28" fmla="*/ 8 w 144"/>
                  <a:gd name="T29" fmla="*/ 226 h 226"/>
                  <a:gd name="T30" fmla="*/ 13 w 144"/>
                  <a:gd name="T31" fmla="*/ 223 h 226"/>
                  <a:gd name="T32" fmla="*/ 17 w 144"/>
                  <a:gd name="T33" fmla="*/ 216 h 226"/>
                  <a:gd name="T34" fmla="*/ 22 w 144"/>
                  <a:gd name="T35" fmla="*/ 205 h 226"/>
                  <a:gd name="T36" fmla="*/ 27 w 144"/>
                  <a:gd name="T37" fmla="*/ 184 h 226"/>
                  <a:gd name="T38" fmla="*/ 34 w 144"/>
                  <a:gd name="T39" fmla="*/ 164 h 226"/>
                  <a:gd name="T40" fmla="*/ 45 w 144"/>
                  <a:gd name="T41" fmla="*/ 142 h 226"/>
                  <a:gd name="T42" fmla="*/ 61 w 144"/>
                  <a:gd name="T43" fmla="*/ 108 h 226"/>
                  <a:gd name="T44" fmla="*/ 66 w 144"/>
                  <a:gd name="T45" fmla="*/ 94 h 226"/>
                  <a:gd name="T46" fmla="*/ 76 w 144"/>
                  <a:gd name="T47" fmla="*/ 83 h 226"/>
                  <a:gd name="T48" fmla="*/ 95 w 144"/>
                  <a:gd name="T49" fmla="*/ 68 h 226"/>
                  <a:gd name="T50" fmla="*/ 116 w 144"/>
                  <a:gd name="T51" fmla="*/ 56 h 226"/>
                  <a:gd name="T52" fmla="*/ 132 w 144"/>
                  <a:gd name="T53" fmla="*/ 46 h 226"/>
                  <a:gd name="T54" fmla="*/ 140 w 144"/>
                  <a:gd name="T55" fmla="*/ 40 h 226"/>
                  <a:gd name="T56" fmla="*/ 144 w 144"/>
                  <a:gd name="T57" fmla="*/ 35 h 226"/>
                  <a:gd name="T58" fmla="*/ 143 w 144"/>
                  <a:gd name="T59" fmla="*/ 29 h 226"/>
                  <a:gd name="T60" fmla="*/ 139 w 144"/>
                  <a:gd name="T61" fmla="*/ 20 h 226"/>
                  <a:gd name="T62" fmla="*/ 135 w 144"/>
                  <a:gd name="T63" fmla="*/ 13 h 226"/>
                  <a:gd name="T64" fmla="*/ 132 w 144"/>
                  <a:gd name="T65" fmla="*/ 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4" h="226">
                    <a:moveTo>
                      <a:pt x="133" y="2"/>
                    </a:moveTo>
                    <a:lnTo>
                      <a:pt x="133" y="0"/>
                    </a:lnTo>
                    <a:lnTo>
                      <a:pt x="133" y="0"/>
                    </a:lnTo>
                    <a:lnTo>
                      <a:pt x="132" y="0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17" y="11"/>
                    </a:lnTo>
                    <a:lnTo>
                      <a:pt x="107" y="19"/>
                    </a:lnTo>
                    <a:lnTo>
                      <a:pt x="96" y="31"/>
                    </a:lnTo>
                    <a:lnTo>
                      <a:pt x="84" y="44"/>
                    </a:lnTo>
                    <a:lnTo>
                      <a:pt x="71" y="59"/>
                    </a:lnTo>
                    <a:lnTo>
                      <a:pt x="53" y="81"/>
                    </a:lnTo>
                    <a:lnTo>
                      <a:pt x="44" y="90"/>
                    </a:lnTo>
                    <a:lnTo>
                      <a:pt x="40" y="102"/>
                    </a:lnTo>
                    <a:lnTo>
                      <a:pt x="34" y="126"/>
                    </a:lnTo>
                    <a:lnTo>
                      <a:pt x="26" y="155"/>
                    </a:lnTo>
                    <a:lnTo>
                      <a:pt x="20" y="174"/>
                    </a:lnTo>
                    <a:lnTo>
                      <a:pt x="16" y="183"/>
                    </a:lnTo>
                    <a:lnTo>
                      <a:pt x="13" y="191"/>
                    </a:lnTo>
                    <a:lnTo>
                      <a:pt x="9" y="198"/>
                    </a:lnTo>
                    <a:lnTo>
                      <a:pt x="4" y="206"/>
                    </a:lnTo>
                    <a:lnTo>
                      <a:pt x="1" y="210"/>
                    </a:lnTo>
                    <a:lnTo>
                      <a:pt x="0" y="214"/>
                    </a:lnTo>
                    <a:lnTo>
                      <a:pt x="0" y="218"/>
                    </a:lnTo>
                    <a:lnTo>
                      <a:pt x="0" y="221"/>
                    </a:lnTo>
                    <a:lnTo>
                      <a:pt x="0" y="223"/>
                    </a:lnTo>
                    <a:lnTo>
                      <a:pt x="1" y="225"/>
                    </a:lnTo>
                    <a:lnTo>
                      <a:pt x="3" y="226"/>
                    </a:lnTo>
                    <a:lnTo>
                      <a:pt x="6" y="226"/>
                    </a:lnTo>
                    <a:lnTo>
                      <a:pt x="8" y="226"/>
                    </a:lnTo>
                    <a:lnTo>
                      <a:pt x="10" y="225"/>
                    </a:lnTo>
                    <a:lnTo>
                      <a:pt x="13" y="223"/>
                    </a:lnTo>
                    <a:lnTo>
                      <a:pt x="15" y="220"/>
                    </a:lnTo>
                    <a:lnTo>
                      <a:pt x="17" y="216"/>
                    </a:lnTo>
                    <a:lnTo>
                      <a:pt x="20" y="211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7" y="184"/>
                    </a:lnTo>
                    <a:lnTo>
                      <a:pt x="30" y="172"/>
                    </a:lnTo>
                    <a:lnTo>
                      <a:pt x="34" y="164"/>
                    </a:lnTo>
                    <a:lnTo>
                      <a:pt x="38" y="156"/>
                    </a:lnTo>
                    <a:lnTo>
                      <a:pt x="45" y="142"/>
                    </a:lnTo>
                    <a:lnTo>
                      <a:pt x="55" y="124"/>
                    </a:lnTo>
                    <a:lnTo>
                      <a:pt x="61" y="108"/>
                    </a:lnTo>
                    <a:lnTo>
                      <a:pt x="64" y="98"/>
                    </a:lnTo>
                    <a:lnTo>
                      <a:pt x="66" y="94"/>
                    </a:lnTo>
                    <a:lnTo>
                      <a:pt x="70" y="89"/>
                    </a:lnTo>
                    <a:lnTo>
                      <a:pt x="76" y="83"/>
                    </a:lnTo>
                    <a:lnTo>
                      <a:pt x="84" y="75"/>
                    </a:lnTo>
                    <a:lnTo>
                      <a:pt x="95" y="68"/>
                    </a:lnTo>
                    <a:lnTo>
                      <a:pt x="105" y="61"/>
                    </a:lnTo>
                    <a:lnTo>
                      <a:pt x="116" y="56"/>
                    </a:lnTo>
                    <a:lnTo>
                      <a:pt x="124" y="50"/>
                    </a:lnTo>
                    <a:lnTo>
                      <a:pt x="132" y="46"/>
                    </a:lnTo>
                    <a:lnTo>
                      <a:pt x="138" y="42"/>
                    </a:lnTo>
                    <a:lnTo>
                      <a:pt x="140" y="40"/>
                    </a:lnTo>
                    <a:lnTo>
                      <a:pt x="143" y="37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3" y="29"/>
                    </a:lnTo>
                    <a:lnTo>
                      <a:pt x="141" y="25"/>
                    </a:lnTo>
                    <a:lnTo>
                      <a:pt x="139" y="20"/>
                    </a:lnTo>
                    <a:lnTo>
                      <a:pt x="137" y="17"/>
                    </a:lnTo>
                    <a:lnTo>
                      <a:pt x="135" y="13"/>
                    </a:lnTo>
                    <a:lnTo>
                      <a:pt x="133" y="9"/>
                    </a:lnTo>
                    <a:lnTo>
                      <a:pt x="132" y="5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7" name="Freeform 143">
                <a:extLst>
                  <a:ext uri="{FF2B5EF4-FFF2-40B4-BE49-F238E27FC236}">
                    <a16:creationId xmlns:a16="http://schemas.microsoft.com/office/drawing/2014/main" xmlns="" id="{C0B3C391-F04A-4F3E-A012-5CE5CBAA7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3346"/>
                <a:ext cx="35" cy="57"/>
              </a:xfrm>
              <a:custGeom>
                <a:avLst/>
                <a:gdLst>
                  <a:gd name="T0" fmla="*/ 133 w 144"/>
                  <a:gd name="T1" fmla="*/ 0 h 226"/>
                  <a:gd name="T2" fmla="*/ 132 w 144"/>
                  <a:gd name="T3" fmla="*/ 0 h 226"/>
                  <a:gd name="T4" fmla="*/ 124 w 144"/>
                  <a:gd name="T5" fmla="*/ 4 h 226"/>
                  <a:gd name="T6" fmla="*/ 107 w 144"/>
                  <a:gd name="T7" fmla="*/ 19 h 226"/>
                  <a:gd name="T8" fmla="*/ 84 w 144"/>
                  <a:gd name="T9" fmla="*/ 44 h 226"/>
                  <a:gd name="T10" fmla="*/ 53 w 144"/>
                  <a:gd name="T11" fmla="*/ 81 h 226"/>
                  <a:gd name="T12" fmla="*/ 40 w 144"/>
                  <a:gd name="T13" fmla="*/ 102 h 226"/>
                  <a:gd name="T14" fmla="*/ 26 w 144"/>
                  <a:gd name="T15" fmla="*/ 155 h 226"/>
                  <a:gd name="T16" fmla="*/ 16 w 144"/>
                  <a:gd name="T17" fmla="*/ 183 h 226"/>
                  <a:gd name="T18" fmla="*/ 9 w 144"/>
                  <a:gd name="T19" fmla="*/ 198 h 226"/>
                  <a:gd name="T20" fmla="*/ 1 w 144"/>
                  <a:gd name="T21" fmla="*/ 210 h 226"/>
                  <a:gd name="T22" fmla="*/ 0 w 144"/>
                  <a:gd name="T23" fmla="*/ 218 h 226"/>
                  <a:gd name="T24" fmla="*/ 0 w 144"/>
                  <a:gd name="T25" fmla="*/ 223 h 226"/>
                  <a:gd name="T26" fmla="*/ 3 w 144"/>
                  <a:gd name="T27" fmla="*/ 226 h 226"/>
                  <a:gd name="T28" fmla="*/ 8 w 144"/>
                  <a:gd name="T29" fmla="*/ 226 h 226"/>
                  <a:gd name="T30" fmla="*/ 13 w 144"/>
                  <a:gd name="T31" fmla="*/ 223 h 226"/>
                  <a:gd name="T32" fmla="*/ 17 w 144"/>
                  <a:gd name="T33" fmla="*/ 216 h 226"/>
                  <a:gd name="T34" fmla="*/ 22 w 144"/>
                  <a:gd name="T35" fmla="*/ 205 h 226"/>
                  <a:gd name="T36" fmla="*/ 27 w 144"/>
                  <a:gd name="T37" fmla="*/ 184 h 226"/>
                  <a:gd name="T38" fmla="*/ 34 w 144"/>
                  <a:gd name="T39" fmla="*/ 164 h 226"/>
                  <a:gd name="T40" fmla="*/ 45 w 144"/>
                  <a:gd name="T41" fmla="*/ 142 h 226"/>
                  <a:gd name="T42" fmla="*/ 61 w 144"/>
                  <a:gd name="T43" fmla="*/ 108 h 226"/>
                  <a:gd name="T44" fmla="*/ 66 w 144"/>
                  <a:gd name="T45" fmla="*/ 94 h 226"/>
                  <a:gd name="T46" fmla="*/ 76 w 144"/>
                  <a:gd name="T47" fmla="*/ 83 h 226"/>
                  <a:gd name="T48" fmla="*/ 95 w 144"/>
                  <a:gd name="T49" fmla="*/ 68 h 226"/>
                  <a:gd name="T50" fmla="*/ 116 w 144"/>
                  <a:gd name="T51" fmla="*/ 56 h 226"/>
                  <a:gd name="T52" fmla="*/ 132 w 144"/>
                  <a:gd name="T53" fmla="*/ 46 h 226"/>
                  <a:gd name="T54" fmla="*/ 140 w 144"/>
                  <a:gd name="T55" fmla="*/ 40 h 226"/>
                  <a:gd name="T56" fmla="*/ 144 w 144"/>
                  <a:gd name="T57" fmla="*/ 35 h 226"/>
                  <a:gd name="T58" fmla="*/ 143 w 144"/>
                  <a:gd name="T59" fmla="*/ 29 h 226"/>
                  <a:gd name="T60" fmla="*/ 139 w 144"/>
                  <a:gd name="T61" fmla="*/ 20 h 226"/>
                  <a:gd name="T62" fmla="*/ 135 w 144"/>
                  <a:gd name="T63" fmla="*/ 13 h 226"/>
                  <a:gd name="T64" fmla="*/ 132 w 144"/>
                  <a:gd name="T65" fmla="*/ 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4" h="226">
                    <a:moveTo>
                      <a:pt x="133" y="2"/>
                    </a:moveTo>
                    <a:lnTo>
                      <a:pt x="133" y="0"/>
                    </a:lnTo>
                    <a:lnTo>
                      <a:pt x="133" y="0"/>
                    </a:lnTo>
                    <a:lnTo>
                      <a:pt x="132" y="0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17" y="11"/>
                    </a:lnTo>
                    <a:lnTo>
                      <a:pt x="107" y="19"/>
                    </a:lnTo>
                    <a:lnTo>
                      <a:pt x="96" y="31"/>
                    </a:lnTo>
                    <a:lnTo>
                      <a:pt x="84" y="44"/>
                    </a:lnTo>
                    <a:lnTo>
                      <a:pt x="71" y="59"/>
                    </a:lnTo>
                    <a:lnTo>
                      <a:pt x="53" y="81"/>
                    </a:lnTo>
                    <a:lnTo>
                      <a:pt x="44" y="90"/>
                    </a:lnTo>
                    <a:lnTo>
                      <a:pt x="40" y="102"/>
                    </a:lnTo>
                    <a:lnTo>
                      <a:pt x="34" y="126"/>
                    </a:lnTo>
                    <a:lnTo>
                      <a:pt x="26" y="155"/>
                    </a:lnTo>
                    <a:lnTo>
                      <a:pt x="20" y="174"/>
                    </a:lnTo>
                    <a:lnTo>
                      <a:pt x="16" y="183"/>
                    </a:lnTo>
                    <a:lnTo>
                      <a:pt x="13" y="191"/>
                    </a:lnTo>
                    <a:lnTo>
                      <a:pt x="9" y="198"/>
                    </a:lnTo>
                    <a:lnTo>
                      <a:pt x="4" y="206"/>
                    </a:lnTo>
                    <a:lnTo>
                      <a:pt x="1" y="210"/>
                    </a:lnTo>
                    <a:lnTo>
                      <a:pt x="0" y="214"/>
                    </a:lnTo>
                    <a:lnTo>
                      <a:pt x="0" y="218"/>
                    </a:lnTo>
                    <a:lnTo>
                      <a:pt x="0" y="221"/>
                    </a:lnTo>
                    <a:lnTo>
                      <a:pt x="0" y="223"/>
                    </a:lnTo>
                    <a:lnTo>
                      <a:pt x="1" y="225"/>
                    </a:lnTo>
                    <a:lnTo>
                      <a:pt x="3" y="226"/>
                    </a:lnTo>
                    <a:lnTo>
                      <a:pt x="6" y="226"/>
                    </a:lnTo>
                    <a:lnTo>
                      <a:pt x="8" y="226"/>
                    </a:lnTo>
                    <a:lnTo>
                      <a:pt x="10" y="225"/>
                    </a:lnTo>
                    <a:lnTo>
                      <a:pt x="13" y="223"/>
                    </a:lnTo>
                    <a:lnTo>
                      <a:pt x="15" y="220"/>
                    </a:lnTo>
                    <a:lnTo>
                      <a:pt x="17" y="216"/>
                    </a:lnTo>
                    <a:lnTo>
                      <a:pt x="20" y="211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7" y="184"/>
                    </a:lnTo>
                    <a:lnTo>
                      <a:pt x="30" y="172"/>
                    </a:lnTo>
                    <a:lnTo>
                      <a:pt x="34" y="164"/>
                    </a:lnTo>
                    <a:lnTo>
                      <a:pt x="38" y="156"/>
                    </a:lnTo>
                    <a:lnTo>
                      <a:pt x="45" y="142"/>
                    </a:lnTo>
                    <a:lnTo>
                      <a:pt x="55" y="124"/>
                    </a:lnTo>
                    <a:lnTo>
                      <a:pt x="61" y="108"/>
                    </a:lnTo>
                    <a:lnTo>
                      <a:pt x="64" y="98"/>
                    </a:lnTo>
                    <a:lnTo>
                      <a:pt x="66" y="94"/>
                    </a:lnTo>
                    <a:lnTo>
                      <a:pt x="70" y="89"/>
                    </a:lnTo>
                    <a:lnTo>
                      <a:pt x="76" y="83"/>
                    </a:lnTo>
                    <a:lnTo>
                      <a:pt x="84" y="75"/>
                    </a:lnTo>
                    <a:lnTo>
                      <a:pt x="95" y="68"/>
                    </a:lnTo>
                    <a:lnTo>
                      <a:pt x="105" y="61"/>
                    </a:lnTo>
                    <a:lnTo>
                      <a:pt x="116" y="56"/>
                    </a:lnTo>
                    <a:lnTo>
                      <a:pt x="124" y="50"/>
                    </a:lnTo>
                    <a:lnTo>
                      <a:pt x="132" y="46"/>
                    </a:lnTo>
                    <a:lnTo>
                      <a:pt x="138" y="42"/>
                    </a:lnTo>
                    <a:lnTo>
                      <a:pt x="140" y="40"/>
                    </a:lnTo>
                    <a:lnTo>
                      <a:pt x="143" y="37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3" y="29"/>
                    </a:lnTo>
                    <a:lnTo>
                      <a:pt x="141" y="25"/>
                    </a:lnTo>
                    <a:lnTo>
                      <a:pt x="139" y="20"/>
                    </a:lnTo>
                    <a:lnTo>
                      <a:pt x="137" y="17"/>
                    </a:lnTo>
                    <a:lnTo>
                      <a:pt x="135" y="13"/>
                    </a:lnTo>
                    <a:lnTo>
                      <a:pt x="133" y="9"/>
                    </a:lnTo>
                    <a:lnTo>
                      <a:pt x="132" y="5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8" name="Freeform 144">
                <a:extLst>
                  <a:ext uri="{FF2B5EF4-FFF2-40B4-BE49-F238E27FC236}">
                    <a16:creationId xmlns:a16="http://schemas.microsoft.com/office/drawing/2014/main" xmlns="" id="{1880FD24-C356-44AF-A379-DEA481DDF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" y="3445"/>
                <a:ext cx="45" cy="79"/>
              </a:xfrm>
              <a:custGeom>
                <a:avLst/>
                <a:gdLst>
                  <a:gd name="T0" fmla="*/ 160 w 183"/>
                  <a:gd name="T1" fmla="*/ 10 h 317"/>
                  <a:gd name="T2" fmla="*/ 124 w 183"/>
                  <a:gd name="T3" fmla="*/ 52 h 317"/>
                  <a:gd name="T4" fmla="*/ 106 w 183"/>
                  <a:gd name="T5" fmla="*/ 82 h 317"/>
                  <a:gd name="T6" fmla="*/ 97 w 183"/>
                  <a:gd name="T7" fmla="*/ 103 h 317"/>
                  <a:gd name="T8" fmla="*/ 88 w 183"/>
                  <a:gd name="T9" fmla="*/ 147 h 317"/>
                  <a:gd name="T10" fmla="*/ 82 w 183"/>
                  <a:gd name="T11" fmla="*/ 174 h 317"/>
                  <a:gd name="T12" fmla="*/ 73 w 183"/>
                  <a:gd name="T13" fmla="*/ 195 h 317"/>
                  <a:gd name="T14" fmla="*/ 52 w 183"/>
                  <a:gd name="T15" fmla="*/ 233 h 317"/>
                  <a:gd name="T16" fmla="*/ 27 w 183"/>
                  <a:gd name="T17" fmla="*/ 273 h 317"/>
                  <a:gd name="T18" fmla="*/ 7 w 183"/>
                  <a:gd name="T19" fmla="*/ 302 h 317"/>
                  <a:gd name="T20" fmla="*/ 0 w 183"/>
                  <a:gd name="T21" fmla="*/ 312 h 317"/>
                  <a:gd name="T22" fmla="*/ 4 w 183"/>
                  <a:gd name="T23" fmla="*/ 311 h 317"/>
                  <a:gd name="T24" fmla="*/ 23 w 183"/>
                  <a:gd name="T25" fmla="*/ 293 h 317"/>
                  <a:gd name="T26" fmla="*/ 35 w 183"/>
                  <a:gd name="T27" fmla="*/ 285 h 317"/>
                  <a:gd name="T28" fmla="*/ 41 w 183"/>
                  <a:gd name="T29" fmla="*/ 277 h 317"/>
                  <a:gd name="T30" fmla="*/ 54 w 183"/>
                  <a:gd name="T31" fmla="*/ 254 h 317"/>
                  <a:gd name="T32" fmla="*/ 65 w 183"/>
                  <a:gd name="T33" fmla="*/ 228 h 317"/>
                  <a:gd name="T34" fmla="*/ 75 w 183"/>
                  <a:gd name="T35" fmla="*/ 212 h 317"/>
                  <a:gd name="T36" fmla="*/ 96 w 183"/>
                  <a:gd name="T37" fmla="*/ 186 h 317"/>
                  <a:gd name="T38" fmla="*/ 117 w 183"/>
                  <a:gd name="T39" fmla="*/ 159 h 317"/>
                  <a:gd name="T40" fmla="*/ 120 w 183"/>
                  <a:gd name="T41" fmla="*/ 154 h 317"/>
                  <a:gd name="T42" fmla="*/ 120 w 183"/>
                  <a:gd name="T43" fmla="*/ 162 h 317"/>
                  <a:gd name="T44" fmla="*/ 115 w 183"/>
                  <a:gd name="T45" fmla="*/ 182 h 317"/>
                  <a:gd name="T46" fmla="*/ 113 w 183"/>
                  <a:gd name="T47" fmla="*/ 194 h 317"/>
                  <a:gd name="T48" fmla="*/ 114 w 183"/>
                  <a:gd name="T49" fmla="*/ 204 h 317"/>
                  <a:gd name="T50" fmla="*/ 119 w 183"/>
                  <a:gd name="T51" fmla="*/ 199 h 317"/>
                  <a:gd name="T52" fmla="*/ 131 w 183"/>
                  <a:gd name="T53" fmla="*/ 178 h 317"/>
                  <a:gd name="T54" fmla="*/ 136 w 183"/>
                  <a:gd name="T55" fmla="*/ 169 h 317"/>
                  <a:gd name="T56" fmla="*/ 141 w 183"/>
                  <a:gd name="T57" fmla="*/ 168 h 317"/>
                  <a:gd name="T58" fmla="*/ 144 w 183"/>
                  <a:gd name="T59" fmla="*/ 173 h 317"/>
                  <a:gd name="T60" fmla="*/ 144 w 183"/>
                  <a:gd name="T61" fmla="*/ 182 h 317"/>
                  <a:gd name="T62" fmla="*/ 136 w 183"/>
                  <a:gd name="T63" fmla="*/ 200 h 317"/>
                  <a:gd name="T64" fmla="*/ 122 w 183"/>
                  <a:gd name="T65" fmla="*/ 226 h 317"/>
                  <a:gd name="T66" fmla="*/ 101 w 183"/>
                  <a:gd name="T67" fmla="*/ 261 h 317"/>
                  <a:gd name="T68" fmla="*/ 88 w 183"/>
                  <a:gd name="T69" fmla="*/ 292 h 317"/>
                  <a:gd name="T70" fmla="*/ 83 w 183"/>
                  <a:gd name="T71" fmla="*/ 313 h 317"/>
                  <a:gd name="T72" fmla="*/ 86 w 183"/>
                  <a:gd name="T73" fmla="*/ 317 h 317"/>
                  <a:gd name="T74" fmla="*/ 89 w 183"/>
                  <a:gd name="T75" fmla="*/ 313 h 317"/>
                  <a:gd name="T76" fmla="*/ 102 w 183"/>
                  <a:gd name="T77" fmla="*/ 289 h 317"/>
                  <a:gd name="T78" fmla="*/ 117 w 183"/>
                  <a:gd name="T79" fmla="*/ 258 h 317"/>
                  <a:gd name="T80" fmla="*/ 130 w 183"/>
                  <a:gd name="T81" fmla="*/ 240 h 317"/>
                  <a:gd name="T82" fmla="*/ 146 w 183"/>
                  <a:gd name="T83" fmla="*/ 218 h 317"/>
                  <a:gd name="T84" fmla="*/ 165 w 183"/>
                  <a:gd name="T85" fmla="*/ 194 h 317"/>
                  <a:gd name="T86" fmla="*/ 177 w 183"/>
                  <a:gd name="T87" fmla="*/ 174 h 317"/>
                  <a:gd name="T88" fmla="*/ 183 w 183"/>
                  <a:gd name="T89" fmla="*/ 143 h 317"/>
                  <a:gd name="T90" fmla="*/ 183 w 183"/>
                  <a:gd name="T91" fmla="*/ 92 h 317"/>
                  <a:gd name="T92" fmla="*/ 179 w 183"/>
                  <a:gd name="T93" fmla="*/ 49 h 317"/>
                  <a:gd name="T94" fmla="*/ 173 w 183"/>
                  <a:gd name="T95" fmla="*/ 8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3" h="317">
                    <a:moveTo>
                      <a:pt x="171" y="0"/>
                    </a:moveTo>
                    <a:lnTo>
                      <a:pt x="160" y="10"/>
                    </a:lnTo>
                    <a:lnTo>
                      <a:pt x="137" y="35"/>
                    </a:lnTo>
                    <a:lnTo>
                      <a:pt x="124" y="52"/>
                    </a:lnTo>
                    <a:lnTo>
                      <a:pt x="112" y="71"/>
                    </a:lnTo>
                    <a:lnTo>
                      <a:pt x="106" y="82"/>
                    </a:lnTo>
                    <a:lnTo>
                      <a:pt x="101" y="92"/>
                    </a:lnTo>
                    <a:lnTo>
                      <a:pt x="97" y="103"/>
                    </a:lnTo>
                    <a:lnTo>
                      <a:pt x="94" y="114"/>
                    </a:lnTo>
                    <a:lnTo>
                      <a:pt x="88" y="147"/>
                    </a:lnTo>
                    <a:lnTo>
                      <a:pt x="85" y="165"/>
                    </a:lnTo>
                    <a:lnTo>
                      <a:pt x="82" y="174"/>
                    </a:lnTo>
                    <a:lnTo>
                      <a:pt x="78" y="183"/>
                    </a:lnTo>
                    <a:lnTo>
                      <a:pt x="73" y="195"/>
                    </a:lnTo>
                    <a:lnTo>
                      <a:pt x="64" y="213"/>
                    </a:lnTo>
                    <a:lnTo>
                      <a:pt x="52" y="233"/>
                    </a:lnTo>
                    <a:lnTo>
                      <a:pt x="39" y="254"/>
                    </a:lnTo>
                    <a:lnTo>
                      <a:pt x="27" y="273"/>
                    </a:lnTo>
                    <a:lnTo>
                      <a:pt x="15" y="289"/>
                    </a:lnTo>
                    <a:lnTo>
                      <a:pt x="7" y="302"/>
                    </a:lnTo>
                    <a:lnTo>
                      <a:pt x="1" y="310"/>
                    </a:lnTo>
                    <a:lnTo>
                      <a:pt x="0" y="312"/>
                    </a:lnTo>
                    <a:lnTo>
                      <a:pt x="1" y="312"/>
                    </a:lnTo>
                    <a:lnTo>
                      <a:pt x="4" y="311"/>
                    </a:lnTo>
                    <a:lnTo>
                      <a:pt x="8" y="306"/>
                    </a:lnTo>
                    <a:lnTo>
                      <a:pt x="23" y="293"/>
                    </a:lnTo>
                    <a:lnTo>
                      <a:pt x="32" y="288"/>
                    </a:lnTo>
                    <a:lnTo>
                      <a:pt x="35" y="285"/>
                    </a:lnTo>
                    <a:lnTo>
                      <a:pt x="38" y="282"/>
                    </a:lnTo>
                    <a:lnTo>
                      <a:pt x="41" y="277"/>
                    </a:lnTo>
                    <a:lnTo>
                      <a:pt x="46" y="270"/>
                    </a:lnTo>
                    <a:lnTo>
                      <a:pt x="54" y="254"/>
                    </a:lnTo>
                    <a:lnTo>
                      <a:pt x="61" y="236"/>
                    </a:lnTo>
                    <a:lnTo>
                      <a:pt x="65" y="228"/>
                    </a:lnTo>
                    <a:lnTo>
                      <a:pt x="69" y="220"/>
                    </a:lnTo>
                    <a:lnTo>
                      <a:pt x="75" y="212"/>
                    </a:lnTo>
                    <a:lnTo>
                      <a:pt x="81" y="203"/>
                    </a:lnTo>
                    <a:lnTo>
                      <a:pt x="96" y="186"/>
                    </a:lnTo>
                    <a:lnTo>
                      <a:pt x="108" y="171"/>
                    </a:lnTo>
                    <a:lnTo>
                      <a:pt x="117" y="159"/>
                    </a:lnTo>
                    <a:lnTo>
                      <a:pt x="120" y="154"/>
                    </a:lnTo>
                    <a:lnTo>
                      <a:pt x="120" y="154"/>
                    </a:lnTo>
                    <a:lnTo>
                      <a:pt x="121" y="157"/>
                    </a:lnTo>
                    <a:lnTo>
                      <a:pt x="120" y="162"/>
                    </a:lnTo>
                    <a:lnTo>
                      <a:pt x="117" y="175"/>
                    </a:lnTo>
                    <a:lnTo>
                      <a:pt x="115" y="182"/>
                    </a:lnTo>
                    <a:lnTo>
                      <a:pt x="114" y="189"/>
                    </a:lnTo>
                    <a:lnTo>
                      <a:pt x="113" y="194"/>
                    </a:lnTo>
                    <a:lnTo>
                      <a:pt x="113" y="199"/>
                    </a:lnTo>
                    <a:lnTo>
                      <a:pt x="114" y="204"/>
                    </a:lnTo>
                    <a:lnTo>
                      <a:pt x="115" y="205"/>
                    </a:lnTo>
                    <a:lnTo>
                      <a:pt x="119" y="199"/>
                    </a:lnTo>
                    <a:lnTo>
                      <a:pt x="127" y="186"/>
                    </a:lnTo>
                    <a:lnTo>
                      <a:pt x="131" y="178"/>
                    </a:lnTo>
                    <a:lnTo>
                      <a:pt x="134" y="172"/>
                    </a:lnTo>
                    <a:lnTo>
                      <a:pt x="136" y="169"/>
                    </a:lnTo>
                    <a:lnTo>
                      <a:pt x="138" y="168"/>
                    </a:lnTo>
                    <a:lnTo>
                      <a:pt x="141" y="168"/>
                    </a:lnTo>
                    <a:lnTo>
                      <a:pt x="143" y="169"/>
                    </a:lnTo>
                    <a:lnTo>
                      <a:pt x="144" y="173"/>
                    </a:lnTo>
                    <a:lnTo>
                      <a:pt x="145" y="177"/>
                    </a:lnTo>
                    <a:lnTo>
                      <a:pt x="144" y="182"/>
                    </a:lnTo>
                    <a:lnTo>
                      <a:pt x="141" y="190"/>
                    </a:lnTo>
                    <a:lnTo>
                      <a:pt x="136" y="200"/>
                    </a:lnTo>
                    <a:lnTo>
                      <a:pt x="131" y="212"/>
                    </a:lnTo>
                    <a:lnTo>
                      <a:pt x="122" y="226"/>
                    </a:lnTo>
                    <a:lnTo>
                      <a:pt x="112" y="243"/>
                    </a:lnTo>
                    <a:lnTo>
                      <a:pt x="101" y="261"/>
                    </a:lnTo>
                    <a:lnTo>
                      <a:pt x="93" y="277"/>
                    </a:lnTo>
                    <a:lnTo>
                      <a:pt x="88" y="292"/>
                    </a:lnTo>
                    <a:lnTo>
                      <a:pt x="85" y="304"/>
                    </a:lnTo>
                    <a:lnTo>
                      <a:pt x="83" y="313"/>
                    </a:lnTo>
                    <a:lnTo>
                      <a:pt x="83" y="316"/>
                    </a:lnTo>
                    <a:lnTo>
                      <a:pt x="86" y="317"/>
                    </a:lnTo>
                    <a:lnTo>
                      <a:pt x="87" y="315"/>
                    </a:lnTo>
                    <a:lnTo>
                      <a:pt x="89" y="313"/>
                    </a:lnTo>
                    <a:lnTo>
                      <a:pt x="92" y="309"/>
                    </a:lnTo>
                    <a:lnTo>
                      <a:pt x="102" y="289"/>
                    </a:lnTo>
                    <a:lnTo>
                      <a:pt x="110" y="272"/>
                    </a:lnTo>
                    <a:lnTo>
                      <a:pt x="117" y="258"/>
                    </a:lnTo>
                    <a:lnTo>
                      <a:pt x="122" y="248"/>
                    </a:lnTo>
                    <a:lnTo>
                      <a:pt x="130" y="240"/>
                    </a:lnTo>
                    <a:lnTo>
                      <a:pt x="137" y="229"/>
                    </a:lnTo>
                    <a:lnTo>
                      <a:pt x="146" y="218"/>
                    </a:lnTo>
                    <a:lnTo>
                      <a:pt x="156" y="205"/>
                    </a:lnTo>
                    <a:lnTo>
                      <a:pt x="165" y="194"/>
                    </a:lnTo>
                    <a:lnTo>
                      <a:pt x="174" y="182"/>
                    </a:lnTo>
                    <a:lnTo>
                      <a:pt x="177" y="174"/>
                    </a:lnTo>
                    <a:lnTo>
                      <a:pt x="181" y="161"/>
                    </a:lnTo>
                    <a:lnTo>
                      <a:pt x="183" y="143"/>
                    </a:lnTo>
                    <a:lnTo>
                      <a:pt x="183" y="119"/>
                    </a:lnTo>
                    <a:lnTo>
                      <a:pt x="183" y="92"/>
                    </a:lnTo>
                    <a:lnTo>
                      <a:pt x="182" y="69"/>
                    </a:lnTo>
                    <a:lnTo>
                      <a:pt x="179" y="49"/>
                    </a:lnTo>
                    <a:lnTo>
                      <a:pt x="177" y="31"/>
                    </a:lnTo>
                    <a:lnTo>
                      <a:pt x="173" y="8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9" name="Freeform 145">
                <a:extLst>
                  <a:ext uri="{FF2B5EF4-FFF2-40B4-BE49-F238E27FC236}">
                    <a16:creationId xmlns:a16="http://schemas.microsoft.com/office/drawing/2014/main" xmlns="" id="{A8EDDDCB-AC55-425E-81F9-B70B957D9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" y="3445"/>
                <a:ext cx="45" cy="79"/>
              </a:xfrm>
              <a:custGeom>
                <a:avLst/>
                <a:gdLst>
                  <a:gd name="T0" fmla="*/ 160 w 183"/>
                  <a:gd name="T1" fmla="*/ 10 h 317"/>
                  <a:gd name="T2" fmla="*/ 124 w 183"/>
                  <a:gd name="T3" fmla="*/ 52 h 317"/>
                  <a:gd name="T4" fmla="*/ 106 w 183"/>
                  <a:gd name="T5" fmla="*/ 82 h 317"/>
                  <a:gd name="T6" fmla="*/ 97 w 183"/>
                  <a:gd name="T7" fmla="*/ 103 h 317"/>
                  <a:gd name="T8" fmla="*/ 88 w 183"/>
                  <a:gd name="T9" fmla="*/ 147 h 317"/>
                  <a:gd name="T10" fmla="*/ 82 w 183"/>
                  <a:gd name="T11" fmla="*/ 174 h 317"/>
                  <a:gd name="T12" fmla="*/ 73 w 183"/>
                  <a:gd name="T13" fmla="*/ 195 h 317"/>
                  <a:gd name="T14" fmla="*/ 52 w 183"/>
                  <a:gd name="T15" fmla="*/ 233 h 317"/>
                  <a:gd name="T16" fmla="*/ 27 w 183"/>
                  <a:gd name="T17" fmla="*/ 273 h 317"/>
                  <a:gd name="T18" fmla="*/ 7 w 183"/>
                  <a:gd name="T19" fmla="*/ 302 h 317"/>
                  <a:gd name="T20" fmla="*/ 0 w 183"/>
                  <a:gd name="T21" fmla="*/ 312 h 317"/>
                  <a:gd name="T22" fmla="*/ 4 w 183"/>
                  <a:gd name="T23" fmla="*/ 311 h 317"/>
                  <a:gd name="T24" fmla="*/ 23 w 183"/>
                  <a:gd name="T25" fmla="*/ 293 h 317"/>
                  <a:gd name="T26" fmla="*/ 35 w 183"/>
                  <a:gd name="T27" fmla="*/ 285 h 317"/>
                  <a:gd name="T28" fmla="*/ 41 w 183"/>
                  <a:gd name="T29" fmla="*/ 277 h 317"/>
                  <a:gd name="T30" fmla="*/ 54 w 183"/>
                  <a:gd name="T31" fmla="*/ 254 h 317"/>
                  <a:gd name="T32" fmla="*/ 65 w 183"/>
                  <a:gd name="T33" fmla="*/ 228 h 317"/>
                  <a:gd name="T34" fmla="*/ 75 w 183"/>
                  <a:gd name="T35" fmla="*/ 212 h 317"/>
                  <a:gd name="T36" fmla="*/ 96 w 183"/>
                  <a:gd name="T37" fmla="*/ 186 h 317"/>
                  <a:gd name="T38" fmla="*/ 117 w 183"/>
                  <a:gd name="T39" fmla="*/ 159 h 317"/>
                  <a:gd name="T40" fmla="*/ 120 w 183"/>
                  <a:gd name="T41" fmla="*/ 154 h 317"/>
                  <a:gd name="T42" fmla="*/ 120 w 183"/>
                  <a:gd name="T43" fmla="*/ 162 h 317"/>
                  <a:gd name="T44" fmla="*/ 115 w 183"/>
                  <a:gd name="T45" fmla="*/ 182 h 317"/>
                  <a:gd name="T46" fmla="*/ 113 w 183"/>
                  <a:gd name="T47" fmla="*/ 194 h 317"/>
                  <a:gd name="T48" fmla="*/ 114 w 183"/>
                  <a:gd name="T49" fmla="*/ 204 h 317"/>
                  <a:gd name="T50" fmla="*/ 119 w 183"/>
                  <a:gd name="T51" fmla="*/ 199 h 317"/>
                  <a:gd name="T52" fmla="*/ 131 w 183"/>
                  <a:gd name="T53" fmla="*/ 178 h 317"/>
                  <a:gd name="T54" fmla="*/ 136 w 183"/>
                  <a:gd name="T55" fmla="*/ 169 h 317"/>
                  <a:gd name="T56" fmla="*/ 141 w 183"/>
                  <a:gd name="T57" fmla="*/ 168 h 317"/>
                  <a:gd name="T58" fmla="*/ 144 w 183"/>
                  <a:gd name="T59" fmla="*/ 173 h 317"/>
                  <a:gd name="T60" fmla="*/ 144 w 183"/>
                  <a:gd name="T61" fmla="*/ 182 h 317"/>
                  <a:gd name="T62" fmla="*/ 136 w 183"/>
                  <a:gd name="T63" fmla="*/ 200 h 317"/>
                  <a:gd name="T64" fmla="*/ 122 w 183"/>
                  <a:gd name="T65" fmla="*/ 226 h 317"/>
                  <a:gd name="T66" fmla="*/ 101 w 183"/>
                  <a:gd name="T67" fmla="*/ 261 h 317"/>
                  <a:gd name="T68" fmla="*/ 88 w 183"/>
                  <a:gd name="T69" fmla="*/ 292 h 317"/>
                  <a:gd name="T70" fmla="*/ 83 w 183"/>
                  <a:gd name="T71" fmla="*/ 313 h 317"/>
                  <a:gd name="T72" fmla="*/ 86 w 183"/>
                  <a:gd name="T73" fmla="*/ 317 h 317"/>
                  <a:gd name="T74" fmla="*/ 89 w 183"/>
                  <a:gd name="T75" fmla="*/ 313 h 317"/>
                  <a:gd name="T76" fmla="*/ 102 w 183"/>
                  <a:gd name="T77" fmla="*/ 289 h 317"/>
                  <a:gd name="T78" fmla="*/ 117 w 183"/>
                  <a:gd name="T79" fmla="*/ 258 h 317"/>
                  <a:gd name="T80" fmla="*/ 130 w 183"/>
                  <a:gd name="T81" fmla="*/ 240 h 317"/>
                  <a:gd name="T82" fmla="*/ 146 w 183"/>
                  <a:gd name="T83" fmla="*/ 218 h 317"/>
                  <a:gd name="T84" fmla="*/ 165 w 183"/>
                  <a:gd name="T85" fmla="*/ 194 h 317"/>
                  <a:gd name="T86" fmla="*/ 177 w 183"/>
                  <a:gd name="T87" fmla="*/ 174 h 317"/>
                  <a:gd name="T88" fmla="*/ 183 w 183"/>
                  <a:gd name="T89" fmla="*/ 143 h 317"/>
                  <a:gd name="T90" fmla="*/ 183 w 183"/>
                  <a:gd name="T91" fmla="*/ 92 h 317"/>
                  <a:gd name="T92" fmla="*/ 179 w 183"/>
                  <a:gd name="T93" fmla="*/ 49 h 317"/>
                  <a:gd name="T94" fmla="*/ 173 w 183"/>
                  <a:gd name="T95" fmla="*/ 8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3" h="317">
                    <a:moveTo>
                      <a:pt x="171" y="0"/>
                    </a:moveTo>
                    <a:lnTo>
                      <a:pt x="160" y="10"/>
                    </a:lnTo>
                    <a:lnTo>
                      <a:pt x="137" y="35"/>
                    </a:lnTo>
                    <a:lnTo>
                      <a:pt x="124" y="52"/>
                    </a:lnTo>
                    <a:lnTo>
                      <a:pt x="112" y="71"/>
                    </a:lnTo>
                    <a:lnTo>
                      <a:pt x="106" y="82"/>
                    </a:lnTo>
                    <a:lnTo>
                      <a:pt x="101" y="92"/>
                    </a:lnTo>
                    <a:lnTo>
                      <a:pt x="97" y="103"/>
                    </a:lnTo>
                    <a:lnTo>
                      <a:pt x="94" y="114"/>
                    </a:lnTo>
                    <a:lnTo>
                      <a:pt x="88" y="147"/>
                    </a:lnTo>
                    <a:lnTo>
                      <a:pt x="85" y="165"/>
                    </a:lnTo>
                    <a:lnTo>
                      <a:pt x="82" y="174"/>
                    </a:lnTo>
                    <a:lnTo>
                      <a:pt x="78" y="183"/>
                    </a:lnTo>
                    <a:lnTo>
                      <a:pt x="73" y="195"/>
                    </a:lnTo>
                    <a:lnTo>
                      <a:pt x="64" y="213"/>
                    </a:lnTo>
                    <a:lnTo>
                      <a:pt x="52" y="233"/>
                    </a:lnTo>
                    <a:lnTo>
                      <a:pt x="39" y="254"/>
                    </a:lnTo>
                    <a:lnTo>
                      <a:pt x="27" y="273"/>
                    </a:lnTo>
                    <a:lnTo>
                      <a:pt x="15" y="289"/>
                    </a:lnTo>
                    <a:lnTo>
                      <a:pt x="7" y="302"/>
                    </a:lnTo>
                    <a:lnTo>
                      <a:pt x="1" y="310"/>
                    </a:lnTo>
                    <a:lnTo>
                      <a:pt x="0" y="312"/>
                    </a:lnTo>
                    <a:lnTo>
                      <a:pt x="1" y="312"/>
                    </a:lnTo>
                    <a:lnTo>
                      <a:pt x="4" y="311"/>
                    </a:lnTo>
                    <a:lnTo>
                      <a:pt x="8" y="306"/>
                    </a:lnTo>
                    <a:lnTo>
                      <a:pt x="23" y="293"/>
                    </a:lnTo>
                    <a:lnTo>
                      <a:pt x="32" y="288"/>
                    </a:lnTo>
                    <a:lnTo>
                      <a:pt x="35" y="285"/>
                    </a:lnTo>
                    <a:lnTo>
                      <a:pt x="38" y="282"/>
                    </a:lnTo>
                    <a:lnTo>
                      <a:pt x="41" y="277"/>
                    </a:lnTo>
                    <a:lnTo>
                      <a:pt x="46" y="270"/>
                    </a:lnTo>
                    <a:lnTo>
                      <a:pt x="54" y="254"/>
                    </a:lnTo>
                    <a:lnTo>
                      <a:pt x="61" y="236"/>
                    </a:lnTo>
                    <a:lnTo>
                      <a:pt x="65" y="228"/>
                    </a:lnTo>
                    <a:lnTo>
                      <a:pt x="69" y="220"/>
                    </a:lnTo>
                    <a:lnTo>
                      <a:pt x="75" y="212"/>
                    </a:lnTo>
                    <a:lnTo>
                      <a:pt x="81" y="203"/>
                    </a:lnTo>
                    <a:lnTo>
                      <a:pt x="96" y="186"/>
                    </a:lnTo>
                    <a:lnTo>
                      <a:pt x="108" y="171"/>
                    </a:lnTo>
                    <a:lnTo>
                      <a:pt x="117" y="159"/>
                    </a:lnTo>
                    <a:lnTo>
                      <a:pt x="120" y="154"/>
                    </a:lnTo>
                    <a:lnTo>
                      <a:pt x="120" y="154"/>
                    </a:lnTo>
                    <a:lnTo>
                      <a:pt x="121" y="157"/>
                    </a:lnTo>
                    <a:lnTo>
                      <a:pt x="120" y="162"/>
                    </a:lnTo>
                    <a:lnTo>
                      <a:pt x="117" y="175"/>
                    </a:lnTo>
                    <a:lnTo>
                      <a:pt x="115" y="182"/>
                    </a:lnTo>
                    <a:lnTo>
                      <a:pt x="114" y="189"/>
                    </a:lnTo>
                    <a:lnTo>
                      <a:pt x="113" y="194"/>
                    </a:lnTo>
                    <a:lnTo>
                      <a:pt x="113" y="199"/>
                    </a:lnTo>
                    <a:lnTo>
                      <a:pt x="114" y="204"/>
                    </a:lnTo>
                    <a:lnTo>
                      <a:pt x="115" y="205"/>
                    </a:lnTo>
                    <a:lnTo>
                      <a:pt x="119" y="199"/>
                    </a:lnTo>
                    <a:lnTo>
                      <a:pt x="127" y="186"/>
                    </a:lnTo>
                    <a:lnTo>
                      <a:pt x="131" y="178"/>
                    </a:lnTo>
                    <a:lnTo>
                      <a:pt x="134" y="172"/>
                    </a:lnTo>
                    <a:lnTo>
                      <a:pt x="136" y="169"/>
                    </a:lnTo>
                    <a:lnTo>
                      <a:pt x="138" y="168"/>
                    </a:lnTo>
                    <a:lnTo>
                      <a:pt x="141" y="168"/>
                    </a:lnTo>
                    <a:lnTo>
                      <a:pt x="143" y="169"/>
                    </a:lnTo>
                    <a:lnTo>
                      <a:pt x="144" y="173"/>
                    </a:lnTo>
                    <a:lnTo>
                      <a:pt x="145" y="177"/>
                    </a:lnTo>
                    <a:lnTo>
                      <a:pt x="144" y="182"/>
                    </a:lnTo>
                    <a:lnTo>
                      <a:pt x="141" y="190"/>
                    </a:lnTo>
                    <a:lnTo>
                      <a:pt x="136" y="200"/>
                    </a:lnTo>
                    <a:lnTo>
                      <a:pt x="131" y="212"/>
                    </a:lnTo>
                    <a:lnTo>
                      <a:pt x="122" y="226"/>
                    </a:lnTo>
                    <a:lnTo>
                      <a:pt x="112" y="243"/>
                    </a:lnTo>
                    <a:lnTo>
                      <a:pt x="101" y="261"/>
                    </a:lnTo>
                    <a:lnTo>
                      <a:pt x="93" y="277"/>
                    </a:lnTo>
                    <a:lnTo>
                      <a:pt x="88" y="292"/>
                    </a:lnTo>
                    <a:lnTo>
                      <a:pt x="85" y="304"/>
                    </a:lnTo>
                    <a:lnTo>
                      <a:pt x="83" y="313"/>
                    </a:lnTo>
                    <a:lnTo>
                      <a:pt x="83" y="316"/>
                    </a:lnTo>
                    <a:lnTo>
                      <a:pt x="86" y="317"/>
                    </a:lnTo>
                    <a:lnTo>
                      <a:pt x="87" y="315"/>
                    </a:lnTo>
                    <a:lnTo>
                      <a:pt x="89" y="313"/>
                    </a:lnTo>
                    <a:lnTo>
                      <a:pt x="92" y="309"/>
                    </a:lnTo>
                    <a:lnTo>
                      <a:pt x="102" y="289"/>
                    </a:lnTo>
                    <a:lnTo>
                      <a:pt x="110" y="272"/>
                    </a:lnTo>
                    <a:lnTo>
                      <a:pt x="117" y="258"/>
                    </a:lnTo>
                    <a:lnTo>
                      <a:pt x="122" y="248"/>
                    </a:lnTo>
                    <a:lnTo>
                      <a:pt x="130" y="240"/>
                    </a:lnTo>
                    <a:lnTo>
                      <a:pt x="137" y="229"/>
                    </a:lnTo>
                    <a:lnTo>
                      <a:pt x="146" y="218"/>
                    </a:lnTo>
                    <a:lnTo>
                      <a:pt x="156" y="205"/>
                    </a:lnTo>
                    <a:lnTo>
                      <a:pt x="165" y="194"/>
                    </a:lnTo>
                    <a:lnTo>
                      <a:pt x="174" y="182"/>
                    </a:lnTo>
                    <a:lnTo>
                      <a:pt x="177" y="174"/>
                    </a:lnTo>
                    <a:lnTo>
                      <a:pt x="181" y="161"/>
                    </a:lnTo>
                    <a:lnTo>
                      <a:pt x="183" y="143"/>
                    </a:lnTo>
                    <a:lnTo>
                      <a:pt x="183" y="119"/>
                    </a:lnTo>
                    <a:lnTo>
                      <a:pt x="183" y="92"/>
                    </a:lnTo>
                    <a:lnTo>
                      <a:pt x="182" y="69"/>
                    </a:lnTo>
                    <a:lnTo>
                      <a:pt x="179" y="49"/>
                    </a:lnTo>
                    <a:lnTo>
                      <a:pt x="177" y="31"/>
                    </a:lnTo>
                    <a:lnTo>
                      <a:pt x="173" y="8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0" name="Freeform 146">
                <a:extLst>
                  <a:ext uri="{FF2B5EF4-FFF2-40B4-BE49-F238E27FC236}">
                    <a16:creationId xmlns:a16="http://schemas.microsoft.com/office/drawing/2014/main" xmlns="" id="{BDB6C83D-DED1-4068-B24A-2FE53CF45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3499"/>
                <a:ext cx="35" cy="36"/>
              </a:xfrm>
              <a:custGeom>
                <a:avLst/>
                <a:gdLst>
                  <a:gd name="T0" fmla="*/ 133 w 139"/>
                  <a:gd name="T1" fmla="*/ 0 h 143"/>
                  <a:gd name="T2" fmla="*/ 128 w 139"/>
                  <a:gd name="T3" fmla="*/ 0 h 143"/>
                  <a:gd name="T4" fmla="*/ 115 w 139"/>
                  <a:gd name="T5" fmla="*/ 4 h 143"/>
                  <a:gd name="T6" fmla="*/ 108 w 139"/>
                  <a:gd name="T7" fmla="*/ 9 h 143"/>
                  <a:gd name="T8" fmla="*/ 99 w 139"/>
                  <a:gd name="T9" fmla="*/ 17 h 143"/>
                  <a:gd name="T10" fmla="*/ 96 w 139"/>
                  <a:gd name="T11" fmla="*/ 22 h 143"/>
                  <a:gd name="T12" fmla="*/ 92 w 139"/>
                  <a:gd name="T13" fmla="*/ 28 h 143"/>
                  <a:gd name="T14" fmla="*/ 87 w 139"/>
                  <a:gd name="T15" fmla="*/ 36 h 143"/>
                  <a:gd name="T16" fmla="*/ 84 w 139"/>
                  <a:gd name="T17" fmla="*/ 43 h 143"/>
                  <a:gd name="T18" fmla="*/ 80 w 139"/>
                  <a:gd name="T19" fmla="*/ 52 h 143"/>
                  <a:gd name="T20" fmla="*/ 76 w 139"/>
                  <a:gd name="T21" fmla="*/ 58 h 143"/>
                  <a:gd name="T22" fmla="*/ 72 w 139"/>
                  <a:gd name="T23" fmla="*/ 64 h 143"/>
                  <a:gd name="T24" fmla="*/ 68 w 139"/>
                  <a:gd name="T25" fmla="*/ 68 h 143"/>
                  <a:gd name="T26" fmla="*/ 60 w 139"/>
                  <a:gd name="T27" fmla="*/ 74 h 143"/>
                  <a:gd name="T28" fmla="*/ 54 w 139"/>
                  <a:gd name="T29" fmla="*/ 81 h 143"/>
                  <a:gd name="T30" fmla="*/ 47 w 139"/>
                  <a:gd name="T31" fmla="*/ 88 h 143"/>
                  <a:gd name="T32" fmla="*/ 43 w 139"/>
                  <a:gd name="T33" fmla="*/ 97 h 143"/>
                  <a:gd name="T34" fmla="*/ 38 w 139"/>
                  <a:gd name="T35" fmla="*/ 106 h 143"/>
                  <a:gd name="T36" fmla="*/ 31 w 139"/>
                  <a:gd name="T37" fmla="*/ 113 h 143"/>
                  <a:gd name="T38" fmla="*/ 21 w 139"/>
                  <a:gd name="T39" fmla="*/ 121 h 143"/>
                  <a:gd name="T40" fmla="*/ 16 w 139"/>
                  <a:gd name="T41" fmla="*/ 123 h 143"/>
                  <a:gd name="T42" fmla="*/ 12 w 139"/>
                  <a:gd name="T43" fmla="*/ 125 h 143"/>
                  <a:gd name="T44" fmla="*/ 5 w 139"/>
                  <a:gd name="T45" fmla="*/ 134 h 143"/>
                  <a:gd name="T46" fmla="*/ 1 w 139"/>
                  <a:gd name="T47" fmla="*/ 139 h 143"/>
                  <a:gd name="T48" fmla="*/ 0 w 139"/>
                  <a:gd name="T49" fmla="*/ 142 h 143"/>
                  <a:gd name="T50" fmla="*/ 0 w 139"/>
                  <a:gd name="T51" fmla="*/ 143 h 143"/>
                  <a:gd name="T52" fmla="*/ 1 w 139"/>
                  <a:gd name="T53" fmla="*/ 143 h 143"/>
                  <a:gd name="T54" fmla="*/ 3 w 139"/>
                  <a:gd name="T55" fmla="*/ 143 h 143"/>
                  <a:gd name="T56" fmla="*/ 5 w 139"/>
                  <a:gd name="T57" fmla="*/ 142 h 143"/>
                  <a:gd name="T58" fmla="*/ 11 w 139"/>
                  <a:gd name="T59" fmla="*/ 138 h 143"/>
                  <a:gd name="T60" fmla="*/ 19 w 139"/>
                  <a:gd name="T61" fmla="*/ 133 h 143"/>
                  <a:gd name="T62" fmla="*/ 30 w 139"/>
                  <a:gd name="T63" fmla="*/ 124 h 143"/>
                  <a:gd name="T64" fmla="*/ 42 w 139"/>
                  <a:gd name="T65" fmla="*/ 113 h 143"/>
                  <a:gd name="T66" fmla="*/ 62 w 139"/>
                  <a:gd name="T67" fmla="*/ 95 h 143"/>
                  <a:gd name="T68" fmla="*/ 72 w 139"/>
                  <a:gd name="T69" fmla="*/ 88 h 143"/>
                  <a:gd name="T70" fmla="*/ 76 w 139"/>
                  <a:gd name="T71" fmla="*/ 84 h 143"/>
                  <a:gd name="T72" fmla="*/ 82 w 139"/>
                  <a:gd name="T73" fmla="*/ 79 h 143"/>
                  <a:gd name="T74" fmla="*/ 84 w 139"/>
                  <a:gd name="T75" fmla="*/ 77 h 143"/>
                  <a:gd name="T76" fmla="*/ 85 w 139"/>
                  <a:gd name="T77" fmla="*/ 74 h 143"/>
                  <a:gd name="T78" fmla="*/ 84 w 139"/>
                  <a:gd name="T79" fmla="*/ 74 h 143"/>
                  <a:gd name="T80" fmla="*/ 83 w 139"/>
                  <a:gd name="T81" fmla="*/ 74 h 143"/>
                  <a:gd name="T82" fmla="*/ 84 w 139"/>
                  <a:gd name="T83" fmla="*/ 72 h 143"/>
                  <a:gd name="T84" fmla="*/ 96 w 139"/>
                  <a:gd name="T85" fmla="*/ 59 h 143"/>
                  <a:gd name="T86" fmla="*/ 103 w 139"/>
                  <a:gd name="T87" fmla="*/ 53 h 143"/>
                  <a:gd name="T88" fmla="*/ 108 w 139"/>
                  <a:gd name="T89" fmla="*/ 51 h 143"/>
                  <a:gd name="T90" fmla="*/ 110 w 139"/>
                  <a:gd name="T91" fmla="*/ 51 h 143"/>
                  <a:gd name="T92" fmla="*/ 111 w 139"/>
                  <a:gd name="T93" fmla="*/ 52 h 143"/>
                  <a:gd name="T94" fmla="*/ 112 w 139"/>
                  <a:gd name="T95" fmla="*/ 54 h 143"/>
                  <a:gd name="T96" fmla="*/ 112 w 139"/>
                  <a:gd name="T97" fmla="*/ 56 h 143"/>
                  <a:gd name="T98" fmla="*/ 112 w 139"/>
                  <a:gd name="T99" fmla="*/ 68 h 143"/>
                  <a:gd name="T100" fmla="*/ 113 w 139"/>
                  <a:gd name="T101" fmla="*/ 79 h 143"/>
                  <a:gd name="T102" fmla="*/ 114 w 139"/>
                  <a:gd name="T103" fmla="*/ 80 h 143"/>
                  <a:gd name="T104" fmla="*/ 115 w 139"/>
                  <a:gd name="T105" fmla="*/ 80 h 143"/>
                  <a:gd name="T106" fmla="*/ 117 w 139"/>
                  <a:gd name="T107" fmla="*/ 79 h 143"/>
                  <a:gd name="T108" fmla="*/ 120 w 139"/>
                  <a:gd name="T109" fmla="*/ 77 h 143"/>
                  <a:gd name="T110" fmla="*/ 124 w 139"/>
                  <a:gd name="T111" fmla="*/ 70 h 143"/>
                  <a:gd name="T112" fmla="*/ 128 w 139"/>
                  <a:gd name="T113" fmla="*/ 63 h 143"/>
                  <a:gd name="T114" fmla="*/ 133 w 139"/>
                  <a:gd name="T115" fmla="*/ 53 h 143"/>
                  <a:gd name="T116" fmla="*/ 136 w 139"/>
                  <a:gd name="T117" fmla="*/ 44 h 143"/>
                  <a:gd name="T118" fmla="*/ 138 w 139"/>
                  <a:gd name="T119" fmla="*/ 36 h 143"/>
                  <a:gd name="T120" fmla="*/ 139 w 139"/>
                  <a:gd name="T121" fmla="*/ 30 h 143"/>
                  <a:gd name="T122" fmla="*/ 135 w 139"/>
                  <a:gd name="T123" fmla="*/ 11 h 143"/>
                  <a:gd name="T124" fmla="*/ 133 w 139"/>
                  <a:gd name="T12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9" h="143">
                    <a:moveTo>
                      <a:pt x="133" y="0"/>
                    </a:moveTo>
                    <a:lnTo>
                      <a:pt x="128" y="0"/>
                    </a:lnTo>
                    <a:lnTo>
                      <a:pt x="115" y="4"/>
                    </a:lnTo>
                    <a:lnTo>
                      <a:pt x="108" y="9"/>
                    </a:lnTo>
                    <a:lnTo>
                      <a:pt x="99" y="17"/>
                    </a:lnTo>
                    <a:lnTo>
                      <a:pt x="96" y="22"/>
                    </a:lnTo>
                    <a:lnTo>
                      <a:pt x="92" y="28"/>
                    </a:lnTo>
                    <a:lnTo>
                      <a:pt x="87" y="36"/>
                    </a:lnTo>
                    <a:lnTo>
                      <a:pt x="84" y="43"/>
                    </a:lnTo>
                    <a:lnTo>
                      <a:pt x="80" y="52"/>
                    </a:lnTo>
                    <a:lnTo>
                      <a:pt x="76" y="58"/>
                    </a:lnTo>
                    <a:lnTo>
                      <a:pt x="72" y="64"/>
                    </a:lnTo>
                    <a:lnTo>
                      <a:pt x="68" y="68"/>
                    </a:lnTo>
                    <a:lnTo>
                      <a:pt x="60" y="74"/>
                    </a:lnTo>
                    <a:lnTo>
                      <a:pt x="54" y="81"/>
                    </a:lnTo>
                    <a:lnTo>
                      <a:pt x="47" y="88"/>
                    </a:lnTo>
                    <a:lnTo>
                      <a:pt x="43" y="97"/>
                    </a:lnTo>
                    <a:lnTo>
                      <a:pt x="38" y="106"/>
                    </a:lnTo>
                    <a:lnTo>
                      <a:pt x="31" y="113"/>
                    </a:lnTo>
                    <a:lnTo>
                      <a:pt x="21" y="121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5" y="134"/>
                    </a:lnTo>
                    <a:lnTo>
                      <a:pt x="1" y="139"/>
                    </a:lnTo>
                    <a:lnTo>
                      <a:pt x="0" y="142"/>
                    </a:lnTo>
                    <a:lnTo>
                      <a:pt x="0" y="143"/>
                    </a:lnTo>
                    <a:lnTo>
                      <a:pt x="1" y="143"/>
                    </a:lnTo>
                    <a:lnTo>
                      <a:pt x="3" y="143"/>
                    </a:lnTo>
                    <a:lnTo>
                      <a:pt x="5" y="142"/>
                    </a:lnTo>
                    <a:lnTo>
                      <a:pt x="11" y="138"/>
                    </a:lnTo>
                    <a:lnTo>
                      <a:pt x="19" y="133"/>
                    </a:lnTo>
                    <a:lnTo>
                      <a:pt x="30" y="124"/>
                    </a:lnTo>
                    <a:lnTo>
                      <a:pt x="42" y="113"/>
                    </a:lnTo>
                    <a:lnTo>
                      <a:pt x="62" y="95"/>
                    </a:lnTo>
                    <a:lnTo>
                      <a:pt x="72" y="88"/>
                    </a:lnTo>
                    <a:lnTo>
                      <a:pt x="76" y="84"/>
                    </a:lnTo>
                    <a:lnTo>
                      <a:pt x="82" y="79"/>
                    </a:lnTo>
                    <a:lnTo>
                      <a:pt x="84" y="77"/>
                    </a:lnTo>
                    <a:lnTo>
                      <a:pt x="85" y="74"/>
                    </a:lnTo>
                    <a:lnTo>
                      <a:pt x="84" y="74"/>
                    </a:lnTo>
                    <a:lnTo>
                      <a:pt x="83" y="74"/>
                    </a:lnTo>
                    <a:lnTo>
                      <a:pt x="84" y="72"/>
                    </a:lnTo>
                    <a:lnTo>
                      <a:pt x="96" y="59"/>
                    </a:lnTo>
                    <a:lnTo>
                      <a:pt x="103" y="53"/>
                    </a:lnTo>
                    <a:lnTo>
                      <a:pt x="108" y="51"/>
                    </a:lnTo>
                    <a:lnTo>
                      <a:pt x="110" y="51"/>
                    </a:lnTo>
                    <a:lnTo>
                      <a:pt x="111" y="52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68"/>
                    </a:lnTo>
                    <a:lnTo>
                      <a:pt x="113" y="79"/>
                    </a:lnTo>
                    <a:lnTo>
                      <a:pt x="114" y="80"/>
                    </a:lnTo>
                    <a:lnTo>
                      <a:pt x="115" y="80"/>
                    </a:lnTo>
                    <a:lnTo>
                      <a:pt x="117" y="79"/>
                    </a:lnTo>
                    <a:lnTo>
                      <a:pt x="120" y="77"/>
                    </a:lnTo>
                    <a:lnTo>
                      <a:pt x="124" y="70"/>
                    </a:lnTo>
                    <a:lnTo>
                      <a:pt x="128" y="63"/>
                    </a:lnTo>
                    <a:lnTo>
                      <a:pt x="133" y="53"/>
                    </a:lnTo>
                    <a:lnTo>
                      <a:pt x="136" y="44"/>
                    </a:lnTo>
                    <a:lnTo>
                      <a:pt x="138" y="36"/>
                    </a:lnTo>
                    <a:lnTo>
                      <a:pt x="139" y="30"/>
                    </a:lnTo>
                    <a:lnTo>
                      <a:pt x="135" y="11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1" name="Freeform 147">
                <a:extLst>
                  <a:ext uri="{FF2B5EF4-FFF2-40B4-BE49-F238E27FC236}">
                    <a16:creationId xmlns:a16="http://schemas.microsoft.com/office/drawing/2014/main" xmlns="" id="{C06F3ACD-8BB4-429D-9A41-AD129FEC6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3499"/>
                <a:ext cx="35" cy="36"/>
              </a:xfrm>
              <a:custGeom>
                <a:avLst/>
                <a:gdLst>
                  <a:gd name="T0" fmla="*/ 133 w 139"/>
                  <a:gd name="T1" fmla="*/ 0 h 143"/>
                  <a:gd name="T2" fmla="*/ 128 w 139"/>
                  <a:gd name="T3" fmla="*/ 0 h 143"/>
                  <a:gd name="T4" fmla="*/ 115 w 139"/>
                  <a:gd name="T5" fmla="*/ 4 h 143"/>
                  <a:gd name="T6" fmla="*/ 108 w 139"/>
                  <a:gd name="T7" fmla="*/ 9 h 143"/>
                  <a:gd name="T8" fmla="*/ 99 w 139"/>
                  <a:gd name="T9" fmla="*/ 17 h 143"/>
                  <a:gd name="T10" fmla="*/ 96 w 139"/>
                  <a:gd name="T11" fmla="*/ 22 h 143"/>
                  <a:gd name="T12" fmla="*/ 92 w 139"/>
                  <a:gd name="T13" fmla="*/ 28 h 143"/>
                  <a:gd name="T14" fmla="*/ 87 w 139"/>
                  <a:gd name="T15" fmla="*/ 36 h 143"/>
                  <a:gd name="T16" fmla="*/ 84 w 139"/>
                  <a:gd name="T17" fmla="*/ 43 h 143"/>
                  <a:gd name="T18" fmla="*/ 80 w 139"/>
                  <a:gd name="T19" fmla="*/ 52 h 143"/>
                  <a:gd name="T20" fmla="*/ 76 w 139"/>
                  <a:gd name="T21" fmla="*/ 58 h 143"/>
                  <a:gd name="T22" fmla="*/ 72 w 139"/>
                  <a:gd name="T23" fmla="*/ 64 h 143"/>
                  <a:gd name="T24" fmla="*/ 68 w 139"/>
                  <a:gd name="T25" fmla="*/ 68 h 143"/>
                  <a:gd name="T26" fmla="*/ 60 w 139"/>
                  <a:gd name="T27" fmla="*/ 74 h 143"/>
                  <a:gd name="T28" fmla="*/ 54 w 139"/>
                  <a:gd name="T29" fmla="*/ 81 h 143"/>
                  <a:gd name="T30" fmla="*/ 47 w 139"/>
                  <a:gd name="T31" fmla="*/ 88 h 143"/>
                  <a:gd name="T32" fmla="*/ 43 w 139"/>
                  <a:gd name="T33" fmla="*/ 97 h 143"/>
                  <a:gd name="T34" fmla="*/ 38 w 139"/>
                  <a:gd name="T35" fmla="*/ 106 h 143"/>
                  <a:gd name="T36" fmla="*/ 31 w 139"/>
                  <a:gd name="T37" fmla="*/ 113 h 143"/>
                  <a:gd name="T38" fmla="*/ 21 w 139"/>
                  <a:gd name="T39" fmla="*/ 121 h 143"/>
                  <a:gd name="T40" fmla="*/ 16 w 139"/>
                  <a:gd name="T41" fmla="*/ 123 h 143"/>
                  <a:gd name="T42" fmla="*/ 12 w 139"/>
                  <a:gd name="T43" fmla="*/ 125 h 143"/>
                  <a:gd name="T44" fmla="*/ 5 w 139"/>
                  <a:gd name="T45" fmla="*/ 134 h 143"/>
                  <a:gd name="T46" fmla="*/ 1 w 139"/>
                  <a:gd name="T47" fmla="*/ 139 h 143"/>
                  <a:gd name="T48" fmla="*/ 0 w 139"/>
                  <a:gd name="T49" fmla="*/ 142 h 143"/>
                  <a:gd name="T50" fmla="*/ 0 w 139"/>
                  <a:gd name="T51" fmla="*/ 143 h 143"/>
                  <a:gd name="T52" fmla="*/ 1 w 139"/>
                  <a:gd name="T53" fmla="*/ 143 h 143"/>
                  <a:gd name="T54" fmla="*/ 3 w 139"/>
                  <a:gd name="T55" fmla="*/ 143 h 143"/>
                  <a:gd name="T56" fmla="*/ 5 w 139"/>
                  <a:gd name="T57" fmla="*/ 142 h 143"/>
                  <a:gd name="T58" fmla="*/ 11 w 139"/>
                  <a:gd name="T59" fmla="*/ 138 h 143"/>
                  <a:gd name="T60" fmla="*/ 19 w 139"/>
                  <a:gd name="T61" fmla="*/ 133 h 143"/>
                  <a:gd name="T62" fmla="*/ 30 w 139"/>
                  <a:gd name="T63" fmla="*/ 124 h 143"/>
                  <a:gd name="T64" fmla="*/ 42 w 139"/>
                  <a:gd name="T65" fmla="*/ 113 h 143"/>
                  <a:gd name="T66" fmla="*/ 62 w 139"/>
                  <a:gd name="T67" fmla="*/ 95 h 143"/>
                  <a:gd name="T68" fmla="*/ 72 w 139"/>
                  <a:gd name="T69" fmla="*/ 88 h 143"/>
                  <a:gd name="T70" fmla="*/ 76 w 139"/>
                  <a:gd name="T71" fmla="*/ 84 h 143"/>
                  <a:gd name="T72" fmla="*/ 82 w 139"/>
                  <a:gd name="T73" fmla="*/ 79 h 143"/>
                  <a:gd name="T74" fmla="*/ 84 w 139"/>
                  <a:gd name="T75" fmla="*/ 77 h 143"/>
                  <a:gd name="T76" fmla="*/ 85 w 139"/>
                  <a:gd name="T77" fmla="*/ 74 h 143"/>
                  <a:gd name="T78" fmla="*/ 84 w 139"/>
                  <a:gd name="T79" fmla="*/ 74 h 143"/>
                  <a:gd name="T80" fmla="*/ 83 w 139"/>
                  <a:gd name="T81" fmla="*/ 74 h 143"/>
                  <a:gd name="T82" fmla="*/ 84 w 139"/>
                  <a:gd name="T83" fmla="*/ 72 h 143"/>
                  <a:gd name="T84" fmla="*/ 96 w 139"/>
                  <a:gd name="T85" fmla="*/ 59 h 143"/>
                  <a:gd name="T86" fmla="*/ 103 w 139"/>
                  <a:gd name="T87" fmla="*/ 53 h 143"/>
                  <a:gd name="T88" fmla="*/ 108 w 139"/>
                  <a:gd name="T89" fmla="*/ 51 h 143"/>
                  <a:gd name="T90" fmla="*/ 110 w 139"/>
                  <a:gd name="T91" fmla="*/ 51 h 143"/>
                  <a:gd name="T92" fmla="*/ 111 w 139"/>
                  <a:gd name="T93" fmla="*/ 52 h 143"/>
                  <a:gd name="T94" fmla="*/ 112 w 139"/>
                  <a:gd name="T95" fmla="*/ 54 h 143"/>
                  <a:gd name="T96" fmla="*/ 112 w 139"/>
                  <a:gd name="T97" fmla="*/ 56 h 143"/>
                  <a:gd name="T98" fmla="*/ 112 w 139"/>
                  <a:gd name="T99" fmla="*/ 68 h 143"/>
                  <a:gd name="T100" fmla="*/ 113 w 139"/>
                  <a:gd name="T101" fmla="*/ 79 h 143"/>
                  <a:gd name="T102" fmla="*/ 114 w 139"/>
                  <a:gd name="T103" fmla="*/ 80 h 143"/>
                  <a:gd name="T104" fmla="*/ 115 w 139"/>
                  <a:gd name="T105" fmla="*/ 80 h 143"/>
                  <a:gd name="T106" fmla="*/ 117 w 139"/>
                  <a:gd name="T107" fmla="*/ 79 h 143"/>
                  <a:gd name="T108" fmla="*/ 120 w 139"/>
                  <a:gd name="T109" fmla="*/ 77 h 143"/>
                  <a:gd name="T110" fmla="*/ 124 w 139"/>
                  <a:gd name="T111" fmla="*/ 70 h 143"/>
                  <a:gd name="T112" fmla="*/ 128 w 139"/>
                  <a:gd name="T113" fmla="*/ 63 h 143"/>
                  <a:gd name="T114" fmla="*/ 133 w 139"/>
                  <a:gd name="T115" fmla="*/ 53 h 143"/>
                  <a:gd name="T116" fmla="*/ 136 w 139"/>
                  <a:gd name="T117" fmla="*/ 44 h 143"/>
                  <a:gd name="T118" fmla="*/ 138 w 139"/>
                  <a:gd name="T119" fmla="*/ 36 h 143"/>
                  <a:gd name="T120" fmla="*/ 139 w 139"/>
                  <a:gd name="T121" fmla="*/ 30 h 143"/>
                  <a:gd name="T122" fmla="*/ 135 w 139"/>
                  <a:gd name="T123" fmla="*/ 11 h 143"/>
                  <a:gd name="T124" fmla="*/ 133 w 139"/>
                  <a:gd name="T12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9" h="143">
                    <a:moveTo>
                      <a:pt x="133" y="0"/>
                    </a:moveTo>
                    <a:lnTo>
                      <a:pt x="128" y="0"/>
                    </a:lnTo>
                    <a:lnTo>
                      <a:pt x="115" y="4"/>
                    </a:lnTo>
                    <a:lnTo>
                      <a:pt x="108" y="9"/>
                    </a:lnTo>
                    <a:lnTo>
                      <a:pt x="99" y="17"/>
                    </a:lnTo>
                    <a:lnTo>
                      <a:pt x="96" y="22"/>
                    </a:lnTo>
                    <a:lnTo>
                      <a:pt x="92" y="28"/>
                    </a:lnTo>
                    <a:lnTo>
                      <a:pt x="87" y="36"/>
                    </a:lnTo>
                    <a:lnTo>
                      <a:pt x="84" y="43"/>
                    </a:lnTo>
                    <a:lnTo>
                      <a:pt x="80" y="52"/>
                    </a:lnTo>
                    <a:lnTo>
                      <a:pt x="76" y="58"/>
                    </a:lnTo>
                    <a:lnTo>
                      <a:pt x="72" y="64"/>
                    </a:lnTo>
                    <a:lnTo>
                      <a:pt x="68" y="68"/>
                    </a:lnTo>
                    <a:lnTo>
                      <a:pt x="60" y="74"/>
                    </a:lnTo>
                    <a:lnTo>
                      <a:pt x="54" y="81"/>
                    </a:lnTo>
                    <a:lnTo>
                      <a:pt x="47" y="88"/>
                    </a:lnTo>
                    <a:lnTo>
                      <a:pt x="43" y="97"/>
                    </a:lnTo>
                    <a:lnTo>
                      <a:pt x="38" y="106"/>
                    </a:lnTo>
                    <a:lnTo>
                      <a:pt x="31" y="113"/>
                    </a:lnTo>
                    <a:lnTo>
                      <a:pt x="21" y="121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5" y="134"/>
                    </a:lnTo>
                    <a:lnTo>
                      <a:pt x="1" y="139"/>
                    </a:lnTo>
                    <a:lnTo>
                      <a:pt x="0" y="142"/>
                    </a:lnTo>
                    <a:lnTo>
                      <a:pt x="0" y="143"/>
                    </a:lnTo>
                    <a:lnTo>
                      <a:pt x="1" y="143"/>
                    </a:lnTo>
                    <a:lnTo>
                      <a:pt x="3" y="143"/>
                    </a:lnTo>
                    <a:lnTo>
                      <a:pt x="5" y="142"/>
                    </a:lnTo>
                    <a:lnTo>
                      <a:pt x="11" y="138"/>
                    </a:lnTo>
                    <a:lnTo>
                      <a:pt x="19" y="133"/>
                    </a:lnTo>
                    <a:lnTo>
                      <a:pt x="30" y="124"/>
                    </a:lnTo>
                    <a:lnTo>
                      <a:pt x="42" y="113"/>
                    </a:lnTo>
                    <a:lnTo>
                      <a:pt x="62" y="95"/>
                    </a:lnTo>
                    <a:lnTo>
                      <a:pt x="72" y="88"/>
                    </a:lnTo>
                    <a:lnTo>
                      <a:pt x="76" y="84"/>
                    </a:lnTo>
                    <a:lnTo>
                      <a:pt x="82" y="79"/>
                    </a:lnTo>
                    <a:lnTo>
                      <a:pt x="84" y="77"/>
                    </a:lnTo>
                    <a:lnTo>
                      <a:pt x="85" y="74"/>
                    </a:lnTo>
                    <a:lnTo>
                      <a:pt x="84" y="74"/>
                    </a:lnTo>
                    <a:lnTo>
                      <a:pt x="83" y="74"/>
                    </a:lnTo>
                    <a:lnTo>
                      <a:pt x="84" y="72"/>
                    </a:lnTo>
                    <a:lnTo>
                      <a:pt x="96" y="59"/>
                    </a:lnTo>
                    <a:lnTo>
                      <a:pt x="103" y="53"/>
                    </a:lnTo>
                    <a:lnTo>
                      <a:pt x="108" y="51"/>
                    </a:lnTo>
                    <a:lnTo>
                      <a:pt x="110" y="51"/>
                    </a:lnTo>
                    <a:lnTo>
                      <a:pt x="111" y="52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68"/>
                    </a:lnTo>
                    <a:lnTo>
                      <a:pt x="113" y="79"/>
                    </a:lnTo>
                    <a:lnTo>
                      <a:pt x="114" y="80"/>
                    </a:lnTo>
                    <a:lnTo>
                      <a:pt x="115" y="80"/>
                    </a:lnTo>
                    <a:lnTo>
                      <a:pt x="117" y="79"/>
                    </a:lnTo>
                    <a:lnTo>
                      <a:pt x="120" y="77"/>
                    </a:lnTo>
                    <a:lnTo>
                      <a:pt x="124" y="70"/>
                    </a:lnTo>
                    <a:lnTo>
                      <a:pt x="128" y="63"/>
                    </a:lnTo>
                    <a:lnTo>
                      <a:pt x="133" y="53"/>
                    </a:lnTo>
                    <a:lnTo>
                      <a:pt x="136" y="44"/>
                    </a:lnTo>
                    <a:lnTo>
                      <a:pt x="138" y="36"/>
                    </a:lnTo>
                    <a:lnTo>
                      <a:pt x="139" y="30"/>
                    </a:lnTo>
                    <a:lnTo>
                      <a:pt x="135" y="11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2" name="Freeform 148">
                <a:extLst>
                  <a:ext uri="{FF2B5EF4-FFF2-40B4-BE49-F238E27FC236}">
                    <a16:creationId xmlns:a16="http://schemas.microsoft.com/office/drawing/2014/main" xmlns="" id="{D355E1E6-AE12-4DFB-9533-F88EF4C71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" y="3421"/>
                <a:ext cx="36" cy="25"/>
              </a:xfrm>
              <a:custGeom>
                <a:avLst/>
                <a:gdLst>
                  <a:gd name="T0" fmla="*/ 3 w 145"/>
                  <a:gd name="T1" fmla="*/ 1 h 104"/>
                  <a:gd name="T2" fmla="*/ 2 w 145"/>
                  <a:gd name="T3" fmla="*/ 7 h 104"/>
                  <a:gd name="T4" fmla="*/ 0 w 145"/>
                  <a:gd name="T5" fmla="*/ 13 h 104"/>
                  <a:gd name="T6" fmla="*/ 2 w 145"/>
                  <a:gd name="T7" fmla="*/ 16 h 104"/>
                  <a:gd name="T8" fmla="*/ 5 w 145"/>
                  <a:gd name="T9" fmla="*/ 20 h 104"/>
                  <a:gd name="T10" fmla="*/ 10 w 145"/>
                  <a:gd name="T11" fmla="*/ 22 h 104"/>
                  <a:gd name="T12" fmla="*/ 18 w 145"/>
                  <a:gd name="T13" fmla="*/ 23 h 104"/>
                  <a:gd name="T14" fmla="*/ 27 w 145"/>
                  <a:gd name="T15" fmla="*/ 24 h 104"/>
                  <a:gd name="T16" fmla="*/ 38 w 145"/>
                  <a:gd name="T17" fmla="*/ 28 h 104"/>
                  <a:gd name="T18" fmla="*/ 51 w 145"/>
                  <a:gd name="T19" fmla="*/ 35 h 104"/>
                  <a:gd name="T20" fmla="*/ 63 w 145"/>
                  <a:gd name="T21" fmla="*/ 42 h 104"/>
                  <a:gd name="T22" fmla="*/ 75 w 145"/>
                  <a:gd name="T23" fmla="*/ 51 h 104"/>
                  <a:gd name="T24" fmla="*/ 87 w 145"/>
                  <a:gd name="T25" fmla="*/ 61 h 104"/>
                  <a:gd name="T26" fmla="*/ 98 w 145"/>
                  <a:gd name="T27" fmla="*/ 69 h 104"/>
                  <a:gd name="T28" fmla="*/ 107 w 145"/>
                  <a:gd name="T29" fmla="*/ 79 h 104"/>
                  <a:gd name="T30" fmla="*/ 115 w 145"/>
                  <a:gd name="T31" fmla="*/ 86 h 104"/>
                  <a:gd name="T32" fmla="*/ 121 w 145"/>
                  <a:gd name="T33" fmla="*/ 91 h 104"/>
                  <a:gd name="T34" fmla="*/ 126 w 145"/>
                  <a:gd name="T35" fmla="*/ 94 h 104"/>
                  <a:gd name="T36" fmla="*/ 129 w 145"/>
                  <a:gd name="T37" fmla="*/ 96 h 104"/>
                  <a:gd name="T38" fmla="*/ 134 w 145"/>
                  <a:gd name="T39" fmla="*/ 98 h 104"/>
                  <a:gd name="T40" fmla="*/ 139 w 145"/>
                  <a:gd name="T41" fmla="*/ 101 h 104"/>
                  <a:gd name="T42" fmla="*/ 141 w 145"/>
                  <a:gd name="T43" fmla="*/ 103 h 104"/>
                  <a:gd name="T44" fmla="*/ 143 w 145"/>
                  <a:gd name="T45" fmla="*/ 104 h 104"/>
                  <a:gd name="T46" fmla="*/ 144 w 145"/>
                  <a:gd name="T47" fmla="*/ 104 h 104"/>
                  <a:gd name="T48" fmla="*/ 145 w 145"/>
                  <a:gd name="T49" fmla="*/ 103 h 104"/>
                  <a:gd name="T50" fmla="*/ 143 w 145"/>
                  <a:gd name="T51" fmla="*/ 99 h 104"/>
                  <a:gd name="T52" fmla="*/ 136 w 145"/>
                  <a:gd name="T53" fmla="*/ 95 h 104"/>
                  <a:gd name="T54" fmla="*/ 132 w 145"/>
                  <a:gd name="T55" fmla="*/ 92 h 104"/>
                  <a:gd name="T56" fmla="*/ 130 w 145"/>
                  <a:gd name="T57" fmla="*/ 90 h 104"/>
                  <a:gd name="T58" fmla="*/ 128 w 145"/>
                  <a:gd name="T59" fmla="*/ 86 h 104"/>
                  <a:gd name="T60" fmla="*/ 127 w 145"/>
                  <a:gd name="T61" fmla="*/ 84 h 104"/>
                  <a:gd name="T62" fmla="*/ 125 w 145"/>
                  <a:gd name="T63" fmla="*/ 80 h 104"/>
                  <a:gd name="T64" fmla="*/ 122 w 145"/>
                  <a:gd name="T65" fmla="*/ 76 h 104"/>
                  <a:gd name="T66" fmla="*/ 118 w 145"/>
                  <a:gd name="T67" fmla="*/ 70 h 104"/>
                  <a:gd name="T68" fmla="*/ 110 w 145"/>
                  <a:gd name="T69" fmla="*/ 63 h 104"/>
                  <a:gd name="T70" fmla="*/ 102 w 145"/>
                  <a:gd name="T71" fmla="*/ 55 h 104"/>
                  <a:gd name="T72" fmla="*/ 94 w 145"/>
                  <a:gd name="T73" fmla="*/ 49 h 104"/>
                  <a:gd name="T74" fmla="*/ 85 w 145"/>
                  <a:gd name="T75" fmla="*/ 39 h 104"/>
                  <a:gd name="T76" fmla="*/ 76 w 145"/>
                  <a:gd name="T77" fmla="*/ 33 h 104"/>
                  <a:gd name="T78" fmla="*/ 68 w 145"/>
                  <a:gd name="T79" fmla="*/ 28 h 104"/>
                  <a:gd name="T80" fmla="*/ 65 w 145"/>
                  <a:gd name="T81" fmla="*/ 27 h 104"/>
                  <a:gd name="T82" fmla="*/ 66 w 145"/>
                  <a:gd name="T83" fmla="*/ 29 h 104"/>
                  <a:gd name="T84" fmla="*/ 68 w 145"/>
                  <a:gd name="T85" fmla="*/ 33 h 104"/>
                  <a:gd name="T86" fmla="*/ 68 w 145"/>
                  <a:gd name="T87" fmla="*/ 34 h 104"/>
                  <a:gd name="T88" fmla="*/ 67 w 145"/>
                  <a:gd name="T89" fmla="*/ 35 h 104"/>
                  <a:gd name="T90" fmla="*/ 64 w 145"/>
                  <a:gd name="T91" fmla="*/ 33 h 104"/>
                  <a:gd name="T92" fmla="*/ 60 w 145"/>
                  <a:gd name="T93" fmla="*/ 29 h 104"/>
                  <a:gd name="T94" fmla="*/ 49 w 145"/>
                  <a:gd name="T95" fmla="*/ 20 h 104"/>
                  <a:gd name="T96" fmla="*/ 44 w 145"/>
                  <a:gd name="T97" fmla="*/ 15 h 104"/>
                  <a:gd name="T98" fmla="*/ 40 w 145"/>
                  <a:gd name="T99" fmla="*/ 12 h 104"/>
                  <a:gd name="T100" fmla="*/ 35 w 145"/>
                  <a:gd name="T101" fmla="*/ 7 h 104"/>
                  <a:gd name="T102" fmla="*/ 32 w 145"/>
                  <a:gd name="T103" fmla="*/ 6 h 104"/>
                  <a:gd name="T104" fmla="*/ 28 w 145"/>
                  <a:gd name="T105" fmla="*/ 5 h 104"/>
                  <a:gd name="T106" fmla="*/ 25 w 145"/>
                  <a:gd name="T107" fmla="*/ 3 h 104"/>
                  <a:gd name="T108" fmla="*/ 22 w 145"/>
                  <a:gd name="T109" fmla="*/ 3 h 104"/>
                  <a:gd name="T110" fmla="*/ 17 w 145"/>
                  <a:gd name="T111" fmla="*/ 5 h 104"/>
                  <a:gd name="T112" fmla="*/ 14 w 145"/>
                  <a:gd name="T113" fmla="*/ 5 h 104"/>
                  <a:gd name="T114" fmla="*/ 13 w 145"/>
                  <a:gd name="T115" fmla="*/ 3 h 104"/>
                  <a:gd name="T116" fmla="*/ 9 w 145"/>
                  <a:gd name="T117" fmla="*/ 1 h 104"/>
                  <a:gd name="T118" fmla="*/ 7 w 145"/>
                  <a:gd name="T119" fmla="*/ 0 h 104"/>
                  <a:gd name="T120" fmla="*/ 5 w 145"/>
                  <a:gd name="T121" fmla="*/ 0 h 104"/>
                  <a:gd name="T122" fmla="*/ 3 w 145"/>
                  <a:gd name="T123" fmla="*/ 0 h 104"/>
                  <a:gd name="T124" fmla="*/ 3 w 145"/>
                  <a:gd name="T125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5" h="104">
                    <a:moveTo>
                      <a:pt x="3" y="1"/>
                    </a:move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20"/>
                    </a:lnTo>
                    <a:lnTo>
                      <a:pt x="10" y="22"/>
                    </a:lnTo>
                    <a:lnTo>
                      <a:pt x="18" y="23"/>
                    </a:lnTo>
                    <a:lnTo>
                      <a:pt x="27" y="24"/>
                    </a:lnTo>
                    <a:lnTo>
                      <a:pt x="38" y="28"/>
                    </a:lnTo>
                    <a:lnTo>
                      <a:pt x="51" y="35"/>
                    </a:lnTo>
                    <a:lnTo>
                      <a:pt x="63" y="42"/>
                    </a:lnTo>
                    <a:lnTo>
                      <a:pt x="75" y="51"/>
                    </a:lnTo>
                    <a:lnTo>
                      <a:pt x="87" y="61"/>
                    </a:lnTo>
                    <a:lnTo>
                      <a:pt x="98" y="69"/>
                    </a:lnTo>
                    <a:lnTo>
                      <a:pt x="107" y="79"/>
                    </a:lnTo>
                    <a:lnTo>
                      <a:pt x="115" y="86"/>
                    </a:lnTo>
                    <a:lnTo>
                      <a:pt x="121" y="91"/>
                    </a:lnTo>
                    <a:lnTo>
                      <a:pt x="126" y="94"/>
                    </a:lnTo>
                    <a:lnTo>
                      <a:pt x="129" y="96"/>
                    </a:lnTo>
                    <a:lnTo>
                      <a:pt x="134" y="98"/>
                    </a:lnTo>
                    <a:lnTo>
                      <a:pt x="139" y="101"/>
                    </a:lnTo>
                    <a:lnTo>
                      <a:pt x="141" y="103"/>
                    </a:lnTo>
                    <a:lnTo>
                      <a:pt x="143" y="104"/>
                    </a:lnTo>
                    <a:lnTo>
                      <a:pt x="144" y="104"/>
                    </a:lnTo>
                    <a:lnTo>
                      <a:pt x="145" y="103"/>
                    </a:lnTo>
                    <a:lnTo>
                      <a:pt x="143" y="99"/>
                    </a:lnTo>
                    <a:lnTo>
                      <a:pt x="136" y="95"/>
                    </a:lnTo>
                    <a:lnTo>
                      <a:pt x="132" y="92"/>
                    </a:lnTo>
                    <a:lnTo>
                      <a:pt x="130" y="90"/>
                    </a:lnTo>
                    <a:lnTo>
                      <a:pt x="128" y="86"/>
                    </a:lnTo>
                    <a:lnTo>
                      <a:pt x="127" y="84"/>
                    </a:lnTo>
                    <a:lnTo>
                      <a:pt x="125" y="80"/>
                    </a:lnTo>
                    <a:lnTo>
                      <a:pt x="122" y="76"/>
                    </a:lnTo>
                    <a:lnTo>
                      <a:pt x="118" y="70"/>
                    </a:lnTo>
                    <a:lnTo>
                      <a:pt x="110" y="63"/>
                    </a:lnTo>
                    <a:lnTo>
                      <a:pt x="102" y="55"/>
                    </a:lnTo>
                    <a:lnTo>
                      <a:pt x="94" y="49"/>
                    </a:lnTo>
                    <a:lnTo>
                      <a:pt x="85" y="39"/>
                    </a:lnTo>
                    <a:lnTo>
                      <a:pt x="76" y="33"/>
                    </a:lnTo>
                    <a:lnTo>
                      <a:pt x="68" y="28"/>
                    </a:lnTo>
                    <a:lnTo>
                      <a:pt x="65" y="27"/>
                    </a:lnTo>
                    <a:lnTo>
                      <a:pt x="66" y="29"/>
                    </a:lnTo>
                    <a:lnTo>
                      <a:pt x="68" y="33"/>
                    </a:lnTo>
                    <a:lnTo>
                      <a:pt x="68" y="34"/>
                    </a:lnTo>
                    <a:lnTo>
                      <a:pt x="67" y="35"/>
                    </a:lnTo>
                    <a:lnTo>
                      <a:pt x="64" y="33"/>
                    </a:lnTo>
                    <a:lnTo>
                      <a:pt x="60" y="29"/>
                    </a:lnTo>
                    <a:lnTo>
                      <a:pt x="49" y="20"/>
                    </a:lnTo>
                    <a:lnTo>
                      <a:pt x="44" y="15"/>
                    </a:lnTo>
                    <a:lnTo>
                      <a:pt x="40" y="12"/>
                    </a:lnTo>
                    <a:lnTo>
                      <a:pt x="35" y="7"/>
                    </a:lnTo>
                    <a:lnTo>
                      <a:pt x="32" y="6"/>
                    </a:lnTo>
                    <a:lnTo>
                      <a:pt x="28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3" name="Freeform 149">
                <a:extLst>
                  <a:ext uri="{FF2B5EF4-FFF2-40B4-BE49-F238E27FC236}">
                    <a16:creationId xmlns:a16="http://schemas.microsoft.com/office/drawing/2014/main" xmlns="" id="{703F62BF-D5FD-418D-BDDC-AABF4A4B3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" y="3454"/>
                <a:ext cx="23" cy="24"/>
              </a:xfrm>
              <a:custGeom>
                <a:avLst/>
                <a:gdLst>
                  <a:gd name="T0" fmla="*/ 1 w 90"/>
                  <a:gd name="T1" fmla="*/ 11 h 94"/>
                  <a:gd name="T2" fmla="*/ 10 w 90"/>
                  <a:gd name="T3" fmla="*/ 17 h 94"/>
                  <a:gd name="T4" fmla="*/ 27 w 90"/>
                  <a:gd name="T5" fmla="*/ 27 h 94"/>
                  <a:gd name="T6" fmla="*/ 39 w 90"/>
                  <a:gd name="T7" fmla="*/ 38 h 94"/>
                  <a:gd name="T8" fmla="*/ 54 w 90"/>
                  <a:gd name="T9" fmla="*/ 51 h 94"/>
                  <a:gd name="T10" fmla="*/ 64 w 90"/>
                  <a:gd name="T11" fmla="*/ 59 h 94"/>
                  <a:gd name="T12" fmla="*/ 71 w 90"/>
                  <a:gd name="T13" fmla="*/ 68 h 94"/>
                  <a:gd name="T14" fmla="*/ 76 w 90"/>
                  <a:gd name="T15" fmla="*/ 74 h 94"/>
                  <a:gd name="T16" fmla="*/ 80 w 90"/>
                  <a:gd name="T17" fmla="*/ 81 h 94"/>
                  <a:gd name="T18" fmla="*/ 83 w 90"/>
                  <a:gd name="T19" fmla="*/ 88 h 94"/>
                  <a:gd name="T20" fmla="*/ 84 w 90"/>
                  <a:gd name="T21" fmla="*/ 92 h 94"/>
                  <a:gd name="T22" fmla="*/ 85 w 90"/>
                  <a:gd name="T23" fmla="*/ 93 h 94"/>
                  <a:gd name="T24" fmla="*/ 89 w 90"/>
                  <a:gd name="T25" fmla="*/ 94 h 94"/>
                  <a:gd name="T26" fmla="*/ 90 w 90"/>
                  <a:gd name="T27" fmla="*/ 94 h 94"/>
                  <a:gd name="T28" fmla="*/ 90 w 90"/>
                  <a:gd name="T29" fmla="*/ 93 h 94"/>
                  <a:gd name="T30" fmla="*/ 89 w 90"/>
                  <a:gd name="T31" fmla="*/ 91 h 94"/>
                  <a:gd name="T32" fmla="*/ 86 w 90"/>
                  <a:gd name="T33" fmla="*/ 87 h 94"/>
                  <a:gd name="T34" fmla="*/ 78 w 90"/>
                  <a:gd name="T35" fmla="*/ 71 h 94"/>
                  <a:gd name="T36" fmla="*/ 72 w 90"/>
                  <a:gd name="T37" fmla="*/ 58 h 94"/>
                  <a:gd name="T38" fmla="*/ 66 w 90"/>
                  <a:gd name="T39" fmla="*/ 46 h 94"/>
                  <a:gd name="T40" fmla="*/ 58 w 90"/>
                  <a:gd name="T41" fmla="*/ 35 h 94"/>
                  <a:gd name="T42" fmla="*/ 54 w 90"/>
                  <a:gd name="T43" fmla="*/ 27 h 94"/>
                  <a:gd name="T44" fmla="*/ 47 w 90"/>
                  <a:gd name="T45" fmla="*/ 18 h 94"/>
                  <a:gd name="T46" fmla="*/ 37 w 90"/>
                  <a:gd name="T47" fmla="*/ 12 h 94"/>
                  <a:gd name="T48" fmla="*/ 30 w 90"/>
                  <a:gd name="T49" fmla="*/ 8 h 94"/>
                  <a:gd name="T50" fmla="*/ 27 w 90"/>
                  <a:gd name="T51" fmla="*/ 4 h 94"/>
                  <a:gd name="T52" fmla="*/ 24 w 90"/>
                  <a:gd name="T53" fmla="*/ 1 h 94"/>
                  <a:gd name="T54" fmla="*/ 21 w 90"/>
                  <a:gd name="T55" fmla="*/ 0 h 94"/>
                  <a:gd name="T56" fmla="*/ 20 w 90"/>
                  <a:gd name="T57" fmla="*/ 0 h 94"/>
                  <a:gd name="T58" fmla="*/ 17 w 90"/>
                  <a:gd name="T59" fmla="*/ 1 h 94"/>
                  <a:gd name="T60" fmla="*/ 15 w 90"/>
                  <a:gd name="T61" fmla="*/ 1 h 94"/>
                  <a:gd name="T62" fmla="*/ 12 w 90"/>
                  <a:gd name="T63" fmla="*/ 3 h 94"/>
                  <a:gd name="T64" fmla="*/ 10 w 90"/>
                  <a:gd name="T65" fmla="*/ 4 h 94"/>
                  <a:gd name="T66" fmla="*/ 8 w 90"/>
                  <a:gd name="T67" fmla="*/ 4 h 94"/>
                  <a:gd name="T68" fmla="*/ 4 w 90"/>
                  <a:gd name="T69" fmla="*/ 4 h 94"/>
                  <a:gd name="T70" fmla="*/ 2 w 90"/>
                  <a:gd name="T71" fmla="*/ 5 h 94"/>
                  <a:gd name="T72" fmla="*/ 1 w 90"/>
                  <a:gd name="T73" fmla="*/ 6 h 94"/>
                  <a:gd name="T74" fmla="*/ 0 w 90"/>
                  <a:gd name="T75" fmla="*/ 9 h 94"/>
                  <a:gd name="T76" fmla="*/ 1 w 90"/>
                  <a:gd name="T77" fmla="*/ 1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" h="94">
                    <a:moveTo>
                      <a:pt x="1" y="11"/>
                    </a:moveTo>
                    <a:lnTo>
                      <a:pt x="10" y="17"/>
                    </a:lnTo>
                    <a:lnTo>
                      <a:pt x="27" y="27"/>
                    </a:lnTo>
                    <a:lnTo>
                      <a:pt x="39" y="38"/>
                    </a:lnTo>
                    <a:lnTo>
                      <a:pt x="54" y="51"/>
                    </a:lnTo>
                    <a:lnTo>
                      <a:pt x="64" y="59"/>
                    </a:lnTo>
                    <a:lnTo>
                      <a:pt x="71" y="68"/>
                    </a:lnTo>
                    <a:lnTo>
                      <a:pt x="76" y="74"/>
                    </a:lnTo>
                    <a:lnTo>
                      <a:pt x="80" y="81"/>
                    </a:lnTo>
                    <a:lnTo>
                      <a:pt x="83" y="88"/>
                    </a:lnTo>
                    <a:lnTo>
                      <a:pt x="84" y="92"/>
                    </a:lnTo>
                    <a:lnTo>
                      <a:pt x="85" y="93"/>
                    </a:lnTo>
                    <a:lnTo>
                      <a:pt x="89" y="94"/>
                    </a:lnTo>
                    <a:lnTo>
                      <a:pt x="90" y="94"/>
                    </a:lnTo>
                    <a:lnTo>
                      <a:pt x="90" y="93"/>
                    </a:lnTo>
                    <a:lnTo>
                      <a:pt x="89" y="91"/>
                    </a:lnTo>
                    <a:lnTo>
                      <a:pt x="86" y="87"/>
                    </a:lnTo>
                    <a:lnTo>
                      <a:pt x="78" y="71"/>
                    </a:lnTo>
                    <a:lnTo>
                      <a:pt x="72" y="58"/>
                    </a:lnTo>
                    <a:lnTo>
                      <a:pt x="66" y="46"/>
                    </a:lnTo>
                    <a:lnTo>
                      <a:pt x="58" y="35"/>
                    </a:lnTo>
                    <a:lnTo>
                      <a:pt x="54" y="27"/>
                    </a:lnTo>
                    <a:lnTo>
                      <a:pt x="47" y="18"/>
                    </a:lnTo>
                    <a:lnTo>
                      <a:pt x="37" y="12"/>
                    </a:lnTo>
                    <a:lnTo>
                      <a:pt x="30" y="8"/>
                    </a:lnTo>
                    <a:lnTo>
                      <a:pt x="27" y="4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4" name="Freeform 150">
                <a:extLst>
                  <a:ext uri="{FF2B5EF4-FFF2-40B4-BE49-F238E27FC236}">
                    <a16:creationId xmlns:a16="http://schemas.microsoft.com/office/drawing/2014/main" xmlns="" id="{7E8F491A-50B1-4903-AC65-FCD7033C0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5" y="3449"/>
                <a:ext cx="7" cy="12"/>
              </a:xfrm>
              <a:custGeom>
                <a:avLst/>
                <a:gdLst>
                  <a:gd name="T0" fmla="*/ 2 w 28"/>
                  <a:gd name="T1" fmla="*/ 34 h 50"/>
                  <a:gd name="T2" fmla="*/ 8 w 28"/>
                  <a:gd name="T3" fmla="*/ 28 h 50"/>
                  <a:gd name="T4" fmla="*/ 12 w 28"/>
                  <a:gd name="T5" fmla="*/ 21 h 50"/>
                  <a:gd name="T6" fmla="*/ 15 w 28"/>
                  <a:gd name="T7" fmla="*/ 17 h 50"/>
                  <a:gd name="T8" fmla="*/ 18 w 28"/>
                  <a:gd name="T9" fmla="*/ 13 h 50"/>
                  <a:gd name="T10" fmla="*/ 19 w 28"/>
                  <a:gd name="T11" fmla="*/ 10 h 50"/>
                  <a:gd name="T12" fmla="*/ 21 w 28"/>
                  <a:gd name="T13" fmla="*/ 7 h 50"/>
                  <a:gd name="T14" fmla="*/ 23 w 28"/>
                  <a:gd name="T15" fmla="*/ 5 h 50"/>
                  <a:gd name="T16" fmla="*/ 24 w 28"/>
                  <a:gd name="T17" fmla="*/ 3 h 50"/>
                  <a:gd name="T18" fmla="*/ 25 w 28"/>
                  <a:gd name="T19" fmla="*/ 1 h 50"/>
                  <a:gd name="T20" fmla="*/ 26 w 28"/>
                  <a:gd name="T21" fmla="*/ 0 h 50"/>
                  <a:gd name="T22" fmla="*/ 27 w 28"/>
                  <a:gd name="T23" fmla="*/ 1 h 50"/>
                  <a:gd name="T24" fmla="*/ 28 w 28"/>
                  <a:gd name="T25" fmla="*/ 3 h 50"/>
                  <a:gd name="T26" fmla="*/ 28 w 28"/>
                  <a:gd name="T27" fmla="*/ 6 h 50"/>
                  <a:gd name="T28" fmla="*/ 28 w 28"/>
                  <a:gd name="T29" fmla="*/ 9 h 50"/>
                  <a:gd name="T30" fmla="*/ 28 w 28"/>
                  <a:gd name="T31" fmla="*/ 11 h 50"/>
                  <a:gd name="T32" fmla="*/ 28 w 28"/>
                  <a:gd name="T33" fmla="*/ 13 h 50"/>
                  <a:gd name="T34" fmla="*/ 28 w 28"/>
                  <a:gd name="T35" fmla="*/ 15 h 50"/>
                  <a:gd name="T36" fmla="*/ 28 w 28"/>
                  <a:gd name="T37" fmla="*/ 17 h 50"/>
                  <a:gd name="T38" fmla="*/ 28 w 28"/>
                  <a:gd name="T39" fmla="*/ 19 h 50"/>
                  <a:gd name="T40" fmla="*/ 28 w 28"/>
                  <a:gd name="T41" fmla="*/ 21 h 50"/>
                  <a:gd name="T42" fmla="*/ 28 w 28"/>
                  <a:gd name="T43" fmla="*/ 22 h 50"/>
                  <a:gd name="T44" fmla="*/ 28 w 28"/>
                  <a:gd name="T45" fmla="*/ 23 h 50"/>
                  <a:gd name="T46" fmla="*/ 28 w 28"/>
                  <a:gd name="T47" fmla="*/ 25 h 50"/>
                  <a:gd name="T48" fmla="*/ 28 w 28"/>
                  <a:gd name="T49" fmla="*/ 26 h 50"/>
                  <a:gd name="T50" fmla="*/ 28 w 28"/>
                  <a:gd name="T51" fmla="*/ 27 h 50"/>
                  <a:gd name="T52" fmla="*/ 28 w 28"/>
                  <a:gd name="T53" fmla="*/ 29 h 50"/>
                  <a:gd name="T54" fmla="*/ 27 w 28"/>
                  <a:gd name="T55" fmla="*/ 29 h 50"/>
                  <a:gd name="T56" fmla="*/ 26 w 28"/>
                  <a:gd name="T57" fmla="*/ 29 h 50"/>
                  <a:gd name="T58" fmla="*/ 26 w 28"/>
                  <a:gd name="T59" fmla="*/ 34 h 50"/>
                  <a:gd name="T60" fmla="*/ 25 w 28"/>
                  <a:gd name="T61" fmla="*/ 34 h 50"/>
                  <a:gd name="T62" fmla="*/ 24 w 28"/>
                  <a:gd name="T63" fmla="*/ 34 h 50"/>
                  <a:gd name="T64" fmla="*/ 21 w 28"/>
                  <a:gd name="T65" fmla="*/ 34 h 50"/>
                  <a:gd name="T66" fmla="*/ 21 w 28"/>
                  <a:gd name="T67" fmla="*/ 37 h 50"/>
                  <a:gd name="T68" fmla="*/ 21 w 28"/>
                  <a:gd name="T69" fmla="*/ 39 h 50"/>
                  <a:gd name="T70" fmla="*/ 19 w 28"/>
                  <a:gd name="T71" fmla="*/ 42 h 50"/>
                  <a:gd name="T72" fmla="*/ 17 w 28"/>
                  <a:gd name="T73" fmla="*/ 43 h 50"/>
                  <a:gd name="T74" fmla="*/ 16 w 28"/>
                  <a:gd name="T75" fmla="*/ 46 h 50"/>
                  <a:gd name="T76" fmla="*/ 14 w 28"/>
                  <a:gd name="T77" fmla="*/ 46 h 50"/>
                  <a:gd name="T78" fmla="*/ 10 w 28"/>
                  <a:gd name="T79" fmla="*/ 47 h 50"/>
                  <a:gd name="T80" fmla="*/ 8 w 28"/>
                  <a:gd name="T81" fmla="*/ 48 h 50"/>
                  <a:gd name="T82" fmla="*/ 6 w 28"/>
                  <a:gd name="T83" fmla="*/ 49 h 50"/>
                  <a:gd name="T84" fmla="*/ 3 w 28"/>
                  <a:gd name="T85" fmla="*/ 50 h 50"/>
                  <a:gd name="T86" fmla="*/ 2 w 28"/>
                  <a:gd name="T87" fmla="*/ 50 h 50"/>
                  <a:gd name="T88" fmla="*/ 1 w 28"/>
                  <a:gd name="T89" fmla="*/ 50 h 50"/>
                  <a:gd name="T90" fmla="*/ 1 w 28"/>
                  <a:gd name="T91" fmla="*/ 49 h 50"/>
                  <a:gd name="T92" fmla="*/ 0 w 28"/>
                  <a:gd name="T93" fmla="*/ 48 h 50"/>
                  <a:gd name="T94" fmla="*/ 0 w 28"/>
                  <a:gd name="T95" fmla="*/ 46 h 50"/>
                  <a:gd name="T96" fmla="*/ 0 w 28"/>
                  <a:gd name="T97" fmla="*/ 43 h 50"/>
                  <a:gd name="T98" fmla="*/ 0 w 28"/>
                  <a:gd name="T99" fmla="*/ 41 h 50"/>
                  <a:gd name="T100" fmla="*/ 0 w 28"/>
                  <a:gd name="T101" fmla="*/ 40 h 50"/>
                  <a:gd name="T102" fmla="*/ 0 w 28"/>
                  <a:gd name="T103" fmla="*/ 39 h 50"/>
                  <a:gd name="T104" fmla="*/ 0 w 28"/>
                  <a:gd name="T105" fmla="*/ 37 h 50"/>
                  <a:gd name="T106" fmla="*/ 1 w 28"/>
                  <a:gd name="T107" fmla="*/ 34 h 50"/>
                  <a:gd name="T108" fmla="*/ 2 w 28"/>
                  <a:gd name="T109" fmla="*/ 33 h 50"/>
                  <a:gd name="T110" fmla="*/ 3 w 28"/>
                  <a:gd name="T111" fmla="*/ 33 h 50"/>
                  <a:gd name="T112" fmla="*/ 2 w 28"/>
                  <a:gd name="T113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50">
                    <a:moveTo>
                      <a:pt x="2" y="34"/>
                    </a:moveTo>
                    <a:lnTo>
                      <a:pt x="8" y="28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8" y="13"/>
                    </a:lnTo>
                    <a:lnTo>
                      <a:pt x="19" y="10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4" y="3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7" y="1"/>
                    </a:lnTo>
                    <a:lnTo>
                      <a:pt x="28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8" y="22"/>
                    </a:lnTo>
                    <a:lnTo>
                      <a:pt x="28" y="23"/>
                    </a:lnTo>
                    <a:lnTo>
                      <a:pt x="28" y="25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7" y="29"/>
                    </a:lnTo>
                    <a:lnTo>
                      <a:pt x="26" y="29"/>
                    </a:lnTo>
                    <a:lnTo>
                      <a:pt x="26" y="34"/>
                    </a:lnTo>
                    <a:lnTo>
                      <a:pt x="25" y="34"/>
                    </a:lnTo>
                    <a:lnTo>
                      <a:pt x="24" y="34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1" y="39"/>
                    </a:lnTo>
                    <a:lnTo>
                      <a:pt x="19" y="42"/>
                    </a:lnTo>
                    <a:lnTo>
                      <a:pt x="17" y="43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7"/>
                    </a:lnTo>
                    <a:lnTo>
                      <a:pt x="8" y="48"/>
                    </a:lnTo>
                    <a:lnTo>
                      <a:pt x="6" y="49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1" y="50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1" y="34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5" name="Freeform 151">
                <a:extLst>
                  <a:ext uri="{FF2B5EF4-FFF2-40B4-BE49-F238E27FC236}">
                    <a16:creationId xmlns:a16="http://schemas.microsoft.com/office/drawing/2014/main" xmlns="" id="{0E1C9575-E9FB-4E26-A756-AC7BE0849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5" y="3449"/>
                <a:ext cx="7" cy="12"/>
              </a:xfrm>
              <a:custGeom>
                <a:avLst/>
                <a:gdLst>
                  <a:gd name="T0" fmla="*/ 2 w 28"/>
                  <a:gd name="T1" fmla="*/ 34 h 50"/>
                  <a:gd name="T2" fmla="*/ 8 w 28"/>
                  <a:gd name="T3" fmla="*/ 28 h 50"/>
                  <a:gd name="T4" fmla="*/ 12 w 28"/>
                  <a:gd name="T5" fmla="*/ 21 h 50"/>
                  <a:gd name="T6" fmla="*/ 15 w 28"/>
                  <a:gd name="T7" fmla="*/ 17 h 50"/>
                  <a:gd name="T8" fmla="*/ 18 w 28"/>
                  <a:gd name="T9" fmla="*/ 13 h 50"/>
                  <a:gd name="T10" fmla="*/ 19 w 28"/>
                  <a:gd name="T11" fmla="*/ 10 h 50"/>
                  <a:gd name="T12" fmla="*/ 21 w 28"/>
                  <a:gd name="T13" fmla="*/ 7 h 50"/>
                  <a:gd name="T14" fmla="*/ 23 w 28"/>
                  <a:gd name="T15" fmla="*/ 5 h 50"/>
                  <a:gd name="T16" fmla="*/ 24 w 28"/>
                  <a:gd name="T17" fmla="*/ 3 h 50"/>
                  <a:gd name="T18" fmla="*/ 25 w 28"/>
                  <a:gd name="T19" fmla="*/ 1 h 50"/>
                  <a:gd name="T20" fmla="*/ 26 w 28"/>
                  <a:gd name="T21" fmla="*/ 0 h 50"/>
                  <a:gd name="T22" fmla="*/ 27 w 28"/>
                  <a:gd name="T23" fmla="*/ 1 h 50"/>
                  <a:gd name="T24" fmla="*/ 28 w 28"/>
                  <a:gd name="T25" fmla="*/ 3 h 50"/>
                  <a:gd name="T26" fmla="*/ 28 w 28"/>
                  <a:gd name="T27" fmla="*/ 6 h 50"/>
                  <a:gd name="T28" fmla="*/ 28 w 28"/>
                  <a:gd name="T29" fmla="*/ 9 h 50"/>
                  <a:gd name="T30" fmla="*/ 28 w 28"/>
                  <a:gd name="T31" fmla="*/ 11 h 50"/>
                  <a:gd name="T32" fmla="*/ 28 w 28"/>
                  <a:gd name="T33" fmla="*/ 13 h 50"/>
                  <a:gd name="T34" fmla="*/ 28 w 28"/>
                  <a:gd name="T35" fmla="*/ 15 h 50"/>
                  <a:gd name="T36" fmla="*/ 28 w 28"/>
                  <a:gd name="T37" fmla="*/ 17 h 50"/>
                  <a:gd name="T38" fmla="*/ 28 w 28"/>
                  <a:gd name="T39" fmla="*/ 19 h 50"/>
                  <a:gd name="T40" fmla="*/ 28 w 28"/>
                  <a:gd name="T41" fmla="*/ 21 h 50"/>
                  <a:gd name="T42" fmla="*/ 28 w 28"/>
                  <a:gd name="T43" fmla="*/ 22 h 50"/>
                  <a:gd name="T44" fmla="*/ 28 w 28"/>
                  <a:gd name="T45" fmla="*/ 23 h 50"/>
                  <a:gd name="T46" fmla="*/ 28 w 28"/>
                  <a:gd name="T47" fmla="*/ 25 h 50"/>
                  <a:gd name="T48" fmla="*/ 28 w 28"/>
                  <a:gd name="T49" fmla="*/ 26 h 50"/>
                  <a:gd name="T50" fmla="*/ 28 w 28"/>
                  <a:gd name="T51" fmla="*/ 27 h 50"/>
                  <a:gd name="T52" fmla="*/ 28 w 28"/>
                  <a:gd name="T53" fmla="*/ 29 h 50"/>
                  <a:gd name="T54" fmla="*/ 27 w 28"/>
                  <a:gd name="T55" fmla="*/ 29 h 50"/>
                  <a:gd name="T56" fmla="*/ 26 w 28"/>
                  <a:gd name="T57" fmla="*/ 29 h 50"/>
                  <a:gd name="T58" fmla="*/ 26 w 28"/>
                  <a:gd name="T59" fmla="*/ 34 h 50"/>
                  <a:gd name="T60" fmla="*/ 25 w 28"/>
                  <a:gd name="T61" fmla="*/ 34 h 50"/>
                  <a:gd name="T62" fmla="*/ 24 w 28"/>
                  <a:gd name="T63" fmla="*/ 34 h 50"/>
                  <a:gd name="T64" fmla="*/ 21 w 28"/>
                  <a:gd name="T65" fmla="*/ 34 h 50"/>
                  <a:gd name="T66" fmla="*/ 21 w 28"/>
                  <a:gd name="T67" fmla="*/ 37 h 50"/>
                  <a:gd name="T68" fmla="*/ 21 w 28"/>
                  <a:gd name="T69" fmla="*/ 39 h 50"/>
                  <a:gd name="T70" fmla="*/ 19 w 28"/>
                  <a:gd name="T71" fmla="*/ 42 h 50"/>
                  <a:gd name="T72" fmla="*/ 17 w 28"/>
                  <a:gd name="T73" fmla="*/ 43 h 50"/>
                  <a:gd name="T74" fmla="*/ 16 w 28"/>
                  <a:gd name="T75" fmla="*/ 46 h 50"/>
                  <a:gd name="T76" fmla="*/ 14 w 28"/>
                  <a:gd name="T77" fmla="*/ 46 h 50"/>
                  <a:gd name="T78" fmla="*/ 10 w 28"/>
                  <a:gd name="T79" fmla="*/ 47 h 50"/>
                  <a:gd name="T80" fmla="*/ 8 w 28"/>
                  <a:gd name="T81" fmla="*/ 48 h 50"/>
                  <a:gd name="T82" fmla="*/ 6 w 28"/>
                  <a:gd name="T83" fmla="*/ 49 h 50"/>
                  <a:gd name="T84" fmla="*/ 3 w 28"/>
                  <a:gd name="T85" fmla="*/ 50 h 50"/>
                  <a:gd name="T86" fmla="*/ 2 w 28"/>
                  <a:gd name="T87" fmla="*/ 50 h 50"/>
                  <a:gd name="T88" fmla="*/ 1 w 28"/>
                  <a:gd name="T89" fmla="*/ 50 h 50"/>
                  <a:gd name="T90" fmla="*/ 1 w 28"/>
                  <a:gd name="T91" fmla="*/ 49 h 50"/>
                  <a:gd name="T92" fmla="*/ 0 w 28"/>
                  <a:gd name="T93" fmla="*/ 48 h 50"/>
                  <a:gd name="T94" fmla="*/ 0 w 28"/>
                  <a:gd name="T95" fmla="*/ 46 h 50"/>
                  <a:gd name="T96" fmla="*/ 0 w 28"/>
                  <a:gd name="T97" fmla="*/ 43 h 50"/>
                  <a:gd name="T98" fmla="*/ 0 w 28"/>
                  <a:gd name="T99" fmla="*/ 41 h 50"/>
                  <a:gd name="T100" fmla="*/ 0 w 28"/>
                  <a:gd name="T101" fmla="*/ 40 h 50"/>
                  <a:gd name="T102" fmla="*/ 0 w 28"/>
                  <a:gd name="T103" fmla="*/ 39 h 50"/>
                  <a:gd name="T104" fmla="*/ 0 w 28"/>
                  <a:gd name="T105" fmla="*/ 37 h 50"/>
                  <a:gd name="T106" fmla="*/ 1 w 28"/>
                  <a:gd name="T107" fmla="*/ 34 h 50"/>
                  <a:gd name="T108" fmla="*/ 2 w 28"/>
                  <a:gd name="T109" fmla="*/ 33 h 50"/>
                  <a:gd name="T110" fmla="*/ 3 w 28"/>
                  <a:gd name="T111" fmla="*/ 33 h 50"/>
                  <a:gd name="T112" fmla="*/ 2 w 28"/>
                  <a:gd name="T113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50">
                    <a:moveTo>
                      <a:pt x="2" y="34"/>
                    </a:moveTo>
                    <a:lnTo>
                      <a:pt x="8" y="28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8" y="13"/>
                    </a:lnTo>
                    <a:lnTo>
                      <a:pt x="19" y="10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4" y="3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7" y="1"/>
                    </a:lnTo>
                    <a:lnTo>
                      <a:pt x="28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8" y="22"/>
                    </a:lnTo>
                    <a:lnTo>
                      <a:pt x="28" y="23"/>
                    </a:lnTo>
                    <a:lnTo>
                      <a:pt x="28" y="25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7" y="29"/>
                    </a:lnTo>
                    <a:lnTo>
                      <a:pt x="26" y="29"/>
                    </a:lnTo>
                    <a:lnTo>
                      <a:pt x="26" y="34"/>
                    </a:lnTo>
                    <a:lnTo>
                      <a:pt x="25" y="34"/>
                    </a:lnTo>
                    <a:lnTo>
                      <a:pt x="24" y="34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1" y="39"/>
                    </a:lnTo>
                    <a:lnTo>
                      <a:pt x="19" y="42"/>
                    </a:lnTo>
                    <a:lnTo>
                      <a:pt x="17" y="43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7"/>
                    </a:lnTo>
                    <a:lnTo>
                      <a:pt x="8" y="48"/>
                    </a:lnTo>
                    <a:lnTo>
                      <a:pt x="6" y="49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1" y="50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1" y="34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6" name="Freeform 152">
                <a:extLst>
                  <a:ext uri="{FF2B5EF4-FFF2-40B4-BE49-F238E27FC236}">
                    <a16:creationId xmlns:a16="http://schemas.microsoft.com/office/drawing/2014/main" xmlns="" id="{B1C8DE7F-17D2-4046-BDEE-C17A10D3B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6" y="3360"/>
                <a:ext cx="37" cy="103"/>
              </a:xfrm>
              <a:custGeom>
                <a:avLst/>
                <a:gdLst>
                  <a:gd name="T0" fmla="*/ 129 w 146"/>
                  <a:gd name="T1" fmla="*/ 12 h 410"/>
                  <a:gd name="T2" fmla="*/ 106 w 146"/>
                  <a:gd name="T3" fmla="*/ 13 h 410"/>
                  <a:gd name="T4" fmla="*/ 75 w 146"/>
                  <a:gd name="T5" fmla="*/ 15 h 410"/>
                  <a:gd name="T6" fmla="*/ 77 w 146"/>
                  <a:gd name="T7" fmla="*/ 24 h 410"/>
                  <a:gd name="T8" fmla="*/ 61 w 146"/>
                  <a:gd name="T9" fmla="*/ 46 h 410"/>
                  <a:gd name="T10" fmla="*/ 79 w 146"/>
                  <a:gd name="T11" fmla="*/ 56 h 410"/>
                  <a:gd name="T12" fmla="*/ 107 w 146"/>
                  <a:gd name="T13" fmla="*/ 69 h 410"/>
                  <a:gd name="T14" fmla="*/ 99 w 146"/>
                  <a:gd name="T15" fmla="*/ 74 h 410"/>
                  <a:gd name="T16" fmla="*/ 69 w 146"/>
                  <a:gd name="T17" fmla="*/ 85 h 410"/>
                  <a:gd name="T18" fmla="*/ 68 w 146"/>
                  <a:gd name="T19" fmla="*/ 95 h 410"/>
                  <a:gd name="T20" fmla="*/ 116 w 146"/>
                  <a:gd name="T21" fmla="*/ 103 h 410"/>
                  <a:gd name="T22" fmla="*/ 123 w 146"/>
                  <a:gd name="T23" fmla="*/ 105 h 410"/>
                  <a:gd name="T24" fmla="*/ 50 w 146"/>
                  <a:gd name="T25" fmla="*/ 115 h 410"/>
                  <a:gd name="T26" fmla="*/ 56 w 146"/>
                  <a:gd name="T27" fmla="*/ 116 h 410"/>
                  <a:gd name="T28" fmla="*/ 39 w 146"/>
                  <a:gd name="T29" fmla="*/ 134 h 410"/>
                  <a:gd name="T30" fmla="*/ 48 w 146"/>
                  <a:gd name="T31" fmla="*/ 146 h 410"/>
                  <a:gd name="T32" fmla="*/ 94 w 146"/>
                  <a:gd name="T33" fmla="*/ 151 h 410"/>
                  <a:gd name="T34" fmla="*/ 108 w 146"/>
                  <a:gd name="T35" fmla="*/ 157 h 410"/>
                  <a:gd name="T36" fmla="*/ 79 w 146"/>
                  <a:gd name="T37" fmla="*/ 160 h 410"/>
                  <a:gd name="T38" fmla="*/ 62 w 146"/>
                  <a:gd name="T39" fmla="*/ 167 h 410"/>
                  <a:gd name="T40" fmla="*/ 40 w 146"/>
                  <a:gd name="T41" fmla="*/ 174 h 410"/>
                  <a:gd name="T42" fmla="*/ 47 w 146"/>
                  <a:gd name="T43" fmla="*/ 183 h 410"/>
                  <a:gd name="T44" fmla="*/ 103 w 146"/>
                  <a:gd name="T45" fmla="*/ 187 h 410"/>
                  <a:gd name="T46" fmla="*/ 53 w 146"/>
                  <a:gd name="T47" fmla="*/ 195 h 410"/>
                  <a:gd name="T48" fmla="*/ 34 w 146"/>
                  <a:gd name="T49" fmla="*/ 198 h 410"/>
                  <a:gd name="T50" fmla="*/ 52 w 146"/>
                  <a:gd name="T51" fmla="*/ 199 h 410"/>
                  <a:gd name="T52" fmla="*/ 37 w 146"/>
                  <a:gd name="T53" fmla="*/ 209 h 410"/>
                  <a:gd name="T54" fmla="*/ 36 w 146"/>
                  <a:gd name="T55" fmla="*/ 220 h 410"/>
                  <a:gd name="T56" fmla="*/ 34 w 146"/>
                  <a:gd name="T57" fmla="*/ 231 h 410"/>
                  <a:gd name="T58" fmla="*/ 46 w 146"/>
                  <a:gd name="T59" fmla="*/ 237 h 410"/>
                  <a:gd name="T60" fmla="*/ 31 w 146"/>
                  <a:gd name="T61" fmla="*/ 244 h 410"/>
                  <a:gd name="T62" fmla="*/ 7 w 146"/>
                  <a:gd name="T63" fmla="*/ 251 h 410"/>
                  <a:gd name="T64" fmla="*/ 17 w 146"/>
                  <a:gd name="T65" fmla="*/ 265 h 410"/>
                  <a:gd name="T66" fmla="*/ 42 w 146"/>
                  <a:gd name="T67" fmla="*/ 270 h 410"/>
                  <a:gd name="T68" fmla="*/ 46 w 146"/>
                  <a:gd name="T69" fmla="*/ 280 h 410"/>
                  <a:gd name="T70" fmla="*/ 74 w 146"/>
                  <a:gd name="T71" fmla="*/ 285 h 410"/>
                  <a:gd name="T72" fmla="*/ 109 w 146"/>
                  <a:gd name="T73" fmla="*/ 291 h 410"/>
                  <a:gd name="T74" fmla="*/ 101 w 146"/>
                  <a:gd name="T75" fmla="*/ 296 h 410"/>
                  <a:gd name="T76" fmla="*/ 78 w 146"/>
                  <a:gd name="T77" fmla="*/ 304 h 410"/>
                  <a:gd name="T78" fmla="*/ 64 w 146"/>
                  <a:gd name="T79" fmla="*/ 314 h 410"/>
                  <a:gd name="T80" fmla="*/ 70 w 146"/>
                  <a:gd name="T81" fmla="*/ 317 h 410"/>
                  <a:gd name="T82" fmla="*/ 139 w 146"/>
                  <a:gd name="T83" fmla="*/ 319 h 410"/>
                  <a:gd name="T84" fmla="*/ 134 w 146"/>
                  <a:gd name="T85" fmla="*/ 326 h 410"/>
                  <a:gd name="T86" fmla="*/ 57 w 146"/>
                  <a:gd name="T87" fmla="*/ 348 h 410"/>
                  <a:gd name="T88" fmla="*/ 54 w 146"/>
                  <a:gd name="T89" fmla="*/ 359 h 410"/>
                  <a:gd name="T90" fmla="*/ 90 w 146"/>
                  <a:gd name="T91" fmla="*/ 367 h 410"/>
                  <a:gd name="T92" fmla="*/ 80 w 146"/>
                  <a:gd name="T93" fmla="*/ 378 h 410"/>
                  <a:gd name="T94" fmla="*/ 85 w 146"/>
                  <a:gd name="T95" fmla="*/ 391 h 410"/>
                  <a:gd name="T96" fmla="*/ 125 w 146"/>
                  <a:gd name="T97" fmla="*/ 392 h 410"/>
                  <a:gd name="T98" fmla="*/ 87 w 146"/>
                  <a:gd name="T99" fmla="*/ 408 h 410"/>
                  <a:gd name="T100" fmla="*/ 40 w 146"/>
                  <a:gd name="T101" fmla="*/ 405 h 410"/>
                  <a:gd name="T102" fmla="*/ 21 w 146"/>
                  <a:gd name="T103" fmla="*/ 385 h 410"/>
                  <a:gd name="T104" fmla="*/ 3 w 146"/>
                  <a:gd name="T105" fmla="*/ 314 h 410"/>
                  <a:gd name="T106" fmla="*/ 0 w 146"/>
                  <a:gd name="T107" fmla="*/ 178 h 410"/>
                  <a:gd name="T108" fmla="*/ 19 w 146"/>
                  <a:gd name="T109" fmla="*/ 116 h 410"/>
                  <a:gd name="T110" fmla="*/ 43 w 146"/>
                  <a:gd name="T111" fmla="*/ 2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410">
                    <a:moveTo>
                      <a:pt x="66" y="0"/>
                    </a:moveTo>
                    <a:lnTo>
                      <a:pt x="83" y="2"/>
                    </a:lnTo>
                    <a:lnTo>
                      <a:pt x="111" y="7"/>
                    </a:lnTo>
                    <a:lnTo>
                      <a:pt x="122" y="9"/>
                    </a:lnTo>
                    <a:lnTo>
                      <a:pt x="129" y="12"/>
                    </a:lnTo>
                    <a:lnTo>
                      <a:pt x="130" y="13"/>
                    </a:lnTo>
                    <a:lnTo>
                      <a:pt x="128" y="13"/>
                    </a:lnTo>
                    <a:lnTo>
                      <a:pt x="124" y="14"/>
                    </a:lnTo>
                    <a:lnTo>
                      <a:pt x="117" y="14"/>
                    </a:lnTo>
                    <a:lnTo>
                      <a:pt x="106" y="13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7" y="13"/>
                    </a:lnTo>
                    <a:lnTo>
                      <a:pt x="75" y="14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9"/>
                    </a:lnTo>
                    <a:lnTo>
                      <a:pt x="78" y="20"/>
                    </a:lnTo>
                    <a:lnTo>
                      <a:pt x="78" y="22"/>
                    </a:lnTo>
                    <a:lnTo>
                      <a:pt x="77" y="24"/>
                    </a:lnTo>
                    <a:lnTo>
                      <a:pt x="76" y="27"/>
                    </a:lnTo>
                    <a:lnTo>
                      <a:pt x="70" y="32"/>
                    </a:lnTo>
                    <a:lnTo>
                      <a:pt x="66" y="36"/>
                    </a:lnTo>
                    <a:lnTo>
                      <a:pt x="62" y="42"/>
                    </a:lnTo>
                    <a:lnTo>
                      <a:pt x="61" y="46"/>
                    </a:lnTo>
                    <a:lnTo>
                      <a:pt x="61" y="48"/>
                    </a:lnTo>
                    <a:lnTo>
                      <a:pt x="63" y="50"/>
                    </a:lnTo>
                    <a:lnTo>
                      <a:pt x="66" y="52"/>
                    </a:lnTo>
                    <a:lnTo>
                      <a:pt x="70" y="54"/>
                    </a:lnTo>
                    <a:lnTo>
                      <a:pt x="79" y="56"/>
                    </a:lnTo>
                    <a:lnTo>
                      <a:pt x="90" y="59"/>
                    </a:lnTo>
                    <a:lnTo>
                      <a:pt x="96" y="61"/>
                    </a:lnTo>
                    <a:lnTo>
                      <a:pt x="101" y="63"/>
                    </a:lnTo>
                    <a:lnTo>
                      <a:pt x="105" y="66"/>
                    </a:lnTo>
                    <a:lnTo>
                      <a:pt x="107" y="69"/>
                    </a:lnTo>
                    <a:lnTo>
                      <a:pt x="107" y="71"/>
                    </a:lnTo>
                    <a:lnTo>
                      <a:pt x="107" y="72"/>
                    </a:lnTo>
                    <a:lnTo>
                      <a:pt x="106" y="73"/>
                    </a:lnTo>
                    <a:lnTo>
                      <a:pt x="105" y="74"/>
                    </a:lnTo>
                    <a:lnTo>
                      <a:pt x="99" y="74"/>
                    </a:lnTo>
                    <a:lnTo>
                      <a:pt x="93" y="74"/>
                    </a:lnTo>
                    <a:lnTo>
                      <a:pt x="79" y="73"/>
                    </a:lnTo>
                    <a:lnTo>
                      <a:pt x="69" y="73"/>
                    </a:lnTo>
                    <a:lnTo>
                      <a:pt x="68" y="78"/>
                    </a:lnTo>
                    <a:lnTo>
                      <a:pt x="69" y="85"/>
                    </a:lnTo>
                    <a:lnTo>
                      <a:pt x="65" y="88"/>
                    </a:lnTo>
                    <a:lnTo>
                      <a:pt x="63" y="90"/>
                    </a:lnTo>
                    <a:lnTo>
                      <a:pt x="62" y="91"/>
                    </a:lnTo>
                    <a:lnTo>
                      <a:pt x="63" y="93"/>
                    </a:lnTo>
                    <a:lnTo>
                      <a:pt x="68" y="95"/>
                    </a:lnTo>
                    <a:lnTo>
                      <a:pt x="78" y="97"/>
                    </a:lnTo>
                    <a:lnTo>
                      <a:pt x="90" y="97"/>
                    </a:lnTo>
                    <a:lnTo>
                      <a:pt x="101" y="98"/>
                    </a:lnTo>
                    <a:lnTo>
                      <a:pt x="110" y="100"/>
                    </a:lnTo>
                    <a:lnTo>
                      <a:pt x="116" y="103"/>
                    </a:lnTo>
                    <a:lnTo>
                      <a:pt x="115" y="104"/>
                    </a:lnTo>
                    <a:lnTo>
                      <a:pt x="112" y="105"/>
                    </a:lnTo>
                    <a:lnTo>
                      <a:pt x="115" y="105"/>
                    </a:lnTo>
                    <a:lnTo>
                      <a:pt x="124" y="105"/>
                    </a:lnTo>
                    <a:lnTo>
                      <a:pt x="123" y="105"/>
                    </a:lnTo>
                    <a:lnTo>
                      <a:pt x="111" y="106"/>
                    </a:lnTo>
                    <a:lnTo>
                      <a:pt x="94" y="109"/>
                    </a:lnTo>
                    <a:lnTo>
                      <a:pt x="76" y="111"/>
                    </a:lnTo>
                    <a:lnTo>
                      <a:pt x="60" y="113"/>
                    </a:lnTo>
                    <a:lnTo>
                      <a:pt x="50" y="115"/>
                    </a:lnTo>
                    <a:lnTo>
                      <a:pt x="49" y="115"/>
                    </a:lnTo>
                    <a:lnTo>
                      <a:pt x="49" y="115"/>
                    </a:lnTo>
                    <a:lnTo>
                      <a:pt x="49" y="116"/>
                    </a:lnTo>
                    <a:lnTo>
                      <a:pt x="50" y="116"/>
                    </a:lnTo>
                    <a:lnTo>
                      <a:pt x="56" y="116"/>
                    </a:lnTo>
                    <a:lnTo>
                      <a:pt x="66" y="116"/>
                    </a:lnTo>
                    <a:lnTo>
                      <a:pt x="65" y="121"/>
                    </a:lnTo>
                    <a:lnTo>
                      <a:pt x="61" y="128"/>
                    </a:lnTo>
                    <a:lnTo>
                      <a:pt x="50" y="131"/>
                    </a:lnTo>
                    <a:lnTo>
                      <a:pt x="39" y="134"/>
                    </a:lnTo>
                    <a:lnTo>
                      <a:pt x="38" y="138"/>
                    </a:lnTo>
                    <a:lnTo>
                      <a:pt x="38" y="141"/>
                    </a:lnTo>
                    <a:lnTo>
                      <a:pt x="39" y="143"/>
                    </a:lnTo>
                    <a:lnTo>
                      <a:pt x="41" y="144"/>
                    </a:lnTo>
                    <a:lnTo>
                      <a:pt x="48" y="146"/>
                    </a:lnTo>
                    <a:lnTo>
                      <a:pt x="56" y="147"/>
                    </a:lnTo>
                    <a:lnTo>
                      <a:pt x="67" y="147"/>
                    </a:lnTo>
                    <a:lnTo>
                      <a:pt x="77" y="147"/>
                    </a:lnTo>
                    <a:lnTo>
                      <a:pt x="87" y="148"/>
                    </a:lnTo>
                    <a:lnTo>
                      <a:pt x="94" y="151"/>
                    </a:lnTo>
                    <a:lnTo>
                      <a:pt x="99" y="152"/>
                    </a:lnTo>
                    <a:lnTo>
                      <a:pt x="107" y="154"/>
                    </a:lnTo>
                    <a:lnTo>
                      <a:pt x="109" y="155"/>
                    </a:lnTo>
                    <a:lnTo>
                      <a:pt x="110" y="157"/>
                    </a:lnTo>
                    <a:lnTo>
                      <a:pt x="108" y="157"/>
                    </a:lnTo>
                    <a:lnTo>
                      <a:pt x="104" y="158"/>
                    </a:lnTo>
                    <a:lnTo>
                      <a:pt x="85" y="158"/>
                    </a:lnTo>
                    <a:lnTo>
                      <a:pt x="82" y="158"/>
                    </a:lnTo>
                    <a:lnTo>
                      <a:pt x="80" y="159"/>
                    </a:lnTo>
                    <a:lnTo>
                      <a:pt x="79" y="160"/>
                    </a:lnTo>
                    <a:lnTo>
                      <a:pt x="79" y="162"/>
                    </a:lnTo>
                    <a:lnTo>
                      <a:pt x="77" y="164"/>
                    </a:lnTo>
                    <a:lnTo>
                      <a:pt x="74" y="165"/>
                    </a:lnTo>
                    <a:lnTo>
                      <a:pt x="69" y="166"/>
                    </a:lnTo>
                    <a:lnTo>
                      <a:pt x="62" y="167"/>
                    </a:lnTo>
                    <a:lnTo>
                      <a:pt x="49" y="167"/>
                    </a:lnTo>
                    <a:lnTo>
                      <a:pt x="42" y="168"/>
                    </a:lnTo>
                    <a:lnTo>
                      <a:pt x="41" y="170"/>
                    </a:lnTo>
                    <a:lnTo>
                      <a:pt x="40" y="172"/>
                    </a:lnTo>
                    <a:lnTo>
                      <a:pt x="40" y="174"/>
                    </a:lnTo>
                    <a:lnTo>
                      <a:pt x="40" y="178"/>
                    </a:lnTo>
                    <a:lnTo>
                      <a:pt x="41" y="180"/>
                    </a:lnTo>
                    <a:lnTo>
                      <a:pt x="42" y="181"/>
                    </a:lnTo>
                    <a:lnTo>
                      <a:pt x="44" y="182"/>
                    </a:lnTo>
                    <a:lnTo>
                      <a:pt x="47" y="183"/>
                    </a:lnTo>
                    <a:lnTo>
                      <a:pt x="53" y="185"/>
                    </a:lnTo>
                    <a:lnTo>
                      <a:pt x="61" y="186"/>
                    </a:lnTo>
                    <a:lnTo>
                      <a:pt x="76" y="186"/>
                    </a:lnTo>
                    <a:lnTo>
                      <a:pt x="87" y="186"/>
                    </a:lnTo>
                    <a:lnTo>
                      <a:pt x="103" y="187"/>
                    </a:lnTo>
                    <a:lnTo>
                      <a:pt x="108" y="188"/>
                    </a:lnTo>
                    <a:lnTo>
                      <a:pt x="106" y="189"/>
                    </a:lnTo>
                    <a:lnTo>
                      <a:pt x="98" y="190"/>
                    </a:lnTo>
                    <a:lnTo>
                      <a:pt x="75" y="194"/>
                    </a:lnTo>
                    <a:lnTo>
                      <a:pt x="53" y="195"/>
                    </a:lnTo>
                    <a:lnTo>
                      <a:pt x="42" y="196"/>
                    </a:lnTo>
                    <a:lnTo>
                      <a:pt x="35" y="197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5" y="198"/>
                    </a:lnTo>
                    <a:lnTo>
                      <a:pt x="40" y="199"/>
                    </a:lnTo>
                    <a:lnTo>
                      <a:pt x="49" y="199"/>
                    </a:lnTo>
                    <a:lnTo>
                      <a:pt x="51" y="199"/>
                    </a:lnTo>
                    <a:lnTo>
                      <a:pt x="52" y="199"/>
                    </a:lnTo>
                    <a:lnTo>
                      <a:pt x="52" y="200"/>
                    </a:lnTo>
                    <a:lnTo>
                      <a:pt x="51" y="201"/>
                    </a:lnTo>
                    <a:lnTo>
                      <a:pt x="48" y="202"/>
                    </a:lnTo>
                    <a:lnTo>
                      <a:pt x="42" y="206"/>
                    </a:lnTo>
                    <a:lnTo>
                      <a:pt x="37" y="209"/>
                    </a:lnTo>
                    <a:lnTo>
                      <a:pt x="34" y="212"/>
                    </a:lnTo>
                    <a:lnTo>
                      <a:pt x="33" y="213"/>
                    </a:lnTo>
                    <a:lnTo>
                      <a:pt x="33" y="215"/>
                    </a:lnTo>
                    <a:lnTo>
                      <a:pt x="34" y="217"/>
                    </a:lnTo>
                    <a:lnTo>
                      <a:pt x="36" y="220"/>
                    </a:lnTo>
                    <a:lnTo>
                      <a:pt x="38" y="221"/>
                    </a:lnTo>
                    <a:lnTo>
                      <a:pt x="39" y="224"/>
                    </a:lnTo>
                    <a:lnTo>
                      <a:pt x="38" y="226"/>
                    </a:lnTo>
                    <a:lnTo>
                      <a:pt x="37" y="228"/>
                    </a:lnTo>
                    <a:lnTo>
                      <a:pt x="34" y="231"/>
                    </a:lnTo>
                    <a:lnTo>
                      <a:pt x="31" y="233"/>
                    </a:lnTo>
                    <a:lnTo>
                      <a:pt x="40" y="234"/>
                    </a:lnTo>
                    <a:lnTo>
                      <a:pt x="44" y="235"/>
                    </a:lnTo>
                    <a:lnTo>
                      <a:pt x="46" y="236"/>
                    </a:lnTo>
                    <a:lnTo>
                      <a:pt x="46" y="237"/>
                    </a:lnTo>
                    <a:lnTo>
                      <a:pt x="46" y="238"/>
                    </a:lnTo>
                    <a:lnTo>
                      <a:pt x="44" y="239"/>
                    </a:lnTo>
                    <a:lnTo>
                      <a:pt x="41" y="241"/>
                    </a:lnTo>
                    <a:lnTo>
                      <a:pt x="37" y="243"/>
                    </a:lnTo>
                    <a:lnTo>
                      <a:pt x="31" y="244"/>
                    </a:lnTo>
                    <a:lnTo>
                      <a:pt x="25" y="245"/>
                    </a:lnTo>
                    <a:lnTo>
                      <a:pt x="17" y="245"/>
                    </a:lnTo>
                    <a:lnTo>
                      <a:pt x="11" y="247"/>
                    </a:lnTo>
                    <a:lnTo>
                      <a:pt x="8" y="249"/>
                    </a:lnTo>
                    <a:lnTo>
                      <a:pt x="7" y="251"/>
                    </a:lnTo>
                    <a:lnTo>
                      <a:pt x="6" y="254"/>
                    </a:lnTo>
                    <a:lnTo>
                      <a:pt x="8" y="259"/>
                    </a:lnTo>
                    <a:lnTo>
                      <a:pt x="10" y="262"/>
                    </a:lnTo>
                    <a:lnTo>
                      <a:pt x="13" y="264"/>
                    </a:lnTo>
                    <a:lnTo>
                      <a:pt x="17" y="265"/>
                    </a:lnTo>
                    <a:lnTo>
                      <a:pt x="22" y="267"/>
                    </a:lnTo>
                    <a:lnTo>
                      <a:pt x="31" y="268"/>
                    </a:lnTo>
                    <a:lnTo>
                      <a:pt x="40" y="269"/>
                    </a:lnTo>
                    <a:lnTo>
                      <a:pt x="42" y="269"/>
                    </a:lnTo>
                    <a:lnTo>
                      <a:pt x="42" y="270"/>
                    </a:lnTo>
                    <a:lnTo>
                      <a:pt x="42" y="271"/>
                    </a:lnTo>
                    <a:lnTo>
                      <a:pt x="40" y="272"/>
                    </a:lnTo>
                    <a:lnTo>
                      <a:pt x="37" y="276"/>
                    </a:lnTo>
                    <a:lnTo>
                      <a:pt x="37" y="277"/>
                    </a:lnTo>
                    <a:lnTo>
                      <a:pt x="46" y="280"/>
                    </a:lnTo>
                    <a:lnTo>
                      <a:pt x="49" y="283"/>
                    </a:lnTo>
                    <a:lnTo>
                      <a:pt x="51" y="284"/>
                    </a:lnTo>
                    <a:lnTo>
                      <a:pt x="55" y="284"/>
                    </a:lnTo>
                    <a:lnTo>
                      <a:pt x="62" y="285"/>
                    </a:lnTo>
                    <a:lnTo>
                      <a:pt x="74" y="285"/>
                    </a:lnTo>
                    <a:lnTo>
                      <a:pt x="89" y="286"/>
                    </a:lnTo>
                    <a:lnTo>
                      <a:pt x="101" y="288"/>
                    </a:lnTo>
                    <a:lnTo>
                      <a:pt x="105" y="289"/>
                    </a:lnTo>
                    <a:lnTo>
                      <a:pt x="107" y="290"/>
                    </a:lnTo>
                    <a:lnTo>
                      <a:pt x="109" y="291"/>
                    </a:lnTo>
                    <a:lnTo>
                      <a:pt x="109" y="292"/>
                    </a:lnTo>
                    <a:lnTo>
                      <a:pt x="109" y="293"/>
                    </a:lnTo>
                    <a:lnTo>
                      <a:pt x="107" y="294"/>
                    </a:lnTo>
                    <a:lnTo>
                      <a:pt x="104" y="295"/>
                    </a:lnTo>
                    <a:lnTo>
                      <a:pt x="101" y="296"/>
                    </a:lnTo>
                    <a:lnTo>
                      <a:pt x="89" y="297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8" y="302"/>
                    </a:lnTo>
                    <a:lnTo>
                      <a:pt x="78" y="304"/>
                    </a:lnTo>
                    <a:lnTo>
                      <a:pt x="77" y="306"/>
                    </a:lnTo>
                    <a:lnTo>
                      <a:pt x="75" y="308"/>
                    </a:lnTo>
                    <a:lnTo>
                      <a:pt x="72" y="309"/>
                    </a:lnTo>
                    <a:lnTo>
                      <a:pt x="68" y="312"/>
                    </a:lnTo>
                    <a:lnTo>
                      <a:pt x="64" y="314"/>
                    </a:lnTo>
                    <a:lnTo>
                      <a:pt x="63" y="314"/>
                    </a:lnTo>
                    <a:lnTo>
                      <a:pt x="63" y="316"/>
                    </a:lnTo>
                    <a:lnTo>
                      <a:pt x="63" y="316"/>
                    </a:lnTo>
                    <a:lnTo>
                      <a:pt x="64" y="317"/>
                    </a:lnTo>
                    <a:lnTo>
                      <a:pt x="70" y="317"/>
                    </a:lnTo>
                    <a:lnTo>
                      <a:pt x="83" y="317"/>
                    </a:lnTo>
                    <a:lnTo>
                      <a:pt x="97" y="317"/>
                    </a:lnTo>
                    <a:lnTo>
                      <a:pt x="120" y="317"/>
                    </a:lnTo>
                    <a:lnTo>
                      <a:pt x="131" y="318"/>
                    </a:lnTo>
                    <a:lnTo>
                      <a:pt x="139" y="319"/>
                    </a:lnTo>
                    <a:lnTo>
                      <a:pt x="144" y="319"/>
                    </a:lnTo>
                    <a:lnTo>
                      <a:pt x="146" y="320"/>
                    </a:lnTo>
                    <a:lnTo>
                      <a:pt x="146" y="321"/>
                    </a:lnTo>
                    <a:lnTo>
                      <a:pt x="146" y="322"/>
                    </a:lnTo>
                    <a:lnTo>
                      <a:pt x="134" y="326"/>
                    </a:lnTo>
                    <a:lnTo>
                      <a:pt x="110" y="333"/>
                    </a:lnTo>
                    <a:lnTo>
                      <a:pt x="87" y="338"/>
                    </a:lnTo>
                    <a:lnTo>
                      <a:pt x="71" y="341"/>
                    </a:lnTo>
                    <a:lnTo>
                      <a:pt x="64" y="345"/>
                    </a:lnTo>
                    <a:lnTo>
                      <a:pt x="57" y="348"/>
                    </a:lnTo>
                    <a:lnTo>
                      <a:pt x="53" y="350"/>
                    </a:lnTo>
                    <a:lnTo>
                      <a:pt x="52" y="353"/>
                    </a:lnTo>
                    <a:lnTo>
                      <a:pt x="52" y="355"/>
                    </a:lnTo>
                    <a:lnTo>
                      <a:pt x="53" y="357"/>
                    </a:lnTo>
                    <a:lnTo>
                      <a:pt x="54" y="359"/>
                    </a:lnTo>
                    <a:lnTo>
                      <a:pt x="57" y="360"/>
                    </a:lnTo>
                    <a:lnTo>
                      <a:pt x="64" y="363"/>
                    </a:lnTo>
                    <a:lnTo>
                      <a:pt x="75" y="367"/>
                    </a:lnTo>
                    <a:lnTo>
                      <a:pt x="80" y="367"/>
                    </a:lnTo>
                    <a:lnTo>
                      <a:pt x="90" y="367"/>
                    </a:lnTo>
                    <a:lnTo>
                      <a:pt x="97" y="368"/>
                    </a:lnTo>
                    <a:lnTo>
                      <a:pt x="97" y="369"/>
                    </a:lnTo>
                    <a:lnTo>
                      <a:pt x="89" y="372"/>
                    </a:lnTo>
                    <a:lnTo>
                      <a:pt x="83" y="374"/>
                    </a:lnTo>
                    <a:lnTo>
                      <a:pt x="80" y="378"/>
                    </a:lnTo>
                    <a:lnTo>
                      <a:pt x="79" y="381"/>
                    </a:lnTo>
                    <a:lnTo>
                      <a:pt x="79" y="385"/>
                    </a:lnTo>
                    <a:lnTo>
                      <a:pt x="81" y="388"/>
                    </a:lnTo>
                    <a:lnTo>
                      <a:pt x="83" y="390"/>
                    </a:lnTo>
                    <a:lnTo>
                      <a:pt x="85" y="391"/>
                    </a:lnTo>
                    <a:lnTo>
                      <a:pt x="97" y="391"/>
                    </a:lnTo>
                    <a:lnTo>
                      <a:pt x="104" y="391"/>
                    </a:lnTo>
                    <a:lnTo>
                      <a:pt x="111" y="392"/>
                    </a:lnTo>
                    <a:lnTo>
                      <a:pt x="124" y="392"/>
                    </a:lnTo>
                    <a:lnTo>
                      <a:pt x="125" y="392"/>
                    </a:lnTo>
                    <a:lnTo>
                      <a:pt x="124" y="394"/>
                    </a:lnTo>
                    <a:lnTo>
                      <a:pt x="121" y="395"/>
                    </a:lnTo>
                    <a:lnTo>
                      <a:pt x="117" y="399"/>
                    </a:lnTo>
                    <a:lnTo>
                      <a:pt x="103" y="404"/>
                    </a:lnTo>
                    <a:lnTo>
                      <a:pt x="87" y="408"/>
                    </a:lnTo>
                    <a:lnTo>
                      <a:pt x="77" y="409"/>
                    </a:lnTo>
                    <a:lnTo>
                      <a:pt x="67" y="410"/>
                    </a:lnTo>
                    <a:lnTo>
                      <a:pt x="58" y="409"/>
                    </a:lnTo>
                    <a:lnTo>
                      <a:pt x="49" y="408"/>
                    </a:lnTo>
                    <a:lnTo>
                      <a:pt x="40" y="405"/>
                    </a:lnTo>
                    <a:lnTo>
                      <a:pt x="33" y="400"/>
                    </a:lnTo>
                    <a:lnTo>
                      <a:pt x="29" y="396"/>
                    </a:lnTo>
                    <a:lnTo>
                      <a:pt x="26" y="393"/>
                    </a:lnTo>
                    <a:lnTo>
                      <a:pt x="23" y="389"/>
                    </a:lnTo>
                    <a:lnTo>
                      <a:pt x="21" y="385"/>
                    </a:lnTo>
                    <a:lnTo>
                      <a:pt x="16" y="375"/>
                    </a:lnTo>
                    <a:lnTo>
                      <a:pt x="12" y="364"/>
                    </a:lnTo>
                    <a:lnTo>
                      <a:pt x="9" y="352"/>
                    </a:lnTo>
                    <a:lnTo>
                      <a:pt x="7" y="340"/>
                    </a:lnTo>
                    <a:lnTo>
                      <a:pt x="3" y="314"/>
                    </a:lnTo>
                    <a:lnTo>
                      <a:pt x="1" y="288"/>
                    </a:lnTo>
                    <a:lnTo>
                      <a:pt x="0" y="259"/>
                    </a:lnTo>
                    <a:lnTo>
                      <a:pt x="0" y="231"/>
                    </a:lnTo>
                    <a:lnTo>
                      <a:pt x="0" y="203"/>
                    </a:lnTo>
                    <a:lnTo>
                      <a:pt x="0" y="178"/>
                    </a:lnTo>
                    <a:lnTo>
                      <a:pt x="2" y="168"/>
                    </a:lnTo>
                    <a:lnTo>
                      <a:pt x="7" y="152"/>
                    </a:lnTo>
                    <a:lnTo>
                      <a:pt x="11" y="135"/>
                    </a:lnTo>
                    <a:lnTo>
                      <a:pt x="15" y="128"/>
                    </a:lnTo>
                    <a:lnTo>
                      <a:pt x="19" y="116"/>
                    </a:lnTo>
                    <a:lnTo>
                      <a:pt x="23" y="92"/>
                    </a:lnTo>
                    <a:lnTo>
                      <a:pt x="28" y="68"/>
                    </a:lnTo>
                    <a:lnTo>
                      <a:pt x="31" y="52"/>
                    </a:lnTo>
                    <a:lnTo>
                      <a:pt x="37" y="37"/>
                    </a:lnTo>
                    <a:lnTo>
                      <a:pt x="43" y="24"/>
                    </a:lnTo>
                    <a:lnTo>
                      <a:pt x="49" y="16"/>
                    </a:lnTo>
                    <a:lnTo>
                      <a:pt x="54" y="9"/>
                    </a:lnTo>
                    <a:lnTo>
                      <a:pt x="63" y="2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7" name="Freeform 153">
                <a:extLst>
                  <a:ext uri="{FF2B5EF4-FFF2-40B4-BE49-F238E27FC236}">
                    <a16:creationId xmlns:a16="http://schemas.microsoft.com/office/drawing/2014/main" xmlns="" id="{8048C214-A821-4496-8C80-9B29FA801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" y="3553"/>
                <a:ext cx="68" cy="80"/>
              </a:xfrm>
              <a:custGeom>
                <a:avLst/>
                <a:gdLst>
                  <a:gd name="T0" fmla="*/ 70 w 271"/>
                  <a:gd name="T1" fmla="*/ 11 h 322"/>
                  <a:gd name="T2" fmla="*/ 94 w 271"/>
                  <a:gd name="T3" fmla="*/ 19 h 322"/>
                  <a:gd name="T4" fmla="*/ 100 w 271"/>
                  <a:gd name="T5" fmla="*/ 29 h 322"/>
                  <a:gd name="T6" fmla="*/ 146 w 271"/>
                  <a:gd name="T7" fmla="*/ 31 h 322"/>
                  <a:gd name="T8" fmla="*/ 182 w 271"/>
                  <a:gd name="T9" fmla="*/ 64 h 322"/>
                  <a:gd name="T10" fmla="*/ 221 w 271"/>
                  <a:gd name="T11" fmla="*/ 106 h 322"/>
                  <a:gd name="T12" fmla="*/ 265 w 271"/>
                  <a:gd name="T13" fmla="*/ 161 h 322"/>
                  <a:gd name="T14" fmla="*/ 270 w 271"/>
                  <a:gd name="T15" fmla="*/ 183 h 322"/>
                  <a:gd name="T16" fmla="*/ 245 w 271"/>
                  <a:gd name="T17" fmla="*/ 158 h 322"/>
                  <a:gd name="T18" fmla="*/ 209 w 271"/>
                  <a:gd name="T19" fmla="*/ 124 h 322"/>
                  <a:gd name="T20" fmla="*/ 188 w 271"/>
                  <a:gd name="T21" fmla="*/ 106 h 322"/>
                  <a:gd name="T22" fmla="*/ 164 w 271"/>
                  <a:gd name="T23" fmla="*/ 74 h 322"/>
                  <a:gd name="T24" fmla="*/ 128 w 271"/>
                  <a:gd name="T25" fmla="*/ 52 h 322"/>
                  <a:gd name="T26" fmla="*/ 112 w 271"/>
                  <a:gd name="T27" fmla="*/ 53 h 322"/>
                  <a:gd name="T28" fmla="*/ 119 w 271"/>
                  <a:gd name="T29" fmla="*/ 63 h 322"/>
                  <a:gd name="T30" fmla="*/ 131 w 271"/>
                  <a:gd name="T31" fmla="*/ 71 h 322"/>
                  <a:gd name="T32" fmla="*/ 151 w 271"/>
                  <a:gd name="T33" fmla="*/ 98 h 322"/>
                  <a:gd name="T34" fmla="*/ 189 w 271"/>
                  <a:gd name="T35" fmla="*/ 139 h 322"/>
                  <a:gd name="T36" fmla="*/ 182 w 271"/>
                  <a:gd name="T37" fmla="*/ 145 h 322"/>
                  <a:gd name="T38" fmla="*/ 132 w 271"/>
                  <a:gd name="T39" fmla="*/ 111 h 322"/>
                  <a:gd name="T40" fmla="*/ 85 w 271"/>
                  <a:gd name="T41" fmla="*/ 93 h 322"/>
                  <a:gd name="T42" fmla="*/ 79 w 271"/>
                  <a:gd name="T43" fmla="*/ 104 h 322"/>
                  <a:gd name="T44" fmla="*/ 83 w 271"/>
                  <a:gd name="T45" fmla="*/ 118 h 322"/>
                  <a:gd name="T46" fmla="*/ 79 w 271"/>
                  <a:gd name="T47" fmla="*/ 128 h 322"/>
                  <a:gd name="T48" fmla="*/ 152 w 271"/>
                  <a:gd name="T49" fmla="*/ 165 h 322"/>
                  <a:gd name="T50" fmla="*/ 195 w 271"/>
                  <a:gd name="T51" fmla="*/ 198 h 322"/>
                  <a:gd name="T52" fmla="*/ 203 w 271"/>
                  <a:gd name="T53" fmla="*/ 225 h 322"/>
                  <a:gd name="T54" fmla="*/ 186 w 271"/>
                  <a:gd name="T55" fmla="*/ 218 h 322"/>
                  <a:gd name="T56" fmla="*/ 124 w 271"/>
                  <a:gd name="T57" fmla="*/ 179 h 322"/>
                  <a:gd name="T58" fmla="*/ 77 w 271"/>
                  <a:gd name="T59" fmla="*/ 171 h 322"/>
                  <a:gd name="T60" fmla="*/ 50 w 271"/>
                  <a:gd name="T61" fmla="*/ 174 h 322"/>
                  <a:gd name="T62" fmla="*/ 78 w 271"/>
                  <a:gd name="T63" fmla="*/ 189 h 322"/>
                  <a:gd name="T64" fmla="*/ 73 w 271"/>
                  <a:gd name="T65" fmla="*/ 208 h 322"/>
                  <a:gd name="T66" fmla="*/ 119 w 271"/>
                  <a:gd name="T67" fmla="*/ 211 h 322"/>
                  <a:gd name="T68" fmla="*/ 126 w 271"/>
                  <a:gd name="T69" fmla="*/ 218 h 322"/>
                  <a:gd name="T70" fmla="*/ 115 w 271"/>
                  <a:gd name="T71" fmla="*/ 236 h 322"/>
                  <a:gd name="T72" fmla="*/ 128 w 271"/>
                  <a:gd name="T73" fmla="*/ 248 h 322"/>
                  <a:gd name="T74" fmla="*/ 129 w 271"/>
                  <a:gd name="T75" fmla="*/ 264 h 322"/>
                  <a:gd name="T76" fmla="*/ 108 w 271"/>
                  <a:gd name="T77" fmla="*/ 255 h 322"/>
                  <a:gd name="T78" fmla="*/ 96 w 271"/>
                  <a:gd name="T79" fmla="*/ 262 h 322"/>
                  <a:gd name="T80" fmla="*/ 146 w 271"/>
                  <a:gd name="T81" fmla="*/ 287 h 322"/>
                  <a:gd name="T82" fmla="*/ 175 w 271"/>
                  <a:gd name="T83" fmla="*/ 293 h 322"/>
                  <a:gd name="T84" fmla="*/ 135 w 271"/>
                  <a:gd name="T85" fmla="*/ 300 h 322"/>
                  <a:gd name="T86" fmla="*/ 125 w 271"/>
                  <a:gd name="T87" fmla="*/ 313 h 322"/>
                  <a:gd name="T88" fmla="*/ 112 w 271"/>
                  <a:gd name="T89" fmla="*/ 321 h 322"/>
                  <a:gd name="T90" fmla="*/ 85 w 271"/>
                  <a:gd name="T91" fmla="*/ 311 h 322"/>
                  <a:gd name="T92" fmla="*/ 71 w 271"/>
                  <a:gd name="T93" fmla="*/ 317 h 322"/>
                  <a:gd name="T94" fmla="*/ 44 w 271"/>
                  <a:gd name="T95" fmla="*/ 307 h 322"/>
                  <a:gd name="T96" fmla="*/ 29 w 271"/>
                  <a:gd name="T97" fmla="*/ 308 h 322"/>
                  <a:gd name="T98" fmla="*/ 18 w 271"/>
                  <a:gd name="T99" fmla="*/ 296 h 322"/>
                  <a:gd name="T100" fmla="*/ 14 w 271"/>
                  <a:gd name="T101" fmla="*/ 217 h 322"/>
                  <a:gd name="T102" fmla="*/ 10 w 271"/>
                  <a:gd name="T103" fmla="*/ 217 h 322"/>
                  <a:gd name="T104" fmla="*/ 12 w 271"/>
                  <a:gd name="T105" fmla="*/ 224 h 322"/>
                  <a:gd name="T106" fmla="*/ 14 w 271"/>
                  <a:gd name="T107" fmla="*/ 72 h 322"/>
                  <a:gd name="T108" fmla="*/ 4 w 271"/>
                  <a:gd name="T109" fmla="*/ 22 h 322"/>
                  <a:gd name="T110" fmla="*/ 1 w 271"/>
                  <a:gd name="T111" fmla="*/ 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322">
                    <a:moveTo>
                      <a:pt x="4" y="0"/>
                    </a:moveTo>
                    <a:lnTo>
                      <a:pt x="19" y="4"/>
                    </a:lnTo>
                    <a:lnTo>
                      <a:pt x="37" y="7"/>
                    </a:lnTo>
                    <a:lnTo>
                      <a:pt x="53" y="10"/>
                    </a:lnTo>
                    <a:lnTo>
                      <a:pt x="70" y="11"/>
                    </a:lnTo>
                    <a:lnTo>
                      <a:pt x="84" y="12"/>
                    </a:lnTo>
                    <a:lnTo>
                      <a:pt x="92" y="15"/>
                    </a:lnTo>
                    <a:lnTo>
                      <a:pt x="93" y="16"/>
                    </a:lnTo>
                    <a:lnTo>
                      <a:pt x="94" y="18"/>
                    </a:lnTo>
                    <a:lnTo>
                      <a:pt x="94" y="19"/>
                    </a:lnTo>
                    <a:lnTo>
                      <a:pt x="93" y="21"/>
                    </a:lnTo>
                    <a:lnTo>
                      <a:pt x="93" y="24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100" y="29"/>
                    </a:lnTo>
                    <a:lnTo>
                      <a:pt x="106" y="30"/>
                    </a:lnTo>
                    <a:lnTo>
                      <a:pt x="112" y="30"/>
                    </a:lnTo>
                    <a:lnTo>
                      <a:pt x="121" y="30"/>
                    </a:lnTo>
                    <a:lnTo>
                      <a:pt x="134" y="30"/>
                    </a:lnTo>
                    <a:lnTo>
                      <a:pt x="146" y="31"/>
                    </a:lnTo>
                    <a:lnTo>
                      <a:pt x="153" y="32"/>
                    </a:lnTo>
                    <a:lnTo>
                      <a:pt x="161" y="38"/>
                    </a:lnTo>
                    <a:lnTo>
                      <a:pt x="168" y="46"/>
                    </a:lnTo>
                    <a:lnTo>
                      <a:pt x="175" y="55"/>
                    </a:lnTo>
                    <a:lnTo>
                      <a:pt x="182" y="64"/>
                    </a:lnTo>
                    <a:lnTo>
                      <a:pt x="189" y="74"/>
                    </a:lnTo>
                    <a:lnTo>
                      <a:pt x="196" y="83"/>
                    </a:lnTo>
                    <a:lnTo>
                      <a:pt x="204" y="92"/>
                    </a:lnTo>
                    <a:lnTo>
                      <a:pt x="214" y="100"/>
                    </a:lnTo>
                    <a:lnTo>
                      <a:pt x="221" y="106"/>
                    </a:lnTo>
                    <a:lnTo>
                      <a:pt x="231" y="116"/>
                    </a:lnTo>
                    <a:lnTo>
                      <a:pt x="241" y="127"/>
                    </a:lnTo>
                    <a:lnTo>
                      <a:pt x="250" y="139"/>
                    </a:lnTo>
                    <a:lnTo>
                      <a:pt x="259" y="150"/>
                    </a:lnTo>
                    <a:lnTo>
                      <a:pt x="265" y="161"/>
                    </a:lnTo>
                    <a:lnTo>
                      <a:pt x="269" y="167"/>
                    </a:lnTo>
                    <a:lnTo>
                      <a:pt x="270" y="172"/>
                    </a:lnTo>
                    <a:lnTo>
                      <a:pt x="271" y="176"/>
                    </a:lnTo>
                    <a:lnTo>
                      <a:pt x="271" y="181"/>
                    </a:lnTo>
                    <a:lnTo>
                      <a:pt x="270" y="183"/>
                    </a:lnTo>
                    <a:lnTo>
                      <a:pt x="268" y="183"/>
                    </a:lnTo>
                    <a:lnTo>
                      <a:pt x="265" y="182"/>
                    </a:lnTo>
                    <a:lnTo>
                      <a:pt x="262" y="179"/>
                    </a:lnTo>
                    <a:lnTo>
                      <a:pt x="254" y="170"/>
                    </a:lnTo>
                    <a:lnTo>
                      <a:pt x="245" y="158"/>
                    </a:lnTo>
                    <a:lnTo>
                      <a:pt x="234" y="145"/>
                    </a:lnTo>
                    <a:lnTo>
                      <a:pt x="224" y="134"/>
                    </a:lnTo>
                    <a:lnTo>
                      <a:pt x="219" y="129"/>
                    </a:lnTo>
                    <a:lnTo>
                      <a:pt x="214" y="126"/>
                    </a:lnTo>
                    <a:lnTo>
                      <a:pt x="209" y="124"/>
                    </a:lnTo>
                    <a:lnTo>
                      <a:pt x="206" y="122"/>
                    </a:lnTo>
                    <a:lnTo>
                      <a:pt x="201" y="121"/>
                    </a:lnTo>
                    <a:lnTo>
                      <a:pt x="196" y="117"/>
                    </a:lnTo>
                    <a:lnTo>
                      <a:pt x="192" y="113"/>
                    </a:lnTo>
                    <a:lnTo>
                      <a:pt x="188" y="106"/>
                    </a:lnTo>
                    <a:lnTo>
                      <a:pt x="181" y="94"/>
                    </a:lnTo>
                    <a:lnTo>
                      <a:pt x="178" y="87"/>
                    </a:lnTo>
                    <a:lnTo>
                      <a:pt x="175" y="83"/>
                    </a:lnTo>
                    <a:lnTo>
                      <a:pt x="170" y="78"/>
                    </a:lnTo>
                    <a:lnTo>
                      <a:pt x="164" y="74"/>
                    </a:lnTo>
                    <a:lnTo>
                      <a:pt x="157" y="71"/>
                    </a:lnTo>
                    <a:lnTo>
                      <a:pt x="145" y="63"/>
                    </a:lnTo>
                    <a:lnTo>
                      <a:pt x="135" y="57"/>
                    </a:lnTo>
                    <a:lnTo>
                      <a:pt x="132" y="55"/>
                    </a:lnTo>
                    <a:lnTo>
                      <a:pt x="128" y="52"/>
                    </a:lnTo>
                    <a:lnTo>
                      <a:pt x="125" y="50"/>
                    </a:lnTo>
                    <a:lnTo>
                      <a:pt x="122" y="50"/>
                    </a:lnTo>
                    <a:lnTo>
                      <a:pt x="118" y="50"/>
                    </a:lnTo>
                    <a:lnTo>
                      <a:pt x="113" y="51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3" y="59"/>
                    </a:lnTo>
                    <a:lnTo>
                      <a:pt x="115" y="61"/>
                    </a:lnTo>
                    <a:lnTo>
                      <a:pt x="119" y="63"/>
                    </a:lnTo>
                    <a:lnTo>
                      <a:pt x="123" y="65"/>
                    </a:lnTo>
                    <a:lnTo>
                      <a:pt x="127" y="67"/>
                    </a:lnTo>
                    <a:lnTo>
                      <a:pt x="129" y="67"/>
                    </a:lnTo>
                    <a:lnTo>
                      <a:pt x="129" y="70"/>
                    </a:lnTo>
                    <a:lnTo>
                      <a:pt x="131" y="71"/>
                    </a:lnTo>
                    <a:lnTo>
                      <a:pt x="129" y="74"/>
                    </a:lnTo>
                    <a:lnTo>
                      <a:pt x="129" y="78"/>
                    </a:lnTo>
                    <a:lnTo>
                      <a:pt x="131" y="83"/>
                    </a:lnTo>
                    <a:lnTo>
                      <a:pt x="140" y="90"/>
                    </a:lnTo>
                    <a:lnTo>
                      <a:pt x="151" y="98"/>
                    </a:lnTo>
                    <a:lnTo>
                      <a:pt x="162" y="105"/>
                    </a:lnTo>
                    <a:lnTo>
                      <a:pt x="173" y="115"/>
                    </a:lnTo>
                    <a:lnTo>
                      <a:pt x="177" y="120"/>
                    </a:lnTo>
                    <a:lnTo>
                      <a:pt x="184" y="132"/>
                    </a:lnTo>
                    <a:lnTo>
                      <a:pt x="189" y="139"/>
                    </a:lnTo>
                    <a:lnTo>
                      <a:pt x="192" y="144"/>
                    </a:lnTo>
                    <a:lnTo>
                      <a:pt x="194" y="148"/>
                    </a:lnTo>
                    <a:lnTo>
                      <a:pt x="193" y="149"/>
                    </a:lnTo>
                    <a:lnTo>
                      <a:pt x="189" y="148"/>
                    </a:lnTo>
                    <a:lnTo>
                      <a:pt x="182" y="145"/>
                    </a:lnTo>
                    <a:lnTo>
                      <a:pt x="176" y="140"/>
                    </a:lnTo>
                    <a:lnTo>
                      <a:pt x="168" y="134"/>
                    </a:lnTo>
                    <a:lnTo>
                      <a:pt x="153" y="122"/>
                    </a:lnTo>
                    <a:lnTo>
                      <a:pt x="142" y="115"/>
                    </a:lnTo>
                    <a:lnTo>
                      <a:pt x="132" y="111"/>
                    </a:lnTo>
                    <a:lnTo>
                      <a:pt x="119" y="106"/>
                    </a:lnTo>
                    <a:lnTo>
                      <a:pt x="106" y="101"/>
                    </a:lnTo>
                    <a:lnTo>
                      <a:pt x="95" y="98"/>
                    </a:lnTo>
                    <a:lnTo>
                      <a:pt x="90" y="94"/>
                    </a:lnTo>
                    <a:lnTo>
                      <a:pt x="85" y="93"/>
                    </a:lnTo>
                    <a:lnTo>
                      <a:pt x="81" y="93"/>
                    </a:lnTo>
                    <a:lnTo>
                      <a:pt x="79" y="94"/>
                    </a:lnTo>
                    <a:lnTo>
                      <a:pt x="77" y="97"/>
                    </a:lnTo>
                    <a:lnTo>
                      <a:pt x="77" y="100"/>
                    </a:lnTo>
                    <a:lnTo>
                      <a:pt x="79" y="104"/>
                    </a:lnTo>
                    <a:lnTo>
                      <a:pt x="82" y="110"/>
                    </a:lnTo>
                    <a:lnTo>
                      <a:pt x="84" y="113"/>
                    </a:lnTo>
                    <a:lnTo>
                      <a:pt x="84" y="115"/>
                    </a:lnTo>
                    <a:lnTo>
                      <a:pt x="84" y="117"/>
                    </a:lnTo>
                    <a:lnTo>
                      <a:pt x="83" y="118"/>
                    </a:lnTo>
                    <a:lnTo>
                      <a:pt x="81" y="121"/>
                    </a:lnTo>
                    <a:lnTo>
                      <a:pt x="78" y="122"/>
                    </a:lnTo>
                    <a:lnTo>
                      <a:pt x="76" y="125"/>
                    </a:lnTo>
                    <a:lnTo>
                      <a:pt x="76" y="126"/>
                    </a:lnTo>
                    <a:lnTo>
                      <a:pt x="79" y="128"/>
                    </a:lnTo>
                    <a:lnTo>
                      <a:pt x="87" y="130"/>
                    </a:lnTo>
                    <a:lnTo>
                      <a:pt x="100" y="133"/>
                    </a:lnTo>
                    <a:lnTo>
                      <a:pt x="112" y="138"/>
                    </a:lnTo>
                    <a:lnTo>
                      <a:pt x="137" y="153"/>
                    </a:lnTo>
                    <a:lnTo>
                      <a:pt x="152" y="165"/>
                    </a:lnTo>
                    <a:lnTo>
                      <a:pt x="166" y="176"/>
                    </a:lnTo>
                    <a:lnTo>
                      <a:pt x="173" y="182"/>
                    </a:lnTo>
                    <a:lnTo>
                      <a:pt x="179" y="187"/>
                    </a:lnTo>
                    <a:lnTo>
                      <a:pt x="187" y="193"/>
                    </a:lnTo>
                    <a:lnTo>
                      <a:pt x="195" y="198"/>
                    </a:lnTo>
                    <a:lnTo>
                      <a:pt x="197" y="199"/>
                    </a:lnTo>
                    <a:lnTo>
                      <a:pt x="198" y="203"/>
                    </a:lnTo>
                    <a:lnTo>
                      <a:pt x="201" y="208"/>
                    </a:lnTo>
                    <a:lnTo>
                      <a:pt x="202" y="213"/>
                    </a:lnTo>
                    <a:lnTo>
                      <a:pt x="203" y="225"/>
                    </a:lnTo>
                    <a:lnTo>
                      <a:pt x="203" y="232"/>
                    </a:lnTo>
                    <a:lnTo>
                      <a:pt x="202" y="232"/>
                    </a:lnTo>
                    <a:lnTo>
                      <a:pt x="197" y="229"/>
                    </a:lnTo>
                    <a:lnTo>
                      <a:pt x="192" y="225"/>
                    </a:lnTo>
                    <a:lnTo>
                      <a:pt x="186" y="218"/>
                    </a:lnTo>
                    <a:lnTo>
                      <a:pt x="173" y="205"/>
                    </a:lnTo>
                    <a:lnTo>
                      <a:pt x="165" y="198"/>
                    </a:lnTo>
                    <a:lnTo>
                      <a:pt x="151" y="190"/>
                    </a:lnTo>
                    <a:lnTo>
                      <a:pt x="133" y="182"/>
                    </a:lnTo>
                    <a:lnTo>
                      <a:pt x="124" y="179"/>
                    </a:lnTo>
                    <a:lnTo>
                      <a:pt x="114" y="175"/>
                    </a:lnTo>
                    <a:lnTo>
                      <a:pt x="106" y="173"/>
                    </a:lnTo>
                    <a:lnTo>
                      <a:pt x="97" y="172"/>
                    </a:lnTo>
                    <a:lnTo>
                      <a:pt x="78" y="172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65" y="170"/>
                    </a:lnTo>
                    <a:lnTo>
                      <a:pt x="53" y="170"/>
                    </a:lnTo>
                    <a:lnTo>
                      <a:pt x="49" y="172"/>
                    </a:lnTo>
                    <a:lnTo>
                      <a:pt x="50" y="174"/>
                    </a:lnTo>
                    <a:lnTo>
                      <a:pt x="55" y="176"/>
                    </a:lnTo>
                    <a:lnTo>
                      <a:pt x="64" y="181"/>
                    </a:lnTo>
                    <a:lnTo>
                      <a:pt x="71" y="185"/>
                    </a:lnTo>
                    <a:lnTo>
                      <a:pt x="74" y="187"/>
                    </a:lnTo>
                    <a:lnTo>
                      <a:pt x="78" y="189"/>
                    </a:lnTo>
                    <a:lnTo>
                      <a:pt x="79" y="193"/>
                    </a:lnTo>
                    <a:lnTo>
                      <a:pt x="80" y="195"/>
                    </a:lnTo>
                    <a:lnTo>
                      <a:pt x="78" y="200"/>
                    </a:lnTo>
                    <a:lnTo>
                      <a:pt x="74" y="205"/>
                    </a:lnTo>
                    <a:lnTo>
                      <a:pt x="73" y="208"/>
                    </a:lnTo>
                    <a:lnTo>
                      <a:pt x="73" y="209"/>
                    </a:lnTo>
                    <a:lnTo>
                      <a:pt x="76" y="210"/>
                    </a:lnTo>
                    <a:lnTo>
                      <a:pt x="80" y="210"/>
                    </a:lnTo>
                    <a:lnTo>
                      <a:pt x="112" y="210"/>
                    </a:lnTo>
                    <a:lnTo>
                      <a:pt x="119" y="211"/>
                    </a:lnTo>
                    <a:lnTo>
                      <a:pt x="123" y="211"/>
                    </a:lnTo>
                    <a:lnTo>
                      <a:pt x="125" y="212"/>
                    </a:lnTo>
                    <a:lnTo>
                      <a:pt x="127" y="214"/>
                    </a:lnTo>
                    <a:lnTo>
                      <a:pt x="127" y="216"/>
                    </a:lnTo>
                    <a:lnTo>
                      <a:pt x="126" y="218"/>
                    </a:lnTo>
                    <a:lnTo>
                      <a:pt x="125" y="221"/>
                    </a:lnTo>
                    <a:lnTo>
                      <a:pt x="123" y="224"/>
                    </a:lnTo>
                    <a:lnTo>
                      <a:pt x="119" y="228"/>
                    </a:lnTo>
                    <a:lnTo>
                      <a:pt x="115" y="234"/>
                    </a:lnTo>
                    <a:lnTo>
                      <a:pt x="115" y="236"/>
                    </a:lnTo>
                    <a:lnTo>
                      <a:pt x="115" y="238"/>
                    </a:lnTo>
                    <a:lnTo>
                      <a:pt x="118" y="239"/>
                    </a:lnTo>
                    <a:lnTo>
                      <a:pt x="120" y="240"/>
                    </a:lnTo>
                    <a:lnTo>
                      <a:pt x="125" y="242"/>
                    </a:lnTo>
                    <a:lnTo>
                      <a:pt x="128" y="248"/>
                    </a:lnTo>
                    <a:lnTo>
                      <a:pt x="132" y="253"/>
                    </a:lnTo>
                    <a:lnTo>
                      <a:pt x="133" y="258"/>
                    </a:lnTo>
                    <a:lnTo>
                      <a:pt x="133" y="260"/>
                    </a:lnTo>
                    <a:lnTo>
                      <a:pt x="132" y="263"/>
                    </a:lnTo>
                    <a:lnTo>
                      <a:pt x="129" y="264"/>
                    </a:lnTo>
                    <a:lnTo>
                      <a:pt x="127" y="264"/>
                    </a:lnTo>
                    <a:lnTo>
                      <a:pt x="124" y="264"/>
                    </a:lnTo>
                    <a:lnTo>
                      <a:pt x="120" y="262"/>
                    </a:lnTo>
                    <a:lnTo>
                      <a:pt x="114" y="259"/>
                    </a:lnTo>
                    <a:lnTo>
                      <a:pt x="108" y="255"/>
                    </a:lnTo>
                    <a:lnTo>
                      <a:pt x="104" y="253"/>
                    </a:lnTo>
                    <a:lnTo>
                      <a:pt x="100" y="253"/>
                    </a:lnTo>
                    <a:lnTo>
                      <a:pt x="98" y="254"/>
                    </a:lnTo>
                    <a:lnTo>
                      <a:pt x="97" y="256"/>
                    </a:lnTo>
                    <a:lnTo>
                      <a:pt x="96" y="262"/>
                    </a:lnTo>
                    <a:lnTo>
                      <a:pt x="97" y="268"/>
                    </a:lnTo>
                    <a:lnTo>
                      <a:pt x="105" y="271"/>
                    </a:lnTo>
                    <a:lnTo>
                      <a:pt x="121" y="278"/>
                    </a:lnTo>
                    <a:lnTo>
                      <a:pt x="137" y="285"/>
                    </a:lnTo>
                    <a:lnTo>
                      <a:pt x="146" y="287"/>
                    </a:lnTo>
                    <a:lnTo>
                      <a:pt x="161" y="288"/>
                    </a:lnTo>
                    <a:lnTo>
                      <a:pt x="170" y="290"/>
                    </a:lnTo>
                    <a:lnTo>
                      <a:pt x="174" y="291"/>
                    </a:lnTo>
                    <a:lnTo>
                      <a:pt x="175" y="292"/>
                    </a:lnTo>
                    <a:lnTo>
                      <a:pt x="175" y="293"/>
                    </a:lnTo>
                    <a:lnTo>
                      <a:pt x="175" y="294"/>
                    </a:lnTo>
                    <a:lnTo>
                      <a:pt x="169" y="296"/>
                    </a:lnTo>
                    <a:lnTo>
                      <a:pt x="161" y="298"/>
                    </a:lnTo>
                    <a:lnTo>
                      <a:pt x="149" y="300"/>
                    </a:lnTo>
                    <a:lnTo>
                      <a:pt x="135" y="300"/>
                    </a:lnTo>
                    <a:lnTo>
                      <a:pt x="131" y="300"/>
                    </a:lnTo>
                    <a:lnTo>
                      <a:pt x="127" y="301"/>
                    </a:lnTo>
                    <a:lnTo>
                      <a:pt x="126" y="304"/>
                    </a:lnTo>
                    <a:lnTo>
                      <a:pt x="125" y="308"/>
                    </a:lnTo>
                    <a:lnTo>
                      <a:pt x="125" y="313"/>
                    </a:lnTo>
                    <a:lnTo>
                      <a:pt x="124" y="318"/>
                    </a:lnTo>
                    <a:lnTo>
                      <a:pt x="122" y="320"/>
                    </a:lnTo>
                    <a:lnTo>
                      <a:pt x="119" y="321"/>
                    </a:lnTo>
                    <a:lnTo>
                      <a:pt x="117" y="322"/>
                    </a:lnTo>
                    <a:lnTo>
                      <a:pt x="112" y="321"/>
                    </a:lnTo>
                    <a:lnTo>
                      <a:pt x="109" y="321"/>
                    </a:lnTo>
                    <a:lnTo>
                      <a:pt x="105" y="319"/>
                    </a:lnTo>
                    <a:lnTo>
                      <a:pt x="97" y="315"/>
                    </a:lnTo>
                    <a:lnTo>
                      <a:pt x="90" y="312"/>
                    </a:lnTo>
                    <a:lnTo>
                      <a:pt x="85" y="311"/>
                    </a:lnTo>
                    <a:lnTo>
                      <a:pt x="82" y="311"/>
                    </a:lnTo>
                    <a:lnTo>
                      <a:pt x="80" y="311"/>
                    </a:lnTo>
                    <a:lnTo>
                      <a:pt x="78" y="313"/>
                    </a:lnTo>
                    <a:lnTo>
                      <a:pt x="74" y="315"/>
                    </a:lnTo>
                    <a:lnTo>
                      <a:pt x="71" y="317"/>
                    </a:lnTo>
                    <a:lnTo>
                      <a:pt x="68" y="317"/>
                    </a:lnTo>
                    <a:lnTo>
                      <a:pt x="65" y="317"/>
                    </a:lnTo>
                    <a:lnTo>
                      <a:pt x="57" y="314"/>
                    </a:lnTo>
                    <a:lnTo>
                      <a:pt x="51" y="310"/>
                    </a:lnTo>
                    <a:lnTo>
                      <a:pt x="44" y="307"/>
                    </a:lnTo>
                    <a:lnTo>
                      <a:pt x="38" y="305"/>
                    </a:lnTo>
                    <a:lnTo>
                      <a:pt x="36" y="305"/>
                    </a:lnTo>
                    <a:lnTo>
                      <a:pt x="33" y="305"/>
                    </a:lnTo>
                    <a:lnTo>
                      <a:pt x="31" y="306"/>
                    </a:lnTo>
                    <a:lnTo>
                      <a:pt x="29" y="308"/>
                    </a:lnTo>
                    <a:lnTo>
                      <a:pt x="27" y="312"/>
                    </a:lnTo>
                    <a:lnTo>
                      <a:pt x="25" y="313"/>
                    </a:lnTo>
                    <a:lnTo>
                      <a:pt x="23" y="312"/>
                    </a:lnTo>
                    <a:lnTo>
                      <a:pt x="20" y="308"/>
                    </a:lnTo>
                    <a:lnTo>
                      <a:pt x="18" y="296"/>
                    </a:lnTo>
                    <a:lnTo>
                      <a:pt x="16" y="280"/>
                    </a:lnTo>
                    <a:lnTo>
                      <a:pt x="15" y="244"/>
                    </a:lnTo>
                    <a:lnTo>
                      <a:pt x="14" y="225"/>
                    </a:lnTo>
                    <a:lnTo>
                      <a:pt x="14" y="221"/>
                    </a:lnTo>
                    <a:lnTo>
                      <a:pt x="14" y="217"/>
                    </a:lnTo>
                    <a:lnTo>
                      <a:pt x="13" y="215"/>
                    </a:lnTo>
                    <a:lnTo>
                      <a:pt x="12" y="214"/>
                    </a:lnTo>
                    <a:lnTo>
                      <a:pt x="11" y="214"/>
                    </a:lnTo>
                    <a:lnTo>
                      <a:pt x="10" y="216"/>
                    </a:lnTo>
                    <a:lnTo>
                      <a:pt x="10" y="217"/>
                    </a:lnTo>
                    <a:lnTo>
                      <a:pt x="10" y="221"/>
                    </a:lnTo>
                    <a:lnTo>
                      <a:pt x="11" y="224"/>
                    </a:lnTo>
                    <a:lnTo>
                      <a:pt x="11" y="226"/>
                    </a:lnTo>
                    <a:lnTo>
                      <a:pt x="12" y="226"/>
                    </a:lnTo>
                    <a:lnTo>
                      <a:pt x="12" y="224"/>
                    </a:lnTo>
                    <a:lnTo>
                      <a:pt x="13" y="216"/>
                    </a:lnTo>
                    <a:lnTo>
                      <a:pt x="14" y="204"/>
                    </a:lnTo>
                    <a:lnTo>
                      <a:pt x="14" y="179"/>
                    </a:lnTo>
                    <a:lnTo>
                      <a:pt x="14" y="162"/>
                    </a:lnTo>
                    <a:lnTo>
                      <a:pt x="14" y="72"/>
                    </a:lnTo>
                    <a:lnTo>
                      <a:pt x="14" y="63"/>
                    </a:lnTo>
                    <a:lnTo>
                      <a:pt x="12" y="51"/>
                    </a:lnTo>
                    <a:lnTo>
                      <a:pt x="10" y="38"/>
                    </a:lnTo>
                    <a:lnTo>
                      <a:pt x="6" y="30"/>
                    </a:lnTo>
                    <a:lnTo>
                      <a:pt x="4" y="22"/>
                    </a:lnTo>
                    <a:lnTo>
                      <a:pt x="1" y="12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8" name="Freeform 154">
                <a:extLst>
                  <a:ext uri="{FF2B5EF4-FFF2-40B4-BE49-F238E27FC236}">
                    <a16:creationId xmlns:a16="http://schemas.microsoft.com/office/drawing/2014/main" xmlns="" id="{545EC3F3-CE6E-4B3A-B3FB-5FE34D779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8" y="3486"/>
                <a:ext cx="65" cy="69"/>
              </a:xfrm>
              <a:custGeom>
                <a:avLst/>
                <a:gdLst>
                  <a:gd name="T0" fmla="*/ 50 w 261"/>
                  <a:gd name="T1" fmla="*/ 13 h 277"/>
                  <a:gd name="T2" fmla="*/ 73 w 261"/>
                  <a:gd name="T3" fmla="*/ 24 h 277"/>
                  <a:gd name="T4" fmla="*/ 91 w 261"/>
                  <a:gd name="T5" fmla="*/ 24 h 277"/>
                  <a:gd name="T6" fmla="*/ 134 w 261"/>
                  <a:gd name="T7" fmla="*/ 22 h 277"/>
                  <a:gd name="T8" fmla="*/ 151 w 261"/>
                  <a:gd name="T9" fmla="*/ 32 h 277"/>
                  <a:gd name="T10" fmla="*/ 145 w 261"/>
                  <a:gd name="T11" fmla="*/ 38 h 277"/>
                  <a:gd name="T12" fmla="*/ 133 w 261"/>
                  <a:gd name="T13" fmla="*/ 37 h 277"/>
                  <a:gd name="T14" fmla="*/ 163 w 261"/>
                  <a:gd name="T15" fmla="*/ 57 h 277"/>
                  <a:gd name="T16" fmla="*/ 200 w 261"/>
                  <a:gd name="T17" fmla="*/ 74 h 277"/>
                  <a:gd name="T18" fmla="*/ 254 w 261"/>
                  <a:gd name="T19" fmla="*/ 95 h 277"/>
                  <a:gd name="T20" fmla="*/ 260 w 261"/>
                  <a:gd name="T21" fmla="*/ 105 h 277"/>
                  <a:gd name="T22" fmla="*/ 248 w 261"/>
                  <a:gd name="T23" fmla="*/ 99 h 277"/>
                  <a:gd name="T24" fmla="*/ 223 w 261"/>
                  <a:gd name="T25" fmla="*/ 88 h 277"/>
                  <a:gd name="T26" fmla="*/ 220 w 261"/>
                  <a:gd name="T27" fmla="*/ 95 h 277"/>
                  <a:gd name="T28" fmla="*/ 225 w 261"/>
                  <a:gd name="T29" fmla="*/ 101 h 277"/>
                  <a:gd name="T30" fmla="*/ 195 w 261"/>
                  <a:gd name="T31" fmla="*/ 96 h 277"/>
                  <a:gd name="T32" fmla="*/ 206 w 261"/>
                  <a:gd name="T33" fmla="*/ 99 h 277"/>
                  <a:gd name="T34" fmla="*/ 221 w 261"/>
                  <a:gd name="T35" fmla="*/ 117 h 277"/>
                  <a:gd name="T36" fmla="*/ 207 w 261"/>
                  <a:gd name="T37" fmla="*/ 120 h 277"/>
                  <a:gd name="T38" fmla="*/ 219 w 261"/>
                  <a:gd name="T39" fmla="*/ 131 h 277"/>
                  <a:gd name="T40" fmla="*/ 242 w 261"/>
                  <a:gd name="T41" fmla="*/ 156 h 277"/>
                  <a:gd name="T42" fmla="*/ 256 w 261"/>
                  <a:gd name="T43" fmla="*/ 186 h 277"/>
                  <a:gd name="T44" fmla="*/ 225 w 261"/>
                  <a:gd name="T45" fmla="*/ 166 h 277"/>
                  <a:gd name="T46" fmla="*/ 177 w 261"/>
                  <a:gd name="T47" fmla="*/ 119 h 277"/>
                  <a:gd name="T48" fmla="*/ 159 w 261"/>
                  <a:gd name="T49" fmla="*/ 94 h 277"/>
                  <a:gd name="T50" fmla="*/ 109 w 261"/>
                  <a:gd name="T51" fmla="*/ 71 h 277"/>
                  <a:gd name="T52" fmla="*/ 71 w 261"/>
                  <a:gd name="T53" fmla="*/ 57 h 277"/>
                  <a:gd name="T54" fmla="*/ 125 w 261"/>
                  <a:gd name="T55" fmla="*/ 86 h 277"/>
                  <a:gd name="T56" fmla="*/ 140 w 261"/>
                  <a:gd name="T57" fmla="*/ 96 h 277"/>
                  <a:gd name="T58" fmla="*/ 123 w 261"/>
                  <a:gd name="T59" fmla="*/ 101 h 277"/>
                  <a:gd name="T60" fmla="*/ 154 w 261"/>
                  <a:gd name="T61" fmla="*/ 124 h 277"/>
                  <a:gd name="T62" fmla="*/ 145 w 261"/>
                  <a:gd name="T63" fmla="*/ 128 h 277"/>
                  <a:gd name="T64" fmla="*/ 127 w 261"/>
                  <a:gd name="T65" fmla="*/ 129 h 277"/>
                  <a:gd name="T66" fmla="*/ 147 w 261"/>
                  <a:gd name="T67" fmla="*/ 137 h 277"/>
                  <a:gd name="T68" fmla="*/ 137 w 261"/>
                  <a:gd name="T69" fmla="*/ 140 h 277"/>
                  <a:gd name="T70" fmla="*/ 141 w 261"/>
                  <a:gd name="T71" fmla="*/ 153 h 277"/>
                  <a:gd name="T72" fmla="*/ 184 w 261"/>
                  <a:gd name="T73" fmla="*/ 186 h 277"/>
                  <a:gd name="T74" fmla="*/ 239 w 261"/>
                  <a:gd name="T75" fmla="*/ 206 h 277"/>
                  <a:gd name="T76" fmla="*/ 252 w 261"/>
                  <a:gd name="T77" fmla="*/ 218 h 277"/>
                  <a:gd name="T78" fmla="*/ 212 w 261"/>
                  <a:gd name="T79" fmla="*/ 208 h 277"/>
                  <a:gd name="T80" fmla="*/ 171 w 261"/>
                  <a:gd name="T81" fmla="*/ 202 h 277"/>
                  <a:gd name="T82" fmla="*/ 141 w 261"/>
                  <a:gd name="T83" fmla="*/ 203 h 277"/>
                  <a:gd name="T84" fmla="*/ 164 w 261"/>
                  <a:gd name="T85" fmla="*/ 211 h 277"/>
                  <a:gd name="T86" fmla="*/ 156 w 261"/>
                  <a:gd name="T87" fmla="*/ 212 h 277"/>
                  <a:gd name="T88" fmla="*/ 166 w 261"/>
                  <a:gd name="T89" fmla="*/ 226 h 277"/>
                  <a:gd name="T90" fmla="*/ 146 w 261"/>
                  <a:gd name="T91" fmla="*/ 229 h 277"/>
                  <a:gd name="T92" fmla="*/ 129 w 261"/>
                  <a:gd name="T93" fmla="*/ 236 h 277"/>
                  <a:gd name="T94" fmla="*/ 140 w 261"/>
                  <a:gd name="T95" fmla="*/ 244 h 277"/>
                  <a:gd name="T96" fmla="*/ 160 w 261"/>
                  <a:gd name="T97" fmla="*/ 252 h 277"/>
                  <a:gd name="T98" fmla="*/ 133 w 261"/>
                  <a:gd name="T99" fmla="*/ 266 h 277"/>
                  <a:gd name="T100" fmla="*/ 137 w 261"/>
                  <a:gd name="T101" fmla="*/ 277 h 277"/>
                  <a:gd name="T102" fmla="*/ 115 w 261"/>
                  <a:gd name="T103" fmla="*/ 241 h 277"/>
                  <a:gd name="T104" fmla="*/ 98 w 261"/>
                  <a:gd name="T105" fmla="*/ 188 h 277"/>
                  <a:gd name="T106" fmla="*/ 93 w 261"/>
                  <a:gd name="T107" fmla="*/ 151 h 277"/>
                  <a:gd name="T108" fmla="*/ 67 w 261"/>
                  <a:gd name="T109" fmla="*/ 109 h 277"/>
                  <a:gd name="T110" fmla="*/ 54 w 261"/>
                  <a:gd name="T111" fmla="*/ 82 h 277"/>
                  <a:gd name="T112" fmla="*/ 48 w 261"/>
                  <a:gd name="T113" fmla="*/ 64 h 277"/>
                  <a:gd name="T114" fmla="*/ 17 w 261"/>
                  <a:gd name="T115" fmla="*/ 28 h 277"/>
                  <a:gd name="T116" fmla="*/ 1 w 261"/>
                  <a:gd name="T117" fmla="*/ 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1" h="277">
                    <a:moveTo>
                      <a:pt x="0" y="0"/>
                    </a:moveTo>
                    <a:lnTo>
                      <a:pt x="14" y="2"/>
                    </a:lnTo>
                    <a:lnTo>
                      <a:pt x="38" y="9"/>
                    </a:lnTo>
                    <a:lnTo>
                      <a:pt x="50" y="13"/>
                    </a:lnTo>
                    <a:lnTo>
                      <a:pt x="62" y="16"/>
                    </a:lnTo>
                    <a:lnTo>
                      <a:pt x="70" y="19"/>
                    </a:lnTo>
                    <a:lnTo>
                      <a:pt x="73" y="23"/>
                    </a:lnTo>
                    <a:lnTo>
                      <a:pt x="73" y="24"/>
                    </a:lnTo>
                    <a:lnTo>
                      <a:pt x="75" y="25"/>
                    </a:lnTo>
                    <a:lnTo>
                      <a:pt x="78" y="25"/>
                    </a:lnTo>
                    <a:lnTo>
                      <a:pt x="82" y="25"/>
                    </a:lnTo>
                    <a:lnTo>
                      <a:pt x="91" y="24"/>
                    </a:lnTo>
                    <a:lnTo>
                      <a:pt x="102" y="23"/>
                    </a:lnTo>
                    <a:lnTo>
                      <a:pt x="114" y="22"/>
                    </a:lnTo>
                    <a:lnTo>
                      <a:pt x="126" y="21"/>
                    </a:lnTo>
                    <a:lnTo>
                      <a:pt x="134" y="22"/>
                    </a:lnTo>
                    <a:lnTo>
                      <a:pt x="140" y="23"/>
                    </a:lnTo>
                    <a:lnTo>
                      <a:pt x="145" y="27"/>
                    </a:lnTo>
                    <a:lnTo>
                      <a:pt x="149" y="30"/>
                    </a:lnTo>
                    <a:lnTo>
                      <a:pt x="151" y="32"/>
                    </a:lnTo>
                    <a:lnTo>
                      <a:pt x="151" y="35"/>
                    </a:lnTo>
                    <a:lnTo>
                      <a:pt x="151" y="36"/>
                    </a:lnTo>
                    <a:lnTo>
                      <a:pt x="149" y="37"/>
                    </a:lnTo>
                    <a:lnTo>
                      <a:pt x="145" y="38"/>
                    </a:lnTo>
                    <a:lnTo>
                      <a:pt x="142" y="38"/>
                    </a:lnTo>
                    <a:lnTo>
                      <a:pt x="130" y="37"/>
                    </a:lnTo>
                    <a:lnTo>
                      <a:pt x="129" y="36"/>
                    </a:lnTo>
                    <a:lnTo>
                      <a:pt x="133" y="37"/>
                    </a:lnTo>
                    <a:lnTo>
                      <a:pt x="140" y="41"/>
                    </a:lnTo>
                    <a:lnTo>
                      <a:pt x="147" y="45"/>
                    </a:lnTo>
                    <a:lnTo>
                      <a:pt x="155" y="52"/>
                    </a:lnTo>
                    <a:lnTo>
                      <a:pt x="163" y="57"/>
                    </a:lnTo>
                    <a:lnTo>
                      <a:pt x="170" y="63"/>
                    </a:lnTo>
                    <a:lnTo>
                      <a:pt x="177" y="68"/>
                    </a:lnTo>
                    <a:lnTo>
                      <a:pt x="183" y="70"/>
                    </a:lnTo>
                    <a:lnTo>
                      <a:pt x="200" y="74"/>
                    </a:lnTo>
                    <a:lnTo>
                      <a:pt x="226" y="82"/>
                    </a:lnTo>
                    <a:lnTo>
                      <a:pt x="239" y="86"/>
                    </a:lnTo>
                    <a:lnTo>
                      <a:pt x="250" y="92"/>
                    </a:lnTo>
                    <a:lnTo>
                      <a:pt x="254" y="95"/>
                    </a:lnTo>
                    <a:lnTo>
                      <a:pt x="257" y="97"/>
                    </a:lnTo>
                    <a:lnTo>
                      <a:pt x="260" y="100"/>
                    </a:lnTo>
                    <a:lnTo>
                      <a:pt x="261" y="104"/>
                    </a:lnTo>
                    <a:lnTo>
                      <a:pt x="260" y="105"/>
                    </a:lnTo>
                    <a:lnTo>
                      <a:pt x="259" y="105"/>
                    </a:lnTo>
                    <a:lnTo>
                      <a:pt x="256" y="104"/>
                    </a:lnTo>
                    <a:lnTo>
                      <a:pt x="254" y="103"/>
                    </a:lnTo>
                    <a:lnTo>
                      <a:pt x="248" y="99"/>
                    </a:lnTo>
                    <a:lnTo>
                      <a:pt x="240" y="95"/>
                    </a:lnTo>
                    <a:lnTo>
                      <a:pt x="233" y="91"/>
                    </a:lnTo>
                    <a:lnTo>
                      <a:pt x="226" y="88"/>
                    </a:lnTo>
                    <a:lnTo>
                      <a:pt x="223" y="88"/>
                    </a:lnTo>
                    <a:lnTo>
                      <a:pt x="221" y="88"/>
                    </a:lnTo>
                    <a:lnTo>
                      <a:pt x="220" y="90"/>
                    </a:lnTo>
                    <a:lnTo>
                      <a:pt x="220" y="92"/>
                    </a:lnTo>
                    <a:lnTo>
                      <a:pt x="220" y="95"/>
                    </a:lnTo>
                    <a:lnTo>
                      <a:pt x="222" y="97"/>
                    </a:lnTo>
                    <a:lnTo>
                      <a:pt x="224" y="99"/>
                    </a:lnTo>
                    <a:lnTo>
                      <a:pt x="226" y="100"/>
                    </a:lnTo>
                    <a:lnTo>
                      <a:pt x="225" y="101"/>
                    </a:lnTo>
                    <a:lnTo>
                      <a:pt x="216" y="101"/>
                    </a:lnTo>
                    <a:lnTo>
                      <a:pt x="206" y="100"/>
                    </a:lnTo>
                    <a:lnTo>
                      <a:pt x="199" y="99"/>
                    </a:lnTo>
                    <a:lnTo>
                      <a:pt x="195" y="96"/>
                    </a:lnTo>
                    <a:lnTo>
                      <a:pt x="194" y="94"/>
                    </a:lnTo>
                    <a:lnTo>
                      <a:pt x="195" y="94"/>
                    </a:lnTo>
                    <a:lnTo>
                      <a:pt x="199" y="95"/>
                    </a:lnTo>
                    <a:lnTo>
                      <a:pt x="206" y="99"/>
                    </a:lnTo>
                    <a:lnTo>
                      <a:pt x="214" y="107"/>
                    </a:lnTo>
                    <a:lnTo>
                      <a:pt x="219" y="111"/>
                    </a:lnTo>
                    <a:lnTo>
                      <a:pt x="220" y="114"/>
                    </a:lnTo>
                    <a:lnTo>
                      <a:pt x="221" y="117"/>
                    </a:lnTo>
                    <a:lnTo>
                      <a:pt x="221" y="118"/>
                    </a:lnTo>
                    <a:lnTo>
                      <a:pt x="216" y="120"/>
                    </a:lnTo>
                    <a:lnTo>
                      <a:pt x="212" y="120"/>
                    </a:lnTo>
                    <a:lnTo>
                      <a:pt x="207" y="120"/>
                    </a:lnTo>
                    <a:lnTo>
                      <a:pt x="205" y="121"/>
                    </a:lnTo>
                    <a:lnTo>
                      <a:pt x="207" y="123"/>
                    </a:lnTo>
                    <a:lnTo>
                      <a:pt x="214" y="128"/>
                    </a:lnTo>
                    <a:lnTo>
                      <a:pt x="219" y="131"/>
                    </a:lnTo>
                    <a:lnTo>
                      <a:pt x="224" y="135"/>
                    </a:lnTo>
                    <a:lnTo>
                      <a:pt x="228" y="139"/>
                    </a:lnTo>
                    <a:lnTo>
                      <a:pt x="234" y="145"/>
                    </a:lnTo>
                    <a:lnTo>
                      <a:pt x="242" y="156"/>
                    </a:lnTo>
                    <a:lnTo>
                      <a:pt x="250" y="167"/>
                    </a:lnTo>
                    <a:lnTo>
                      <a:pt x="255" y="177"/>
                    </a:lnTo>
                    <a:lnTo>
                      <a:pt x="256" y="184"/>
                    </a:lnTo>
                    <a:lnTo>
                      <a:pt x="256" y="186"/>
                    </a:lnTo>
                    <a:lnTo>
                      <a:pt x="254" y="187"/>
                    </a:lnTo>
                    <a:lnTo>
                      <a:pt x="252" y="186"/>
                    </a:lnTo>
                    <a:lnTo>
                      <a:pt x="248" y="182"/>
                    </a:lnTo>
                    <a:lnTo>
                      <a:pt x="225" y="166"/>
                    </a:lnTo>
                    <a:lnTo>
                      <a:pt x="204" y="149"/>
                    </a:lnTo>
                    <a:lnTo>
                      <a:pt x="194" y="140"/>
                    </a:lnTo>
                    <a:lnTo>
                      <a:pt x="185" y="131"/>
                    </a:lnTo>
                    <a:lnTo>
                      <a:pt x="177" y="119"/>
                    </a:lnTo>
                    <a:lnTo>
                      <a:pt x="170" y="107"/>
                    </a:lnTo>
                    <a:lnTo>
                      <a:pt x="167" y="101"/>
                    </a:lnTo>
                    <a:lnTo>
                      <a:pt x="164" y="98"/>
                    </a:lnTo>
                    <a:lnTo>
                      <a:pt x="159" y="94"/>
                    </a:lnTo>
                    <a:lnTo>
                      <a:pt x="155" y="91"/>
                    </a:lnTo>
                    <a:lnTo>
                      <a:pt x="144" y="84"/>
                    </a:lnTo>
                    <a:lnTo>
                      <a:pt x="133" y="80"/>
                    </a:lnTo>
                    <a:lnTo>
                      <a:pt x="109" y="71"/>
                    </a:lnTo>
                    <a:lnTo>
                      <a:pt x="87" y="64"/>
                    </a:lnTo>
                    <a:lnTo>
                      <a:pt x="72" y="56"/>
                    </a:lnTo>
                    <a:lnTo>
                      <a:pt x="67" y="55"/>
                    </a:lnTo>
                    <a:lnTo>
                      <a:pt x="71" y="57"/>
                    </a:lnTo>
                    <a:lnTo>
                      <a:pt x="82" y="64"/>
                    </a:lnTo>
                    <a:lnTo>
                      <a:pt x="96" y="71"/>
                    </a:lnTo>
                    <a:lnTo>
                      <a:pt x="111" y="79"/>
                    </a:lnTo>
                    <a:lnTo>
                      <a:pt x="125" y="86"/>
                    </a:lnTo>
                    <a:lnTo>
                      <a:pt x="136" y="91"/>
                    </a:lnTo>
                    <a:lnTo>
                      <a:pt x="141" y="93"/>
                    </a:lnTo>
                    <a:lnTo>
                      <a:pt x="142" y="94"/>
                    </a:lnTo>
                    <a:lnTo>
                      <a:pt x="140" y="96"/>
                    </a:lnTo>
                    <a:lnTo>
                      <a:pt x="137" y="97"/>
                    </a:lnTo>
                    <a:lnTo>
                      <a:pt x="127" y="98"/>
                    </a:lnTo>
                    <a:lnTo>
                      <a:pt x="118" y="98"/>
                    </a:lnTo>
                    <a:lnTo>
                      <a:pt x="123" y="101"/>
                    </a:lnTo>
                    <a:lnTo>
                      <a:pt x="133" y="109"/>
                    </a:lnTo>
                    <a:lnTo>
                      <a:pt x="145" y="117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4" y="126"/>
                    </a:lnTo>
                    <a:lnTo>
                      <a:pt x="153" y="127"/>
                    </a:lnTo>
                    <a:lnTo>
                      <a:pt x="152" y="128"/>
                    </a:lnTo>
                    <a:lnTo>
                      <a:pt x="145" y="128"/>
                    </a:lnTo>
                    <a:lnTo>
                      <a:pt x="139" y="128"/>
                    </a:lnTo>
                    <a:lnTo>
                      <a:pt x="131" y="128"/>
                    </a:lnTo>
                    <a:lnTo>
                      <a:pt x="127" y="128"/>
                    </a:lnTo>
                    <a:lnTo>
                      <a:pt x="127" y="129"/>
                    </a:lnTo>
                    <a:lnTo>
                      <a:pt x="133" y="132"/>
                    </a:lnTo>
                    <a:lnTo>
                      <a:pt x="145" y="135"/>
                    </a:lnTo>
                    <a:lnTo>
                      <a:pt x="150" y="137"/>
                    </a:lnTo>
                    <a:lnTo>
                      <a:pt x="147" y="137"/>
                    </a:lnTo>
                    <a:lnTo>
                      <a:pt x="143" y="137"/>
                    </a:lnTo>
                    <a:lnTo>
                      <a:pt x="141" y="138"/>
                    </a:lnTo>
                    <a:lnTo>
                      <a:pt x="139" y="138"/>
                    </a:lnTo>
                    <a:lnTo>
                      <a:pt x="137" y="140"/>
                    </a:lnTo>
                    <a:lnTo>
                      <a:pt x="136" y="141"/>
                    </a:lnTo>
                    <a:lnTo>
                      <a:pt x="136" y="145"/>
                    </a:lnTo>
                    <a:lnTo>
                      <a:pt x="138" y="148"/>
                    </a:lnTo>
                    <a:lnTo>
                      <a:pt x="141" y="153"/>
                    </a:lnTo>
                    <a:lnTo>
                      <a:pt x="146" y="160"/>
                    </a:lnTo>
                    <a:lnTo>
                      <a:pt x="159" y="170"/>
                    </a:lnTo>
                    <a:lnTo>
                      <a:pt x="170" y="179"/>
                    </a:lnTo>
                    <a:lnTo>
                      <a:pt x="184" y="186"/>
                    </a:lnTo>
                    <a:lnTo>
                      <a:pt x="202" y="192"/>
                    </a:lnTo>
                    <a:lnTo>
                      <a:pt x="214" y="196"/>
                    </a:lnTo>
                    <a:lnTo>
                      <a:pt x="232" y="203"/>
                    </a:lnTo>
                    <a:lnTo>
                      <a:pt x="239" y="206"/>
                    </a:lnTo>
                    <a:lnTo>
                      <a:pt x="246" y="210"/>
                    </a:lnTo>
                    <a:lnTo>
                      <a:pt x="249" y="212"/>
                    </a:lnTo>
                    <a:lnTo>
                      <a:pt x="251" y="216"/>
                    </a:lnTo>
                    <a:lnTo>
                      <a:pt x="252" y="218"/>
                    </a:lnTo>
                    <a:lnTo>
                      <a:pt x="252" y="220"/>
                    </a:lnTo>
                    <a:lnTo>
                      <a:pt x="246" y="219"/>
                    </a:lnTo>
                    <a:lnTo>
                      <a:pt x="229" y="214"/>
                    </a:lnTo>
                    <a:lnTo>
                      <a:pt x="212" y="208"/>
                    </a:lnTo>
                    <a:lnTo>
                      <a:pt x="201" y="205"/>
                    </a:lnTo>
                    <a:lnTo>
                      <a:pt x="196" y="205"/>
                    </a:lnTo>
                    <a:lnTo>
                      <a:pt x="185" y="204"/>
                    </a:lnTo>
                    <a:lnTo>
                      <a:pt x="171" y="202"/>
                    </a:lnTo>
                    <a:lnTo>
                      <a:pt x="157" y="201"/>
                    </a:lnTo>
                    <a:lnTo>
                      <a:pt x="145" y="200"/>
                    </a:lnTo>
                    <a:lnTo>
                      <a:pt x="140" y="202"/>
                    </a:lnTo>
                    <a:lnTo>
                      <a:pt x="141" y="203"/>
                    </a:lnTo>
                    <a:lnTo>
                      <a:pt x="144" y="204"/>
                    </a:lnTo>
                    <a:lnTo>
                      <a:pt x="151" y="207"/>
                    </a:lnTo>
                    <a:lnTo>
                      <a:pt x="160" y="210"/>
                    </a:lnTo>
                    <a:lnTo>
                      <a:pt x="164" y="211"/>
                    </a:lnTo>
                    <a:lnTo>
                      <a:pt x="164" y="211"/>
                    </a:lnTo>
                    <a:lnTo>
                      <a:pt x="161" y="211"/>
                    </a:lnTo>
                    <a:lnTo>
                      <a:pt x="158" y="211"/>
                    </a:lnTo>
                    <a:lnTo>
                      <a:pt x="156" y="212"/>
                    </a:lnTo>
                    <a:lnTo>
                      <a:pt x="154" y="215"/>
                    </a:lnTo>
                    <a:lnTo>
                      <a:pt x="155" y="218"/>
                    </a:lnTo>
                    <a:lnTo>
                      <a:pt x="160" y="223"/>
                    </a:lnTo>
                    <a:lnTo>
                      <a:pt x="166" y="226"/>
                    </a:lnTo>
                    <a:lnTo>
                      <a:pt x="171" y="229"/>
                    </a:lnTo>
                    <a:lnTo>
                      <a:pt x="169" y="229"/>
                    </a:lnTo>
                    <a:lnTo>
                      <a:pt x="157" y="229"/>
                    </a:lnTo>
                    <a:lnTo>
                      <a:pt x="146" y="229"/>
                    </a:lnTo>
                    <a:lnTo>
                      <a:pt x="139" y="231"/>
                    </a:lnTo>
                    <a:lnTo>
                      <a:pt x="133" y="232"/>
                    </a:lnTo>
                    <a:lnTo>
                      <a:pt x="130" y="235"/>
                    </a:lnTo>
                    <a:lnTo>
                      <a:pt x="129" y="236"/>
                    </a:lnTo>
                    <a:lnTo>
                      <a:pt x="130" y="238"/>
                    </a:lnTo>
                    <a:lnTo>
                      <a:pt x="131" y="239"/>
                    </a:lnTo>
                    <a:lnTo>
                      <a:pt x="133" y="241"/>
                    </a:lnTo>
                    <a:lnTo>
                      <a:pt x="140" y="244"/>
                    </a:lnTo>
                    <a:lnTo>
                      <a:pt x="152" y="247"/>
                    </a:lnTo>
                    <a:lnTo>
                      <a:pt x="160" y="249"/>
                    </a:lnTo>
                    <a:lnTo>
                      <a:pt x="163" y="250"/>
                    </a:lnTo>
                    <a:lnTo>
                      <a:pt x="160" y="252"/>
                    </a:lnTo>
                    <a:lnTo>
                      <a:pt x="154" y="253"/>
                    </a:lnTo>
                    <a:lnTo>
                      <a:pt x="139" y="256"/>
                    </a:lnTo>
                    <a:lnTo>
                      <a:pt x="130" y="258"/>
                    </a:lnTo>
                    <a:lnTo>
                      <a:pt x="133" y="266"/>
                    </a:lnTo>
                    <a:lnTo>
                      <a:pt x="137" y="273"/>
                    </a:lnTo>
                    <a:lnTo>
                      <a:pt x="138" y="276"/>
                    </a:lnTo>
                    <a:lnTo>
                      <a:pt x="138" y="277"/>
                    </a:lnTo>
                    <a:lnTo>
                      <a:pt x="137" y="277"/>
                    </a:lnTo>
                    <a:lnTo>
                      <a:pt x="136" y="276"/>
                    </a:lnTo>
                    <a:lnTo>
                      <a:pt x="131" y="270"/>
                    </a:lnTo>
                    <a:lnTo>
                      <a:pt x="126" y="261"/>
                    </a:lnTo>
                    <a:lnTo>
                      <a:pt x="115" y="241"/>
                    </a:lnTo>
                    <a:lnTo>
                      <a:pt x="109" y="229"/>
                    </a:lnTo>
                    <a:lnTo>
                      <a:pt x="103" y="216"/>
                    </a:lnTo>
                    <a:lnTo>
                      <a:pt x="100" y="202"/>
                    </a:lnTo>
                    <a:lnTo>
                      <a:pt x="98" y="188"/>
                    </a:lnTo>
                    <a:lnTo>
                      <a:pt x="97" y="170"/>
                    </a:lnTo>
                    <a:lnTo>
                      <a:pt x="97" y="164"/>
                    </a:lnTo>
                    <a:lnTo>
                      <a:pt x="96" y="157"/>
                    </a:lnTo>
                    <a:lnTo>
                      <a:pt x="93" y="151"/>
                    </a:lnTo>
                    <a:lnTo>
                      <a:pt x="90" y="145"/>
                    </a:lnTo>
                    <a:lnTo>
                      <a:pt x="83" y="133"/>
                    </a:lnTo>
                    <a:lnTo>
                      <a:pt x="75" y="120"/>
                    </a:lnTo>
                    <a:lnTo>
                      <a:pt x="67" y="109"/>
                    </a:lnTo>
                    <a:lnTo>
                      <a:pt x="60" y="98"/>
                    </a:lnTo>
                    <a:lnTo>
                      <a:pt x="57" y="93"/>
                    </a:lnTo>
                    <a:lnTo>
                      <a:pt x="55" y="87"/>
                    </a:lnTo>
                    <a:lnTo>
                      <a:pt x="54" y="82"/>
                    </a:lnTo>
                    <a:lnTo>
                      <a:pt x="53" y="77"/>
                    </a:lnTo>
                    <a:lnTo>
                      <a:pt x="53" y="73"/>
                    </a:lnTo>
                    <a:lnTo>
                      <a:pt x="50" y="68"/>
                    </a:lnTo>
                    <a:lnTo>
                      <a:pt x="48" y="64"/>
                    </a:lnTo>
                    <a:lnTo>
                      <a:pt x="45" y="59"/>
                    </a:lnTo>
                    <a:lnTo>
                      <a:pt x="36" y="49"/>
                    </a:lnTo>
                    <a:lnTo>
                      <a:pt x="27" y="39"/>
                    </a:lnTo>
                    <a:lnTo>
                      <a:pt x="17" y="28"/>
                    </a:lnTo>
                    <a:lnTo>
                      <a:pt x="8" y="17"/>
                    </a:lnTo>
                    <a:lnTo>
                      <a:pt x="5" y="13"/>
                    </a:lnTo>
                    <a:lnTo>
                      <a:pt x="2" y="9"/>
                    </a:lnTo>
                    <a:lnTo>
                      <a:pt x="1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19" name="Freeform 155">
                <a:extLst>
                  <a:ext uri="{FF2B5EF4-FFF2-40B4-BE49-F238E27FC236}">
                    <a16:creationId xmlns:a16="http://schemas.microsoft.com/office/drawing/2014/main" xmlns="" id="{B9E8C377-C3C4-44C4-859E-680900B3F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9" y="3379"/>
                <a:ext cx="71" cy="79"/>
              </a:xfrm>
              <a:custGeom>
                <a:avLst/>
                <a:gdLst>
                  <a:gd name="T0" fmla="*/ 162 w 281"/>
                  <a:gd name="T1" fmla="*/ 36 h 317"/>
                  <a:gd name="T2" fmla="*/ 166 w 281"/>
                  <a:gd name="T3" fmla="*/ 50 h 317"/>
                  <a:gd name="T4" fmla="*/ 155 w 281"/>
                  <a:gd name="T5" fmla="*/ 63 h 317"/>
                  <a:gd name="T6" fmla="*/ 134 w 281"/>
                  <a:gd name="T7" fmla="*/ 76 h 317"/>
                  <a:gd name="T8" fmla="*/ 134 w 281"/>
                  <a:gd name="T9" fmla="*/ 85 h 317"/>
                  <a:gd name="T10" fmla="*/ 151 w 281"/>
                  <a:gd name="T11" fmla="*/ 95 h 317"/>
                  <a:gd name="T12" fmla="*/ 180 w 281"/>
                  <a:gd name="T13" fmla="*/ 108 h 317"/>
                  <a:gd name="T14" fmla="*/ 187 w 281"/>
                  <a:gd name="T15" fmla="*/ 128 h 317"/>
                  <a:gd name="T16" fmla="*/ 224 w 281"/>
                  <a:gd name="T17" fmla="*/ 179 h 317"/>
                  <a:gd name="T18" fmla="*/ 265 w 281"/>
                  <a:gd name="T19" fmla="*/ 201 h 317"/>
                  <a:gd name="T20" fmla="*/ 278 w 281"/>
                  <a:gd name="T21" fmla="*/ 211 h 317"/>
                  <a:gd name="T22" fmla="*/ 277 w 281"/>
                  <a:gd name="T23" fmla="*/ 221 h 317"/>
                  <a:gd name="T24" fmla="*/ 211 w 281"/>
                  <a:gd name="T25" fmla="*/ 194 h 317"/>
                  <a:gd name="T26" fmla="*/ 181 w 281"/>
                  <a:gd name="T27" fmla="*/ 173 h 317"/>
                  <a:gd name="T28" fmla="*/ 165 w 281"/>
                  <a:gd name="T29" fmla="*/ 142 h 317"/>
                  <a:gd name="T30" fmla="*/ 132 w 281"/>
                  <a:gd name="T31" fmla="*/ 113 h 317"/>
                  <a:gd name="T32" fmla="*/ 119 w 281"/>
                  <a:gd name="T33" fmla="*/ 121 h 317"/>
                  <a:gd name="T34" fmla="*/ 134 w 281"/>
                  <a:gd name="T35" fmla="*/ 145 h 317"/>
                  <a:gd name="T36" fmla="*/ 142 w 281"/>
                  <a:gd name="T37" fmla="*/ 162 h 317"/>
                  <a:gd name="T38" fmla="*/ 159 w 281"/>
                  <a:gd name="T39" fmla="*/ 169 h 317"/>
                  <a:gd name="T40" fmla="*/ 167 w 281"/>
                  <a:gd name="T41" fmla="*/ 180 h 317"/>
                  <a:gd name="T42" fmla="*/ 165 w 281"/>
                  <a:gd name="T43" fmla="*/ 185 h 317"/>
                  <a:gd name="T44" fmla="*/ 143 w 281"/>
                  <a:gd name="T45" fmla="*/ 177 h 317"/>
                  <a:gd name="T46" fmla="*/ 131 w 281"/>
                  <a:gd name="T47" fmla="*/ 173 h 317"/>
                  <a:gd name="T48" fmla="*/ 166 w 281"/>
                  <a:gd name="T49" fmla="*/ 194 h 317"/>
                  <a:gd name="T50" fmla="*/ 198 w 281"/>
                  <a:gd name="T51" fmla="*/ 210 h 317"/>
                  <a:gd name="T52" fmla="*/ 206 w 281"/>
                  <a:gd name="T53" fmla="*/ 222 h 317"/>
                  <a:gd name="T54" fmla="*/ 197 w 281"/>
                  <a:gd name="T55" fmla="*/ 225 h 317"/>
                  <a:gd name="T56" fmla="*/ 133 w 281"/>
                  <a:gd name="T57" fmla="*/ 191 h 317"/>
                  <a:gd name="T58" fmla="*/ 96 w 281"/>
                  <a:gd name="T59" fmla="*/ 160 h 317"/>
                  <a:gd name="T60" fmla="*/ 77 w 281"/>
                  <a:gd name="T61" fmla="*/ 141 h 317"/>
                  <a:gd name="T62" fmla="*/ 49 w 281"/>
                  <a:gd name="T63" fmla="*/ 134 h 317"/>
                  <a:gd name="T64" fmla="*/ 57 w 281"/>
                  <a:gd name="T65" fmla="*/ 149 h 317"/>
                  <a:gd name="T66" fmla="*/ 101 w 281"/>
                  <a:gd name="T67" fmla="*/ 180 h 317"/>
                  <a:gd name="T68" fmla="*/ 104 w 281"/>
                  <a:gd name="T69" fmla="*/ 187 h 317"/>
                  <a:gd name="T70" fmla="*/ 87 w 281"/>
                  <a:gd name="T71" fmla="*/ 191 h 317"/>
                  <a:gd name="T72" fmla="*/ 87 w 281"/>
                  <a:gd name="T73" fmla="*/ 198 h 317"/>
                  <a:gd name="T74" fmla="*/ 131 w 281"/>
                  <a:gd name="T75" fmla="*/ 236 h 317"/>
                  <a:gd name="T76" fmla="*/ 141 w 281"/>
                  <a:gd name="T77" fmla="*/ 248 h 317"/>
                  <a:gd name="T78" fmla="*/ 96 w 281"/>
                  <a:gd name="T79" fmla="*/ 233 h 317"/>
                  <a:gd name="T80" fmla="*/ 78 w 281"/>
                  <a:gd name="T81" fmla="*/ 221 h 317"/>
                  <a:gd name="T82" fmla="*/ 68 w 281"/>
                  <a:gd name="T83" fmla="*/ 209 h 317"/>
                  <a:gd name="T84" fmla="*/ 59 w 281"/>
                  <a:gd name="T85" fmla="*/ 210 h 317"/>
                  <a:gd name="T86" fmla="*/ 71 w 281"/>
                  <a:gd name="T87" fmla="*/ 228 h 317"/>
                  <a:gd name="T88" fmla="*/ 66 w 281"/>
                  <a:gd name="T89" fmla="*/ 237 h 317"/>
                  <a:gd name="T90" fmla="*/ 61 w 281"/>
                  <a:gd name="T91" fmla="*/ 246 h 317"/>
                  <a:gd name="T92" fmla="*/ 85 w 281"/>
                  <a:gd name="T93" fmla="*/ 252 h 317"/>
                  <a:gd name="T94" fmla="*/ 107 w 281"/>
                  <a:gd name="T95" fmla="*/ 267 h 317"/>
                  <a:gd name="T96" fmla="*/ 120 w 281"/>
                  <a:gd name="T97" fmla="*/ 293 h 317"/>
                  <a:gd name="T98" fmla="*/ 115 w 281"/>
                  <a:gd name="T99" fmla="*/ 297 h 317"/>
                  <a:gd name="T100" fmla="*/ 66 w 281"/>
                  <a:gd name="T101" fmla="*/ 274 h 317"/>
                  <a:gd name="T102" fmla="*/ 50 w 281"/>
                  <a:gd name="T103" fmla="*/ 277 h 317"/>
                  <a:gd name="T104" fmla="*/ 65 w 281"/>
                  <a:gd name="T105" fmla="*/ 289 h 317"/>
                  <a:gd name="T106" fmla="*/ 76 w 281"/>
                  <a:gd name="T107" fmla="*/ 298 h 317"/>
                  <a:gd name="T108" fmla="*/ 82 w 281"/>
                  <a:gd name="T109" fmla="*/ 314 h 317"/>
                  <a:gd name="T110" fmla="*/ 62 w 281"/>
                  <a:gd name="T111" fmla="*/ 312 h 317"/>
                  <a:gd name="T112" fmla="*/ 16 w 281"/>
                  <a:gd name="T113" fmla="*/ 290 h 317"/>
                  <a:gd name="T114" fmla="*/ 2 w 281"/>
                  <a:gd name="T115" fmla="*/ 271 h 317"/>
                  <a:gd name="T116" fmla="*/ 0 w 281"/>
                  <a:gd name="T117" fmla="*/ 51 h 317"/>
                  <a:gd name="T118" fmla="*/ 4 w 281"/>
                  <a:gd name="T119" fmla="*/ 24 h 317"/>
                  <a:gd name="T120" fmla="*/ 16 w 281"/>
                  <a:gd name="T121" fmla="*/ 9 h 317"/>
                  <a:gd name="T122" fmla="*/ 34 w 281"/>
                  <a:gd name="T123" fmla="*/ 1 h 317"/>
                  <a:gd name="T124" fmla="*/ 148 w 281"/>
                  <a:gd name="T125" fmla="*/ 19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" h="317">
                    <a:moveTo>
                      <a:pt x="148" y="19"/>
                    </a:moveTo>
                    <a:lnTo>
                      <a:pt x="154" y="25"/>
                    </a:lnTo>
                    <a:lnTo>
                      <a:pt x="159" y="31"/>
                    </a:lnTo>
                    <a:lnTo>
                      <a:pt x="162" y="36"/>
                    </a:lnTo>
                    <a:lnTo>
                      <a:pt x="165" y="39"/>
                    </a:lnTo>
                    <a:lnTo>
                      <a:pt x="166" y="43"/>
                    </a:lnTo>
                    <a:lnTo>
                      <a:pt x="167" y="46"/>
                    </a:lnTo>
                    <a:lnTo>
                      <a:pt x="166" y="50"/>
                    </a:lnTo>
                    <a:lnTo>
                      <a:pt x="165" y="53"/>
                    </a:lnTo>
                    <a:lnTo>
                      <a:pt x="164" y="55"/>
                    </a:lnTo>
                    <a:lnTo>
                      <a:pt x="160" y="58"/>
                    </a:lnTo>
                    <a:lnTo>
                      <a:pt x="155" y="63"/>
                    </a:lnTo>
                    <a:lnTo>
                      <a:pt x="148" y="66"/>
                    </a:lnTo>
                    <a:lnTo>
                      <a:pt x="142" y="70"/>
                    </a:lnTo>
                    <a:lnTo>
                      <a:pt x="137" y="73"/>
                    </a:lnTo>
                    <a:lnTo>
                      <a:pt x="134" y="76"/>
                    </a:lnTo>
                    <a:lnTo>
                      <a:pt x="133" y="78"/>
                    </a:lnTo>
                    <a:lnTo>
                      <a:pt x="132" y="80"/>
                    </a:lnTo>
                    <a:lnTo>
                      <a:pt x="133" y="82"/>
                    </a:lnTo>
                    <a:lnTo>
                      <a:pt x="134" y="85"/>
                    </a:lnTo>
                    <a:lnTo>
                      <a:pt x="137" y="87"/>
                    </a:lnTo>
                    <a:lnTo>
                      <a:pt x="140" y="90"/>
                    </a:lnTo>
                    <a:lnTo>
                      <a:pt x="143" y="92"/>
                    </a:lnTo>
                    <a:lnTo>
                      <a:pt x="151" y="95"/>
                    </a:lnTo>
                    <a:lnTo>
                      <a:pt x="160" y="98"/>
                    </a:lnTo>
                    <a:lnTo>
                      <a:pt x="169" y="101"/>
                    </a:lnTo>
                    <a:lnTo>
                      <a:pt x="176" y="105"/>
                    </a:lnTo>
                    <a:lnTo>
                      <a:pt x="180" y="108"/>
                    </a:lnTo>
                    <a:lnTo>
                      <a:pt x="182" y="110"/>
                    </a:lnTo>
                    <a:lnTo>
                      <a:pt x="183" y="114"/>
                    </a:lnTo>
                    <a:lnTo>
                      <a:pt x="184" y="118"/>
                    </a:lnTo>
                    <a:lnTo>
                      <a:pt x="187" y="128"/>
                    </a:lnTo>
                    <a:lnTo>
                      <a:pt x="195" y="145"/>
                    </a:lnTo>
                    <a:lnTo>
                      <a:pt x="205" y="161"/>
                    </a:lnTo>
                    <a:lnTo>
                      <a:pt x="211" y="170"/>
                    </a:lnTo>
                    <a:lnTo>
                      <a:pt x="224" y="179"/>
                    </a:lnTo>
                    <a:lnTo>
                      <a:pt x="242" y="189"/>
                    </a:lnTo>
                    <a:lnTo>
                      <a:pt x="251" y="193"/>
                    </a:lnTo>
                    <a:lnTo>
                      <a:pt x="258" y="197"/>
                    </a:lnTo>
                    <a:lnTo>
                      <a:pt x="265" y="201"/>
                    </a:lnTo>
                    <a:lnTo>
                      <a:pt x="268" y="205"/>
                    </a:lnTo>
                    <a:lnTo>
                      <a:pt x="271" y="208"/>
                    </a:lnTo>
                    <a:lnTo>
                      <a:pt x="276" y="210"/>
                    </a:lnTo>
                    <a:lnTo>
                      <a:pt x="278" y="211"/>
                    </a:lnTo>
                    <a:lnTo>
                      <a:pt x="279" y="214"/>
                    </a:lnTo>
                    <a:lnTo>
                      <a:pt x="280" y="217"/>
                    </a:lnTo>
                    <a:lnTo>
                      <a:pt x="281" y="221"/>
                    </a:lnTo>
                    <a:lnTo>
                      <a:pt x="277" y="221"/>
                    </a:lnTo>
                    <a:lnTo>
                      <a:pt x="265" y="217"/>
                    </a:lnTo>
                    <a:lnTo>
                      <a:pt x="249" y="211"/>
                    </a:lnTo>
                    <a:lnTo>
                      <a:pt x="230" y="203"/>
                    </a:lnTo>
                    <a:lnTo>
                      <a:pt x="211" y="194"/>
                    </a:lnTo>
                    <a:lnTo>
                      <a:pt x="195" y="184"/>
                    </a:lnTo>
                    <a:lnTo>
                      <a:pt x="188" y="180"/>
                    </a:lnTo>
                    <a:lnTo>
                      <a:pt x="184" y="176"/>
                    </a:lnTo>
                    <a:lnTo>
                      <a:pt x="181" y="173"/>
                    </a:lnTo>
                    <a:lnTo>
                      <a:pt x="180" y="168"/>
                    </a:lnTo>
                    <a:lnTo>
                      <a:pt x="178" y="162"/>
                    </a:lnTo>
                    <a:lnTo>
                      <a:pt x="172" y="153"/>
                    </a:lnTo>
                    <a:lnTo>
                      <a:pt x="165" y="142"/>
                    </a:lnTo>
                    <a:lnTo>
                      <a:pt x="156" y="132"/>
                    </a:lnTo>
                    <a:lnTo>
                      <a:pt x="146" y="122"/>
                    </a:lnTo>
                    <a:lnTo>
                      <a:pt x="137" y="115"/>
                    </a:lnTo>
                    <a:lnTo>
                      <a:pt x="132" y="113"/>
                    </a:lnTo>
                    <a:lnTo>
                      <a:pt x="128" y="113"/>
                    </a:lnTo>
                    <a:lnTo>
                      <a:pt x="124" y="113"/>
                    </a:lnTo>
                    <a:lnTo>
                      <a:pt x="120" y="115"/>
                    </a:lnTo>
                    <a:lnTo>
                      <a:pt x="119" y="121"/>
                    </a:lnTo>
                    <a:lnTo>
                      <a:pt x="120" y="128"/>
                    </a:lnTo>
                    <a:lnTo>
                      <a:pt x="123" y="137"/>
                    </a:lnTo>
                    <a:lnTo>
                      <a:pt x="125" y="141"/>
                    </a:lnTo>
                    <a:lnTo>
                      <a:pt x="134" y="145"/>
                    </a:lnTo>
                    <a:lnTo>
                      <a:pt x="145" y="146"/>
                    </a:lnTo>
                    <a:lnTo>
                      <a:pt x="143" y="151"/>
                    </a:lnTo>
                    <a:lnTo>
                      <a:pt x="139" y="159"/>
                    </a:lnTo>
                    <a:lnTo>
                      <a:pt x="142" y="162"/>
                    </a:lnTo>
                    <a:lnTo>
                      <a:pt x="145" y="164"/>
                    </a:lnTo>
                    <a:lnTo>
                      <a:pt x="149" y="165"/>
                    </a:lnTo>
                    <a:lnTo>
                      <a:pt x="155" y="167"/>
                    </a:lnTo>
                    <a:lnTo>
                      <a:pt x="159" y="169"/>
                    </a:lnTo>
                    <a:lnTo>
                      <a:pt x="162" y="173"/>
                    </a:lnTo>
                    <a:lnTo>
                      <a:pt x="165" y="174"/>
                    </a:lnTo>
                    <a:lnTo>
                      <a:pt x="166" y="177"/>
                    </a:lnTo>
                    <a:lnTo>
                      <a:pt x="167" y="180"/>
                    </a:lnTo>
                    <a:lnTo>
                      <a:pt x="167" y="183"/>
                    </a:lnTo>
                    <a:lnTo>
                      <a:pt x="167" y="184"/>
                    </a:lnTo>
                    <a:lnTo>
                      <a:pt x="166" y="185"/>
                    </a:lnTo>
                    <a:lnTo>
                      <a:pt x="165" y="185"/>
                    </a:lnTo>
                    <a:lnTo>
                      <a:pt x="162" y="185"/>
                    </a:lnTo>
                    <a:lnTo>
                      <a:pt x="158" y="184"/>
                    </a:lnTo>
                    <a:lnTo>
                      <a:pt x="153" y="182"/>
                    </a:lnTo>
                    <a:lnTo>
                      <a:pt x="143" y="177"/>
                    </a:lnTo>
                    <a:lnTo>
                      <a:pt x="135" y="173"/>
                    </a:lnTo>
                    <a:lnTo>
                      <a:pt x="132" y="171"/>
                    </a:lnTo>
                    <a:lnTo>
                      <a:pt x="130" y="171"/>
                    </a:lnTo>
                    <a:lnTo>
                      <a:pt x="131" y="173"/>
                    </a:lnTo>
                    <a:lnTo>
                      <a:pt x="133" y="174"/>
                    </a:lnTo>
                    <a:lnTo>
                      <a:pt x="141" y="180"/>
                    </a:lnTo>
                    <a:lnTo>
                      <a:pt x="153" y="187"/>
                    </a:lnTo>
                    <a:lnTo>
                      <a:pt x="166" y="194"/>
                    </a:lnTo>
                    <a:lnTo>
                      <a:pt x="178" y="202"/>
                    </a:lnTo>
                    <a:lnTo>
                      <a:pt x="188" y="207"/>
                    </a:lnTo>
                    <a:lnTo>
                      <a:pt x="194" y="209"/>
                    </a:lnTo>
                    <a:lnTo>
                      <a:pt x="198" y="210"/>
                    </a:lnTo>
                    <a:lnTo>
                      <a:pt x="202" y="212"/>
                    </a:lnTo>
                    <a:lnTo>
                      <a:pt x="205" y="217"/>
                    </a:lnTo>
                    <a:lnTo>
                      <a:pt x="206" y="221"/>
                    </a:lnTo>
                    <a:lnTo>
                      <a:pt x="206" y="222"/>
                    </a:lnTo>
                    <a:lnTo>
                      <a:pt x="205" y="224"/>
                    </a:lnTo>
                    <a:lnTo>
                      <a:pt x="203" y="225"/>
                    </a:lnTo>
                    <a:lnTo>
                      <a:pt x="202" y="225"/>
                    </a:lnTo>
                    <a:lnTo>
                      <a:pt x="197" y="225"/>
                    </a:lnTo>
                    <a:lnTo>
                      <a:pt x="189" y="221"/>
                    </a:lnTo>
                    <a:lnTo>
                      <a:pt x="167" y="208"/>
                    </a:lnTo>
                    <a:lnTo>
                      <a:pt x="144" y="196"/>
                    </a:lnTo>
                    <a:lnTo>
                      <a:pt x="133" y="191"/>
                    </a:lnTo>
                    <a:lnTo>
                      <a:pt x="123" y="183"/>
                    </a:lnTo>
                    <a:lnTo>
                      <a:pt x="112" y="176"/>
                    </a:lnTo>
                    <a:lnTo>
                      <a:pt x="101" y="166"/>
                    </a:lnTo>
                    <a:lnTo>
                      <a:pt x="96" y="160"/>
                    </a:lnTo>
                    <a:lnTo>
                      <a:pt x="89" y="151"/>
                    </a:lnTo>
                    <a:lnTo>
                      <a:pt x="85" y="148"/>
                    </a:lnTo>
                    <a:lnTo>
                      <a:pt x="82" y="145"/>
                    </a:lnTo>
                    <a:lnTo>
                      <a:pt x="77" y="141"/>
                    </a:lnTo>
                    <a:lnTo>
                      <a:pt x="72" y="139"/>
                    </a:lnTo>
                    <a:lnTo>
                      <a:pt x="64" y="136"/>
                    </a:lnTo>
                    <a:lnTo>
                      <a:pt x="55" y="133"/>
                    </a:lnTo>
                    <a:lnTo>
                      <a:pt x="49" y="134"/>
                    </a:lnTo>
                    <a:lnTo>
                      <a:pt x="46" y="135"/>
                    </a:lnTo>
                    <a:lnTo>
                      <a:pt x="46" y="137"/>
                    </a:lnTo>
                    <a:lnTo>
                      <a:pt x="47" y="140"/>
                    </a:lnTo>
                    <a:lnTo>
                      <a:pt x="57" y="149"/>
                    </a:lnTo>
                    <a:lnTo>
                      <a:pt x="70" y="157"/>
                    </a:lnTo>
                    <a:lnTo>
                      <a:pt x="84" y="167"/>
                    </a:lnTo>
                    <a:lnTo>
                      <a:pt x="97" y="177"/>
                    </a:lnTo>
                    <a:lnTo>
                      <a:pt x="101" y="180"/>
                    </a:lnTo>
                    <a:lnTo>
                      <a:pt x="104" y="183"/>
                    </a:lnTo>
                    <a:lnTo>
                      <a:pt x="104" y="184"/>
                    </a:lnTo>
                    <a:lnTo>
                      <a:pt x="104" y="185"/>
                    </a:lnTo>
                    <a:lnTo>
                      <a:pt x="104" y="187"/>
                    </a:lnTo>
                    <a:lnTo>
                      <a:pt x="103" y="188"/>
                    </a:lnTo>
                    <a:lnTo>
                      <a:pt x="97" y="189"/>
                    </a:lnTo>
                    <a:lnTo>
                      <a:pt x="88" y="190"/>
                    </a:lnTo>
                    <a:lnTo>
                      <a:pt x="87" y="191"/>
                    </a:lnTo>
                    <a:lnTo>
                      <a:pt x="86" y="191"/>
                    </a:lnTo>
                    <a:lnTo>
                      <a:pt x="86" y="193"/>
                    </a:lnTo>
                    <a:lnTo>
                      <a:pt x="86" y="194"/>
                    </a:lnTo>
                    <a:lnTo>
                      <a:pt x="87" y="198"/>
                    </a:lnTo>
                    <a:lnTo>
                      <a:pt x="92" y="205"/>
                    </a:lnTo>
                    <a:lnTo>
                      <a:pt x="103" y="214"/>
                    </a:lnTo>
                    <a:lnTo>
                      <a:pt x="123" y="229"/>
                    </a:lnTo>
                    <a:lnTo>
                      <a:pt x="131" y="236"/>
                    </a:lnTo>
                    <a:lnTo>
                      <a:pt x="138" y="243"/>
                    </a:lnTo>
                    <a:lnTo>
                      <a:pt x="140" y="245"/>
                    </a:lnTo>
                    <a:lnTo>
                      <a:pt x="141" y="247"/>
                    </a:lnTo>
                    <a:lnTo>
                      <a:pt x="141" y="248"/>
                    </a:lnTo>
                    <a:lnTo>
                      <a:pt x="139" y="249"/>
                    </a:lnTo>
                    <a:lnTo>
                      <a:pt x="126" y="246"/>
                    </a:lnTo>
                    <a:lnTo>
                      <a:pt x="105" y="238"/>
                    </a:lnTo>
                    <a:lnTo>
                      <a:pt x="96" y="233"/>
                    </a:lnTo>
                    <a:lnTo>
                      <a:pt x="86" y="229"/>
                    </a:lnTo>
                    <a:lnTo>
                      <a:pt x="83" y="225"/>
                    </a:lnTo>
                    <a:lnTo>
                      <a:pt x="80" y="223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6" y="216"/>
                    </a:lnTo>
                    <a:lnTo>
                      <a:pt x="73" y="212"/>
                    </a:lnTo>
                    <a:lnTo>
                      <a:pt x="68" y="209"/>
                    </a:lnTo>
                    <a:lnTo>
                      <a:pt x="63" y="208"/>
                    </a:lnTo>
                    <a:lnTo>
                      <a:pt x="61" y="208"/>
                    </a:lnTo>
                    <a:lnTo>
                      <a:pt x="60" y="209"/>
                    </a:lnTo>
                    <a:lnTo>
                      <a:pt x="59" y="210"/>
                    </a:lnTo>
                    <a:lnTo>
                      <a:pt x="59" y="211"/>
                    </a:lnTo>
                    <a:lnTo>
                      <a:pt x="62" y="217"/>
                    </a:lnTo>
                    <a:lnTo>
                      <a:pt x="70" y="225"/>
                    </a:lnTo>
                    <a:lnTo>
                      <a:pt x="71" y="228"/>
                    </a:lnTo>
                    <a:lnTo>
                      <a:pt x="72" y="230"/>
                    </a:lnTo>
                    <a:lnTo>
                      <a:pt x="71" y="232"/>
                    </a:lnTo>
                    <a:lnTo>
                      <a:pt x="70" y="233"/>
                    </a:lnTo>
                    <a:lnTo>
                      <a:pt x="66" y="237"/>
                    </a:lnTo>
                    <a:lnTo>
                      <a:pt x="63" y="240"/>
                    </a:lnTo>
                    <a:lnTo>
                      <a:pt x="60" y="243"/>
                    </a:lnTo>
                    <a:lnTo>
                      <a:pt x="59" y="245"/>
                    </a:lnTo>
                    <a:lnTo>
                      <a:pt x="61" y="246"/>
                    </a:lnTo>
                    <a:lnTo>
                      <a:pt x="68" y="247"/>
                    </a:lnTo>
                    <a:lnTo>
                      <a:pt x="72" y="247"/>
                    </a:lnTo>
                    <a:lnTo>
                      <a:pt x="78" y="249"/>
                    </a:lnTo>
                    <a:lnTo>
                      <a:pt x="85" y="252"/>
                    </a:lnTo>
                    <a:lnTo>
                      <a:pt x="91" y="256"/>
                    </a:lnTo>
                    <a:lnTo>
                      <a:pt x="98" y="259"/>
                    </a:lnTo>
                    <a:lnTo>
                      <a:pt x="103" y="263"/>
                    </a:lnTo>
                    <a:lnTo>
                      <a:pt x="107" y="267"/>
                    </a:lnTo>
                    <a:lnTo>
                      <a:pt x="110" y="272"/>
                    </a:lnTo>
                    <a:lnTo>
                      <a:pt x="112" y="280"/>
                    </a:lnTo>
                    <a:lnTo>
                      <a:pt x="116" y="289"/>
                    </a:lnTo>
                    <a:lnTo>
                      <a:pt x="120" y="293"/>
                    </a:lnTo>
                    <a:lnTo>
                      <a:pt x="123" y="297"/>
                    </a:lnTo>
                    <a:lnTo>
                      <a:pt x="123" y="299"/>
                    </a:lnTo>
                    <a:lnTo>
                      <a:pt x="121" y="299"/>
                    </a:lnTo>
                    <a:lnTo>
                      <a:pt x="115" y="297"/>
                    </a:lnTo>
                    <a:lnTo>
                      <a:pt x="104" y="291"/>
                    </a:lnTo>
                    <a:lnTo>
                      <a:pt x="91" y="285"/>
                    </a:lnTo>
                    <a:lnTo>
                      <a:pt x="78" y="278"/>
                    </a:lnTo>
                    <a:lnTo>
                      <a:pt x="66" y="274"/>
                    </a:lnTo>
                    <a:lnTo>
                      <a:pt x="59" y="272"/>
                    </a:lnTo>
                    <a:lnTo>
                      <a:pt x="52" y="273"/>
                    </a:lnTo>
                    <a:lnTo>
                      <a:pt x="50" y="275"/>
                    </a:lnTo>
                    <a:lnTo>
                      <a:pt x="50" y="277"/>
                    </a:lnTo>
                    <a:lnTo>
                      <a:pt x="52" y="280"/>
                    </a:lnTo>
                    <a:lnTo>
                      <a:pt x="56" y="284"/>
                    </a:lnTo>
                    <a:lnTo>
                      <a:pt x="60" y="287"/>
                    </a:lnTo>
                    <a:lnTo>
                      <a:pt x="65" y="289"/>
                    </a:lnTo>
                    <a:lnTo>
                      <a:pt x="70" y="291"/>
                    </a:lnTo>
                    <a:lnTo>
                      <a:pt x="72" y="292"/>
                    </a:lnTo>
                    <a:lnTo>
                      <a:pt x="74" y="294"/>
                    </a:lnTo>
                    <a:lnTo>
                      <a:pt x="76" y="298"/>
                    </a:lnTo>
                    <a:lnTo>
                      <a:pt x="78" y="301"/>
                    </a:lnTo>
                    <a:lnTo>
                      <a:pt x="80" y="305"/>
                    </a:lnTo>
                    <a:lnTo>
                      <a:pt x="82" y="309"/>
                    </a:lnTo>
                    <a:lnTo>
                      <a:pt x="82" y="314"/>
                    </a:lnTo>
                    <a:lnTo>
                      <a:pt x="80" y="316"/>
                    </a:lnTo>
                    <a:lnTo>
                      <a:pt x="76" y="317"/>
                    </a:lnTo>
                    <a:lnTo>
                      <a:pt x="70" y="315"/>
                    </a:lnTo>
                    <a:lnTo>
                      <a:pt x="62" y="312"/>
                    </a:lnTo>
                    <a:lnTo>
                      <a:pt x="52" y="307"/>
                    </a:lnTo>
                    <a:lnTo>
                      <a:pt x="33" y="299"/>
                    </a:lnTo>
                    <a:lnTo>
                      <a:pt x="21" y="293"/>
                    </a:lnTo>
                    <a:lnTo>
                      <a:pt x="16" y="290"/>
                    </a:lnTo>
                    <a:lnTo>
                      <a:pt x="12" y="287"/>
                    </a:lnTo>
                    <a:lnTo>
                      <a:pt x="8" y="284"/>
                    </a:lnTo>
                    <a:lnTo>
                      <a:pt x="6" y="279"/>
                    </a:lnTo>
                    <a:lnTo>
                      <a:pt x="2" y="271"/>
                    </a:lnTo>
                    <a:lnTo>
                      <a:pt x="0" y="260"/>
                    </a:lnTo>
                    <a:lnTo>
                      <a:pt x="0" y="235"/>
                    </a:lnTo>
                    <a:lnTo>
                      <a:pt x="0" y="209"/>
                    </a:lnTo>
                    <a:lnTo>
                      <a:pt x="0" y="51"/>
                    </a:lnTo>
                    <a:lnTo>
                      <a:pt x="0" y="43"/>
                    </a:lnTo>
                    <a:lnTo>
                      <a:pt x="1" y="36"/>
                    </a:lnTo>
                    <a:lnTo>
                      <a:pt x="2" y="30"/>
                    </a:lnTo>
                    <a:lnTo>
                      <a:pt x="4" y="24"/>
                    </a:lnTo>
                    <a:lnTo>
                      <a:pt x="6" y="19"/>
                    </a:lnTo>
                    <a:lnTo>
                      <a:pt x="9" y="15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0" y="5"/>
                    </a:lnTo>
                    <a:lnTo>
                      <a:pt x="24" y="3"/>
                    </a:lnTo>
                    <a:lnTo>
                      <a:pt x="29" y="2"/>
                    </a:lnTo>
                    <a:lnTo>
                      <a:pt x="34" y="1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104" y="10"/>
                    </a:lnTo>
                    <a:lnTo>
                      <a:pt x="14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0" name="Freeform 156">
                <a:extLst>
                  <a:ext uri="{FF2B5EF4-FFF2-40B4-BE49-F238E27FC236}">
                    <a16:creationId xmlns:a16="http://schemas.microsoft.com/office/drawing/2014/main" xmlns="" id="{5997C9FB-0F60-4890-8BBF-605F66B4B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3437"/>
                <a:ext cx="31" cy="21"/>
              </a:xfrm>
              <a:custGeom>
                <a:avLst/>
                <a:gdLst>
                  <a:gd name="T0" fmla="*/ 36 w 126"/>
                  <a:gd name="T1" fmla="*/ 4 h 83"/>
                  <a:gd name="T2" fmla="*/ 46 w 126"/>
                  <a:gd name="T3" fmla="*/ 8 h 83"/>
                  <a:gd name="T4" fmla="*/ 67 w 126"/>
                  <a:gd name="T5" fmla="*/ 18 h 83"/>
                  <a:gd name="T6" fmla="*/ 85 w 126"/>
                  <a:gd name="T7" fmla="*/ 30 h 83"/>
                  <a:gd name="T8" fmla="*/ 96 w 126"/>
                  <a:gd name="T9" fmla="*/ 42 h 83"/>
                  <a:gd name="T10" fmla="*/ 104 w 126"/>
                  <a:gd name="T11" fmla="*/ 53 h 83"/>
                  <a:gd name="T12" fmla="*/ 114 w 126"/>
                  <a:gd name="T13" fmla="*/ 60 h 83"/>
                  <a:gd name="T14" fmla="*/ 123 w 126"/>
                  <a:gd name="T15" fmla="*/ 64 h 83"/>
                  <a:gd name="T16" fmla="*/ 126 w 126"/>
                  <a:gd name="T17" fmla="*/ 67 h 83"/>
                  <a:gd name="T18" fmla="*/ 126 w 126"/>
                  <a:gd name="T19" fmla="*/ 72 h 83"/>
                  <a:gd name="T20" fmla="*/ 125 w 126"/>
                  <a:gd name="T21" fmla="*/ 80 h 83"/>
                  <a:gd name="T22" fmla="*/ 118 w 126"/>
                  <a:gd name="T23" fmla="*/ 77 h 83"/>
                  <a:gd name="T24" fmla="*/ 108 w 126"/>
                  <a:gd name="T25" fmla="*/ 67 h 83"/>
                  <a:gd name="T26" fmla="*/ 97 w 126"/>
                  <a:gd name="T27" fmla="*/ 60 h 83"/>
                  <a:gd name="T28" fmla="*/ 86 w 126"/>
                  <a:gd name="T29" fmla="*/ 54 h 83"/>
                  <a:gd name="T30" fmla="*/ 79 w 126"/>
                  <a:gd name="T31" fmla="*/ 48 h 83"/>
                  <a:gd name="T32" fmla="*/ 73 w 126"/>
                  <a:gd name="T33" fmla="*/ 46 h 83"/>
                  <a:gd name="T34" fmla="*/ 72 w 126"/>
                  <a:gd name="T35" fmla="*/ 48 h 83"/>
                  <a:gd name="T36" fmla="*/ 77 w 126"/>
                  <a:gd name="T37" fmla="*/ 53 h 83"/>
                  <a:gd name="T38" fmla="*/ 82 w 126"/>
                  <a:gd name="T39" fmla="*/ 57 h 83"/>
                  <a:gd name="T40" fmla="*/ 83 w 126"/>
                  <a:gd name="T41" fmla="*/ 60 h 83"/>
                  <a:gd name="T42" fmla="*/ 83 w 126"/>
                  <a:gd name="T43" fmla="*/ 65 h 83"/>
                  <a:gd name="T44" fmla="*/ 81 w 126"/>
                  <a:gd name="T45" fmla="*/ 67 h 83"/>
                  <a:gd name="T46" fmla="*/ 78 w 126"/>
                  <a:gd name="T47" fmla="*/ 67 h 83"/>
                  <a:gd name="T48" fmla="*/ 70 w 126"/>
                  <a:gd name="T49" fmla="*/ 63 h 83"/>
                  <a:gd name="T50" fmla="*/ 54 w 126"/>
                  <a:gd name="T51" fmla="*/ 48 h 83"/>
                  <a:gd name="T52" fmla="*/ 40 w 126"/>
                  <a:gd name="T53" fmla="*/ 36 h 83"/>
                  <a:gd name="T54" fmla="*/ 29 w 126"/>
                  <a:gd name="T55" fmla="*/ 23 h 83"/>
                  <a:gd name="T56" fmla="*/ 25 w 126"/>
                  <a:gd name="T57" fmla="*/ 24 h 83"/>
                  <a:gd name="T58" fmla="*/ 26 w 126"/>
                  <a:gd name="T59" fmla="*/ 30 h 83"/>
                  <a:gd name="T60" fmla="*/ 30 w 126"/>
                  <a:gd name="T61" fmla="*/ 34 h 83"/>
                  <a:gd name="T62" fmla="*/ 39 w 126"/>
                  <a:gd name="T63" fmla="*/ 38 h 83"/>
                  <a:gd name="T64" fmla="*/ 38 w 126"/>
                  <a:gd name="T65" fmla="*/ 42 h 83"/>
                  <a:gd name="T66" fmla="*/ 24 w 126"/>
                  <a:gd name="T67" fmla="*/ 41 h 83"/>
                  <a:gd name="T68" fmla="*/ 21 w 126"/>
                  <a:gd name="T69" fmla="*/ 36 h 83"/>
                  <a:gd name="T70" fmla="*/ 13 w 126"/>
                  <a:gd name="T71" fmla="*/ 30 h 83"/>
                  <a:gd name="T72" fmla="*/ 10 w 126"/>
                  <a:gd name="T73" fmla="*/ 25 h 83"/>
                  <a:gd name="T74" fmla="*/ 7 w 126"/>
                  <a:gd name="T75" fmla="*/ 19 h 83"/>
                  <a:gd name="T76" fmla="*/ 2 w 126"/>
                  <a:gd name="T77" fmla="*/ 8 h 83"/>
                  <a:gd name="T78" fmla="*/ 0 w 126"/>
                  <a:gd name="T79" fmla="*/ 2 h 83"/>
                  <a:gd name="T80" fmla="*/ 1 w 126"/>
                  <a:gd name="T81" fmla="*/ 0 h 83"/>
                  <a:gd name="T82" fmla="*/ 4 w 126"/>
                  <a:gd name="T83" fmla="*/ 0 h 83"/>
                  <a:gd name="T84" fmla="*/ 21 w 126"/>
                  <a:gd name="T85" fmla="*/ 3 h 83"/>
                  <a:gd name="T86" fmla="*/ 29 w 126"/>
                  <a:gd name="T87" fmla="*/ 8 h 83"/>
                  <a:gd name="T88" fmla="*/ 31 w 126"/>
                  <a:gd name="T89" fmla="*/ 5 h 83"/>
                  <a:gd name="T90" fmla="*/ 27 w 126"/>
                  <a:gd name="T91" fmla="*/ 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6" h="83">
                    <a:moveTo>
                      <a:pt x="27" y="3"/>
                    </a:moveTo>
                    <a:lnTo>
                      <a:pt x="36" y="4"/>
                    </a:lnTo>
                    <a:lnTo>
                      <a:pt x="41" y="5"/>
                    </a:lnTo>
                    <a:lnTo>
                      <a:pt x="46" y="8"/>
                    </a:lnTo>
                    <a:lnTo>
                      <a:pt x="54" y="11"/>
                    </a:lnTo>
                    <a:lnTo>
                      <a:pt x="67" y="18"/>
                    </a:lnTo>
                    <a:lnTo>
                      <a:pt x="81" y="26"/>
                    </a:lnTo>
                    <a:lnTo>
                      <a:pt x="85" y="30"/>
                    </a:lnTo>
                    <a:lnTo>
                      <a:pt x="92" y="36"/>
                    </a:lnTo>
                    <a:lnTo>
                      <a:pt x="96" y="42"/>
                    </a:lnTo>
                    <a:lnTo>
                      <a:pt x="99" y="48"/>
                    </a:lnTo>
                    <a:lnTo>
                      <a:pt x="104" y="53"/>
                    </a:lnTo>
                    <a:lnTo>
                      <a:pt x="109" y="57"/>
                    </a:lnTo>
                    <a:lnTo>
                      <a:pt x="114" y="60"/>
                    </a:lnTo>
                    <a:lnTo>
                      <a:pt x="120" y="63"/>
                    </a:lnTo>
                    <a:lnTo>
                      <a:pt x="123" y="64"/>
                    </a:lnTo>
                    <a:lnTo>
                      <a:pt x="125" y="65"/>
                    </a:lnTo>
                    <a:lnTo>
                      <a:pt x="126" y="67"/>
                    </a:lnTo>
                    <a:lnTo>
                      <a:pt x="126" y="68"/>
                    </a:lnTo>
                    <a:lnTo>
                      <a:pt x="126" y="72"/>
                    </a:lnTo>
                    <a:lnTo>
                      <a:pt x="125" y="77"/>
                    </a:lnTo>
                    <a:lnTo>
                      <a:pt x="125" y="80"/>
                    </a:lnTo>
                    <a:lnTo>
                      <a:pt x="124" y="83"/>
                    </a:lnTo>
                    <a:lnTo>
                      <a:pt x="118" y="77"/>
                    </a:lnTo>
                    <a:lnTo>
                      <a:pt x="110" y="69"/>
                    </a:lnTo>
                    <a:lnTo>
                      <a:pt x="108" y="67"/>
                    </a:lnTo>
                    <a:lnTo>
                      <a:pt x="104" y="64"/>
                    </a:lnTo>
                    <a:lnTo>
                      <a:pt x="97" y="60"/>
                    </a:lnTo>
                    <a:lnTo>
                      <a:pt x="93" y="58"/>
                    </a:lnTo>
                    <a:lnTo>
                      <a:pt x="86" y="54"/>
                    </a:lnTo>
                    <a:lnTo>
                      <a:pt x="82" y="50"/>
                    </a:lnTo>
                    <a:lnTo>
                      <a:pt x="79" y="48"/>
                    </a:lnTo>
                    <a:lnTo>
                      <a:pt x="76" y="46"/>
                    </a:lnTo>
                    <a:lnTo>
                      <a:pt x="73" y="46"/>
                    </a:lnTo>
                    <a:lnTo>
                      <a:pt x="72" y="46"/>
                    </a:lnTo>
                    <a:lnTo>
                      <a:pt x="72" y="48"/>
                    </a:lnTo>
                    <a:lnTo>
                      <a:pt x="73" y="50"/>
                    </a:lnTo>
                    <a:lnTo>
                      <a:pt x="77" y="53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3" y="59"/>
                    </a:lnTo>
                    <a:lnTo>
                      <a:pt x="83" y="60"/>
                    </a:lnTo>
                    <a:lnTo>
                      <a:pt x="83" y="63"/>
                    </a:lnTo>
                    <a:lnTo>
                      <a:pt x="83" y="65"/>
                    </a:lnTo>
                    <a:lnTo>
                      <a:pt x="82" y="67"/>
                    </a:lnTo>
                    <a:lnTo>
                      <a:pt x="81" y="67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3" y="64"/>
                    </a:lnTo>
                    <a:lnTo>
                      <a:pt x="70" y="63"/>
                    </a:lnTo>
                    <a:lnTo>
                      <a:pt x="63" y="56"/>
                    </a:lnTo>
                    <a:lnTo>
                      <a:pt x="54" y="48"/>
                    </a:lnTo>
                    <a:lnTo>
                      <a:pt x="46" y="43"/>
                    </a:lnTo>
                    <a:lnTo>
                      <a:pt x="40" y="36"/>
                    </a:lnTo>
                    <a:lnTo>
                      <a:pt x="33" y="28"/>
                    </a:lnTo>
                    <a:lnTo>
                      <a:pt x="29" y="23"/>
                    </a:lnTo>
                    <a:lnTo>
                      <a:pt x="27" y="23"/>
                    </a:lnTo>
                    <a:lnTo>
                      <a:pt x="25" y="24"/>
                    </a:lnTo>
                    <a:lnTo>
                      <a:pt x="25" y="27"/>
                    </a:lnTo>
                    <a:lnTo>
                      <a:pt x="26" y="30"/>
                    </a:lnTo>
                    <a:lnTo>
                      <a:pt x="28" y="31"/>
                    </a:lnTo>
                    <a:lnTo>
                      <a:pt x="30" y="34"/>
                    </a:lnTo>
                    <a:lnTo>
                      <a:pt x="36" y="36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38" y="42"/>
                    </a:lnTo>
                    <a:lnTo>
                      <a:pt x="31" y="42"/>
                    </a:lnTo>
                    <a:lnTo>
                      <a:pt x="24" y="41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15" y="34"/>
                    </a:lnTo>
                    <a:lnTo>
                      <a:pt x="13" y="30"/>
                    </a:lnTo>
                    <a:lnTo>
                      <a:pt x="11" y="27"/>
                    </a:lnTo>
                    <a:lnTo>
                      <a:pt x="10" y="25"/>
                    </a:lnTo>
                    <a:lnTo>
                      <a:pt x="8" y="22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13" y="2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1" y="5"/>
                    </a:lnTo>
                    <a:lnTo>
                      <a:pt x="30" y="4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1" name="Freeform 157">
                <a:extLst>
                  <a:ext uri="{FF2B5EF4-FFF2-40B4-BE49-F238E27FC236}">
                    <a16:creationId xmlns:a16="http://schemas.microsoft.com/office/drawing/2014/main" xmlns="" id="{65D9502C-FBE2-4D45-A858-EA39ED26A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3" y="3458"/>
                <a:ext cx="30" cy="20"/>
              </a:xfrm>
              <a:custGeom>
                <a:avLst/>
                <a:gdLst>
                  <a:gd name="T0" fmla="*/ 40 w 118"/>
                  <a:gd name="T1" fmla="*/ 28 h 80"/>
                  <a:gd name="T2" fmla="*/ 49 w 118"/>
                  <a:gd name="T3" fmla="*/ 34 h 80"/>
                  <a:gd name="T4" fmla="*/ 57 w 118"/>
                  <a:gd name="T5" fmla="*/ 38 h 80"/>
                  <a:gd name="T6" fmla="*/ 66 w 118"/>
                  <a:gd name="T7" fmla="*/ 43 h 80"/>
                  <a:gd name="T8" fmla="*/ 76 w 118"/>
                  <a:gd name="T9" fmla="*/ 48 h 80"/>
                  <a:gd name="T10" fmla="*/ 86 w 118"/>
                  <a:gd name="T11" fmla="*/ 55 h 80"/>
                  <a:gd name="T12" fmla="*/ 95 w 118"/>
                  <a:gd name="T13" fmla="*/ 59 h 80"/>
                  <a:gd name="T14" fmla="*/ 107 w 118"/>
                  <a:gd name="T15" fmla="*/ 68 h 80"/>
                  <a:gd name="T16" fmla="*/ 118 w 118"/>
                  <a:gd name="T17" fmla="*/ 77 h 80"/>
                  <a:gd name="T18" fmla="*/ 106 w 118"/>
                  <a:gd name="T19" fmla="*/ 77 h 80"/>
                  <a:gd name="T20" fmla="*/ 92 w 118"/>
                  <a:gd name="T21" fmla="*/ 74 h 80"/>
                  <a:gd name="T22" fmla="*/ 92 w 118"/>
                  <a:gd name="T23" fmla="*/ 73 h 80"/>
                  <a:gd name="T24" fmla="*/ 91 w 118"/>
                  <a:gd name="T25" fmla="*/ 70 h 80"/>
                  <a:gd name="T26" fmla="*/ 91 w 118"/>
                  <a:gd name="T27" fmla="*/ 69 h 80"/>
                  <a:gd name="T28" fmla="*/ 90 w 118"/>
                  <a:gd name="T29" fmla="*/ 69 h 80"/>
                  <a:gd name="T30" fmla="*/ 89 w 118"/>
                  <a:gd name="T31" fmla="*/ 70 h 80"/>
                  <a:gd name="T32" fmla="*/ 89 w 118"/>
                  <a:gd name="T33" fmla="*/ 71 h 80"/>
                  <a:gd name="T34" fmla="*/ 88 w 118"/>
                  <a:gd name="T35" fmla="*/ 76 h 80"/>
                  <a:gd name="T36" fmla="*/ 88 w 118"/>
                  <a:gd name="T37" fmla="*/ 80 h 80"/>
                  <a:gd name="T38" fmla="*/ 84 w 118"/>
                  <a:gd name="T39" fmla="*/ 76 h 80"/>
                  <a:gd name="T40" fmla="*/ 82 w 118"/>
                  <a:gd name="T41" fmla="*/ 72 h 80"/>
                  <a:gd name="T42" fmla="*/ 67 w 118"/>
                  <a:gd name="T43" fmla="*/ 60 h 80"/>
                  <a:gd name="T44" fmla="*/ 52 w 118"/>
                  <a:gd name="T45" fmla="*/ 50 h 80"/>
                  <a:gd name="T46" fmla="*/ 45 w 118"/>
                  <a:gd name="T47" fmla="*/ 46 h 80"/>
                  <a:gd name="T48" fmla="*/ 34 w 118"/>
                  <a:gd name="T49" fmla="*/ 40 h 80"/>
                  <a:gd name="T50" fmla="*/ 23 w 118"/>
                  <a:gd name="T51" fmla="*/ 34 h 80"/>
                  <a:gd name="T52" fmla="*/ 14 w 118"/>
                  <a:gd name="T53" fmla="*/ 28 h 80"/>
                  <a:gd name="T54" fmla="*/ 9 w 118"/>
                  <a:gd name="T55" fmla="*/ 21 h 80"/>
                  <a:gd name="T56" fmla="*/ 4 w 118"/>
                  <a:gd name="T57" fmla="*/ 9 h 80"/>
                  <a:gd name="T58" fmla="*/ 1 w 118"/>
                  <a:gd name="T59" fmla="*/ 3 h 80"/>
                  <a:gd name="T60" fmla="*/ 0 w 118"/>
                  <a:gd name="T61" fmla="*/ 0 h 80"/>
                  <a:gd name="T62" fmla="*/ 9 w 118"/>
                  <a:gd name="T63" fmla="*/ 2 h 80"/>
                  <a:gd name="T64" fmla="*/ 16 w 118"/>
                  <a:gd name="T65" fmla="*/ 5 h 80"/>
                  <a:gd name="T66" fmla="*/ 23 w 118"/>
                  <a:gd name="T67" fmla="*/ 10 h 80"/>
                  <a:gd name="T68" fmla="*/ 24 w 118"/>
                  <a:gd name="T69" fmla="*/ 13 h 80"/>
                  <a:gd name="T70" fmla="*/ 28 w 118"/>
                  <a:gd name="T71" fmla="*/ 17 h 80"/>
                  <a:gd name="T72" fmla="*/ 34 w 118"/>
                  <a:gd name="T73" fmla="*/ 21 h 80"/>
                  <a:gd name="T74" fmla="*/ 34 w 118"/>
                  <a:gd name="T75" fmla="*/ 23 h 80"/>
                  <a:gd name="T76" fmla="*/ 34 w 118"/>
                  <a:gd name="T77" fmla="*/ 24 h 80"/>
                  <a:gd name="T78" fmla="*/ 35 w 118"/>
                  <a:gd name="T79" fmla="*/ 25 h 80"/>
                  <a:gd name="T80" fmla="*/ 39 w 118"/>
                  <a:gd name="T81" fmla="*/ 26 h 80"/>
                  <a:gd name="T82" fmla="*/ 41 w 118"/>
                  <a:gd name="T83" fmla="*/ 27 h 80"/>
                  <a:gd name="T84" fmla="*/ 42 w 118"/>
                  <a:gd name="T85" fmla="*/ 27 h 80"/>
                  <a:gd name="T86" fmla="*/ 43 w 118"/>
                  <a:gd name="T87" fmla="*/ 28 h 80"/>
                  <a:gd name="T88" fmla="*/ 40 w 118"/>
                  <a:gd name="T89" fmla="*/ 2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8" h="80">
                    <a:moveTo>
                      <a:pt x="40" y="28"/>
                    </a:moveTo>
                    <a:lnTo>
                      <a:pt x="49" y="34"/>
                    </a:lnTo>
                    <a:lnTo>
                      <a:pt x="57" y="38"/>
                    </a:lnTo>
                    <a:lnTo>
                      <a:pt x="66" y="43"/>
                    </a:lnTo>
                    <a:lnTo>
                      <a:pt x="76" y="48"/>
                    </a:lnTo>
                    <a:lnTo>
                      <a:pt x="86" y="55"/>
                    </a:lnTo>
                    <a:lnTo>
                      <a:pt x="95" y="59"/>
                    </a:lnTo>
                    <a:lnTo>
                      <a:pt x="107" y="68"/>
                    </a:lnTo>
                    <a:lnTo>
                      <a:pt x="118" y="77"/>
                    </a:lnTo>
                    <a:lnTo>
                      <a:pt x="106" y="77"/>
                    </a:lnTo>
                    <a:lnTo>
                      <a:pt x="92" y="74"/>
                    </a:lnTo>
                    <a:lnTo>
                      <a:pt x="92" y="73"/>
                    </a:lnTo>
                    <a:lnTo>
                      <a:pt x="91" y="70"/>
                    </a:lnTo>
                    <a:lnTo>
                      <a:pt x="91" y="69"/>
                    </a:lnTo>
                    <a:lnTo>
                      <a:pt x="90" y="69"/>
                    </a:lnTo>
                    <a:lnTo>
                      <a:pt x="89" y="70"/>
                    </a:lnTo>
                    <a:lnTo>
                      <a:pt x="89" y="71"/>
                    </a:lnTo>
                    <a:lnTo>
                      <a:pt x="88" y="76"/>
                    </a:lnTo>
                    <a:lnTo>
                      <a:pt x="88" y="80"/>
                    </a:lnTo>
                    <a:lnTo>
                      <a:pt x="84" y="76"/>
                    </a:lnTo>
                    <a:lnTo>
                      <a:pt x="82" y="72"/>
                    </a:lnTo>
                    <a:lnTo>
                      <a:pt x="67" y="60"/>
                    </a:lnTo>
                    <a:lnTo>
                      <a:pt x="52" y="50"/>
                    </a:lnTo>
                    <a:lnTo>
                      <a:pt x="45" y="46"/>
                    </a:lnTo>
                    <a:lnTo>
                      <a:pt x="34" y="40"/>
                    </a:lnTo>
                    <a:lnTo>
                      <a:pt x="23" y="34"/>
                    </a:lnTo>
                    <a:lnTo>
                      <a:pt x="14" y="28"/>
                    </a:lnTo>
                    <a:lnTo>
                      <a:pt x="9" y="21"/>
                    </a:lnTo>
                    <a:lnTo>
                      <a:pt x="4" y="9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9" y="2"/>
                    </a:lnTo>
                    <a:lnTo>
                      <a:pt x="16" y="5"/>
                    </a:lnTo>
                    <a:lnTo>
                      <a:pt x="23" y="10"/>
                    </a:lnTo>
                    <a:lnTo>
                      <a:pt x="24" y="13"/>
                    </a:lnTo>
                    <a:lnTo>
                      <a:pt x="28" y="17"/>
                    </a:lnTo>
                    <a:lnTo>
                      <a:pt x="34" y="21"/>
                    </a:lnTo>
                    <a:lnTo>
                      <a:pt x="34" y="23"/>
                    </a:lnTo>
                    <a:lnTo>
                      <a:pt x="34" y="24"/>
                    </a:lnTo>
                    <a:lnTo>
                      <a:pt x="35" y="25"/>
                    </a:lnTo>
                    <a:lnTo>
                      <a:pt x="39" y="26"/>
                    </a:lnTo>
                    <a:lnTo>
                      <a:pt x="41" y="27"/>
                    </a:lnTo>
                    <a:lnTo>
                      <a:pt x="42" y="27"/>
                    </a:lnTo>
                    <a:lnTo>
                      <a:pt x="43" y="28"/>
                    </a:lnTo>
                    <a:lnTo>
                      <a:pt x="40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2" name="Freeform 158">
                <a:extLst>
                  <a:ext uri="{FF2B5EF4-FFF2-40B4-BE49-F238E27FC236}">
                    <a16:creationId xmlns:a16="http://schemas.microsoft.com/office/drawing/2014/main" xmlns="" id="{CE6F6920-862D-48D7-8C56-6AB3F9C5F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5" y="3456"/>
                <a:ext cx="40" cy="24"/>
              </a:xfrm>
              <a:custGeom>
                <a:avLst/>
                <a:gdLst>
                  <a:gd name="T0" fmla="*/ 28 w 161"/>
                  <a:gd name="T1" fmla="*/ 1 h 93"/>
                  <a:gd name="T2" fmla="*/ 44 w 161"/>
                  <a:gd name="T3" fmla="*/ 4 h 93"/>
                  <a:gd name="T4" fmla="*/ 55 w 161"/>
                  <a:gd name="T5" fmla="*/ 10 h 93"/>
                  <a:gd name="T6" fmla="*/ 65 w 161"/>
                  <a:gd name="T7" fmla="*/ 18 h 93"/>
                  <a:gd name="T8" fmla="*/ 76 w 161"/>
                  <a:gd name="T9" fmla="*/ 24 h 93"/>
                  <a:gd name="T10" fmla="*/ 90 w 161"/>
                  <a:gd name="T11" fmla="*/ 28 h 93"/>
                  <a:gd name="T12" fmla="*/ 119 w 161"/>
                  <a:gd name="T13" fmla="*/ 41 h 93"/>
                  <a:gd name="T14" fmla="*/ 127 w 161"/>
                  <a:gd name="T15" fmla="*/ 47 h 93"/>
                  <a:gd name="T16" fmla="*/ 129 w 161"/>
                  <a:gd name="T17" fmla="*/ 58 h 93"/>
                  <a:gd name="T18" fmla="*/ 132 w 161"/>
                  <a:gd name="T19" fmla="*/ 69 h 93"/>
                  <a:gd name="T20" fmla="*/ 135 w 161"/>
                  <a:gd name="T21" fmla="*/ 75 h 93"/>
                  <a:gd name="T22" fmla="*/ 138 w 161"/>
                  <a:gd name="T23" fmla="*/ 77 h 93"/>
                  <a:gd name="T24" fmla="*/ 148 w 161"/>
                  <a:gd name="T25" fmla="*/ 83 h 93"/>
                  <a:gd name="T26" fmla="*/ 159 w 161"/>
                  <a:gd name="T27" fmla="*/ 87 h 93"/>
                  <a:gd name="T28" fmla="*/ 161 w 161"/>
                  <a:gd name="T29" fmla="*/ 91 h 93"/>
                  <a:gd name="T30" fmla="*/ 156 w 161"/>
                  <a:gd name="T31" fmla="*/ 93 h 93"/>
                  <a:gd name="T32" fmla="*/ 145 w 161"/>
                  <a:gd name="T33" fmla="*/ 90 h 93"/>
                  <a:gd name="T34" fmla="*/ 133 w 161"/>
                  <a:gd name="T35" fmla="*/ 86 h 93"/>
                  <a:gd name="T36" fmla="*/ 126 w 161"/>
                  <a:gd name="T37" fmla="*/ 82 h 93"/>
                  <a:gd name="T38" fmla="*/ 121 w 161"/>
                  <a:gd name="T39" fmla="*/ 71 h 93"/>
                  <a:gd name="T40" fmla="*/ 114 w 161"/>
                  <a:gd name="T41" fmla="*/ 63 h 93"/>
                  <a:gd name="T42" fmla="*/ 107 w 161"/>
                  <a:gd name="T43" fmla="*/ 60 h 93"/>
                  <a:gd name="T44" fmla="*/ 96 w 161"/>
                  <a:gd name="T45" fmla="*/ 57 h 93"/>
                  <a:gd name="T46" fmla="*/ 85 w 161"/>
                  <a:gd name="T47" fmla="*/ 50 h 93"/>
                  <a:gd name="T48" fmla="*/ 77 w 161"/>
                  <a:gd name="T49" fmla="*/ 42 h 93"/>
                  <a:gd name="T50" fmla="*/ 68 w 161"/>
                  <a:gd name="T51" fmla="*/ 33 h 93"/>
                  <a:gd name="T52" fmla="*/ 68 w 161"/>
                  <a:gd name="T53" fmla="*/ 32 h 93"/>
                  <a:gd name="T54" fmla="*/ 67 w 161"/>
                  <a:gd name="T55" fmla="*/ 34 h 93"/>
                  <a:gd name="T56" fmla="*/ 72 w 161"/>
                  <a:gd name="T57" fmla="*/ 42 h 93"/>
                  <a:gd name="T58" fmla="*/ 82 w 161"/>
                  <a:gd name="T59" fmla="*/ 50 h 93"/>
                  <a:gd name="T60" fmla="*/ 90 w 161"/>
                  <a:gd name="T61" fmla="*/ 57 h 93"/>
                  <a:gd name="T62" fmla="*/ 92 w 161"/>
                  <a:gd name="T63" fmla="*/ 63 h 93"/>
                  <a:gd name="T64" fmla="*/ 78 w 161"/>
                  <a:gd name="T65" fmla="*/ 59 h 93"/>
                  <a:gd name="T66" fmla="*/ 62 w 161"/>
                  <a:gd name="T67" fmla="*/ 50 h 93"/>
                  <a:gd name="T68" fmla="*/ 52 w 161"/>
                  <a:gd name="T69" fmla="*/ 44 h 93"/>
                  <a:gd name="T70" fmla="*/ 42 w 161"/>
                  <a:gd name="T71" fmla="*/ 34 h 93"/>
                  <a:gd name="T72" fmla="*/ 36 w 161"/>
                  <a:gd name="T73" fmla="*/ 26 h 93"/>
                  <a:gd name="T74" fmla="*/ 35 w 161"/>
                  <a:gd name="T75" fmla="*/ 23 h 93"/>
                  <a:gd name="T76" fmla="*/ 26 w 161"/>
                  <a:gd name="T77" fmla="*/ 23 h 93"/>
                  <a:gd name="T78" fmla="*/ 14 w 161"/>
                  <a:gd name="T79" fmla="*/ 14 h 93"/>
                  <a:gd name="T80" fmla="*/ 4 w 161"/>
                  <a:gd name="T81" fmla="*/ 5 h 93"/>
                  <a:gd name="T82" fmla="*/ 0 w 161"/>
                  <a:gd name="T83" fmla="*/ 4 h 93"/>
                  <a:gd name="T84" fmla="*/ 1 w 161"/>
                  <a:gd name="T85" fmla="*/ 3 h 93"/>
                  <a:gd name="T86" fmla="*/ 9 w 161"/>
                  <a:gd name="T87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1" h="93">
                    <a:moveTo>
                      <a:pt x="16" y="0"/>
                    </a:moveTo>
                    <a:lnTo>
                      <a:pt x="28" y="1"/>
                    </a:lnTo>
                    <a:lnTo>
                      <a:pt x="39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5" y="18"/>
                    </a:lnTo>
                    <a:lnTo>
                      <a:pt x="70" y="22"/>
                    </a:lnTo>
                    <a:lnTo>
                      <a:pt x="76" y="24"/>
                    </a:lnTo>
                    <a:lnTo>
                      <a:pt x="82" y="26"/>
                    </a:lnTo>
                    <a:lnTo>
                      <a:pt x="90" y="28"/>
                    </a:lnTo>
                    <a:lnTo>
                      <a:pt x="104" y="34"/>
                    </a:lnTo>
                    <a:lnTo>
                      <a:pt x="119" y="41"/>
                    </a:lnTo>
                    <a:lnTo>
                      <a:pt x="126" y="44"/>
                    </a:lnTo>
                    <a:lnTo>
                      <a:pt x="127" y="47"/>
                    </a:lnTo>
                    <a:lnTo>
                      <a:pt x="128" y="52"/>
                    </a:lnTo>
                    <a:lnTo>
                      <a:pt x="129" y="58"/>
                    </a:lnTo>
                    <a:lnTo>
                      <a:pt x="131" y="63"/>
                    </a:lnTo>
                    <a:lnTo>
                      <a:pt x="132" y="69"/>
                    </a:lnTo>
                    <a:lnTo>
                      <a:pt x="133" y="74"/>
                    </a:lnTo>
                    <a:lnTo>
                      <a:pt x="135" y="75"/>
                    </a:lnTo>
                    <a:lnTo>
                      <a:pt x="136" y="77"/>
                    </a:lnTo>
                    <a:lnTo>
                      <a:pt x="138" y="77"/>
                    </a:lnTo>
                    <a:lnTo>
                      <a:pt x="140" y="78"/>
                    </a:lnTo>
                    <a:lnTo>
                      <a:pt x="148" y="83"/>
                    </a:lnTo>
                    <a:lnTo>
                      <a:pt x="155" y="86"/>
                    </a:lnTo>
                    <a:lnTo>
                      <a:pt x="159" y="87"/>
                    </a:lnTo>
                    <a:lnTo>
                      <a:pt x="160" y="88"/>
                    </a:lnTo>
                    <a:lnTo>
                      <a:pt x="161" y="91"/>
                    </a:lnTo>
                    <a:lnTo>
                      <a:pt x="159" y="93"/>
                    </a:lnTo>
                    <a:lnTo>
                      <a:pt x="156" y="93"/>
                    </a:lnTo>
                    <a:lnTo>
                      <a:pt x="153" y="92"/>
                    </a:lnTo>
                    <a:lnTo>
                      <a:pt x="145" y="90"/>
                    </a:lnTo>
                    <a:lnTo>
                      <a:pt x="136" y="88"/>
                    </a:lnTo>
                    <a:lnTo>
                      <a:pt x="133" y="86"/>
                    </a:lnTo>
                    <a:lnTo>
                      <a:pt x="128" y="84"/>
                    </a:lnTo>
                    <a:lnTo>
                      <a:pt x="126" y="82"/>
                    </a:lnTo>
                    <a:lnTo>
                      <a:pt x="124" y="78"/>
                    </a:lnTo>
                    <a:lnTo>
                      <a:pt x="121" y="71"/>
                    </a:lnTo>
                    <a:lnTo>
                      <a:pt x="117" y="65"/>
                    </a:lnTo>
                    <a:lnTo>
                      <a:pt x="114" y="63"/>
                    </a:lnTo>
                    <a:lnTo>
                      <a:pt x="111" y="61"/>
                    </a:lnTo>
                    <a:lnTo>
                      <a:pt x="107" y="60"/>
                    </a:lnTo>
                    <a:lnTo>
                      <a:pt x="103" y="59"/>
                    </a:lnTo>
                    <a:lnTo>
                      <a:pt x="96" y="57"/>
                    </a:lnTo>
                    <a:lnTo>
                      <a:pt x="91" y="54"/>
                    </a:lnTo>
                    <a:lnTo>
                      <a:pt x="85" y="50"/>
                    </a:lnTo>
                    <a:lnTo>
                      <a:pt x="82" y="46"/>
                    </a:lnTo>
                    <a:lnTo>
                      <a:pt x="77" y="42"/>
                    </a:lnTo>
                    <a:lnTo>
                      <a:pt x="71" y="38"/>
                    </a:lnTo>
                    <a:lnTo>
                      <a:pt x="68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7" y="32"/>
                    </a:lnTo>
                    <a:lnTo>
                      <a:pt x="67" y="34"/>
                    </a:lnTo>
                    <a:lnTo>
                      <a:pt x="69" y="38"/>
                    </a:lnTo>
                    <a:lnTo>
                      <a:pt x="72" y="42"/>
                    </a:lnTo>
                    <a:lnTo>
                      <a:pt x="77" y="46"/>
                    </a:lnTo>
                    <a:lnTo>
                      <a:pt x="82" y="50"/>
                    </a:lnTo>
                    <a:lnTo>
                      <a:pt x="86" y="52"/>
                    </a:lnTo>
                    <a:lnTo>
                      <a:pt x="90" y="57"/>
                    </a:lnTo>
                    <a:lnTo>
                      <a:pt x="94" y="63"/>
                    </a:lnTo>
                    <a:lnTo>
                      <a:pt x="92" y="63"/>
                    </a:lnTo>
                    <a:lnTo>
                      <a:pt x="87" y="61"/>
                    </a:lnTo>
                    <a:lnTo>
                      <a:pt x="78" y="59"/>
                    </a:lnTo>
                    <a:lnTo>
                      <a:pt x="67" y="54"/>
                    </a:lnTo>
                    <a:lnTo>
                      <a:pt x="62" y="50"/>
                    </a:lnTo>
                    <a:lnTo>
                      <a:pt x="56" y="47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2" y="34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6" y="23"/>
                    </a:lnTo>
                    <a:lnTo>
                      <a:pt x="21" y="21"/>
                    </a:lnTo>
                    <a:lnTo>
                      <a:pt x="14" y="14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3" name="Freeform 159">
                <a:extLst>
                  <a:ext uri="{FF2B5EF4-FFF2-40B4-BE49-F238E27FC236}">
                    <a16:creationId xmlns:a16="http://schemas.microsoft.com/office/drawing/2014/main" xmlns="" id="{5D1516FB-0C03-4C7B-B466-ABF09A153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0" y="3407"/>
                <a:ext cx="83" cy="108"/>
              </a:xfrm>
              <a:custGeom>
                <a:avLst/>
                <a:gdLst>
                  <a:gd name="T0" fmla="*/ 256 w 332"/>
                  <a:gd name="T1" fmla="*/ 67 h 433"/>
                  <a:gd name="T2" fmla="*/ 243 w 332"/>
                  <a:gd name="T3" fmla="*/ 108 h 433"/>
                  <a:gd name="T4" fmla="*/ 221 w 332"/>
                  <a:gd name="T5" fmla="*/ 119 h 433"/>
                  <a:gd name="T6" fmla="*/ 197 w 332"/>
                  <a:gd name="T7" fmla="*/ 125 h 433"/>
                  <a:gd name="T8" fmla="*/ 164 w 332"/>
                  <a:gd name="T9" fmla="*/ 183 h 433"/>
                  <a:gd name="T10" fmla="*/ 116 w 332"/>
                  <a:gd name="T11" fmla="*/ 231 h 433"/>
                  <a:gd name="T12" fmla="*/ 100 w 332"/>
                  <a:gd name="T13" fmla="*/ 257 h 433"/>
                  <a:gd name="T14" fmla="*/ 100 w 332"/>
                  <a:gd name="T15" fmla="*/ 274 h 433"/>
                  <a:gd name="T16" fmla="*/ 138 w 332"/>
                  <a:gd name="T17" fmla="*/ 249 h 433"/>
                  <a:gd name="T18" fmla="*/ 136 w 332"/>
                  <a:gd name="T19" fmla="*/ 270 h 433"/>
                  <a:gd name="T20" fmla="*/ 96 w 332"/>
                  <a:gd name="T21" fmla="*/ 313 h 433"/>
                  <a:gd name="T22" fmla="*/ 53 w 332"/>
                  <a:gd name="T23" fmla="*/ 347 h 433"/>
                  <a:gd name="T24" fmla="*/ 31 w 332"/>
                  <a:gd name="T25" fmla="*/ 392 h 433"/>
                  <a:gd name="T26" fmla="*/ 4 w 332"/>
                  <a:gd name="T27" fmla="*/ 412 h 433"/>
                  <a:gd name="T28" fmla="*/ 6 w 332"/>
                  <a:gd name="T29" fmla="*/ 430 h 433"/>
                  <a:gd name="T30" fmla="*/ 26 w 332"/>
                  <a:gd name="T31" fmla="*/ 428 h 433"/>
                  <a:gd name="T32" fmla="*/ 52 w 332"/>
                  <a:gd name="T33" fmla="*/ 397 h 433"/>
                  <a:gd name="T34" fmla="*/ 99 w 332"/>
                  <a:gd name="T35" fmla="*/ 352 h 433"/>
                  <a:gd name="T36" fmla="*/ 138 w 332"/>
                  <a:gd name="T37" fmla="*/ 310 h 433"/>
                  <a:gd name="T38" fmla="*/ 155 w 332"/>
                  <a:gd name="T39" fmla="*/ 306 h 433"/>
                  <a:gd name="T40" fmla="*/ 152 w 332"/>
                  <a:gd name="T41" fmla="*/ 320 h 433"/>
                  <a:gd name="T42" fmla="*/ 160 w 332"/>
                  <a:gd name="T43" fmla="*/ 316 h 433"/>
                  <a:gd name="T44" fmla="*/ 149 w 332"/>
                  <a:gd name="T45" fmla="*/ 344 h 433"/>
                  <a:gd name="T46" fmla="*/ 145 w 332"/>
                  <a:gd name="T47" fmla="*/ 369 h 433"/>
                  <a:gd name="T48" fmla="*/ 203 w 332"/>
                  <a:gd name="T49" fmla="*/ 317 h 433"/>
                  <a:gd name="T50" fmla="*/ 234 w 332"/>
                  <a:gd name="T51" fmla="*/ 309 h 433"/>
                  <a:gd name="T52" fmla="*/ 241 w 332"/>
                  <a:gd name="T53" fmla="*/ 288 h 433"/>
                  <a:gd name="T54" fmla="*/ 260 w 332"/>
                  <a:gd name="T55" fmla="*/ 262 h 433"/>
                  <a:gd name="T56" fmla="*/ 242 w 332"/>
                  <a:gd name="T57" fmla="*/ 258 h 433"/>
                  <a:gd name="T58" fmla="*/ 230 w 332"/>
                  <a:gd name="T59" fmla="*/ 238 h 433"/>
                  <a:gd name="T60" fmla="*/ 217 w 332"/>
                  <a:gd name="T61" fmla="*/ 231 h 433"/>
                  <a:gd name="T62" fmla="*/ 198 w 332"/>
                  <a:gd name="T63" fmla="*/ 233 h 433"/>
                  <a:gd name="T64" fmla="*/ 220 w 332"/>
                  <a:gd name="T65" fmla="*/ 213 h 433"/>
                  <a:gd name="T66" fmla="*/ 250 w 332"/>
                  <a:gd name="T67" fmla="*/ 181 h 433"/>
                  <a:gd name="T68" fmla="*/ 256 w 332"/>
                  <a:gd name="T69" fmla="*/ 126 h 433"/>
                  <a:gd name="T70" fmla="*/ 272 w 332"/>
                  <a:gd name="T71" fmla="*/ 106 h 433"/>
                  <a:gd name="T72" fmla="*/ 326 w 332"/>
                  <a:gd name="T73" fmla="*/ 61 h 433"/>
                  <a:gd name="T74" fmla="*/ 326 w 332"/>
                  <a:gd name="T75" fmla="*/ 26 h 433"/>
                  <a:gd name="T76" fmla="*/ 313 w 332"/>
                  <a:gd name="T77" fmla="*/ 38 h 433"/>
                  <a:gd name="T78" fmla="*/ 298 w 332"/>
                  <a:gd name="T79" fmla="*/ 25 h 433"/>
                  <a:gd name="T80" fmla="*/ 282 w 332"/>
                  <a:gd name="T81" fmla="*/ 9 h 433"/>
                  <a:gd name="T82" fmla="*/ 241 w 332"/>
                  <a:gd name="T83" fmla="*/ 2 h 433"/>
                  <a:gd name="T84" fmla="*/ 230 w 332"/>
                  <a:gd name="T85" fmla="*/ 28 h 433"/>
                  <a:gd name="T86" fmla="*/ 220 w 332"/>
                  <a:gd name="T87" fmla="*/ 45 h 433"/>
                  <a:gd name="T88" fmla="*/ 204 w 332"/>
                  <a:gd name="T89" fmla="*/ 34 h 433"/>
                  <a:gd name="T90" fmla="*/ 197 w 332"/>
                  <a:gd name="T91" fmla="*/ 17 h 433"/>
                  <a:gd name="T92" fmla="*/ 149 w 332"/>
                  <a:gd name="T93" fmla="*/ 61 h 433"/>
                  <a:gd name="T94" fmla="*/ 80 w 332"/>
                  <a:gd name="T95" fmla="*/ 96 h 433"/>
                  <a:gd name="T96" fmla="*/ 65 w 332"/>
                  <a:gd name="T97" fmla="*/ 125 h 433"/>
                  <a:gd name="T98" fmla="*/ 115 w 332"/>
                  <a:gd name="T99" fmla="*/ 108 h 433"/>
                  <a:gd name="T100" fmla="*/ 127 w 332"/>
                  <a:gd name="T101" fmla="*/ 119 h 433"/>
                  <a:gd name="T102" fmla="*/ 129 w 332"/>
                  <a:gd name="T103" fmla="*/ 122 h 433"/>
                  <a:gd name="T104" fmla="*/ 189 w 332"/>
                  <a:gd name="T105" fmla="*/ 79 h 433"/>
                  <a:gd name="T106" fmla="*/ 219 w 332"/>
                  <a:gd name="T107" fmla="*/ 69 h 433"/>
                  <a:gd name="T108" fmla="*/ 230 w 332"/>
                  <a:gd name="T109" fmla="*/ 68 h 433"/>
                  <a:gd name="T110" fmla="*/ 282 w 332"/>
                  <a:gd name="T111" fmla="*/ 4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2" h="433">
                    <a:moveTo>
                      <a:pt x="292" y="48"/>
                    </a:moveTo>
                    <a:lnTo>
                      <a:pt x="281" y="52"/>
                    </a:lnTo>
                    <a:lnTo>
                      <a:pt x="272" y="56"/>
                    </a:lnTo>
                    <a:lnTo>
                      <a:pt x="264" y="61"/>
                    </a:lnTo>
                    <a:lnTo>
                      <a:pt x="256" y="67"/>
                    </a:lnTo>
                    <a:lnTo>
                      <a:pt x="251" y="73"/>
                    </a:lnTo>
                    <a:lnTo>
                      <a:pt x="246" y="82"/>
                    </a:lnTo>
                    <a:lnTo>
                      <a:pt x="244" y="92"/>
                    </a:lnTo>
                    <a:lnTo>
                      <a:pt x="243" y="103"/>
                    </a:lnTo>
                    <a:lnTo>
                      <a:pt x="243" y="108"/>
                    </a:lnTo>
                    <a:lnTo>
                      <a:pt x="241" y="112"/>
                    </a:lnTo>
                    <a:lnTo>
                      <a:pt x="239" y="116"/>
                    </a:lnTo>
                    <a:lnTo>
                      <a:pt x="237" y="118"/>
                    </a:lnTo>
                    <a:lnTo>
                      <a:pt x="229" y="119"/>
                    </a:lnTo>
                    <a:lnTo>
                      <a:pt x="221" y="119"/>
                    </a:lnTo>
                    <a:lnTo>
                      <a:pt x="213" y="119"/>
                    </a:lnTo>
                    <a:lnTo>
                      <a:pt x="205" y="120"/>
                    </a:lnTo>
                    <a:lnTo>
                      <a:pt x="201" y="121"/>
                    </a:lnTo>
                    <a:lnTo>
                      <a:pt x="199" y="122"/>
                    </a:lnTo>
                    <a:lnTo>
                      <a:pt x="197" y="125"/>
                    </a:lnTo>
                    <a:lnTo>
                      <a:pt x="195" y="128"/>
                    </a:lnTo>
                    <a:lnTo>
                      <a:pt x="190" y="141"/>
                    </a:lnTo>
                    <a:lnTo>
                      <a:pt x="183" y="155"/>
                    </a:lnTo>
                    <a:lnTo>
                      <a:pt x="174" y="169"/>
                    </a:lnTo>
                    <a:lnTo>
                      <a:pt x="164" y="183"/>
                    </a:lnTo>
                    <a:lnTo>
                      <a:pt x="154" y="196"/>
                    </a:lnTo>
                    <a:lnTo>
                      <a:pt x="143" y="209"/>
                    </a:lnTo>
                    <a:lnTo>
                      <a:pt x="132" y="220"/>
                    </a:lnTo>
                    <a:lnTo>
                      <a:pt x="120" y="229"/>
                    </a:lnTo>
                    <a:lnTo>
                      <a:pt x="116" y="231"/>
                    </a:lnTo>
                    <a:lnTo>
                      <a:pt x="113" y="234"/>
                    </a:lnTo>
                    <a:lnTo>
                      <a:pt x="109" y="237"/>
                    </a:lnTo>
                    <a:lnTo>
                      <a:pt x="107" y="242"/>
                    </a:lnTo>
                    <a:lnTo>
                      <a:pt x="103" y="249"/>
                    </a:lnTo>
                    <a:lnTo>
                      <a:pt x="100" y="257"/>
                    </a:lnTo>
                    <a:lnTo>
                      <a:pt x="99" y="264"/>
                    </a:lnTo>
                    <a:lnTo>
                      <a:pt x="99" y="270"/>
                    </a:lnTo>
                    <a:lnTo>
                      <a:pt x="99" y="272"/>
                    </a:lnTo>
                    <a:lnTo>
                      <a:pt x="99" y="273"/>
                    </a:lnTo>
                    <a:lnTo>
                      <a:pt x="100" y="274"/>
                    </a:lnTo>
                    <a:lnTo>
                      <a:pt x="101" y="274"/>
                    </a:lnTo>
                    <a:lnTo>
                      <a:pt x="114" y="264"/>
                    </a:lnTo>
                    <a:lnTo>
                      <a:pt x="128" y="254"/>
                    </a:lnTo>
                    <a:lnTo>
                      <a:pt x="134" y="250"/>
                    </a:lnTo>
                    <a:lnTo>
                      <a:pt x="138" y="249"/>
                    </a:lnTo>
                    <a:lnTo>
                      <a:pt x="140" y="250"/>
                    </a:lnTo>
                    <a:lnTo>
                      <a:pt x="141" y="252"/>
                    </a:lnTo>
                    <a:lnTo>
                      <a:pt x="141" y="256"/>
                    </a:lnTo>
                    <a:lnTo>
                      <a:pt x="140" y="261"/>
                    </a:lnTo>
                    <a:lnTo>
                      <a:pt x="136" y="270"/>
                    </a:lnTo>
                    <a:lnTo>
                      <a:pt x="133" y="278"/>
                    </a:lnTo>
                    <a:lnTo>
                      <a:pt x="129" y="285"/>
                    </a:lnTo>
                    <a:lnTo>
                      <a:pt x="123" y="291"/>
                    </a:lnTo>
                    <a:lnTo>
                      <a:pt x="110" y="303"/>
                    </a:lnTo>
                    <a:lnTo>
                      <a:pt x="96" y="313"/>
                    </a:lnTo>
                    <a:lnTo>
                      <a:pt x="83" y="321"/>
                    </a:lnTo>
                    <a:lnTo>
                      <a:pt x="69" y="330"/>
                    </a:lnTo>
                    <a:lnTo>
                      <a:pt x="64" y="335"/>
                    </a:lnTo>
                    <a:lnTo>
                      <a:pt x="59" y="341"/>
                    </a:lnTo>
                    <a:lnTo>
                      <a:pt x="53" y="347"/>
                    </a:lnTo>
                    <a:lnTo>
                      <a:pt x="49" y="354"/>
                    </a:lnTo>
                    <a:lnTo>
                      <a:pt x="45" y="367"/>
                    </a:lnTo>
                    <a:lnTo>
                      <a:pt x="38" y="381"/>
                    </a:lnTo>
                    <a:lnTo>
                      <a:pt x="35" y="386"/>
                    </a:lnTo>
                    <a:lnTo>
                      <a:pt x="31" y="392"/>
                    </a:lnTo>
                    <a:lnTo>
                      <a:pt x="25" y="396"/>
                    </a:lnTo>
                    <a:lnTo>
                      <a:pt x="20" y="399"/>
                    </a:lnTo>
                    <a:lnTo>
                      <a:pt x="12" y="403"/>
                    </a:lnTo>
                    <a:lnTo>
                      <a:pt x="7" y="408"/>
                    </a:lnTo>
                    <a:lnTo>
                      <a:pt x="4" y="412"/>
                    </a:lnTo>
                    <a:lnTo>
                      <a:pt x="1" y="416"/>
                    </a:lnTo>
                    <a:lnTo>
                      <a:pt x="0" y="421"/>
                    </a:lnTo>
                    <a:lnTo>
                      <a:pt x="1" y="425"/>
                    </a:lnTo>
                    <a:lnTo>
                      <a:pt x="3" y="427"/>
                    </a:lnTo>
                    <a:lnTo>
                      <a:pt x="6" y="430"/>
                    </a:lnTo>
                    <a:lnTo>
                      <a:pt x="9" y="431"/>
                    </a:lnTo>
                    <a:lnTo>
                      <a:pt x="13" y="433"/>
                    </a:lnTo>
                    <a:lnTo>
                      <a:pt x="18" y="433"/>
                    </a:lnTo>
                    <a:lnTo>
                      <a:pt x="22" y="431"/>
                    </a:lnTo>
                    <a:lnTo>
                      <a:pt x="26" y="428"/>
                    </a:lnTo>
                    <a:lnTo>
                      <a:pt x="32" y="425"/>
                    </a:lnTo>
                    <a:lnTo>
                      <a:pt x="36" y="420"/>
                    </a:lnTo>
                    <a:lnTo>
                      <a:pt x="39" y="412"/>
                    </a:lnTo>
                    <a:lnTo>
                      <a:pt x="45" y="404"/>
                    </a:lnTo>
                    <a:lnTo>
                      <a:pt x="52" y="397"/>
                    </a:lnTo>
                    <a:lnTo>
                      <a:pt x="61" y="389"/>
                    </a:lnTo>
                    <a:lnTo>
                      <a:pt x="70" y="381"/>
                    </a:lnTo>
                    <a:lnTo>
                      <a:pt x="80" y="371"/>
                    </a:lnTo>
                    <a:lnTo>
                      <a:pt x="90" y="362"/>
                    </a:lnTo>
                    <a:lnTo>
                      <a:pt x="99" y="352"/>
                    </a:lnTo>
                    <a:lnTo>
                      <a:pt x="104" y="341"/>
                    </a:lnTo>
                    <a:lnTo>
                      <a:pt x="109" y="333"/>
                    </a:lnTo>
                    <a:lnTo>
                      <a:pt x="118" y="325"/>
                    </a:lnTo>
                    <a:lnTo>
                      <a:pt x="128" y="316"/>
                    </a:lnTo>
                    <a:lnTo>
                      <a:pt x="138" y="310"/>
                    </a:lnTo>
                    <a:lnTo>
                      <a:pt x="143" y="307"/>
                    </a:lnTo>
                    <a:lnTo>
                      <a:pt x="147" y="305"/>
                    </a:lnTo>
                    <a:lnTo>
                      <a:pt x="150" y="304"/>
                    </a:lnTo>
                    <a:lnTo>
                      <a:pt x="154" y="304"/>
                    </a:lnTo>
                    <a:lnTo>
                      <a:pt x="155" y="306"/>
                    </a:lnTo>
                    <a:lnTo>
                      <a:pt x="156" y="309"/>
                    </a:lnTo>
                    <a:lnTo>
                      <a:pt x="155" y="313"/>
                    </a:lnTo>
                    <a:lnTo>
                      <a:pt x="152" y="318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4" y="320"/>
                    </a:lnTo>
                    <a:lnTo>
                      <a:pt x="155" y="319"/>
                    </a:lnTo>
                    <a:lnTo>
                      <a:pt x="157" y="317"/>
                    </a:lnTo>
                    <a:lnTo>
                      <a:pt x="160" y="316"/>
                    </a:lnTo>
                    <a:lnTo>
                      <a:pt x="160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0" y="320"/>
                    </a:lnTo>
                    <a:lnTo>
                      <a:pt x="157" y="329"/>
                    </a:lnTo>
                    <a:lnTo>
                      <a:pt x="149" y="344"/>
                    </a:lnTo>
                    <a:lnTo>
                      <a:pt x="144" y="357"/>
                    </a:lnTo>
                    <a:lnTo>
                      <a:pt x="140" y="366"/>
                    </a:lnTo>
                    <a:lnTo>
                      <a:pt x="138" y="370"/>
                    </a:lnTo>
                    <a:lnTo>
                      <a:pt x="140" y="372"/>
                    </a:lnTo>
                    <a:lnTo>
                      <a:pt x="145" y="369"/>
                    </a:lnTo>
                    <a:lnTo>
                      <a:pt x="157" y="357"/>
                    </a:lnTo>
                    <a:lnTo>
                      <a:pt x="172" y="343"/>
                    </a:lnTo>
                    <a:lnTo>
                      <a:pt x="188" y="328"/>
                    </a:lnTo>
                    <a:lnTo>
                      <a:pt x="196" y="321"/>
                    </a:lnTo>
                    <a:lnTo>
                      <a:pt x="203" y="317"/>
                    </a:lnTo>
                    <a:lnTo>
                      <a:pt x="211" y="314"/>
                    </a:lnTo>
                    <a:lnTo>
                      <a:pt x="217" y="313"/>
                    </a:lnTo>
                    <a:lnTo>
                      <a:pt x="228" y="312"/>
                    </a:lnTo>
                    <a:lnTo>
                      <a:pt x="232" y="311"/>
                    </a:lnTo>
                    <a:lnTo>
                      <a:pt x="234" y="309"/>
                    </a:lnTo>
                    <a:lnTo>
                      <a:pt x="234" y="304"/>
                    </a:lnTo>
                    <a:lnTo>
                      <a:pt x="234" y="300"/>
                    </a:lnTo>
                    <a:lnTo>
                      <a:pt x="236" y="295"/>
                    </a:lnTo>
                    <a:lnTo>
                      <a:pt x="238" y="291"/>
                    </a:lnTo>
                    <a:lnTo>
                      <a:pt x="241" y="288"/>
                    </a:lnTo>
                    <a:lnTo>
                      <a:pt x="244" y="284"/>
                    </a:lnTo>
                    <a:lnTo>
                      <a:pt x="250" y="280"/>
                    </a:lnTo>
                    <a:lnTo>
                      <a:pt x="254" y="275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1" y="258"/>
                    </a:lnTo>
                    <a:lnTo>
                      <a:pt x="261" y="254"/>
                    </a:lnTo>
                    <a:lnTo>
                      <a:pt x="259" y="251"/>
                    </a:lnTo>
                    <a:lnTo>
                      <a:pt x="254" y="254"/>
                    </a:lnTo>
                    <a:lnTo>
                      <a:pt x="242" y="258"/>
                    </a:lnTo>
                    <a:lnTo>
                      <a:pt x="228" y="262"/>
                    </a:lnTo>
                    <a:lnTo>
                      <a:pt x="217" y="264"/>
                    </a:lnTo>
                    <a:lnTo>
                      <a:pt x="223" y="255"/>
                    </a:lnTo>
                    <a:lnTo>
                      <a:pt x="230" y="242"/>
                    </a:lnTo>
                    <a:lnTo>
                      <a:pt x="230" y="238"/>
                    </a:lnTo>
                    <a:lnTo>
                      <a:pt x="229" y="235"/>
                    </a:lnTo>
                    <a:lnTo>
                      <a:pt x="228" y="234"/>
                    </a:lnTo>
                    <a:lnTo>
                      <a:pt x="227" y="232"/>
                    </a:lnTo>
                    <a:lnTo>
                      <a:pt x="223" y="231"/>
                    </a:lnTo>
                    <a:lnTo>
                      <a:pt x="217" y="231"/>
                    </a:lnTo>
                    <a:lnTo>
                      <a:pt x="207" y="233"/>
                    </a:lnTo>
                    <a:lnTo>
                      <a:pt x="198" y="235"/>
                    </a:lnTo>
                    <a:lnTo>
                      <a:pt x="197" y="235"/>
                    </a:lnTo>
                    <a:lnTo>
                      <a:pt x="197" y="234"/>
                    </a:lnTo>
                    <a:lnTo>
                      <a:pt x="198" y="233"/>
                    </a:lnTo>
                    <a:lnTo>
                      <a:pt x="198" y="231"/>
                    </a:lnTo>
                    <a:lnTo>
                      <a:pt x="201" y="228"/>
                    </a:lnTo>
                    <a:lnTo>
                      <a:pt x="205" y="223"/>
                    </a:lnTo>
                    <a:lnTo>
                      <a:pt x="215" y="216"/>
                    </a:lnTo>
                    <a:lnTo>
                      <a:pt x="220" y="213"/>
                    </a:lnTo>
                    <a:lnTo>
                      <a:pt x="229" y="208"/>
                    </a:lnTo>
                    <a:lnTo>
                      <a:pt x="237" y="203"/>
                    </a:lnTo>
                    <a:lnTo>
                      <a:pt x="242" y="196"/>
                    </a:lnTo>
                    <a:lnTo>
                      <a:pt x="246" y="190"/>
                    </a:lnTo>
                    <a:lnTo>
                      <a:pt x="250" y="181"/>
                    </a:lnTo>
                    <a:lnTo>
                      <a:pt x="252" y="174"/>
                    </a:lnTo>
                    <a:lnTo>
                      <a:pt x="253" y="165"/>
                    </a:lnTo>
                    <a:lnTo>
                      <a:pt x="254" y="158"/>
                    </a:lnTo>
                    <a:lnTo>
                      <a:pt x="255" y="141"/>
                    </a:lnTo>
                    <a:lnTo>
                      <a:pt x="256" y="126"/>
                    </a:lnTo>
                    <a:lnTo>
                      <a:pt x="257" y="121"/>
                    </a:lnTo>
                    <a:lnTo>
                      <a:pt x="259" y="116"/>
                    </a:lnTo>
                    <a:lnTo>
                      <a:pt x="262" y="111"/>
                    </a:lnTo>
                    <a:lnTo>
                      <a:pt x="266" y="109"/>
                    </a:lnTo>
                    <a:lnTo>
                      <a:pt x="272" y="106"/>
                    </a:lnTo>
                    <a:lnTo>
                      <a:pt x="283" y="99"/>
                    </a:lnTo>
                    <a:lnTo>
                      <a:pt x="295" y="91"/>
                    </a:lnTo>
                    <a:lnTo>
                      <a:pt x="307" y="81"/>
                    </a:lnTo>
                    <a:lnTo>
                      <a:pt x="318" y="71"/>
                    </a:lnTo>
                    <a:lnTo>
                      <a:pt x="326" y="61"/>
                    </a:lnTo>
                    <a:lnTo>
                      <a:pt x="329" y="55"/>
                    </a:lnTo>
                    <a:lnTo>
                      <a:pt x="330" y="51"/>
                    </a:lnTo>
                    <a:lnTo>
                      <a:pt x="332" y="45"/>
                    </a:lnTo>
                    <a:lnTo>
                      <a:pt x="330" y="41"/>
                    </a:lnTo>
                    <a:lnTo>
                      <a:pt x="326" y="26"/>
                    </a:lnTo>
                    <a:lnTo>
                      <a:pt x="324" y="18"/>
                    </a:lnTo>
                    <a:lnTo>
                      <a:pt x="321" y="27"/>
                    </a:lnTo>
                    <a:lnTo>
                      <a:pt x="319" y="33"/>
                    </a:lnTo>
                    <a:lnTo>
                      <a:pt x="315" y="36"/>
                    </a:lnTo>
                    <a:lnTo>
                      <a:pt x="313" y="38"/>
                    </a:lnTo>
                    <a:lnTo>
                      <a:pt x="310" y="38"/>
                    </a:lnTo>
                    <a:lnTo>
                      <a:pt x="308" y="37"/>
                    </a:lnTo>
                    <a:lnTo>
                      <a:pt x="306" y="35"/>
                    </a:lnTo>
                    <a:lnTo>
                      <a:pt x="303" y="33"/>
                    </a:lnTo>
                    <a:lnTo>
                      <a:pt x="298" y="25"/>
                    </a:lnTo>
                    <a:lnTo>
                      <a:pt x="293" y="17"/>
                    </a:lnTo>
                    <a:lnTo>
                      <a:pt x="291" y="14"/>
                    </a:lnTo>
                    <a:lnTo>
                      <a:pt x="287" y="12"/>
                    </a:lnTo>
                    <a:lnTo>
                      <a:pt x="285" y="10"/>
                    </a:lnTo>
                    <a:lnTo>
                      <a:pt x="282" y="9"/>
                    </a:lnTo>
                    <a:lnTo>
                      <a:pt x="265" y="6"/>
                    </a:lnTo>
                    <a:lnTo>
                      <a:pt x="250" y="1"/>
                    </a:lnTo>
                    <a:lnTo>
                      <a:pt x="247" y="0"/>
                    </a:lnTo>
                    <a:lnTo>
                      <a:pt x="244" y="1"/>
                    </a:lnTo>
                    <a:lnTo>
                      <a:pt x="241" y="2"/>
                    </a:lnTo>
                    <a:lnTo>
                      <a:pt x="239" y="6"/>
                    </a:lnTo>
                    <a:lnTo>
                      <a:pt x="237" y="9"/>
                    </a:lnTo>
                    <a:lnTo>
                      <a:pt x="234" y="14"/>
                    </a:lnTo>
                    <a:lnTo>
                      <a:pt x="232" y="21"/>
                    </a:lnTo>
                    <a:lnTo>
                      <a:pt x="230" y="28"/>
                    </a:lnTo>
                    <a:lnTo>
                      <a:pt x="229" y="35"/>
                    </a:lnTo>
                    <a:lnTo>
                      <a:pt x="227" y="39"/>
                    </a:lnTo>
                    <a:lnTo>
                      <a:pt x="225" y="42"/>
                    </a:lnTo>
                    <a:lnTo>
                      <a:pt x="223" y="44"/>
                    </a:lnTo>
                    <a:lnTo>
                      <a:pt x="220" y="45"/>
                    </a:lnTo>
                    <a:lnTo>
                      <a:pt x="218" y="47"/>
                    </a:lnTo>
                    <a:lnTo>
                      <a:pt x="216" y="45"/>
                    </a:lnTo>
                    <a:lnTo>
                      <a:pt x="213" y="44"/>
                    </a:lnTo>
                    <a:lnTo>
                      <a:pt x="209" y="40"/>
                    </a:lnTo>
                    <a:lnTo>
                      <a:pt x="204" y="34"/>
                    </a:lnTo>
                    <a:lnTo>
                      <a:pt x="202" y="26"/>
                    </a:lnTo>
                    <a:lnTo>
                      <a:pt x="201" y="18"/>
                    </a:lnTo>
                    <a:lnTo>
                      <a:pt x="201" y="17"/>
                    </a:lnTo>
                    <a:lnTo>
                      <a:pt x="199" y="16"/>
                    </a:lnTo>
                    <a:lnTo>
                      <a:pt x="197" y="17"/>
                    </a:lnTo>
                    <a:lnTo>
                      <a:pt x="195" y="20"/>
                    </a:lnTo>
                    <a:lnTo>
                      <a:pt x="187" y="26"/>
                    </a:lnTo>
                    <a:lnTo>
                      <a:pt x="178" y="34"/>
                    </a:lnTo>
                    <a:lnTo>
                      <a:pt x="161" y="51"/>
                    </a:lnTo>
                    <a:lnTo>
                      <a:pt x="149" y="61"/>
                    </a:lnTo>
                    <a:lnTo>
                      <a:pt x="127" y="70"/>
                    </a:lnTo>
                    <a:lnTo>
                      <a:pt x="99" y="83"/>
                    </a:lnTo>
                    <a:lnTo>
                      <a:pt x="92" y="88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5" y="102"/>
                    </a:lnTo>
                    <a:lnTo>
                      <a:pt x="72" y="107"/>
                    </a:lnTo>
                    <a:lnTo>
                      <a:pt x="68" y="112"/>
                    </a:lnTo>
                    <a:lnTo>
                      <a:pt x="66" y="119"/>
                    </a:lnTo>
                    <a:lnTo>
                      <a:pt x="65" y="125"/>
                    </a:lnTo>
                    <a:lnTo>
                      <a:pt x="68" y="125"/>
                    </a:lnTo>
                    <a:lnTo>
                      <a:pt x="77" y="122"/>
                    </a:lnTo>
                    <a:lnTo>
                      <a:pt x="89" y="118"/>
                    </a:lnTo>
                    <a:lnTo>
                      <a:pt x="102" y="112"/>
                    </a:lnTo>
                    <a:lnTo>
                      <a:pt x="115" y="108"/>
                    </a:lnTo>
                    <a:lnTo>
                      <a:pt x="124" y="107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3"/>
                    </a:lnTo>
                    <a:lnTo>
                      <a:pt x="127" y="119"/>
                    </a:lnTo>
                    <a:lnTo>
                      <a:pt x="125" y="122"/>
                    </a:lnTo>
                    <a:lnTo>
                      <a:pt x="124" y="124"/>
                    </a:lnTo>
                    <a:lnTo>
                      <a:pt x="125" y="125"/>
                    </a:lnTo>
                    <a:lnTo>
                      <a:pt x="125" y="125"/>
                    </a:lnTo>
                    <a:lnTo>
                      <a:pt x="129" y="122"/>
                    </a:lnTo>
                    <a:lnTo>
                      <a:pt x="134" y="118"/>
                    </a:lnTo>
                    <a:lnTo>
                      <a:pt x="145" y="105"/>
                    </a:lnTo>
                    <a:lnTo>
                      <a:pt x="152" y="96"/>
                    </a:lnTo>
                    <a:lnTo>
                      <a:pt x="166" y="90"/>
                    </a:lnTo>
                    <a:lnTo>
                      <a:pt x="189" y="79"/>
                    </a:lnTo>
                    <a:lnTo>
                      <a:pt x="201" y="73"/>
                    </a:lnTo>
                    <a:lnTo>
                      <a:pt x="211" y="70"/>
                    </a:lnTo>
                    <a:lnTo>
                      <a:pt x="215" y="69"/>
                    </a:lnTo>
                    <a:lnTo>
                      <a:pt x="218" y="69"/>
                    </a:lnTo>
                    <a:lnTo>
                      <a:pt x="219" y="69"/>
                    </a:lnTo>
                    <a:lnTo>
                      <a:pt x="220" y="70"/>
                    </a:lnTo>
                    <a:lnTo>
                      <a:pt x="221" y="72"/>
                    </a:lnTo>
                    <a:lnTo>
                      <a:pt x="224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41" y="62"/>
                    </a:lnTo>
                    <a:lnTo>
                      <a:pt x="253" y="53"/>
                    </a:lnTo>
                    <a:lnTo>
                      <a:pt x="265" y="45"/>
                    </a:lnTo>
                    <a:lnTo>
                      <a:pt x="277" y="41"/>
                    </a:lnTo>
                    <a:lnTo>
                      <a:pt x="282" y="40"/>
                    </a:lnTo>
                    <a:lnTo>
                      <a:pt x="286" y="41"/>
                    </a:lnTo>
                    <a:lnTo>
                      <a:pt x="289" y="43"/>
                    </a:lnTo>
                    <a:lnTo>
                      <a:pt x="292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4" name="Freeform 160">
                <a:extLst>
                  <a:ext uri="{FF2B5EF4-FFF2-40B4-BE49-F238E27FC236}">
                    <a16:creationId xmlns:a16="http://schemas.microsoft.com/office/drawing/2014/main" xmlns="" id="{62347C0A-D276-40B3-978C-6426ECB60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0" y="3407"/>
                <a:ext cx="83" cy="108"/>
              </a:xfrm>
              <a:custGeom>
                <a:avLst/>
                <a:gdLst>
                  <a:gd name="T0" fmla="*/ 256 w 332"/>
                  <a:gd name="T1" fmla="*/ 67 h 433"/>
                  <a:gd name="T2" fmla="*/ 243 w 332"/>
                  <a:gd name="T3" fmla="*/ 108 h 433"/>
                  <a:gd name="T4" fmla="*/ 221 w 332"/>
                  <a:gd name="T5" fmla="*/ 119 h 433"/>
                  <a:gd name="T6" fmla="*/ 197 w 332"/>
                  <a:gd name="T7" fmla="*/ 125 h 433"/>
                  <a:gd name="T8" fmla="*/ 164 w 332"/>
                  <a:gd name="T9" fmla="*/ 183 h 433"/>
                  <a:gd name="T10" fmla="*/ 116 w 332"/>
                  <a:gd name="T11" fmla="*/ 231 h 433"/>
                  <a:gd name="T12" fmla="*/ 100 w 332"/>
                  <a:gd name="T13" fmla="*/ 257 h 433"/>
                  <a:gd name="T14" fmla="*/ 100 w 332"/>
                  <a:gd name="T15" fmla="*/ 274 h 433"/>
                  <a:gd name="T16" fmla="*/ 138 w 332"/>
                  <a:gd name="T17" fmla="*/ 249 h 433"/>
                  <a:gd name="T18" fmla="*/ 136 w 332"/>
                  <a:gd name="T19" fmla="*/ 270 h 433"/>
                  <a:gd name="T20" fmla="*/ 96 w 332"/>
                  <a:gd name="T21" fmla="*/ 313 h 433"/>
                  <a:gd name="T22" fmla="*/ 53 w 332"/>
                  <a:gd name="T23" fmla="*/ 347 h 433"/>
                  <a:gd name="T24" fmla="*/ 31 w 332"/>
                  <a:gd name="T25" fmla="*/ 392 h 433"/>
                  <a:gd name="T26" fmla="*/ 4 w 332"/>
                  <a:gd name="T27" fmla="*/ 412 h 433"/>
                  <a:gd name="T28" fmla="*/ 6 w 332"/>
                  <a:gd name="T29" fmla="*/ 430 h 433"/>
                  <a:gd name="T30" fmla="*/ 26 w 332"/>
                  <a:gd name="T31" fmla="*/ 428 h 433"/>
                  <a:gd name="T32" fmla="*/ 52 w 332"/>
                  <a:gd name="T33" fmla="*/ 397 h 433"/>
                  <a:gd name="T34" fmla="*/ 99 w 332"/>
                  <a:gd name="T35" fmla="*/ 352 h 433"/>
                  <a:gd name="T36" fmla="*/ 138 w 332"/>
                  <a:gd name="T37" fmla="*/ 310 h 433"/>
                  <a:gd name="T38" fmla="*/ 155 w 332"/>
                  <a:gd name="T39" fmla="*/ 306 h 433"/>
                  <a:gd name="T40" fmla="*/ 152 w 332"/>
                  <a:gd name="T41" fmla="*/ 320 h 433"/>
                  <a:gd name="T42" fmla="*/ 160 w 332"/>
                  <a:gd name="T43" fmla="*/ 316 h 433"/>
                  <a:gd name="T44" fmla="*/ 149 w 332"/>
                  <a:gd name="T45" fmla="*/ 344 h 433"/>
                  <a:gd name="T46" fmla="*/ 145 w 332"/>
                  <a:gd name="T47" fmla="*/ 369 h 433"/>
                  <a:gd name="T48" fmla="*/ 203 w 332"/>
                  <a:gd name="T49" fmla="*/ 317 h 433"/>
                  <a:gd name="T50" fmla="*/ 234 w 332"/>
                  <a:gd name="T51" fmla="*/ 309 h 433"/>
                  <a:gd name="T52" fmla="*/ 241 w 332"/>
                  <a:gd name="T53" fmla="*/ 288 h 433"/>
                  <a:gd name="T54" fmla="*/ 260 w 332"/>
                  <a:gd name="T55" fmla="*/ 262 h 433"/>
                  <a:gd name="T56" fmla="*/ 242 w 332"/>
                  <a:gd name="T57" fmla="*/ 258 h 433"/>
                  <a:gd name="T58" fmla="*/ 230 w 332"/>
                  <a:gd name="T59" fmla="*/ 238 h 433"/>
                  <a:gd name="T60" fmla="*/ 217 w 332"/>
                  <a:gd name="T61" fmla="*/ 231 h 433"/>
                  <a:gd name="T62" fmla="*/ 198 w 332"/>
                  <a:gd name="T63" fmla="*/ 233 h 433"/>
                  <a:gd name="T64" fmla="*/ 220 w 332"/>
                  <a:gd name="T65" fmla="*/ 213 h 433"/>
                  <a:gd name="T66" fmla="*/ 250 w 332"/>
                  <a:gd name="T67" fmla="*/ 181 h 433"/>
                  <a:gd name="T68" fmla="*/ 256 w 332"/>
                  <a:gd name="T69" fmla="*/ 126 h 433"/>
                  <a:gd name="T70" fmla="*/ 272 w 332"/>
                  <a:gd name="T71" fmla="*/ 106 h 433"/>
                  <a:gd name="T72" fmla="*/ 326 w 332"/>
                  <a:gd name="T73" fmla="*/ 61 h 433"/>
                  <a:gd name="T74" fmla="*/ 326 w 332"/>
                  <a:gd name="T75" fmla="*/ 26 h 433"/>
                  <a:gd name="T76" fmla="*/ 313 w 332"/>
                  <a:gd name="T77" fmla="*/ 38 h 433"/>
                  <a:gd name="T78" fmla="*/ 298 w 332"/>
                  <a:gd name="T79" fmla="*/ 25 h 433"/>
                  <a:gd name="T80" fmla="*/ 282 w 332"/>
                  <a:gd name="T81" fmla="*/ 9 h 433"/>
                  <a:gd name="T82" fmla="*/ 241 w 332"/>
                  <a:gd name="T83" fmla="*/ 2 h 433"/>
                  <a:gd name="T84" fmla="*/ 230 w 332"/>
                  <a:gd name="T85" fmla="*/ 28 h 433"/>
                  <a:gd name="T86" fmla="*/ 220 w 332"/>
                  <a:gd name="T87" fmla="*/ 45 h 433"/>
                  <a:gd name="T88" fmla="*/ 204 w 332"/>
                  <a:gd name="T89" fmla="*/ 34 h 433"/>
                  <a:gd name="T90" fmla="*/ 197 w 332"/>
                  <a:gd name="T91" fmla="*/ 17 h 433"/>
                  <a:gd name="T92" fmla="*/ 149 w 332"/>
                  <a:gd name="T93" fmla="*/ 61 h 433"/>
                  <a:gd name="T94" fmla="*/ 80 w 332"/>
                  <a:gd name="T95" fmla="*/ 96 h 433"/>
                  <a:gd name="T96" fmla="*/ 65 w 332"/>
                  <a:gd name="T97" fmla="*/ 125 h 433"/>
                  <a:gd name="T98" fmla="*/ 115 w 332"/>
                  <a:gd name="T99" fmla="*/ 108 h 433"/>
                  <a:gd name="T100" fmla="*/ 127 w 332"/>
                  <a:gd name="T101" fmla="*/ 119 h 433"/>
                  <a:gd name="T102" fmla="*/ 129 w 332"/>
                  <a:gd name="T103" fmla="*/ 122 h 433"/>
                  <a:gd name="T104" fmla="*/ 189 w 332"/>
                  <a:gd name="T105" fmla="*/ 79 h 433"/>
                  <a:gd name="T106" fmla="*/ 219 w 332"/>
                  <a:gd name="T107" fmla="*/ 69 h 433"/>
                  <a:gd name="T108" fmla="*/ 230 w 332"/>
                  <a:gd name="T109" fmla="*/ 68 h 433"/>
                  <a:gd name="T110" fmla="*/ 282 w 332"/>
                  <a:gd name="T111" fmla="*/ 4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2" h="433">
                    <a:moveTo>
                      <a:pt x="292" y="48"/>
                    </a:moveTo>
                    <a:lnTo>
                      <a:pt x="281" y="52"/>
                    </a:lnTo>
                    <a:lnTo>
                      <a:pt x="272" y="56"/>
                    </a:lnTo>
                    <a:lnTo>
                      <a:pt x="264" y="61"/>
                    </a:lnTo>
                    <a:lnTo>
                      <a:pt x="256" y="67"/>
                    </a:lnTo>
                    <a:lnTo>
                      <a:pt x="251" y="73"/>
                    </a:lnTo>
                    <a:lnTo>
                      <a:pt x="246" y="82"/>
                    </a:lnTo>
                    <a:lnTo>
                      <a:pt x="244" y="92"/>
                    </a:lnTo>
                    <a:lnTo>
                      <a:pt x="243" y="103"/>
                    </a:lnTo>
                    <a:lnTo>
                      <a:pt x="243" y="108"/>
                    </a:lnTo>
                    <a:lnTo>
                      <a:pt x="241" y="112"/>
                    </a:lnTo>
                    <a:lnTo>
                      <a:pt x="239" y="116"/>
                    </a:lnTo>
                    <a:lnTo>
                      <a:pt x="237" y="118"/>
                    </a:lnTo>
                    <a:lnTo>
                      <a:pt x="229" y="119"/>
                    </a:lnTo>
                    <a:lnTo>
                      <a:pt x="221" y="119"/>
                    </a:lnTo>
                    <a:lnTo>
                      <a:pt x="213" y="119"/>
                    </a:lnTo>
                    <a:lnTo>
                      <a:pt x="205" y="120"/>
                    </a:lnTo>
                    <a:lnTo>
                      <a:pt x="201" y="121"/>
                    </a:lnTo>
                    <a:lnTo>
                      <a:pt x="199" y="122"/>
                    </a:lnTo>
                    <a:lnTo>
                      <a:pt x="197" y="125"/>
                    </a:lnTo>
                    <a:lnTo>
                      <a:pt x="195" y="128"/>
                    </a:lnTo>
                    <a:lnTo>
                      <a:pt x="190" y="141"/>
                    </a:lnTo>
                    <a:lnTo>
                      <a:pt x="183" y="155"/>
                    </a:lnTo>
                    <a:lnTo>
                      <a:pt x="174" y="169"/>
                    </a:lnTo>
                    <a:lnTo>
                      <a:pt x="164" y="183"/>
                    </a:lnTo>
                    <a:lnTo>
                      <a:pt x="154" y="196"/>
                    </a:lnTo>
                    <a:lnTo>
                      <a:pt x="143" y="209"/>
                    </a:lnTo>
                    <a:lnTo>
                      <a:pt x="132" y="220"/>
                    </a:lnTo>
                    <a:lnTo>
                      <a:pt x="120" y="229"/>
                    </a:lnTo>
                    <a:lnTo>
                      <a:pt x="116" y="231"/>
                    </a:lnTo>
                    <a:lnTo>
                      <a:pt x="113" y="234"/>
                    </a:lnTo>
                    <a:lnTo>
                      <a:pt x="109" y="237"/>
                    </a:lnTo>
                    <a:lnTo>
                      <a:pt x="107" y="242"/>
                    </a:lnTo>
                    <a:lnTo>
                      <a:pt x="103" y="249"/>
                    </a:lnTo>
                    <a:lnTo>
                      <a:pt x="100" y="257"/>
                    </a:lnTo>
                    <a:lnTo>
                      <a:pt x="99" y="264"/>
                    </a:lnTo>
                    <a:lnTo>
                      <a:pt x="99" y="270"/>
                    </a:lnTo>
                    <a:lnTo>
                      <a:pt x="99" y="272"/>
                    </a:lnTo>
                    <a:lnTo>
                      <a:pt x="99" y="273"/>
                    </a:lnTo>
                    <a:lnTo>
                      <a:pt x="100" y="274"/>
                    </a:lnTo>
                    <a:lnTo>
                      <a:pt x="101" y="274"/>
                    </a:lnTo>
                    <a:lnTo>
                      <a:pt x="114" y="264"/>
                    </a:lnTo>
                    <a:lnTo>
                      <a:pt x="128" y="254"/>
                    </a:lnTo>
                    <a:lnTo>
                      <a:pt x="134" y="250"/>
                    </a:lnTo>
                    <a:lnTo>
                      <a:pt x="138" y="249"/>
                    </a:lnTo>
                    <a:lnTo>
                      <a:pt x="140" y="250"/>
                    </a:lnTo>
                    <a:lnTo>
                      <a:pt x="141" y="252"/>
                    </a:lnTo>
                    <a:lnTo>
                      <a:pt x="141" y="256"/>
                    </a:lnTo>
                    <a:lnTo>
                      <a:pt x="140" y="261"/>
                    </a:lnTo>
                    <a:lnTo>
                      <a:pt x="136" y="270"/>
                    </a:lnTo>
                    <a:lnTo>
                      <a:pt x="133" y="278"/>
                    </a:lnTo>
                    <a:lnTo>
                      <a:pt x="129" y="285"/>
                    </a:lnTo>
                    <a:lnTo>
                      <a:pt x="123" y="291"/>
                    </a:lnTo>
                    <a:lnTo>
                      <a:pt x="110" y="303"/>
                    </a:lnTo>
                    <a:lnTo>
                      <a:pt x="96" y="313"/>
                    </a:lnTo>
                    <a:lnTo>
                      <a:pt x="83" y="321"/>
                    </a:lnTo>
                    <a:lnTo>
                      <a:pt x="69" y="330"/>
                    </a:lnTo>
                    <a:lnTo>
                      <a:pt x="64" y="335"/>
                    </a:lnTo>
                    <a:lnTo>
                      <a:pt x="59" y="341"/>
                    </a:lnTo>
                    <a:lnTo>
                      <a:pt x="53" y="347"/>
                    </a:lnTo>
                    <a:lnTo>
                      <a:pt x="49" y="354"/>
                    </a:lnTo>
                    <a:lnTo>
                      <a:pt x="45" y="367"/>
                    </a:lnTo>
                    <a:lnTo>
                      <a:pt x="38" y="381"/>
                    </a:lnTo>
                    <a:lnTo>
                      <a:pt x="35" y="386"/>
                    </a:lnTo>
                    <a:lnTo>
                      <a:pt x="31" y="392"/>
                    </a:lnTo>
                    <a:lnTo>
                      <a:pt x="25" y="396"/>
                    </a:lnTo>
                    <a:lnTo>
                      <a:pt x="20" y="399"/>
                    </a:lnTo>
                    <a:lnTo>
                      <a:pt x="12" y="403"/>
                    </a:lnTo>
                    <a:lnTo>
                      <a:pt x="7" y="408"/>
                    </a:lnTo>
                    <a:lnTo>
                      <a:pt x="4" y="412"/>
                    </a:lnTo>
                    <a:lnTo>
                      <a:pt x="1" y="416"/>
                    </a:lnTo>
                    <a:lnTo>
                      <a:pt x="0" y="421"/>
                    </a:lnTo>
                    <a:lnTo>
                      <a:pt x="1" y="425"/>
                    </a:lnTo>
                    <a:lnTo>
                      <a:pt x="3" y="427"/>
                    </a:lnTo>
                    <a:lnTo>
                      <a:pt x="6" y="430"/>
                    </a:lnTo>
                    <a:lnTo>
                      <a:pt x="9" y="431"/>
                    </a:lnTo>
                    <a:lnTo>
                      <a:pt x="13" y="433"/>
                    </a:lnTo>
                    <a:lnTo>
                      <a:pt x="18" y="433"/>
                    </a:lnTo>
                    <a:lnTo>
                      <a:pt x="22" y="431"/>
                    </a:lnTo>
                    <a:lnTo>
                      <a:pt x="26" y="428"/>
                    </a:lnTo>
                    <a:lnTo>
                      <a:pt x="32" y="425"/>
                    </a:lnTo>
                    <a:lnTo>
                      <a:pt x="36" y="420"/>
                    </a:lnTo>
                    <a:lnTo>
                      <a:pt x="39" y="412"/>
                    </a:lnTo>
                    <a:lnTo>
                      <a:pt x="45" y="404"/>
                    </a:lnTo>
                    <a:lnTo>
                      <a:pt x="52" y="397"/>
                    </a:lnTo>
                    <a:lnTo>
                      <a:pt x="61" y="389"/>
                    </a:lnTo>
                    <a:lnTo>
                      <a:pt x="70" y="381"/>
                    </a:lnTo>
                    <a:lnTo>
                      <a:pt x="80" y="371"/>
                    </a:lnTo>
                    <a:lnTo>
                      <a:pt x="90" y="362"/>
                    </a:lnTo>
                    <a:lnTo>
                      <a:pt x="99" y="352"/>
                    </a:lnTo>
                    <a:lnTo>
                      <a:pt x="104" y="341"/>
                    </a:lnTo>
                    <a:lnTo>
                      <a:pt x="109" y="333"/>
                    </a:lnTo>
                    <a:lnTo>
                      <a:pt x="118" y="325"/>
                    </a:lnTo>
                    <a:lnTo>
                      <a:pt x="128" y="316"/>
                    </a:lnTo>
                    <a:lnTo>
                      <a:pt x="138" y="310"/>
                    </a:lnTo>
                    <a:lnTo>
                      <a:pt x="143" y="307"/>
                    </a:lnTo>
                    <a:lnTo>
                      <a:pt x="147" y="305"/>
                    </a:lnTo>
                    <a:lnTo>
                      <a:pt x="150" y="304"/>
                    </a:lnTo>
                    <a:lnTo>
                      <a:pt x="154" y="304"/>
                    </a:lnTo>
                    <a:lnTo>
                      <a:pt x="155" y="306"/>
                    </a:lnTo>
                    <a:lnTo>
                      <a:pt x="156" y="309"/>
                    </a:lnTo>
                    <a:lnTo>
                      <a:pt x="155" y="313"/>
                    </a:lnTo>
                    <a:lnTo>
                      <a:pt x="152" y="318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4" y="320"/>
                    </a:lnTo>
                    <a:lnTo>
                      <a:pt x="155" y="319"/>
                    </a:lnTo>
                    <a:lnTo>
                      <a:pt x="157" y="317"/>
                    </a:lnTo>
                    <a:lnTo>
                      <a:pt x="160" y="316"/>
                    </a:lnTo>
                    <a:lnTo>
                      <a:pt x="160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0" y="320"/>
                    </a:lnTo>
                    <a:lnTo>
                      <a:pt x="157" y="329"/>
                    </a:lnTo>
                    <a:lnTo>
                      <a:pt x="149" y="344"/>
                    </a:lnTo>
                    <a:lnTo>
                      <a:pt x="144" y="357"/>
                    </a:lnTo>
                    <a:lnTo>
                      <a:pt x="140" y="366"/>
                    </a:lnTo>
                    <a:lnTo>
                      <a:pt x="138" y="370"/>
                    </a:lnTo>
                    <a:lnTo>
                      <a:pt x="140" y="372"/>
                    </a:lnTo>
                    <a:lnTo>
                      <a:pt x="145" y="369"/>
                    </a:lnTo>
                    <a:lnTo>
                      <a:pt x="157" y="357"/>
                    </a:lnTo>
                    <a:lnTo>
                      <a:pt x="172" y="343"/>
                    </a:lnTo>
                    <a:lnTo>
                      <a:pt x="188" y="328"/>
                    </a:lnTo>
                    <a:lnTo>
                      <a:pt x="196" y="321"/>
                    </a:lnTo>
                    <a:lnTo>
                      <a:pt x="203" y="317"/>
                    </a:lnTo>
                    <a:lnTo>
                      <a:pt x="211" y="314"/>
                    </a:lnTo>
                    <a:lnTo>
                      <a:pt x="217" y="313"/>
                    </a:lnTo>
                    <a:lnTo>
                      <a:pt x="228" y="312"/>
                    </a:lnTo>
                    <a:lnTo>
                      <a:pt x="232" y="311"/>
                    </a:lnTo>
                    <a:lnTo>
                      <a:pt x="234" y="309"/>
                    </a:lnTo>
                    <a:lnTo>
                      <a:pt x="234" y="304"/>
                    </a:lnTo>
                    <a:lnTo>
                      <a:pt x="234" y="300"/>
                    </a:lnTo>
                    <a:lnTo>
                      <a:pt x="236" y="295"/>
                    </a:lnTo>
                    <a:lnTo>
                      <a:pt x="238" y="291"/>
                    </a:lnTo>
                    <a:lnTo>
                      <a:pt x="241" y="288"/>
                    </a:lnTo>
                    <a:lnTo>
                      <a:pt x="244" y="284"/>
                    </a:lnTo>
                    <a:lnTo>
                      <a:pt x="250" y="280"/>
                    </a:lnTo>
                    <a:lnTo>
                      <a:pt x="254" y="275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1" y="258"/>
                    </a:lnTo>
                    <a:lnTo>
                      <a:pt x="261" y="254"/>
                    </a:lnTo>
                    <a:lnTo>
                      <a:pt x="259" y="251"/>
                    </a:lnTo>
                    <a:lnTo>
                      <a:pt x="254" y="254"/>
                    </a:lnTo>
                    <a:lnTo>
                      <a:pt x="242" y="258"/>
                    </a:lnTo>
                    <a:lnTo>
                      <a:pt x="228" y="262"/>
                    </a:lnTo>
                    <a:lnTo>
                      <a:pt x="217" y="264"/>
                    </a:lnTo>
                    <a:lnTo>
                      <a:pt x="223" y="255"/>
                    </a:lnTo>
                    <a:lnTo>
                      <a:pt x="230" y="242"/>
                    </a:lnTo>
                    <a:lnTo>
                      <a:pt x="230" y="238"/>
                    </a:lnTo>
                    <a:lnTo>
                      <a:pt x="229" y="235"/>
                    </a:lnTo>
                    <a:lnTo>
                      <a:pt x="228" y="234"/>
                    </a:lnTo>
                    <a:lnTo>
                      <a:pt x="227" y="232"/>
                    </a:lnTo>
                    <a:lnTo>
                      <a:pt x="223" y="231"/>
                    </a:lnTo>
                    <a:lnTo>
                      <a:pt x="217" y="231"/>
                    </a:lnTo>
                    <a:lnTo>
                      <a:pt x="207" y="233"/>
                    </a:lnTo>
                    <a:lnTo>
                      <a:pt x="198" y="235"/>
                    </a:lnTo>
                    <a:lnTo>
                      <a:pt x="197" y="235"/>
                    </a:lnTo>
                    <a:lnTo>
                      <a:pt x="197" y="234"/>
                    </a:lnTo>
                    <a:lnTo>
                      <a:pt x="198" y="233"/>
                    </a:lnTo>
                    <a:lnTo>
                      <a:pt x="198" y="231"/>
                    </a:lnTo>
                    <a:lnTo>
                      <a:pt x="201" y="228"/>
                    </a:lnTo>
                    <a:lnTo>
                      <a:pt x="205" y="223"/>
                    </a:lnTo>
                    <a:lnTo>
                      <a:pt x="215" y="216"/>
                    </a:lnTo>
                    <a:lnTo>
                      <a:pt x="220" y="213"/>
                    </a:lnTo>
                    <a:lnTo>
                      <a:pt x="229" y="208"/>
                    </a:lnTo>
                    <a:lnTo>
                      <a:pt x="237" y="203"/>
                    </a:lnTo>
                    <a:lnTo>
                      <a:pt x="242" y="196"/>
                    </a:lnTo>
                    <a:lnTo>
                      <a:pt x="246" y="190"/>
                    </a:lnTo>
                    <a:lnTo>
                      <a:pt x="250" y="181"/>
                    </a:lnTo>
                    <a:lnTo>
                      <a:pt x="252" y="174"/>
                    </a:lnTo>
                    <a:lnTo>
                      <a:pt x="253" y="165"/>
                    </a:lnTo>
                    <a:lnTo>
                      <a:pt x="254" y="158"/>
                    </a:lnTo>
                    <a:lnTo>
                      <a:pt x="255" y="141"/>
                    </a:lnTo>
                    <a:lnTo>
                      <a:pt x="256" y="126"/>
                    </a:lnTo>
                    <a:lnTo>
                      <a:pt x="257" y="121"/>
                    </a:lnTo>
                    <a:lnTo>
                      <a:pt x="259" y="116"/>
                    </a:lnTo>
                    <a:lnTo>
                      <a:pt x="262" y="111"/>
                    </a:lnTo>
                    <a:lnTo>
                      <a:pt x="266" y="109"/>
                    </a:lnTo>
                    <a:lnTo>
                      <a:pt x="272" y="106"/>
                    </a:lnTo>
                    <a:lnTo>
                      <a:pt x="283" y="99"/>
                    </a:lnTo>
                    <a:lnTo>
                      <a:pt x="295" y="91"/>
                    </a:lnTo>
                    <a:lnTo>
                      <a:pt x="307" y="81"/>
                    </a:lnTo>
                    <a:lnTo>
                      <a:pt x="318" y="71"/>
                    </a:lnTo>
                    <a:lnTo>
                      <a:pt x="326" y="61"/>
                    </a:lnTo>
                    <a:lnTo>
                      <a:pt x="329" y="55"/>
                    </a:lnTo>
                    <a:lnTo>
                      <a:pt x="330" y="51"/>
                    </a:lnTo>
                    <a:lnTo>
                      <a:pt x="332" y="45"/>
                    </a:lnTo>
                    <a:lnTo>
                      <a:pt x="330" y="41"/>
                    </a:lnTo>
                    <a:lnTo>
                      <a:pt x="326" y="26"/>
                    </a:lnTo>
                    <a:lnTo>
                      <a:pt x="324" y="18"/>
                    </a:lnTo>
                    <a:lnTo>
                      <a:pt x="321" y="27"/>
                    </a:lnTo>
                    <a:lnTo>
                      <a:pt x="319" y="33"/>
                    </a:lnTo>
                    <a:lnTo>
                      <a:pt x="315" y="36"/>
                    </a:lnTo>
                    <a:lnTo>
                      <a:pt x="313" y="38"/>
                    </a:lnTo>
                    <a:lnTo>
                      <a:pt x="310" y="38"/>
                    </a:lnTo>
                    <a:lnTo>
                      <a:pt x="308" y="37"/>
                    </a:lnTo>
                    <a:lnTo>
                      <a:pt x="306" y="35"/>
                    </a:lnTo>
                    <a:lnTo>
                      <a:pt x="303" y="33"/>
                    </a:lnTo>
                    <a:lnTo>
                      <a:pt x="298" y="25"/>
                    </a:lnTo>
                    <a:lnTo>
                      <a:pt x="293" y="17"/>
                    </a:lnTo>
                    <a:lnTo>
                      <a:pt x="291" y="14"/>
                    </a:lnTo>
                    <a:lnTo>
                      <a:pt x="287" y="12"/>
                    </a:lnTo>
                    <a:lnTo>
                      <a:pt x="285" y="10"/>
                    </a:lnTo>
                    <a:lnTo>
                      <a:pt x="282" y="9"/>
                    </a:lnTo>
                    <a:lnTo>
                      <a:pt x="265" y="6"/>
                    </a:lnTo>
                    <a:lnTo>
                      <a:pt x="250" y="1"/>
                    </a:lnTo>
                    <a:lnTo>
                      <a:pt x="247" y="0"/>
                    </a:lnTo>
                    <a:lnTo>
                      <a:pt x="244" y="1"/>
                    </a:lnTo>
                    <a:lnTo>
                      <a:pt x="241" y="2"/>
                    </a:lnTo>
                    <a:lnTo>
                      <a:pt x="239" y="6"/>
                    </a:lnTo>
                    <a:lnTo>
                      <a:pt x="237" y="9"/>
                    </a:lnTo>
                    <a:lnTo>
                      <a:pt x="234" y="14"/>
                    </a:lnTo>
                    <a:lnTo>
                      <a:pt x="232" y="21"/>
                    </a:lnTo>
                    <a:lnTo>
                      <a:pt x="230" y="28"/>
                    </a:lnTo>
                    <a:lnTo>
                      <a:pt x="229" y="35"/>
                    </a:lnTo>
                    <a:lnTo>
                      <a:pt x="227" y="39"/>
                    </a:lnTo>
                    <a:lnTo>
                      <a:pt x="225" y="42"/>
                    </a:lnTo>
                    <a:lnTo>
                      <a:pt x="223" y="44"/>
                    </a:lnTo>
                    <a:lnTo>
                      <a:pt x="220" y="45"/>
                    </a:lnTo>
                    <a:lnTo>
                      <a:pt x="218" y="47"/>
                    </a:lnTo>
                    <a:lnTo>
                      <a:pt x="216" y="45"/>
                    </a:lnTo>
                    <a:lnTo>
                      <a:pt x="213" y="44"/>
                    </a:lnTo>
                    <a:lnTo>
                      <a:pt x="209" y="40"/>
                    </a:lnTo>
                    <a:lnTo>
                      <a:pt x="204" y="34"/>
                    </a:lnTo>
                    <a:lnTo>
                      <a:pt x="202" y="26"/>
                    </a:lnTo>
                    <a:lnTo>
                      <a:pt x="201" y="18"/>
                    </a:lnTo>
                    <a:lnTo>
                      <a:pt x="201" y="17"/>
                    </a:lnTo>
                    <a:lnTo>
                      <a:pt x="199" y="16"/>
                    </a:lnTo>
                    <a:lnTo>
                      <a:pt x="197" y="17"/>
                    </a:lnTo>
                    <a:lnTo>
                      <a:pt x="195" y="20"/>
                    </a:lnTo>
                    <a:lnTo>
                      <a:pt x="187" y="26"/>
                    </a:lnTo>
                    <a:lnTo>
                      <a:pt x="178" y="34"/>
                    </a:lnTo>
                    <a:lnTo>
                      <a:pt x="161" y="51"/>
                    </a:lnTo>
                    <a:lnTo>
                      <a:pt x="149" y="61"/>
                    </a:lnTo>
                    <a:lnTo>
                      <a:pt x="127" y="70"/>
                    </a:lnTo>
                    <a:lnTo>
                      <a:pt x="99" y="83"/>
                    </a:lnTo>
                    <a:lnTo>
                      <a:pt x="92" y="88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5" y="102"/>
                    </a:lnTo>
                    <a:lnTo>
                      <a:pt x="72" y="107"/>
                    </a:lnTo>
                    <a:lnTo>
                      <a:pt x="68" y="112"/>
                    </a:lnTo>
                    <a:lnTo>
                      <a:pt x="66" y="119"/>
                    </a:lnTo>
                    <a:lnTo>
                      <a:pt x="65" y="125"/>
                    </a:lnTo>
                    <a:lnTo>
                      <a:pt x="68" y="125"/>
                    </a:lnTo>
                    <a:lnTo>
                      <a:pt x="77" y="122"/>
                    </a:lnTo>
                    <a:lnTo>
                      <a:pt x="89" y="118"/>
                    </a:lnTo>
                    <a:lnTo>
                      <a:pt x="102" y="112"/>
                    </a:lnTo>
                    <a:lnTo>
                      <a:pt x="115" y="108"/>
                    </a:lnTo>
                    <a:lnTo>
                      <a:pt x="124" y="107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3"/>
                    </a:lnTo>
                    <a:lnTo>
                      <a:pt x="127" y="119"/>
                    </a:lnTo>
                    <a:lnTo>
                      <a:pt x="125" y="122"/>
                    </a:lnTo>
                    <a:lnTo>
                      <a:pt x="124" y="124"/>
                    </a:lnTo>
                    <a:lnTo>
                      <a:pt x="125" y="125"/>
                    </a:lnTo>
                    <a:lnTo>
                      <a:pt x="125" y="125"/>
                    </a:lnTo>
                    <a:lnTo>
                      <a:pt x="129" y="122"/>
                    </a:lnTo>
                    <a:lnTo>
                      <a:pt x="134" y="118"/>
                    </a:lnTo>
                    <a:lnTo>
                      <a:pt x="145" y="105"/>
                    </a:lnTo>
                    <a:lnTo>
                      <a:pt x="152" y="96"/>
                    </a:lnTo>
                    <a:lnTo>
                      <a:pt x="166" y="90"/>
                    </a:lnTo>
                    <a:lnTo>
                      <a:pt x="189" y="79"/>
                    </a:lnTo>
                    <a:lnTo>
                      <a:pt x="201" y="73"/>
                    </a:lnTo>
                    <a:lnTo>
                      <a:pt x="211" y="70"/>
                    </a:lnTo>
                    <a:lnTo>
                      <a:pt x="215" y="69"/>
                    </a:lnTo>
                    <a:lnTo>
                      <a:pt x="218" y="69"/>
                    </a:lnTo>
                    <a:lnTo>
                      <a:pt x="219" y="69"/>
                    </a:lnTo>
                    <a:lnTo>
                      <a:pt x="220" y="70"/>
                    </a:lnTo>
                    <a:lnTo>
                      <a:pt x="221" y="72"/>
                    </a:lnTo>
                    <a:lnTo>
                      <a:pt x="224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41" y="62"/>
                    </a:lnTo>
                    <a:lnTo>
                      <a:pt x="253" y="53"/>
                    </a:lnTo>
                    <a:lnTo>
                      <a:pt x="265" y="45"/>
                    </a:lnTo>
                    <a:lnTo>
                      <a:pt x="277" y="41"/>
                    </a:lnTo>
                    <a:lnTo>
                      <a:pt x="282" y="40"/>
                    </a:lnTo>
                    <a:lnTo>
                      <a:pt x="286" y="41"/>
                    </a:lnTo>
                    <a:lnTo>
                      <a:pt x="289" y="43"/>
                    </a:lnTo>
                    <a:lnTo>
                      <a:pt x="292" y="4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5" name="Freeform 161">
                <a:extLst>
                  <a:ext uri="{FF2B5EF4-FFF2-40B4-BE49-F238E27FC236}">
                    <a16:creationId xmlns:a16="http://schemas.microsoft.com/office/drawing/2014/main" xmlns="" id="{34D8FD64-6A91-4C6F-B413-9C75C40CD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" y="3511"/>
                <a:ext cx="73" cy="60"/>
              </a:xfrm>
              <a:custGeom>
                <a:avLst/>
                <a:gdLst>
                  <a:gd name="T0" fmla="*/ 180 w 290"/>
                  <a:gd name="T1" fmla="*/ 52 h 242"/>
                  <a:gd name="T2" fmla="*/ 160 w 290"/>
                  <a:gd name="T3" fmla="*/ 74 h 242"/>
                  <a:gd name="T4" fmla="*/ 153 w 290"/>
                  <a:gd name="T5" fmla="*/ 106 h 242"/>
                  <a:gd name="T6" fmla="*/ 128 w 290"/>
                  <a:gd name="T7" fmla="*/ 120 h 242"/>
                  <a:gd name="T8" fmla="*/ 83 w 290"/>
                  <a:gd name="T9" fmla="*/ 144 h 242"/>
                  <a:gd name="T10" fmla="*/ 69 w 290"/>
                  <a:gd name="T11" fmla="*/ 160 h 242"/>
                  <a:gd name="T12" fmla="*/ 63 w 290"/>
                  <a:gd name="T13" fmla="*/ 182 h 242"/>
                  <a:gd name="T14" fmla="*/ 55 w 290"/>
                  <a:gd name="T15" fmla="*/ 198 h 242"/>
                  <a:gd name="T16" fmla="*/ 32 w 290"/>
                  <a:gd name="T17" fmla="*/ 204 h 242"/>
                  <a:gd name="T18" fmla="*/ 16 w 290"/>
                  <a:gd name="T19" fmla="*/ 206 h 242"/>
                  <a:gd name="T20" fmla="*/ 5 w 290"/>
                  <a:gd name="T21" fmla="*/ 214 h 242"/>
                  <a:gd name="T22" fmla="*/ 1 w 290"/>
                  <a:gd name="T23" fmla="*/ 235 h 242"/>
                  <a:gd name="T24" fmla="*/ 9 w 290"/>
                  <a:gd name="T25" fmla="*/ 238 h 242"/>
                  <a:gd name="T26" fmla="*/ 27 w 290"/>
                  <a:gd name="T27" fmla="*/ 228 h 242"/>
                  <a:gd name="T28" fmla="*/ 45 w 290"/>
                  <a:gd name="T29" fmla="*/ 232 h 242"/>
                  <a:gd name="T30" fmla="*/ 58 w 290"/>
                  <a:gd name="T31" fmla="*/ 228 h 242"/>
                  <a:gd name="T32" fmla="*/ 67 w 290"/>
                  <a:gd name="T33" fmla="*/ 215 h 242"/>
                  <a:gd name="T34" fmla="*/ 78 w 290"/>
                  <a:gd name="T35" fmla="*/ 186 h 242"/>
                  <a:gd name="T36" fmla="*/ 82 w 290"/>
                  <a:gd name="T37" fmla="*/ 166 h 242"/>
                  <a:gd name="T38" fmla="*/ 86 w 290"/>
                  <a:gd name="T39" fmla="*/ 154 h 242"/>
                  <a:gd name="T40" fmla="*/ 108 w 290"/>
                  <a:gd name="T41" fmla="*/ 151 h 242"/>
                  <a:gd name="T42" fmla="*/ 143 w 290"/>
                  <a:gd name="T43" fmla="*/ 134 h 242"/>
                  <a:gd name="T44" fmla="*/ 155 w 290"/>
                  <a:gd name="T45" fmla="*/ 133 h 242"/>
                  <a:gd name="T46" fmla="*/ 156 w 290"/>
                  <a:gd name="T47" fmla="*/ 143 h 242"/>
                  <a:gd name="T48" fmla="*/ 150 w 290"/>
                  <a:gd name="T49" fmla="*/ 163 h 242"/>
                  <a:gd name="T50" fmla="*/ 140 w 290"/>
                  <a:gd name="T51" fmla="*/ 180 h 242"/>
                  <a:gd name="T52" fmla="*/ 133 w 290"/>
                  <a:gd name="T53" fmla="*/ 201 h 242"/>
                  <a:gd name="T54" fmla="*/ 135 w 290"/>
                  <a:gd name="T55" fmla="*/ 206 h 242"/>
                  <a:gd name="T56" fmla="*/ 180 w 290"/>
                  <a:gd name="T57" fmla="*/ 174 h 242"/>
                  <a:gd name="T58" fmla="*/ 180 w 290"/>
                  <a:gd name="T59" fmla="*/ 145 h 242"/>
                  <a:gd name="T60" fmla="*/ 183 w 290"/>
                  <a:gd name="T61" fmla="*/ 137 h 242"/>
                  <a:gd name="T62" fmla="*/ 193 w 290"/>
                  <a:gd name="T63" fmla="*/ 136 h 242"/>
                  <a:gd name="T64" fmla="*/ 210 w 290"/>
                  <a:gd name="T65" fmla="*/ 129 h 242"/>
                  <a:gd name="T66" fmla="*/ 238 w 290"/>
                  <a:gd name="T67" fmla="*/ 101 h 242"/>
                  <a:gd name="T68" fmla="*/ 256 w 290"/>
                  <a:gd name="T69" fmla="*/ 82 h 242"/>
                  <a:gd name="T70" fmla="*/ 276 w 290"/>
                  <a:gd name="T71" fmla="*/ 71 h 242"/>
                  <a:gd name="T72" fmla="*/ 290 w 290"/>
                  <a:gd name="T73" fmla="*/ 59 h 242"/>
                  <a:gd name="T74" fmla="*/ 285 w 290"/>
                  <a:gd name="T75" fmla="*/ 52 h 242"/>
                  <a:gd name="T76" fmla="*/ 261 w 290"/>
                  <a:gd name="T77" fmla="*/ 48 h 242"/>
                  <a:gd name="T78" fmla="*/ 244 w 290"/>
                  <a:gd name="T79" fmla="*/ 58 h 242"/>
                  <a:gd name="T80" fmla="*/ 234 w 290"/>
                  <a:gd name="T81" fmla="*/ 73 h 242"/>
                  <a:gd name="T82" fmla="*/ 233 w 290"/>
                  <a:gd name="T83" fmla="*/ 52 h 242"/>
                  <a:gd name="T84" fmla="*/ 233 w 290"/>
                  <a:gd name="T85" fmla="*/ 23 h 242"/>
                  <a:gd name="T86" fmla="*/ 234 w 290"/>
                  <a:gd name="T87" fmla="*/ 6 h 242"/>
                  <a:gd name="T88" fmla="*/ 238 w 290"/>
                  <a:gd name="T89" fmla="*/ 0 h 242"/>
                  <a:gd name="T90" fmla="*/ 244 w 290"/>
                  <a:gd name="T91" fmla="*/ 6 h 242"/>
                  <a:gd name="T92" fmla="*/ 241 w 290"/>
                  <a:gd name="T93" fmla="*/ 16 h 242"/>
                  <a:gd name="T94" fmla="*/ 231 w 290"/>
                  <a:gd name="T95" fmla="*/ 20 h 242"/>
                  <a:gd name="T96" fmla="*/ 203 w 290"/>
                  <a:gd name="T97" fmla="*/ 20 h 242"/>
                  <a:gd name="T98" fmla="*/ 192 w 290"/>
                  <a:gd name="T99" fmla="*/ 30 h 242"/>
                  <a:gd name="T100" fmla="*/ 198 w 290"/>
                  <a:gd name="T101" fmla="*/ 3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" h="242">
                    <a:moveTo>
                      <a:pt x="198" y="38"/>
                    </a:moveTo>
                    <a:lnTo>
                      <a:pt x="188" y="46"/>
                    </a:lnTo>
                    <a:lnTo>
                      <a:pt x="180" y="52"/>
                    </a:lnTo>
                    <a:lnTo>
                      <a:pt x="172" y="59"/>
                    </a:lnTo>
                    <a:lnTo>
                      <a:pt x="166" y="65"/>
                    </a:lnTo>
                    <a:lnTo>
                      <a:pt x="160" y="74"/>
                    </a:lnTo>
                    <a:lnTo>
                      <a:pt x="156" y="82"/>
                    </a:lnTo>
                    <a:lnTo>
                      <a:pt x="154" y="93"/>
                    </a:lnTo>
                    <a:lnTo>
                      <a:pt x="153" y="106"/>
                    </a:lnTo>
                    <a:lnTo>
                      <a:pt x="150" y="109"/>
                    </a:lnTo>
                    <a:lnTo>
                      <a:pt x="141" y="114"/>
                    </a:lnTo>
                    <a:lnTo>
                      <a:pt x="128" y="120"/>
                    </a:lnTo>
                    <a:lnTo>
                      <a:pt x="113" y="127"/>
                    </a:lnTo>
                    <a:lnTo>
                      <a:pt x="97" y="134"/>
                    </a:lnTo>
                    <a:lnTo>
                      <a:pt x="83" y="144"/>
                    </a:lnTo>
                    <a:lnTo>
                      <a:pt x="77" y="149"/>
                    </a:lnTo>
                    <a:lnTo>
                      <a:pt x="72" y="155"/>
                    </a:lnTo>
                    <a:lnTo>
                      <a:pt x="69" y="160"/>
                    </a:lnTo>
                    <a:lnTo>
                      <a:pt x="67" y="166"/>
                    </a:lnTo>
                    <a:lnTo>
                      <a:pt x="64" y="175"/>
                    </a:lnTo>
                    <a:lnTo>
                      <a:pt x="63" y="182"/>
                    </a:lnTo>
                    <a:lnTo>
                      <a:pt x="62" y="188"/>
                    </a:lnTo>
                    <a:lnTo>
                      <a:pt x="59" y="193"/>
                    </a:lnTo>
                    <a:lnTo>
                      <a:pt x="55" y="198"/>
                    </a:lnTo>
                    <a:lnTo>
                      <a:pt x="49" y="201"/>
                    </a:lnTo>
                    <a:lnTo>
                      <a:pt x="42" y="203"/>
                    </a:lnTo>
                    <a:lnTo>
                      <a:pt x="32" y="204"/>
                    </a:lnTo>
                    <a:lnTo>
                      <a:pt x="27" y="204"/>
                    </a:lnTo>
                    <a:lnTo>
                      <a:pt x="21" y="205"/>
                    </a:lnTo>
                    <a:lnTo>
                      <a:pt x="16" y="206"/>
                    </a:lnTo>
                    <a:lnTo>
                      <a:pt x="12" y="207"/>
                    </a:lnTo>
                    <a:lnTo>
                      <a:pt x="7" y="211"/>
                    </a:lnTo>
                    <a:lnTo>
                      <a:pt x="5" y="214"/>
                    </a:lnTo>
                    <a:lnTo>
                      <a:pt x="3" y="218"/>
                    </a:lnTo>
                    <a:lnTo>
                      <a:pt x="2" y="223"/>
                    </a:lnTo>
                    <a:lnTo>
                      <a:pt x="1" y="235"/>
                    </a:lnTo>
                    <a:lnTo>
                      <a:pt x="0" y="242"/>
                    </a:lnTo>
                    <a:lnTo>
                      <a:pt x="2" y="242"/>
                    </a:lnTo>
                    <a:lnTo>
                      <a:pt x="9" y="238"/>
                    </a:lnTo>
                    <a:lnTo>
                      <a:pt x="15" y="234"/>
                    </a:lnTo>
                    <a:lnTo>
                      <a:pt x="21" y="231"/>
                    </a:lnTo>
                    <a:lnTo>
                      <a:pt x="27" y="228"/>
                    </a:lnTo>
                    <a:lnTo>
                      <a:pt x="32" y="227"/>
                    </a:lnTo>
                    <a:lnTo>
                      <a:pt x="37" y="229"/>
                    </a:lnTo>
                    <a:lnTo>
                      <a:pt x="45" y="232"/>
                    </a:lnTo>
                    <a:lnTo>
                      <a:pt x="49" y="232"/>
                    </a:lnTo>
                    <a:lnTo>
                      <a:pt x="55" y="230"/>
                    </a:lnTo>
                    <a:lnTo>
                      <a:pt x="58" y="228"/>
                    </a:lnTo>
                    <a:lnTo>
                      <a:pt x="60" y="225"/>
                    </a:lnTo>
                    <a:lnTo>
                      <a:pt x="63" y="220"/>
                    </a:lnTo>
                    <a:lnTo>
                      <a:pt x="67" y="215"/>
                    </a:lnTo>
                    <a:lnTo>
                      <a:pt x="72" y="204"/>
                    </a:lnTo>
                    <a:lnTo>
                      <a:pt x="76" y="192"/>
                    </a:lnTo>
                    <a:lnTo>
                      <a:pt x="78" y="186"/>
                    </a:lnTo>
                    <a:lnTo>
                      <a:pt x="80" y="180"/>
                    </a:lnTo>
                    <a:lnTo>
                      <a:pt x="81" y="173"/>
                    </a:lnTo>
                    <a:lnTo>
                      <a:pt x="82" y="166"/>
                    </a:lnTo>
                    <a:lnTo>
                      <a:pt x="82" y="160"/>
                    </a:lnTo>
                    <a:lnTo>
                      <a:pt x="83" y="157"/>
                    </a:lnTo>
                    <a:lnTo>
                      <a:pt x="86" y="154"/>
                    </a:lnTo>
                    <a:lnTo>
                      <a:pt x="89" y="152"/>
                    </a:lnTo>
                    <a:lnTo>
                      <a:pt x="97" y="151"/>
                    </a:lnTo>
                    <a:lnTo>
                      <a:pt x="108" y="151"/>
                    </a:lnTo>
                    <a:lnTo>
                      <a:pt x="118" y="147"/>
                    </a:lnTo>
                    <a:lnTo>
                      <a:pt x="136" y="138"/>
                    </a:lnTo>
                    <a:lnTo>
                      <a:pt x="143" y="134"/>
                    </a:lnTo>
                    <a:lnTo>
                      <a:pt x="151" y="132"/>
                    </a:lnTo>
                    <a:lnTo>
                      <a:pt x="153" y="132"/>
                    </a:lnTo>
                    <a:lnTo>
                      <a:pt x="155" y="133"/>
                    </a:lnTo>
                    <a:lnTo>
                      <a:pt x="156" y="134"/>
                    </a:lnTo>
                    <a:lnTo>
                      <a:pt x="157" y="136"/>
                    </a:lnTo>
                    <a:lnTo>
                      <a:pt x="156" y="143"/>
                    </a:lnTo>
                    <a:lnTo>
                      <a:pt x="154" y="151"/>
                    </a:lnTo>
                    <a:lnTo>
                      <a:pt x="152" y="158"/>
                    </a:lnTo>
                    <a:lnTo>
                      <a:pt x="150" y="163"/>
                    </a:lnTo>
                    <a:lnTo>
                      <a:pt x="145" y="168"/>
                    </a:lnTo>
                    <a:lnTo>
                      <a:pt x="142" y="174"/>
                    </a:lnTo>
                    <a:lnTo>
                      <a:pt x="140" y="180"/>
                    </a:lnTo>
                    <a:lnTo>
                      <a:pt x="138" y="187"/>
                    </a:lnTo>
                    <a:lnTo>
                      <a:pt x="136" y="194"/>
                    </a:lnTo>
                    <a:lnTo>
                      <a:pt x="133" y="201"/>
                    </a:lnTo>
                    <a:lnTo>
                      <a:pt x="130" y="206"/>
                    </a:lnTo>
                    <a:lnTo>
                      <a:pt x="127" y="212"/>
                    </a:lnTo>
                    <a:lnTo>
                      <a:pt x="135" y="206"/>
                    </a:lnTo>
                    <a:lnTo>
                      <a:pt x="153" y="193"/>
                    </a:lnTo>
                    <a:lnTo>
                      <a:pt x="171" y="180"/>
                    </a:lnTo>
                    <a:lnTo>
                      <a:pt x="180" y="174"/>
                    </a:lnTo>
                    <a:lnTo>
                      <a:pt x="179" y="163"/>
                    </a:lnTo>
                    <a:lnTo>
                      <a:pt x="179" y="151"/>
                    </a:lnTo>
                    <a:lnTo>
                      <a:pt x="180" y="145"/>
                    </a:lnTo>
                    <a:lnTo>
                      <a:pt x="181" y="141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5" y="136"/>
                    </a:lnTo>
                    <a:lnTo>
                      <a:pt x="187" y="136"/>
                    </a:lnTo>
                    <a:lnTo>
                      <a:pt x="193" y="136"/>
                    </a:lnTo>
                    <a:lnTo>
                      <a:pt x="199" y="134"/>
                    </a:lnTo>
                    <a:lnTo>
                      <a:pt x="205" y="132"/>
                    </a:lnTo>
                    <a:lnTo>
                      <a:pt x="210" y="129"/>
                    </a:lnTo>
                    <a:lnTo>
                      <a:pt x="220" y="120"/>
                    </a:lnTo>
                    <a:lnTo>
                      <a:pt x="229" y="110"/>
                    </a:lnTo>
                    <a:lnTo>
                      <a:pt x="238" y="101"/>
                    </a:lnTo>
                    <a:lnTo>
                      <a:pt x="248" y="90"/>
                    </a:lnTo>
                    <a:lnTo>
                      <a:pt x="252" y="86"/>
                    </a:lnTo>
                    <a:lnTo>
                      <a:pt x="256" y="82"/>
                    </a:lnTo>
                    <a:lnTo>
                      <a:pt x="262" y="79"/>
                    </a:lnTo>
                    <a:lnTo>
                      <a:pt x="266" y="76"/>
                    </a:lnTo>
                    <a:lnTo>
                      <a:pt x="276" y="71"/>
                    </a:lnTo>
                    <a:lnTo>
                      <a:pt x="283" y="66"/>
                    </a:lnTo>
                    <a:lnTo>
                      <a:pt x="288" y="62"/>
                    </a:lnTo>
                    <a:lnTo>
                      <a:pt x="290" y="59"/>
                    </a:lnTo>
                    <a:lnTo>
                      <a:pt x="290" y="56"/>
                    </a:lnTo>
                    <a:lnTo>
                      <a:pt x="288" y="53"/>
                    </a:lnTo>
                    <a:lnTo>
                      <a:pt x="285" y="52"/>
                    </a:lnTo>
                    <a:lnTo>
                      <a:pt x="281" y="50"/>
                    </a:lnTo>
                    <a:lnTo>
                      <a:pt x="270" y="49"/>
                    </a:lnTo>
                    <a:lnTo>
                      <a:pt x="261" y="48"/>
                    </a:lnTo>
                    <a:lnTo>
                      <a:pt x="252" y="49"/>
                    </a:lnTo>
                    <a:lnTo>
                      <a:pt x="248" y="50"/>
                    </a:lnTo>
                    <a:lnTo>
                      <a:pt x="244" y="58"/>
                    </a:lnTo>
                    <a:lnTo>
                      <a:pt x="238" y="68"/>
                    </a:lnTo>
                    <a:lnTo>
                      <a:pt x="236" y="72"/>
                    </a:lnTo>
                    <a:lnTo>
                      <a:pt x="234" y="73"/>
                    </a:lnTo>
                    <a:lnTo>
                      <a:pt x="233" y="69"/>
                    </a:lnTo>
                    <a:lnTo>
                      <a:pt x="233" y="61"/>
                    </a:lnTo>
                    <a:lnTo>
                      <a:pt x="233" y="52"/>
                    </a:lnTo>
                    <a:lnTo>
                      <a:pt x="233" y="42"/>
                    </a:lnTo>
                    <a:lnTo>
                      <a:pt x="233" y="33"/>
                    </a:lnTo>
                    <a:lnTo>
                      <a:pt x="233" y="23"/>
                    </a:lnTo>
                    <a:lnTo>
                      <a:pt x="233" y="16"/>
                    </a:lnTo>
                    <a:lnTo>
                      <a:pt x="234" y="10"/>
                    </a:lnTo>
                    <a:lnTo>
                      <a:pt x="234" y="6"/>
                    </a:lnTo>
                    <a:lnTo>
                      <a:pt x="236" y="3"/>
                    </a:lnTo>
                    <a:lnTo>
                      <a:pt x="237" y="2"/>
                    </a:lnTo>
                    <a:lnTo>
                      <a:pt x="238" y="0"/>
                    </a:lnTo>
                    <a:lnTo>
                      <a:pt x="240" y="0"/>
                    </a:lnTo>
                    <a:lnTo>
                      <a:pt x="241" y="2"/>
                    </a:lnTo>
                    <a:lnTo>
                      <a:pt x="244" y="6"/>
                    </a:lnTo>
                    <a:lnTo>
                      <a:pt x="244" y="11"/>
                    </a:lnTo>
                    <a:lnTo>
                      <a:pt x="242" y="13"/>
                    </a:lnTo>
                    <a:lnTo>
                      <a:pt x="241" y="16"/>
                    </a:lnTo>
                    <a:lnTo>
                      <a:pt x="239" y="18"/>
                    </a:lnTo>
                    <a:lnTo>
                      <a:pt x="236" y="20"/>
                    </a:lnTo>
                    <a:lnTo>
                      <a:pt x="231" y="20"/>
                    </a:lnTo>
                    <a:lnTo>
                      <a:pt x="219" y="20"/>
                    </a:lnTo>
                    <a:lnTo>
                      <a:pt x="208" y="20"/>
                    </a:lnTo>
                    <a:lnTo>
                      <a:pt x="203" y="20"/>
                    </a:lnTo>
                    <a:lnTo>
                      <a:pt x="199" y="22"/>
                    </a:lnTo>
                    <a:lnTo>
                      <a:pt x="193" y="26"/>
                    </a:lnTo>
                    <a:lnTo>
                      <a:pt x="192" y="30"/>
                    </a:lnTo>
                    <a:lnTo>
                      <a:pt x="191" y="33"/>
                    </a:lnTo>
                    <a:lnTo>
                      <a:pt x="193" y="36"/>
                    </a:lnTo>
                    <a:lnTo>
                      <a:pt x="19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6" name="Freeform 162">
                <a:extLst>
                  <a:ext uri="{FF2B5EF4-FFF2-40B4-BE49-F238E27FC236}">
                    <a16:creationId xmlns:a16="http://schemas.microsoft.com/office/drawing/2014/main" xmlns="" id="{4D2220A5-D8C9-4F80-A30E-454EE5200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" y="3511"/>
                <a:ext cx="73" cy="60"/>
              </a:xfrm>
              <a:custGeom>
                <a:avLst/>
                <a:gdLst>
                  <a:gd name="T0" fmla="*/ 180 w 290"/>
                  <a:gd name="T1" fmla="*/ 52 h 242"/>
                  <a:gd name="T2" fmla="*/ 160 w 290"/>
                  <a:gd name="T3" fmla="*/ 74 h 242"/>
                  <a:gd name="T4" fmla="*/ 153 w 290"/>
                  <a:gd name="T5" fmla="*/ 106 h 242"/>
                  <a:gd name="T6" fmla="*/ 128 w 290"/>
                  <a:gd name="T7" fmla="*/ 120 h 242"/>
                  <a:gd name="T8" fmla="*/ 83 w 290"/>
                  <a:gd name="T9" fmla="*/ 144 h 242"/>
                  <a:gd name="T10" fmla="*/ 69 w 290"/>
                  <a:gd name="T11" fmla="*/ 160 h 242"/>
                  <a:gd name="T12" fmla="*/ 63 w 290"/>
                  <a:gd name="T13" fmla="*/ 182 h 242"/>
                  <a:gd name="T14" fmla="*/ 55 w 290"/>
                  <a:gd name="T15" fmla="*/ 198 h 242"/>
                  <a:gd name="T16" fmla="*/ 32 w 290"/>
                  <a:gd name="T17" fmla="*/ 204 h 242"/>
                  <a:gd name="T18" fmla="*/ 16 w 290"/>
                  <a:gd name="T19" fmla="*/ 206 h 242"/>
                  <a:gd name="T20" fmla="*/ 5 w 290"/>
                  <a:gd name="T21" fmla="*/ 214 h 242"/>
                  <a:gd name="T22" fmla="*/ 1 w 290"/>
                  <a:gd name="T23" fmla="*/ 235 h 242"/>
                  <a:gd name="T24" fmla="*/ 9 w 290"/>
                  <a:gd name="T25" fmla="*/ 238 h 242"/>
                  <a:gd name="T26" fmla="*/ 27 w 290"/>
                  <a:gd name="T27" fmla="*/ 228 h 242"/>
                  <a:gd name="T28" fmla="*/ 45 w 290"/>
                  <a:gd name="T29" fmla="*/ 232 h 242"/>
                  <a:gd name="T30" fmla="*/ 58 w 290"/>
                  <a:gd name="T31" fmla="*/ 228 h 242"/>
                  <a:gd name="T32" fmla="*/ 67 w 290"/>
                  <a:gd name="T33" fmla="*/ 215 h 242"/>
                  <a:gd name="T34" fmla="*/ 78 w 290"/>
                  <a:gd name="T35" fmla="*/ 186 h 242"/>
                  <a:gd name="T36" fmla="*/ 82 w 290"/>
                  <a:gd name="T37" fmla="*/ 166 h 242"/>
                  <a:gd name="T38" fmla="*/ 86 w 290"/>
                  <a:gd name="T39" fmla="*/ 154 h 242"/>
                  <a:gd name="T40" fmla="*/ 108 w 290"/>
                  <a:gd name="T41" fmla="*/ 151 h 242"/>
                  <a:gd name="T42" fmla="*/ 143 w 290"/>
                  <a:gd name="T43" fmla="*/ 134 h 242"/>
                  <a:gd name="T44" fmla="*/ 155 w 290"/>
                  <a:gd name="T45" fmla="*/ 133 h 242"/>
                  <a:gd name="T46" fmla="*/ 156 w 290"/>
                  <a:gd name="T47" fmla="*/ 143 h 242"/>
                  <a:gd name="T48" fmla="*/ 150 w 290"/>
                  <a:gd name="T49" fmla="*/ 163 h 242"/>
                  <a:gd name="T50" fmla="*/ 140 w 290"/>
                  <a:gd name="T51" fmla="*/ 180 h 242"/>
                  <a:gd name="T52" fmla="*/ 133 w 290"/>
                  <a:gd name="T53" fmla="*/ 201 h 242"/>
                  <a:gd name="T54" fmla="*/ 135 w 290"/>
                  <a:gd name="T55" fmla="*/ 206 h 242"/>
                  <a:gd name="T56" fmla="*/ 180 w 290"/>
                  <a:gd name="T57" fmla="*/ 174 h 242"/>
                  <a:gd name="T58" fmla="*/ 180 w 290"/>
                  <a:gd name="T59" fmla="*/ 145 h 242"/>
                  <a:gd name="T60" fmla="*/ 183 w 290"/>
                  <a:gd name="T61" fmla="*/ 137 h 242"/>
                  <a:gd name="T62" fmla="*/ 193 w 290"/>
                  <a:gd name="T63" fmla="*/ 136 h 242"/>
                  <a:gd name="T64" fmla="*/ 210 w 290"/>
                  <a:gd name="T65" fmla="*/ 129 h 242"/>
                  <a:gd name="T66" fmla="*/ 238 w 290"/>
                  <a:gd name="T67" fmla="*/ 101 h 242"/>
                  <a:gd name="T68" fmla="*/ 256 w 290"/>
                  <a:gd name="T69" fmla="*/ 82 h 242"/>
                  <a:gd name="T70" fmla="*/ 276 w 290"/>
                  <a:gd name="T71" fmla="*/ 71 h 242"/>
                  <a:gd name="T72" fmla="*/ 290 w 290"/>
                  <a:gd name="T73" fmla="*/ 59 h 242"/>
                  <a:gd name="T74" fmla="*/ 285 w 290"/>
                  <a:gd name="T75" fmla="*/ 52 h 242"/>
                  <a:gd name="T76" fmla="*/ 261 w 290"/>
                  <a:gd name="T77" fmla="*/ 48 h 242"/>
                  <a:gd name="T78" fmla="*/ 244 w 290"/>
                  <a:gd name="T79" fmla="*/ 58 h 242"/>
                  <a:gd name="T80" fmla="*/ 234 w 290"/>
                  <a:gd name="T81" fmla="*/ 73 h 242"/>
                  <a:gd name="T82" fmla="*/ 233 w 290"/>
                  <a:gd name="T83" fmla="*/ 52 h 242"/>
                  <a:gd name="T84" fmla="*/ 233 w 290"/>
                  <a:gd name="T85" fmla="*/ 23 h 242"/>
                  <a:gd name="T86" fmla="*/ 234 w 290"/>
                  <a:gd name="T87" fmla="*/ 6 h 242"/>
                  <a:gd name="T88" fmla="*/ 238 w 290"/>
                  <a:gd name="T89" fmla="*/ 0 h 242"/>
                  <a:gd name="T90" fmla="*/ 244 w 290"/>
                  <a:gd name="T91" fmla="*/ 6 h 242"/>
                  <a:gd name="T92" fmla="*/ 241 w 290"/>
                  <a:gd name="T93" fmla="*/ 16 h 242"/>
                  <a:gd name="T94" fmla="*/ 231 w 290"/>
                  <a:gd name="T95" fmla="*/ 20 h 242"/>
                  <a:gd name="T96" fmla="*/ 203 w 290"/>
                  <a:gd name="T97" fmla="*/ 20 h 242"/>
                  <a:gd name="T98" fmla="*/ 192 w 290"/>
                  <a:gd name="T99" fmla="*/ 30 h 242"/>
                  <a:gd name="T100" fmla="*/ 198 w 290"/>
                  <a:gd name="T101" fmla="*/ 3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" h="242">
                    <a:moveTo>
                      <a:pt x="198" y="38"/>
                    </a:moveTo>
                    <a:lnTo>
                      <a:pt x="188" y="46"/>
                    </a:lnTo>
                    <a:lnTo>
                      <a:pt x="180" y="52"/>
                    </a:lnTo>
                    <a:lnTo>
                      <a:pt x="172" y="59"/>
                    </a:lnTo>
                    <a:lnTo>
                      <a:pt x="166" y="65"/>
                    </a:lnTo>
                    <a:lnTo>
                      <a:pt x="160" y="74"/>
                    </a:lnTo>
                    <a:lnTo>
                      <a:pt x="156" y="82"/>
                    </a:lnTo>
                    <a:lnTo>
                      <a:pt x="154" y="93"/>
                    </a:lnTo>
                    <a:lnTo>
                      <a:pt x="153" y="106"/>
                    </a:lnTo>
                    <a:lnTo>
                      <a:pt x="150" y="109"/>
                    </a:lnTo>
                    <a:lnTo>
                      <a:pt x="141" y="114"/>
                    </a:lnTo>
                    <a:lnTo>
                      <a:pt x="128" y="120"/>
                    </a:lnTo>
                    <a:lnTo>
                      <a:pt x="113" y="127"/>
                    </a:lnTo>
                    <a:lnTo>
                      <a:pt x="97" y="134"/>
                    </a:lnTo>
                    <a:lnTo>
                      <a:pt x="83" y="144"/>
                    </a:lnTo>
                    <a:lnTo>
                      <a:pt x="77" y="149"/>
                    </a:lnTo>
                    <a:lnTo>
                      <a:pt x="72" y="155"/>
                    </a:lnTo>
                    <a:lnTo>
                      <a:pt x="69" y="160"/>
                    </a:lnTo>
                    <a:lnTo>
                      <a:pt x="67" y="166"/>
                    </a:lnTo>
                    <a:lnTo>
                      <a:pt x="64" y="175"/>
                    </a:lnTo>
                    <a:lnTo>
                      <a:pt x="63" y="182"/>
                    </a:lnTo>
                    <a:lnTo>
                      <a:pt x="62" y="188"/>
                    </a:lnTo>
                    <a:lnTo>
                      <a:pt x="59" y="193"/>
                    </a:lnTo>
                    <a:lnTo>
                      <a:pt x="55" y="198"/>
                    </a:lnTo>
                    <a:lnTo>
                      <a:pt x="49" y="201"/>
                    </a:lnTo>
                    <a:lnTo>
                      <a:pt x="42" y="203"/>
                    </a:lnTo>
                    <a:lnTo>
                      <a:pt x="32" y="204"/>
                    </a:lnTo>
                    <a:lnTo>
                      <a:pt x="27" y="204"/>
                    </a:lnTo>
                    <a:lnTo>
                      <a:pt x="21" y="205"/>
                    </a:lnTo>
                    <a:lnTo>
                      <a:pt x="16" y="206"/>
                    </a:lnTo>
                    <a:lnTo>
                      <a:pt x="12" y="207"/>
                    </a:lnTo>
                    <a:lnTo>
                      <a:pt x="7" y="211"/>
                    </a:lnTo>
                    <a:lnTo>
                      <a:pt x="5" y="214"/>
                    </a:lnTo>
                    <a:lnTo>
                      <a:pt x="3" y="218"/>
                    </a:lnTo>
                    <a:lnTo>
                      <a:pt x="2" y="223"/>
                    </a:lnTo>
                    <a:lnTo>
                      <a:pt x="1" y="235"/>
                    </a:lnTo>
                    <a:lnTo>
                      <a:pt x="0" y="242"/>
                    </a:lnTo>
                    <a:lnTo>
                      <a:pt x="2" y="242"/>
                    </a:lnTo>
                    <a:lnTo>
                      <a:pt x="9" y="238"/>
                    </a:lnTo>
                    <a:lnTo>
                      <a:pt x="15" y="234"/>
                    </a:lnTo>
                    <a:lnTo>
                      <a:pt x="21" y="231"/>
                    </a:lnTo>
                    <a:lnTo>
                      <a:pt x="27" y="228"/>
                    </a:lnTo>
                    <a:lnTo>
                      <a:pt x="32" y="227"/>
                    </a:lnTo>
                    <a:lnTo>
                      <a:pt x="37" y="229"/>
                    </a:lnTo>
                    <a:lnTo>
                      <a:pt x="45" y="232"/>
                    </a:lnTo>
                    <a:lnTo>
                      <a:pt x="49" y="232"/>
                    </a:lnTo>
                    <a:lnTo>
                      <a:pt x="55" y="230"/>
                    </a:lnTo>
                    <a:lnTo>
                      <a:pt x="58" y="228"/>
                    </a:lnTo>
                    <a:lnTo>
                      <a:pt x="60" y="225"/>
                    </a:lnTo>
                    <a:lnTo>
                      <a:pt x="63" y="220"/>
                    </a:lnTo>
                    <a:lnTo>
                      <a:pt x="67" y="215"/>
                    </a:lnTo>
                    <a:lnTo>
                      <a:pt x="72" y="204"/>
                    </a:lnTo>
                    <a:lnTo>
                      <a:pt x="76" y="192"/>
                    </a:lnTo>
                    <a:lnTo>
                      <a:pt x="78" y="186"/>
                    </a:lnTo>
                    <a:lnTo>
                      <a:pt x="80" y="180"/>
                    </a:lnTo>
                    <a:lnTo>
                      <a:pt x="81" y="173"/>
                    </a:lnTo>
                    <a:lnTo>
                      <a:pt x="82" y="166"/>
                    </a:lnTo>
                    <a:lnTo>
                      <a:pt x="82" y="160"/>
                    </a:lnTo>
                    <a:lnTo>
                      <a:pt x="83" y="157"/>
                    </a:lnTo>
                    <a:lnTo>
                      <a:pt x="86" y="154"/>
                    </a:lnTo>
                    <a:lnTo>
                      <a:pt x="89" y="152"/>
                    </a:lnTo>
                    <a:lnTo>
                      <a:pt x="97" y="151"/>
                    </a:lnTo>
                    <a:lnTo>
                      <a:pt x="108" y="151"/>
                    </a:lnTo>
                    <a:lnTo>
                      <a:pt x="118" y="147"/>
                    </a:lnTo>
                    <a:lnTo>
                      <a:pt x="136" y="138"/>
                    </a:lnTo>
                    <a:lnTo>
                      <a:pt x="143" y="134"/>
                    </a:lnTo>
                    <a:lnTo>
                      <a:pt x="151" y="132"/>
                    </a:lnTo>
                    <a:lnTo>
                      <a:pt x="153" y="132"/>
                    </a:lnTo>
                    <a:lnTo>
                      <a:pt x="155" y="133"/>
                    </a:lnTo>
                    <a:lnTo>
                      <a:pt x="156" y="134"/>
                    </a:lnTo>
                    <a:lnTo>
                      <a:pt x="157" y="136"/>
                    </a:lnTo>
                    <a:lnTo>
                      <a:pt x="156" y="143"/>
                    </a:lnTo>
                    <a:lnTo>
                      <a:pt x="154" y="151"/>
                    </a:lnTo>
                    <a:lnTo>
                      <a:pt x="152" y="158"/>
                    </a:lnTo>
                    <a:lnTo>
                      <a:pt x="150" y="163"/>
                    </a:lnTo>
                    <a:lnTo>
                      <a:pt x="145" y="168"/>
                    </a:lnTo>
                    <a:lnTo>
                      <a:pt x="142" y="174"/>
                    </a:lnTo>
                    <a:lnTo>
                      <a:pt x="140" y="180"/>
                    </a:lnTo>
                    <a:lnTo>
                      <a:pt x="138" y="187"/>
                    </a:lnTo>
                    <a:lnTo>
                      <a:pt x="136" y="194"/>
                    </a:lnTo>
                    <a:lnTo>
                      <a:pt x="133" y="201"/>
                    </a:lnTo>
                    <a:lnTo>
                      <a:pt x="130" y="206"/>
                    </a:lnTo>
                    <a:lnTo>
                      <a:pt x="127" y="212"/>
                    </a:lnTo>
                    <a:lnTo>
                      <a:pt x="135" y="206"/>
                    </a:lnTo>
                    <a:lnTo>
                      <a:pt x="153" y="193"/>
                    </a:lnTo>
                    <a:lnTo>
                      <a:pt x="171" y="180"/>
                    </a:lnTo>
                    <a:lnTo>
                      <a:pt x="180" y="174"/>
                    </a:lnTo>
                    <a:lnTo>
                      <a:pt x="179" y="163"/>
                    </a:lnTo>
                    <a:lnTo>
                      <a:pt x="179" y="151"/>
                    </a:lnTo>
                    <a:lnTo>
                      <a:pt x="180" y="145"/>
                    </a:lnTo>
                    <a:lnTo>
                      <a:pt x="181" y="141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5" y="136"/>
                    </a:lnTo>
                    <a:lnTo>
                      <a:pt x="187" y="136"/>
                    </a:lnTo>
                    <a:lnTo>
                      <a:pt x="193" y="136"/>
                    </a:lnTo>
                    <a:lnTo>
                      <a:pt x="199" y="134"/>
                    </a:lnTo>
                    <a:lnTo>
                      <a:pt x="205" y="132"/>
                    </a:lnTo>
                    <a:lnTo>
                      <a:pt x="210" y="129"/>
                    </a:lnTo>
                    <a:lnTo>
                      <a:pt x="220" y="120"/>
                    </a:lnTo>
                    <a:lnTo>
                      <a:pt x="229" y="110"/>
                    </a:lnTo>
                    <a:lnTo>
                      <a:pt x="238" y="101"/>
                    </a:lnTo>
                    <a:lnTo>
                      <a:pt x="248" y="90"/>
                    </a:lnTo>
                    <a:lnTo>
                      <a:pt x="252" y="86"/>
                    </a:lnTo>
                    <a:lnTo>
                      <a:pt x="256" y="82"/>
                    </a:lnTo>
                    <a:lnTo>
                      <a:pt x="262" y="79"/>
                    </a:lnTo>
                    <a:lnTo>
                      <a:pt x="266" y="76"/>
                    </a:lnTo>
                    <a:lnTo>
                      <a:pt x="276" y="71"/>
                    </a:lnTo>
                    <a:lnTo>
                      <a:pt x="283" y="66"/>
                    </a:lnTo>
                    <a:lnTo>
                      <a:pt x="288" y="62"/>
                    </a:lnTo>
                    <a:lnTo>
                      <a:pt x="290" y="59"/>
                    </a:lnTo>
                    <a:lnTo>
                      <a:pt x="290" y="56"/>
                    </a:lnTo>
                    <a:lnTo>
                      <a:pt x="288" y="53"/>
                    </a:lnTo>
                    <a:lnTo>
                      <a:pt x="285" y="52"/>
                    </a:lnTo>
                    <a:lnTo>
                      <a:pt x="281" y="50"/>
                    </a:lnTo>
                    <a:lnTo>
                      <a:pt x="270" y="49"/>
                    </a:lnTo>
                    <a:lnTo>
                      <a:pt x="261" y="48"/>
                    </a:lnTo>
                    <a:lnTo>
                      <a:pt x="252" y="49"/>
                    </a:lnTo>
                    <a:lnTo>
                      <a:pt x="248" y="50"/>
                    </a:lnTo>
                    <a:lnTo>
                      <a:pt x="244" y="58"/>
                    </a:lnTo>
                    <a:lnTo>
                      <a:pt x="238" y="68"/>
                    </a:lnTo>
                    <a:lnTo>
                      <a:pt x="236" y="72"/>
                    </a:lnTo>
                    <a:lnTo>
                      <a:pt x="234" y="73"/>
                    </a:lnTo>
                    <a:lnTo>
                      <a:pt x="233" y="69"/>
                    </a:lnTo>
                    <a:lnTo>
                      <a:pt x="233" y="61"/>
                    </a:lnTo>
                    <a:lnTo>
                      <a:pt x="233" y="52"/>
                    </a:lnTo>
                    <a:lnTo>
                      <a:pt x="233" y="42"/>
                    </a:lnTo>
                    <a:lnTo>
                      <a:pt x="233" y="33"/>
                    </a:lnTo>
                    <a:lnTo>
                      <a:pt x="233" y="23"/>
                    </a:lnTo>
                    <a:lnTo>
                      <a:pt x="233" y="16"/>
                    </a:lnTo>
                    <a:lnTo>
                      <a:pt x="234" y="10"/>
                    </a:lnTo>
                    <a:lnTo>
                      <a:pt x="234" y="6"/>
                    </a:lnTo>
                    <a:lnTo>
                      <a:pt x="236" y="3"/>
                    </a:lnTo>
                    <a:lnTo>
                      <a:pt x="237" y="2"/>
                    </a:lnTo>
                    <a:lnTo>
                      <a:pt x="238" y="0"/>
                    </a:lnTo>
                    <a:lnTo>
                      <a:pt x="240" y="0"/>
                    </a:lnTo>
                    <a:lnTo>
                      <a:pt x="241" y="2"/>
                    </a:lnTo>
                    <a:lnTo>
                      <a:pt x="244" y="6"/>
                    </a:lnTo>
                    <a:lnTo>
                      <a:pt x="244" y="11"/>
                    </a:lnTo>
                    <a:lnTo>
                      <a:pt x="242" y="13"/>
                    </a:lnTo>
                    <a:lnTo>
                      <a:pt x="241" y="16"/>
                    </a:lnTo>
                    <a:lnTo>
                      <a:pt x="239" y="18"/>
                    </a:lnTo>
                    <a:lnTo>
                      <a:pt x="236" y="20"/>
                    </a:lnTo>
                    <a:lnTo>
                      <a:pt x="231" y="20"/>
                    </a:lnTo>
                    <a:lnTo>
                      <a:pt x="219" y="20"/>
                    </a:lnTo>
                    <a:lnTo>
                      <a:pt x="208" y="20"/>
                    </a:lnTo>
                    <a:lnTo>
                      <a:pt x="203" y="20"/>
                    </a:lnTo>
                    <a:lnTo>
                      <a:pt x="199" y="22"/>
                    </a:lnTo>
                    <a:lnTo>
                      <a:pt x="193" y="26"/>
                    </a:lnTo>
                    <a:lnTo>
                      <a:pt x="192" y="30"/>
                    </a:lnTo>
                    <a:lnTo>
                      <a:pt x="191" y="33"/>
                    </a:lnTo>
                    <a:lnTo>
                      <a:pt x="193" y="36"/>
                    </a:lnTo>
                    <a:lnTo>
                      <a:pt x="198" y="3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7" name="Freeform 163">
                <a:extLst>
                  <a:ext uri="{FF2B5EF4-FFF2-40B4-BE49-F238E27FC236}">
                    <a16:creationId xmlns:a16="http://schemas.microsoft.com/office/drawing/2014/main" xmlns="" id="{10809EE4-15D7-4711-8A3E-0BC34CA50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3302"/>
                <a:ext cx="48" cy="67"/>
              </a:xfrm>
              <a:custGeom>
                <a:avLst/>
                <a:gdLst>
                  <a:gd name="T0" fmla="*/ 182 w 194"/>
                  <a:gd name="T1" fmla="*/ 10 h 267"/>
                  <a:gd name="T2" fmla="*/ 148 w 194"/>
                  <a:gd name="T3" fmla="*/ 41 h 267"/>
                  <a:gd name="T4" fmla="*/ 129 w 194"/>
                  <a:gd name="T5" fmla="*/ 48 h 267"/>
                  <a:gd name="T6" fmla="*/ 119 w 194"/>
                  <a:gd name="T7" fmla="*/ 54 h 267"/>
                  <a:gd name="T8" fmla="*/ 114 w 194"/>
                  <a:gd name="T9" fmla="*/ 62 h 267"/>
                  <a:gd name="T10" fmla="*/ 109 w 194"/>
                  <a:gd name="T11" fmla="*/ 75 h 267"/>
                  <a:gd name="T12" fmla="*/ 84 w 194"/>
                  <a:gd name="T13" fmla="*/ 106 h 267"/>
                  <a:gd name="T14" fmla="*/ 52 w 194"/>
                  <a:gd name="T15" fmla="*/ 145 h 267"/>
                  <a:gd name="T16" fmla="*/ 36 w 194"/>
                  <a:gd name="T17" fmla="*/ 175 h 267"/>
                  <a:gd name="T18" fmla="*/ 29 w 194"/>
                  <a:gd name="T19" fmla="*/ 195 h 267"/>
                  <a:gd name="T20" fmla="*/ 20 w 194"/>
                  <a:gd name="T21" fmla="*/ 205 h 267"/>
                  <a:gd name="T22" fmla="*/ 12 w 194"/>
                  <a:gd name="T23" fmla="*/ 216 h 267"/>
                  <a:gd name="T24" fmla="*/ 8 w 194"/>
                  <a:gd name="T25" fmla="*/ 227 h 267"/>
                  <a:gd name="T26" fmla="*/ 6 w 194"/>
                  <a:gd name="T27" fmla="*/ 236 h 267"/>
                  <a:gd name="T28" fmla="*/ 4 w 194"/>
                  <a:gd name="T29" fmla="*/ 251 h 267"/>
                  <a:gd name="T30" fmla="*/ 0 w 194"/>
                  <a:gd name="T31" fmla="*/ 265 h 267"/>
                  <a:gd name="T32" fmla="*/ 4 w 194"/>
                  <a:gd name="T33" fmla="*/ 266 h 267"/>
                  <a:gd name="T34" fmla="*/ 14 w 194"/>
                  <a:gd name="T35" fmla="*/ 250 h 267"/>
                  <a:gd name="T36" fmla="*/ 25 w 194"/>
                  <a:gd name="T37" fmla="*/ 226 h 267"/>
                  <a:gd name="T38" fmla="*/ 36 w 194"/>
                  <a:gd name="T39" fmla="*/ 206 h 267"/>
                  <a:gd name="T40" fmla="*/ 41 w 194"/>
                  <a:gd name="T41" fmla="*/ 197 h 267"/>
                  <a:gd name="T42" fmla="*/ 45 w 194"/>
                  <a:gd name="T43" fmla="*/ 188 h 267"/>
                  <a:gd name="T44" fmla="*/ 50 w 194"/>
                  <a:gd name="T45" fmla="*/ 176 h 267"/>
                  <a:gd name="T46" fmla="*/ 64 w 194"/>
                  <a:gd name="T47" fmla="*/ 156 h 267"/>
                  <a:gd name="T48" fmla="*/ 83 w 194"/>
                  <a:gd name="T49" fmla="*/ 136 h 267"/>
                  <a:gd name="T50" fmla="*/ 101 w 194"/>
                  <a:gd name="T51" fmla="*/ 120 h 267"/>
                  <a:gd name="T52" fmla="*/ 123 w 194"/>
                  <a:gd name="T53" fmla="*/ 109 h 267"/>
                  <a:gd name="T54" fmla="*/ 136 w 194"/>
                  <a:gd name="T55" fmla="*/ 116 h 267"/>
                  <a:gd name="T56" fmla="*/ 128 w 194"/>
                  <a:gd name="T57" fmla="*/ 142 h 267"/>
                  <a:gd name="T58" fmla="*/ 123 w 194"/>
                  <a:gd name="T59" fmla="*/ 152 h 267"/>
                  <a:gd name="T60" fmla="*/ 120 w 194"/>
                  <a:gd name="T61" fmla="*/ 155 h 267"/>
                  <a:gd name="T62" fmla="*/ 113 w 194"/>
                  <a:gd name="T63" fmla="*/ 157 h 267"/>
                  <a:gd name="T64" fmla="*/ 106 w 194"/>
                  <a:gd name="T65" fmla="*/ 165 h 267"/>
                  <a:gd name="T66" fmla="*/ 104 w 194"/>
                  <a:gd name="T67" fmla="*/ 172 h 267"/>
                  <a:gd name="T68" fmla="*/ 106 w 194"/>
                  <a:gd name="T69" fmla="*/ 176 h 267"/>
                  <a:gd name="T70" fmla="*/ 109 w 194"/>
                  <a:gd name="T71" fmla="*/ 174 h 267"/>
                  <a:gd name="T72" fmla="*/ 121 w 194"/>
                  <a:gd name="T73" fmla="*/ 164 h 267"/>
                  <a:gd name="T74" fmla="*/ 127 w 194"/>
                  <a:gd name="T75" fmla="*/ 156 h 267"/>
                  <a:gd name="T76" fmla="*/ 128 w 194"/>
                  <a:gd name="T77" fmla="*/ 157 h 267"/>
                  <a:gd name="T78" fmla="*/ 129 w 194"/>
                  <a:gd name="T79" fmla="*/ 158 h 267"/>
                  <a:gd name="T80" fmla="*/ 136 w 194"/>
                  <a:gd name="T81" fmla="*/ 156 h 267"/>
                  <a:gd name="T82" fmla="*/ 148 w 194"/>
                  <a:gd name="T83" fmla="*/ 145 h 267"/>
                  <a:gd name="T84" fmla="*/ 155 w 194"/>
                  <a:gd name="T85" fmla="*/ 137 h 267"/>
                  <a:gd name="T86" fmla="*/ 161 w 194"/>
                  <a:gd name="T87" fmla="*/ 123 h 267"/>
                  <a:gd name="T88" fmla="*/ 164 w 194"/>
                  <a:gd name="T89" fmla="*/ 102 h 267"/>
                  <a:gd name="T90" fmla="*/ 166 w 194"/>
                  <a:gd name="T91" fmla="*/ 96 h 267"/>
                  <a:gd name="T92" fmla="*/ 169 w 194"/>
                  <a:gd name="T93" fmla="*/ 102 h 267"/>
                  <a:gd name="T94" fmla="*/ 173 w 194"/>
                  <a:gd name="T95" fmla="*/ 127 h 267"/>
                  <a:gd name="T96" fmla="*/ 170 w 194"/>
                  <a:gd name="T97" fmla="*/ 143 h 267"/>
                  <a:gd name="T98" fmla="*/ 168 w 194"/>
                  <a:gd name="T99" fmla="*/ 147 h 267"/>
                  <a:gd name="T100" fmla="*/ 180 w 194"/>
                  <a:gd name="T101" fmla="*/ 135 h 267"/>
                  <a:gd name="T102" fmla="*/ 184 w 194"/>
                  <a:gd name="T103" fmla="*/ 128 h 267"/>
                  <a:gd name="T104" fmla="*/ 189 w 194"/>
                  <a:gd name="T105" fmla="*/ 117 h 267"/>
                  <a:gd name="T106" fmla="*/ 190 w 194"/>
                  <a:gd name="T107" fmla="*/ 89 h 267"/>
                  <a:gd name="T108" fmla="*/ 190 w 194"/>
                  <a:gd name="T109" fmla="*/ 51 h 267"/>
                  <a:gd name="T110" fmla="*/ 193 w 194"/>
                  <a:gd name="T111" fmla="*/ 27 h 267"/>
                  <a:gd name="T112" fmla="*/ 194 w 194"/>
                  <a:gd name="T113" fmla="*/ 1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4" h="267">
                    <a:moveTo>
                      <a:pt x="193" y="0"/>
                    </a:moveTo>
                    <a:lnTo>
                      <a:pt x="182" y="10"/>
                    </a:lnTo>
                    <a:lnTo>
                      <a:pt x="165" y="26"/>
                    </a:lnTo>
                    <a:lnTo>
                      <a:pt x="148" y="41"/>
                    </a:lnTo>
                    <a:lnTo>
                      <a:pt x="139" y="48"/>
                    </a:lnTo>
                    <a:lnTo>
                      <a:pt x="129" y="48"/>
                    </a:lnTo>
                    <a:lnTo>
                      <a:pt x="123" y="51"/>
                    </a:lnTo>
                    <a:lnTo>
                      <a:pt x="119" y="54"/>
                    </a:lnTo>
                    <a:lnTo>
                      <a:pt x="116" y="57"/>
                    </a:lnTo>
                    <a:lnTo>
                      <a:pt x="114" y="62"/>
                    </a:lnTo>
                    <a:lnTo>
                      <a:pt x="112" y="69"/>
                    </a:lnTo>
                    <a:lnTo>
                      <a:pt x="109" y="75"/>
                    </a:lnTo>
                    <a:lnTo>
                      <a:pt x="104" y="83"/>
                    </a:lnTo>
                    <a:lnTo>
                      <a:pt x="84" y="106"/>
                    </a:lnTo>
                    <a:lnTo>
                      <a:pt x="63" y="131"/>
                    </a:lnTo>
                    <a:lnTo>
                      <a:pt x="52" y="145"/>
                    </a:lnTo>
                    <a:lnTo>
                      <a:pt x="43" y="161"/>
                    </a:lnTo>
                    <a:lnTo>
                      <a:pt x="36" y="175"/>
                    </a:lnTo>
                    <a:lnTo>
                      <a:pt x="31" y="191"/>
                    </a:lnTo>
                    <a:lnTo>
                      <a:pt x="29" y="195"/>
                    </a:lnTo>
                    <a:lnTo>
                      <a:pt x="25" y="199"/>
                    </a:lnTo>
                    <a:lnTo>
                      <a:pt x="20" y="205"/>
                    </a:lnTo>
                    <a:lnTo>
                      <a:pt x="16" y="210"/>
                    </a:lnTo>
                    <a:lnTo>
                      <a:pt x="12" y="216"/>
                    </a:lnTo>
                    <a:lnTo>
                      <a:pt x="9" y="223"/>
                    </a:lnTo>
                    <a:lnTo>
                      <a:pt x="8" y="227"/>
                    </a:lnTo>
                    <a:lnTo>
                      <a:pt x="6" y="232"/>
                    </a:lnTo>
                    <a:lnTo>
                      <a:pt x="6" y="236"/>
                    </a:lnTo>
                    <a:lnTo>
                      <a:pt x="6" y="241"/>
                    </a:lnTo>
                    <a:lnTo>
                      <a:pt x="4" y="251"/>
                    </a:lnTo>
                    <a:lnTo>
                      <a:pt x="1" y="262"/>
                    </a:lnTo>
                    <a:lnTo>
                      <a:pt x="0" y="265"/>
                    </a:lnTo>
                    <a:lnTo>
                      <a:pt x="1" y="267"/>
                    </a:lnTo>
                    <a:lnTo>
                      <a:pt x="4" y="266"/>
                    </a:lnTo>
                    <a:lnTo>
                      <a:pt x="11" y="262"/>
                    </a:lnTo>
                    <a:lnTo>
                      <a:pt x="14" y="250"/>
                    </a:lnTo>
                    <a:lnTo>
                      <a:pt x="18" y="233"/>
                    </a:lnTo>
                    <a:lnTo>
                      <a:pt x="25" y="226"/>
                    </a:lnTo>
                    <a:lnTo>
                      <a:pt x="32" y="218"/>
                    </a:lnTo>
                    <a:lnTo>
                      <a:pt x="36" y="206"/>
                    </a:lnTo>
                    <a:lnTo>
                      <a:pt x="39" y="200"/>
                    </a:lnTo>
                    <a:lnTo>
                      <a:pt x="41" y="197"/>
                    </a:lnTo>
                    <a:lnTo>
                      <a:pt x="43" y="192"/>
                    </a:lnTo>
                    <a:lnTo>
                      <a:pt x="45" y="188"/>
                    </a:lnTo>
                    <a:lnTo>
                      <a:pt x="46" y="183"/>
                    </a:lnTo>
                    <a:lnTo>
                      <a:pt x="50" y="176"/>
                    </a:lnTo>
                    <a:lnTo>
                      <a:pt x="55" y="167"/>
                    </a:lnTo>
                    <a:lnTo>
                      <a:pt x="64" y="156"/>
                    </a:lnTo>
                    <a:lnTo>
                      <a:pt x="72" y="145"/>
                    </a:lnTo>
                    <a:lnTo>
                      <a:pt x="83" y="136"/>
                    </a:lnTo>
                    <a:lnTo>
                      <a:pt x="93" y="127"/>
                    </a:lnTo>
                    <a:lnTo>
                      <a:pt x="101" y="120"/>
                    </a:lnTo>
                    <a:lnTo>
                      <a:pt x="108" y="116"/>
                    </a:lnTo>
                    <a:lnTo>
                      <a:pt x="123" y="109"/>
                    </a:lnTo>
                    <a:lnTo>
                      <a:pt x="138" y="103"/>
                    </a:lnTo>
                    <a:lnTo>
                      <a:pt x="136" y="116"/>
                    </a:lnTo>
                    <a:lnTo>
                      <a:pt x="132" y="134"/>
                    </a:lnTo>
                    <a:lnTo>
                      <a:pt x="128" y="142"/>
                    </a:lnTo>
                    <a:lnTo>
                      <a:pt x="125" y="150"/>
                    </a:lnTo>
                    <a:lnTo>
                      <a:pt x="123" y="152"/>
                    </a:lnTo>
                    <a:lnTo>
                      <a:pt x="122" y="154"/>
                    </a:lnTo>
                    <a:lnTo>
                      <a:pt x="120" y="155"/>
                    </a:lnTo>
                    <a:lnTo>
                      <a:pt x="118" y="156"/>
                    </a:lnTo>
                    <a:lnTo>
                      <a:pt x="113" y="157"/>
                    </a:lnTo>
                    <a:lnTo>
                      <a:pt x="109" y="161"/>
                    </a:lnTo>
                    <a:lnTo>
                      <a:pt x="106" y="165"/>
                    </a:lnTo>
                    <a:lnTo>
                      <a:pt x="104" y="169"/>
                    </a:lnTo>
                    <a:lnTo>
                      <a:pt x="104" y="172"/>
                    </a:lnTo>
                    <a:lnTo>
                      <a:pt x="105" y="176"/>
                    </a:lnTo>
                    <a:lnTo>
                      <a:pt x="106" y="176"/>
                    </a:lnTo>
                    <a:lnTo>
                      <a:pt x="107" y="176"/>
                    </a:lnTo>
                    <a:lnTo>
                      <a:pt x="109" y="174"/>
                    </a:lnTo>
                    <a:lnTo>
                      <a:pt x="112" y="172"/>
                    </a:lnTo>
                    <a:lnTo>
                      <a:pt x="121" y="164"/>
                    </a:lnTo>
                    <a:lnTo>
                      <a:pt x="126" y="158"/>
                    </a:lnTo>
                    <a:lnTo>
                      <a:pt x="127" y="156"/>
                    </a:lnTo>
                    <a:lnTo>
                      <a:pt x="128" y="156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9" y="158"/>
                    </a:lnTo>
                    <a:lnTo>
                      <a:pt x="132" y="158"/>
                    </a:lnTo>
                    <a:lnTo>
                      <a:pt x="136" y="156"/>
                    </a:lnTo>
                    <a:lnTo>
                      <a:pt x="141" y="151"/>
                    </a:lnTo>
                    <a:lnTo>
                      <a:pt x="148" y="145"/>
                    </a:lnTo>
                    <a:lnTo>
                      <a:pt x="152" y="141"/>
                    </a:lnTo>
                    <a:lnTo>
                      <a:pt x="155" y="137"/>
                    </a:lnTo>
                    <a:lnTo>
                      <a:pt x="157" y="133"/>
                    </a:lnTo>
                    <a:lnTo>
                      <a:pt x="161" y="123"/>
                    </a:lnTo>
                    <a:lnTo>
                      <a:pt x="163" y="108"/>
                    </a:lnTo>
                    <a:lnTo>
                      <a:pt x="164" y="102"/>
                    </a:lnTo>
                    <a:lnTo>
                      <a:pt x="165" y="98"/>
                    </a:lnTo>
                    <a:lnTo>
                      <a:pt x="166" y="96"/>
                    </a:lnTo>
                    <a:lnTo>
                      <a:pt x="167" y="97"/>
                    </a:lnTo>
                    <a:lnTo>
                      <a:pt x="169" y="102"/>
                    </a:lnTo>
                    <a:lnTo>
                      <a:pt x="172" y="114"/>
                    </a:lnTo>
                    <a:lnTo>
                      <a:pt x="173" y="127"/>
                    </a:lnTo>
                    <a:lnTo>
                      <a:pt x="172" y="136"/>
                    </a:lnTo>
                    <a:lnTo>
                      <a:pt x="170" y="143"/>
                    </a:lnTo>
                    <a:lnTo>
                      <a:pt x="169" y="147"/>
                    </a:lnTo>
                    <a:lnTo>
                      <a:pt x="168" y="147"/>
                    </a:lnTo>
                    <a:lnTo>
                      <a:pt x="177" y="138"/>
                    </a:lnTo>
                    <a:lnTo>
                      <a:pt x="180" y="135"/>
                    </a:lnTo>
                    <a:lnTo>
                      <a:pt x="182" y="131"/>
                    </a:lnTo>
                    <a:lnTo>
                      <a:pt x="184" y="128"/>
                    </a:lnTo>
                    <a:lnTo>
                      <a:pt x="187" y="125"/>
                    </a:lnTo>
                    <a:lnTo>
                      <a:pt x="189" y="117"/>
                    </a:lnTo>
                    <a:lnTo>
                      <a:pt x="190" y="109"/>
                    </a:lnTo>
                    <a:lnTo>
                      <a:pt x="190" y="89"/>
                    </a:lnTo>
                    <a:lnTo>
                      <a:pt x="189" y="69"/>
                    </a:lnTo>
                    <a:lnTo>
                      <a:pt x="190" y="51"/>
                    </a:lnTo>
                    <a:lnTo>
                      <a:pt x="192" y="34"/>
                    </a:lnTo>
                    <a:lnTo>
                      <a:pt x="193" y="27"/>
                    </a:lnTo>
                    <a:lnTo>
                      <a:pt x="194" y="18"/>
                    </a:lnTo>
                    <a:lnTo>
                      <a:pt x="194" y="10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8" name="Freeform 164">
                <a:extLst>
                  <a:ext uri="{FF2B5EF4-FFF2-40B4-BE49-F238E27FC236}">
                    <a16:creationId xmlns:a16="http://schemas.microsoft.com/office/drawing/2014/main" xmlns="" id="{0AEA0B60-F950-49DF-A64B-DDB97D7D1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3302"/>
                <a:ext cx="48" cy="67"/>
              </a:xfrm>
              <a:custGeom>
                <a:avLst/>
                <a:gdLst>
                  <a:gd name="T0" fmla="*/ 182 w 194"/>
                  <a:gd name="T1" fmla="*/ 10 h 267"/>
                  <a:gd name="T2" fmla="*/ 148 w 194"/>
                  <a:gd name="T3" fmla="*/ 41 h 267"/>
                  <a:gd name="T4" fmla="*/ 129 w 194"/>
                  <a:gd name="T5" fmla="*/ 48 h 267"/>
                  <a:gd name="T6" fmla="*/ 119 w 194"/>
                  <a:gd name="T7" fmla="*/ 54 h 267"/>
                  <a:gd name="T8" fmla="*/ 114 w 194"/>
                  <a:gd name="T9" fmla="*/ 62 h 267"/>
                  <a:gd name="T10" fmla="*/ 109 w 194"/>
                  <a:gd name="T11" fmla="*/ 75 h 267"/>
                  <a:gd name="T12" fmla="*/ 84 w 194"/>
                  <a:gd name="T13" fmla="*/ 106 h 267"/>
                  <a:gd name="T14" fmla="*/ 52 w 194"/>
                  <a:gd name="T15" fmla="*/ 145 h 267"/>
                  <a:gd name="T16" fmla="*/ 36 w 194"/>
                  <a:gd name="T17" fmla="*/ 175 h 267"/>
                  <a:gd name="T18" fmla="*/ 29 w 194"/>
                  <a:gd name="T19" fmla="*/ 195 h 267"/>
                  <a:gd name="T20" fmla="*/ 20 w 194"/>
                  <a:gd name="T21" fmla="*/ 205 h 267"/>
                  <a:gd name="T22" fmla="*/ 12 w 194"/>
                  <a:gd name="T23" fmla="*/ 216 h 267"/>
                  <a:gd name="T24" fmla="*/ 8 w 194"/>
                  <a:gd name="T25" fmla="*/ 227 h 267"/>
                  <a:gd name="T26" fmla="*/ 6 w 194"/>
                  <a:gd name="T27" fmla="*/ 236 h 267"/>
                  <a:gd name="T28" fmla="*/ 4 w 194"/>
                  <a:gd name="T29" fmla="*/ 251 h 267"/>
                  <a:gd name="T30" fmla="*/ 0 w 194"/>
                  <a:gd name="T31" fmla="*/ 265 h 267"/>
                  <a:gd name="T32" fmla="*/ 4 w 194"/>
                  <a:gd name="T33" fmla="*/ 266 h 267"/>
                  <a:gd name="T34" fmla="*/ 14 w 194"/>
                  <a:gd name="T35" fmla="*/ 250 h 267"/>
                  <a:gd name="T36" fmla="*/ 25 w 194"/>
                  <a:gd name="T37" fmla="*/ 226 h 267"/>
                  <a:gd name="T38" fmla="*/ 36 w 194"/>
                  <a:gd name="T39" fmla="*/ 206 h 267"/>
                  <a:gd name="T40" fmla="*/ 41 w 194"/>
                  <a:gd name="T41" fmla="*/ 197 h 267"/>
                  <a:gd name="T42" fmla="*/ 45 w 194"/>
                  <a:gd name="T43" fmla="*/ 188 h 267"/>
                  <a:gd name="T44" fmla="*/ 50 w 194"/>
                  <a:gd name="T45" fmla="*/ 176 h 267"/>
                  <a:gd name="T46" fmla="*/ 64 w 194"/>
                  <a:gd name="T47" fmla="*/ 156 h 267"/>
                  <a:gd name="T48" fmla="*/ 83 w 194"/>
                  <a:gd name="T49" fmla="*/ 136 h 267"/>
                  <a:gd name="T50" fmla="*/ 101 w 194"/>
                  <a:gd name="T51" fmla="*/ 120 h 267"/>
                  <a:gd name="T52" fmla="*/ 123 w 194"/>
                  <a:gd name="T53" fmla="*/ 109 h 267"/>
                  <a:gd name="T54" fmla="*/ 136 w 194"/>
                  <a:gd name="T55" fmla="*/ 116 h 267"/>
                  <a:gd name="T56" fmla="*/ 128 w 194"/>
                  <a:gd name="T57" fmla="*/ 142 h 267"/>
                  <a:gd name="T58" fmla="*/ 123 w 194"/>
                  <a:gd name="T59" fmla="*/ 152 h 267"/>
                  <a:gd name="T60" fmla="*/ 120 w 194"/>
                  <a:gd name="T61" fmla="*/ 155 h 267"/>
                  <a:gd name="T62" fmla="*/ 113 w 194"/>
                  <a:gd name="T63" fmla="*/ 157 h 267"/>
                  <a:gd name="T64" fmla="*/ 106 w 194"/>
                  <a:gd name="T65" fmla="*/ 165 h 267"/>
                  <a:gd name="T66" fmla="*/ 104 w 194"/>
                  <a:gd name="T67" fmla="*/ 172 h 267"/>
                  <a:gd name="T68" fmla="*/ 106 w 194"/>
                  <a:gd name="T69" fmla="*/ 176 h 267"/>
                  <a:gd name="T70" fmla="*/ 109 w 194"/>
                  <a:gd name="T71" fmla="*/ 174 h 267"/>
                  <a:gd name="T72" fmla="*/ 121 w 194"/>
                  <a:gd name="T73" fmla="*/ 164 h 267"/>
                  <a:gd name="T74" fmla="*/ 127 w 194"/>
                  <a:gd name="T75" fmla="*/ 156 h 267"/>
                  <a:gd name="T76" fmla="*/ 128 w 194"/>
                  <a:gd name="T77" fmla="*/ 157 h 267"/>
                  <a:gd name="T78" fmla="*/ 129 w 194"/>
                  <a:gd name="T79" fmla="*/ 158 h 267"/>
                  <a:gd name="T80" fmla="*/ 136 w 194"/>
                  <a:gd name="T81" fmla="*/ 156 h 267"/>
                  <a:gd name="T82" fmla="*/ 148 w 194"/>
                  <a:gd name="T83" fmla="*/ 145 h 267"/>
                  <a:gd name="T84" fmla="*/ 155 w 194"/>
                  <a:gd name="T85" fmla="*/ 137 h 267"/>
                  <a:gd name="T86" fmla="*/ 161 w 194"/>
                  <a:gd name="T87" fmla="*/ 123 h 267"/>
                  <a:gd name="T88" fmla="*/ 164 w 194"/>
                  <a:gd name="T89" fmla="*/ 102 h 267"/>
                  <a:gd name="T90" fmla="*/ 166 w 194"/>
                  <a:gd name="T91" fmla="*/ 96 h 267"/>
                  <a:gd name="T92" fmla="*/ 169 w 194"/>
                  <a:gd name="T93" fmla="*/ 102 h 267"/>
                  <a:gd name="T94" fmla="*/ 173 w 194"/>
                  <a:gd name="T95" fmla="*/ 127 h 267"/>
                  <a:gd name="T96" fmla="*/ 170 w 194"/>
                  <a:gd name="T97" fmla="*/ 143 h 267"/>
                  <a:gd name="T98" fmla="*/ 168 w 194"/>
                  <a:gd name="T99" fmla="*/ 147 h 267"/>
                  <a:gd name="T100" fmla="*/ 180 w 194"/>
                  <a:gd name="T101" fmla="*/ 135 h 267"/>
                  <a:gd name="T102" fmla="*/ 184 w 194"/>
                  <a:gd name="T103" fmla="*/ 128 h 267"/>
                  <a:gd name="T104" fmla="*/ 189 w 194"/>
                  <a:gd name="T105" fmla="*/ 117 h 267"/>
                  <a:gd name="T106" fmla="*/ 190 w 194"/>
                  <a:gd name="T107" fmla="*/ 89 h 267"/>
                  <a:gd name="T108" fmla="*/ 190 w 194"/>
                  <a:gd name="T109" fmla="*/ 51 h 267"/>
                  <a:gd name="T110" fmla="*/ 193 w 194"/>
                  <a:gd name="T111" fmla="*/ 27 h 267"/>
                  <a:gd name="T112" fmla="*/ 194 w 194"/>
                  <a:gd name="T113" fmla="*/ 1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4" h="267">
                    <a:moveTo>
                      <a:pt x="193" y="0"/>
                    </a:moveTo>
                    <a:lnTo>
                      <a:pt x="182" y="10"/>
                    </a:lnTo>
                    <a:lnTo>
                      <a:pt x="165" y="26"/>
                    </a:lnTo>
                    <a:lnTo>
                      <a:pt x="148" y="41"/>
                    </a:lnTo>
                    <a:lnTo>
                      <a:pt x="139" y="48"/>
                    </a:lnTo>
                    <a:lnTo>
                      <a:pt x="129" y="48"/>
                    </a:lnTo>
                    <a:lnTo>
                      <a:pt x="123" y="51"/>
                    </a:lnTo>
                    <a:lnTo>
                      <a:pt x="119" y="54"/>
                    </a:lnTo>
                    <a:lnTo>
                      <a:pt x="116" y="57"/>
                    </a:lnTo>
                    <a:lnTo>
                      <a:pt x="114" y="62"/>
                    </a:lnTo>
                    <a:lnTo>
                      <a:pt x="112" y="69"/>
                    </a:lnTo>
                    <a:lnTo>
                      <a:pt x="109" y="75"/>
                    </a:lnTo>
                    <a:lnTo>
                      <a:pt x="104" y="83"/>
                    </a:lnTo>
                    <a:lnTo>
                      <a:pt x="84" y="106"/>
                    </a:lnTo>
                    <a:lnTo>
                      <a:pt x="63" y="131"/>
                    </a:lnTo>
                    <a:lnTo>
                      <a:pt x="52" y="145"/>
                    </a:lnTo>
                    <a:lnTo>
                      <a:pt x="43" y="161"/>
                    </a:lnTo>
                    <a:lnTo>
                      <a:pt x="36" y="175"/>
                    </a:lnTo>
                    <a:lnTo>
                      <a:pt x="31" y="191"/>
                    </a:lnTo>
                    <a:lnTo>
                      <a:pt x="29" y="195"/>
                    </a:lnTo>
                    <a:lnTo>
                      <a:pt x="25" y="199"/>
                    </a:lnTo>
                    <a:lnTo>
                      <a:pt x="20" y="205"/>
                    </a:lnTo>
                    <a:lnTo>
                      <a:pt x="16" y="210"/>
                    </a:lnTo>
                    <a:lnTo>
                      <a:pt x="12" y="216"/>
                    </a:lnTo>
                    <a:lnTo>
                      <a:pt x="9" y="223"/>
                    </a:lnTo>
                    <a:lnTo>
                      <a:pt x="8" y="227"/>
                    </a:lnTo>
                    <a:lnTo>
                      <a:pt x="6" y="232"/>
                    </a:lnTo>
                    <a:lnTo>
                      <a:pt x="6" y="236"/>
                    </a:lnTo>
                    <a:lnTo>
                      <a:pt x="6" y="241"/>
                    </a:lnTo>
                    <a:lnTo>
                      <a:pt x="4" y="251"/>
                    </a:lnTo>
                    <a:lnTo>
                      <a:pt x="1" y="262"/>
                    </a:lnTo>
                    <a:lnTo>
                      <a:pt x="0" y="265"/>
                    </a:lnTo>
                    <a:lnTo>
                      <a:pt x="1" y="267"/>
                    </a:lnTo>
                    <a:lnTo>
                      <a:pt x="4" y="266"/>
                    </a:lnTo>
                    <a:lnTo>
                      <a:pt x="11" y="262"/>
                    </a:lnTo>
                    <a:lnTo>
                      <a:pt x="14" y="250"/>
                    </a:lnTo>
                    <a:lnTo>
                      <a:pt x="18" y="233"/>
                    </a:lnTo>
                    <a:lnTo>
                      <a:pt x="25" y="226"/>
                    </a:lnTo>
                    <a:lnTo>
                      <a:pt x="32" y="218"/>
                    </a:lnTo>
                    <a:lnTo>
                      <a:pt x="36" y="206"/>
                    </a:lnTo>
                    <a:lnTo>
                      <a:pt x="39" y="200"/>
                    </a:lnTo>
                    <a:lnTo>
                      <a:pt x="41" y="197"/>
                    </a:lnTo>
                    <a:lnTo>
                      <a:pt x="43" y="192"/>
                    </a:lnTo>
                    <a:lnTo>
                      <a:pt x="45" y="188"/>
                    </a:lnTo>
                    <a:lnTo>
                      <a:pt x="46" y="183"/>
                    </a:lnTo>
                    <a:lnTo>
                      <a:pt x="50" y="176"/>
                    </a:lnTo>
                    <a:lnTo>
                      <a:pt x="55" y="167"/>
                    </a:lnTo>
                    <a:lnTo>
                      <a:pt x="64" y="156"/>
                    </a:lnTo>
                    <a:lnTo>
                      <a:pt x="72" y="145"/>
                    </a:lnTo>
                    <a:lnTo>
                      <a:pt x="83" y="136"/>
                    </a:lnTo>
                    <a:lnTo>
                      <a:pt x="93" y="127"/>
                    </a:lnTo>
                    <a:lnTo>
                      <a:pt x="101" y="120"/>
                    </a:lnTo>
                    <a:lnTo>
                      <a:pt x="108" y="116"/>
                    </a:lnTo>
                    <a:lnTo>
                      <a:pt x="123" y="109"/>
                    </a:lnTo>
                    <a:lnTo>
                      <a:pt x="138" y="103"/>
                    </a:lnTo>
                    <a:lnTo>
                      <a:pt x="136" y="116"/>
                    </a:lnTo>
                    <a:lnTo>
                      <a:pt x="132" y="134"/>
                    </a:lnTo>
                    <a:lnTo>
                      <a:pt x="128" y="142"/>
                    </a:lnTo>
                    <a:lnTo>
                      <a:pt x="125" y="150"/>
                    </a:lnTo>
                    <a:lnTo>
                      <a:pt x="123" y="152"/>
                    </a:lnTo>
                    <a:lnTo>
                      <a:pt x="122" y="154"/>
                    </a:lnTo>
                    <a:lnTo>
                      <a:pt x="120" y="155"/>
                    </a:lnTo>
                    <a:lnTo>
                      <a:pt x="118" y="156"/>
                    </a:lnTo>
                    <a:lnTo>
                      <a:pt x="113" y="157"/>
                    </a:lnTo>
                    <a:lnTo>
                      <a:pt x="109" y="161"/>
                    </a:lnTo>
                    <a:lnTo>
                      <a:pt x="106" y="165"/>
                    </a:lnTo>
                    <a:lnTo>
                      <a:pt x="104" y="169"/>
                    </a:lnTo>
                    <a:lnTo>
                      <a:pt x="104" y="172"/>
                    </a:lnTo>
                    <a:lnTo>
                      <a:pt x="105" y="176"/>
                    </a:lnTo>
                    <a:lnTo>
                      <a:pt x="106" y="176"/>
                    </a:lnTo>
                    <a:lnTo>
                      <a:pt x="107" y="176"/>
                    </a:lnTo>
                    <a:lnTo>
                      <a:pt x="109" y="174"/>
                    </a:lnTo>
                    <a:lnTo>
                      <a:pt x="112" y="172"/>
                    </a:lnTo>
                    <a:lnTo>
                      <a:pt x="121" y="164"/>
                    </a:lnTo>
                    <a:lnTo>
                      <a:pt x="126" y="158"/>
                    </a:lnTo>
                    <a:lnTo>
                      <a:pt x="127" y="156"/>
                    </a:lnTo>
                    <a:lnTo>
                      <a:pt x="128" y="156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9" y="158"/>
                    </a:lnTo>
                    <a:lnTo>
                      <a:pt x="132" y="158"/>
                    </a:lnTo>
                    <a:lnTo>
                      <a:pt x="136" y="156"/>
                    </a:lnTo>
                    <a:lnTo>
                      <a:pt x="141" y="151"/>
                    </a:lnTo>
                    <a:lnTo>
                      <a:pt x="148" y="145"/>
                    </a:lnTo>
                    <a:lnTo>
                      <a:pt x="152" y="141"/>
                    </a:lnTo>
                    <a:lnTo>
                      <a:pt x="155" y="137"/>
                    </a:lnTo>
                    <a:lnTo>
                      <a:pt x="157" y="133"/>
                    </a:lnTo>
                    <a:lnTo>
                      <a:pt x="161" y="123"/>
                    </a:lnTo>
                    <a:lnTo>
                      <a:pt x="163" y="108"/>
                    </a:lnTo>
                    <a:lnTo>
                      <a:pt x="164" y="102"/>
                    </a:lnTo>
                    <a:lnTo>
                      <a:pt x="165" y="98"/>
                    </a:lnTo>
                    <a:lnTo>
                      <a:pt x="166" y="96"/>
                    </a:lnTo>
                    <a:lnTo>
                      <a:pt x="167" y="97"/>
                    </a:lnTo>
                    <a:lnTo>
                      <a:pt x="169" y="102"/>
                    </a:lnTo>
                    <a:lnTo>
                      <a:pt x="172" y="114"/>
                    </a:lnTo>
                    <a:lnTo>
                      <a:pt x="173" y="127"/>
                    </a:lnTo>
                    <a:lnTo>
                      <a:pt x="172" y="136"/>
                    </a:lnTo>
                    <a:lnTo>
                      <a:pt x="170" y="143"/>
                    </a:lnTo>
                    <a:lnTo>
                      <a:pt x="169" y="147"/>
                    </a:lnTo>
                    <a:lnTo>
                      <a:pt x="168" y="147"/>
                    </a:lnTo>
                    <a:lnTo>
                      <a:pt x="177" y="138"/>
                    </a:lnTo>
                    <a:lnTo>
                      <a:pt x="180" y="135"/>
                    </a:lnTo>
                    <a:lnTo>
                      <a:pt x="182" y="131"/>
                    </a:lnTo>
                    <a:lnTo>
                      <a:pt x="184" y="128"/>
                    </a:lnTo>
                    <a:lnTo>
                      <a:pt x="187" y="125"/>
                    </a:lnTo>
                    <a:lnTo>
                      <a:pt x="189" y="117"/>
                    </a:lnTo>
                    <a:lnTo>
                      <a:pt x="190" y="109"/>
                    </a:lnTo>
                    <a:lnTo>
                      <a:pt x="190" y="89"/>
                    </a:lnTo>
                    <a:lnTo>
                      <a:pt x="189" y="69"/>
                    </a:lnTo>
                    <a:lnTo>
                      <a:pt x="190" y="51"/>
                    </a:lnTo>
                    <a:lnTo>
                      <a:pt x="192" y="34"/>
                    </a:lnTo>
                    <a:lnTo>
                      <a:pt x="193" y="27"/>
                    </a:lnTo>
                    <a:lnTo>
                      <a:pt x="194" y="18"/>
                    </a:lnTo>
                    <a:lnTo>
                      <a:pt x="194" y="10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29" name="Freeform 165">
                <a:extLst>
                  <a:ext uri="{FF2B5EF4-FFF2-40B4-BE49-F238E27FC236}">
                    <a16:creationId xmlns:a16="http://schemas.microsoft.com/office/drawing/2014/main" xmlns="" id="{459F0C15-2424-4D60-8B4D-9A3A3FACB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8" y="3259"/>
                <a:ext cx="34" cy="33"/>
              </a:xfrm>
              <a:custGeom>
                <a:avLst/>
                <a:gdLst>
                  <a:gd name="T0" fmla="*/ 1 w 139"/>
                  <a:gd name="T1" fmla="*/ 41 h 133"/>
                  <a:gd name="T2" fmla="*/ 139 w 139"/>
                  <a:gd name="T3" fmla="*/ 133 h 133"/>
                  <a:gd name="T4" fmla="*/ 135 w 139"/>
                  <a:gd name="T5" fmla="*/ 99 h 133"/>
                  <a:gd name="T6" fmla="*/ 0 w 139"/>
                  <a:gd name="T7" fmla="*/ 0 h 133"/>
                  <a:gd name="T8" fmla="*/ 1 w 139"/>
                  <a:gd name="T9" fmla="*/ 4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33">
                    <a:moveTo>
                      <a:pt x="1" y="41"/>
                    </a:moveTo>
                    <a:lnTo>
                      <a:pt x="139" y="133"/>
                    </a:lnTo>
                    <a:lnTo>
                      <a:pt x="135" y="99"/>
                    </a:lnTo>
                    <a:lnTo>
                      <a:pt x="0" y="0"/>
                    </a:lnTo>
                    <a:lnTo>
                      <a:pt x="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0" name="Freeform 166">
                <a:extLst>
                  <a:ext uri="{FF2B5EF4-FFF2-40B4-BE49-F238E27FC236}">
                    <a16:creationId xmlns:a16="http://schemas.microsoft.com/office/drawing/2014/main" xmlns="" id="{826DD50E-4504-48EE-9544-27FCFDF01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8" y="3278"/>
                <a:ext cx="36" cy="34"/>
              </a:xfrm>
              <a:custGeom>
                <a:avLst/>
                <a:gdLst>
                  <a:gd name="T0" fmla="*/ 0 w 146"/>
                  <a:gd name="T1" fmla="*/ 41 h 136"/>
                  <a:gd name="T2" fmla="*/ 146 w 146"/>
                  <a:gd name="T3" fmla="*/ 136 h 136"/>
                  <a:gd name="T4" fmla="*/ 145 w 146"/>
                  <a:gd name="T5" fmla="*/ 103 h 136"/>
                  <a:gd name="T6" fmla="*/ 0 w 146"/>
                  <a:gd name="T7" fmla="*/ 0 h 136"/>
                  <a:gd name="T8" fmla="*/ 0 w 146"/>
                  <a:gd name="T9" fmla="*/ 4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36">
                    <a:moveTo>
                      <a:pt x="0" y="41"/>
                    </a:moveTo>
                    <a:lnTo>
                      <a:pt x="146" y="136"/>
                    </a:lnTo>
                    <a:lnTo>
                      <a:pt x="145" y="103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1" name="Freeform 167">
                <a:extLst>
                  <a:ext uri="{FF2B5EF4-FFF2-40B4-BE49-F238E27FC236}">
                    <a16:creationId xmlns:a16="http://schemas.microsoft.com/office/drawing/2014/main" xmlns="" id="{4359B37D-4B0C-4520-B855-DB46B8B1C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3302"/>
                <a:ext cx="39" cy="26"/>
              </a:xfrm>
              <a:custGeom>
                <a:avLst/>
                <a:gdLst>
                  <a:gd name="T0" fmla="*/ 0 w 157"/>
                  <a:gd name="T1" fmla="*/ 46 h 106"/>
                  <a:gd name="T2" fmla="*/ 154 w 157"/>
                  <a:gd name="T3" fmla="*/ 106 h 106"/>
                  <a:gd name="T4" fmla="*/ 157 w 157"/>
                  <a:gd name="T5" fmla="*/ 82 h 106"/>
                  <a:gd name="T6" fmla="*/ 5 w 157"/>
                  <a:gd name="T7" fmla="*/ 0 h 106"/>
                  <a:gd name="T8" fmla="*/ 0 w 157"/>
                  <a:gd name="T9" fmla="*/ 4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106">
                    <a:moveTo>
                      <a:pt x="0" y="46"/>
                    </a:moveTo>
                    <a:lnTo>
                      <a:pt x="154" y="106"/>
                    </a:lnTo>
                    <a:lnTo>
                      <a:pt x="157" y="82"/>
                    </a:lnTo>
                    <a:lnTo>
                      <a:pt x="5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2" name="Freeform 168">
                <a:extLst>
                  <a:ext uri="{FF2B5EF4-FFF2-40B4-BE49-F238E27FC236}">
                    <a16:creationId xmlns:a16="http://schemas.microsoft.com/office/drawing/2014/main" xmlns="" id="{68C21A2F-1852-48D9-BF14-D251A9584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3310"/>
                <a:ext cx="14" cy="74"/>
              </a:xfrm>
              <a:custGeom>
                <a:avLst/>
                <a:gdLst>
                  <a:gd name="T0" fmla="*/ 3 w 57"/>
                  <a:gd name="T1" fmla="*/ 291 h 298"/>
                  <a:gd name="T2" fmla="*/ 57 w 57"/>
                  <a:gd name="T3" fmla="*/ 298 h 298"/>
                  <a:gd name="T4" fmla="*/ 54 w 57"/>
                  <a:gd name="T5" fmla="*/ 20 h 298"/>
                  <a:gd name="T6" fmla="*/ 0 w 57"/>
                  <a:gd name="T7" fmla="*/ 0 h 298"/>
                  <a:gd name="T8" fmla="*/ 3 w 57"/>
                  <a:gd name="T9" fmla="*/ 29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98">
                    <a:moveTo>
                      <a:pt x="3" y="291"/>
                    </a:moveTo>
                    <a:lnTo>
                      <a:pt x="57" y="298"/>
                    </a:lnTo>
                    <a:lnTo>
                      <a:pt x="54" y="20"/>
                    </a:lnTo>
                    <a:lnTo>
                      <a:pt x="0" y="0"/>
                    </a:lnTo>
                    <a:lnTo>
                      <a:pt x="3" y="2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3" name="Freeform 169">
                <a:extLst>
                  <a:ext uri="{FF2B5EF4-FFF2-40B4-BE49-F238E27FC236}">
                    <a16:creationId xmlns:a16="http://schemas.microsoft.com/office/drawing/2014/main" xmlns="" id="{77A3DA65-8342-40A3-BA49-255A392C4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" y="3272"/>
                <a:ext cx="4" cy="22"/>
              </a:xfrm>
              <a:custGeom>
                <a:avLst/>
                <a:gdLst>
                  <a:gd name="T0" fmla="*/ 12 w 19"/>
                  <a:gd name="T1" fmla="*/ 6 h 90"/>
                  <a:gd name="T2" fmla="*/ 19 w 19"/>
                  <a:gd name="T3" fmla="*/ 90 h 90"/>
                  <a:gd name="T4" fmla="*/ 5 w 19"/>
                  <a:gd name="T5" fmla="*/ 72 h 90"/>
                  <a:gd name="T6" fmla="*/ 0 w 19"/>
                  <a:gd name="T7" fmla="*/ 0 h 90"/>
                  <a:gd name="T8" fmla="*/ 12 w 19"/>
                  <a:gd name="T9" fmla="*/ 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0">
                    <a:moveTo>
                      <a:pt x="12" y="6"/>
                    </a:moveTo>
                    <a:lnTo>
                      <a:pt x="19" y="90"/>
                    </a:lnTo>
                    <a:lnTo>
                      <a:pt x="5" y="72"/>
                    </a:lnTo>
                    <a:lnTo>
                      <a:pt x="0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4" name="Freeform 170">
                <a:extLst>
                  <a:ext uri="{FF2B5EF4-FFF2-40B4-BE49-F238E27FC236}">
                    <a16:creationId xmlns:a16="http://schemas.microsoft.com/office/drawing/2014/main" xmlns="" id="{506AD095-3BD3-4265-B6EB-63902165A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" y="3281"/>
                <a:ext cx="4" cy="23"/>
              </a:xfrm>
              <a:custGeom>
                <a:avLst/>
                <a:gdLst>
                  <a:gd name="T0" fmla="*/ 11 w 18"/>
                  <a:gd name="T1" fmla="*/ 5 h 89"/>
                  <a:gd name="T2" fmla="*/ 18 w 18"/>
                  <a:gd name="T3" fmla="*/ 89 h 89"/>
                  <a:gd name="T4" fmla="*/ 4 w 18"/>
                  <a:gd name="T5" fmla="*/ 72 h 89"/>
                  <a:gd name="T6" fmla="*/ 0 w 18"/>
                  <a:gd name="T7" fmla="*/ 0 h 89"/>
                  <a:gd name="T8" fmla="*/ 11 w 18"/>
                  <a:gd name="T9" fmla="*/ 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9">
                    <a:moveTo>
                      <a:pt x="11" y="5"/>
                    </a:moveTo>
                    <a:lnTo>
                      <a:pt x="18" y="89"/>
                    </a:lnTo>
                    <a:lnTo>
                      <a:pt x="4" y="72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5" name="Freeform 171">
                <a:extLst>
                  <a:ext uri="{FF2B5EF4-FFF2-40B4-BE49-F238E27FC236}">
                    <a16:creationId xmlns:a16="http://schemas.microsoft.com/office/drawing/2014/main" xmlns="" id="{C5FBA3F6-E758-4AB9-B499-ABF7C7D31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3295"/>
                <a:ext cx="5" cy="22"/>
              </a:xfrm>
              <a:custGeom>
                <a:avLst/>
                <a:gdLst>
                  <a:gd name="T0" fmla="*/ 13 w 20"/>
                  <a:gd name="T1" fmla="*/ 5 h 89"/>
                  <a:gd name="T2" fmla="*/ 20 w 20"/>
                  <a:gd name="T3" fmla="*/ 89 h 89"/>
                  <a:gd name="T4" fmla="*/ 5 w 20"/>
                  <a:gd name="T5" fmla="*/ 72 h 89"/>
                  <a:gd name="T6" fmla="*/ 0 w 20"/>
                  <a:gd name="T7" fmla="*/ 0 h 89"/>
                  <a:gd name="T8" fmla="*/ 13 w 20"/>
                  <a:gd name="T9" fmla="*/ 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9">
                    <a:moveTo>
                      <a:pt x="13" y="5"/>
                    </a:moveTo>
                    <a:lnTo>
                      <a:pt x="20" y="89"/>
                    </a:lnTo>
                    <a:lnTo>
                      <a:pt x="5" y="72"/>
                    </a:lnTo>
                    <a:lnTo>
                      <a:pt x="0" y="0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6" name="Freeform 172">
                <a:extLst>
                  <a:ext uri="{FF2B5EF4-FFF2-40B4-BE49-F238E27FC236}">
                    <a16:creationId xmlns:a16="http://schemas.microsoft.com/office/drawing/2014/main" xmlns="" id="{682C9A8C-C9A9-4523-8D17-4B60A0833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" y="3300"/>
                <a:ext cx="31" cy="61"/>
              </a:xfrm>
              <a:custGeom>
                <a:avLst/>
                <a:gdLst>
                  <a:gd name="T0" fmla="*/ 0 w 121"/>
                  <a:gd name="T1" fmla="*/ 31 h 245"/>
                  <a:gd name="T2" fmla="*/ 6 w 121"/>
                  <a:gd name="T3" fmla="*/ 24 h 245"/>
                  <a:gd name="T4" fmla="*/ 14 w 121"/>
                  <a:gd name="T5" fmla="*/ 17 h 245"/>
                  <a:gd name="T6" fmla="*/ 20 w 121"/>
                  <a:gd name="T7" fmla="*/ 13 h 245"/>
                  <a:gd name="T8" fmla="*/ 28 w 121"/>
                  <a:gd name="T9" fmla="*/ 9 h 245"/>
                  <a:gd name="T10" fmla="*/ 36 w 121"/>
                  <a:gd name="T11" fmla="*/ 4 h 245"/>
                  <a:gd name="T12" fmla="*/ 44 w 121"/>
                  <a:gd name="T13" fmla="*/ 2 h 245"/>
                  <a:gd name="T14" fmla="*/ 52 w 121"/>
                  <a:gd name="T15" fmla="*/ 1 h 245"/>
                  <a:gd name="T16" fmla="*/ 61 w 121"/>
                  <a:gd name="T17" fmla="*/ 0 h 245"/>
                  <a:gd name="T18" fmla="*/ 69 w 121"/>
                  <a:gd name="T19" fmla="*/ 1 h 245"/>
                  <a:gd name="T20" fmla="*/ 77 w 121"/>
                  <a:gd name="T21" fmla="*/ 2 h 245"/>
                  <a:gd name="T22" fmla="*/ 85 w 121"/>
                  <a:gd name="T23" fmla="*/ 4 h 245"/>
                  <a:gd name="T24" fmla="*/ 93 w 121"/>
                  <a:gd name="T25" fmla="*/ 8 h 245"/>
                  <a:gd name="T26" fmla="*/ 101 w 121"/>
                  <a:gd name="T27" fmla="*/ 12 h 245"/>
                  <a:gd name="T28" fmla="*/ 107 w 121"/>
                  <a:gd name="T29" fmla="*/ 17 h 245"/>
                  <a:gd name="T30" fmla="*/ 115 w 121"/>
                  <a:gd name="T31" fmla="*/ 24 h 245"/>
                  <a:gd name="T32" fmla="*/ 121 w 121"/>
                  <a:gd name="T33" fmla="*/ 31 h 245"/>
                  <a:gd name="T34" fmla="*/ 121 w 121"/>
                  <a:gd name="T35" fmla="*/ 138 h 245"/>
                  <a:gd name="T36" fmla="*/ 78 w 121"/>
                  <a:gd name="T37" fmla="*/ 245 h 245"/>
                  <a:gd name="T38" fmla="*/ 0 w 121"/>
                  <a:gd name="T39" fmla="*/ 245 h 245"/>
                  <a:gd name="T40" fmla="*/ 0 w 121"/>
                  <a:gd name="T41" fmla="*/ 3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" h="245">
                    <a:moveTo>
                      <a:pt x="0" y="31"/>
                    </a:moveTo>
                    <a:lnTo>
                      <a:pt x="6" y="24"/>
                    </a:lnTo>
                    <a:lnTo>
                      <a:pt x="14" y="17"/>
                    </a:lnTo>
                    <a:lnTo>
                      <a:pt x="20" y="13"/>
                    </a:lnTo>
                    <a:lnTo>
                      <a:pt x="28" y="9"/>
                    </a:lnTo>
                    <a:lnTo>
                      <a:pt x="36" y="4"/>
                    </a:lnTo>
                    <a:lnTo>
                      <a:pt x="44" y="2"/>
                    </a:lnTo>
                    <a:lnTo>
                      <a:pt x="52" y="1"/>
                    </a:lnTo>
                    <a:lnTo>
                      <a:pt x="61" y="0"/>
                    </a:lnTo>
                    <a:lnTo>
                      <a:pt x="69" y="1"/>
                    </a:lnTo>
                    <a:lnTo>
                      <a:pt x="77" y="2"/>
                    </a:lnTo>
                    <a:lnTo>
                      <a:pt x="85" y="4"/>
                    </a:lnTo>
                    <a:lnTo>
                      <a:pt x="93" y="8"/>
                    </a:lnTo>
                    <a:lnTo>
                      <a:pt x="101" y="12"/>
                    </a:lnTo>
                    <a:lnTo>
                      <a:pt x="107" y="17"/>
                    </a:lnTo>
                    <a:lnTo>
                      <a:pt x="115" y="24"/>
                    </a:lnTo>
                    <a:lnTo>
                      <a:pt x="121" y="31"/>
                    </a:lnTo>
                    <a:lnTo>
                      <a:pt x="121" y="138"/>
                    </a:lnTo>
                    <a:lnTo>
                      <a:pt x="78" y="245"/>
                    </a:lnTo>
                    <a:lnTo>
                      <a:pt x="0" y="245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7" name="Freeform 173">
                <a:extLst>
                  <a:ext uri="{FF2B5EF4-FFF2-40B4-BE49-F238E27FC236}">
                    <a16:creationId xmlns:a16="http://schemas.microsoft.com/office/drawing/2014/main" xmlns="" id="{4F7F9DF0-B38F-493A-8945-BF6C821C7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3302"/>
                <a:ext cx="21" cy="52"/>
              </a:xfrm>
              <a:custGeom>
                <a:avLst/>
                <a:gdLst>
                  <a:gd name="T0" fmla="*/ 0 w 85"/>
                  <a:gd name="T1" fmla="*/ 26 h 205"/>
                  <a:gd name="T2" fmla="*/ 4 w 85"/>
                  <a:gd name="T3" fmla="*/ 19 h 205"/>
                  <a:gd name="T4" fmla="*/ 10 w 85"/>
                  <a:gd name="T5" fmla="*/ 14 h 205"/>
                  <a:gd name="T6" fmla="*/ 15 w 85"/>
                  <a:gd name="T7" fmla="*/ 10 h 205"/>
                  <a:gd name="T8" fmla="*/ 21 w 85"/>
                  <a:gd name="T9" fmla="*/ 6 h 205"/>
                  <a:gd name="T10" fmla="*/ 26 w 85"/>
                  <a:gd name="T11" fmla="*/ 3 h 205"/>
                  <a:gd name="T12" fmla="*/ 31 w 85"/>
                  <a:gd name="T13" fmla="*/ 1 h 205"/>
                  <a:gd name="T14" fmla="*/ 37 w 85"/>
                  <a:gd name="T15" fmla="*/ 0 h 205"/>
                  <a:gd name="T16" fmla="*/ 43 w 85"/>
                  <a:gd name="T17" fmla="*/ 0 h 205"/>
                  <a:gd name="T18" fmla="*/ 49 w 85"/>
                  <a:gd name="T19" fmla="*/ 0 h 205"/>
                  <a:gd name="T20" fmla="*/ 55 w 85"/>
                  <a:gd name="T21" fmla="*/ 1 h 205"/>
                  <a:gd name="T22" fmla="*/ 61 w 85"/>
                  <a:gd name="T23" fmla="*/ 3 h 205"/>
                  <a:gd name="T24" fmla="*/ 66 w 85"/>
                  <a:gd name="T25" fmla="*/ 6 h 205"/>
                  <a:gd name="T26" fmla="*/ 71 w 85"/>
                  <a:gd name="T27" fmla="*/ 10 h 205"/>
                  <a:gd name="T28" fmla="*/ 77 w 85"/>
                  <a:gd name="T29" fmla="*/ 14 h 205"/>
                  <a:gd name="T30" fmla="*/ 81 w 85"/>
                  <a:gd name="T31" fmla="*/ 19 h 205"/>
                  <a:gd name="T32" fmla="*/ 85 w 85"/>
                  <a:gd name="T33" fmla="*/ 26 h 205"/>
                  <a:gd name="T34" fmla="*/ 84 w 85"/>
                  <a:gd name="T35" fmla="*/ 115 h 205"/>
                  <a:gd name="T36" fmla="*/ 42 w 85"/>
                  <a:gd name="T37" fmla="*/ 205 h 205"/>
                  <a:gd name="T38" fmla="*/ 0 w 85"/>
                  <a:gd name="T39" fmla="*/ 205 h 205"/>
                  <a:gd name="T40" fmla="*/ 0 w 85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05">
                    <a:moveTo>
                      <a:pt x="0" y="26"/>
                    </a:moveTo>
                    <a:lnTo>
                      <a:pt x="4" y="19"/>
                    </a:lnTo>
                    <a:lnTo>
                      <a:pt x="10" y="14"/>
                    </a:lnTo>
                    <a:lnTo>
                      <a:pt x="15" y="10"/>
                    </a:lnTo>
                    <a:lnTo>
                      <a:pt x="21" y="6"/>
                    </a:lnTo>
                    <a:lnTo>
                      <a:pt x="26" y="3"/>
                    </a:lnTo>
                    <a:lnTo>
                      <a:pt x="31" y="1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1"/>
                    </a:lnTo>
                    <a:lnTo>
                      <a:pt x="61" y="3"/>
                    </a:lnTo>
                    <a:lnTo>
                      <a:pt x="66" y="6"/>
                    </a:lnTo>
                    <a:lnTo>
                      <a:pt x="71" y="10"/>
                    </a:lnTo>
                    <a:lnTo>
                      <a:pt x="77" y="14"/>
                    </a:lnTo>
                    <a:lnTo>
                      <a:pt x="81" y="19"/>
                    </a:lnTo>
                    <a:lnTo>
                      <a:pt x="85" y="26"/>
                    </a:lnTo>
                    <a:lnTo>
                      <a:pt x="84" y="115"/>
                    </a:lnTo>
                    <a:lnTo>
                      <a:pt x="42" y="205"/>
                    </a:lnTo>
                    <a:lnTo>
                      <a:pt x="0" y="205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8" name="Freeform 174">
                <a:extLst>
                  <a:ext uri="{FF2B5EF4-FFF2-40B4-BE49-F238E27FC236}">
                    <a16:creationId xmlns:a16="http://schemas.microsoft.com/office/drawing/2014/main" xmlns="" id="{3F2C0F8C-5ADC-420F-A85B-7E9828FA1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3302"/>
                <a:ext cx="21" cy="52"/>
              </a:xfrm>
              <a:custGeom>
                <a:avLst/>
                <a:gdLst>
                  <a:gd name="T0" fmla="*/ 0 w 85"/>
                  <a:gd name="T1" fmla="*/ 26 h 205"/>
                  <a:gd name="T2" fmla="*/ 4 w 85"/>
                  <a:gd name="T3" fmla="*/ 19 h 205"/>
                  <a:gd name="T4" fmla="*/ 10 w 85"/>
                  <a:gd name="T5" fmla="*/ 14 h 205"/>
                  <a:gd name="T6" fmla="*/ 15 w 85"/>
                  <a:gd name="T7" fmla="*/ 10 h 205"/>
                  <a:gd name="T8" fmla="*/ 21 w 85"/>
                  <a:gd name="T9" fmla="*/ 6 h 205"/>
                  <a:gd name="T10" fmla="*/ 26 w 85"/>
                  <a:gd name="T11" fmla="*/ 3 h 205"/>
                  <a:gd name="T12" fmla="*/ 31 w 85"/>
                  <a:gd name="T13" fmla="*/ 1 h 205"/>
                  <a:gd name="T14" fmla="*/ 37 w 85"/>
                  <a:gd name="T15" fmla="*/ 0 h 205"/>
                  <a:gd name="T16" fmla="*/ 43 w 85"/>
                  <a:gd name="T17" fmla="*/ 0 h 205"/>
                  <a:gd name="T18" fmla="*/ 49 w 85"/>
                  <a:gd name="T19" fmla="*/ 0 h 205"/>
                  <a:gd name="T20" fmla="*/ 55 w 85"/>
                  <a:gd name="T21" fmla="*/ 1 h 205"/>
                  <a:gd name="T22" fmla="*/ 61 w 85"/>
                  <a:gd name="T23" fmla="*/ 3 h 205"/>
                  <a:gd name="T24" fmla="*/ 66 w 85"/>
                  <a:gd name="T25" fmla="*/ 6 h 205"/>
                  <a:gd name="T26" fmla="*/ 71 w 85"/>
                  <a:gd name="T27" fmla="*/ 10 h 205"/>
                  <a:gd name="T28" fmla="*/ 77 w 85"/>
                  <a:gd name="T29" fmla="*/ 14 h 205"/>
                  <a:gd name="T30" fmla="*/ 81 w 85"/>
                  <a:gd name="T31" fmla="*/ 19 h 205"/>
                  <a:gd name="T32" fmla="*/ 85 w 85"/>
                  <a:gd name="T33" fmla="*/ 26 h 205"/>
                  <a:gd name="T34" fmla="*/ 84 w 85"/>
                  <a:gd name="T35" fmla="*/ 115 h 205"/>
                  <a:gd name="T36" fmla="*/ 42 w 85"/>
                  <a:gd name="T37" fmla="*/ 205 h 205"/>
                  <a:gd name="T38" fmla="*/ 0 w 85"/>
                  <a:gd name="T39" fmla="*/ 205 h 205"/>
                  <a:gd name="T40" fmla="*/ 0 w 85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05">
                    <a:moveTo>
                      <a:pt x="0" y="26"/>
                    </a:moveTo>
                    <a:lnTo>
                      <a:pt x="4" y="19"/>
                    </a:lnTo>
                    <a:lnTo>
                      <a:pt x="10" y="14"/>
                    </a:lnTo>
                    <a:lnTo>
                      <a:pt x="15" y="10"/>
                    </a:lnTo>
                    <a:lnTo>
                      <a:pt x="21" y="6"/>
                    </a:lnTo>
                    <a:lnTo>
                      <a:pt x="26" y="3"/>
                    </a:lnTo>
                    <a:lnTo>
                      <a:pt x="31" y="1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1"/>
                    </a:lnTo>
                    <a:lnTo>
                      <a:pt x="61" y="3"/>
                    </a:lnTo>
                    <a:lnTo>
                      <a:pt x="66" y="6"/>
                    </a:lnTo>
                    <a:lnTo>
                      <a:pt x="71" y="10"/>
                    </a:lnTo>
                    <a:lnTo>
                      <a:pt x="77" y="14"/>
                    </a:lnTo>
                    <a:lnTo>
                      <a:pt x="81" y="19"/>
                    </a:lnTo>
                    <a:lnTo>
                      <a:pt x="85" y="26"/>
                    </a:lnTo>
                    <a:lnTo>
                      <a:pt x="84" y="115"/>
                    </a:lnTo>
                    <a:lnTo>
                      <a:pt x="42" y="205"/>
                    </a:lnTo>
                    <a:lnTo>
                      <a:pt x="0" y="205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39" name="Freeform 175">
                <a:extLst>
                  <a:ext uri="{FF2B5EF4-FFF2-40B4-BE49-F238E27FC236}">
                    <a16:creationId xmlns:a16="http://schemas.microsoft.com/office/drawing/2014/main" xmlns="" id="{217131CD-7933-41E6-B2DA-BAAD1DC1D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8" y="3303"/>
                <a:ext cx="22" cy="52"/>
              </a:xfrm>
              <a:custGeom>
                <a:avLst/>
                <a:gdLst>
                  <a:gd name="T0" fmla="*/ 86 w 86"/>
                  <a:gd name="T1" fmla="*/ 26 h 205"/>
                  <a:gd name="T2" fmla="*/ 82 w 86"/>
                  <a:gd name="T3" fmla="*/ 20 h 205"/>
                  <a:gd name="T4" fmla="*/ 77 w 86"/>
                  <a:gd name="T5" fmla="*/ 14 h 205"/>
                  <a:gd name="T6" fmla="*/ 71 w 86"/>
                  <a:gd name="T7" fmla="*/ 10 h 205"/>
                  <a:gd name="T8" fmla="*/ 66 w 86"/>
                  <a:gd name="T9" fmla="*/ 7 h 205"/>
                  <a:gd name="T10" fmla="*/ 61 w 86"/>
                  <a:gd name="T11" fmla="*/ 3 h 205"/>
                  <a:gd name="T12" fmla="*/ 55 w 86"/>
                  <a:gd name="T13" fmla="*/ 1 h 205"/>
                  <a:gd name="T14" fmla="*/ 49 w 86"/>
                  <a:gd name="T15" fmla="*/ 0 h 205"/>
                  <a:gd name="T16" fmla="*/ 43 w 86"/>
                  <a:gd name="T17" fmla="*/ 0 h 205"/>
                  <a:gd name="T18" fmla="*/ 38 w 86"/>
                  <a:gd name="T19" fmla="*/ 0 h 205"/>
                  <a:gd name="T20" fmla="*/ 31 w 86"/>
                  <a:gd name="T21" fmla="*/ 1 h 205"/>
                  <a:gd name="T22" fmla="*/ 26 w 86"/>
                  <a:gd name="T23" fmla="*/ 3 h 205"/>
                  <a:gd name="T24" fmla="*/ 21 w 86"/>
                  <a:gd name="T25" fmla="*/ 7 h 205"/>
                  <a:gd name="T26" fmla="*/ 15 w 86"/>
                  <a:gd name="T27" fmla="*/ 10 h 205"/>
                  <a:gd name="T28" fmla="*/ 10 w 86"/>
                  <a:gd name="T29" fmla="*/ 14 h 205"/>
                  <a:gd name="T30" fmla="*/ 6 w 86"/>
                  <a:gd name="T31" fmla="*/ 20 h 205"/>
                  <a:gd name="T32" fmla="*/ 0 w 86"/>
                  <a:gd name="T33" fmla="*/ 26 h 205"/>
                  <a:gd name="T34" fmla="*/ 2 w 86"/>
                  <a:gd name="T35" fmla="*/ 116 h 205"/>
                  <a:gd name="T36" fmla="*/ 4 w 86"/>
                  <a:gd name="T37" fmla="*/ 203 h 205"/>
                  <a:gd name="T38" fmla="*/ 86 w 86"/>
                  <a:gd name="T39" fmla="*/ 205 h 205"/>
                  <a:gd name="T40" fmla="*/ 86 w 86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205">
                    <a:moveTo>
                      <a:pt x="86" y="26"/>
                    </a:moveTo>
                    <a:lnTo>
                      <a:pt x="82" y="20"/>
                    </a:lnTo>
                    <a:lnTo>
                      <a:pt x="77" y="14"/>
                    </a:lnTo>
                    <a:lnTo>
                      <a:pt x="71" y="10"/>
                    </a:lnTo>
                    <a:lnTo>
                      <a:pt x="66" y="7"/>
                    </a:lnTo>
                    <a:lnTo>
                      <a:pt x="61" y="3"/>
                    </a:lnTo>
                    <a:lnTo>
                      <a:pt x="55" y="1"/>
                    </a:lnTo>
                    <a:lnTo>
                      <a:pt x="49" y="0"/>
                    </a:lnTo>
                    <a:lnTo>
                      <a:pt x="43" y="0"/>
                    </a:lnTo>
                    <a:lnTo>
                      <a:pt x="38" y="0"/>
                    </a:lnTo>
                    <a:lnTo>
                      <a:pt x="31" y="1"/>
                    </a:lnTo>
                    <a:lnTo>
                      <a:pt x="26" y="3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20"/>
                    </a:lnTo>
                    <a:lnTo>
                      <a:pt x="0" y="26"/>
                    </a:lnTo>
                    <a:lnTo>
                      <a:pt x="2" y="116"/>
                    </a:lnTo>
                    <a:lnTo>
                      <a:pt x="4" y="203"/>
                    </a:lnTo>
                    <a:lnTo>
                      <a:pt x="86" y="205"/>
                    </a:lnTo>
                    <a:lnTo>
                      <a:pt x="8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0" name="Freeform 176">
                <a:extLst>
                  <a:ext uri="{FF2B5EF4-FFF2-40B4-BE49-F238E27FC236}">
                    <a16:creationId xmlns:a16="http://schemas.microsoft.com/office/drawing/2014/main" xmlns="" id="{A7D45157-351D-4A9A-A3E8-CDF13E4A9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7" y="3276"/>
                <a:ext cx="25" cy="104"/>
              </a:xfrm>
              <a:custGeom>
                <a:avLst/>
                <a:gdLst>
                  <a:gd name="T0" fmla="*/ 92 w 100"/>
                  <a:gd name="T1" fmla="*/ 310 h 415"/>
                  <a:gd name="T2" fmla="*/ 77 w 100"/>
                  <a:gd name="T3" fmla="*/ 160 h 415"/>
                  <a:gd name="T4" fmla="*/ 9 w 100"/>
                  <a:gd name="T5" fmla="*/ 97 h 415"/>
                  <a:gd name="T6" fmla="*/ 23 w 100"/>
                  <a:gd name="T7" fmla="*/ 415 h 415"/>
                  <a:gd name="T8" fmla="*/ 16 w 100"/>
                  <a:gd name="T9" fmla="*/ 415 h 415"/>
                  <a:gd name="T10" fmla="*/ 0 w 100"/>
                  <a:gd name="T11" fmla="*/ 11 h 415"/>
                  <a:gd name="T12" fmla="*/ 0 w 100"/>
                  <a:gd name="T13" fmla="*/ 0 h 415"/>
                  <a:gd name="T14" fmla="*/ 7 w 100"/>
                  <a:gd name="T15" fmla="*/ 8 h 415"/>
                  <a:gd name="T16" fmla="*/ 14 w 100"/>
                  <a:gd name="T17" fmla="*/ 16 h 415"/>
                  <a:gd name="T18" fmla="*/ 15 w 100"/>
                  <a:gd name="T19" fmla="*/ 35 h 415"/>
                  <a:gd name="T20" fmla="*/ 27 w 100"/>
                  <a:gd name="T21" fmla="*/ 51 h 415"/>
                  <a:gd name="T22" fmla="*/ 27 w 100"/>
                  <a:gd name="T23" fmla="*/ 32 h 415"/>
                  <a:gd name="T24" fmla="*/ 27 w 100"/>
                  <a:gd name="T25" fmla="*/ 30 h 415"/>
                  <a:gd name="T26" fmla="*/ 28 w 100"/>
                  <a:gd name="T27" fmla="*/ 30 h 415"/>
                  <a:gd name="T28" fmla="*/ 30 w 100"/>
                  <a:gd name="T29" fmla="*/ 32 h 415"/>
                  <a:gd name="T30" fmla="*/ 31 w 100"/>
                  <a:gd name="T31" fmla="*/ 34 h 415"/>
                  <a:gd name="T32" fmla="*/ 35 w 100"/>
                  <a:gd name="T33" fmla="*/ 41 h 415"/>
                  <a:gd name="T34" fmla="*/ 41 w 100"/>
                  <a:gd name="T35" fmla="*/ 50 h 415"/>
                  <a:gd name="T36" fmla="*/ 41 w 100"/>
                  <a:gd name="T37" fmla="*/ 62 h 415"/>
                  <a:gd name="T38" fmla="*/ 50 w 100"/>
                  <a:gd name="T39" fmla="*/ 75 h 415"/>
                  <a:gd name="T40" fmla="*/ 50 w 100"/>
                  <a:gd name="T41" fmla="*/ 60 h 415"/>
                  <a:gd name="T42" fmla="*/ 51 w 100"/>
                  <a:gd name="T43" fmla="*/ 60 h 415"/>
                  <a:gd name="T44" fmla="*/ 54 w 100"/>
                  <a:gd name="T45" fmla="*/ 62 h 415"/>
                  <a:gd name="T46" fmla="*/ 60 w 100"/>
                  <a:gd name="T47" fmla="*/ 69 h 415"/>
                  <a:gd name="T48" fmla="*/ 65 w 100"/>
                  <a:gd name="T49" fmla="*/ 77 h 415"/>
                  <a:gd name="T50" fmla="*/ 65 w 100"/>
                  <a:gd name="T51" fmla="*/ 91 h 415"/>
                  <a:gd name="T52" fmla="*/ 72 w 100"/>
                  <a:gd name="T53" fmla="*/ 101 h 415"/>
                  <a:gd name="T54" fmla="*/ 73 w 100"/>
                  <a:gd name="T55" fmla="*/ 85 h 415"/>
                  <a:gd name="T56" fmla="*/ 76 w 100"/>
                  <a:gd name="T57" fmla="*/ 89 h 415"/>
                  <a:gd name="T58" fmla="*/ 80 w 100"/>
                  <a:gd name="T59" fmla="*/ 95 h 415"/>
                  <a:gd name="T60" fmla="*/ 82 w 100"/>
                  <a:gd name="T61" fmla="*/ 96 h 415"/>
                  <a:gd name="T62" fmla="*/ 82 w 100"/>
                  <a:gd name="T63" fmla="*/ 97 h 415"/>
                  <a:gd name="T64" fmla="*/ 100 w 100"/>
                  <a:gd name="T65" fmla="*/ 309 h 415"/>
                  <a:gd name="T66" fmla="*/ 92 w 100"/>
                  <a:gd name="T67" fmla="*/ 31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415">
                    <a:moveTo>
                      <a:pt x="92" y="310"/>
                    </a:moveTo>
                    <a:lnTo>
                      <a:pt x="77" y="160"/>
                    </a:lnTo>
                    <a:lnTo>
                      <a:pt x="9" y="97"/>
                    </a:lnTo>
                    <a:lnTo>
                      <a:pt x="23" y="415"/>
                    </a:lnTo>
                    <a:lnTo>
                      <a:pt x="16" y="41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7" y="8"/>
                    </a:lnTo>
                    <a:lnTo>
                      <a:pt x="14" y="16"/>
                    </a:lnTo>
                    <a:lnTo>
                      <a:pt x="15" y="35"/>
                    </a:lnTo>
                    <a:lnTo>
                      <a:pt x="27" y="51"/>
                    </a:lnTo>
                    <a:lnTo>
                      <a:pt x="27" y="32"/>
                    </a:lnTo>
                    <a:lnTo>
                      <a:pt x="27" y="30"/>
                    </a:lnTo>
                    <a:lnTo>
                      <a:pt x="28" y="30"/>
                    </a:lnTo>
                    <a:lnTo>
                      <a:pt x="30" y="32"/>
                    </a:lnTo>
                    <a:lnTo>
                      <a:pt x="31" y="34"/>
                    </a:lnTo>
                    <a:lnTo>
                      <a:pt x="35" y="41"/>
                    </a:lnTo>
                    <a:lnTo>
                      <a:pt x="41" y="50"/>
                    </a:lnTo>
                    <a:lnTo>
                      <a:pt x="41" y="62"/>
                    </a:lnTo>
                    <a:lnTo>
                      <a:pt x="50" y="75"/>
                    </a:lnTo>
                    <a:lnTo>
                      <a:pt x="50" y="60"/>
                    </a:lnTo>
                    <a:lnTo>
                      <a:pt x="51" y="60"/>
                    </a:lnTo>
                    <a:lnTo>
                      <a:pt x="54" y="62"/>
                    </a:lnTo>
                    <a:lnTo>
                      <a:pt x="60" y="69"/>
                    </a:lnTo>
                    <a:lnTo>
                      <a:pt x="65" y="77"/>
                    </a:lnTo>
                    <a:lnTo>
                      <a:pt x="65" y="91"/>
                    </a:lnTo>
                    <a:lnTo>
                      <a:pt x="72" y="101"/>
                    </a:lnTo>
                    <a:lnTo>
                      <a:pt x="73" y="85"/>
                    </a:lnTo>
                    <a:lnTo>
                      <a:pt x="76" y="89"/>
                    </a:lnTo>
                    <a:lnTo>
                      <a:pt x="80" y="95"/>
                    </a:lnTo>
                    <a:lnTo>
                      <a:pt x="82" y="96"/>
                    </a:lnTo>
                    <a:lnTo>
                      <a:pt x="82" y="97"/>
                    </a:lnTo>
                    <a:lnTo>
                      <a:pt x="100" y="309"/>
                    </a:lnTo>
                    <a:lnTo>
                      <a:pt x="92" y="3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1" name="Freeform 177">
                <a:extLst>
                  <a:ext uri="{FF2B5EF4-FFF2-40B4-BE49-F238E27FC236}">
                    <a16:creationId xmlns:a16="http://schemas.microsoft.com/office/drawing/2014/main" xmlns="" id="{684E48C2-8FA1-48CD-A09B-AB5F618C8D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04" y="3275"/>
                <a:ext cx="89" cy="114"/>
              </a:xfrm>
              <a:custGeom>
                <a:avLst/>
                <a:gdLst>
                  <a:gd name="T0" fmla="*/ 30 w 356"/>
                  <a:gd name="T1" fmla="*/ 20 h 455"/>
                  <a:gd name="T2" fmla="*/ 39 w 356"/>
                  <a:gd name="T3" fmla="*/ 12 h 455"/>
                  <a:gd name="T4" fmla="*/ 76 w 356"/>
                  <a:gd name="T5" fmla="*/ 9 h 455"/>
                  <a:gd name="T6" fmla="*/ 114 w 356"/>
                  <a:gd name="T7" fmla="*/ 7 h 455"/>
                  <a:gd name="T8" fmla="*/ 134 w 356"/>
                  <a:gd name="T9" fmla="*/ 7 h 455"/>
                  <a:gd name="T10" fmla="*/ 155 w 356"/>
                  <a:gd name="T11" fmla="*/ 5 h 455"/>
                  <a:gd name="T12" fmla="*/ 165 w 356"/>
                  <a:gd name="T13" fmla="*/ 8 h 455"/>
                  <a:gd name="T14" fmla="*/ 167 w 356"/>
                  <a:gd name="T15" fmla="*/ 14 h 455"/>
                  <a:gd name="T16" fmla="*/ 163 w 356"/>
                  <a:gd name="T17" fmla="*/ 21 h 455"/>
                  <a:gd name="T18" fmla="*/ 155 w 356"/>
                  <a:gd name="T19" fmla="*/ 24 h 455"/>
                  <a:gd name="T20" fmla="*/ 149 w 356"/>
                  <a:gd name="T21" fmla="*/ 36 h 455"/>
                  <a:gd name="T22" fmla="*/ 150 w 356"/>
                  <a:gd name="T23" fmla="*/ 60 h 455"/>
                  <a:gd name="T24" fmla="*/ 146 w 356"/>
                  <a:gd name="T25" fmla="*/ 77 h 455"/>
                  <a:gd name="T26" fmla="*/ 135 w 356"/>
                  <a:gd name="T27" fmla="*/ 79 h 455"/>
                  <a:gd name="T28" fmla="*/ 115 w 356"/>
                  <a:gd name="T29" fmla="*/ 77 h 455"/>
                  <a:gd name="T30" fmla="*/ 102 w 356"/>
                  <a:gd name="T31" fmla="*/ 63 h 455"/>
                  <a:gd name="T32" fmla="*/ 101 w 356"/>
                  <a:gd name="T33" fmla="*/ 38 h 455"/>
                  <a:gd name="T34" fmla="*/ 44 w 356"/>
                  <a:gd name="T35" fmla="*/ 30 h 455"/>
                  <a:gd name="T36" fmla="*/ 43 w 356"/>
                  <a:gd name="T37" fmla="*/ 82 h 455"/>
                  <a:gd name="T38" fmla="*/ 41 w 356"/>
                  <a:gd name="T39" fmla="*/ 135 h 455"/>
                  <a:gd name="T40" fmla="*/ 322 w 356"/>
                  <a:gd name="T41" fmla="*/ 106 h 455"/>
                  <a:gd name="T42" fmla="*/ 320 w 356"/>
                  <a:gd name="T43" fmla="*/ 51 h 455"/>
                  <a:gd name="T44" fmla="*/ 318 w 356"/>
                  <a:gd name="T45" fmla="*/ 24 h 455"/>
                  <a:gd name="T46" fmla="*/ 323 w 356"/>
                  <a:gd name="T47" fmla="*/ 1 h 455"/>
                  <a:gd name="T48" fmla="*/ 335 w 356"/>
                  <a:gd name="T49" fmla="*/ 1 h 455"/>
                  <a:gd name="T50" fmla="*/ 356 w 356"/>
                  <a:gd name="T51" fmla="*/ 454 h 455"/>
                  <a:gd name="T52" fmla="*/ 337 w 356"/>
                  <a:gd name="T53" fmla="*/ 416 h 455"/>
                  <a:gd name="T54" fmla="*/ 333 w 356"/>
                  <a:gd name="T55" fmla="*/ 341 h 455"/>
                  <a:gd name="T56" fmla="*/ 328 w 356"/>
                  <a:gd name="T57" fmla="*/ 266 h 455"/>
                  <a:gd name="T58" fmla="*/ 324 w 356"/>
                  <a:gd name="T59" fmla="*/ 191 h 455"/>
                  <a:gd name="T60" fmla="*/ 41 w 356"/>
                  <a:gd name="T61" fmla="*/ 151 h 455"/>
                  <a:gd name="T62" fmla="*/ 37 w 356"/>
                  <a:gd name="T63" fmla="*/ 220 h 455"/>
                  <a:gd name="T64" fmla="*/ 32 w 356"/>
                  <a:gd name="T65" fmla="*/ 288 h 455"/>
                  <a:gd name="T66" fmla="*/ 25 w 356"/>
                  <a:gd name="T67" fmla="*/ 356 h 455"/>
                  <a:gd name="T68" fmla="*/ 18 w 356"/>
                  <a:gd name="T69" fmla="*/ 424 h 455"/>
                  <a:gd name="T70" fmla="*/ 173 w 356"/>
                  <a:gd name="T71" fmla="*/ 9 h 455"/>
                  <a:gd name="T72" fmla="*/ 196 w 356"/>
                  <a:gd name="T73" fmla="*/ 4 h 455"/>
                  <a:gd name="T74" fmla="*/ 236 w 356"/>
                  <a:gd name="T75" fmla="*/ 1 h 455"/>
                  <a:gd name="T76" fmla="*/ 272 w 356"/>
                  <a:gd name="T77" fmla="*/ 1 h 455"/>
                  <a:gd name="T78" fmla="*/ 308 w 356"/>
                  <a:gd name="T79" fmla="*/ 2 h 455"/>
                  <a:gd name="T80" fmla="*/ 312 w 356"/>
                  <a:gd name="T81" fmla="*/ 8 h 455"/>
                  <a:gd name="T82" fmla="*/ 312 w 356"/>
                  <a:gd name="T83" fmla="*/ 12 h 455"/>
                  <a:gd name="T84" fmla="*/ 301 w 356"/>
                  <a:gd name="T85" fmla="*/ 24 h 455"/>
                  <a:gd name="T86" fmla="*/ 266 w 356"/>
                  <a:gd name="T87" fmla="*/ 36 h 455"/>
                  <a:gd name="T88" fmla="*/ 268 w 356"/>
                  <a:gd name="T89" fmla="*/ 59 h 455"/>
                  <a:gd name="T90" fmla="*/ 255 w 356"/>
                  <a:gd name="T91" fmla="*/ 72 h 455"/>
                  <a:gd name="T92" fmla="*/ 234 w 356"/>
                  <a:gd name="T93" fmla="*/ 76 h 455"/>
                  <a:gd name="T94" fmla="*/ 226 w 356"/>
                  <a:gd name="T95" fmla="*/ 74 h 455"/>
                  <a:gd name="T96" fmla="*/ 221 w 356"/>
                  <a:gd name="T97" fmla="*/ 72 h 455"/>
                  <a:gd name="T98" fmla="*/ 220 w 356"/>
                  <a:gd name="T99" fmla="*/ 59 h 455"/>
                  <a:gd name="T100" fmla="*/ 219 w 356"/>
                  <a:gd name="T101" fmla="*/ 38 h 455"/>
                  <a:gd name="T102" fmla="*/ 172 w 356"/>
                  <a:gd name="T103" fmla="*/ 21 h 455"/>
                  <a:gd name="T104" fmla="*/ 167 w 356"/>
                  <a:gd name="T105" fmla="*/ 17 h 455"/>
                  <a:gd name="T106" fmla="*/ 170 w 356"/>
                  <a:gd name="T107" fmla="*/ 13 h 455"/>
                  <a:gd name="T108" fmla="*/ 173 w 356"/>
                  <a:gd name="T109" fmla="*/ 10 h 455"/>
                  <a:gd name="T110" fmla="*/ 173 w 356"/>
                  <a:gd name="T111" fmla="*/ 9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6" h="455">
                    <a:moveTo>
                      <a:pt x="0" y="423"/>
                    </a:moveTo>
                    <a:lnTo>
                      <a:pt x="30" y="20"/>
                    </a:lnTo>
                    <a:lnTo>
                      <a:pt x="32" y="12"/>
                    </a:lnTo>
                    <a:lnTo>
                      <a:pt x="39" y="12"/>
                    </a:lnTo>
                    <a:lnTo>
                      <a:pt x="57" y="11"/>
                    </a:lnTo>
                    <a:lnTo>
                      <a:pt x="76" y="9"/>
                    </a:lnTo>
                    <a:lnTo>
                      <a:pt x="95" y="7"/>
                    </a:lnTo>
                    <a:lnTo>
                      <a:pt x="114" y="7"/>
                    </a:lnTo>
                    <a:lnTo>
                      <a:pt x="123" y="7"/>
                    </a:lnTo>
                    <a:lnTo>
                      <a:pt x="134" y="7"/>
                    </a:lnTo>
                    <a:lnTo>
                      <a:pt x="144" y="7"/>
                    </a:lnTo>
                    <a:lnTo>
                      <a:pt x="155" y="5"/>
                    </a:lnTo>
                    <a:lnTo>
                      <a:pt x="161" y="5"/>
                    </a:lnTo>
                    <a:lnTo>
                      <a:pt x="165" y="8"/>
                    </a:lnTo>
                    <a:lnTo>
                      <a:pt x="167" y="11"/>
                    </a:lnTo>
                    <a:lnTo>
                      <a:pt x="167" y="14"/>
                    </a:lnTo>
                    <a:lnTo>
                      <a:pt x="166" y="17"/>
                    </a:lnTo>
                    <a:lnTo>
                      <a:pt x="163" y="21"/>
                    </a:lnTo>
                    <a:lnTo>
                      <a:pt x="159" y="23"/>
                    </a:lnTo>
                    <a:lnTo>
                      <a:pt x="155" y="24"/>
                    </a:lnTo>
                    <a:lnTo>
                      <a:pt x="148" y="24"/>
                    </a:lnTo>
                    <a:lnTo>
                      <a:pt x="149" y="36"/>
                    </a:lnTo>
                    <a:lnTo>
                      <a:pt x="150" y="48"/>
                    </a:lnTo>
                    <a:lnTo>
                      <a:pt x="150" y="60"/>
                    </a:lnTo>
                    <a:lnTo>
                      <a:pt x="148" y="73"/>
                    </a:lnTo>
                    <a:lnTo>
                      <a:pt x="146" y="77"/>
                    </a:lnTo>
                    <a:lnTo>
                      <a:pt x="140" y="78"/>
                    </a:lnTo>
                    <a:lnTo>
                      <a:pt x="135" y="79"/>
                    </a:lnTo>
                    <a:lnTo>
                      <a:pt x="129" y="79"/>
                    </a:lnTo>
                    <a:lnTo>
                      <a:pt x="115" y="77"/>
                    </a:lnTo>
                    <a:lnTo>
                      <a:pt x="102" y="74"/>
                    </a:lnTo>
                    <a:lnTo>
                      <a:pt x="102" y="63"/>
                    </a:lnTo>
                    <a:lnTo>
                      <a:pt x="101" y="51"/>
                    </a:lnTo>
                    <a:lnTo>
                      <a:pt x="101" y="38"/>
                    </a:lnTo>
                    <a:lnTo>
                      <a:pt x="102" y="24"/>
                    </a:lnTo>
                    <a:lnTo>
                      <a:pt x="44" y="30"/>
                    </a:lnTo>
                    <a:lnTo>
                      <a:pt x="44" y="56"/>
                    </a:lnTo>
                    <a:lnTo>
                      <a:pt x="43" y="82"/>
                    </a:lnTo>
                    <a:lnTo>
                      <a:pt x="43" y="109"/>
                    </a:lnTo>
                    <a:lnTo>
                      <a:pt x="41" y="135"/>
                    </a:lnTo>
                    <a:lnTo>
                      <a:pt x="322" y="132"/>
                    </a:lnTo>
                    <a:lnTo>
                      <a:pt x="322" y="106"/>
                    </a:lnTo>
                    <a:lnTo>
                      <a:pt x="321" y="79"/>
                    </a:lnTo>
                    <a:lnTo>
                      <a:pt x="320" y="51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18" y="0"/>
                    </a:lnTo>
                    <a:lnTo>
                      <a:pt x="323" y="1"/>
                    </a:lnTo>
                    <a:lnTo>
                      <a:pt x="327" y="1"/>
                    </a:lnTo>
                    <a:lnTo>
                      <a:pt x="335" y="1"/>
                    </a:lnTo>
                    <a:lnTo>
                      <a:pt x="336" y="9"/>
                    </a:lnTo>
                    <a:lnTo>
                      <a:pt x="356" y="454"/>
                    </a:lnTo>
                    <a:lnTo>
                      <a:pt x="340" y="455"/>
                    </a:lnTo>
                    <a:lnTo>
                      <a:pt x="337" y="416"/>
                    </a:lnTo>
                    <a:lnTo>
                      <a:pt x="335" y="379"/>
                    </a:lnTo>
                    <a:lnTo>
                      <a:pt x="333" y="341"/>
                    </a:lnTo>
                    <a:lnTo>
                      <a:pt x="329" y="304"/>
                    </a:lnTo>
                    <a:lnTo>
                      <a:pt x="328" y="266"/>
                    </a:lnTo>
                    <a:lnTo>
                      <a:pt x="326" y="229"/>
                    </a:lnTo>
                    <a:lnTo>
                      <a:pt x="324" y="191"/>
                    </a:lnTo>
                    <a:lnTo>
                      <a:pt x="323" y="152"/>
                    </a:lnTo>
                    <a:lnTo>
                      <a:pt x="41" y="151"/>
                    </a:lnTo>
                    <a:lnTo>
                      <a:pt x="39" y="186"/>
                    </a:lnTo>
                    <a:lnTo>
                      <a:pt x="37" y="220"/>
                    </a:lnTo>
                    <a:lnTo>
                      <a:pt x="34" y="255"/>
                    </a:lnTo>
                    <a:lnTo>
                      <a:pt x="32" y="288"/>
                    </a:lnTo>
                    <a:lnTo>
                      <a:pt x="28" y="322"/>
                    </a:lnTo>
                    <a:lnTo>
                      <a:pt x="25" y="356"/>
                    </a:lnTo>
                    <a:lnTo>
                      <a:pt x="21" y="390"/>
                    </a:lnTo>
                    <a:lnTo>
                      <a:pt x="18" y="424"/>
                    </a:lnTo>
                    <a:lnTo>
                      <a:pt x="0" y="423"/>
                    </a:lnTo>
                    <a:close/>
                    <a:moveTo>
                      <a:pt x="173" y="9"/>
                    </a:moveTo>
                    <a:lnTo>
                      <a:pt x="180" y="7"/>
                    </a:lnTo>
                    <a:lnTo>
                      <a:pt x="196" y="4"/>
                    </a:lnTo>
                    <a:lnTo>
                      <a:pt x="216" y="3"/>
                    </a:lnTo>
                    <a:lnTo>
                      <a:pt x="236" y="1"/>
                    </a:lnTo>
                    <a:lnTo>
                      <a:pt x="253" y="1"/>
                    </a:lnTo>
                    <a:lnTo>
                      <a:pt x="272" y="1"/>
                    </a:lnTo>
                    <a:lnTo>
                      <a:pt x="290" y="1"/>
                    </a:lnTo>
                    <a:lnTo>
                      <a:pt x="308" y="2"/>
                    </a:lnTo>
                    <a:lnTo>
                      <a:pt x="311" y="4"/>
                    </a:lnTo>
                    <a:lnTo>
                      <a:pt x="312" y="8"/>
                    </a:lnTo>
                    <a:lnTo>
                      <a:pt x="313" y="10"/>
                    </a:lnTo>
                    <a:lnTo>
                      <a:pt x="312" y="12"/>
                    </a:lnTo>
                    <a:lnTo>
                      <a:pt x="308" y="17"/>
                    </a:lnTo>
                    <a:lnTo>
                      <a:pt x="301" y="24"/>
                    </a:lnTo>
                    <a:lnTo>
                      <a:pt x="267" y="24"/>
                    </a:lnTo>
                    <a:lnTo>
                      <a:pt x="266" y="36"/>
                    </a:lnTo>
                    <a:lnTo>
                      <a:pt x="267" y="48"/>
                    </a:lnTo>
                    <a:lnTo>
                      <a:pt x="268" y="59"/>
                    </a:lnTo>
                    <a:lnTo>
                      <a:pt x="268" y="71"/>
                    </a:lnTo>
                    <a:lnTo>
                      <a:pt x="255" y="72"/>
                    </a:lnTo>
                    <a:lnTo>
                      <a:pt x="242" y="74"/>
                    </a:lnTo>
                    <a:lnTo>
                      <a:pt x="234" y="76"/>
                    </a:lnTo>
                    <a:lnTo>
                      <a:pt x="229" y="76"/>
                    </a:lnTo>
                    <a:lnTo>
                      <a:pt x="226" y="74"/>
                    </a:lnTo>
                    <a:lnTo>
                      <a:pt x="224" y="73"/>
                    </a:lnTo>
                    <a:lnTo>
                      <a:pt x="221" y="72"/>
                    </a:lnTo>
                    <a:lnTo>
                      <a:pt x="220" y="70"/>
                    </a:lnTo>
                    <a:lnTo>
                      <a:pt x="220" y="59"/>
                    </a:lnTo>
                    <a:lnTo>
                      <a:pt x="219" y="49"/>
                    </a:lnTo>
                    <a:lnTo>
                      <a:pt x="219" y="38"/>
                    </a:lnTo>
                    <a:lnTo>
                      <a:pt x="220" y="23"/>
                    </a:lnTo>
                    <a:lnTo>
                      <a:pt x="172" y="21"/>
                    </a:lnTo>
                    <a:lnTo>
                      <a:pt x="169" y="20"/>
                    </a:lnTo>
                    <a:lnTo>
                      <a:pt x="167" y="17"/>
                    </a:lnTo>
                    <a:lnTo>
                      <a:pt x="169" y="15"/>
                    </a:lnTo>
                    <a:lnTo>
                      <a:pt x="170" y="13"/>
                    </a:lnTo>
                    <a:lnTo>
                      <a:pt x="172" y="11"/>
                    </a:lnTo>
                    <a:lnTo>
                      <a:pt x="173" y="10"/>
                    </a:lnTo>
                    <a:lnTo>
                      <a:pt x="174" y="9"/>
                    </a:lnTo>
                    <a:lnTo>
                      <a:pt x="173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2" name="Freeform 178">
                <a:extLst>
                  <a:ext uri="{FF2B5EF4-FFF2-40B4-BE49-F238E27FC236}">
                    <a16:creationId xmlns:a16="http://schemas.microsoft.com/office/drawing/2014/main" xmlns="" id="{F311883F-D40D-4BEC-BC1A-E4D1608E0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3313"/>
                <a:ext cx="19" cy="19"/>
              </a:xfrm>
              <a:custGeom>
                <a:avLst/>
                <a:gdLst>
                  <a:gd name="T0" fmla="*/ 0 w 79"/>
                  <a:gd name="T1" fmla="*/ 23 h 76"/>
                  <a:gd name="T2" fmla="*/ 79 w 79"/>
                  <a:gd name="T3" fmla="*/ 76 h 76"/>
                  <a:gd name="T4" fmla="*/ 77 w 79"/>
                  <a:gd name="T5" fmla="*/ 56 h 76"/>
                  <a:gd name="T6" fmla="*/ 0 w 79"/>
                  <a:gd name="T7" fmla="*/ 0 h 76"/>
                  <a:gd name="T8" fmla="*/ 0 w 79"/>
                  <a:gd name="T9" fmla="*/ 2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6">
                    <a:moveTo>
                      <a:pt x="0" y="23"/>
                    </a:moveTo>
                    <a:lnTo>
                      <a:pt x="79" y="76"/>
                    </a:lnTo>
                    <a:lnTo>
                      <a:pt x="77" y="56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3" name="Freeform 179">
                <a:extLst>
                  <a:ext uri="{FF2B5EF4-FFF2-40B4-BE49-F238E27FC236}">
                    <a16:creationId xmlns:a16="http://schemas.microsoft.com/office/drawing/2014/main" xmlns="" id="{2772507D-61D6-4192-8FA7-4503CC52F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3324"/>
                <a:ext cx="21" cy="19"/>
              </a:xfrm>
              <a:custGeom>
                <a:avLst/>
                <a:gdLst>
                  <a:gd name="T0" fmla="*/ 0 w 83"/>
                  <a:gd name="T1" fmla="*/ 24 h 77"/>
                  <a:gd name="T2" fmla="*/ 83 w 83"/>
                  <a:gd name="T3" fmla="*/ 77 h 77"/>
                  <a:gd name="T4" fmla="*/ 82 w 83"/>
                  <a:gd name="T5" fmla="*/ 60 h 77"/>
                  <a:gd name="T6" fmla="*/ 0 w 83"/>
                  <a:gd name="T7" fmla="*/ 0 h 77"/>
                  <a:gd name="T8" fmla="*/ 0 w 83"/>
                  <a:gd name="T9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7">
                    <a:moveTo>
                      <a:pt x="0" y="24"/>
                    </a:moveTo>
                    <a:lnTo>
                      <a:pt x="83" y="77"/>
                    </a:lnTo>
                    <a:lnTo>
                      <a:pt x="82" y="60"/>
                    </a:lnTo>
                    <a:lnTo>
                      <a:pt x="0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4" name="Freeform 180">
                <a:extLst>
                  <a:ext uri="{FF2B5EF4-FFF2-40B4-BE49-F238E27FC236}">
                    <a16:creationId xmlns:a16="http://schemas.microsoft.com/office/drawing/2014/main" xmlns="" id="{F1F4CBB1-2FD0-4E14-820A-C021B58E0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" y="3338"/>
                <a:ext cx="22" cy="15"/>
              </a:xfrm>
              <a:custGeom>
                <a:avLst/>
                <a:gdLst>
                  <a:gd name="T0" fmla="*/ 0 w 89"/>
                  <a:gd name="T1" fmla="*/ 27 h 61"/>
                  <a:gd name="T2" fmla="*/ 89 w 89"/>
                  <a:gd name="T3" fmla="*/ 61 h 61"/>
                  <a:gd name="T4" fmla="*/ 89 w 89"/>
                  <a:gd name="T5" fmla="*/ 47 h 61"/>
                  <a:gd name="T6" fmla="*/ 4 w 89"/>
                  <a:gd name="T7" fmla="*/ 0 h 61"/>
                  <a:gd name="T8" fmla="*/ 0 w 89"/>
                  <a:gd name="T9" fmla="*/ 2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61">
                    <a:moveTo>
                      <a:pt x="0" y="27"/>
                    </a:moveTo>
                    <a:lnTo>
                      <a:pt x="89" y="61"/>
                    </a:lnTo>
                    <a:lnTo>
                      <a:pt x="89" y="47"/>
                    </a:lnTo>
                    <a:lnTo>
                      <a:pt x="4" y="0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5" name="Freeform 181">
                <a:extLst>
                  <a:ext uri="{FF2B5EF4-FFF2-40B4-BE49-F238E27FC236}">
                    <a16:creationId xmlns:a16="http://schemas.microsoft.com/office/drawing/2014/main" xmlns="" id="{9A5B3720-F89B-403F-A4D8-E8A301078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3342"/>
                <a:ext cx="8" cy="42"/>
              </a:xfrm>
              <a:custGeom>
                <a:avLst/>
                <a:gdLst>
                  <a:gd name="T0" fmla="*/ 2 w 33"/>
                  <a:gd name="T1" fmla="*/ 165 h 170"/>
                  <a:gd name="T2" fmla="*/ 33 w 33"/>
                  <a:gd name="T3" fmla="*/ 170 h 170"/>
                  <a:gd name="T4" fmla="*/ 31 w 33"/>
                  <a:gd name="T5" fmla="*/ 11 h 170"/>
                  <a:gd name="T6" fmla="*/ 0 w 33"/>
                  <a:gd name="T7" fmla="*/ 0 h 170"/>
                  <a:gd name="T8" fmla="*/ 2 w 33"/>
                  <a:gd name="T9" fmla="*/ 16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0">
                    <a:moveTo>
                      <a:pt x="2" y="165"/>
                    </a:moveTo>
                    <a:lnTo>
                      <a:pt x="33" y="170"/>
                    </a:lnTo>
                    <a:lnTo>
                      <a:pt x="31" y="11"/>
                    </a:lnTo>
                    <a:lnTo>
                      <a:pt x="0" y="0"/>
                    </a:lnTo>
                    <a:lnTo>
                      <a:pt x="2" y="1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6" name="Freeform 182">
                <a:extLst>
                  <a:ext uri="{FF2B5EF4-FFF2-40B4-BE49-F238E27FC236}">
                    <a16:creationId xmlns:a16="http://schemas.microsoft.com/office/drawing/2014/main" xmlns="" id="{5EFFFBFC-0824-4663-BC9C-6F15A87AC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4" y="3321"/>
                <a:ext cx="3" cy="12"/>
              </a:xfrm>
              <a:custGeom>
                <a:avLst/>
                <a:gdLst>
                  <a:gd name="T0" fmla="*/ 7 w 10"/>
                  <a:gd name="T1" fmla="*/ 4 h 51"/>
                  <a:gd name="T2" fmla="*/ 10 w 10"/>
                  <a:gd name="T3" fmla="*/ 51 h 51"/>
                  <a:gd name="T4" fmla="*/ 3 w 10"/>
                  <a:gd name="T5" fmla="*/ 41 h 51"/>
                  <a:gd name="T6" fmla="*/ 0 w 10"/>
                  <a:gd name="T7" fmla="*/ 0 h 51"/>
                  <a:gd name="T8" fmla="*/ 7 w 10"/>
                  <a:gd name="T9" fmla="*/ 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1">
                    <a:moveTo>
                      <a:pt x="7" y="4"/>
                    </a:moveTo>
                    <a:lnTo>
                      <a:pt x="10" y="51"/>
                    </a:lnTo>
                    <a:lnTo>
                      <a:pt x="3" y="41"/>
                    </a:lnTo>
                    <a:lnTo>
                      <a:pt x="0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7" name="Freeform 183">
                <a:extLst>
                  <a:ext uri="{FF2B5EF4-FFF2-40B4-BE49-F238E27FC236}">
                    <a16:creationId xmlns:a16="http://schemas.microsoft.com/office/drawing/2014/main" xmlns="" id="{C31DAABE-6D9F-4541-9528-60CDC1A3F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2" y="3325"/>
                <a:ext cx="3" cy="13"/>
              </a:xfrm>
              <a:custGeom>
                <a:avLst/>
                <a:gdLst>
                  <a:gd name="T0" fmla="*/ 7 w 11"/>
                  <a:gd name="T1" fmla="*/ 3 h 50"/>
                  <a:gd name="T2" fmla="*/ 11 w 11"/>
                  <a:gd name="T3" fmla="*/ 50 h 50"/>
                  <a:gd name="T4" fmla="*/ 3 w 11"/>
                  <a:gd name="T5" fmla="*/ 41 h 50"/>
                  <a:gd name="T6" fmla="*/ 0 w 11"/>
                  <a:gd name="T7" fmla="*/ 0 h 50"/>
                  <a:gd name="T8" fmla="*/ 7 w 11"/>
                  <a:gd name="T9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0">
                    <a:moveTo>
                      <a:pt x="7" y="3"/>
                    </a:moveTo>
                    <a:lnTo>
                      <a:pt x="11" y="50"/>
                    </a:lnTo>
                    <a:lnTo>
                      <a:pt x="3" y="41"/>
                    </a:lnTo>
                    <a:lnTo>
                      <a:pt x="0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8" name="Freeform 184">
                <a:extLst>
                  <a:ext uri="{FF2B5EF4-FFF2-40B4-BE49-F238E27FC236}">
                    <a16:creationId xmlns:a16="http://schemas.microsoft.com/office/drawing/2014/main" xmlns="" id="{35AB31AD-23F7-4A43-9FF4-DCABC0A22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" y="3334"/>
                <a:ext cx="3" cy="12"/>
              </a:xfrm>
              <a:custGeom>
                <a:avLst/>
                <a:gdLst>
                  <a:gd name="T0" fmla="*/ 6 w 11"/>
                  <a:gd name="T1" fmla="*/ 3 h 51"/>
                  <a:gd name="T2" fmla="*/ 11 w 11"/>
                  <a:gd name="T3" fmla="*/ 51 h 51"/>
                  <a:gd name="T4" fmla="*/ 2 w 11"/>
                  <a:gd name="T5" fmla="*/ 41 h 51"/>
                  <a:gd name="T6" fmla="*/ 0 w 11"/>
                  <a:gd name="T7" fmla="*/ 0 h 51"/>
                  <a:gd name="T8" fmla="*/ 6 w 11"/>
                  <a:gd name="T9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1">
                    <a:moveTo>
                      <a:pt x="6" y="3"/>
                    </a:moveTo>
                    <a:lnTo>
                      <a:pt x="11" y="51"/>
                    </a:lnTo>
                    <a:lnTo>
                      <a:pt x="2" y="41"/>
                    </a:lnTo>
                    <a:lnTo>
                      <a:pt x="0" y="0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9" name="Freeform 185">
                <a:extLst>
                  <a:ext uri="{FF2B5EF4-FFF2-40B4-BE49-F238E27FC236}">
                    <a16:creationId xmlns:a16="http://schemas.microsoft.com/office/drawing/2014/main" xmlns="" id="{0CD23223-BF62-46DD-A416-AD883166A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3348"/>
                <a:ext cx="2" cy="3"/>
              </a:xfrm>
              <a:custGeom>
                <a:avLst/>
                <a:gdLst>
                  <a:gd name="T0" fmla="*/ 6 w 7"/>
                  <a:gd name="T1" fmla="*/ 4 h 11"/>
                  <a:gd name="T2" fmla="*/ 7 w 7"/>
                  <a:gd name="T3" fmla="*/ 8 h 11"/>
                  <a:gd name="T4" fmla="*/ 7 w 7"/>
                  <a:gd name="T5" fmla="*/ 11 h 11"/>
                  <a:gd name="T6" fmla="*/ 7 w 7"/>
                  <a:gd name="T7" fmla="*/ 11 h 11"/>
                  <a:gd name="T8" fmla="*/ 6 w 7"/>
                  <a:gd name="T9" fmla="*/ 11 h 11"/>
                  <a:gd name="T10" fmla="*/ 3 w 7"/>
                  <a:gd name="T11" fmla="*/ 7 h 11"/>
                  <a:gd name="T12" fmla="*/ 0 w 7"/>
                  <a:gd name="T13" fmla="*/ 0 h 11"/>
                  <a:gd name="T14" fmla="*/ 6 w 7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1">
                    <a:moveTo>
                      <a:pt x="6" y="4"/>
                    </a:moveTo>
                    <a:lnTo>
                      <a:pt x="7" y="8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0" y="0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0" name="Freeform 186">
                <a:extLst>
                  <a:ext uri="{FF2B5EF4-FFF2-40B4-BE49-F238E27FC236}">
                    <a16:creationId xmlns:a16="http://schemas.microsoft.com/office/drawing/2014/main" xmlns="" id="{39A0A69B-14E7-46CE-AC61-2C73F083C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" y="3336"/>
                <a:ext cx="17" cy="35"/>
              </a:xfrm>
              <a:custGeom>
                <a:avLst/>
                <a:gdLst>
                  <a:gd name="T0" fmla="*/ 0 w 69"/>
                  <a:gd name="T1" fmla="*/ 17 h 138"/>
                  <a:gd name="T2" fmla="*/ 3 w 69"/>
                  <a:gd name="T3" fmla="*/ 13 h 138"/>
                  <a:gd name="T4" fmla="*/ 7 w 69"/>
                  <a:gd name="T5" fmla="*/ 10 h 138"/>
                  <a:gd name="T6" fmla="*/ 12 w 69"/>
                  <a:gd name="T7" fmla="*/ 6 h 138"/>
                  <a:gd name="T8" fmla="*/ 16 w 69"/>
                  <a:gd name="T9" fmla="*/ 4 h 138"/>
                  <a:gd name="T10" fmla="*/ 20 w 69"/>
                  <a:gd name="T11" fmla="*/ 2 h 138"/>
                  <a:gd name="T12" fmla="*/ 25 w 69"/>
                  <a:gd name="T13" fmla="*/ 1 h 138"/>
                  <a:gd name="T14" fmla="*/ 29 w 69"/>
                  <a:gd name="T15" fmla="*/ 0 h 138"/>
                  <a:gd name="T16" fmla="*/ 34 w 69"/>
                  <a:gd name="T17" fmla="*/ 0 h 138"/>
                  <a:gd name="T18" fmla="*/ 39 w 69"/>
                  <a:gd name="T19" fmla="*/ 0 h 138"/>
                  <a:gd name="T20" fmla="*/ 43 w 69"/>
                  <a:gd name="T21" fmla="*/ 1 h 138"/>
                  <a:gd name="T22" fmla="*/ 48 w 69"/>
                  <a:gd name="T23" fmla="*/ 2 h 138"/>
                  <a:gd name="T24" fmla="*/ 53 w 69"/>
                  <a:gd name="T25" fmla="*/ 4 h 138"/>
                  <a:gd name="T26" fmla="*/ 57 w 69"/>
                  <a:gd name="T27" fmla="*/ 6 h 138"/>
                  <a:gd name="T28" fmla="*/ 61 w 69"/>
                  <a:gd name="T29" fmla="*/ 10 h 138"/>
                  <a:gd name="T30" fmla="*/ 65 w 69"/>
                  <a:gd name="T31" fmla="*/ 13 h 138"/>
                  <a:gd name="T32" fmla="*/ 69 w 69"/>
                  <a:gd name="T33" fmla="*/ 17 h 138"/>
                  <a:gd name="T34" fmla="*/ 69 w 69"/>
                  <a:gd name="T35" fmla="*/ 77 h 138"/>
                  <a:gd name="T36" fmla="*/ 44 w 69"/>
                  <a:gd name="T37" fmla="*/ 138 h 138"/>
                  <a:gd name="T38" fmla="*/ 0 w 69"/>
                  <a:gd name="T39" fmla="*/ 138 h 138"/>
                  <a:gd name="T40" fmla="*/ 0 w 69"/>
                  <a:gd name="T41" fmla="*/ 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9" h="138">
                    <a:moveTo>
                      <a:pt x="0" y="17"/>
                    </a:moveTo>
                    <a:lnTo>
                      <a:pt x="3" y="13"/>
                    </a:lnTo>
                    <a:lnTo>
                      <a:pt x="7" y="10"/>
                    </a:lnTo>
                    <a:lnTo>
                      <a:pt x="12" y="6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8" y="2"/>
                    </a:lnTo>
                    <a:lnTo>
                      <a:pt x="53" y="4"/>
                    </a:lnTo>
                    <a:lnTo>
                      <a:pt x="57" y="6"/>
                    </a:lnTo>
                    <a:lnTo>
                      <a:pt x="61" y="10"/>
                    </a:lnTo>
                    <a:lnTo>
                      <a:pt x="65" y="13"/>
                    </a:lnTo>
                    <a:lnTo>
                      <a:pt x="69" y="17"/>
                    </a:lnTo>
                    <a:lnTo>
                      <a:pt x="69" y="77"/>
                    </a:lnTo>
                    <a:lnTo>
                      <a:pt x="44" y="138"/>
                    </a:lnTo>
                    <a:lnTo>
                      <a:pt x="0" y="138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1" name="Freeform 187">
                <a:extLst>
                  <a:ext uri="{FF2B5EF4-FFF2-40B4-BE49-F238E27FC236}">
                    <a16:creationId xmlns:a16="http://schemas.microsoft.com/office/drawing/2014/main" xmlns="" id="{3BCC51BB-3F59-4637-A892-9A17569CD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" y="3338"/>
                <a:ext cx="12" cy="29"/>
              </a:xfrm>
              <a:custGeom>
                <a:avLst/>
                <a:gdLst>
                  <a:gd name="T0" fmla="*/ 0 w 48"/>
                  <a:gd name="T1" fmla="*/ 15 h 117"/>
                  <a:gd name="T2" fmla="*/ 5 w 48"/>
                  <a:gd name="T3" fmla="*/ 9 h 117"/>
                  <a:gd name="T4" fmla="*/ 11 w 48"/>
                  <a:gd name="T5" fmla="*/ 4 h 117"/>
                  <a:gd name="T6" fmla="*/ 17 w 48"/>
                  <a:gd name="T7" fmla="*/ 1 h 117"/>
                  <a:gd name="T8" fmla="*/ 24 w 48"/>
                  <a:gd name="T9" fmla="*/ 0 h 117"/>
                  <a:gd name="T10" fmla="*/ 31 w 48"/>
                  <a:gd name="T11" fmla="*/ 1 h 117"/>
                  <a:gd name="T12" fmla="*/ 36 w 48"/>
                  <a:gd name="T13" fmla="*/ 4 h 117"/>
                  <a:gd name="T14" fmla="*/ 43 w 48"/>
                  <a:gd name="T15" fmla="*/ 9 h 117"/>
                  <a:gd name="T16" fmla="*/ 48 w 48"/>
                  <a:gd name="T17" fmla="*/ 15 h 117"/>
                  <a:gd name="T18" fmla="*/ 47 w 48"/>
                  <a:gd name="T19" fmla="*/ 66 h 117"/>
                  <a:gd name="T20" fmla="*/ 24 w 48"/>
                  <a:gd name="T21" fmla="*/ 117 h 117"/>
                  <a:gd name="T22" fmla="*/ 0 w 48"/>
                  <a:gd name="T23" fmla="*/ 117 h 117"/>
                  <a:gd name="T24" fmla="*/ 0 w 48"/>
                  <a:gd name="T25" fmla="*/ 1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117">
                    <a:moveTo>
                      <a:pt x="0" y="15"/>
                    </a:moveTo>
                    <a:lnTo>
                      <a:pt x="5" y="9"/>
                    </a:lnTo>
                    <a:lnTo>
                      <a:pt x="11" y="4"/>
                    </a:lnTo>
                    <a:lnTo>
                      <a:pt x="17" y="1"/>
                    </a:lnTo>
                    <a:lnTo>
                      <a:pt x="24" y="0"/>
                    </a:lnTo>
                    <a:lnTo>
                      <a:pt x="31" y="1"/>
                    </a:lnTo>
                    <a:lnTo>
                      <a:pt x="36" y="4"/>
                    </a:lnTo>
                    <a:lnTo>
                      <a:pt x="43" y="9"/>
                    </a:lnTo>
                    <a:lnTo>
                      <a:pt x="48" y="15"/>
                    </a:lnTo>
                    <a:lnTo>
                      <a:pt x="47" y="66"/>
                    </a:lnTo>
                    <a:lnTo>
                      <a:pt x="24" y="117"/>
                    </a:lnTo>
                    <a:lnTo>
                      <a:pt x="0" y="117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2" name="Freeform 188">
                <a:extLst>
                  <a:ext uri="{FF2B5EF4-FFF2-40B4-BE49-F238E27FC236}">
                    <a16:creationId xmlns:a16="http://schemas.microsoft.com/office/drawing/2014/main" xmlns="" id="{785BAD69-DCF8-4753-850F-600BA2422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3339"/>
                <a:ext cx="13" cy="28"/>
              </a:xfrm>
              <a:custGeom>
                <a:avLst/>
                <a:gdLst>
                  <a:gd name="T0" fmla="*/ 48 w 48"/>
                  <a:gd name="T1" fmla="*/ 14 h 116"/>
                  <a:gd name="T2" fmla="*/ 43 w 48"/>
                  <a:gd name="T3" fmla="*/ 8 h 116"/>
                  <a:gd name="T4" fmla="*/ 36 w 48"/>
                  <a:gd name="T5" fmla="*/ 4 h 116"/>
                  <a:gd name="T6" fmla="*/ 31 w 48"/>
                  <a:gd name="T7" fmla="*/ 2 h 116"/>
                  <a:gd name="T8" fmla="*/ 23 w 48"/>
                  <a:gd name="T9" fmla="*/ 0 h 116"/>
                  <a:gd name="T10" fmla="*/ 17 w 48"/>
                  <a:gd name="T11" fmla="*/ 0 h 116"/>
                  <a:gd name="T12" fmla="*/ 10 w 48"/>
                  <a:gd name="T13" fmla="*/ 4 h 116"/>
                  <a:gd name="T14" fmla="*/ 5 w 48"/>
                  <a:gd name="T15" fmla="*/ 8 h 116"/>
                  <a:gd name="T16" fmla="*/ 0 w 48"/>
                  <a:gd name="T17" fmla="*/ 14 h 116"/>
                  <a:gd name="T18" fmla="*/ 1 w 48"/>
                  <a:gd name="T19" fmla="*/ 65 h 116"/>
                  <a:gd name="T20" fmla="*/ 2 w 48"/>
                  <a:gd name="T21" fmla="*/ 115 h 116"/>
                  <a:gd name="T22" fmla="*/ 48 w 48"/>
                  <a:gd name="T23" fmla="*/ 116 h 116"/>
                  <a:gd name="T24" fmla="*/ 48 w 48"/>
                  <a:gd name="T25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116">
                    <a:moveTo>
                      <a:pt x="48" y="14"/>
                    </a:moveTo>
                    <a:lnTo>
                      <a:pt x="43" y="8"/>
                    </a:lnTo>
                    <a:lnTo>
                      <a:pt x="36" y="4"/>
                    </a:lnTo>
                    <a:lnTo>
                      <a:pt x="31" y="2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0" y="4"/>
                    </a:lnTo>
                    <a:lnTo>
                      <a:pt x="5" y="8"/>
                    </a:lnTo>
                    <a:lnTo>
                      <a:pt x="0" y="14"/>
                    </a:lnTo>
                    <a:lnTo>
                      <a:pt x="1" y="65"/>
                    </a:lnTo>
                    <a:lnTo>
                      <a:pt x="2" y="115"/>
                    </a:lnTo>
                    <a:lnTo>
                      <a:pt x="48" y="116"/>
                    </a:lnTo>
                    <a:lnTo>
                      <a:pt x="48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3" name="Freeform 189">
                <a:extLst>
                  <a:ext uri="{FF2B5EF4-FFF2-40B4-BE49-F238E27FC236}">
                    <a16:creationId xmlns:a16="http://schemas.microsoft.com/office/drawing/2014/main" xmlns="" id="{33FC2C37-1E75-4691-8BFE-52A3515B3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10" y="3450"/>
                <a:ext cx="67" cy="87"/>
              </a:xfrm>
              <a:custGeom>
                <a:avLst/>
                <a:gdLst>
                  <a:gd name="T0" fmla="*/ 24 w 270"/>
                  <a:gd name="T1" fmla="*/ 15 h 345"/>
                  <a:gd name="T2" fmla="*/ 30 w 270"/>
                  <a:gd name="T3" fmla="*/ 9 h 345"/>
                  <a:gd name="T4" fmla="*/ 58 w 270"/>
                  <a:gd name="T5" fmla="*/ 6 h 345"/>
                  <a:gd name="T6" fmla="*/ 86 w 270"/>
                  <a:gd name="T7" fmla="*/ 4 h 345"/>
                  <a:gd name="T8" fmla="*/ 118 w 270"/>
                  <a:gd name="T9" fmla="*/ 4 h 345"/>
                  <a:gd name="T10" fmla="*/ 125 w 270"/>
                  <a:gd name="T11" fmla="*/ 5 h 345"/>
                  <a:gd name="T12" fmla="*/ 127 w 270"/>
                  <a:gd name="T13" fmla="*/ 11 h 345"/>
                  <a:gd name="T14" fmla="*/ 124 w 270"/>
                  <a:gd name="T15" fmla="*/ 15 h 345"/>
                  <a:gd name="T16" fmla="*/ 118 w 270"/>
                  <a:gd name="T17" fmla="*/ 18 h 345"/>
                  <a:gd name="T18" fmla="*/ 113 w 270"/>
                  <a:gd name="T19" fmla="*/ 27 h 345"/>
                  <a:gd name="T20" fmla="*/ 114 w 270"/>
                  <a:gd name="T21" fmla="*/ 45 h 345"/>
                  <a:gd name="T22" fmla="*/ 111 w 270"/>
                  <a:gd name="T23" fmla="*/ 57 h 345"/>
                  <a:gd name="T24" fmla="*/ 104 w 270"/>
                  <a:gd name="T25" fmla="*/ 59 h 345"/>
                  <a:gd name="T26" fmla="*/ 87 w 270"/>
                  <a:gd name="T27" fmla="*/ 58 h 345"/>
                  <a:gd name="T28" fmla="*/ 78 w 270"/>
                  <a:gd name="T29" fmla="*/ 46 h 345"/>
                  <a:gd name="T30" fmla="*/ 77 w 270"/>
                  <a:gd name="T31" fmla="*/ 28 h 345"/>
                  <a:gd name="T32" fmla="*/ 35 w 270"/>
                  <a:gd name="T33" fmla="*/ 23 h 345"/>
                  <a:gd name="T34" fmla="*/ 35 w 270"/>
                  <a:gd name="T35" fmla="*/ 61 h 345"/>
                  <a:gd name="T36" fmla="*/ 32 w 270"/>
                  <a:gd name="T37" fmla="*/ 101 h 345"/>
                  <a:gd name="T38" fmla="*/ 243 w 270"/>
                  <a:gd name="T39" fmla="*/ 80 h 345"/>
                  <a:gd name="T40" fmla="*/ 242 w 270"/>
                  <a:gd name="T41" fmla="*/ 39 h 345"/>
                  <a:gd name="T42" fmla="*/ 241 w 270"/>
                  <a:gd name="T43" fmla="*/ 17 h 345"/>
                  <a:gd name="T44" fmla="*/ 244 w 270"/>
                  <a:gd name="T45" fmla="*/ 0 h 345"/>
                  <a:gd name="T46" fmla="*/ 253 w 270"/>
                  <a:gd name="T47" fmla="*/ 1 h 345"/>
                  <a:gd name="T48" fmla="*/ 270 w 270"/>
                  <a:gd name="T49" fmla="*/ 342 h 345"/>
                  <a:gd name="T50" fmla="*/ 255 w 270"/>
                  <a:gd name="T51" fmla="*/ 314 h 345"/>
                  <a:gd name="T52" fmla="*/ 251 w 270"/>
                  <a:gd name="T53" fmla="*/ 257 h 345"/>
                  <a:gd name="T54" fmla="*/ 248 w 270"/>
                  <a:gd name="T55" fmla="*/ 200 h 345"/>
                  <a:gd name="T56" fmla="*/ 245 w 270"/>
                  <a:gd name="T57" fmla="*/ 143 h 345"/>
                  <a:gd name="T58" fmla="*/ 32 w 270"/>
                  <a:gd name="T59" fmla="*/ 114 h 345"/>
                  <a:gd name="T60" fmla="*/ 28 w 270"/>
                  <a:gd name="T61" fmla="*/ 169 h 345"/>
                  <a:gd name="T62" fmla="*/ 24 w 270"/>
                  <a:gd name="T63" fmla="*/ 230 h 345"/>
                  <a:gd name="T64" fmla="*/ 18 w 270"/>
                  <a:gd name="T65" fmla="*/ 290 h 345"/>
                  <a:gd name="T66" fmla="*/ 12 w 270"/>
                  <a:gd name="T67" fmla="*/ 345 h 345"/>
                  <a:gd name="T68" fmla="*/ 131 w 270"/>
                  <a:gd name="T69" fmla="*/ 6 h 345"/>
                  <a:gd name="T70" fmla="*/ 149 w 270"/>
                  <a:gd name="T71" fmla="*/ 3 h 345"/>
                  <a:gd name="T72" fmla="*/ 179 w 270"/>
                  <a:gd name="T73" fmla="*/ 1 h 345"/>
                  <a:gd name="T74" fmla="*/ 206 w 270"/>
                  <a:gd name="T75" fmla="*/ 1 h 345"/>
                  <a:gd name="T76" fmla="*/ 233 w 270"/>
                  <a:gd name="T77" fmla="*/ 1 h 345"/>
                  <a:gd name="T78" fmla="*/ 236 w 270"/>
                  <a:gd name="T79" fmla="*/ 5 h 345"/>
                  <a:gd name="T80" fmla="*/ 236 w 270"/>
                  <a:gd name="T81" fmla="*/ 9 h 345"/>
                  <a:gd name="T82" fmla="*/ 228 w 270"/>
                  <a:gd name="T83" fmla="*/ 17 h 345"/>
                  <a:gd name="T84" fmla="*/ 202 w 270"/>
                  <a:gd name="T85" fmla="*/ 27 h 345"/>
                  <a:gd name="T86" fmla="*/ 203 w 270"/>
                  <a:gd name="T87" fmla="*/ 44 h 345"/>
                  <a:gd name="T88" fmla="*/ 193 w 270"/>
                  <a:gd name="T89" fmla="*/ 54 h 345"/>
                  <a:gd name="T90" fmla="*/ 178 w 270"/>
                  <a:gd name="T91" fmla="*/ 56 h 345"/>
                  <a:gd name="T92" fmla="*/ 169 w 270"/>
                  <a:gd name="T93" fmla="*/ 55 h 345"/>
                  <a:gd name="T94" fmla="*/ 167 w 270"/>
                  <a:gd name="T95" fmla="*/ 44 h 345"/>
                  <a:gd name="T96" fmla="*/ 166 w 270"/>
                  <a:gd name="T97" fmla="*/ 28 h 345"/>
                  <a:gd name="T98" fmla="*/ 131 w 270"/>
                  <a:gd name="T99" fmla="*/ 15 h 345"/>
                  <a:gd name="T100" fmla="*/ 127 w 270"/>
                  <a:gd name="T101" fmla="*/ 13 h 345"/>
                  <a:gd name="T102" fmla="*/ 129 w 270"/>
                  <a:gd name="T103" fmla="*/ 10 h 345"/>
                  <a:gd name="T104" fmla="*/ 131 w 270"/>
                  <a:gd name="T105" fmla="*/ 6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0" h="345">
                    <a:moveTo>
                      <a:pt x="0" y="344"/>
                    </a:moveTo>
                    <a:lnTo>
                      <a:pt x="24" y="15"/>
                    </a:lnTo>
                    <a:lnTo>
                      <a:pt x="25" y="9"/>
                    </a:lnTo>
                    <a:lnTo>
                      <a:pt x="30" y="9"/>
                    </a:lnTo>
                    <a:lnTo>
                      <a:pt x="44" y="7"/>
                    </a:lnTo>
                    <a:lnTo>
                      <a:pt x="58" y="6"/>
                    </a:lnTo>
                    <a:lnTo>
                      <a:pt x="72" y="5"/>
                    </a:lnTo>
                    <a:lnTo>
                      <a:pt x="86" y="4"/>
                    </a:lnTo>
                    <a:lnTo>
                      <a:pt x="101" y="4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5" y="5"/>
                    </a:lnTo>
                    <a:lnTo>
                      <a:pt x="127" y="7"/>
                    </a:lnTo>
                    <a:lnTo>
                      <a:pt x="127" y="11"/>
                    </a:lnTo>
                    <a:lnTo>
                      <a:pt x="126" y="13"/>
                    </a:lnTo>
                    <a:lnTo>
                      <a:pt x="124" y="15"/>
                    </a:lnTo>
                    <a:lnTo>
                      <a:pt x="121" y="17"/>
                    </a:lnTo>
                    <a:lnTo>
                      <a:pt x="118" y="18"/>
                    </a:lnTo>
                    <a:lnTo>
                      <a:pt x="113" y="18"/>
                    </a:lnTo>
                    <a:lnTo>
                      <a:pt x="113" y="27"/>
                    </a:lnTo>
                    <a:lnTo>
                      <a:pt x="114" y="35"/>
                    </a:lnTo>
                    <a:lnTo>
                      <a:pt x="114" y="45"/>
                    </a:lnTo>
                    <a:lnTo>
                      <a:pt x="113" y="55"/>
                    </a:lnTo>
                    <a:lnTo>
                      <a:pt x="111" y="57"/>
                    </a:lnTo>
                    <a:lnTo>
                      <a:pt x="107" y="58"/>
                    </a:lnTo>
                    <a:lnTo>
                      <a:pt x="104" y="59"/>
                    </a:lnTo>
                    <a:lnTo>
                      <a:pt x="98" y="59"/>
                    </a:lnTo>
                    <a:lnTo>
                      <a:pt x="87" y="58"/>
                    </a:lnTo>
                    <a:lnTo>
                      <a:pt x="78" y="56"/>
                    </a:lnTo>
                    <a:lnTo>
                      <a:pt x="78" y="46"/>
                    </a:lnTo>
                    <a:lnTo>
                      <a:pt x="77" y="38"/>
                    </a:lnTo>
                    <a:lnTo>
                      <a:pt x="77" y="28"/>
                    </a:lnTo>
                    <a:lnTo>
                      <a:pt x="78" y="17"/>
                    </a:lnTo>
                    <a:lnTo>
                      <a:pt x="35" y="23"/>
                    </a:lnTo>
                    <a:lnTo>
                      <a:pt x="35" y="42"/>
                    </a:lnTo>
                    <a:lnTo>
                      <a:pt x="35" y="61"/>
                    </a:lnTo>
                    <a:lnTo>
                      <a:pt x="33" y="82"/>
                    </a:lnTo>
                    <a:lnTo>
                      <a:pt x="32" y="101"/>
                    </a:lnTo>
                    <a:lnTo>
                      <a:pt x="244" y="99"/>
                    </a:lnTo>
                    <a:lnTo>
                      <a:pt x="243" y="80"/>
                    </a:lnTo>
                    <a:lnTo>
                      <a:pt x="243" y="59"/>
                    </a:lnTo>
                    <a:lnTo>
                      <a:pt x="242" y="39"/>
                    </a:lnTo>
                    <a:lnTo>
                      <a:pt x="242" y="17"/>
                    </a:lnTo>
                    <a:lnTo>
                      <a:pt x="241" y="17"/>
                    </a:lnTo>
                    <a:lnTo>
                      <a:pt x="241" y="0"/>
                    </a:lnTo>
                    <a:lnTo>
                      <a:pt x="244" y="0"/>
                    </a:lnTo>
                    <a:lnTo>
                      <a:pt x="247" y="1"/>
                    </a:lnTo>
                    <a:lnTo>
                      <a:pt x="253" y="1"/>
                    </a:lnTo>
                    <a:lnTo>
                      <a:pt x="253" y="6"/>
                    </a:lnTo>
                    <a:lnTo>
                      <a:pt x="270" y="342"/>
                    </a:lnTo>
                    <a:lnTo>
                      <a:pt x="257" y="343"/>
                    </a:lnTo>
                    <a:lnTo>
                      <a:pt x="255" y="314"/>
                    </a:lnTo>
                    <a:lnTo>
                      <a:pt x="253" y="285"/>
                    </a:lnTo>
                    <a:lnTo>
                      <a:pt x="251" y="257"/>
                    </a:lnTo>
                    <a:lnTo>
                      <a:pt x="249" y="228"/>
                    </a:lnTo>
                    <a:lnTo>
                      <a:pt x="248" y="200"/>
                    </a:lnTo>
                    <a:lnTo>
                      <a:pt x="247" y="172"/>
                    </a:lnTo>
                    <a:lnTo>
                      <a:pt x="245" y="143"/>
                    </a:lnTo>
                    <a:lnTo>
                      <a:pt x="244" y="114"/>
                    </a:lnTo>
                    <a:lnTo>
                      <a:pt x="32" y="114"/>
                    </a:lnTo>
                    <a:lnTo>
                      <a:pt x="30" y="141"/>
                    </a:lnTo>
                    <a:lnTo>
                      <a:pt x="28" y="169"/>
                    </a:lnTo>
                    <a:lnTo>
                      <a:pt x="26" y="199"/>
                    </a:lnTo>
                    <a:lnTo>
                      <a:pt x="24" y="230"/>
                    </a:lnTo>
                    <a:lnTo>
                      <a:pt x="20" y="261"/>
                    </a:lnTo>
                    <a:lnTo>
                      <a:pt x="18" y="290"/>
                    </a:lnTo>
                    <a:lnTo>
                      <a:pt x="15" y="319"/>
                    </a:lnTo>
                    <a:lnTo>
                      <a:pt x="12" y="345"/>
                    </a:lnTo>
                    <a:lnTo>
                      <a:pt x="0" y="344"/>
                    </a:lnTo>
                    <a:close/>
                    <a:moveTo>
                      <a:pt x="131" y="6"/>
                    </a:moveTo>
                    <a:lnTo>
                      <a:pt x="137" y="5"/>
                    </a:lnTo>
                    <a:lnTo>
                      <a:pt x="149" y="3"/>
                    </a:lnTo>
                    <a:lnTo>
                      <a:pt x="164" y="2"/>
                    </a:lnTo>
                    <a:lnTo>
                      <a:pt x="179" y="1"/>
                    </a:lnTo>
                    <a:lnTo>
                      <a:pt x="192" y="0"/>
                    </a:lnTo>
                    <a:lnTo>
                      <a:pt x="206" y="1"/>
                    </a:lnTo>
                    <a:lnTo>
                      <a:pt x="220" y="1"/>
                    </a:lnTo>
                    <a:lnTo>
                      <a:pt x="233" y="1"/>
                    </a:lnTo>
                    <a:lnTo>
                      <a:pt x="235" y="3"/>
                    </a:lnTo>
                    <a:lnTo>
                      <a:pt x="236" y="5"/>
                    </a:lnTo>
                    <a:lnTo>
                      <a:pt x="237" y="6"/>
                    </a:lnTo>
                    <a:lnTo>
                      <a:pt x="236" y="9"/>
                    </a:lnTo>
                    <a:lnTo>
                      <a:pt x="233" y="13"/>
                    </a:lnTo>
                    <a:lnTo>
                      <a:pt x="228" y="17"/>
                    </a:lnTo>
                    <a:lnTo>
                      <a:pt x="202" y="17"/>
                    </a:lnTo>
                    <a:lnTo>
                      <a:pt x="202" y="27"/>
                    </a:lnTo>
                    <a:lnTo>
                      <a:pt x="202" y="35"/>
                    </a:lnTo>
                    <a:lnTo>
                      <a:pt x="203" y="44"/>
                    </a:lnTo>
                    <a:lnTo>
                      <a:pt x="203" y="54"/>
                    </a:lnTo>
                    <a:lnTo>
                      <a:pt x="193" y="54"/>
                    </a:lnTo>
                    <a:lnTo>
                      <a:pt x="183" y="56"/>
                    </a:lnTo>
                    <a:lnTo>
                      <a:pt x="178" y="56"/>
                    </a:lnTo>
                    <a:lnTo>
                      <a:pt x="174" y="56"/>
                    </a:lnTo>
                    <a:lnTo>
                      <a:pt x="169" y="55"/>
                    </a:lnTo>
                    <a:lnTo>
                      <a:pt x="167" y="53"/>
                    </a:lnTo>
                    <a:lnTo>
                      <a:pt x="167" y="44"/>
                    </a:lnTo>
                    <a:lnTo>
                      <a:pt x="166" y="37"/>
                    </a:lnTo>
                    <a:lnTo>
                      <a:pt x="166" y="28"/>
                    </a:lnTo>
                    <a:lnTo>
                      <a:pt x="167" y="17"/>
                    </a:lnTo>
                    <a:lnTo>
                      <a:pt x="131" y="15"/>
                    </a:lnTo>
                    <a:lnTo>
                      <a:pt x="128" y="14"/>
                    </a:lnTo>
                    <a:lnTo>
                      <a:pt x="127" y="13"/>
                    </a:lnTo>
                    <a:lnTo>
                      <a:pt x="128" y="12"/>
                    </a:lnTo>
                    <a:lnTo>
                      <a:pt x="129" y="10"/>
                    </a:lnTo>
                    <a:lnTo>
                      <a:pt x="132" y="7"/>
                    </a:lnTo>
                    <a:lnTo>
                      <a:pt x="131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4" name="Freeform 190">
                <a:extLst>
                  <a:ext uri="{FF2B5EF4-FFF2-40B4-BE49-F238E27FC236}">
                    <a16:creationId xmlns:a16="http://schemas.microsoft.com/office/drawing/2014/main" xmlns="" id="{5BC91148-7CA4-49DB-B828-763E8A405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3" y="3451"/>
                <a:ext cx="18" cy="78"/>
              </a:xfrm>
              <a:custGeom>
                <a:avLst/>
                <a:gdLst>
                  <a:gd name="T0" fmla="*/ 69 w 75"/>
                  <a:gd name="T1" fmla="*/ 311 h 313"/>
                  <a:gd name="T2" fmla="*/ 59 w 75"/>
                  <a:gd name="T3" fmla="*/ 121 h 313"/>
                  <a:gd name="T4" fmla="*/ 8 w 75"/>
                  <a:gd name="T5" fmla="*/ 73 h 313"/>
                  <a:gd name="T6" fmla="*/ 19 w 75"/>
                  <a:gd name="T7" fmla="*/ 313 h 313"/>
                  <a:gd name="T8" fmla="*/ 12 w 75"/>
                  <a:gd name="T9" fmla="*/ 313 h 313"/>
                  <a:gd name="T10" fmla="*/ 0 w 75"/>
                  <a:gd name="T11" fmla="*/ 9 h 313"/>
                  <a:gd name="T12" fmla="*/ 0 w 75"/>
                  <a:gd name="T13" fmla="*/ 0 h 313"/>
                  <a:gd name="T14" fmla="*/ 6 w 75"/>
                  <a:gd name="T15" fmla="*/ 6 h 313"/>
                  <a:gd name="T16" fmla="*/ 11 w 75"/>
                  <a:gd name="T17" fmla="*/ 12 h 313"/>
                  <a:gd name="T18" fmla="*/ 11 w 75"/>
                  <a:gd name="T19" fmla="*/ 27 h 313"/>
                  <a:gd name="T20" fmla="*/ 21 w 75"/>
                  <a:gd name="T21" fmla="*/ 39 h 313"/>
                  <a:gd name="T22" fmla="*/ 21 w 75"/>
                  <a:gd name="T23" fmla="*/ 24 h 313"/>
                  <a:gd name="T24" fmla="*/ 21 w 75"/>
                  <a:gd name="T25" fmla="*/ 23 h 313"/>
                  <a:gd name="T26" fmla="*/ 22 w 75"/>
                  <a:gd name="T27" fmla="*/ 23 h 313"/>
                  <a:gd name="T28" fmla="*/ 23 w 75"/>
                  <a:gd name="T29" fmla="*/ 24 h 313"/>
                  <a:gd name="T30" fmla="*/ 24 w 75"/>
                  <a:gd name="T31" fmla="*/ 26 h 313"/>
                  <a:gd name="T32" fmla="*/ 27 w 75"/>
                  <a:gd name="T33" fmla="*/ 31 h 313"/>
                  <a:gd name="T34" fmla="*/ 31 w 75"/>
                  <a:gd name="T35" fmla="*/ 38 h 313"/>
                  <a:gd name="T36" fmla="*/ 31 w 75"/>
                  <a:gd name="T37" fmla="*/ 46 h 313"/>
                  <a:gd name="T38" fmla="*/ 38 w 75"/>
                  <a:gd name="T39" fmla="*/ 57 h 313"/>
                  <a:gd name="T40" fmla="*/ 39 w 75"/>
                  <a:gd name="T41" fmla="*/ 45 h 313"/>
                  <a:gd name="T42" fmla="*/ 39 w 75"/>
                  <a:gd name="T43" fmla="*/ 45 h 313"/>
                  <a:gd name="T44" fmla="*/ 41 w 75"/>
                  <a:gd name="T45" fmla="*/ 46 h 313"/>
                  <a:gd name="T46" fmla="*/ 46 w 75"/>
                  <a:gd name="T47" fmla="*/ 53 h 313"/>
                  <a:gd name="T48" fmla="*/ 50 w 75"/>
                  <a:gd name="T49" fmla="*/ 58 h 313"/>
                  <a:gd name="T50" fmla="*/ 50 w 75"/>
                  <a:gd name="T51" fmla="*/ 68 h 313"/>
                  <a:gd name="T52" fmla="*/ 55 w 75"/>
                  <a:gd name="T53" fmla="*/ 75 h 313"/>
                  <a:gd name="T54" fmla="*/ 55 w 75"/>
                  <a:gd name="T55" fmla="*/ 65 h 313"/>
                  <a:gd name="T56" fmla="*/ 59 w 75"/>
                  <a:gd name="T57" fmla="*/ 67 h 313"/>
                  <a:gd name="T58" fmla="*/ 61 w 75"/>
                  <a:gd name="T59" fmla="*/ 71 h 313"/>
                  <a:gd name="T60" fmla="*/ 62 w 75"/>
                  <a:gd name="T61" fmla="*/ 72 h 313"/>
                  <a:gd name="T62" fmla="*/ 62 w 75"/>
                  <a:gd name="T63" fmla="*/ 73 h 313"/>
                  <a:gd name="T64" fmla="*/ 75 w 75"/>
                  <a:gd name="T65" fmla="*/ 311 h 313"/>
                  <a:gd name="T66" fmla="*/ 69 w 75"/>
                  <a:gd name="T67" fmla="*/ 311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3">
                    <a:moveTo>
                      <a:pt x="69" y="311"/>
                    </a:moveTo>
                    <a:lnTo>
                      <a:pt x="59" y="121"/>
                    </a:lnTo>
                    <a:lnTo>
                      <a:pt x="8" y="73"/>
                    </a:lnTo>
                    <a:lnTo>
                      <a:pt x="19" y="313"/>
                    </a:lnTo>
                    <a:lnTo>
                      <a:pt x="12" y="313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1" y="12"/>
                    </a:lnTo>
                    <a:lnTo>
                      <a:pt x="11" y="27"/>
                    </a:lnTo>
                    <a:lnTo>
                      <a:pt x="21" y="39"/>
                    </a:lnTo>
                    <a:lnTo>
                      <a:pt x="21" y="24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3" y="24"/>
                    </a:lnTo>
                    <a:lnTo>
                      <a:pt x="24" y="26"/>
                    </a:lnTo>
                    <a:lnTo>
                      <a:pt x="27" y="31"/>
                    </a:lnTo>
                    <a:lnTo>
                      <a:pt x="31" y="38"/>
                    </a:lnTo>
                    <a:lnTo>
                      <a:pt x="31" y="46"/>
                    </a:lnTo>
                    <a:lnTo>
                      <a:pt x="38" y="57"/>
                    </a:lnTo>
                    <a:lnTo>
                      <a:pt x="39" y="45"/>
                    </a:lnTo>
                    <a:lnTo>
                      <a:pt x="39" y="45"/>
                    </a:lnTo>
                    <a:lnTo>
                      <a:pt x="41" y="46"/>
                    </a:lnTo>
                    <a:lnTo>
                      <a:pt x="46" y="53"/>
                    </a:lnTo>
                    <a:lnTo>
                      <a:pt x="50" y="58"/>
                    </a:lnTo>
                    <a:lnTo>
                      <a:pt x="50" y="68"/>
                    </a:lnTo>
                    <a:lnTo>
                      <a:pt x="55" y="75"/>
                    </a:lnTo>
                    <a:lnTo>
                      <a:pt x="55" y="65"/>
                    </a:lnTo>
                    <a:lnTo>
                      <a:pt x="59" y="67"/>
                    </a:lnTo>
                    <a:lnTo>
                      <a:pt x="61" y="71"/>
                    </a:lnTo>
                    <a:lnTo>
                      <a:pt x="62" y="72"/>
                    </a:lnTo>
                    <a:lnTo>
                      <a:pt x="62" y="73"/>
                    </a:lnTo>
                    <a:lnTo>
                      <a:pt x="75" y="311"/>
                    </a:lnTo>
                    <a:lnTo>
                      <a:pt x="69" y="3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5" name="Freeform 191">
                <a:extLst>
                  <a:ext uri="{FF2B5EF4-FFF2-40B4-BE49-F238E27FC236}">
                    <a16:creationId xmlns:a16="http://schemas.microsoft.com/office/drawing/2014/main" xmlns="" id="{E5F3E897-34C3-4385-A6DE-4F9CA0812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479"/>
                <a:ext cx="15" cy="14"/>
              </a:xfrm>
              <a:custGeom>
                <a:avLst/>
                <a:gdLst>
                  <a:gd name="T0" fmla="*/ 1 w 59"/>
                  <a:gd name="T1" fmla="*/ 17 h 57"/>
                  <a:gd name="T2" fmla="*/ 59 w 59"/>
                  <a:gd name="T3" fmla="*/ 57 h 57"/>
                  <a:gd name="T4" fmla="*/ 58 w 59"/>
                  <a:gd name="T5" fmla="*/ 42 h 57"/>
                  <a:gd name="T6" fmla="*/ 0 w 59"/>
                  <a:gd name="T7" fmla="*/ 0 h 57"/>
                  <a:gd name="T8" fmla="*/ 1 w 59"/>
                  <a:gd name="T9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1" y="17"/>
                    </a:moveTo>
                    <a:lnTo>
                      <a:pt x="59" y="57"/>
                    </a:lnTo>
                    <a:lnTo>
                      <a:pt x="58" y="42"/>
                    </a:lnTo>
                    <a:lnTo>
                      <a:pt x="0" y="0"/>
                    </a:lnTo>
                    <a:lnTo>
                      <a:pt x="1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6" name="Freeform 192">
                <a:extLst>
                  <a:ext uri="{FF2B5EF4-FFF2-40B4-BE49-F238E27FC236}">
                    <a16:creationId xmlns:a16="http://schemas.microsoft.com/office/drawing/2014/main" xmlns="" id="{2F910AD0-D2F8-49F4-B084-E02BA97F0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487"/>
                <a:ext cx="15" cy="13"/>
              </a:xfrm>
              <a:custGeom>
                <a:avLst/>
                <a:gdLst>
                  <a:gd name="T0" fmla="*/ 1 w 60"/>
                  <a:gd name="T1" fmla="*/ 17 h 50"/>
                  <a:gd name="T2" fmla="*/ 59 w 60"/>
                  <a:gd name="T3" fmla="*/ 50 h 50"/>
                  <a:gd name="T4" fmla="*/ 60 w 60"/>
                  <a:gd name="T5" fmla="*/ 34 h 50"/>
                  <a:gd name="T6" fmla="*/ 0 w 60"/>
                  <a:gd name="T7" fmla="*/ 0 h 50"/>
                  <a:gd name="T8" fmla="*/ 1 w 60"/>
                  <a:gd name="T9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0">
                    <a:moveTo>
                      <a:pt x="1" y="17"/>
                    </a:moveTo>
                    <a:lnTo>
                      <a:pt x="59" y="50"/>
                    </a:lnTo>
                    <a:lnTo>
                      <a:pt x="60" y="34"/>
                    </a:lnTo>
                    <a:lnTo>
                      <a:pt x="0" y="0"/>
                    </a:lnTo>
                    <a:lnTo>
                      <a:pt x="1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7" name="Freeform 193">
                <a:extLst>
                  <a:ext uri="{FF2B5EF4-FFF2-40B4-BE49-F238E27FC236}">
                    <a16:creationId xmlns:a16="http://schemas.microsoft.com/office/drawing/2014/main" xmlns="" id="{F2FE8FE1-D31D-408E-B662-14E5E2C7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3497"/>
                <a:ext cx="15" cy="13"/>
              </a:xfrm>
              <a:custGeom>
                <a:avLst/>
                <a:gdLst>
                  <a:gd name="T0" fmla="*/ 0 w 59"/>
                  <a:gd name="T1" fmla="*/ 18 h 51"/>
                  <a:gd name="T2" fmla="*/ 59 w 59"/>
                  <a:gd name="T3" fmla="*/ 51 h 51"/>
                  <a:gd name="T4" fmla="*/ 59 w 59"/>
                  <a:gd name="T5" fmla="*/ 35 h 51"/>
                  <a:gd name="T6" fmla="*/ 0 w 59"/>
                  <a:gd name="T7" fmla="*/ 0 h 51"/>
                  <a:gd name="T8" fmla="*/ 0 w 59"/>
                  <a:gd name="T9" fmla="*/ 1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0" y="18"/>
                    </a:moveTo>
                    <a:lnTo>
                      <a:pt x="59" y="51"/>
                    </a:lnTo>
                    <a:lnTo>
                      <a:pt x="59" y="3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8" name="Freeform 194">
                <a:extLst>
                  <a:ext uri="{FF2B5EF4-FFF2-40B4-BE49-F238E27FC236}">
                    <a16:creationId xmlns:a16="http://schemas.microsoft.com/office/drawing/2014/main" xmlns="" id="{9E1EA296-77E6-47B4-845B-BE289217B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3505"/>
                <a:ext cx="15" cy="13"/>
              </a:xfrm>
              <a:custGeom>
                <a:avLst/>
                <a:gdLst>
                  <a:gd name="T0" fmla="*/ 0 w 59"/>
                  <a:gd name="T1" fmla="*/ 18 h 52"/>
                  <a:gd name="T2" fmla="*/ 59 w 59"/>
                  <a:gd name="T3" fmla="*/ 52 h 52"/>
                  <a:gd name="T4" fmla="*/ 59 w 59"/>
                  <a:gd name="T5" fmla="*/ 35 h 52"/>
                  <a:gd name="T6" fmla="*/ 0 w 59"/>
                  <a:gd name="T7" fmla="*/ 0 h 52"/>
                  <a:gd name="T8" fmla="*/ 0 w 59"/>
                  <a:gd name="T9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2">
                    <a:moveTo>
                      <a:pt x="0" y="18"/>
                    </a:moveTo>
                    <a:lnTo>
                      <a:pt x="59" y="52"/>
                    </a:lnTo>
                    <a:lnTo>
                      <a:pt x="59" y="3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9" name="Freeform 195">
                <a:extLst>
                  <a:ext uri="{FF2B5EF4-FFF2-40B4-BE49-F238E27FC236}">
                    <a16:creationId xmlns:a16="http://schemas.microsoft.com/office/drawing/2014/main" xmlns="" id="{F6355505-68A1-4D20-9BB0-4C0944821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3515"/>
                <a:ext cx="15" cy="13"/>
              </a:xfrm>
              <a:custGeom>
                <a:avLst/>
                <a:gdLst>
                  <a:gd name="T0" fmla="*/ 0 w 59"/>
                  <a:gd name="T1" fmla="*/ 17 h 50"/>
                  <a:gd name="T2" fmla="*/ 58 w 59"/>
                  <a:gd name="T3" fmla="*/ 50 h 50"/>
                  <a:gd name="T4" fmla="*/ 59 w 59"/>
                  <a:gd name="T5" fmla="*/ 34 h 50"/>
                  <a:gd name="T6" fmla="*/ 0 w 59"/>
                  <a:gd name="T7" fmla="*/ 0 h 50"/>
                  <a:gd name="T8" fmla="*/ 0 w 59"/>
                  <a:gd name="T9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0">
                    <a:moveTo>
                      <a:pt x="0" y="17"/>
                    </a:moveTo>
                    <a:lnTo>
                      <a:pt x="58" y="50"/>
                    </a:lnTo>
                    <a:lnTo>
                      <a:pt x="59" y="34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0" name="Freeform 196">
                <a:extLst>
                  <a:ext uri="{FF2B5EF4-FFF2-40B4-BE49-F238E27FC236}">
                    <a16:creationId xmlns:a16="http://schemas.microsoft.com/office/drawing/2014/main" xmlns="" id="{8D879CDC-AD82-41A6-922F-F16A76279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3494"/>
                <a:ext cx="2" cy="10"/>
              </a:xfrm>
              <a:custGeom>
                <a:avLst/>
                <a:gdLst>
                  <a:gd name="T0" fmla="*/ 0 w 7"/>
                  <a:gd name="T1" fmla="*/ 37 h 37"/>
                  <a:gd name="T2" fmla="*/ 7 w 7"/>
                  <a:gd name="T3" fmla="*/ 34 h 37"/>
                  <a:gd name="T4" fmla="*/ 7 w 7"/>
                  <a:gd name="T5" fmla="*/ 4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7" y="34"/>
                    </a:lnTo>
                    <a:lnTo>
                      <a:pt x="7" y="4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1" name="Freeform 197">
                <a:extLst>
                  <a:ext uri="{FF2B5EF4-FFF2-40B4-BE49-F238E27FC236}">
                    <a16:creationId xmlns:a16="http://schemas.microsoft.com/office/drawing/2014/main" xmlns="" id="{6DE012DD-CB70-4B96-8293-C6337A56F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3512"/>
                <a:ext cx="2" cy="9"/>
              </a:xfrm>
              <a:custGeom>
                <a:avLst/>
                <a:gdLst>
                  <a:gd name="T0" fmla="*/ 0 w 7"/>
                  <a:gd name="T1" fmla="*/ 37 h 37"/>
                  <a:gd name="T2" fmla="*/ 7 w 7"/>
                  <a:gd name="T3" fmla="*/ 34 h 37"/>
                  <a:gd name="T4" fmla="*/ 7 w 7"/>
                  <a:gd name="T5" fmla="*/ 4 h 37"/>
                  <a:gd name="T6" fmla="*/ 2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7" y="34"/>
                    </a:lnTo>
                    <a:lnTo>
                      <a:pt x="7" y="4"/>
                    </a:lnTo>
                    <a:lnTo>
                      <a:pt x="2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2" name="Freeform 198">
                <a:extLst>
                  <a:ext uri="{FF2B5EF4-FFF2-40B4-BE49-F238E27FC236}">
                    <a16:creationId xmlns:a16="http://schemas.microsoft.com/office/drawing/2014/main" xmlns="" id="{D26083B8-F2EF-4092-8E98-59BD080B2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8" y="3485"/>
                <a:ext cx="2" cy="9"/>
              </a:xfrm>
              <a:custGeom>
                <a:avLst/>
                <a:gdLst>
                  <a:gd name="T0" fmla="*/ 7 w 7"/>
                  <a:gd name="T1" fmla="*/ 2 h 39"/>
                  <a:gd name="T2" fmla="*/ 7 w 7"/>
                  <a:gd name="T3" fmla="*/ 39 h 39"/>
                  <a:gd name="T4" fmla="*/ 2 w 7"/>
                  <a:gd name="T5" fmla="*/ 31 h 39"/>
                  <a:gd name="T6" fmla="*/ 0 w 7"/>
                  <a:gd name="T7" fmla="*/ 0 h 39"/>
                  <a:gd name="T8" fmla="*/ 7 w 7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9">
                    <a:moveTo>
                      <a:pt x="7" y="2"/>
                    </a:moveTo>
                    <a:lnTo>
                      <a:pt x="7" y="39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3" name="Freeform 199">
                <a:extLst>
                  <a:ext uri="{FF2B5EF4-FFF2-40B4-BE49-F238E27FC236}">
                    <a16:creationId xmlns:a16="http://schemas.microsoft.com/office/drawing/2014/main" xmlns="" id="{371E7DF2-1577-4729-98CA-A0B56C1B2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3487"/>
                <a:ext cx="2" cy="10"/>
              </a:xfrm>
              <a:custGeom>
                <a:avLst/>
                <a:gdLst>
                  <a:gd name="T0" fmla="*/ 0 w 7"/>
                  <a:gd name="T1" fmla="*/ 37 h 37"/>
                  <a:gd name="T2" fmla="*/ 6 w 7"/>
                  <a:gd name="T3" fmla="*/ 34 h 37"/>
                  <a:gd name="T4" fmla="*/ 7 w 7"/>
                  <a:gd name="T5" fmla="*/ 4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6" y="34"/>
                    </a:lnTo>
                    <a:lnTo>
                      <a:pt x="7" y="4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4" name="Freeform 200">
                <a:extLst>
                  <a:ext uri="{FF2B5EF4-FFF2-40B4-BE49-F238E27FC236}">
                    <a16:creationId xmlns:a16="http://schemas.microsoft.com/office/drawing/2014/main" xmlns="" id="{8367849C-1EBE-4258-82A2-32C583E19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8" y="3501"/>
                <a:ext cx="2" cy="9"/>
              </a:xfrm>
              <a:custGeom>
                <a:avLst/>
                <a:gdLst>
                  <a:gd name="T0" fmla="*/ 7 w 7"/>
                  <a:gd name="T1" fmla="*/ 2 h 37"/>
                  <a:gd name="T2" fmla="*/ 7 w 7"/>
                  <a:gd name="T3" fmla="*/ 37 h 37"/>
                  <a:gd name="T4" fmla="*/ 2 w 7"/>
                  <a:gd name="T5" fmla="*/ 30 h 37"/>
                  <a:gd name="T6" fmla="*/ 0 w 7"/>
                  <a:gd name="T7" fmla="*/ 0 h 37"/>
                  <a:gd name="T8" fmla="*/ 7 w 7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7" y="2"/>
                    </a:moveTo>
                    <a:lnTo>
                      <a:pt x="7" y="37"/>
                    </a:lnTo>
                    <a:lnTo>
                      <a:pt x="2" y="30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5" name="Freeform 201">
                <a:extLst>
                  <a:ext uri="{FF2B5EF4-FFF2-40B4-BE49-F238E27FC236}">
                    <a16:creationId xmlns:a16="http://schemas.microsoft.com/office/drawing/2014/main" xmlns="" id="{87AF57C6-28E2-4217-A151-10A691263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3504"/>
                <a:ext cx="2" cy="9"/>
              </a:xfrm>
              <a:custGeom>
                <a:avLst/>
                <a:gdLst>
                  <a:gd name="T0" fmla="*/ 0 w 7"/>
                  <a:gd name="T1" fmla="*/ 37 h 37"/>
                  <a:gd name="T2" fmla="*/ 6 w 7"/>
                  <a:gd name="T3" fmla="*/ 35 h 37"/>
                  <a:gd name="T4" fmla="*/ 7 w 7"/>
                  <a:gd name="T5" fmla="*/ 5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6" y="35"/>
                    </a:lnTo>
                    <a:lnTo>
                      <a:pt x="7" y="5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6" name="Freeform 202">
                <a:extLst>
                  <a:ext uri="{FF2B5EF4-FFF2-40B4-BE49-F238E27FC236}">
                    <a16:creationId xmlns:a16="http://schemas.microsoft.com/office/drawing/2014/main" xmlns="" id="{385FE56C-F732-4E63-B586-8318632A3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3497"/>
                <a:ext cx="13" cy="25"/>
              </a:xfrm>
              <a:custGeom>
                <a:avLst/>
                <a:gdLst>
                  <a:gd name="T0" fmla="*/ 0 w 52"/>
                  <a:gd name="T1" fmla="*/ 13 h 104"/>
                  <a:gd name="T2" fmla="*/ 5 w 52"/>
                  <a:gd name="T3" fmla="*/ 8 h 104"/>
                  <a:gd name="T4" fmla="*/ 12 w 52"/>
                  <a:gd name="T5" fmla="*/ 4 h 104"/>
                  <a:gd name="T6" fmla="*/ 19 w 52"/>
                  <a:gd name="T7" fmla="*/ 1 h 104"/>
                  <a:gd name="T8" fmla="*/ 26 w 52"/>
                  <a:gd name="T9" fmla="*/ 0 h 104"/>
                  <a:gd name="T10" fmla="*/ 33 w 52"/>
                  <a:gd name="T11" fmla="*/ 1 h 104"/>
                  <a:gd name="T12" fmla="*/ 40 w 52"/>
                  <a:gd name="T13" fmla="*/ 4 h 104"/>
                  <a:gd name="T14" fmla="*/ 46 w 52"/>
                  <a:gd name="T15" fmla="*/ 8 h 104"/>
                  <a:gd name="T16" fmla="*/ 52 w 52"/>
                  <a:gd name="T17" fmla="*/ 13 h 104"/>
                  <a:gd name="T18" fmla="*/ 52 w 52"/>
                  <a:gd name="T19" fmla="*/ 59 h 104"/>
                  <a:gd name="T20" fmla="*/ 33 w 52"/>
                  <a:gd name="T21" fmla="*/ 104 h 104"/>
                  <a:gd name="T22" fmla="*/ 0 w 52"/>
                  <a:gd name="T23" fmla="*/ 104 h 104"/>
                  <a:gd name="T24" fmla="*/ 0 w 52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104">
                    <a:moveTo>
                      <a:pt x="0" y="13"/>
                    </a:moveTo>
                    <a:lnTo>
                      <a:pt x="5" y="8"/>
                    </a:lnTo>
                    <a:lnTo>
                      <a:pt x="12" y="4"/>
                    </a:lnTo>
                    <a:lnTo>
                      <a:pt x="19" y="1"/>
                    </a:lnTo>
                    <a:lnTo>
                      <a:pt x="26" y="0"/>
                    </a:lnTo>
                    <a:lnTo>
                      <a:pt x="33" y="1"/>
                    </a:lnTo>
                    <a:lnTo>
                      <a:pt x="40" y="4"/>
                    </a:lnTo>
                    <a:lnTo>
                      <a:pt x="46" y="8"/>
                    </a:lnTo>
                    <a:lnTo>
                      <a:pt x="52" y="13"/>
                    </a:lnTo>
                    <a:lnTo>
                      <a:pt x="52" y="59"/>
                    </a:lnTo>
                    <a:lnTo>
                      <a:pt x="33" y="104"/>
                    </a:lnTo>
                    <a:lnTo>
                      <a:pt x="0" y="104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7" name="Freeform 203">
                <a:extLst>
                  <a:ext uri="{FF2B5EF4-FFF2-40B4-BE49-F238E27FC236}">
                    <a16:creationId xmlns:a16="http://schemas.microsoft.com/office/drawing/2014/main" xmlns="" id="{0AB9B1C1-1F8F-4443-9DE5-337E751A5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" y="3498"/>
                <a:ext cx="9" cy="21"/>
              </a:xfrm>
              <a:custGeom>
                <a:avLst/>
                <a:gdLst>
                  <a:gd name="T0" fmla="*/ 0 w 36"/>
                  <a:gd name="T1" fmla="*/ 11 h 87"/>
                  <a:gd name="T2" fmla="*/ 4 w 36"/>
                  <a:gd name="T3" fmla="*/ 6 h 87"/>
                  <a:gd name="T4" fmla="*/ 8 w 36"/>
                  <a:gd name="T5" fmla="*/ 3 h 87"/>
                  <a:gd name="T6" fmla="*/ 13 w 36"/>
                  <a:gd name="T7" fmla="*/ 1 h 87"/>
                  <a:gd name="T8" fmla="*/ 18 w 36"/>
                  <a:gd name="T9" fmla="*/ 0 h 87"/>
                  <a:gd name="T10" fmla="*/ 23 w 36"/>
                  <a:gd name="T11" fmla="*/ 1 h 87"/>
                  <a:gd name="T12" fmla="*/ 28 w 36"/>
                  <a:gd name="T13" fmla="*/ 3 h 87"/>
                  <a:gd name="T14" fmla="*/ 32 w 36"/>
                  <a:gd name="T15" fmla="*/ 6 h 87"/>
                  <a:gd name="T16" fmla="*/ 36 w 36"/>
                  <a:gd name="T17" fmla="*/ 11 h 87"/>
                  <a:gd name="T18" fmla="*/ 35 w 36"/>
                  <a:gd name="T19" fmla="*/ 49 h 87"/>
                  <a:gd name="T20" fmla="*/ 18 w 36"/>
                  <a:gd name="T21" fmla="*/ 87 h 87"/>
                  <a:gd name="T22" fmla="*/ 0 w 36"/>
                  <a:gd name="T23" fmla="*/ 87 h 87"/>
                  <a:gd name="T24" fmla="*/ 0 w 36"/>
                  <a:gd name="T25" fmla="*/ 1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87">
                    <a:moveTo>
                      <a:pt x="0" y="11"/>
                    </a:moveTo>
                    <a:lnTo>
                      <a:pt x="4" y="6"/>
                    </a:lnTo>
                    <a:lnTo>
                      <a:pt x="8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6"/>
                    </a:lnTo>
                    <a:lnTo>
                      <a:pt x="36" y="11"/>
                    </a:lnTo>
                    <a:lnTo>
                      <a:pt x="35" y="49"/>
                    </a:lnTo>
                    <a:lnTo>
                      <a:pt x="18" y="87"/>
                    </a:lnTo>
                    <a:lnTo>
                      <a:pt x="0" y="87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8" name="Freeform 204">
                <a:extLst>
                  <a:ext uri="{FF2B5EF4-FFF2-40B4-BE49-F238E27FC236}">
                    <a16:creationId xmlns:a16="http://schemas.microsoft.com/office/drawing/2014/main" xmlns="" id="{420EBB30-94B3-481D-99D0-C896F70A9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7" y="3498"/>
                <a:ext cx="9" cy="22"/>
              </a:xfrm>
              <a:custGeom>
                <a:avLst/>
                <a:gdLst>
                  <a:gd name="T0" fmla="*/ 37 w 37"/>
                  <a:gd name="T1" fmla="*/ 11 h 87"/>
                  <a:gd name="T2" fmla="*/ 32 w 37"/>
                  <a:gd name="T3" fmla="*/ 5 h 87"/>
                  <a:gd name="T4" fmla="*/ 28 w 37"/>
                  <a:gd name="T5" fmla="*/ 2 h 87"/>
                  <a:gd name="T6" fmla="*/ 22 w 37"/>
                  <a:gd name="T7" fmla="*/ 0 h 87"/>
                  <a:gd name="T8" fmla="*/ 18 w 37"/>
                  <a:gd name="T9" fmla="*/ 0 h 87"/>
                  <a:gd name="T10" fmla="*/ 13 w 37"/>
                  <a:gd name="T11" fmla="*/ 0 h 87"/>
                  <a:gd name="T12" fmla="*/ 8 w 37"/>
                  <a:gd name="T13" fmla="*/ 2 h 87"/>
                  <a:gd name="T14" fmla="*/ 4 w 37"/>
                  <a:gd name="T15" fmla="*/ 5 h 87"/>
                  <a:gd name="T16" fmla="*/ 0 w 37"/>
                  <a:gd name="T17" fmla="*/ 11 h 87"/>
                  <a:gd name="T18" fmla="*/ 1 w 37"/>
                  <a:gd name="T19" fmla="*/ 48 h 87"/>
                  <a:gd name="T20" fmla="*/ 1 w 37"/>
                  <a:gd name="T21" fmla="*/ 86 h 87"/>
                  <a:gd name="T22" fmla="*/ 37 w 37"/>
                  <a:gd name="T23" fmla="*/ 87 h 87"/>
                  <a:gd name="T24" fmla="*/ 37 w 37"/>
                  <a:gd name="T25" fmla="*/ 1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87">
                    <a:moveTo>
                      <a:pt x="37" y="11"/>
                    </a:moveTo>
                    <a:lnTo>
                      <a:pt x="32" y="5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1" y="48"/>
                    </a:lnTo>
                    <a:lnTo>
                      <a:pt x="1" y="86"/>
                    </a:lnTo>
                    <a:lnTo>
                      <a:pt x="37" y="87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9" name="Freeform 205">
                <a:extLst>
                  <a:ext uri="{FF2B5EF4-FFF2-40B4-BE49-F238E27FC236}">
                    <a16:creationId xmlns:a16="http://schemas.microsoft.com/office/drawing/2014/main" xmlns="" id="{DC9F1A78-3554-46EE-9A2F-19616F3E5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3376"/>
                <a:ext cx="154" cy="126"/>
              </a:xfrm>
              <a:custGeom>
                <a:avLst/>
                <a:gdLst>
                  <a:gd name="T0" fmla="*/ 64 w 617"/>
                  <a:gd name="T1" fmla="*/ 0 h 504"/>
                  <a:gd name="T2" fmla="*/ 91 w 617"/>
                  <a:gd name="T3" fmla="*/ 3 h 504"/>
                  <a:gd name="T4" fmla="*/ 138 w 617"/>
                  <a:gd name="T5" fmla="*/ 22 h 504"/>
                  <a:gd name="T6" fmla="*/ 197 w 617"/>
                  <a:gd name="T7" fmla="*/ 42 h 504"/>
                  <a:gd name="T8" fmla="*/ 236 w 617"/>
                  <a:gd name="T9" fmla="*/ 60 h 504"/>
                  <a:gd name="T10" fmla="*/ 288 w 617"/>
                  <a:gd name="T11" fmla="*/ 94 h 504"/>
                  <a:gd name="T12" fmla="*/ 408 w 617"/>
                  <a:gd name="T13" fmla="*/ 174 h 504"/>
                  <a:gd name="T14" fmla="*/ 464 w 617"/>
                  <a:gd name="T15" fmla="*/ 218 h 504"/>
                  <a:gd name="T16" fmla="*/ 509 w 617"/>
                  <a:gd name="T17" fmla="*/ 263 h 504"/>
                  <a:gd name="T18" fmla="*/ 538 w 617"/>
                  <a:gd name="T19" fmla="*/ 316 h 504"/>
                  <a:gd name="T20" fmla="*/ 571 w 617"/>
                  <a:gd name="T21" fmla="*/ 380 h 504"/>
                  <a:gd name="T22" fmla="*/ 592 w 617"/>
                  <a:gd name="T23" fmla="*/ 421 h 504"/>
                  <a:gd name="T24" fmla="*/ 611 w 617"/>
                  <a:gd name="T25" fmla="*/ 469 h 504"/>
                  <a:gd name="T26" fmla="*/ 617 w 617"/>
                  <a:gd name="T27" fmla="*/ 500 h 504"/>
                  <a:gd name="T28" fmla="*/ 612 w 617"/>
                  <a:gd name="T29" fmla="*/ 504 h 504"/>
                  <a:gd name="T30" fmla="*/ 599 w 617"/>
                  <a:gd name="T31" fmla="*/ 499 h 504"/>
                  <a:gd name="T32" fmla="*/ 585 w 617"/>
                  <a:gd name="T33" fmla="*/ 473 h 504"/>
                  <a:gd name="T34" fmla="*/ 533 w 617"/>
                  <a:gd name="T35" fmla="*/ 379 h 504"/>
                  <a:gd name="T36" fmla="*/ 487 w 617"/>
                  <a:gd name="T37" fmla="*/ 314 h 504"/>
                  <a:gd name="T38" fmla="*/ 479 w 617"/>
                  <a:gd name="T39" fmla="*/ 313 h 504"/>
                  <a:gd name="T40" fmla="*/ 477 w 617"/>
                  <a:gd name="T41" fmla="*/ 357 h 504"/>
                  <a:gd name="T42" fmla="*/ 471 w 617"/>
                  <a:gd name="T43" fmla="*/ 361 h 504"/>
                  <a:gd name="T44" fmla="*/ 461 w 617"/>
                  <a:gd name="T45" fmla="*/ 335 h 504"/>
                  <a:gd name="T46" fmla="*/ 444 w 617"/>
                  <a:gd name="T47" fmla="*/ 293 h 504"/>
                  <a:gd name="T48" fmla="*/ 422 w 617"/>
                  <a:gd name="T49" fmla="*/ 238 h 504"/>
                  <a:gd name="T50" fmla="*/ 411 w 617"/>
                  <a:gd name="T51" fmla="*/ 224 h 504"/>
                  <a:gd name="T52" fmla="*/ 368 w 617"/>
                  <a:gd name="T53" fmla="*/ 190 h 504"/>
                  <a:gd name="T54" fmla="*/ 354 w 617"/>
                  <a:gd name="T55" fmla="*/ 183 h 504"/>
                  <a:gd name="T56" fmla="*/ 347 w 617"/>
                  <a:gd name="T57" fmla="*/ 188 h 504"/>
                  <a:gd name="T58" fmla="*/ 356 w 617"/>
                  <a:gd name="T59" fmla="*/ 217 h 504"/>
                  <a:gd name="T60" fmla="*/ 389 w 617"/>
                  <a:gd name="T61" fmla="*/ 289 h 504"/>
                  <a:gd name="T62" fmla="*/ 375 w 617"/>
                  <a:gd name="T63" fmla="*/ 286 h 504"/>
                  <a:gd name="T64" fmla="*/ 342 w 617"/>
                  <a:gd name="T65" fmla="*/ 220 h 504"/>
                  <a:gd name="T66" fmla="*/ 327 w 617"/>
                  <a:gd name="T67" fmla="*/ 202 h 504"/>
                  <a:gd name="T68" fmla="*/ 313 w 617"/>
                  <a:gd name="T69" fmla="*/ 194 h 504"/>
                  <a:gd name="T70" fmla="*/ 302 w 617"/>
                  <a:gd name="T71" fmla="*/ 196 h 504"/>
                  <a:gd name="T72" fmla="*/ 298 w 617"/>
                  <a:gd name="T73" fmla="*/ 204 h 504"/>
                  <a:gd name="T74" fmla="*/ 303 w 617"/>
                  <a:gd name="T75" fmla="*/ 227 h 504"/>
                  <a:gd name="T76" fmla="*/ 312 w 617"/>
                  <a:gd name="T77" fmla="*/ 238 h 504"/>
                  <a:gd name="T78" fmla="*/ 300 w 617"/>
                  <a:gd name="T79" fmla="*/ 230 h 504"/>
                  <a:gd name="T80" fmla="*/ 265 w 617"/>
                  <a:gd name="T81" fmla="*/ 197 h 504"/>
                  <a:gd name="T82" fmla="*/ 255 w 617"/>
                  <a:gd name="T83" fmla="*/ 180 h 504"/>
                  <a:gd name="T84" fmla="*/ 252 w 617"/>
                  <a:gd name="T85" fmla="*/ 163 h 504"/>
                  <a:gd name="T86" fmla="*/ 239 w 617"/>
                  <a:gd name="T87" fmla="*/ 134 h 504"/>
                  <a:gd name="T88" fmla="*/ 222 w 617"/>
                  <a:gd name="T89" fmla="*/ 114 h 504"/>
                  <a:gd name="T90" fmla="*/ 213 w 617"/>
                  <a:gd name="T91" fmla="*/ 110 h 504"/>
                  <a:gd name="T92" fmla="*/ 208 w 617"/>
                  <a:gd name="T93" fmla="*/ 125 h 504"/>
                  <a:gd name="T94" fmla="*/ 202 w 617"/>
                  <a:gd name="T95" fmla="*/ 134 h 504"/>
                  <a:gd name="T96" fmla="*/ 175 w 617"/>
                  <a:gd name="T97" fmla="*/ 122 h 504"/>
                  <a:gd name="T98" fmla="*/ 131 w 617"/>
                  <a:gd name="T99" fmla="*/ 101 h 504"/>
                  <a:gd name="T100" fmla="*/ 111 w 617"/>
                  <a:gd name="T101" fmla="*/ 116 h 504"/>
                  <a:gd name="T102" fmla="*/ 107 w 617"/>
                  <a:gd name="T103" fmla="*/ 117 h 504"/>
                  <a:gd name="T104" fmla="*/ 92 w 617"/>
                  <a:gd name="T105" fmla="*/ 93 h 504"/>
                  <a:gd name="T106" fmla="*/ 71 w 617"/>
                  <a:gd name="T107" fmla="*/ 76 h 504"/>
                  <a:gd name="T108" fmla="*/ 52 w 617"/>
                  <a:gd name="T109" fmla="*/ 72 h 504"/>
                  <a:gd name="T110" fmla="*/ 26 w 617"/>
                  <a:gd name="T111" fmla="*/ 74 h 504"/>
                  <a:gd name="T112" fmla="*/ 15 w 617"/>
                  <a:gd name="T113" fmla="*/ 68 h 504"/>
                  <a:gd name="T114" fmla="*/ 2 w 617"/>
                  <a:gd name="T115" fmla="*/ 38 h 504"/>
                  <a:gd name="T116" fmla="*/ 1 w 617"/>
                  <a:gd name="T117" fmla="*/ 17 h 504"/>
                  <a:gd name="T118" fmla="*/ 10 w 617"/>
                  <a:gd name="T119" fmla="*/ 5 h 504"/>
                  <a:gd name="T120" fmla="*/ 30 w 617"/>
                  <a:gd name="T12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7" h="504">
                    <a:moveTo>
                      <a:pt x="30" y="0"/>
                    </a:moveTo>
                    <a:lnTo>
                      <a:pt x="45" y="1"/>
                    </a:lnTo>
                    <a:lnTo>
                      <a:pt x="64" y="0"/>
                    </a:lnTo>
                    <a:lnTo>
                      <a:pt x="72" y="0"/>
                    </a:lnTo>
                    <a:lnTo>
                      <a:pt x="82" y="0"/>
                    </a:lnTo>
                    <a:lnTo>
                      <a:pt x="91" y="3"/>
                    </a:lnTo>
                    <a:lnTo>
                      <a:pt x="98" y="6"/>
                    </a:lnTo>
                    <a:lnTo>
                      <a:pt x="118" y="14"/>
                    </a:lnTo>
                    <a:lnTo>
                      <a:pt x="138" y="22"/>
                    </a:lnTo>
                    <a:lnTo>
                      <a:pt x="157" y="30"/>
                    </a:lnTo>
                    <a:lnTo>
                      <a:pt x="178" y="36"/>
                    </a:lnTo>
                    <a:lnTo>
                      <a:pt x="197" y="42"/>
                    </a:lnTo>
                    <a:lnTo>
                      <a:pt x="217" y="50"/>
                    </a:lnTo>
                    <a:lnTo>
                      <a:pt x="227" y="54"/>
                    </a:lnTo>
                    <a:lnTo>
                      <a:pt x="236" y="60"/>
                    </a:lnTo>
                    <a:lnTo>
                      <a:pt x="245" y="65"/>
                    </a:lnTo>
                    <a:lnTo>
                      <a:pt x="255" y="70"/>
                    </a:lnTo>
                    <a:lnTo>
                      <a:pt x="288" y="94"/>
                    </a:lnTo>
                    <a:lnTo>
                      <a:pt x="327" y="119"/>
                    </a:lnTo>
                    <a:lnTo>
                      <a:pt x="367" y="146"/>
                    </a:lnTo>
                    <a:lnTo>
                      <a:pt x="408" y="174"/>
                    </a:lnTo>
                    <a:lnTo>
                      <a:pt x="427" y="189"/>
                    </a:lnTo>
                    <a:lnTo>
                      <a:pt x="447" y="203"/>
                    </a:lnTo>
                    <a:lnTo>
                      <a:pt x="464" y="218"/>
                    </a:lnTo>
                    <a:lnTo>
                      <a:pt x="481" y="233"/>
                    </a:lnTo>
                    <a:lnTo>
                      <a:pt x="496" y="248"/>
                    </a:lnTo>
                    <a:lnTo>
                      <a:pt x="509" y="263"/>
                    </a:lnTo>
                    <a:lnTo>
                      <a:pt x="520" y="279"/>
                    </a:lnTo>
                    <a:lnTo>
                      <a:pt x="529" y="294"/>
                    </a:lnTo>
                    <a:lnTo>
                      <a:pt x="538" y="316"/>
                    </a:lnTo>
                    <a:lnTo>
                      <a:pt x="547" y="336"/>
                    </a:lnTo>
                    <a:lnTo>
                      <a:pt x="557" y="356"/>
                    </a:lnTo>
                    <a:lnTo>
                      <a:pt x="571" y="380"/>
                    </a:lnTo>
                    <a:lnTo>
                      <a:pt x="578" y="392"/>
                    </a:lnTo>
                    <a:lnTo>
                      <a:pt x="586" y="406"/>
                    </a:lnTo>
                    <a:lnTo>
                      <a:pt x="592" y="421"/>
                    </a:lnTo>
                    <a:lnTo>
                      <a:pt x="600" y="438"/>
                    </a:lnTo>
                    <a:lnTo>
                      <a:pt x="605" y="454"/>
                    </a:lnTo>
                    <a:lnTo>
                      <a:pt x="611" y="469"/>
                    </a:lnTo>
                    <a:lnTo>
                      <a:pt x="615" y="483"/>
                    </a:lnTo>
                    <a:lnTo>
                      <a:pt x="617" y="495"/>
                    </a:lnTo>
                    <a:lnTo>
                      <a:pt x="617" y="500"/>
                    </a:lnTo>
                    <a:lnTo>
                      <a:pt x="616" y="502"/>
                    </a:lnTo>
                    <a:lnTo>
                      <a:pt x="614" y="503"/>
                    </a:lnTo>
                    <a:lnTo>
                      <a:pt x="612" y="504"/>
                    </a:lnTo>
                    <a:lnTo>
                      <a:pt x="606" y="503"/>
                    </a:lnTo>
                    <a:lnTo>
                      <a:pt x="603" y="502"/>
                    </a:lnTo>
                    <a:lnTo>
                      <a:pt x="599" y="499"/>
                    </a:lnTo>
                    <a:lnTo>
                      <a:pt x="594" y="492"/>
                    </a:lnTo>
                    <a:lnTo>
                      <a:pt x="590" y="483"/>
                    </a:lnTo>
                    <a:lnTo>
                      <a:pt x="585" y="473"/>
                    </a:lnTo>
                    <a:lnTo>
                      <a:pt x="574" y="449"/>
                    </a:lnTo>
                    <a:lnTo>
                      <a:pt x="562" y="425"/>
                    </a:lnTo>
                    <a:lnTo>
                      <a:pt x="533" y="379"/>
                    </a:lnTo>
                    <a:lnTo>
                      <a:pt x="506" y="338"/>
                    </a:lnTo>
                    <a:lnTo>
                      <a:pt x="495" y="324"/>
                    </a:lnTo>
                    <a:lnTo>
                      <a:pt x="487" y="314"/>
                    </a:lnTo>
                    <a:lnTo>
                      <a:pt x="483" y="312"/>
                    </a:lnTo>
                    <a:lnTo>
                      <a:pt x="481" y="312"/>
                    </a:lnTo>
                    <a:lnTo>
                      <a:pt x="479" y="313"/>
                    </a:lnTo>
                    <a:lnTo>
                      <a:pt x="479" y="317"/>
                    </a:lnTo>
                    <a:lnTo>
                      <a:pt x="478" y="343"/>
                    </a:lnTo>
                    <a:lnTo>
                      <a:pt x="477" y="357"/>
                    </a:lnTo>
                    <a:lnTo>
                      <a:pt x="475" y="361"/>
                    </a:lnTo>
                    <a:lnTo>
                      <a:pt x="474" y="362"/>
                    </a:lnTo>
                    <a:lnTo>
                      <a:pt x="471" y="361"/>
                    </a:lnTo>
                    <a:lnTo>
                      <a:pt x="470" y="357"/>
                    </a:lnTo>
                    <a:lnTo>
                      <a:pt x="466" y="349"/>
                    </a:lnTo>
                    <a:lnTo>
                      <a:pt x="461" y="335"/>
                    </a:lnTo>
                    <a:lnTo>
                      <a:pt x="455" y="321"/>
                    </a:lnTo>
                    <a:lnTo>
                      <a:pt x="449" y="308"/>
                    </a:lnTo>
                    <a:lnTo>
                      <a:pt x="444" y="293"/>
                    </a:lnTo>
                    <a:lnTo>
                      <a:pt x="435" y="266"/>
                    </a:lnTo>
                    <a:lnTo>
                      <a:pt x="429" y="251"/>
                    </a:lnTo>
                    <a:lnTo>
                      <a:pt x="422" y="238"/>
                    </a:lnTo>
                    <a:lnTo>
                      <a:pt x="419" y="232"/>
                    </a:lnTo>
                    <a:lnTo>
                      <a:pt x="415" y="227"/>
                    </a:lnTo>
                    <a:lnTo>
                      <a:pt x="411" y="224"/>
                    </a:lnTo>
                    <a:lnTo>
                      <a:pt x="408" y="220"/>
                    </a:lnTo>
                    <a:lnTo>
                      <a:pt x="389" y="207"/>
                    </a:lnTo>
                    <a:lnTo>
                      <a:pt x="368" y="190"/>
                    </a:lnTo>
                    <a:lnTo>
                      <a:pt x="362" y="186"/>
                    </a:lnTo>
                    <a:lnTo>
                      <a:pt x="358" y="184"/>
                    </a:lnTo>
                    <a:lnTo>
                      <a:pt x="354" y="183"/>
                    </a:lnTo>
                    <a:lnTo>
                      <a:pt x="351" y="183"/>
                    </a:lnTo>
                    <a:lnTo>
                      <a:pt x="348" y="184"/>
                    </a:lnTo>
                    <a:lnTo>
                      <a:pt x="347" y="188"/>
                    </a:lnTo>
                    <a:lnTo>
                      <a:pt x="347" y="193"/>
                    </a:lnTo>
                    <a:lnTo>
                      <a:pt x="350" y="201"/>
                    </a:lnTo>
                    <a:lnTo>
                      <a:pt x="356" y="217"/>
                    </a:lnTo>
                    <a:lnTo>
                      <a:pt x="368" y="242"/>
                    </a:lnTo>
                    <a:lnTo>
                      <a:pt x="381" y="269"/>
                    </a:lnTo>
                    <a:lnTo>
                      <a:pt x="389" y="289"/>
                    </a:lnTo>
                    <a:lnTo>
                      <a:pt x="384" y="293"/>
                    </a:lnTo>
                    <a:lnTo>
                      <a:pt x="380" y="297"/>
                    </a:lnTo>
                    <a:lnTo>
                      <a:pt x="375" y="286"/>
                    </a:lnTo>
                    <a:lnTo>
                      <a:pt x="361" y="255"/>
                    </a:lnTo>
                    <a:lnTo>
                      <a:pt x="353" y="238"/>
                    </a:lnTo>
                    <a:lnTo>
                      <a:pt x="342" y="220"/>
                    </a:lnTo>
                    <a:lnTo>
                      <a:pt x="338" y="214"/>
                    </a:lnTo>
                    <a:lnTo>
                      <a:pt x="332" y="207"/>
                    </a:lnTo>
                    <a:lnTo>
                      <a:pt x="327" y="202"/>
                    </a:lnTo>
                    <a:lnTo>
                      <a:pt x="323" y="199"/>
                    </a:lnTo>
                    <a:lnTo>
                      <a:pt x="317" y="196"/>
                    </a:lnTo>
                    <a:lnTo>
                      <a:pt x="313" y="194"/>
                    </a:lnTo>
                    <a:lnTo>
                      <a:pt x="309" y="194"/>
                    </a:lnTo>
                    <a:lnTo>
                      <a:pt x="305" y="194"/>
                    </a:lnTo>
                    <a:lnTo>
                      <a:pt x="302" y="196"/>
                    </a:lnTo>
                    <a:lnTo>
                      <a:pt x="300" y="198"/>
                    </a:lnTo>
                    <a:lnTo>
                      <a:pt x="299" y="201"/>
                    </a:lnTo>
                    <a:lnTo>
                      <a:pt x="298" y="204"/>
                    </a:lnTo>
                    <a:lnTo>
                      <a:pt x="298" y="211"/>
                    </a:lnTo>
                    <a:lnTo>
                      <a:pt x="299" y="219"/>
                    </a:lnTo>
                    <a:lnTo>
                      <a:pt x="303" y="227"/>
                    </a:lnTo>
                    <a:lnTo>
                      <a:pt x="309" y="233"/>
                    </a:lnTo>
                    <a:lnTo>
                      <a:pt x="311" y="237"/>
                    </a:lnTo>
                    <a:lnTo>
                      <a:pt x="312" y="238"/>
                    </a:lnTo>
                    <a:lnTo>
                      <a:pt x="311" y="238"/>
                    </a:lnTo>
                    <a:lnTo>
                      <a:pt x="307" y="237"/>
                    </a:lnTo>
                    <a:lnTo>
                      <a:pt x="300" y="230"/>
                    </a:lnTo>
                    <a:lnTo>
                      <a:pt x="288" y="220"/>
                    </a:lnTo>
                    <a:lnTo>
                      <a:pt x="276" y="210"/>
                    </a:lnTo>
                    <a:lnTo>
                      <a:pt x="265" y="197"/>
                    </a:lnTo>
                    <a:lnTo>
                      <a:pt x="261" y="191"/>
                    </a:lnTo>
                    <a:lnTo>
                      <a:pt x="257" y="186"/>
                    </a:lnTo>
                    <a:lnTo>
                      <a:pt x="255" y="180"/>
                    </a:lnTo>
                    <a:lnTo>
                      <a:pt x="255" y="175"/>
                    </a:lnTo>
                    <a:lnTo>
                      <a:pt x="254" y="170"/>
                    </a:lnTo>
                    <a:lnTo>
                      <a:pt x="252" y="163"/>
                    </a:lnTo>
                    <a:lnTo>
                      <a:pt x="250" y="156"/>
                    </a:lnTo>
                    <a:lnTo>
                      <a:pt x="247" y="149"/>
                    </a:lnTo>
                    <a:lnTo>
                      <a:pt x="239" y="134"/>
                    </a:lnTo>
                    <a:lnTo>
                      <a:pt x="231" y="122"/>
                    </a:lnTo>
                    <a:lnTo>
                      <a:pt x="227" y="117"/>
                    </a:lnTo>
                    <a:lnTo>
                      <a:pt x="222" y="114"/>
                    </a:lnTo>
                    <a:lnTo>
                      <a:pt x="219" y="111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09" y="114"/>
                    </a:lnTo>
                    <a:lnTo>
                      <a:pt x="208" y="119"/>
                    </a:lnTo>
                    <a:lnTo>
                      <a:pt x="208" y="125"/>
                    </a:lnTo>
                    <a:lnTo>
                      <a:pt x="207" y="131"/>
                    </a:lnTo>
                    <a:lnTo>
                      <a:pt x="205" y="133"/>
                    </a:lnTo>
                    <a:lnTo>
                      <a:pt x="202" y="134"/>
                    </a:lnTo>
                    <a:lnTo>
                      <a:pt x="197" y="134"/>
                    </a:lnTo>
                    <a:lnTo>
                      <a:pt x="188" y="130"/>
                    </a:lnTo>
                    <a:lnTo>
                      <a:pt x="175" y="122"/>
                    </a:lnTo>
                    <a:lnTo>
                      <a:pt x="151" y="105"/>
                    </a:lnTo>
                    <a:lnTo>
                      <a:pt x="135" y="96"/>
                    </a:lnTo>
                    <a:lnTo>
                      <a:pt x="131" y="101"/>
                    </a:lnTo>
                    <a:lnTo>
                      <a:pt x="122" y="108"/>
                    </a:lnTo>
                    <a:lnTo>
                      <a:pt x="116" y="113"/>
                    </a:lnTo>
                    <a:lnTo>
                      <a:pt x="111" y="116"/>
                    </a:lnTo>
                    <a:lnTo>
                      <a:pt x="109" y="117"/>
                    </a:lnTo>
                    <a:lnTo>
                      <a:pt x="108" y="117"/>
                    </a:lnTo>
                    <a:lnTo>
                      <a:pt x="107" y="117"/>
                    </a:lnTo>
                    <a:lnTo>
                      <a:pt x="106" y="116"/>
                    </a:lnTo>
                    <a:lnTo>
                      <a:pt x="98" y="103"/>
                    </a:lnTo>
                    <a:lnTo>
                      <a:pt x="92" y="93"/>
                    </a:lnTo>
                    <a:lnTo>
                      <a:pt x="85" y="86"/>
                    </a:lnTo>
                    <a:lnTo>
                      <a:pt x="78" y="79"/>
                    </a:lnTo>
                    <a:lnTo>
                      <a:pt x="71" y="76"/>
                    </a:lnTo>
                    <a:lnTo>
                      <a:pt x="65" y="73"/>
                    </a:lnTo>
                    <a:lnTo>
                      <a:pt x="58" y="72"/>
                    </a:lnTo>
                    <a:lnTo>
                      <a:pt x="52" y="72"/>
                    </a:lnTo>
                    <a:lnTo>
                      <a:pt x="40" y="73"/>
                    </a:lnTo>
                    <a:lnTo>
                      <a:pt x="30" y="74"/>
                    </a:lnTo>
                    <a:lnTo>
                      <a:pt x="26" y="74"/>
                    </a:lnTo>
                    <a:lnTo>
                      <a:pt x="22" y="73"/>
                    </a:lnTo>
                    <a:lnTo>
                      <a:pt x="18" y="72"/>
                    </a:lnTo>
                    <a:lnTo>
                      <a:pt x="15" y="68"/>
                    </a:lnTo>
                    <a:lnTo>
                      <a:pt x="11" y="60"/>
                    </a:lnTo>
                    <a:lnTo>
                      <a:pt x="5" y="50"/>
                    </a:lnTo>
                    <a:lnTo>
                      <a:pt x="2" y="38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7"/>
                    </a:lnTo>
                    <a:lnTo>
                      <a:pt x="3" y="12"/>
                    </a:lnTo>
                    <a:lnTo>
                      <a:pt x="6" y="8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2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Group 407">
              <a:extLst>
                <a:ext uri="{FF2B5EF4-FFF2-40B4-BE49-F238E27FC236}">
                  <a16:creationId xmlns:a16="http://schemas.microsoft.com/office/drawing/2014/main" xmlns="" id="{1883C30B-D58A-4693-A0C1-1E157B9BA6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7252" y="3436814"/>
              <a:ext cx="2870200" cy="531813"/>
              <a:chOff x="1966" y="3333"/>
              <a:chExt cx="1808" cy="335"/>
            </a:xfrm>
            <a:grpFill/>
          </p:grpSpPr>
          <p:sp>
            <p:nvSpPr>
              <p:cNvPr id="70" name="Freeform 207">
                <a:extLst>
                  <a:ext uri="{FF2B5EF4-FFF2-40B4-BE49-F238E27FC236}">
                    <a16:creationId xmlns:a16="http://schemas.microsoft.com/office/drawing/2014/main" xmlns="" id="{5FD79518-7CAB-4DBE-8CC6-29A184F63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3430"/>
                <a:ext cx="137" cy="131"/>
              </a:xfrm>
              <a:custGeom>
                <a:avLst/>
                <a:gdLst>
                  <a:gd name="T0" fmla="*/ 225 w 547"/>
                  <a:gd name="T1" fmla="*/ 108 h 525"/>
                  <a:gd name="T2" fmla="*/ 257 w 547"/>
                  <a:gd name="T3" fmla="*/ 124 h 525"/>
                  <a:gd name="T4" fmla="*/ 287 w 547"/>
                  <a:gd name="T5" fmla="*/ 145 h 525"/>
                  <a:gd name="T6" fmla="*/ 316 w 547"/>
                  <a:gd name="T7" fmla="*/ 180 h 525"/>
                  <a:gd name="T8" fmla="*/ 362 w 547"/>
                  <a:gd name="T9" fmla="*/ 224 h 525"/>
                  <a:gd name="T10" fmla="*/ 408 w 547"/>
                  <a:gd name="T11" fmla="*/ 260 h 525"/>
                  <a:gd name="T12" fmla="*/ 430 w 547"/>
                  <a:gd name="T13" fmla="*/ 276 h 525"/>
                  <a:gd name="T14" fmla="*/ 427 w 547"/>
                  <a:gd name="T15" fmla="*/ 286 h 525"/>
                  <a:gd name="T16" fmla="*/ 417 w 547"/>
                  <a:gd name="T17" fmla="*/ 294 h 525"/>
                  <a:gd name="T18" fmla="*/ 416 w 547"/>
                  <a:gd name="T19" fmla="*/ 303 h 525"/>
                  <a:gd name="T20" fmla="*/ 429 w 547"/>
                  <a:gd name="T21" fmla="*/ 316 h 525"/>
                  <a:gd name="T22" fmla="*/ 439 w 547"/>
                  <a:gd name="T23" fmla="*/ 328 h 525"/>
                  <a:gd name="T24" fmla="*/ 446 w 547"/>
                  <a:gd name="T25" fmla="*/ 354 h 525"/>
                  <a:gd name="T26" fmla="*/ 449 w 547"/>
                  <a:gd name="T27" fmla="*/ 380 h 525"/>
                  <a:gd name="T28" fmla="*/ 457 w 547"/>
                  <a:gd name="T29" fmla="*/ 397 h 525"/>
                  <a:gd name="T30" fmla="*/ 497 w 547"/>
                  <a:gd name="T31" fmla="*/ 454 h 525"/>
                  <a:gd name="T32" fmla="*/ 526 w 547"/>
                  <a:gd name="T33" fmla="*/ 482 h 525"/>
                  <a:gd name="T34" fmla="*/ 542 w 547"/>
                  <a:gd name="T35" fmla="*/ 497 h 525"/>
                  <a:gd name="T36" fmla="*/ 547 w 547"/>
                  <a:gd name="T37" fmla="*/ 511 h 525"/>
                  <a:gd name="T38" fmla="*/ 546 w 547"/>
                  <a:gd name="T39" fmla="*/ 522 h 525"/>
                  <a:gd name="T40" fmla="*/ 539 w 547"/>
                  <a:gd name="T41" fmla="*/ 525 h 525"/>
                  <a:gd name="T42" fmla="*/ 529 w 547"/>
                  <a:gd name="T43" fmla="*/ 520 h 525"/>
                  <a:gd name="T44" fmla="*/ 508 w 547"/>
                  <a:gd name="T45" fmla="*/ 493 h 525"/>
                  <a:gd name="T46" fmla="*/ 466 w 547"/>
                  <a:gd name="T47" fmla="*/ 445 h 525"/>
                  <a:gd name="T48" fmla="*/ 435 w 547"/>
                  <a:gd name="T49" fmla="*/ 402 h 525"/>
                  <a:gd name="T50" fmla="*/ 407 w 547"/>
                  <a:gd name="T51" fmla="*/ 358 h 525"/>
                  <a:gd name="T52" fmla="*/ 376 w 547"/>
                  <a:gd name="T53" fmla="*/ 321 h 525"/>
                  <a:gd name="T54" fmla="*/ 368 w 547"/>
                  <a:gd name="T55" fmla="*/ 320 h 525"/>
                  <a:gd name="T56" fmla="*/ 364 w 547"/>
                  <a:gd name="T57" fmla="*/ 336 h 525"/>
                  <a:gd name="T58" fmla="*/ 382 w 547"/>
                  <a:gd name="T59" fmla="*/ 372 h 525"/>
                  <a:gd name="T60" fmla="*/ 388 w 547"/>
                  <a:gd name="T61" fmla="*/ 386 h 525"/>
                  <a:gd name="T62" fmla="*/ 385 w 547"/>
                  <a:gd name="T63" fmla="*/ 392 h 525"/>
                  <a:gd name="T64" fmla="*/ 374 w 547"/>
                  <a:gd name="T65" fmla="*/ 388 h 525"/>
                  <a:gd name="T66" fmla="*/ 351 w 547"/>
                  <a:gd name="T67" fmla="*/ 345 h 525"/>
                  <a:gd name="T68" fmla="*/ 326 w 547"/>
                  <a:gd name="T69" fmla="*/ 299 h 525"/>
                  <a:gd name="T70" fmla="*/ 309 w 547"/>
                  <a:gd name="T71" fmla="*/ 281 h 525"/>
                  <a:gd name="T72" fmla="*/ 302 w 547"/>
                  <a:gd name="T73" fmla="*/ 281 h 525"/>
                  <a:gd name="T74" fmla="*/ 299 w 547"/>
                  <a:gd name="T75" fmla="*/ 304 h 525"/>
                  <a:gd name="T76" fmla="*/ 294 w 547"/>
                  <a:gd name="T77" fmla="*/ 317 h 525"/>
                  <a:gd name="T78" fmla="*/ 282 w 547"/>
                  <a:gd name="T79" fmla="*/ 295 h 525"/>
                  <a:gd name="T80" fmla="*/ 231 w 547"/>
                  <a:gd name="T81" fmla="*/ 184 h 525"/>
                  <a:gd name="T82" fmla="*/ 211 w 547"/>
                  <a:gd name="T83" fmla="*/ 150 h 525"/>
                  <a:gd name="T84" fmla="*/ 199 w 547"/>
                  <a:gd name="T85" fmla="*/ 142 h 525"/>
                  <a:gd name="T86" fmla="*/ 190 w 547"/>
                  <a:gd name="T87" fmla="*/ 149 h 525"/>
                  <a:gd name="T88" fmla="*/ 183 w 547"/>
                  <a:gd name="T89" fmla="*/ 180 h 525"/>
                  <a:gd name="T90" fmla="*/ 177 w 547"/>
                  <a:gd name="T91" fmla="*/ 190 h 525"/>
                  <a:gd name="T92" fmla="*/ 173 w 547"/>
                  <a:gd name="T93" fmla="*/ 191 h 525"/>
                  <a:gd name="T94" fmla="*/ 156 w 547"/>
                  <a:gd name="T95" fmla="*/ 173 h 525"/>
                  <a:gd name="T96" fmla="*/ 143 w 547"/>
                  <a:gd name="T97" fmla="*/ 153 h 525"/>
                  <a:gd name="T98" fmla="*/ 143 w 547"/>
                  <a:gd name="T99" fmla="*/ 162 h 525"/>
                  <a:gd name="T100" fmla="*/ 141 w 547"/>
                  <a:gd name="T101" fmla="*/ 176 h 525"/>
                  <a:gd name="T102" fmla="*/ 124 w 547"/>
                  <a:gd name="T103" fmla="*/ 171 h 525"/>
                  <a:gd name="T104" fmla="*/ 87 w 547"/>
                  <a:gd name="T105" fmla="*/ 138 h 525"/>
                  <a:gd name="T106" fmla="*/ 43 w 547"/>
                  <a:gd name="T107" fmla="*/ 83 h 525"/>
                  <a:gd name="T108" fmla="*/ 9 w 547"/>
                  <a:gd name="T109" fmla="*/ 29 h 525"/>
                  <a:gd name="T110" fmla="*/ 0 w 547"/>
                  <a:gd name="T111" fmla="*/ 6 h 525"/>
                  <a:gd name="T112" fmla="*/ 5 w 547"/>
                  <a:gd name="T113" fmla="*/ 0 h 525"/>
                  <a:gd name="T114" fmla="*/ 16 w 547"/>
                  <a:gd name="T115" fmla="*/ 2 h 525"/>
                  <a:gd name="T116" fmla="*/ 52 w 547"/>
                  <a:gd name="T117" fmla="*/ 19 h 525"/>
                  <a:gd name="T118" fmla="*/ 121 w 547"/>
                  <a:gd name="T119" fmla="*/ 55 h 525"/>
                  <a:gd name="T120" fmla="*/ 148 w 547"/>
                  <a:gd name="T121" fmla="*/ 74 h 525"/>
                  <a:gd name="T122" fmla="*/ 148 w 547"/>
                  <a:gd name="T123" fmla="*/ 79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47" h="525">
                    <a:moveTo>
                      <a:pt x="147" y="80"/>
                    </a:moveTo>
                    <a:lnTo>
                      <a:pt x="182" y="93"/>
                    </a:lnTo>
                    <a:lnTo>
                      <a:pt x="225" y="108"/>
                    </a:lnTo>
                    <a:lnTo>
                      <a:pt x="235" y="112"/>
                    </a:lnTo>
                    <a:lnTo>
                      <a:pt x="246" y="117"/>
                    </a:lnTo>
                    <a:lnTo>
                      <a:pt x="257" y="124"/>
                    </a:lnTo>
                    <a:lnTo>
                      <a:pt x="268" y="130"/>
                    </a:lnTo>
                    <a:lnTo>
                      <a:pt x="278" y="137"/>
                    </a:lnTo>
                    <a:lnTo>
                      <a:pt x="287" y="145"/>
                    </a:lnTo>
                    <a:lnTo>
                      <a:pt x="296" y="154"/>
                    </a:lnTo>
                    <a:lnTo>
                      <a:pt x="303" y="164"/>
                    </a:lnTo>
                    <a:lnTo>
                      <a:pt x="316" y="180"/>
                    </a:lnTo>
                    <a:lnTo>
                      <a:pt x="330" y="195"/>
                    </a:lnTo>
                    <a:lnTo>
                      <a:pt x="346" y="210"/>
                    </a:lnTo>
                    <a:lnTo>
                      <a:pt x="362" y="224"/>
                    </a:lnTo>
                    <a:lnTo>
                      <a:pt x="378" y="237"/>
                    </a:lnTo>
                    <a:lnTo>
                      <a:pt x="393" y="249"/>
                    </a:lnTo>
                    <a:lnTo>
                      <a:pt x="408" y="260"/>
                    </a:lnTo>
                    <a:lnTo>
                      <a:pt x="421" y="268"/>
                    </a:lnTo>
                    <a:lnTo>
                      <a:pt x="426" y="273"/>
                    </a:lnTo>
                    <a:lnTo>
                      <a:pt x="430" y="276"/>
                    </a:lnTo>
                    <a:lnTo>
                      <a:pt x="432" y="278"/>
                    </a:lnTo>
                    <a:lnTo>
                      <a:pt x="432" y="281"/>
                    </a:lnTo>
                    <a:lnTo>
                      <a:pt x="427" y="286"/>
                    </a:lnTo>
                    <a:lnTo>
                      <a:pt x="422" y="290"/>
                    </a:lnTo>
                    <a:lnTo>
                      <a:pt x="420" y="292"/>
                    </a:lnTo>
                    <a:lnTo>
                      <a:pt x="417" y="294"/>
                    </a:lnTo>
                    <a:lnTo>
                      <a:pt x="416" y="297"/>
                    </a:lnTo>
                    <a:lnTo>
                      <a:pt x="415" y="300"/>
                    </a:lnTo>
                    <a:lnTo>
                      <a:pt x="416" y="303"/>
                    </a:lnTo>
                    <a:lnTo>
                      <a:pt x="418" y="307"/>
                    </a:lnTo>
                    <a:lnTo>
                      <a:pt x="422" y="311"/>
                    </a:lnTo>
                    <a:lnTo>
                      <a:pt x="429" y="316"/>
                    </a:lnTo>
                    <a:lnTo>
                      <a:pt x="433" y="319"/>
                    </a:lnTo>
                    <a:lnTo>
                      <a:pt x="437" y="323"/>
                    </a:lnTo>
                    <a:lnTo>
                      <a:pt x="439" y="328"/>
                    </a:lnTo>
                    <a:lnTo>
                      <a:pt x="442" y="332"/>
                    </a:lnTo>
                    <a:lnTo>
                      <a:pt x="445" y="343"/>
                    </a:lnTo>
                    <a:lnTo>
                      <a:pt x="446" y="354"/>
                    </a:lnTo>
                    <a:lnTo>
                      <a:pt x="446" y="364"/>
                    </a:lnTo>
                    <a:lnTo>
                      <a:pt x="448" y="375"/>
                    </a:lnTo>
                    <a:lnTo>
                      <a:pt x="449" y="380"/>
                    </a:lnTo>
                    <a:lnTo>
                      <a:pt x="451" y="386"/>
                    </a:lnTo>
                    <a:lnTo>
                      <a:pt x="453" y="391"/>
                    </a:lnTo>
                    <a:lnTo>
                      <a:pt x="457" y="397"/>
                    </a:lnTo>
                    <a:lnTo>
                      <a:pt x="472" y="418"/>
                    </a:lnTo>
                    <a:lnTo>
                      <a:pt x="488" y="442"/>
                    </a:lnTo>
                    <a:lnTo>
                      <a:pt x="497" y="454"/>
                    </a:lnTo>
                    <a:lnTo>
                      <a:pt x="506" y="465"/>
                    </a:lnTo>
                    <a:lnTo>
                      <a:pt x="516" y="474"/>
                    </a:lnTo>
                    <a:lnTo>
                      <a:pt x="526" y="482"/>
                    </a:lnTo>
                    <a:lnTo>
                      <a:pt x="532" y="487"/>
                    </a:lnTo>
                    <a:lnTo>
                      <a:pt x="538" y="492"/>
                    </a:lnTo>
                    <a:lnTo>
                      <a:pt x="542" y="497"/>
                    </a:lnTo>
                    <a:lnTo>
                      <a:pt x="545" y="501"/>
                    </a:lnTo>
                    <a:lnTo>
                      <a:pt x="547" y="507"/>
                    </a:lnTo>
                    <a:lnTo>
                      <a:pt x="547" y="511"/>
                    </a:lnTo>
                    <a:lnTo>
                      <a:pt x="547" y="515"/>
                    </a:lnTo>
                    <a:lnTo>
                      <a:pt x="547" y="518"/>
                    </a:lnTo>
                    <a:lnTo>
                      <a:pt x="546" y="522"/>
                    </a:lnTo>
                    <a:lnTo>
                      <a:pt x="544" y="524"/>
                    </a:lnTo>
                    <a:lnTo>
                      <a:pt x="542" y="525"/>
                    </a:lnTo>
                    <a:lnTo>
                      <a:pt x="539" y="525"/>
                    </a:lnTo>
                    <a:lnTo>
                      <a:pt x="535" y="525"/>
                    </a:lnTo>
                    <a:lnTo>
                      <a:pt x="532" y="523"/>
                    </a:lnTo>
                    <a:lnTo>
                      <a:pt x="529" y="520"/>
                    </a:lnTo>
                    <a:lnTo>
                      <a:pt x="526" y="515"/>
                    </a:lnTo>
                    <a:lnTo>
                      <a:pt x="518" y="504"/>
                    </a:lnTo>
                    <a:lnTo>
                      <a:pt x="508" y="493"/>
                    </a:lnTo>
                    <a:lnTo>
                      <a:pt x="499" y="481"/>
                    </a:lnTo>
                    <a:lnTo>
                      <a:pt x="488" y="469"/>
                    </a:lnTo>
                    <a:lnTo>
                      <a:pt x="466" y="445"/>
                    </a:lnTo>
                    <a:lnTo>
                      <a:pt x="447" y="421"/>
                    </a:lnTo>
                    <a:lnTo>
                      <a:pt x="440" y="412"/>
                    </a:lnTo>
                    <a:lnTo>
                      <a:pt x="435" y="402"/>
                    </a:lnTo>
                    <a:lnTo>
                      <a:pt x="429" y="391"/>
                    </a:lnTo>
                    <a:lnTo>
                      <a:pt x="423" y="382"/>
                    </a:lnTo>
                    <a:lnTo>
                      <a:pt x="407" y="358"/>
                    </a:lnTo>
                    <a:lnTo>
                      <a:pt x="394" y="341"/>
                    </a:lnTo>
                    <a:lnTo>
                      <a:pt x="383" y="329"/>
                    </a:lnTo>
                    <a:lnTo>
                      <a:pt x="376" y="321"/>
                    </a:lnTo>
                    <a:lnTo>
                      <a:pt x="372" y="320"/>
                    </a:lnTo>
                    <a:lnTo>
                      <a:pt x="369" y="320"/>
                    </a:lnTo>
                    <a:lnTo>
                      <a:pt x="368" y="320"/>
                    </a:lnTo>
                    <a:lnTo>
                      <a:pt x="366" y="322"/>
                    </a:lnTo>
                    <a:lnTo>
                      <a:pt x="364" y="328"/>
                    </a:lnTo>
                    <a:lnTo>
                      <a:pt x="364" y="336"/>
                    </a:lnTo>
                    <a:lnTo>
                      <a:pt x="372" y="350"/>
                    </a:lnTo>
                    <a:lnTo>
                      <a:pt x="382" y="364"/>
                    </a:lnTo>
                    <a:lnTo>
                      <a:pt x="382" y="372"/>
                    </a:lnTo>
                    <a:lnTo>
                      <a:pt x="383" y="378"/>
                    </a:lnTo>
                    <a:lnTo>
                      <a:pt x="385" y="383"/>
                    </a:lnTo>
                    <a:lnTo>
                      <a:pt x="388" y="386"/>
                    </a:lnTo>
                    <a:lnTo>
                      <a:pt x="389" y="389"/>
                    </a:lnTo>
                    <a:lnTo>
                      <a:pt x="388" y="391"/>
                    </a:lnTo>
                    <a:lnTo>
                      <a:pt x="385" y="392"/>
                    </a:lnTo>
                    <a:lnTo>
                      <a:pt x="380" y="395"/>
                    </a:lnTo>
                    <a:lnTo>
                      <a:pt x="378" y="392"/>
                    </a:lnTo>
                    <a:lnTo>
                      <a:pt x="374" y="388"/>
                    </a:lnTo>
                    <a:lnTo>
                      <a:pt x="368" y="379"/>
                    </a:lnTo>
                    <a:lnTo>
                      <a:pt x="363" y="370"/>
                    </a:lnTo>
                    <a:lnTo>
                      <a:pt x="351" y="345"/>
                    </a:lnTo>
                    <a:lnTo>
                      <a:pt x="338" y="320"/>
                    </a:lnTo>
                    <a:lnTo>
                      <a:pt x="333" y="308"/>
                    </a:lnTo>
                    <a:lnTo>
                      <a:pt x="326" y="299"/>
                    </a:lnTo>
                    <a:lnTo>
                      <a:pt x="320" y="291"/>
                    </a:lnTo>
                    <a:lnTo>
                      <a:pt x="314" y="286"/>
                    </a:lnTo>
                    <a:lnTo>
                      <a:pt x="309" y="281"/>
                    </a:lnTo>
                    <a:lnTo>
                      <a:pt x="306" y="280"/>
                    </a:lnTo>
                    <a:lnTo>
                      <a:pt x="303" y="280"/>
                    </a:lnTo>
                    <a:lnTo>
                      <a:pt x="302" y="281"/>
                    </a:lnTo>
                    <a:lnTo>
                      <a:pt x="301" y="282"/>
                    </a:lnTo>
                    <a:lnTo>
                      <a:pt x="301" y="285"/>
                    </a:lnTo>
                    <a:lnTo>
                      <a:pt x="299" y="304"/>
                    </a:lnTo>
                    <a:lnTo>
                      <a:pt x="297" y="314"/>
                    </a:lnTo>
                    <a:lnTo>
                      <a:pt x="295" y="317"/>
                    </a:lnTo>
                    <a:lnTo>
                      <a:pt x="294" y="317"/>
                    </a:lnTo>
                    <a:lnTo>
                      <a:pt x="293" y="317"/>
                    </a:lnTo>
                    <a:lnTo>
                      <a:pt x="290" y="315"/>
                    </a:lnTo>
                    <a:lnTo>
                      <a:pt x="282" y="295"/>
                    </a:lnTo>
                    <a:lnTo>
                      <a:pt x="268" y="263"/>
                    </a:lnTo>
                    <a:lnTo>
                      <a:pt x="248" y="222"/>
                    </a:lnTo>
                    <a:lnTo>
                      <a:pt x="231" y="184"/>
                    </a:lnTo>
                    <a:lnTo>
                      <a:pt x="223" y="168"/>
                    </a:lnTo>
                    <a:lnTo>
                      <a:pt x="214" y="155"/>
                    </a:lnTo>
                    <a:lnTo>
                      <a:pt x="211" y="150"/>
                    </a:lnTo>
                    <a:lnTo>
                      <a:pt x="206" y="147"/>
                    </a:lnTo>
                    <a:lnTo>
                      <a:pt x="202" y="143"/>
                    </a:lnTo>
                    <a:lnTo>
                      <a:pt x="199" y="142"/>
                    </a:lnTo>
                    <a:lnTo>
                      <a:pt x="196" y="142"/>
                    </a:lnTo>
                    <a:lnTo>
                      <a:pt x="192" y="145"/>
                    </a:lnTo>
                    <a:lnTo>
                      <a:pt x="190" y="149"/>
                    </a:lnTo>
                    <a:lnTo>
                      <a:pt x="188" y="154"/>
                    </a:lnTo>
                    <a:lnTo>
                      <a:pt x="186" y="167"/>
                    </a:lnTo>
                    <a:lnTo>
                      <a:pt x="183" y="180"/>
                    </a:lnTo>
                    <a:lnTo>
                      <a:pt x="182" y="184"/>
                    </a:lnTo>
                    <a:lnTo>
                      <a:pt x="179" y="189"/>
                    </a:lnTo>
                    <a:lnTo>
                      <a:pt x="177" y="190"/>
                    </a:lnTo>
                    <a:lnTo>
                      <a:pt x="176" y="191"/>
                    </a:lnTo>
                    <a:lnTo>
                      <a:pt x="174" y="191"/>
                    </a:lnTo>
                    <a:lnTo>
                      <a:pt x="173" y="191"/>
                    </a:lnTo>
                    <a:lnTo>
                      <a:pt x="168" y="187"/>
                    </a:lnTo>
                    <a:lnTo>
                      <a:pt x="162" y="182"/>
                    </a:lnTo>
                    <a:lnTo>
                      <a:pt x="156" y="173"/>
                    </a:lnTo>
                    <a:lnTo>
                      <a:pt x="148" y="161"/>
                    </a:lnTo>
                    <a:lnTo>
                      <a:pt x="145" y="155"/>
                    </a:lnTo>
                    <a:lnTo>
                      <a:pt x="143" y="153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3" y="162"/>
                    </a:lnTo>
                    <a:lnTo>
                      <a:pt x="144" y="170"/>
                    </a:lnTo>
                    <a:lnTo>
                      <a:pt x="143" y="173"/>
                    </a:lnTo>
                    <a:lnTo>
                      <a:pt x="141" y="176"/>
                    </a:lnTo>
                    <a:lnTo>
                      <a:pt x="137" y="177"/>
                    </a:lnTo>
                    <a:lnTo>
                      <a:pt x="132" y="176"/>
                    </a:lnTo>
                    <a:lnTo>
                      <a:pt x="124" y="171"/>
                    </a:lnTo>
                    <a:lnTo>
                      <a:pt x="115" y="164"/>
                    </a:lnTo>
                    <a:lnTo>
                      <a:pt x="102" y="153"/>
                    </a:lnTo>
                    <a:lnTo>
                      <a:pt x="87" y="138"/>
                    </a:lnTo>
                    <a:lnTo>
                      <a:pt x="78" y="128"/>
                    </a:lnTo>
                    <a:lnTo>
                      <a:pt x="63" y="109"/>
                    </a:lnTo>
                    <a:lnTo>
                      <a:pt x="43" y="83"/>
                    </a:lnTo>
                    <a:lnTo>
                      <a:pt x="24" y="55"/>
                    </a:lnTo>
                    <a:lnTo>
                      <a:pt x="15" y="42"/>
                    </a:lnTo>
                    <a:lnTo>
                      <a:pt x="9" y="29"/>
                    </a:lnTo>
                    <a:lnTo>
                      <a:pt x="4" y="18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1"/>
                    </a:lnTo>
                    <a:lnTo>
                      <a:pt x="16" y="2"/>
                    </a:lnTo>
                    <a:lnTo>
                      <a:pt x="23" y="5"/>
                    </a:lnTo>
                    <a:lnTo>
                      <a:pt x="34" y="11"/>
                    </a:lnTo>
                    <a:lnTo>
                      <a:pt x="52" y="19"/>
                    </a:lnTo>
                    <a:lnTo>
                      <a:pt x="75" y="30"/>
                    </a:lnTo>
                    <a:lnTo>
                      <a:pt x="100" y="42"/>
                    </a:lnTo>
                    <a:lnTo>
                      <a:pt x="121" y="55"/>
                    </a:lnTo>
                    <a:lnTo>
                      <a:pt x="139" y="66"/>
                    </a:lnTo>
                    <a:lnTo>
                      <a:pt x="145" y="70"/>
                    </a:lnTo>
                    <a:lnTo>
                      <a:pt x="148" y="74"/>
                    </a:lnTo>
                    <a:lnTo>
                      <a:pt x="149" y="76"/>
                    </a:lnTo>
                    <a:lnTo>
                      <a:pt x="149" y="78"/>
                    </a:lnTo>
                    <a:lnTo>
                      <a:pt x="148" y="79"/>
                    </a:lnTo>
                    <a:lnTo>
                      <a:pt x="147" y="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1" name="Freeform 208">
                <a:extLst>
                  <a:ext uri="{FF2B5EF4-FFF2-40B4-BE49-F238E27FC236}">
                    <a16:creationId xmlns:a16="http://schemas.microsoft.com/office/drawing/2014/main" xmlns="" id="{31AB0F22-14D9-4FEC-A389-A257BFCF5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" y="3498"/>
                <a:ext cx="103" cy="111"/>
              </a:xfrm>
              <a:custGeom>
                <a:avLst/>
                <a:gdLst>
                  <a:gd name="T0" fmla="*/ 200 w 411"/>
                  <a:gd name="T1" fmla="*/ 143 h 445"/>
                  <a:gd name="T2" fmla="*/ 231 w 411"/>
                  <a:gd name="T3" fmla="*/ 172 h 445"/>
                  <a:gd name="T4" fmla="*/ 259 w 411"/>
                  <a:gd name="T5" fmla="*/ 205 h 445"/>
                  <a:gd name="T6" fmla="*/ 259 w 411"/>
                  <a:gd name="T7" fmla="*/ 219 h 445"/>
                  <a:gd name="T8" fmla="*/ 269 w 411"/>
                  <a:gd name="T9" fmla="*/ 236 h 445"/>
                  <a:gd name="T10" fmla="*/ 311 w 411"/>
                  <a:gd name="T11" fmla="*/ 270 h 445"/>
                  <a:gd name="T12" fmla="*/ 323 w 411"/>
                  <a:gd name="T13" fmla="*/ 288 h 445"/>
                  <a:gd name="T14" fmla="*/ 322 w 411"/>
                  <a:gd name="T15" fmla="*/ 297 h 445"/>
                  <a:gd name="T16" fmla="*/ 315 w 411"/>
                  <a:gd name="T17" fmla="*/ 294 h 445"/>
                  <a:gd name="T18" fmla="*/ 300 w 411"/>
                  <a:gd name="T19" fmla="*/ 282 h 445"/>
                  <a:gd name="T20" fmla="*/ 301 w 411"/>
                  <a:gd name="T21" fmla="*/ 290 h 445"/>
                  <a:gd name="T22" fmla="*/ 352 w 411"/>
                  <a:gd name="T23" fmla="*/ 350 h 445"/>
                  <a:gd name="T24" fmla="*/ 384 w 411"/>
                  <a:gd name="T25" fmla="*/ 401 h 445"/>
                  <a:gd name="T26" fmla="*/ 410 w 411"/>
                  <a:gd name="T27" fmla="*/ 441 h 445"/>
                  <a:gd name="T28" fmla="*/ 410 w 411"/>
                  <a:gd name="T29" fmla="*/ 445 h 445"/>
                  <a:gd name="T30" fmla="*/ 372 w 411"/>
                  <a:gd name="T31" fmla="*/ 416 h 445"/>
                  <a:gd name="T32" fmla="*/ 341 w 411"/>
                  <a:gd name="T33" fmla="*/ 384 h 445"/>
                  <a:gd name="T34" fmla="*/ 307 w 411"/>
                  <a:gd name="T35" fmla="*/ 353 h 445"/>
                  <a:gd name="T36" fmla="*/ 287 w 411"/>
                  <a:gd name="T37" fmla="*/ 326 h 445"/>
                  <a:gd name="T38" fmla="*/ 275 w 411"/>
                  <a:gd name="T39" fmla="*/ 298 h 445"/>
                  <a:gd name="T40" fmla="*/ 270 w 411"/>
                  <a:gd name="T41" fmla="*/ 294 h 445"/>
                  <a:gd name="T42" fmla="*/ 265 w 411"/>
                  <a:gd name="T43" fmla="*/ 311 h 445"/>
                  <a:gd name="T44" fmla="*/ 250 w 411"/>
                  <a:gd name="T45" fmla="*/ 308 h 445"/>
                  <a:gd name="T46" fmla="*/ 229 w 411"/>
                  <a:gd name="T47" fmla="*/ 275 h 445"/>
                  <a:gd name="T48" fmla="*/ 209 w 411"/>
                  <a:gd name="T49" fmla="*/ 244 h 445"/>
                  <a:gd name="T50" fmla="*/ 186 w 411"/>
                  <a:gd name="T51" fmla="*/ 222 h 445"/>
                  <a:gd name="T52" fmla="*/ 183 w 411"/>
                  <a:gd name="T53" fmla="*/ 207 h 445"/>
                  <a:gd name="T54" fmla="*/ 184 w 411"/>
                  <a:gd name="T55" fmla="*/ 186 h 445"/>
                  <a:gd name="T56" fmla="*/ 173 w 411"/>
                  <a:gd name="T57" fmla="*/ 167 h 445"/>
                  <a:gd name="T58" fmla="*/ 157 w 411"/>
                  <a:gd name="T59" fmla="*/ 156 h 445"/>
                  <a:gd name="T60" fmla="*/ 146 w 411"/>
                  <a:gd name="T61" fmla="*/ 157 h 445"/>
                  <a:gd name="T62" fmla="*/ 137 w 411"/>
                  <a:gd name="T63" fmla="*/ 167 h 445"/>
                  <a:gd name="T64" fmla="*/ 131 w 411"/>
                  <a:gd name="T65" fmla="*/ 203 h 445"/>
                  <a:gd name="T66" fmla="*/ 111 w 411"/>
                  <a:gd name="T67" fmla="*/ 134 h 445"/>
                  <a:gd name="T68" fmla="*/ 96 w 411"/>
                  <a:gd name="T69" fmla="*/ 100 h 445"/>
                  <a:gd name="T70" fmla="*/ 77 w 411"/>
                  <a:gd name="T71" fmla="*/ 82 h 445"/>
                  <a:gd name="T72" fmla="*/ 54 w 411"/>
                  <a:gd name="T73" fmla="*/ 58 h 445"/>
                  <a:gd name="T74" fmla="*/ 23 w 411"/>
                  <a:gd name="T75" fmla="*/ 31 h 445"/>
                  <a:gd name="T76" fmla="*/ 1 w 411"/>
                  <a:gd name="T77" fmla="*/ 9 h 445"/>
                  <a:gd name="T78" fmla="*/ 1 w 411"/>
                  <a:gd name="T79" fmla="*/ 3 h 445"/>
                  <a:gd name="T80" fmla="*/ 8 w 411"/>
                  <a:gd name="T81" fmla="*/ 0 h 445"/>
                  <a:gd name="T82" fmla="*/ 22 w 411"/>
                  <a:gd name="T83" fmla="*/ 3 h 445"/>
                  <a:gd name="T84" fmla="*/ 47 w 411"/>
                  <a:gd name="T85" fmla="*/ 18 h 445"/>
                  <a:gd name="T86" fmla="*/ 83 w 411"/>
                  <a:gd name="T87" fmla="*/ 43 h 445"/>
                  <a:gd name="T88" fmla="*/ 103 w 411"/>
                  <a:gd name="T89" fmla="*/ 60 h 445"/>
                  <a:gd name="T90" fmla="*/ 146 w 411"/>
                  <a:gd name="T91" fmla="*/ 104 h 445"/>
                  <a:gd name="T92" fmla="*/ 175 w 411"/>
                  <a:gd name="T93" fmla="*/ 12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11" h="445">
                    <a:moveTo>
                      <a:pt x="190" y="126"/>
                    </a:moveTo>
                    <a:lnTo>
                      <a:pt x="194" y="134"/>
                    </a:lnTo>
                    <a:lnTo>
                      <a:pt x="200" y="143"/>
                    </a:lnTo>
                    <a:lnTo>
                      <a:pt x="207" y="151"/>
                    </a:lnTo>
                    <a:lnTo>
                      <a:pt x="215" y="158"/>
                    </a:lnTo>
                    <a:lnTo>
                      <a:pt x="231" y="172"/>
                    </a:lnTo>
                    <a:lnTo>
                      <a:pt x="245" y="185"/>
                    </a:lnTo>
                    <a:lnTo>
                      <a:pt x="255" y="197"/>
                    </a:lnTo>
                    <a:lnTo>
                      <a:pt x="259" y="205"/>
                    </a:lnTo>
                    <a:lnTo>
                      <a:pt x="260" y="211"/>
                    </a:lnTo>
                    <a:lnTo>
                      <a:pt x="260" y="214"/>
                    </a:lnTo>
                    <a:lnTo>
                      <a:pt x="259" y="219"/>
                    </a:lnTo>
                    <a:lnTo>
                      <a:pt x="259" y="222"/>
                    </a:lnTo>
                    <a:lnTo>
                      <a:pt x="262" y="227"/>
                    </a:lnTo>
                    <a:lnTo>
                      <a:pt x="269" y="236"/>
                    </a:lnTo>
                    <a:lnTo>
                      <a:pt x="284" y="247"/>
                    </a:lnTo>
                    <a:lnTo>
                      <a:pt x="302" y="262"/>
                    </a:lnTo>
                    <a:lnTo>
                      <a:pt x="311" y="270"/>
                    </a:lnTo>
                    <a:lnTo>
                      <a:pt x="319" y="279"/>
                    </a:lnTo>
                    <a:lnTo>
                      <a:pt x="321" y="283"/>
                    </a:lnTo>
                    <a:lnTo>
                      <a:pt x="323" y="288"/>
                    </a:lnTo>
                    <a:lnTo>
                      <a:pt x="323" y="292"/>
                    </a:lnTo>
                    <a:lnTo>
                      <a:pt x="323" y="296"/>
                    </a:lnTo>
                    <a:lnTo>
                      <a:pt x="322" y="297"/>
                    </a:lnTo>
                    <a:lnTo>
                      <a:pt x="321" y="297"/>
                    </a:lnTo>
                    <a:lnTo>
                      <a:pt x="319" y="296"/>
                    </a:lnTo>
                    <a:lnTo>
                      <a:pt x="315" y="294"/>
                    </a:lnTo>
                    <a:lnTo>
                      <a:pt x="310" y="289"/>
                    </a:lnTo>
                    <a:lnTo>
                      <a:pt x="305" y="284"/>
                    </a:lnTo>
                    <a:lnTo>
                      <a:pt x="300" y="282"/>
                    </a:lnTo>
                    <a:lnTo>
                      <a:pt x="298" y="283"/>
                    </a:lnTo>
                    <a:lnTo>
                      <a:pt x="299" y="285"/>
                    </a:lnTo>
                    <a:lnTo>
                      <a:pt x="301" y="290"/>
                    </a:lnTo>
                    <a:lnTo>
                      <a:pt x="310" y="303"/>
                    </a:lnTo>
                    <a:lnTo>
                      <a:pt x="323" y="318"/>
                    </a:lnTo>
                    <a:lnTo>
                      <a:pt x="352" y="350"/>
                    </a:lnTo>
                    <a:lnTo>
                      <a:pt x="367" y="367"/>
                    </a:lnTo>
                    <a:lnTo>
                      <a:pt x="375" y="385"/>
                    </a:lnTo>
                    <a:lnTo>
                      <a:pt x="384" y="401"/>
                    </a:lnTo>
                    <a:lnTo>
                      <a:pt x="396" y="418"/>
                    </a:lnTo>
                    <a:lnTo>
                      <a:pt x="407" y="436"/>
                    </a:lnTo>
                    <a:lnTo>
                      <a:pt x="410" y="441"/>
                    </a:lnTo>
                    <a:lnTo>
                      <a:pt x="411" y="444"/>
                    </a:lnTo>
                    <a:lnTo>
                      <a:pt x="411" y="445"/>
                    </a:lnTo>
                    <a:lnTo>
                      <a:pt x="410" y="445"/>
                    </a:lnTo>
                    <a:lnTo>
                      <a:pt x="403" y="441"/>
                    </a:lnTo>
                    <a:lnTo>
                      <a:pt x="393" y="433"/>
                    </a:lnTo>
                    <a:lnTo>
                      <a:pt x="372" y="416"/>
                    </a:lnTo>
                    <a:lnTo>
                      <a:pt x="361" y="405"/>
                    </a:lnTo>
                    <a:lnTo>
                      <a:pt x="352" y="394"/>
                    </a:lnTo>
                    <a:lnTo>
                      <a:pt x="341" y="384"/>
                    </a:lnTo>
                    <a:lnTo>
                      <a:pt x="329" y="374"/>
                    </a:lnTo>
                    <a:lnTo>
                      <a:pt x="319" y="364"/>
                    </a:lnTo>
                    <a:lnTo>
                      <a:pt x="307" y="353"/>
                    </a:lnTo>
                    <a:lnTo>
                      <a:pt x="296" y="340"/>
                    </a:lnTo>
                    <a:lnTo>
                      <a:pt x="292" y="334"/>
                    </a:lnTo>
                    <a:lnTo>
                      <a:pt x="287" y="326"/>
                    </a:lnTo>
                    <a:lnTo>
                      <a:pt x="283" y="318"/>
                    </a:lnTo>
                    <a:lnTo>
                      <a:pt x="280" y="309"/>
                    </a:lnTo>
                    <a:lnTo>
                      <a:pt x="275" y="298"/>
                    </a:lnTo>
                    <a:lnTo>
                      <a:pt x="272" y="294"/>
                    </a:lnTo>
                    <a:lnTo>
                      <a:pt x="271" y="294"/>
                    </a:lnTo>
                    <a:lnTo>
                      <a:pt x="270" y="294"/>
                    </a:lnTo>
                    <a:lnTo>
                      <a:pt x="269" y="296"/>
                    </a:lnTo>
                    <a:lnTo>
                      <a:pt x="268" y="298"/>
                    </a:lnTo>
                    <a:lnTo>
                      <a:pt x="265" y="311"/>
                    </a:lnTo>
                    <a:lnTo>
                      <a:pt x="265" y="324"/>
                    </a:lnTo>
                    <a:lnTo>
                      <a:pt x="260" y="320"/>
                    </a:lnTo>
                    <a:lnTo>
                      <a:pt x="250" y="308"/>
                    </a:lnTo>
                    <a:lnTo>
                      <a:pt x="240" y="294"/>
                    </a:lnTo>
                    <a:lnTo>
                      <a:pt x="233" y="284"/>
                    </a:lnTo>
                    <a:lnTo>
                      <a:pt x="229" y="275"/>
                    </a:lnTo>
                    <a:lnTo>
                      <a:pt x="224" y="265"/>
                    </a:lnTo>
                    <a:lnTo>
                      <a:pt x="218" y="255"/>
                    </a:lnTo>
                    <a:lnTo>
                      <a:pt x="209" y="244"/>
                    </a:lnTo>
                    <a:lnTo>
                      <a:pt x="200" y="236"/>
                    </a:lnTo>
                    <a:lnTo>
                      <a:pt x="189" y="227"/>
                    </a:lnTo>
                    <a:lnTo>
                      <a:pt x="186" y="222"/>
                    </a:lnTo>
                    <a:lnTo>
                      <a:pt x="183" y="217"/>
                    </a:lnTo>
                    <a:lnTo>
                      <a:pt x="182" y="212"/>
                    </a:lnTo>
                    <a:lnTo>
                      <a:pt x="183" y="207"/>
                    </a:lnTo>
                    <a:lnTo>
                      <a:pt x="185" y="200"/>
                    </a:lnTo>
                    <a:lnTo>
                      <a:pt x="185" y="194"/>
                    </a:lnTo>
                    <a:lnTo>
                      <a:pt x="184" y="186"/>
                    </a:lnTo>
                    <a:lnTo>
                      <a:pt x="180" y="180"/>
                    </a:lnTo>
                    <a:lnTo>
                      <a:pt x="177" y="172"/>
                    </a:lnTo>
                    <a:lnTo>
                      <a:pt x="173" y="167"/>
                    </a:lnTo>
                    <a:lnTo>
                      <a:pt x="168" y="161"/>
                    </a:lnTo>
                    <a:lnTo>
                      <a:pt x="162" y="158"/>
                    </a:lnTo>
                    <a:lnTo>
                      <a:pt x="157" y="156"/>
                    </a:lnTo>
                    <a:lnTo>
                      <a:pt x="151" y="155"/>
                    </a:lnTo>
                    <a:lnTo>
                      <a:pt x="148" y="156"/>
                    </a:lnTo>
                    <a:lnTo>
                      <a:pt x="146" y="157"/>
                    </a:lnTo>
                    <a:lnTo>
                      <a:pt x="144" y="158"/>
                    </a:lnTo>
                    <a:lnTo>
                      <a:pt x="142" y="160"/>
                    </a:lnTo>
                    <a:lnTo>
                      <a:pt x="137" y="167"/>
                    </a:lnTo>
                    <a:lnTo>
                      <a:pt x="134" y="176"/>
                    </a:lnTo>
                    <a:lnTo>
                      <a:pt x="132" y="188"/>
                    </a:lnTo>
                    <a:lnTo>
                      <a:pt x="131" y="203"/>
                    </a:lnTo>
                    <a:lnTo>
                      <a:pt x="128" y="189"/>
                    </a:lnTo>
                    <a:lnTo>
                      <a:pt x="118" y="155"/>
                    </a:lnTo>
                    <a:lnTo>
                      <a:pt x="111" y="134"/>
                    </a:lnTo>
                    <a:lnTo>
                      <a:pt x="104" y="116"/>
                    </a:lnTo>
                    <a:lnTo>
                      <a:pt x="101" y="107"/>
                    </a:lnTo>
                    <a:lnTo>
                      <a:pt x="96" y="100"/>
                    </a:lnTo>
                    <a:lnTo>
                      <a:pt x="92" y="95"/>
                    </a:lnTo>
                    <a:lnTo>
                      <a:pt x="87" y="89"/>
                    </a:lnTo>
                    <a:lnTo>
                      <a:pt x="77" y="82"/>
                    </a:lnTo>
                    <a:lnTo>
                      <a:pt x="68" y="73"/>
                    </a:lnTo>
                    <a:lnTo>
                      <a:pt x="61" y="65"/>
                    </a:lnTo>
                    <a:lnTo>
                      <a:pt x="54" y="58"/>
                    </a:lnTo>
                    <a:lnTo>
                      <a:pt x="43" y="45"/>
                    </a:lnTo>
                    <a:lnTo>
                      <a:pt x="37" y="40"/>
                    </a:lnTo>
                    <a:lnTo>
                      <a:pt x="23" y="31"/>
                    </a:lnTo>
                    <a:lnTo>
                      <a:pt x="12" y="23"/>
                    </a:lnTo>
                    <a:lnTo>
                      <a:pt x="5" y="16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38" y="13"/>
                    </a:lnTo>
                    <a:lnTo>
                      <a:pt x="47" y="18"/>
                    </a:lnTo>
                    <a:lnTo>
                      <a:pt x="64" y="30"/>
                    </a:lnTo>
                    <a:lnTo>
                      <a:pt x="78" y="40"/>
                    </a:lnTo>
                    <a:lnTo>
                      <a:pt x="83" y="43"/>
                    </a:lnTo>
                    <a:lnTo>
                      <a:pt x="90" y="47"/>
                    </a:lnTo>
                    <a:lnTo>
                      <a:pt x="96" y="54"/>
                    </a:lnTo>
                    <a:lnTo>
                      <a:pt x="103" y="60"/>
                    </a:lnTo>
                    <a:lnTo>
                      <a:pt x="117" y="74"/>
                    </a:lnTo>
                    <a:lnTo>
                      <a:pt x="132" y="89"/>
                    </a:lnTo>
                    <a:lnTo>
                      <a:pt x="146" y="104"/>
                    </a:lnTo>
                    <a:lnTo>
                      <a:pt x="161" y="116"/>
                    </a:lnTo>
                    <a:lnTo>
                      <a:pt x="169" y="120"/>
                    </a:lnTo>
                    <a:lnTo>
                      <a:pt x="175" y="124"/>
                    </a:lnTo>
                    <a:lnTo>
                      <a:pt x="183" y="126"/>
                    </a:lnTo>
                    <a:lnTo>
                      <a:pt x="190" y="1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2" name="Freeform 209">
                <a:extLst>
                  <a:ext uri="{FF2B5EF4-FFF2-40B4-BE49-F238E27FC236}">
                    <a16:creationId xmlns:a16="http://schemas.microsoft.com/office/drawing/2014/main" xmlns="" id="{11DD7561-B938-4ADD-9D20-9DC41F09B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4" y="3540"/>
                <a:ext cx="97" cy="85"/>
              </a:xfrm>
              <a:custGeom>
                <a:avLst/>
                <a:gdLst>
                  <a:gd name="T0" fmla="*/ 149 w 390"/>
                  <a:gd name="T1" fmla="*/ 80 h 340"/>
                  <a:gd name="T2" fmla="*/ 185 w 390"/>
                  <a:gd name="T3" fmla="*/ 102 h 340"/>
                  <a:gd name="T4" fmla="*/ 210 w 390"/>
                  <a:gd name="T5" fmla="*/ 115 h 340"/>
                  <a:gd name="T6" fmla="*/ 231 w 390"/>
                  <a:gd name="T7" fmla="*/ 121 h 340"/>
                  <a:gd name="T8" fmla="*/ 251 w 390"/>
                  <a:gd name="T9" fmla="*/ 125 h 340"/>
                  <a:gd name="T10" fmla="*/ 261 w 390"/>
                  <a:gd name="T11" fmla="*/ 127 h 340"/>
                  <a:gd name="T12" fmla="*/ 263 w 390"/>
                  <a:gd name="T13" fmla="*/ 139 h 340"/>
                  <a:gd name="T14" fmla="*/ 271 w 390"/>
                  <a:gd name="T15" fmla="*/ 156 h 340"/>
                  <a:gd name="T16" fmla="*/ 282 w 390"/>
                  <a:gd name="T17" fmla="*/ 171 h 340"/>
                  <a:gd name="T18" fmla="*/ 299 w 390"/>
                  <a:gd name="T19" fmla="*/ 185 h 340"/>
                  <a:gd name="T20" fmla="*/ 322 w 390"/>
                  <a:gd name="T21" fmla="*/ 204 h 340"/>
                  <a:gd name="T22" fmla="*/ 343 w 390"/>
                  <a:gd name="T23" fmla="*/ 220 h 340"/>
                  <a:gd name="T24" fmla="*/ 349 w 390"/>
                  <a:gd name="T25" fmla="*/ 230 h 340"/>
                  <a:gd name="T26" fmla="*/ 351 w 390"/>
                  <a:gd name="T27" fmla="*/ 240 h 340"/>
                  <a:gd name="T28" fmla="*/ 356 w 390"/>
                  <a:gd name="T29" fmla="*/ 253 h 340"/>
                  <a:gd name="T30" fmla="*/ 366 w 390"/>
                  <a:gd name="T31" fmla="*/ 274 h 340"/>
                  <a:gd name="T32" fmla="*/ 383 w 390"/>
                  <a:gd name="T33" fmla="*/ 292 h 340"/>
                  <a:gd name="T34" fmla="*/ 389 w 390"/>
                  <a:gd name="T35" fmla="*/ 301 h 340"/>
                  <a:gd name="T36" fmla="*/ 390 w 390"/>
                  <a:gd name="T37" fmla="*/ 313 h 340"/>
                  <a:gd name="T38" fmla="*/ 390 w 390"/>
                  <a:gd name="T39" fmla="*/ 331 h 340"/>
                  <a:gd name="T40" fmla="*/ 390 w 390"/>
                  <a:gd name="T41" fmla="*/ 340 h 340"/>
                  <a:gd name="T42" fmla="*/ 381 w 390"/>
                  <a:gd name="T43" fmla="*/ 335 h 340"/>
                  <a:gd name="T44" fmla="*/ 355 w 390"/>
                  <a:gd name="T45" fmla="*/ 321 h 340"/>
                  <a:gd name="T46" fmla="*/ 337 w 390"/>
                  <a:gd name="T47" fmla="*/ 306 h 340"/>
                  <a:gd name="T48" fmla="*/ 325 w 390"/>
                  <a:gd name="T49" fmla="*/ 288 h 340"/>
                  <a:gd name="T50" fmla="*/ 315 w 390"/>
                  <a:gd name="T51" fmla="*/ 269 h 340"/>
                  <a:gd name="T52" fmla="*/ 302 w 390"/>
                  <a:gd name="T53" fmla="*/ 246 h 340"/>
                  <a:gd name="T54" fmla="*/ 278 w 390"/>
                  <a:gd name="T55" fmla="*/ 212 h 340"/>
                  <a:gd name="T56" fmla="*/ 266 w 390"/>
                  <a:gd name="T57" fmla="*/ 193 h 340"/>
                  <a:gd name="T58" fmla="*/ 251 w 390"/>
                  <a:gd name="T59" fmla="*/ 179 h 340"/>
                  <a:gd name="T60" fmla="*/ 220 w 390"/>
                  <a:gd name="T61" fmla="*/ 158 h 340"/>
                  <a:gd name="T62" fmla="*/ 202 w 390"/>
                  <a:gd name="T63" fmla="*/ 149 h 340"/>
                  <a:gd name="T64" fmla="*/ 221 w 390"/>
                  <a:gd name="T65" fmla="*/ 168 h 340"/>
                  <a:gd name="T66" fmla="*/ 229 w 390"/>
                  <a:gd name="T67" fmla="*/ 178 h 340"/>
                  <a:gd name="T68" fmla="*/ 229 w 390"/>
                  <a:gd name="T69" fmla="*/ 181 h 340"/>
                  <a:gd name="T70" fmla="*/ 219 w 390"/>
                  <a:gd name="T71" fmla="*/ 181 h 340"/>
                  <a:gd name="T72" fmla="*/ 205 w 390"/>
                  <a:gd name="T73" fmla="*/ 178 h 340"/>
                  <a:gd name="T74" fmla="*/ 192 w 390"/>
                  <a:gd name="T75" fmla="*/ 171 h 340"/>
                  <a:gd name="T76" fmla="*/ 180 w 390"/>
                  <a:gd name="T77" fmla="*/ 162 h 340"/>
                  <a:gd name="T78" fmla="*/ 154 w 390"/>
                  <a:gd name="T79" fmla="*/ 134 h 340"/>
                  <a:gd name="T80" fmla="*/ 120 w 390"/>
                  <a:gd name="T81" fmla="*/ 97 h 340"/>
                  <a:gd name="T82" fmla="*/ 95 w 390"/>
                  <a:gd name="T83" fmla="*/ 72 h 340"/>
                  <a:gd name="T84" fmla="*/ 77 w 390"/>
                  <a:gd name="T85" fmla="*/ 59 h 340"/>
                  <a:gd name="T86" fmla="*/ 55 w 390"/>
                  <a:gd name="T87" fmla="*/ 51 h 340"/>
                  <a:gd name="T88" fmla="*/ 14 w 390"/>
                  <a:gd name="T89" fmla="*/ 40 h 340"/>
                  <a:gd name="T90" fmla="*/ 2 w 390"/>
                  <a:gd name="T91" fmla="*/ 25 h 340"/>
                  <a:gd name="T92" fmla="*/ 0 w 390"/>
                  <a:gd name="T93" fmla="*/ 5 h 340"/>
                  <a:gd name="T94" fmla="*/ 2 w 390"/>
                  <a:gd name="T95" fmla="*/ 0 h 340"/>
                  <a:gd name="T96" fmla="*/ 4 w 390"/>
                  <a:gd name="T97" fmla="*/ 0 h 340"/>
                  <a:gd name="T98" fmla="*/ 14 w 390"/>
                  <a:gd name="T99" fmla="*/ 10 h 340"/>
                  <a:gd name="T100" fmla="*/ 32 w 390"/>
                  <a:gd name="T101" fmla="*/ 25 h 340"/>
                  <a:gd name="T102" fmla="*/ 54 w 390"/>
                  <a:gd name="T103" fmla="*/ 38 h 340"/>
                  <a:gd name="T104" fmla="*/ 77 w 390"/>
                  <a:gd name="T105" fmla="*/ 45 h 340"/>
                  <a:gd name="T106" fmla="*/ 98 w 390"/>
                  <a:gd name="T107" fmla="*/ 46 h 340"/>
                  <a:gd name="T108" fmla="*/ 116 w 390"/>
                  <a:gd name="T109" fmla="*/ 50 h 340"/>
                  <a:gd name="T110" fmla="*/ 131 w 390"/>
                  <a:gd name="T111" fmla="*/ 54 h 340"/>
                  <a:gd name="T112" fmla="*/ 134 w 390"/>
                  <a:gd name="T113" fmla="*/ 58 h 340"/>
                  <a:gd name="T114" fmla="*/ 130 w 390"/>
                  <a:gd name="T115" fmla="*/ 6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0" h="340">
                    <a:moveTo>
                      <a:pt x="126" y="64"/>
                    </a:moveTo>
                    <a:lnTo>
                      <a:pt x="149" y="80"/>
                    </a:lnTo>
                    <a:lnTo>
                      <a:pt x="172" y="95"/>
                    </a:lnTo>
                    <a:lnTo>
                      <a:pt x="185" y="102"/>
                    </a:lnTo>
                    <a:lnTo>
                      <a:pt x="197" y="109"/>
                    </a:lnTo>
                    <a:lnTo>
                      <a:pt x="210" y="115"/>
                    </a:lnTo>
                    <a:lnTo>
                      <a:pt x="223" y="121"/>
                    </a:lnTo>
                    <a:lnTo>
                      <a:pt x="231" y="121"/>
                    </a:lnTo>
                    <a:lnTo>
                      <a:pt x="245" y="123"/>
                    </a:lnTo>
                    <a:lnTo>
                      <a:pt x="251" y="125"/>
                    </a:lnTo>
                    <a:lnTo>
                      <a:pt x="257" y="126"/>
                    </a:lnTo>
                    <a:lnTo>
                      <a:pt x="261" y="127"/>
                    </a:lnTo>
                    <a:lnTo>
                      <a:pt x="263" y="129"/>
                    </a:lnTo>
                    <a:lnTo>
                      <a:pt x="263" y="139"/>
                    </a:lnTo>
                    <a:lnTo>
                      <a:pt x="266" y="148"/>
                    </a:lnTo>
                    <a:lnTo>
                      <a:pt x="271" y="156"/>
                    </a:lnTo>
                    <a:lnTo>
                      <a:pt x="276" y="164"/>
                    </a:lnTo>
                    <a:lnTo>
                      <a:pt x="282" y="171"/>
                    </a:lnTo>
                    <a:lnTo>
                      <a:pt x="290" y="179"/>
                    </a:lnTo>
                    <a:lnTo>
                      <a:pt x="299" y="185"/>
                    </a:lnTo>
                    <a:lnTo>
                      <a:pt x="306" y="192"/>
                    </a:lnTo>
                    <a:lnTo>
                      <a:pt x="322" y="204"/>
                    </a:lnTo>
                    <a:lnTo>
                      <a:pt x="336" y="215"/>
                    </a:lnTo>
                    <a:lnTo>
                      <a:pt x="343" y="220"/>
                    </a:lnTo>
                    <a:lnTo>
                      <a:pt x="347" y="225"/>
                    </a:lnTo>
                    <a:lnTo>
                      <a:pt x="349" y="230"/>
                    </a:lnTo>
                    <a:lnTo>
                      <a:pt x="350" y="235"/>
                    </a:lnTo>
                    <a:lnTo>
                      <a:pt x="351" y="240"/>
                    </a:lnTo>
                    <a:lnTo>
                      <a:pt x="353" y="247"/>
                    </a:lnTo>
                    <a:lnTo>
                      <a:pt x="356" y="253"/>
                    </a:lnTo>
                    <a:lnTo>
                      <a:pt x="358" y="261"/>
                    </a:lnTo>
                    <a:lnTo>
                      <a:pt x="366" y="274"/>
                    </a:lnTo>
                    <a:lnTo>
                      <a:pt x="373" y="284"/>
                    </a:lnTo>
                    <a:lnTo>
                      <a:pt x="383" y="292"/>
                    </a:lnTo>
                    <a:lnTo>
                      <a:pt x="388" y="298"/>
                    </a:lnTo>
                    <a:lnTo>
                      <a:pt x="389" y="301"/>
                    </a:lnTo>
                    <a:lnTo>
                      <a:pt x="390" y="306"/>
                    </a:lnTo>
                    <a:lnTo>
                      <a:pt x="390" y="313"/>
                    </a:lnTo>
                    <a:lnTo>
                      <a:pt x="390" y="322"/>
                    </a:lnTo>
                    <a:lnTo>
                      <a:pt x="390" y="331"/>
                    </a:lnTo>
                    <a:lnTo>
                      <a:pt x="390" y="336"/>
                    </a:lnTo>
                    <a:lnTo>
                      <a:pt x="390" y="340"/>
                    </a:lnTo>
                    <a:lnTo>
                      <a:pt x="388" y="340"/>
                    </a:lnTo>
                    <a:lnTo>
                      <a:pt x="381" y="335"/>
                    </a:lnTo>
                    <a:lnTo>
                      <a:pt x="363" y="327"/>
                    </a:lnTo>
                    <a:lnTo>
                      <a:pt x="355" y="321"/>
                    </a:lnTo>
                    <a:lnTo>
                      <a:pt x="346" y="314"/>
                    </a:lnTo>
                    <a:lnTo>
                      <a:pt x="337" y="306"/>
                    </a:lnTo>
                    <a:lnTo>
                      <a:pt x="331" y="298"/>
                    </a:lnTo>
                    <a:lnTo>
                      <a:pt x="325" y="288"/>
                    </a:lnTo>
                    <a:lnTo>
                      <a:pt x="319" y="279"/>
                    </a:lnTo>
                    <a:lnTo>
                      <a:pt x="315" y="269"/>
                    </a:lnTo>
                    <a:lnTo>
                      <a:pt x="310" y="261"/>
                    </a:lnTo>
                    <a:lnTo>
                      <a:pt x="302" y="246"/>
                    </a:lnTo>
                    <a:lnTo>
                      <a:pt x="290" y="229"/>
                    </a:lnTo>
                    <a:lnTo>
                      <a:pt x="278" y="212"/>
                    </a:lnTo>
                    <a:lnTo>
                      <a:pt x="272" y="199"/>
                    </a:lnTo>
                    <a:lnTo>
                      <a:pt x="266" y="193"/>
                    </a:lnTo>
                    <a:lnTo>
                      <a:pt x="260" y="185"/>
                    </a:lnTo>
                    <a:lnTo>
                      <a:pt x="251" y="179"/>
                    </a:lnTo>
                    <a:lnTo>
                      <a:pt x="241" y="171"/>
                    </a:lnTo>
                    <a:lnTo>
                      <a:pt x="220" y="158"/>
                    </a:lnTo>
                    <a:lnTo>
                      <a:pt x="200" y="147"/>
                    </a:lnTo>
                    <a:lnTo>
                      <a:pt x="202" y="149"/>
                    </a:lnTo>
                    <a:lnTo>
                      <a:pt x="214" y="161"/>
                    </a:lnTo>
                    <a:lnTo>
                      <a:pt x="221" y="168"/>
                    </a:lnTo>
                    <a:lnTo>
                      <a:pt x="226" y="176"/>
                    </a:lnTo>
                    <a:lnTo>
                      <a:pt x="229" y="178"/>
                    </a:lnTo>
                    <a:lnTo>
                      <a:pt x="230" y="180"/>
                    </a:lnTo>
                    <a:lnTo>
                      <a:pt x="229" y="181"/>
                    </a:lnTo>
                    <a:lnTo>
                      <a:pt x="227" y="182"/>
                    </a:lnTo>
                    <a:lnTo>
                      <a:pt x="219" y="181"/>
                    </a:lnTo>
                    <a:lnTo>
                      <a:pt x="211" y="180"/>
                    </a:lnTo>
                    <a:lnTo>
                      <a:pt x="205" y="178"/>
                    </a:lnTo>
                    <a:lnTo>
                      <a:pt x="198" y="175"/>
                    </a:lnTo>
                    <a:lnTo>
                      <a:pt x="192" y="171"/>
                    </a:lnTo>
                    <a:lnTo>
                      <a:pt x="185" y="167"/>
                    </a:lnTo>
                    <a:lnTo>
                      <a:pt x="180" y="162"/>
                    </a:lnTo>
                    <a:lnTo>
                      <a:pt x="175" y="156"/>
                    </a:lnTo>
                    <a:lnTo>
                      <a:pt x="154" y="134"/>
                    </a:lnTo>
                    <a:lnTo>
                      <a:pt x="135" y="112"/>
                    </a:lnTo>
                    <a:lnTo>
                      <a:pt x="120" y="97"/>
                    </a:lnTo>
                    <a:lnTo>
                      <a:pt x="103" y="80"/>
                    </a:lnTo>
                    <a:lnTo>
                      <a:pt x="95" y="72"/>
                    </a:lnTo>
                    <a:lnTo>
                      <a:pt x="86" y="65"/>
                    </a:lnTo>
                    <a:lnTo>
                      <a:pt x="77" y="59"/>
                    </a:lnTo>
                    <a:lnTo>
                      <a:pt x="69" y="55"/>
                    </a:lnTo>
                    <a:lnTo>
                      <a:pt x="55" y="51"/>
                    </a:lnTo>
                    <a:lnTo>
                      <a:pt x="34" y="45"/>
                    </a:lnTo>
                    <a:lnTo>
                      <a:pt x="14" y="40"/>
                    </a:lnTo>
                    <a:lnTo>
                      <a:pt x="5" y="36"/>
                    </a:lnTo>
                    <a:lnTo>
                      <a:pt x="2" y="25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14" y="10"/>
                    </a:lnTo>
                    <a:lnTo>
                      <a:pt x="22" y="17"/>
                    </a:lnTo>
                    <a:lnTo>
                      <a:pt x="32" y="25"/>
                    </a:lnTo>
                    <a:lnTo>
                      <a:pt x="43" y="31"/>
                    </a:lnTo>
                    <a:lnTo>
                      <a:pt x="54" y="38"/>
                    </a:lnTo>
                    <a:lnTo>
                      <a:pt x="66" y="42"/>
                    </a:lnTo>
                    <a:lnTo>
                      <a:pt x="77" y="45"/>
                    </a:lnTo>
                    <a:lnTo>
                      <a:pt x="90" y="46"/>
                    </a:lnTo>
                    <a:lnTo>
                      <a:pt x="98" y="46"/>
                    </a:lnTo>
                    <a:lnTo>
                      <a:pt x="108" y="47"/>
                    </a:lnTo>
                    <a:lnTo>
                      <a:pt x="116" y="50"/>
                    </a:lnTo>
                    <a:lnTo>
                      <a:pt x="125" y="52"/>
                    </a:lnTo>
                    <a:lnTo>
                      <a:pt x="131" y="54"/>
                    </a:lnTo>
                    <a:lnTo>
                      <a:pt x="134" y="57"/>
                    </a:lnTo>
                    <a:lnTo>
                      <a:pt x="134" y="58"/>
                    </a:lnTo>
                    <a:lnTo>
                      <a:pt x="133" y="60"/>
                    </a:lnTo>
                    <a:lnTo>
                      <a:pt x="130" y="61"/>
                    </a:lnTo>
                    <a:lnTo>
                      <a:pt x="126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3" name="Freeform 210">
                <a:extLst>
                  <a:ext uri="{FF2B5EF4-FFF2-40B4-BE49-F238E27FC236}">
                    <a16:creationId xmlns:a16="http://schemas.microsoft.com/office/drawing/2014/main" xmlns="" id="{B30FB581-06AA-41CD-A628-2BF3CC105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3446"/>
                <a:ext cx="36" cy="55"/>
              </a:xfrm>
              <a:custGeom>
                <a:avLst/>
                <a:gdLst>
                  <a:gd name="T0" fmla="*/ 63 w 143"/>
                  <a:gd name="T1" fmla="*/ 58 h 218"/>
                  <a:gd name="T2" fmla="*/ 93 w 143"/>
                  <a:gd name="T3" fmla="*/ 101 h 218"/>
                  <a:gd name="T4" fmla="*/ 109 w 143"/>
                  <a:gd name="T5" fmla="*/ 118 h 218"/>
                  <a:gd name="T6" fmla="*/ 118 w 143"/>
                  <a:gd name="T7" fmla="*/ 125 h 218"/>
                  <a:gd name="T8" fmla="*/ 126 w 143"/>
                  <a:gd name="T9" fmla="*/ 129 h 218"/>
                  <a:gd name="T10" fmla="*/ 130 w 143"/>
                  <a:gd name="T11" fmla="*/ 139 h 218"/>
                  <a:gd name="T12" fmla="*/ 130 w 143"/>
                  <a:gd name="T13" fmla="*/ 152 h 218"/>
                  <a:gd name="T14" fmla="*/ 129 w 143"/>
                  <a:gd name="T15" fmla="*/ 156 h 218"/>
                  <a:gd name="T16" fmla="*/ 123 w 143"/>
                  <a:gd name="T17" fmla="*/ 154 h 218"/>
                  <a:gd name="T18" fmla="*/ 107 w 143"/>
                  <a:gd name="T19" fmla="*/ 146 h 218"/>
                  <a:gd name="T20" fmla="*/ 101 w 143"/>
                  <a:gd name="T21" fmla="*/ 143 h 218"/>
                  <a:gd name="T22" fmla="*/ 102 w 143"/>
                  <a:gd name="T23" fmla="*/ 151 h 218"/>
                  <a:gd name="T24" fmla="*/ 106 w 143"/>
                  <a:gd name="T25" fmla="*/ 155 h 218"/>
                  <a:gd name="T26" fmla="*/ 116 w 143"/>
                  <a:gd name="T27" fmla="*/ 160 h 218"/>
                  <a:gd name="T28" fmla="*/ 122 w 143"/>
                  <a:gd name="T29" fmla="*/ 166 h 218"/>
                  <a:gd name="T30" fmla="*/ 129 w 143"/>
                  <a:gd name="T31" fmla="*/ 179 h 218"/>
                  <a:gd name="T32" fmla="*/ 142 w 143"/>
                  <a:gd name="T33" fmla="*/ 204 h 218"/>
                  <a:gd name="T34" fmla="*/ 142 w 143"/>
                  <a:gd name="T35" fmla="*/ 214 h 218"/>
                  <a:gd name="T36" fmla="*/ 138 w 143"/>
                  <a:gd name="T37" fmla="*/ 218 h 218"/>
                  <a:gd name="T38" fmla="*/ 129 w 143"/>
                  <a:gd name="T39" fmla="*/ 217 h 218"/>
                  <a:gd name="T40" fmla="*/ 120 w 143"/>
                  <a:gd name="T41" fmla="*/ 212 h 218"/>
                  <a:gd name="T42" fmla="*/ 111 w 143"/>
                  <a:gd name="T43" fmla="*/ 198 h 218"/>
                  <a:gd name="T44" fmla="*/ 99 w 143"/>
                  <a:gd name="T45" fmla="*/ 184 h 218"/>
                  <a:gd name="T46" fmla="*/ 83 w 143"/>
                  <a:gd name="T47" fmla="*/ 163 h 218"/>
                  <a:gd name="T48" fmla="*/ 71 w 143"/>
                  <a:gd name="T49" fmla="*/ 143 h 218"/>
                  <a:gd name="T50" fmla="*/ 69 w 143"/>
                  <a:gd name="T51" fmla="*/ 127 h 218"/>
                  <a:gd name="T52" fmla="*/ 57 w 143"/>
                  <a:gd name="T53" fmla="*/ 99 h 218"/>
                  <a:gd name="T54" fmla="*/ 49 w 143"/>
                  <a:gd name="T55" fmla="*/ 84 h 218"/>
                  <a:gd name="T56" fmla="*/ 42 w 143"/>
                  <a:gd name="T57" fmla="*/ 75 h 218"/>
                  <a:gd name="T58" fmla="*/ 26 w 143"/>
                  <a:gd name="T59" fmla="*/ 64 h 218"/>
                  <a:gd name="T60" fmla="*/ 7 w 143"/>
                  <a:gd name="T61" fmla="*/ 52 h 218"/>
                  <a:gd name="T62" fmla="*/ 1 w 143"/>
                  <a:gd name="T63" fmla="*/ 41 h 218"/>
                  <a:gd name="T64" fmla="*/ 0 w 143"/>
                  <a:gd name="T65" fmla="*/ 18 h 218"/>
                  <a:gd name="T66" fmla="*/ 1 w 143"/>
                  <a:gd name="T67" fmla="*/ 1 h 218"/>
                  <a:gd name="T68" fmla="*/ 3 w 143"/>
                  <a:gd name="T69" fmla="*/ 0 h 218"/>
                  <a:gd name="T70" fmla="*/ 7 w 143"/>
                  <a:gd name="T71" fmla="*/ 4 h 218"/>
                  <a:gd name="T72" fmla="*/ 21 w 143"/>
                  <a:gd name="T73" fmla="*/ 16 h 218"/>
                  <a:gd name="T74" fmla="*/ 29 w 143"/>
                  <a:gd name="T75" fmla="*/ 24 h 218"/>
                  <a:gd name="T76" fmla="*/ 32 w 143"/>
                  <a:gd name="T77" fmla="*/ 29 h 218"/>
                  <a:gd name="T78" fmla="*/ 41 w 143"/>
                  <a:gd name="T79" fmla="*/ 3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3" h="218">
                    <a:moveTo>
                      <a:pt x="46" y="35"/>
                    </a:moveTo>
                    <a:lnTo>
                      <a:pt x="63" y="58"/>
                    </a:lnTo>
                    <a:lnTo>
                      <a:pt x="84" y="87"/>
                    </a:lnTo>
                    <a:lnTo>
                      <a:pt x="93" y="101"/>
                    </a:lnTo>
                    <a:lnTo>
                      <a:pt x="104" y="113"/>
                    </a:lnTo>
                    <a:lnTo>
                      <a:pt x="109" y="118"/>
                    </a:lnTo>
                    <a:lnTo>
                      <a:pt x="114" y="122"/>
                    </a:lnTo>
                    <a:lnTo>
                      <a:pt x="118" y="125"/>
                    </a:lnTo>
                    <a:lnTo>
                      <a:pt x="124" y="127"/>
                    </a:lnTo>
                    <a:lnTo>
                      <a:pt x="126" y="129"/>
                    </a:lnTo>
                    <a:lnTo>
                      <a:pt x="128" y="133"/>
                    </a:lnTo>
                    <a:lnTo>
                      <a:pt x="130" y="139"/>
                    </a:lnTo>
                    <a:lnTo>
                      <a:pt x="130" y="145"/>
                    </a:lnTo>
                    <a:lnTo>
                      <a:pt x="130" y="152"/>
                    </a:lnTo>
                    <a:lnTo>
                      <a:pt x="130" y="155"/>
                    </a:lnTo>
                    <a:lnTo>
                      <a:pt x="129" y="156"/>
                    </a:lnTo>
                    <a:lnTo>
                      <a:pt x="127" y="156"/>
                    </a:lnTo>
                    <a:lnTo>
                      <a:pt x="123" y="154"/>
                    </a:lnTo>
                    <a:lnTo>
                      <a:pt x="116" y="152"/>
                    </a:lnTo>
                    <a:lnTo>
                      <a:pt x="107" y="146"/>
                    </a:lnTo>
                    <a:lnTo>
                      <a:pt x="102" y="141"/>
                    </a:lnTo>
                    <a:lnTo>
                      <a:pt x="101" y="143"/>
                    </a:lnTo>
                    <a:lnTo>
                      <a:pt x="101" y="146"/>
                    </a:lnTo>
                    <a:lnTo>
                      <a:pt x="102" y="151"/>
                    </a:lnTo>
                    <a:lnTo>
                      <a:pt x="102" y="152"/>
                    </a:lnTo>
                    <a:lnTo>
                      <a:pt x="106" y="155"/>
                    </a:lnTo>
                    <a:lnTo>
                      <a:pt x="113" y="158"/>
                    </a:lnTo>
                    <a:lnTo>
                      <a:pt x="116" y="160"/>
                    </a:lnTo>
                    <a:lnTo>
                      <a:pt x="119" y="162"/>
                    </a:lnTo>
                    <a:lnTo>
                      <a:pt x="122" y="166"/>
                    </a:lnTo>
                    <a:lnTo>
                      <a:pt x="124" y="169"/>
                    </a:lnTo>
                    <a:lnTo>
                      <a:pt x="129" y="179"/>
                    </a:lnTo>
                    <a:lnTo>
                      <a:pt x="138" y="196"/>
                    </a:lnTo>
                    <a:lnTo>
                      <a:pt x="142" y="204"/>
                    </a:lnTo>
                    <a:lnTo>
                      <a:pt x="143" y="211"/>
                    </a:lnTo>
                    <a:lnTo>
                      <a:pt x="142" y="214"/>
                    </a:lnTo>
                    <a:lnTo>
                      <a:pt x="141" y="216"/>
                    </a:lnTo>
                    <a:lnTo>
                      <a:pt x="138" y="218"/>
                    </a:lnTo>
                    <a:lnTo>
                      <a:pt x="134" y="218"/>
                    </a:lnTo>
                    <a:lnTo>
                      <a:pt x="129" y="217"/>
                    </a:lnTo>
                    <a:lnTo>
                      <a:pt x="125" y="215"/>
                    </a:lnTo>
                    <a:lnTo>
                      <a:pt x="120" y="212"/>
                    </a:lnTo>
                    <a:lnTo>
                      <a:pt x="117" y="208"/>
                    </a:lnTo>
                    <a:lnTo>
                      <a:pt x="111" y="198"/>
                    </a:lnTo>
                    <a:lnTo>
                      <a:pt x="105" y="190"/>
                    </a:lnTo>
                    <a:lnTo>
                      <a:pt x="99" y="184"/>
                    </a:lnTo>
                    <a:lnTo>
                      <a:pt x="91" y="176"/>
                    </a:lnTo>
                    <a:lnTo>
                      <a:pt x="83" y="163"/>
                    </a:lnTo>
                    <a:lnTo>
                      <a:pt x="71" y="148"/>
                    </a:lnTo>
                    <a:lnTo>
                      <a:pt x="71" y="143"/>
                    </a:lnTo>
                    <a:lnTo>
                      <a:pt x="71" y="138"/>
                    </a:lnTo>
                    <a:lnTo>
                      <a:pt x="69" y="127"/>
                    </a:lnTo>
                    <a:lnTo>
                      <a:pt x="63" y="113"/>
                    </a:lnTo>
                    <a:lnTo>
                      <a:pt x="57" y="99"/>
                    </a:lnTo>
                    <a:lnTo>
                      <a:pt x="52" y="88"/>
                    </a:lnTo>
                    <a:lnTo>
                      <a:pt x="49" y="84"/>
                    </a:lnTo>
                    <a:lnTo>
                      <a:pt x="46" y="79"/>
                    </a:lnTo>
                    <a:lnTo>
                      <a:pt x="42" y="75"/>
                    </a:lnTo>
                    <a:lnTo>
                      <a:pt x="36" y="72"/>
                    </a:lnTo>
                    <a:lnTo>
                      <a:pt x="26" y="64"/>
                    </a:lnTo>
                    <a:lnTo>
                      <a:pt x="14" y="57"/>
                    </a:lnTo>
                    <a:lnTo>
                      <a:pt x="7" y="52"/>
                    </a:lnTo>
                    <a:lnTo>
                      <a:pt x="3" y="47"/>
                    </a:lnTo>
                    <a:lnTo>
                      <a:pt x="1" y="41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7" y="4"/>
                    </a:lnTo>
                    <a:lnTo>
                      <a:pt x="10" y="7"/>
                    </a:lnTo>
                    <a:lnTo>
                      <a:pt x="21" y="16"/>
                    </a:lnTo>
                    <a:lnTo>
                      <a:pt x="28" y="21"/>
                    </a:lnTo>
                    <a:lnTo>
                      <a:pt x="29" y="24"/>
                    </a:lnTo>
                    <a:lnTo>
                      <a:pt x="30" y="27"/>
                    </a:lnTo>
                    <a:lnTo>
                      <a:pt x="32" y="29"/>
                    </a:lnTo>
                    <a:lnTo>
                      <a:pt x="34" y="31"/>
                    </a:lnTo>
                    <a:lnTo>
                      <a:pt x="41" y="34"/>
                    </a:lnTo>
                    <a:lnTo>
                      <a:pt x="46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4" name="Freeform 211">
                <a:extLst>
                  <a:ext uri="{FF2B5EF4-FFF2-40B4-BE49-F238E27FC236}">
                    <a16:creationId xmlns:a16="http://schemas.microsoft.com/office/drawing/2014/main" xmlns="" id="{B315BF81-CFA0-4A6F-9283-144140DD3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6" y="3560"/>
                <a:ext cx="79" cy="56"/>
              </a:xfrm>
              <a:custGeom>
                <a:avLst/>
                <a:gdLst>
                  <a:gd name="T0" fmla="*/ 68 w 318"/>
                  <a:gd name="T1" fmla="*/ 0 h 226"/>
                  <a:gd name="T2" fmla="*/ 77 w 318"/>
                  <a:gd name="T3" fmla="*/ 8 h 226"/>
                  <a:gd name="T4" fmla="*/ 102 w 318"/>
                  <a:gd name="T5" fmla="*/ 30 h 226"/>
                  <a:gd name="T6" fmla="*/ 136 w 318"/>
                  <a:gd name="T7" fmla="*/ 57 h 226"/>
                  <a:gd name="T8" fmla="*/ 171 w 318"/>
                  <a:gd name="T9" fmla="*/ 84 h 226"/>
                  <a:gd name="T10" fmla="*/ 185 w 318"/>
                  <a:gd name="T11" fmla="*/ 94 h 226"/>
                  <a:gd name="T12" fmla="*/ 200 w 318"/>
                  <a:gd name="T13" fmla="*/ 104 h 226"/>
                  <a:gd name="T14" fmla="*/ 213 w 318"/>
                  <a:gd name="T15" fmla="*/ 113 h 226"/>
                  <a:gd name="T16" fmla="*/ 225 w 318"/>
                  <a:gd name="T17" fmla="*/ 124 h 226"/>
                  <a:gd name="T18" fmla="*/ 250 w 318"/>
                  <a:gd name="T19" fmla="*/ 141 h 226"/>
                  <a:gd name="T20" fmla="*/ 279 w 318"/>
                  <a:gd name="T21" fmla="*/ 162 h 226"/>
                  <a:gd name="T22" fmla="*/ 292 w 318"/>
                  <a:gd name="T23" fmla="*/ 173 h 226"/>
                  <a:gd name="T24" fmla="*/ 303 w 318"/>
                  <a:gd name="T25" fmla="*/ 183 h 226"/>
                  <a:gd name="T26" fmla="*/ 311 w 318"/>
                  <a:gd name="T27" fmla="*/ 190 h 226"/>
                  <a:gd name="T28" fmla="*/ 316 w 318"/>
                  <a:gd name="T29" fmla="*/ 195 h 226"/>
                  <a:gd name="T30" fmla="*/ 317 w 318"/>
                  <a:gd name="T31" fmla="*/ 200 h 226"/>
                  <a:gd name="T32" fmla="*/ 318 w 318"/>
                  <a:gd name="T33" fmla="*/ 204 h 226"/>
                  <a:gd name="T34" fmla="*/ 317 w 318"/>
                  <a:gd name="T35" fmla="*/ 209 h 226"/>
                  <a:gd name="T36" fmla="*/ 315 w 318"/>
                  <a:gd name="T37" fmla="*/ 212 h 226"/>
                  <a:gd name="T38" fmla="*/ 310 w 318"/>
                  <a:gd name="T39" fmla="*/ 217 h 226"/>
                  <a:gd name="T40" fmla="*/ 308 w 318"/>
                  <a:gd name="T41" fmla="*/ 220 h 226"/>
                  <a:gd name="T42" fmla="*/ 298 w 318"/>
                  <a:gd name="T43" fmla="*/ 226 h 226"/>
                  <a:gd name="T44" fmla="*/ 300 w 318"/>
                  <a:gd name="T45" fmla="*/ 223 h 226"/>
                  <a:gd name="T46" fmla="*/ 300 w 318"/>
                  <a:gd name="T47" fmla="*/ 215 h 226"/>
                  <a:gd name="T48" fmla="*/ 300 w 318"/>
                  <a:gd name="T49" fmla="*/ 210 h 226"/>
                  <a:gd name="T50" fmla="*/ 298 w 318"/>
                  <a:gd name="T51" fmla="*/ 206 h 226"/>
                  <a:gd name="T52" fmla="*/ 297 w 318"/>
                  <a:gd name="T53" fmla="*/ 200 h 226"/>
                  <a:gd name="T54" fmla="*/ 295 w 318"/>
                  <a:gd name="T55" fmla="*/ 195 h 226"/>
                  <a:gd name="T56" fmla="*/ 288 w 318"/>
                  <a:gd name="T57" fmla="*/ 188 h 226"/>
                  <a:gd name="T58" fmla="*/ 275 w 318"/>
                  <a:gd name="T59" fmla="*/ 181 h 226"/>
                  <a:gd name="T60" fmla="*/ 257 w 318"/>
                  <a:gd name="T61" fmla="*/ 170 h 226"/>
                  <a:gd name="T62" fmla="*/ 237 w 318"/>
                  <a:gd name="T63" fmla="*/ 158 h 226"/>
                  <a:gd name="T64" fmla="*/ 216 w 318"/>
                  <a:gd name="T65" fmla="*/ 144 h 226"/>
                  <a:gd name="T66" fmla="*/ 196 w 318"/>
                  <a:gd name="T67" fmla="*/ 129 h 226"/>
                  <a:gd name="T68" fmla="*/ 175 w 318"/>
                  <a:gd name="T69" fmla="*/ 114 h 226"/>
                  <a:gd name="T70" fmla="*/ 155 w 318"/>
                  <a:gd name="T71" fmla="*/ 97 h 226"/>
                  <a:gd name="T72" fmla="*/ 144 w 318"/>
                  <a:gd name="T73" fmla="*/ 87 h 226"/>
                  <a:gd name="T74" fmla="*/ 133 w 318"/>
                  <a:gd name="T75" fmla="*/ 76 h 226"/>
                  <a:gd name="T76" fmla="*/ 123 w 318"/>
                  <a:gd name="T77" fmla="*/ 66 h 226"/>
                  <a:gd name="T78" fmla="*/ 111 w 318"/>
                  <a:gd name="T79" fmla="*/ 59 h 226"/>
                  <a:gd name="T80" fmla="*/ 101 w 318"/>
                  <a:gd name="T81" fmla="*/ 52 h 226"/>
                  <a:gd name="T82" fmla="*/ 89 w 318"/>
                  <a:gd name="T83" fmla="*/ 46 h 226"/>
                  <a:gd name="T84" fmla="*/ 78 w 318"/>
                  <a:gd name="T85" fmla="*/ 39 h 226"/>
                  <a:gd name="T86" fmla="*/ 68 w 318"/>
                  <a:gd name="T87" fmla="*/ 34 h 226"/>
                  <a:gd name="T88" fmla="*/ 59 w 318"/>
                  <a:gd name="T89" fmla="*/ 31 h 226"/>
                  <a:gd name="T90" fmla="*/ 51 w 318"/>
                  <a:gd name="T91" fmla="*/ 29 h 226"/>
                  <a:gd name="T92" fmla="*/ 45 w 318"/>
                  <a:gd name="T93" fmla="*/ 28 h 226"/>
                  <a:gd name="T94" fmla="*/ 38 w 318"/>
                  <a:gd name="T95" fmla="*/ 28 h 226"/>
                  <a:gd name="T96" fmla="*/ 27 w 318"/>
                  <a:gd name="T97" fmla="*/ 29 h 226"/>
                  <a:gd name="T98" fmla="*/ 17 w 318"/>
                  <a:gd name="T99" fmla="*/ 31 h 226"/>
                  <a:gd name="T100" fmla="*/ 4 w 318"/>
                  <a:gd name="T101" fmla="*/ 37 h 226"/>
                  <a:gd name="T102" fmla="*/ 0 w 318"/>
                  <a:gd name="T103" fmla="*/ 41 h 226"/>
                  <a:gd name="T104" fmla="*/ 68 w 318"/>
                  <a:gd name="T10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8" h="226">
                    <a:moveTo>
                      <a:pt x="68" y="0"/>
                    </a:moveTo>
                    <a:lnTo>
                      <a:pt x="77" y="8"/>
                    </a:lnTo>
                    <a:lnTo>
                      <a:pt x="102" y="30"/>
                    </a:lnTo>
                    <a:lnTo>
                      <a:pt x="136" y="57"/>
                    </a:lnTo>
                    <a:lnTo>
                      <a:pt x="171" y="84"/>
                    </a:lnTo>
                    <a:lnTo>
                      <a:pt x="185" y="94"/>
                    </a:lnTo>
                    <a:lnTo>
                      <a:pt x="200" y="104"/>
                    </a:lnTo>
                    <a:lnTo>
                      <a:pt x="213" y="113"/>
                    </a:lnTo>
                    <a:lnTo>
                      <a:pt x="225" y="124"/>
                    </a:lnTo>
                    <a:lnTo>
                      <a:pt x="250" y="141"/>
                    </a:lnTo>
                    <a:lnTo>
                      <a:pt x="279" y="162"/>
                    </a:lnTo>
                    <a:lnTo>
                      <a:pt x="292" y="173"/>
                    </a:lnTo>
                    <a:lnTo>
                      <a:pt x="303" y="183"/>
                    </a:lnTo>
                    <a:lnTo>
                      <a:pt x="311" y="190"/>
                    </a:lnTo>
                    <a:lnTo>
                      <a:pt x="316" y="195"/>
                    </a:lnTo>
                    <a:lnTo>
                      <a:pt x="317" y="200"/>
                    </a:lnTo>
                    <a:lnTo>
                      <a:pt x="318" y="204"/>
                    </a:lnTo>
                    <a:lnTo>
                      <a:pt x="317" y="209"/>
                    </a:lnTo>
                    <a:lnTo>
                      <a:pt x="315" y="212"/>
                    </a:lnTo>
                    <a:lnTo>
                      <a:pt x="310" y="217"/>
                    </a:lnTo>
                    <a:lnTo>
                      <a:pt x="308" y="220"/>
                    </a:lnTo>
                    <a:lnTo>
                      <a:pt x="298" y="226"/>
                    </a:lnTo>
                    <a:lnTo>
                      <a:pt x="300" y="223"/>
                    </a:lnTo>
                    <a:lnTo>
                      <a:pt x="300" y="215"/>
                    </a:lnTo>
                    <a:lnTo>
                      <a:pt x="300" y="210"/>
                    </a:lnTo>
                    <a:lnTo>
                      <a:pt x="298" y="206"/>
                    </a:lnTo>
                    <a:lnTo>
                      <a:pt x="297" y="200"/>
                    </a:lnTo>
                    <a:lnTo>
                      <a:pt x="295" y="195"/>
                    </a:lnTo>
                    <a:lnTo>
                      <a:pt x="288" y="188"/>
                    </a:lnTo>
                    <a:lnTo>
                      <a:pt x="275" y="181"/>
                    </a:lnTo>
                    <a:lnTo>
                      <a:pt x="257" y="170"/>
                    </a:lnTo>
                    <a:lnTo>
                      <a:pt x="237" y="158"/>
                    </a:lnTo>
                    <a:lnTo>
                      <a:pt x="216" y="144"/>
                    </a:lnTo>
                    <a:lnTo>
                      <a:pt x="196" y="129"/>
                    </a:lnTo>
                    <a:lnTo>
                      <a:pt x="175" y="114"/>
                    </a:lnTo>
                    <a:lnTo>
                      <a:pt x="155" y="97"/>
                    </a:lnTo>
                    <a:lnTo>
                      <a:pt x="144" y="87"/>
                    </a:lnTo>
                    <a:lnTo>
                      <a:pt x="133" y="76"/>
                    </a:lnTo>
                    <a:lnTo>
                      <a:pt x="123" y="66"/>
                    </a:lnTo>
                    <a:lnTo>
                      <a:pt x="111" y="59"/>
                    </a:lnTo>
                    <a:lnTo>
                      <a:pt x="101" y="52"/>
                    </a:lnTo>
                    <a:lnTo>
                      <a:pt x="89" y="46"/>
                    </a:lnTo>
                    <a:lnTo>
                      <a:pt x="78" y="39"/>
                    </a:lnTo>
                    <a:lnTo>
                      <a:pt x="68" y="34"/>
                    </a:lnTo>
                    <a:lnTo>
                      <a:pt x="59" y="31"/>
                    </a:lnTo>
                    <a:lnTo>
                      <a:pt x="51" y="29"/>
                    </a:lnTo>
                    <a:lnTo>
                      <a:pt x="45" y="28"/>
                    </a:lnTo>
                    <a:lnTo>
                      <a:pt x="38" y="28"/>
                    </a:lnTo>
                    <a:lnTo>
                      <a:pt x="27" y="29"/>
                    </a:lnTo>
                    <a:lnTo>
                      <a:pt x="17" y="31"/>
                    </a:lnTo>
                    <a:lnTo>
                      <a:pt x="4" y="37"/>
                    </a:lnTo>
                    <a:lnTo>
                      <a:pt x="0" y="41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5" name="Freeform 212">
                <a:extLst>
                  <a:ext uri="{FF2B5EF4-FFF2-40B4-BE49-F238E27FC236}">
                    <a16:creationId xmlns:a16="http://schemas.microsoft.com/office/drawing/2014/main" xmlns="" id="{C5E38EB6-4A14-49D5-A982-E07C97BC3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6" y="3597"/>
                <a:ext cx="72" cy="38"/>
              </a:xfrm>
              <a:custGeom>
                <a:avLst/>
                <a:gdLst>
                  <a:gd name="T0" fmla="*/ 22 w 287"/>
                  <a:gd name="T1" fmla="*/ 12 h 151"/>
                  <a:gd name="T2" fmla="*/ 66 w 287"/>
                  <a:gd name="T3" fmla="*/ 34 h 151"/>
                  <a:gd name="T4" fmla="*/ 128 w 287"/>
                  <a:gd name="T5" fmla="*/ 63 h 151"/>
                  <a:gd name="T6" fmla="*/ 165 w 287"/>
                  <a:gd name="T7" fmla="*/ 76 h 151"/>
                  <a:gd name="T8" fmla="*/ 174 w 287"/>
                  <a:gd name="T9" fmla="*/ 79 h 151"/>
                  <a:gd name="T10" fmla="*/ 188 w 287"/>
                  <a:gd name="T11" fmla="*/ 83 h 151"/>
                  <a:gd name="T12" fmla="*/ 230 w 287"/>
                  <a:gd name="T13" fmla="*/ 97 h 151"/>
                  <a:gd name="T14" fmla="*/ 255 w 287"/>
                  <a:gd name="T15" fmla="*/ 108 h 151"/>
                  <a:gd name="T16" fmla="*/ 262 w 287"/>
                  <a:gd name="T17" fmla="*/ 117 h 151"/>
                  <a:gd name="T18" fmla="*/ 267 w 287"/>
                  <a:gd name="T19" fmla="*/ 128 h 151"/>
                  <a:gd name="T20" fmla="*/ 273 w 287"/>
                  <a:gd name="T21" fmla="*/ 138 h 151"/>
                  <a:gd name="T22" fmla="*/ 284 w 287"/>
                  <a:gd name="T23" fmla="*/ 149 h 151"/>
                  <a:gd name="T24" fmla="*/ 257 w 287"/>
                  <a:gd name="T25" fmla="*/ 151 h 151"/>
                  <a:gd name="T26" fmla="*/ 252 w 287"/>
                  <a:gd name="T27" fmla="*/ 128 h 151"/>
                  <a:gd name="T28" fmla="*/ 247 w 287"/>
                  <a:gd name="T29" fmla="*/ 122 h 151"/>
                  <a:gd name="T30" fmla="*/ 239 w 287"/>
                  <a:gd name="T31" fmla="*/ 118 h 151"/>
                  <a:gd name="T32" fmla="*/ 193 w 287"/>
                  <a:gd name="T33" fmla="*/ 106 h 151"/>
                  <a:gd name="T34" fmla="*/ 183 w 287"/>
                  <a:gd name="T35" fmla="*/ 106 h 151"/>
                  <a:gd name="T36" fmla="*/ 176 w 287"/>
                  <a:gd name="T37" fmla="*/ 104 h 151"/>
                  <a:gd name="T38" fmla="*/ 174 w 287"/>
                  <a:gd name="T39" fmla="*/ 100 h 151"/>
                  <a:gd name="T40" fmla="*/ 172 w 287"/>
                  <a:gd name="T41" fmla="*/ 97 h 151"/>
                  <a:gd name="T42" fmla="*/ 169 w 287"/>
                  <a:gd name="T43" fmla="*/ 97 h 151"/>
                  <a:gd name="T44" fmla="*/ 158 w 287"/>
                  <a:gd name="T45" fmla="*/ 97 h 151"/>
                  <a:gd name="T46" fmla="*/ 132 w 287"/>
                  <a:gd name="T47" fmla="*/ 87 h 151"/>
                  <a:gd name="T48" fmla="*/ 107 w 287"/>
                  <a:gd name="T49" fmla="*/ 74 h 151"/>
                  <a:gd name="T50" fmla="*/ 78 w 287"/>
                  <a:gd name="T51" fmla="*/ 54 h 151"/>
                  <a:gd name="T52" fmla="*/ 49 w 287"/>
                  <a:gd name="T53" fmla="*/ 39 h 151"/>
                  <a:gd name="T54" fmla="*/ 9 w 287"/>
                  <a:gd name="T55" fmla="*/ 21 h 151"/>
                  <a:gd name="T56" fmla="*/ 3 w 287"/>
                  <a:gd name="T57" fmla="*/ 17 h 151"/>
                  <a:gd name="T58" fmla="*/ 4 w 287"/>
                  <a:gd name="T59" fmla="*/ 13 h 151"/>
                  <a:gd name="T60" fmla="*/ 9 w 287"/>
                  <a:gd name="T61" fmla="*/ 11 h 151"/>
                  <a:gd name="T62" fmla="*/ 0 w 287"/>
                  <a:gd name="T63" fmla="*/ 0 h 151"/>
                  <a:gd name="T64" fmla="*/ 14 w 287"/>
                  <a:gd name="T65" fmla="*/ 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7" h="151">
                    <a:moveTo>
                      <a:pt x="14" y="7"/>
                    </a:moveTo>
                    <a:lnTo>
                      <a:pt x="22" y="12"/>
                    </a:lnTo>
                    <a:lnTo>
                      <a:pt x="41" y="22"/>
                    </a:lnTo>
                    <a:lnTo>
                      <a:pt x="66" y="34"/>
                    </a:lnTo>
                    <a:lnTo>
                      <a:pt x="95" y="49"/>
                    </a:lnTo>
                    <a:lnTo>
                      <a:pt x="128" y="63"/>
                    </a:lnTo>
                    <a:lnTo>
                      <a:pt x="161" y="76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4" y="79"/>
                    </a:lnTo>
                    <a:lnTo>
                      <a:pt x="178" y="81"/>
                    </a:lnTo>
                    <a:lnTo>
                      <a:pt x="188" y="83"/>
                    </a:lnTo>
                    <a:lnTo>
                      <a:pt x="197" y="86"/>
                    </a:lnTo>
                    <a:lnTo>
                      <a:pt x="230" y="97"/>
                    </a:lnTo>
                    <a:lnTo>
                      <a:pt x="250" y="105"/>
                    </a:lnTo>
                    <a:lnTo>
                      <a:pt x="255" y="108"/>
                    </a:lnTo>
                    <a:lnTo>
                      <a:pt x="259" y="112"/>
                    </a:lnTo>
                    <a:lnTo>
                      <a:pt x="262" y="117"/>
                    </a:lnTo>
                    <a:lnTo>
                      <a:pt x="264" y="123"/>
                    </a:lnTo>
                    <a:lnTo>
                      <a:pt x="267" y="128"/>
                    </a:lnTo>
                    <a:lnTo>
                      <a:pt x="270" y="133"/>
                    </a:lnTo>
                    <a:lnTo>
                      <a:pt x="273" y="138"/>
                    </a:lnTo>
                    <a:lnTo>
                      <a:pt x="278" y="143"/>
                    </a:lnTo>
                    <a:lnTo>
                      <a:pt x="284" y="149"/>
                    </a:lnTo>
                    <a:lnTo>
                      <a:pt x="287" y="151"/>
                    </a:lnTo>
                    <a:lnTo>
                      <a:pt x="257" y="151"/>
                    </a:lnTo>
                    <a:lnTo>
                      <a:pt x="257" y="147"/>
                    </a:lnTo>
                    <a:lnTo>
                      <a:pt x="252" y="128"/>
                    </a:lnTo>
                    <a:lnTo>
                      <a:pt x="251" y="124"/>
                    </a:lnTo>
                    <a:lnTo>
                      <a:pt x="247" y="122"/>
                    </a:lnTo>
                    <a:lnTo>
                      <a:pt x="244" y="120"/>
                    </a:lnTo>
                    <a:lnTo>
                      <a:pt x="239" y="118"/>
                    </a:lnTo>
                    <a:lnTo>
                      <a:pt x="221" y="115"/>
                    </a:lnTo>
                    <a:lnTo>
                      <a:pt x="193" y="106"/>
                    </a:lnTo>
                    <a:lnTo>
                      <a:pt x="189" y="106"/>
                    </a:lnTo>
                    <a:lnTo>
                      <a:pt x="183" y="106"/>
                    </a:lnTo>
                    <a:lnTo>
                      <a:pt x="179" y="105"/>
                    </a:lnTo>
                    <a:lnTo>
                      <a:pt x="176" y="104"/>
                    </a:lnTo>
                    <a:lnTo>
                      <a:pt x="174" y="103"/>
                    </a:lnTo>
                    <a:lnTo>
                      <a:pt x="174" y="100"/>
                    </a:lnTo>
                    <a:lnTo>
                      <a:pt x="173" y="98"/>
                    </a:lnTo>
                    <a:lnTo>
                      <a:pt x="172" y="97"/>
                    </a:lnTo>
                    <a:lnTo>
                      <a:pt x="171" y="97"/>
                    </a:lnTo>
                    <a:lnTo>
                      <a:pt x="169" y="97"/>
                    </a:lnTo>
                    <a:lnTo>
                      <a:pt x="163" y="98"/>
                    </a:lnTo>
                    <a:lnTo>
                      <a:pt x="158" y="97"/>
                    </a:lnTo>
                    <a:lnTo>
                      <a:pt x="148" y="93"/>
                    </a:lnTo>
                    <a:lnTo>
                      <a:pt x="132" y="87"/>
                    </a:lnTo>
                    <a:lnTo>
                      <a:pt x="116" y="79"/>
                    </a:lnTo>
                    <a:lnTo>
                      <a:pt x="107" y="74"/>
                    </a:lnTo>
                    <a:lnTo>
                      <a:pt x="92" y="63"/>
                    </a:lnTo>
                    <a:lnTo>
                      <a:pt x="78" y="54"/>
                    </a:lnTo>
                    <a:lnTo>
                      <a:pt x="63" y="46"/>
                    </a:lnTo>
                    <a:lnTo>
                      <a:pt x="49" y="39"/>
                    </a:lnTo>
                    <a:lnTo>
                      <a:pt x="25" y="27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5" y="1"/>
                    </a:lnTo>
                    <a:lnTo>
                      <a:pt x="14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6" name="Freeform 213">
                <a:extLst>
                  <a:ext uri="{FF2B5EF4-FFF2-40B4-BE49-F238E27FC236}">
                    <a16:creationId xmlns:a16="http://schemas.microsoft.com/office/drawing/2014/main" xmlns="" id="{0F69A5B2-0675-4E04-A4DA-65F2E29CF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6" y="3619"/>
                <a:ext cx="31" cy="16"/>
              </a:xfrm>
              <a:custGeom>
                <a:avLst/>
                <a:gdLst>
                  <a:gd name="T0" fmla="*/ 7 w 122"/>
                  <a:gd name="T1" fmla="*/ 0 h 65"/>
                  <a:gd name="T2" fmla="*/ 7 w 122"/>
                  <a:gd name="T3" fmla="*/ 0 h 65"/>
                  <a:gd name="T4" fmla="*/ 10 w 122"/>
                  <a:gd name="T5" fmla="*/ 3 h 65"/>
                  <a:gd name="T6" fmla="*/ 12 w 122"/>
                  <a:gd name="T7" fmla="*/ 5 h 65"/>
                  <a:gd name="T8" fmla="*/ 30 w 122"/>
                  <a:gd name="T9" fmla="*/ 15 h 65"/>
                  <a:gd name="T10" fmla="*/ 49 w 122"/>
                  <a:gd name="T11" fmla="*/ 26 h 65"/>
                  <a:gd name="T12" fmla="*/ 60 w 122"/>
                  <a:gd name="T13" fmla="*/ 30 h 65"/>
                  <a:gd name="T14" fmla="*/ 71 w 122"/>
                  <a:gd name="T15" fmla="*/ 34 h 65"/>
                  <a:gd name="T16" fmla="*/ 80 w 122"/>
                  <a:gd name="T17" fmla="*/ 37 h 65"/>
                  <a:gd name="T18" fmla="*/ 90 w 122"/>
                  <a:gd name="T19" fmla="*/ 39 h 65"/>
                  <a:gd name="T20" fmla="*/ 100 w 122"/>
                  <a:gd name="T21" fmla="*/ 41 h 65"/>
                  <a:gd name="T22" fmla="*/ 106 w 122"/>
                  <a:gd name="T23" fmla="*/ 44 h 65"/>
                  <a:gd name="T24" fmla="*/ 113 w 122"/>
                  <a:gd name="T25" fmla="*/ 48 h 65"/>
                  <a:gd name="T26" fmla="*/ 116 w 122"/>
                  <a:gd name="T27" fmla="*/ 52 h 65"/>
                  <a:gd name="T28" fmla="*/ 121 w 122"/>
                  <a:gd name="T29" fmla="*/ 59 h 65"/>
                  <a:gd name="T30" fmla="*/ 122 w 122"/>
                  <a:gd name="T31" fmla="*/ 62 h 65"/>
                  <a:gd name="T32" fmla="*/ 104 w 122"/>
                  <a:gd name="T33" fmla="*/ 65 h 65"/>
                  <a:gd name="T34" fmla="*/ 105 w 122"/>
                  <a:gd name="T35" fmla="*/ 62 h 65"/>
                  <a:gd name="T36" fmla="*/ 107 w 122"/>
                  <a:gd name="T37" fmla="*/ 58 h 65"/>
                  <a:gd name="T38" fmla="*/ 106 w 122"/>
                  <a:gd name="T39" fmla="*/ 55 h 65"/>
                  <a:gd name="T40" fmla="*/ 103 w 122"/>
                  <a:gd name="T41" fmla="*/ 53 h 65"/>
                  <a:gd name="T42" fmla="*/ 99 w 122"/>
                  <a:gd name="T43" fmla="*/ 49 h 65"/>
                  <a:gd name="T44" fmla="*/ 91 w 122"/>
                  <a:gd name="T45" fmla="*/ 48 h 65"/>
                  <a:gd name="T46" fmla="*/ 80 w 122"/>
                  <a:gd name="T47" fmla="*/ 46 h 65"/>
                  <a:gd name="T48" fmla="*/ 70 w 122"/>
                  <a:gd name="T49" fmla="*/ 43 h 65"/>
                  <a:gd name="T50" fmla="*/ 60 w 122"/>
                  <a:gd name="T51" fmla="*/ 40 h 65"/>
                  <a:gd name="T52" fmla="*/ 49 w 122"/>
                  <a:gd name="T53" fmla="*/ 34 h 65"/>
                  <a:gd name="T54" fmla="*/ 29 w 122"/>
                  <a:gd name="T55" fmla="*/ 24 h 65"/>
                  <a:gd name="T56" fmla="*/ 12 w 122"/>
                  <a:gd name="T57" fmla="*/ 14 h 65"/>
                  <a:gd name="T58" fmla="*/ 3 w 122"/>
                  <a:gd name="T59" fmla="*/ 5 h 65"/>
                  <a:gd name="T60" fmla="*/ 0 w 122"/>
                  <a:gd name="T61" fmla="*/ 12 h 65"/>
                  <a:gd name="T62" fmla="*/ 7 w 122"/>
                  <a:gd name="T6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2" h="65">
                    <a:moveTo>
                      <a:pt x="7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30" y="15"/>
                    </a:lnTo>
                    <a:lnTo>
                      <a:pt x="49" y="26"/>
                    </a:lnTo>
                    <a:lnTo>
                      <a:pt x="60" y="30"/>
                    </a:lnTo>
                    <a:lnTo>
                      <a:pt x="71" y="34"/>
                    </a:lnTo>
                    <a:lnTo>
                      <a:pt x="80" y="37"/>
                    </a:lnTo>
                    <a:lnTo>
                      <a:pt x="90" y="39"/>
                    </a:lnTo>
                    <a:lnTo>
                      <a:pt x="100" y="41"/>
                    </a:lnTo>
                    <a:lnTo>
                      <a:pt x="106" y="44"/>
                    </a:lnTo>
                    <a:lnTo>
                      <a:pt x="113" y="48"/>
                    </a:lnTo>
                    <a:lnTo>
                      <a:pt x="116" y="52"/>
                    </a:lnTo>
                    <a:lnTo>
                      <a:pt x="121" y="59"/>
                    </a:lnTo>
                    <a:lnTo>
                      <a:pt x="122" y="62"/>
                    </a:lnTo>
                    <a:lnTo>
                      <a:pt x="104" y="65"/>
                    </a:lnTo>
                    <a:lnTo>
                      <a:pt x="105" y="62"/>
                    </a:lnTo>
                    <a:lnTo>
                      <a:pt x="107" y="58"/>
                    </a:lnTo>
                    <a:lnTo>
                      <a:pt x="106" y="55"/>
                    </a:lnTo>
                    <a:lnTo>
                      <a:pt x="103" y="53"/>
                    </a:lnTo>
                    <a:lnTo>
                      <a:pt x="99" y="49"/>
                    </a:lnTo>
                    <a:lnTo>
                      <a:pt x="91" y="48"/>
                    </a:lnTo>
                    <a:lnTo>
                      <a:pt x="80" y="46"/>
                    </a:lnTo>
                    <a:lnTo>
                      <a:pt x="70" y="43"/>
                    </a:lnTo>
                    <a:lnTo>
                      <a:pt x="60" y="40"/>
                    </a:lnTo>
                    <a:lnTo>
                      <a:pt x="49" y="34"/>
                    </a:lnTo>
                    <a:lnTo>
                      <a:pt x="29" y="24"/>
                    </a:lnTo>
                    <a:lnTo>
                      <a:pt x="12" y="14"/>
                    </a:lnTo>
                    <a:lnTo>
                      <a:pt x="3" y="5"/>
                    </a:lnTo>
                    <a:lnTo>
                      <a:pt x="0" y="1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7" name="Freeform 214">
                <a:extLst>
                  <a:ext uri="{FF2B5EF4-FFF2-40B4-BE49-F238E27FC236}">
                    <a16:creationId xmlns:a16="http://schemas.microsoft.com/office/drawing/2014/main" xmlns="" id="{F3ACE776-8E68-4343-8F35-6549E2C0B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3625"/>
                <a:ext cx="16" cy="10"/>
              </a:xfrm>
              <a:custGeom>
                <a:avLst/>
                <a:gdLst>
                  <a:gd name="T0" fmla="*/ 1 w 63"/>
                  <a:gd name="T1" fmla="*/ 0 h 43"/>
                  <a:gd name="T2" fmla="*/ 13 w 63"/>
                  <a:gd name="T3" fmla="*/ 3 h 43"/>
                  <a:gd name="T4" fmla="*/ 25 w 63"/>
                  <a:gd name="T5" fmla="*/ 4 h 43"/>
                  <a:gd name="T6" fmla="*/ 31 w 63"/>
                  <a:gd name="T7" fmla="*/ 6 h 43"/>
                  <a:gd name="T8" fmla="*/ 37 w 63"/>
                  <a:gd name="T9" fmla="*/ 8 h 43"/>
                  <a:gd name="T10" fmla="*/ 43 w 63"/>
                  <a:gd name="T11" fmla="*/ 11 h 43"/>
                  <a:gd name="T12" fmla="*/ 49 w 63"/>
                  <a:gd name="T13" fmla="*/ 17 h 43"/>
                  <a:gd name="T14" fmla="*/ 63 w 63"/>
                  <a:gd name="T15" fmla="*/ 40 h 43"/>
                  <a:gd name="T16" fmla="*/ 44 w 63"/>
                  <a:gd name="T17" fmla="*/ 43 h 43"/>
                  <a:gd name="T18" fmla="*/ 43 w 63"/>
                  <a:gd name="T19" fmla="*/ 36 h 43"/>
                  <a:gd name="T20" fmla="*/ 42 w 63"/>
                  <a:gd name="T21" fmla="*/ 32 h 43"/>
                  <a:gd name="T22" fmla="*/ 41 w 63"/>
                  <a:gd name="T23" fmla="*/ 27 h 43"/>
                  <a:gd name="T24" fmla="*/ 38 w 63"/>
                  <a:gd name="T25" fmla="*/ 23 h 43"/>
                  <a:gd name="T26" fmla="*/ 35 w 63"/>
                  <a:gd name="T27" fmla="*/ 20 h 43"/>
                  <a:gd name="T28" fmla="*/ 32 w 63"/>
                  <a:gd name="T29" fmla="*/ 17 h 43"/>
                  <a:gd name="T30" fmla="*/ 29 w 63"/>
                  <a:gd name="T31" fmla="*/ 13 h 43"/>
                  <a:gd name="T32" fmla="*/ 24 w 63"/>
                  <a:gd name="T33" fmla="*/ 11 h 43"/>
                  <a:gd name="T34" fmla="*/ 0 w 63"/>
                  <a:gd name="T35" fmla="*/ 5 h 43"/>
                  <a:gd name="T36" fmla="*/ 1 w 63"/>
                  <a:gd name="T3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3">
                    <a:moveTo>
                      <a:pt x="1" y="0"/>
                    </a:moveTo>
                    <a:lnTo>
                      <a:pt x="13" y="3"/>
                    </a:lnTo>
                    <a:lnTo>
                      <a:pt x="25" y="4"/>
                    </a:lnTo>
                    <a:lnTo>
                      <a:pt x="31" y="6"/>
                    </a:lnTo>
                    <a:lnTo>
                      <a:pt x="37" y="8"/>
                    </a:lnTo>
                    <a:lnTo>
                      <a:pt x="43" y="11"/>
                    </a:lnTo>
                    <a:lnTo>
                      <a:pt x="49" y="17"/>
                    </a:lnTo>
                    <a:lnTo>
                      <a:pt x="63" y="40"/>
                    </a:lnTo>
                    <a:lnTo>
                      <a:pt x="44" y="43"/>
                    </a:lnTo>
                    <a:lnTo>
                      <a:pt x="43" y="36"/>
                    </a:lnTo>
                    <a:lnTo>
                      <a:pt x="42" y="32"/>
                    </a:lnTo>
                    <a:lnTo>
                      <a:pt x="41" y="27"/>
                    </a:lnTo>
                    <a:lnTo>
                      <a:pt x="38" y="23"/>
                    </a:lnTo>
                    <a:lnTo>
                      <a:pt x="35" y="20"/>
                    </a:lnTo>
                    <a:lnTo>
                      <a:pt x="32" y="17"/>
                    </a:lnTo>
                    <a:lnTo>
                      <a:pt x="29" y="13"/>
                    </a:lnTo>
                    <a:lnTo>
                      <a:pt x="24" y="11"/>
                    </a:lnTo>
                    <a:lnTo>
                      <a:pt x="0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8" name="Freeform 215">
                <a:extLst>
                  <a:ext uri="{FF2B5EF4-FFF2-40B4-BE49-F238E27FC236}">
                    <a16:creationId xmlns:a16="http://schemas.microsoft.com/office/drawing/2014/main" xmlns="" id="{DB6E067D-F87D-4D93-A2F5-5A0000446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3545"/>
                <a:ext cx="214" cy="85"/>
              </a:xfrm>
              <a:custGeom>
                <a:avLst/>
                <a:gdLst>
                  <a:gd name="T0" fmla="*/ 202 w 856"/>
                  <a:gd name="T1" fmla="*/ 81 h 338"/>
                  <a:gd name="T2" fmla="*/ 346 w 856"/>
                  <a:gd name="T3" fmla="*/ 111 h 338"/>
                  <a:gd name="T4" fmla="*/ 478 w 856"/>
                  <a:gd name="T5" fmla="*/ 135 h 338"/>
                  <a:gd name="T6" fmla="*/ 558 w 856"/>
                  <a:gd name="T7" fmla="*/ 157 h 338"/>
                  <a:gd name="T8" fmla="*/ 579 w 856"/>
                  <a:gd name="T9" fmla="*/ 145 h 338"/>
                  <a:gd name="T10" fmla="*/ 583 w 856"/>
                  <a:gd name="T11" fmla="*/ 131 h 338"/>
                  <a:gd name="T12" fmla="*/ 620 w 856"/>
                  <a:gd name="T13" fmla="*/ 124 h 338"/>
                  <a:gd name="T14" fmla="*/ 709 w 856"/>
                  <a:gd name="T15" fmla="*/ 143 h 338"/>
                  <a:gd name="T16" fmla="*/ 755 w 856"/>
                  <a:gd name="T17" fmla="*/ 164 h 338"/>
                  <a:gd name="T18" fmla="*/ 797 w 856"/>
                  <a:gd name="T19" fmla="*/ 206 h 338"/>
                  <a:gd name="T20" fmla="*/ 834 w 856"/>
                  <a:gd name="T21" fmla="*/ 230 h 338"/>
                  <a:gd name="T22" fmla="*/ 856 w 856"/>
                  <a:gd name="T23" fmla="*/ 256 h 338"/>
                  <a:gd name="T24" fmla="*/ 833 w 856"/>
                  <a:gd name="T25" fmla="*/ 255 h 338"/>
                  <a:gd name="T26" fmla="*/ 796 w 856"/>
                  <a:gd name="T27" fmla="*/ 220 h 338"/>
                  <a:gd name="T28" fmla="*/ 733 w 856"/>
                  <a:gd name="T29" fmla="*/ 179 h 338"/>
                  <a:gd name="T30" fmla="*/ 720 w 856"/>
                  <a:gd name="T31" fmla="*/ 186 h 338"/>
                  <a:gd name="T32" fmla="*/ 716 w 856"/>
                  <a:gd name="T33" fmla="*/ 206 h 338"/>
                  <a:gd name="T34" fmla="*/ 690 w 856"/>
                  <a:gd name="T35" fmla="*/ 187 h 338"/>
                  <a:gd name="T36" fmla="*/ 673 w 856"/>
                  <a:gd name="T37" fmla="*/ 188 h 338"/>
                  <a:gd name="T38" fmla="*/ 669 w 856"/>
                  <a:gd name="T39" fmla="*/ 220 h 338"/>
                  <a:gd name="T40" fmla="*/ 659 w 856"/>
                  <a:gd name="T41" fmla="*/ 229 h 338"/>
                  <a:gd name="T42" fmla="*/ 643 w 856"/>
                  <a:gd name="T43" fmla="*/ 210 h 338"/>
                  <a:gd name="T44" fmla="*/ 628 w 856"/>
                  <a:gd name="T45" fmla="*/ 180 h 338"/>
                  <a:gd name="T46" fmla="*/ 600 w 856"/>
                  <a:gd name="T47" fmla="*/ 162 h 338"/>
                  <a:gd name="T48" fmla="*/ 597 w 856"/>
                  <a:gd name="T49" fmla="*/ 185 h 338"/>
                  <a:gd name="T50" fmla="*/ 628 w 856"/>
                  <a:gd name="T51" fmla="*/ 213 h 338"/>
                  <a:gd name="T52" fmla="*/ 654 w 856"/>
                  <a:gd name="T53" fmla="*/ 266 h 338"/>
                  <a:gd name="T54" fmla="*/ 659 w 856"/>
                  <a:gd name="T55" fmla="*/ 335 h 338"/>
                  <a:gd name="T56" fmla="*/ 650 w 856"/>
                  <a:gd name="T57" fmla="*/ 331 h 338"/>
                  <a:gd name="T58" fmla="*/ 627 w 856"/>
                  <a:gd name="T59" fmla="*/ 284 h 338"/>
                  <a:gd name="T60" fmla="*/ 570 w 856"/>
                  <a:gd name="T61" fmla="*/ 233 h 338"/>
                  <a:gd name="T62" fmla="*/ 466 w 856"/>
                  <a:gd name="T63" fmla="*/ 184 h 338"/>
                  <a:gd name="T64" fmla="*/ 419 w 856"/>
                  <a:gd name="T65" fmla="*/ 151 h 338"/>
                  <a:gd name="T66" fmla="*/ 399 w 856"/>
                  <a:gd name="T67" fmla="*/ 165 h 338"/>
                  <a:gd name="T68" fmla="*/ 403 w 856"/>
                  <a:gd name="T69" fmla="*/ 197 h 338"/>
                  <a:gd name="T70" fmla="*/ 396 w 856"/>
                  <a:gd name="T71" fmla="*/ 188 h 338"/>
                  <a:gd name="T72" fmla="*/ 354 w 856"/>
                  <a:gd name="T73" fmla="*/ 179 h 338"/>
                  <a:gd name="T74" fmla="*/ 337 w 856"/>
                  <a:gd name="T75" fmla="*/ 188 h 338"/>
                  <a:gd name="T76" fmla="*/ 326 w 856"/>
                  <a:gd name="T77" fmla="*/ 189 h 338"/>
                  <a:gd name="T78" fmla="*/ 278 w 856"/>
                  <a:gd name="T79" fmla="*/ 145 h 338"/>
                  <a:gd name="T80" fmla="*/ 246 w 856"/>
                  <a:gd name="T81" fmla="*/ 141 h 338"/>
                  <a:gd name="T82" fmla="*/ 276 w 856"/>
                  <a:gd name="T83" fmla="*/ 180 h 338"/>
                  <a:gd name="T84" fmla="*/ 313 w 856"/>
                  <a:gd name="T85" fmla="*/ 217 h 338"/>
                  <a:gd name="T86" fmla="*/ 299 w 856"/>
                  <a:gd name="T87" fmla="*/ 225 h 338"/>
                  <a:gd name="T88" fmla="*/ 258 w 856"/>
                  <a:gd name="T89" fmla="*/ 177 h 338"/>
                  <a:gd name="T90" fmla="*/ 219 w 856"/>
                  <a:gd name="T91" fmla="*/ 138 h 338"/>
                  <a:gd name="T92" fmla="*/ 191 w 856"/>
                  <a:gd name="T93" fmla="*/ 132 h 338"/>
                  <a:gd name="T94" fmla="*/ 163 w 856"/>
                  <a:gd name="T95" fmla="*/ 143 h 338"/>
                  <a:gd name="T96" fmla="*/ 154 w 856"/>
                  <a:gd name="T97" fmla="*/ 132 h 338"/>
                  <a:gd name="T98" fmla="*/ 87 w 856"/>
                  <a:gd name="T99" fmla="*/ 104 h 338"/>
                  <a:gd name="T100" fmla="*/ 14 w 856"/>
                  <a:gd name="T101" fmla="*/ 67 h 338"/>
                  <a:gd name="T102" fmla="*/ 0 w 856"/>
                  <a:gd name="T103" fmla="*/ 50 h 338"/>
                  <a:gd name="T104" fmla="*/ 10 w 856"/>
                  <a:gd name="T105" fmla="*/ 38 h 338"/>
                  <a:gd name="T106" fmla="*/ 37 w 856"/>
                  <a:gd name="T107" fmla="*/ 21 h 338"/>
                  <a:gd name="T108" fmla="*/ 42 w 856"/>
                  <a:gd name="T109" fmla="*/ 2 h 338"/>
                  <a:gd name="T110" fmla="*/ 68 w 856"/>
                  <a:gd name="T111" fmla="*/ 4 h 338"/>
                  <a:gd name="T112" fmla="*/ 116 w 856"/>
                  <a:gd name="T113" fmla="*/ 30 h 338"/>
                  <a:gd name="T114" fmla="*/ 140 w 856"/>
                  <a:gd name="T115" fmla="*/ 37 h 338"/>
                  <a:gd name="T116" fmla="*/ 168 w 856"/>
                  <a:gd name="T117" fmla="*/ 66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6" h="338">
                    <a:moveTo>
                      <a:pt x="178" y="72"/>
                    </a:moveTo>
                    <a:lnTo>
                      <a:pt x="181" y="76"/>
                    </a:lnTo>
                    <a:lnTo>
                      <a:pt x="186" y="78"/>
                    </a:lnTo>
                    <a:lnTo>
                      <a:pt x="193" y="80"/>
                    </a:lnTo>
                    <a:lnTo>
                      <a:pt x="202" y="81"/>
                    </a:lnTo>
                    <a:lnTo>
                      <a:pt x="222" y="83"/>
                    </a:lnTo>
                    <a:lnTo>
                      <a:pt x="247" y="88"/>
                    </a:lnTo>
                    <a:lnTo>
                      <a:pt x="278" y="95"/>
                    </a:lnTo>
                    <a:lnTo>
                      <a:pt x="312" y="104"/>
                    </a:lnTo>
                    <a:lnTo>
                      <a:pt x="346" y="111"/>
                    </a:lnTo>
                    <a:lnTo>
                      <a:pt x="380" y="119"/>
                    </a:lnTo>
                    <a:lnTo>
                      <a:pt x="411" y="125"/>
                    </a:lnTo>
                    <a:lnTo>
                      <a:pt x="439" y="131"/>
                    </a:lnTo>
                    <a:lnTo>
                      <a:pt x="462" y="134"/>
                    </a:lnTo>
                    <a:lnTo>
                      <a:pt x="478" y="135"/>
                    </a:lnTo>
                    <a:lnTo>
                      <a:pt x="495" y="142"/>
                    </a:lnTo>
                    <a:lnTo>
                      <a:pt x="529" y="152"/>
                    </a:lnTo>
                    <a:lnTo>
                      <a:pt x="539" y="155"/>
                    </a:lnTo>
                    <a:lnTo>
                      <a:pt x="549" y="157"/>
                    </a:lnTo>
                    <a:lnTo>
                      <a:pt x="558" y="157"/>
                    </a:lnTo>
                    <a:lnTo>
                      <a:pt x="565" y="156"/>
                    </a:lnTo>
                    <a:lnTo>
                      <a:pt x="572" y="154"/>
                    </a:lnTo>
                    <a:lnTo>
                      <a:pt x="576" y="150"/>
                    </a:lnTo>
                    <a:lnTo>
                      <a:pt x="578" y="148"/>
                    </a:lnTo>
                    <a:lnTo>
                      <a:pt x="579" y="145"/>
                    </a:lnTo>
                    <a:lnTo>
                      <a:pt x="580" y="142"/>
                    </a:lnTo>
                    <a:lnTo>
                      <a:pt x="580" y="137"/>
                    </a:lnTo>
                    <a:lnTo>
                      <a:pt x="580" y="135"/>
                    </a:lnTo>
                    <a:lnTo>
                      <a:pt x="581" y="133"/>
                    </a:lnTo>
                    <a:lnTo>
                      <a:pt x="583" y="131"/>
                    </a:lnTo>
                    <a:lnTo>
                      <a:pt x="586" y="129"/>
                    </a:lnTo>
                    <a:lnTo>
                      <a:pt x="592" y="127"/>
                    </a:lnTo>
                    <a:lnTo>
                      <a:pt x="600" y="124"/>
                    </a:lnTo>
                    <a:lnTo>
                      <a:pt x="609" y="124"/>
                    </a:lnTo>
                    <a:lnTo>
                      <a:pt x="620" y="124"/>
                    </a:lnTo>
                    <a:lnTo>
                      <a:pt x="632" y="127"/>
                    </a:lnTo>
                    <a:lnTo>
                      <a:pt x="644" y="128"/>
                    </a:lnTo>
                    <a:lnTo>
                      <a:pt x="669" y="133"/>
                    </a:lnTo>
                    <a:lnTo>
                      <a:pt x="690" y="138"/>
                    </a:lnTo>
                    <a:lnTo>
                      <a:pt x="709" y="143"/>
                    </a:lnTo>
                    <a:lnTo>
                      <a:pt x="718" y="147"/>
                    </a:lnTo>
                    <a:lnTo>
                      <a:pt x="730" y="151"/>
                    </a:lnTo>
                    <a:lnTo>
                      <a:pt x="740" y="156"/>
                    </a:lnTo>
                    <a:lnTo>
                      <a:pt x="747" y="160"/>
                    </a:lnTo>
                    <a:lnTo>
                      <a:pt x="755" y="164"/>
                    </a:lnTo>
                    <a:lnTo>
                      <a:pt x="766" y="174"/>
                    </a:lnTo>
                    <a:lnTo>
                      <a:pt x="775" y="184"/>
                    </a:lnTo>
                    <a:lnTo>
                      <a:pt x="783" y="192"/>
                    </a:lnTo>
                    <a:lnTo>
                      <a:pt x="792" y="202"/>
                    </a:lnTo>
                    <a:lnTo>
                      <a:pt x="797" y="206"/>
                    </a:lnTo>
                    <a:lnTo>
                      <a:pt x="803" y="211"/>
                    </a:lnTo>
                    <a:lnTo>
                      <a:pt x="810" y="215"/>
                    </a:lnTo>
                    <a:lnTo>
                      <a:pt x="819" y="220"/>
                    </a:lnTo>
                    <a:lnTo>
                      <a:pt x="825" y="224"/>
                    </a:lnTo>
                    <a:lnTo>
                      <a:pt x="834" y="230"/>
                    </a:lnTo>
                    <a:lnTo>
                      <a:pt x="842" y="239"/>
                    </a:lnTo>
                    <a:lnTo>
                      <a:pt x="851" y="246"/>
                    </a:lnTo>
                    <a:lnTo>
                      <a:pt x="854" y="249"/>
                    </a:lnTo>
                    <a:lnTo>
                      <a:pt x="856" y="253"/>
                    </a:lnTo>
                    <a:lnTo>
                      <a:pt x="856" y="256"/>
                    </a:lnTo>
                    <a:lnTo>
                      <a:pt x="856" y="258"/>
                    </a:lnTo>
                    <a:lnTo>
                      <a:pt x="853" y="259"/>
                    </a:lnTo>
                    <a:lnTo>
                      <a:pt x="849" y="259"/>
                    </a:lnTo>
                    <a:lnTo>
                      <a:pt x="842" y="258"/>
                    </a:lnTo>
                    <a:lnTo>
                      <a:pt x="833" y="255"/>
                    </a:lnTo>
                    <a:lnTo>
                      <a:pt x="827" y="253"/>
                    </a:lnTo>
                    <a:lnTo>
                      <a:pt x="820" y="246"/>
                    </a:lnTo>
                    <a:lnTo>
                      <a:pt x="812" y="239"/>
                    </a:lnTo>
                    <a:lnTo>
                      <a:pt x="805" y="229"/>
                    </a:lnTo>
                    <a:lnTo>
                      <a:pt x="796" y="220"/>
                    </a:lnTo>
                    <a:lnTo>
                      <a:pt x="787" y="212"/>
                    </a:lnTo>
                    <a:lnTo>
                      <a:pt x="780" y="204"/>
                    </a:lnTo>
                    <a:lnTo>
                      <a:pt x="771" y="200"/>
                    </a:lnTo>
                    <a:lnTo>
                      <a:pt x="751" y="188"/>
                    </a:lnTo>
                    <a:lnTo>
                      <a:pt x="733" y="179"/>
                    </a:lnTo>
                    <a:lnTo>
                      <a:pt x="730" y="178"/>
                    </a:lnTo>
                    <a:lnTo>
                      <a:pt x="727" y="179"/>
                    </a:lnTo>
                    <a:lnTo>
                      <a:pt x="725" y="180"/>
                    </a:lnTo>
                    <a:lnTo>
                      <a:pt x="723" y="183"/>
                    </a:lnTo>
                    <a:lnTo>
                      <a:pt x="720" y="186"/>
                    </a:lnTo>
                    <a:lnTo>
                      <a:pt x="719" y="191"/>
                    </a:lnTo>
                    <a:lnTo>
                      <a:pt x="718" y="198"/>
                    </a:lnTo>
                    <a:lnTo>
                      <a:pt x="718" y="205"/>
                    </a:lnTo>
                    <a:lnTo>
                      <a:pt x="718" y="206"/>
                    </a:lnTo>
                    <a:lnTo>
                      <a:pt x="716" y="206"/>
                    </a:lnTo>
                    <a:lnTo>
                      <a:pt x="714" y="205"/>
                    </a:lnTo>
                    <a:lnTo>
                      <a:pt x="711" y="203"/>
                    </a:lnTo>
                    <a:lnTo>
                      <a:pt x="703" y="197"/>
                    </a:lnTo>
                    <a:lnTo>
                      <a:pt x="695" y="190"/>
                    </a:lnTo>
                    <a:lnTo>
                      <a:pt x="690" y="187"/>
                    </a:lnTo>
                    <a:lnTo>
                      <a:pt x="686" y="185"/>
                    </a:lnTo>
                    <a:lnTo>
                      <a:pt x="683" y="184"/>
                    </a:lnTo>
                    <a:lnTo>
                      <a:pt x="678" y="184"/>
                    </a:lnTo>
                    <a:lnTo>
                      <a:pt x="676" y="185"/>
                    </a:lnTo>
                    <a:lnTo>
                      <a:pt x="673" y="188"/>
                    </a:lnTo>
                    <a:lnTo>
                      <a:pt x="672" y="192"/>
                    </a:lnTo>
                    <a:lnTo>
                      <a:pt x="672" y="200"/>
                    </a:lnTo>
                    <a:lnTo>
                      <a:pt x="671" y="207"/>
                    </a:lnTo>
                    <a:lnTo>
                      <a:pt x="671" y="215"/>
                    </a:lnTo>
                    <a:lnTo>
                      <a:pt x="669" y="220"/>
                    </a:lnTo>
                    <a:lnTo>
                      <a:pt x="668" y="225"/>
                    </a:lnTo>
                    <a:lnTo>
                      <a:pt x="665" y="227"/>
                    </a:lnTo>
                    <a:lnTo>
                      <a:pt x="663" y="229"/>
                    </a:lnTo>
                    <a:lnTo>
                      <a:pt x="661" y="229"/>
                    </a:lnTo>
                    <a:lnTo>
                      <a:pt x="659" y="229"/>
                    </a:lnTo>
                    <a:lnTo>
                      <a:pt x="656" y="228"/>
                    </a:lnTo>
                    <a:lnTo>
                      <a:pt x="654" y="226"/>
                    </a:lnTo>
                    <a:lnTo>
                      <a:pt x="650" y="223"/>
                    </a:lnTo>
                    <a:lnTo>
                      <a:pt x="648" y="218"/>
                    </a:lnTo>
                    <a:lnTo>
                      <a:pt x="643" y="210"/>
                    </a:lnTo>
                    <a:lnTo>
                      <a:pt x="640" y="200"/>
                    </a:lnTo>
                    <a:lnTo>
                      <a:pt x="637" y="195"/>
                    </a:lnTo>
                    <a:lnTo>
                      <a:pt x="635" y="190"/>
                    </a:lnTo>
                    <a:lnTo>
                      <a:pt x="632" y="185"/>
                    </a:lnTo>
                    <a:lnTo>
                      <a:pt x="628" y="180"/>
                    </a:lnTo>
                    <a:lnTo>
                      <a:pt x="620" y="172"/>
                    </a:lnTo>
                    <a:lnTo>
                      <a:pt x="610" y="165"/>
                    </a:lnTo>
                    <a:lnTo>
                      <a:pt x="607" y="163"/>
                    </a:lnTo>
                    <a:lnTo>
                      <a:pt x="603" y="162"/>
                    </a:lnTo>
                    <a:lnTo>
                      <a:pt x="600" y="162"/>
                    </a:lnTo>
                    <a:lnTo>
                      <a:pt x="597" y="164"/>
                    </a:lnTo>
                    <a:lnTo>
                      <a:pt x="595" y="166"/>
                    </a:lnTo>
                    <a:lnTo>
                      <a:pt x="595" y="171"/>
                    </a:lnTo>
                    <a:lnTo>
                      <a:pt x="596" y="177"/>
                    </a:lnTo>
                    <a:lnTo>
                      <a:pt x="597" y="185"/>
                    </a:lnTo>
                    <a:lnTo>
                      <a:pt x="602" y="191"/>
                    </a:lnTo>
                    <a:lnTo>
                      <a:pt x="606" y="198"/>
                    </a:lnTo>
                    <a:lnTo>
                      <a:pt x="613" y="203"/>
                    </a:lnTo>
                    <a:lnTo>
                      <a:pt x="620" y="209"/>
                    </a:lnTo>
                    <a:lnTo>
                      <a:pt x="628" y="213"/>
                    </a:lnTo>
                    <a:lnTo>
                      <a:pt x="635" y="218"/>
                    </a:lnTo>
                    <a:lnTo>
                      <a:pt x="641" y="225"/>
                    </a:lnTo>
                    <a:lnTo>
                      <a:pt x="645" y="231"/>
                    </a:lnTo>
                    <a:lnTo>
                      <a:pt x="649" y="245"/>
                    </a:lnTo>
                    <a:lnTo>
                      <a:pt x="654" y="266"/>
                    </a:lnTo>
                    <a:lnTo>
                      <a:pt x="658" y="290"/>
                    </a:lnTo>
                    <a:lnTo>
                      <a:pt x="660" y="313"/>
                    </a:lnTo>
                    <a:lnTo>
                      <a:pt x="660" y="322"/>
                    </a:lnTo>
                    <a:lnTo>
                      <a:pt x="660" y="330"/>
                    </a:lnTo>
                    <a:lnTo>
                      <a:pt x="659" y="335"/>
                    </a:lnTo>
                    <a:lnTo>
                      <a:pt x="657" y="338"/>
                    </a:lnTo>
                    <a:lnTo>
                      <a:pt x="656" y="338"/>
                    </a:lnTo>
                    <a:lnTo>
                      <a:pt x="654" y="337"/>
                    </a:lnTo>
                    <a:lnTo>
                      <a:pt x="652" y="335"/>
                    </a:lnTo>
                    <a:lnTo>
                      <a:pt x="650" y="331"/>
                    </a:lnTo>
                    <a:lnTo>
                      <a:pt x="645" y="322"/>
                    </a:lnTo>
                    <a:lnTo>
                      <a:pt x="640" y="308"/>
                    </a:lnTo>
                    <a:lnTo>
                      <a:pt x="635" y="299"/>
                    </a:lnTo>
                    <a:lnTo>
                      <a:pt x="631" y="292"/>
                    </a:lnTo>
                    <a:lnTo>
                      <a:pt x="627" y="284"/>
                    </a:lnTo>
                    <a:lnTo>
                      <a:pt x="621" y="276"/>
                    </a:lnTo>
                    <a:lnTo>
                      <a:pt x="610" y="264"/>
                    </a:lnTo>
                    <a:lnTo>
                      <a:pt x="597" y="253"/>
                    </a:lnTo>
                    <a:lnTo>
                      <a:pt x="585" y="242"/>
                    </a:lnTo>
                    <a:lnTo>
                      <a:pt x="570" y="233"/>
                    </a:lnTo>
                    <a:lnTo>
                      <a:pt x="555" y="225"/>
                    </a:lnTo>
                    <a:lnTo>
                      <a:pt x="540" y="218"/>
                    </a:lnTo>
                    <a:lnTo>
                      <a:pt x="510" y="204"/>
                    </a:lnTo>
                    <a:lnTo>
                      <a:pt x="480" y="191"/>
                    </a:lnTo>
                    <a:lnTo>
                      <a:pt x="466" y="184"/>
                    </a:lnTo>
                    <a:lnTo>
                      <a:pt x="453" y="176"/>
                    </a:lnTo>
                    <a:lnTo>
                      <a:pt x="441" y="168"/>
                    </a:lnTo>
                    <a:lnTo>
                      <a:pt x="430" y="158"/>
                    </a:lnTo>
                    <a:lnTo>
                      <a:pt x="425" y="154"/>
                    </a:lnTo>
                    <a:lnTo>
                      <a:pt x="419" y="151"/>
                    </a:lnTo>
                    <a:lnTo>
                      <a:pt x="414" y="151"/>
                    </a:lnTo>
                    <a:lnTo>
                      <a:pt x="409" y="152"/>
                    </a:lnTo>
                    <a:lnTo>
                      <a:pt x="404" y="156"/>
                    </a:lnTo>
                    <a:lnTo>
                      <a:pt x="401" y="160"/>
                    </a:lnTo>
                    <a:lnTo>
                      <a:pt x="399" y="165"/>
                    </a:lnTo>
                    <a:lnTo>
                      <a:pt x="398" y="173"/>
                    </a:lnTo>
                    <a:lnTo>
                      <a:pt x="399" y="188"/>
                    </a:lnTo>
                    <a:lnTo>
                      <a:pt x="401" y="195"/>
                    </a:lnTo>
                    <a:lnTo>
                      <a:pt x="402" y="197"/>
                    </a:lnTo>
                    <a:lnTo>
                      <a:pt x="403" y="197"/>
                    </a:lnTo>
                    <a:lnTo>
                      <a:pt x="403" y="196"/>
                    </a:lnTo>
                    <a:lnTo>
                      <a:pt x="402" y="195"/>
                    </a:lnTo>
                    <a:lnTo>
                      <a:pt x="401" y="192"/>
                    </a:lnTo>
                    <a:lnTo>
                      <a:pt x="399" y="190"/>
                    </a:lnTo>
                    <a:lnTo>
                      <a:pt x="396" y="188"/>
                    </a:lnTo>
                    <a:lnTo>
                      <a:pt x="390" y="185"/>
                    </a:lnTo>
                    <a:lnTo>
                      <a:pt x="384" y="183"/>
                    </a:lnTo>
                    <a:lnTo>
                      <a:pt x="376" y="180"/>
                    </a:lnTo>
                    <a:lnTo>
                      <a:pt x="367" y="179"/>
                    </a:lnTo>
                    <a:lnTo>
                      <a:pt x="354" y="179"/>
                    </a:lnTo>
                    <a:lnTo>
                      <a:pt x="350" y="179"/>
                    </a:lnTo>
                    <a:lnTo>
                      <a:pt x="347" y="180"/>
                    </a:lnTo>
                    <a:lnTo>
                      <a:pt x="345" y="182"/>
                    </a:lnTo>
                    <a:lnTo>
                      <a:pt x="342" y="184"/>
                    </a:lnTo>
                    <a:lnTo>
                      <a:pt x="337" y="188"/>
                    </a:lnTo>
                    <a:lnTo>
                      <a:pt x="334" y="191"/>
                    </a:lnTo>
                    <a:lnTo>
                      <a:pt x="332" y="192"/>
                    </a:lnTo>
                    <a:lnTo>
                      <a:pt x="330" y="192"/>
                    </a:lnTo>
                    <a:lnTo>
                      <a:pt x="328" y="191"/>
                    </a:lnTo>
                    <a:lnTo>
                      <a:pt x="326" y="189"/>
                    </a:lnTo>
                    <a:lnTo>
                      <a:pt x="318" y="180"/>
                    </a:lnTo>
                    <a:lnTo>
                      <a:pt x="309" y="164"/>
                    </a:lnTo>
                    <a:lnTo>
                      <a:pt x="304" y="159"/>
                    </a:lnTo>
                    <a:lnTo>
                      <a:pt x="292" y="151"/>
                    </a:lnTo>
                    <a:lnTo>
                      <a:pt x="278" y="145"/>
                    </a:lnTo>
                    <a:lnTo>
                      <a:pt x="264" y="140"/>
                    </a:lnTo>
                    <a:lnTo>
                      <a:pt x="258" y="137"/>
                    </a:lnTo>
                    <a:lnTo>
                      <a:pt x="252" y="137"/>
                    </a:lnTo>
                    <a:lnTo>
                      <a:pt x="248" y="138"/>
                    </a:lnTo>
                    <a:lnTo>
                      <a:pt x="246" y="141"/>
                    </a:lnTo>
                    <a:lnTo>
                      <a:pt x="246" y="144"/>
                    </a:lnTo>
                    <a:lnTo>
                      <a:pt x="248" y="149"/>
                    </a:lnTo>
                    <a:lnTo>
                      <a:pt x="252" y="158"/>
                    </a:lnTo>
                    <a:lnTo>
                      <a:pt x="260" y="168"/>
                    </a:lnTo>
                    <a:lnTo>
                      <a:pt x="276" y="180"/>
                    </a:lnTo>
                    <a:lnTo>
                      <a:pt x="296" y="195"/>
                    </a:lnTo>
                    <a:lnTo>
                      <a:pt x="305" y="203"/>
                    </a:lnTo>
                    <a:lnTo>
                      <a:pt x="312" y="210"/>
                    </a:lnTo>
                    <a:lnTo>
                      <a:pt x="313" y="214"/>
                    </a:lnTo>
                    <a:lnTo>
                      <a:pt x="313" y="217"/>
                    </a:lnTo>
                    <a:lnTo>
                      <a:pt x="311" y="220"/>
                    </a:lnTo>
                    <a:lnTo>
                      <a:pt x="307" y="223"/>
                    </a:lnTo>
                    <a:lnTo>
                      <a:pt x="304" y="225"/>
                    </a:lnTo>
                    <a:lnTo>
                      <a:pt x="302" y="225"/>
                    </a:lnTo>
                    <a:lnTo>
                      <a:pt x="299" y="225"/>
                    </a:lnTo>
                    <a:lnTo>
                      <a:pt x="295" y="224"/>
                    </a:lnTo>
                    <a:lnTo>
                      <a:pt x="290" y="220"/>
                    </a:lnTo>
                    <a:lnTo>
                      <a:pt x="285" y="215"/>
                    </a:lnTo>
                    <a:lnTo>
                      <a:pt x="272" y="198"/>
                    </a:lnTo>
                    <a:lnTo>
                      <a:pt x="258" y="177"/>
                    </a:lnTo>
                    <a:lnTo>
                      <a:pt x="250" y="168"/>
                    </a:lnTo>
                    <a:lnTo>
                      <a:pt x="241" y="158"/>
                    </a:lnTo>
                    <a:lnTo>
                      <a:pt x="233" y="149"/>
                    </a:lnTo>
                    <a:lnTo>
                      <a:pt x="223" y="142"/>
                    </a:lnTo>
                    <a:lnTo>
                      <a:pt x="219" y="138"/>
                    </a:lnTo>
                    <a:lnTo>
                      <a:pt x="213" y="136"/>
                    </a:lnTo>
                    <a:lnTo>
                      <a:pt x="208" y="134"/>
                    </a:lnTo>
                    <a:lnTo>
                      <a:pt x="203" y="133"/>
                    </a:lnTo>
                    <a:lnTo>
                      <a:pt x="196" y="132"/>
                    </a:lnTo>
                    <a:lnTo>
                      <a:pt x="191" y="132"/>
                    </a:lnTo>
                    <a:lnTo>
                      <a:pt x="184" y="133"/>
                    </a:lnTo>
                    <a:lnTo>
                      <a:pt x="178" y="135"/>
                    </a:lnTo>
                    <a:lnTo>
                      <a:pt x="169" y="138"/>
                    </a:lnTo>
                    <a:lnTo>
                      <a:pt x="165" y="141"/>
                    </a:lnTo>
                    <a:lnTo>
                      <a:pt x="163" y="143"/>
                    </a:lnTo>
                    <a:lnTo>
                      <a:pt x="163" y="144"/>
                    </a:lnTo>
                    <a:lnTo>
                      <a:pt x="163" y="143"/>
                    </a:lnTo>
                    <a:lnTo>
                      <a:pt x="163" y="141"/>
                    </a:lnTo>
                    <a:lnTo>
                      <a:pt x="159" y="137"/>
                    </a:lnTo>
                    <a:lnTo>
                      <a:pt x="154" y="132"/>
                    </a:lnTo>
                    <a:lnTo>
                      <a:pt x="145" y="125"/>
                    </a:lnTo>
                    <a:lnTo>
                      <a:pt x="135" y="120"/>
                    </a:lnTo>
                    <a:lnTo>
                      <a:pt x="123" y="116"/>
                    </a:lnTo>
                    <a:lnTo>
                      <a:pt x="111" y="111"/>
                    </a:lnTo>
                    <a:lnTo>
                      <a:pt x="87" y="104"/>
                    </a:lnTo>
                    <a:lnTo>
                      <a:pt x="72" y="96"/>
                    </a:lnTo>
                    <a:lnTo>
                      <a:pt x="62" y="92"/>
                    </a:lnTo>
                    <a:lnTo>
                      <a:pt x="47" y="86"/>
                    </a:lnTo>
                    <a:lnTo>
                      <a:pt x="30" y="77"/>
                    </a:lnTo>
                    <a:lnTo>
                      <a:pt x="14" y="67"/>
                    </a:lnTo>
                    <a:lnTo>
                      <a:pt x="7" y="62"/>
                    </a:lnTo>
                    <a:lnTo>
                      <a:pt x="2" y="58"/>
                    </a:lnTo>
                    <a:lnTo>
                      <a:pt x="1" y="54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2"/>
                    </a:lnTo>
                    <a:lnTo>
                      <a:pt x="5" y="40"/>
                    </a:lnTo>
                    <a:lnTo>
                      <a:pt x="10" y="38"/>
                    </a:lnTo>
                    <a:lnTo>
                      <a:pt x="20" y="35"/>
                    </a:lnTo>
                    <a:lnTo>
                      <a:pt x="35" y="31"/>
                    </a:lnTo>
                    <a:lnTo>
                      <a:pt x="37" y="30"/>
                    </a:lnTo>
                    <a:lnTo>
                      <a:pt x="37" y="25"/>
                    </a:lnTo>
                    <a:lnTo>
                      <a:pt x="37" y="21"/>
                    </a:lnTo>
                    <a:lnTo>
                      <a:pt x="37" y="16"/>
                    </a:lnTo>
                    <a:lnTo>
                      <a:pt x="37" y="10"/>
                    </a:lnTo>
                    <a:lnTo>
                      <a:pt x="38" y="5"/>
                    </a:lnTo>
                    <a:lnTo>
                      <a:pt x="40" y="4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8" y="4"/>
                    </a:lnTo>
                    <a:lnTo>
                      <a:pt x="73" y="6"/>
                    </a:lnTo>
                    <a:lnTo>
                      <a:pt x="85" y="11"/>
                    </a:lnTo>
                    <a:lnTo>
                      <a:pt x="96" y="18"/>
                    </a:lnTo>
                    <a:lnTo>
                      <a:pt x="106" y="24"/>
                    </a:lnTo>
                    <a:lnTo>
                      <a:pt x="116" y="30"/>
                    </a:lnTo>
                    <a:lnTo>
                      <a:pt x="121" y="32"/>
                    </a:lnTo>
                    <a:lnTo>
                      <a:pt x="126" y="34"/>
                    </a:lnTo>
                    <a:lnTo>
                      <a:pt x="131" y="35"/>
                    </a:lnTo>
                    <a:lnTo>
                      <a:pt x="137" y="35"/>
                    </a:lnTo>
                    <a:lnTo>
                      <a:pt x="140" y="37"/>
                    </a:lnTo>
                    <a:lnTo>
                      <a:pt x="144" y="41"/>
                    </a:lnTo>
                    <a:lnTo>
                      <a:pt x="150" y="47"/>
                    </a:lnTo>
                    <a:lnTo>
                      <a:pt x="156" y="53"/>
                    </a:lnTo>
                    <a:lnTo>
                      <a:pt x="163" y="61"/>
                    </a:lnTo>
                    <a:lnTo>
                      <a:pt x="168" y="66"/>
                    </a:lnTo>
                    <a:lnTo>
                      <a:pt x="174" y="71"/>
                    </a:lnTo>
                    <a:lnTo>
                      <a:pt x="178" y="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9" name="Freeform 216">
                <a:extLst>
                  <a:ext uri="{FF2B5EF4-FFF2-40B4-BE49-F238E27FC236}">
                    <a16:creationId xmlns:a16="http://schemas.microsoft.com/office/drawing/2014/main" xmlns="" id="{051D9A4D-9F1C-49C2-ACDE-C9289AA02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3565"/>
                <a:ext cx="53" cy="21"/>
              </a:xfrm>
              <a:custGeom>
                <a:avLst/>
                <a:gdLst>
                  <a:gd name="T0" fmla="*/ 112 w 213"/>
                  <a:gd name="T1" fmla="*/ 0 h 84"/>
                  <a:gd name="T2" fmla="*/ 95 w 213"/>
                  <a:gd name="T3" fmla="*/ 0 h 84"/>
                  <a:gd name="T4" fmla="*/ 92 w 213"/>
                  <a:gd name="T5" fmla="*/ 2 h 84"/>
                  <a:gd name="T6" fmla="*/ 92 w 213"/>
                  <a:gd name="T7" fmla="*/ 9 h 84"/>
                  <a:gd name="T8" fmla="*/ 96 w 213"/>
                  <a:gd name="T9" fmla="*/ 18 h 84"/>
                  <a:gd name="T10" fmla="*/ 103 w 213"/>
                  <a:gd name="T11" fmla="*/ 26 h 84"/>
                  <a:gd name="T12" fmla="*/ 107 w 213"/>
                  <a:gd name="T13" fmla="*/ 28 h 84"/>
                  <a:gd name="T14" fmla="*/ 108 w 213"/>
                  <a:gd name="T15" fmla="*/ 30 h 84"/>
                  <a:gd name="T16" fmla="*/ 107 w 213"/>
                  <a:gd name="T17" fmla="*/ 31 h 84"/>
                  <a:gd name="T18" fmla="*/ 101 w 213"/>
                  <a:gd name="T19" fmla="*/ 32 h 84"/>
                  <a:gd name="T20" fmla="*/ 81 w 213"/>
                  <a:gd name="T21" fmla="*/ 28 h 84"/>
                  <a:gd name="T22" fmla="*/ 43 w 213"/>
                  <a:gd name="T23" fmla="*/ 26 h 84"/>
                  <a:gd name="T24" fmla="*/ 17 w 213"/>
                  <a:gd name="T25" fmla="*/ 26 h 84"/>
                  <a:gd name="T26" fmla="*/ 12 w 213"/>
                  <a:gd name="T27" fmla="*/ 31 h 84"/>
                  <a:gd name="T28" fmla="*/ 5 w 213"/>
                  <a:gd name="T29" fmla="*/ 50 h 84"/>
                  <a:gd name="T30" fmla="*/ 1 w 213"/>
                  <a:gd name="T31" fmla="*/ 58 h 84"/>
                  <a:gd name="T32" fmla="*/ 7 w 213"/>
                  <a:gd name="T33" fmla="*/ 62 h 84"/>
                  <a:gd name="T34" fmla="*/ 21 w 213"/>
                  <a:gd name="T35" fmla="*/ 63 h 84"/>
                  <a:gd name="T36" fmla="*/ 56 w 213"/>
                  <a:gd name="T37" fmla="*/ 63 h 84"/>
                  <a:gd name="T38" fmla="*/ 80 w 213"/>
                  <a:gd name="T39" fmla="*/ 63 h 84"/>
                  <a:gd name="T40" fmla="*/ 103 w 213"/>
                  <a:gd name="T41" fmla="*/ 66 h 84"/>
                  <a:gd name="T42" fmla="*/ 110 w 213"/>
                  <a:gd name="T43" fmla="*/ 70 h 84"/>
                  <a:gd name="T44" fmla="*/ 119 w 213"/>
                  <a:gd name="T45" fmla="*/ 80 h 84"/>
                  <a:gd name="T46" fmla="*/ 124 w 213"/>
                  <a:gd name="T47" fmla="*/ 78 h 84"/>
                  <a:gd name="T48" fmla="*/ 124 w 213"/>
                  <a:gd name="T49" fmla="*/ 73 h 84"/>
                  <a:gd name="T50" fmla="*/ 118 w 213"/>
                  <a:gd name="T51" fmla="*/ 66 h 84"/>
                  <a:gd name="T52" fmla="*/ 95 w 213"/>
                  <a:gd name="T53" fmla="*/ 56 h 84"/>
                  <a:gd name="T54" fmla="*/ 81 w 213"/>
                  <a:gd name="T55" fmla="*/ 51 h 84"/>
                  <a:gd name="T56" fmla="*/ 83 w 213"/>
                  <a:gd name="T57" fmla="*/ 52 h 84"/>
                  <a:gd name="T58" fmla="*/ 97 w 213"/>
                  <a:gd name="T59" fmla="*/ 55 h 84"/>
                  <a:gd name="T60" fmla="*/ 112 w 213"/>
                  <a:gd name="T61" fmla="*/ 56 h 84"/>
                  <a:gd name="T62" fmla="*/ 134 w 213"/>
                  <a:gd name="T63" fmla="*/ 57 h 84"/>
                  <a:gd name="T64" fmla="*/ 141 w 213"/>
                  <a:gd name="T65" fmla="*/ 61 h 84"/>
                  <a:gd name="T66" fmla="*/ 145 w 213"/>
                  <a:gd name="T67" fmla="*/ 63 h 84"/>
                  <a:gd name="T68" fmla="*/ 146 w 213"/>
                  <a:gd name="T69" fmla="*/ 68 h 84"/>
                  <a:gd name="T70" fmla="*/ 149 w 213"/>
                  <a:gd name="T71" fmla="*/ 75 h 84"/>
                  <a:gd name="T72" fmla="*/ 154 w 213"/>
                  <a:gd name="T73" fmla="*/ 78 h 84"/>
                  <a:gd name="T74" fmla="*/ 159 w 213"/>
                  <a:gd name="T75" fmla="*/ 79 h 84"/>
                  <a:gd name="T76" fmla="*/ 159 w 213"/>
                  <a:gd name="T77" fmla="*/ 71 h 84"/>
                  <a:gd name="T78" fmla="*/ 158 w 213"/>
                  <a:gd name="T79" fmla="*/ 64 h 84"/>
                  <a:gd name="T80" fmla="*/ 153 w 213"/>
                  <a:gd name="T81" fmla="*/ 57 h 84"/>
                  <a:gd name="T82" fmla="*/ 148 w 213"/>
                  <a:gd name="T83" fmla="*/ 53 h 84"/>
                  <a:gd name="T84" fmla="*/ 140 w 213"/>
                  <a:gd name="T85" fmla="*/ 49 h 84"/>
                  <a:gd name="T86" fmla="*/ 145 w 213"/>
                  <a:gd name="T87" fmla="*/ 49 h 84"/>
                  <a:gd name="T88" fmla="*/ 154 w 213"/>
                  <a:gd name="T89" fmla="*/ 51 h 84"/>
                  <a:gd name="T90" fmla="*/ 168 w 213"/>
                  <a:gd name="T91" fmla="*/ 58 h 84"/>
                  <a:gd name="T92" fmla="*/ 191 w 213"/>
                  <a:gd name="T93" fmla="*/ 75 h 84"/>
                  <a:gd name="T94" fmla="*/ 206 w 213"/>
                  <a:gd name="T95" fmla="*/ 83 h 84"/>
                  <a:gd name="T96" fmla="*/ 210 w 213"/>
                  <a:gd name="T97" fmla="*/ 84 h 84"/>
                  <a:gd name="T98" fmla="*/ 213 w 213"/>
                  <a:gd name="T99" fmla="*/ 80 h 84"/>
                  <a:gd name="T100" fmla="*/ 211 w 213"/>
                  <a:gd name="T101" fmla="*/ 70 h 84"/>
                  <a:gd name="T102" fmla="*/ 208 w 213"/>
                  <a:gd name="T103" fmla="*/ 62 h 84"/>
                  <a:gd name="T104" fmla="*/ 199 w 213"/>
                  <a:gd name="T105" fmla="*/ 52 h 84"/>
                  <a:gd name="T106" fmla="*/ 178 w 213"/>
                  <a:gd name="T107" fmla="*/ 26 h 84"/>
                  <a:gd name="T108" fmla="*/ 170 w 213"/>
                  <a:gd name="T109" fmla="*/ 13 h 84"/>
                  <a:gd name="T110" fmla="*/ 160 w 213"/>
                  <a:gd name="T111" fmla="*/ 9 h 84"/>
                  <a:gd name="T112" fmla="*/ 138 w 213"/>
                  <a:gd name="T113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3" h="84">
                    <a:moveTo>
                      <a:pt x="127" y="0"/>
                    </a:moveTo>
                    <a:lnTo>
                      <a:pt x="112" y="0"/>
                    </a:lnTo>
                    <a:lnTo>
                      <a:pt x="97" y="0"/>
                    </a:lnTo>
                    <a:lnTo>
                      <a:pt x="95" y="0"/>
                    </a:lnTo>
                    <a:lnTo>
                      <a:pt x="93" y="1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2" y="9"/>
                    </a:lnTo>
                    <a:lnTo>
                      <a:pt x="93" y="13"/>
                    </a:lnTo>
                    <a:lnTo>
                      <a:pt x="96" y="18"/>
                    </a:lnTo>
                    <a:lnTo>
                      <a:pt x="99" y="23"/>
                    </a:lnTo>
                    <a:lnTo>
                      <a:pt x="103" y="26"/>
                    </a:lnTo>
                    <a:lnTo>
                      <a:pt x="106" y="28"/>
                    </a:lnTo>
                    <a:lnTo>
                      <a:pt x="107" y="28"/>
                    </a:lnTo>
                    <a:lnTo>
                      <a:pt x="108" y="29"/>
                    </a:lnTo>
                    <a:lnTo>
                      <a:pt x="108" y="30"/>
                    </a:lnTo>
                    <a:lnTo>
                      <a:pt x="108" y="31"/>
                    </a:lnTo>
                    <a:lnTo>
                      <a:pt x="107" y="31"/>
                    </a:lnTo>
                    <a:lnTo>
                      <a:pt x="105" y="32"/>
                    </a:lnTo>
                    <a:lnTo>
                      <a:pt x="101" y="32"/>
                    </a:lnTo>
                    <a:lnTo>
                      <a:pt x="97" y="31"/>
                    </a:lnTo>
                    <a:lnTo>
                      <a:pt x="81" y="28"/>
                    </a:lnTo>
                    <a:lnTo>
                      <a:pt x="63" y="27"/>
                    </a:lnTo>
                    <a:lnTo>
                      <a:pt x="43" y="26"/>
                    </a:lnTo>
                    <a:lnTo>
                      <a:pt x="24" y="26"/>
                    </a:lnTo>
                    <a:lnTo>
                      <a:pt x="17" y="26"/>
                    </a:lnTo>
                    <a:lnTo>
                      <a:pt x="13" y="28"/>
                    </a:lnTo>
                    <a:lnTo>
                      <a:pt x="12" y="31"/>
                    </a:lnTo>
                    <a:lnTo>
                      <a:pt x="11" y="39"/>
                    </a:lnTo>
                    <a:lnTo>
                      <a:pt x="5" y="50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3" y="59"/>
                    </a:lnTo>
                    <a:lnTo>
                      <a:pt x="7" y="62"/>
                    </a:lnTo>
                    <a:lnTo>
                      <a:pt x="10" y="62"/>
                    </a:lnTo>
                    <a:lnTo>
                      <a:pt x="21" y="63"/>
                    </a:lnTo>
                    <a:lnTo>
                      <a:pt x="32" y="64"/>
                    </a:lnTo>
                    <a:lnTo>
                      <a:pt x="56" y="63"/>
                    </a:lnTo>
                    <a:lnTo>
                      <a:pt x="72" y="62"/>
                    </a:lnTo>
                    <a:lnTo>
                      <a:pt x="80" y="63"/>
                    </a:lnTo>
                    <a:lnTo>
                      <a:pt x="92" y="64"/>
                    </a:lnTo>
                    <a:lnTo>
                      <a:pt x="103" y="66"/>
                    </a:lnTo>
                    <a:lnTo>
                      <a:pt x="108" y="67"/>
                    </a:lnTo>
                    <a:lnTo>
                      <a:pt x="110" y="70"/>
                    </a:lnTo>
                    <a:lnTo>
                      <a:pt x="114" y="76"/>
                    </a:lnTo>
                    <a:lnTo>
                      <a:pt x="119" y="80"/>
                    </a:lnTo>
                    <a:lnTo>
                      <a:pt x="122" y="81"/>
                    </a:lnTo>
                    <a:lnTo>
                      <a:pt x="124" y="78"/>
                    </a:lnTo>
                    <a:lnTo>
                      <a:pt x="125" y="76"/>
                    </a:lnTo>
                    <a:lnTo>
                      <a:pt x="124" y="73"/>
                    </a:lnTo>
                    <a:lnTo>
                      <a:pt x="123" y="70"/>
                    </a:lnTo>
                    <a:lnTo>
                      <a:pt x="118" y="66"/>
                    </a:lnTo>
                    <a:lnTo>
                      <a:pt x="111" y="62"/>
                    </a:lnTo>
                    <a:lnTo>
                      <a:pt x="95" y="56"/>
                    </a:lnTo>
                    <a:lnTo>
                      <a:pt x="85" y="53"/>
                    </a:lnTo>
                    <a:lnTo>
                      <a:pt x="81" y="51"/>
                    </a:lnTo>
                    <a:lnTo>
                      <a:pt x="80" y="51"/>
                    </a:lnTo>
                    <a:lnTo>
                      <a:pt x="83" y="52"/>
                    </a:lnTo>
                    <a:lnTo>
                      <a:pt x="87" y="52"/>
                    </a:lnTo>
                    <a:lnTo>
                      <a:pt x="97" y="55"/>
                    </a:lnTo>
                    <a:lnTo>
                      <a:pt x="103" y="56"/>
                    </a:lnTo>
                    <a:lnTo>
                      <a:pt x="112" y="56"/>
                    </a:lnTo>
                    <a:lnTo>
                      <a:pt x="126" y="56"/>
                    </a:lnTo>
                    <a:lnTo>
                      <a:pt x="134" y="57"/>
                    </a:lnTo>
                    <a:lnTo>
                      <a:pt x="139" y="59"/>
                    </a:lnTo>
                    <a:lnTo>
                      <a:pt x="141" y="61"/>
                    </a:lnTo>
                    <a:lnTo>
                      <a:pt x="144" y="62"/>
                    </a:lnTo>
                    <a:lnTo>
                      <a:pt x="145" y="63"/>
                    </a:lnTo>
                    <a:lnTo>
                      <a:pt x="145" y="65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5"/>
                    </a:lnTo>
                    <a:lnTo>
                      <a:pt x="152" y="77"/>
                    </a:lnTo>
                    <a:lnTo>
                      <a:pt x="154" y="78"/>
                    </a:lnTo>
                    <a:lnTo>
                      <a:pt x="156" y="79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9" y="71"/>
                    </a:lnTo>
                    <a:lnTo>
                      <a:pt x="159" y="67"/>
                    </a:lnTo>
                    <a:lnTo>
                      <a:pt x="158" y="64"/>
                    </a:lnTo>
                    <a:lnTo>
                      <a:pt x="155" y="61"/>
                    </a:lnTo>
                    <a:lnTo>
                      <a:pt x="153" y="57"/>
                    </a:lnTo>
                    <a:lnTo>
                      <a:pt x="151" y="55"/>
                    </a:lnTo>
                    <a:lnTo>
                      <a:pt x="148" y="53"/>
                    </a:lnTo>
                    <a:lnTo>
                      <a:pt x="144" y="51"/>
                    </a:lnTo>
                    <a:lnTo>
                      <a:pt x="140" y="49"/>
                    </a:lnTo>
                    <a:lnTo>
                      <a:pt x="141" y="49"/>
                    </a:lnTo>
                    <a:lnTo>
                      <a:pt x="145" y="49"/>
                    </a:lnTo>
                    <a:lnTo>
                      <a:pt x="149" y="49"/>
                    </a:lnTo>
                    <a:lnTo>
                      <a:pt x="154" y="51"/>
                    </a:lnTo>
                    <a:lnTo>
                      <a:pt x="161" y="54"/>
                    </a:lnTo>
                    <a:lnTo>
                      <a:pt x="168" y="58"/>
                    </a:lnTo>
                    <a:lnTo>
                      <a:pt x="176" y="64"/>
                    </a:lnTo>
                    <a:lnTo>
                      <a:pt x="191" y="75"/>
                    </a:lnTo>
                    <a:lnTo>
                      <a:pt x="203" y="82"/>
                    </a:lnTo>
                    <a:lnTo>
                      <a:pt x="206" y="83"/>
                    </a:lnTo>
                    <a:lnTo>
                      <a:pt x="208" y="84"/>
                    </a:lnTo>
                    <a:lnTo>
                      <a:pt x="210" y="84"/>
                    </a:lnTo>
                    <a:lnTo>
                      <a:pt x="211" y="83"/>
                    </a:lnTo>
                    <a:lnTo>
                      <a:pt x="213" y="80"/>
                    </a:lnTo>
                    <a:lnTo>
                      <a:pt x="213" y="75"/>
                    </a:lnTo>
                    <a:lnTo>
                      <a:pt x="211" y="70"/>
                    </a:lnTo>
                    <a:lnTo>
                      <a:pt x="210" y="65"/>
                    </a:lnTo>
                    <a:lnTo>
                      <a:pt x="208" y="62"/>
                    </a:lnTo>
                    <a:lnTo>
                      <a:pt x="206" y="59"/>
                    </a:lnTo>
                    <a:lnTo>
                      <a:pt x="199" y="52"/>
                    </a:lnTo>
                    <a:lnTo>
                      <a:pt x="188" y="39"/>
                    </a:lnTo>
                    <a:lnTo>
                      <a:pt x="178" y="26"/>
                    </a:lnTo>
                    <a:lnTo>
                      <a:pt x="173" y="15"/>
                    </a:lnTo>
                    <a:lnTo>
                      <a:pt x="170" y="13"/>
                    </a:lnTo>
                    <a:lnTo>
                      <a:pt x="166" y="11"/>
                    </a:lnTo>
                    <a:lnTo>
                      <a:pt x="160" y="9"/>
                    </a:lnTo>
                    <a:lnTo>
                      <a:pt x="153" y="7"/>
                    </a:lnTo>
                    <a:lnTo>
                      <a:pt x="138" y="3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0" name="Freeform 217">
                <a:extLst>
                  <a:ext uri="{FF2B5EF4-FFF2-40B4-BE49-F238E27FC236}">
                    <a16:creationId xmlns:a16="http://schemas.microsoft.com/office/drawing/2014/main" xmlns="" id="{08F26BBC-3250-45BB-B3D3-CA67E48F2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" y="3439"/>
                <a:ext cx="225" cy="196"/>
              </a:xfrm>
              <a:custGeom>
                <a:avLst/>
                <a:gdLst>
                  <a:gd name="T0" fmla="*/ 827 w 902"/>
                  <a:gd name="T1" fmla="*/ 51 h 788"/>
                  <a:gd name="T2" fmla="*/ 731 w 902"/>
                  <a:gd name="T3" fmla="*/ 59 h 788"/>
                  <a:gd name="T4" fmla="*/ 662 w 902"/>
                  <a:gd name="T5" fmla="*/ 68 h 788"/>
                  <a:gd name="T6" fmla="*/ 629 w 902"/>
                  <a:gd name="T7" fmla="*/ 90 h 788"/>
                  <a:gd name="T8" fmla="*/ 593 w 902"/>
                  <a:gd name="T9" fmla="*/ 140 h 788"/>
                  <a:gd name="T10" fmla="*/ 559 w 902"/>
                  <a:gd name="T11" fmla="*/ 188 h 788"/>
                  <a:gd name="T12" fmla="*/ 521 w 902"/>
                  <a:gd name="T13" fmla="*/ 219 h 788"/>
                  <a:gd name="T14" fmla="*/ 472 w 902"/>
                  <a:gd name="T15" fmla="*/ 234 h 788"/>
                  <a:gd name="T16" fmla="*/ 437 w 902"/>
                  <a:gd name="T17" fmla="*/ 246 h 788"/>
                  <a:gd name="T18" fmla="*/ 398 w 902"/>
                  <a:gd name="T19" fmla="*/ 270 h 788"/>
                  <a:gd name="T20" fmla="*/ 355 w 902"/>
                  <a:gd name="T21" fmla="*/ 283 h 788"/>
                  <a:gd name="T22" fmla="*/ 326 w 902"/>
                  <a:gd name="T23" fmla="*/ 307 h 788"/>
                  <a:gd name="T24" fmla="*/ 313 w 902"/>
                  <a:gd name="T25" fmla="*/ 338 h 788"/>
                  <a:gd name="T26" fmla="*/ 311 w 902"/>
                  <a:gd name="T27" fmla="*/ 396 h 788"/>
                  <a:gd name="T28" fmla="*/ 306 w 902"/>
                  <a:gd name="T29" fmla="*/ 407 h 788"/>
                  <a:gd name="T30" fmla="*/ 269 w 902"/>
                  <a:gd name="T31" fmla="*/ 435 h 788"/>
                  <a:gd name="T32" fmla="*/ 234 w 902"/>
                  <a:gd name="T33" fmla="*/ 454 h 788"/>
                  <a:gd name="T34" fmla="*/ 232 w 902"/>
                  <a:gd name="T35" fmla="*/ 458 h 788"/>
                  <a:gd name="T36" fmla="*/ 206 w 902"/>
                  <a:gd name="T37" fmla="*/ 499 h 788"/>
                  <a:gd name="T38" fmla="*/ 127 w 902"/>
                  <a:gd name="T39" fmla="*/ 576 h 788"/>
                  <a:gd name="T40" fmla="*/ 77 w 902"/>
                  <a:gd name="T41" fmla="*/ 645 h 788"/>
                  <a:gd name="T42" fmla="*/ 68 w 902"/>
                  <a:gd name="T43" fmla="*/ 710 h 788"/>
                  <a:gd name="T44" fmla="*/ 47 w 902"/>
                  <a:gd name="T45" fmla="*/ 768 h 788"/>
                  <a:gd name="T46" fmla="*/ 36 w 902"/>
                  <a:gd name="T47" fmla="*/ 783 h 788"/>
                  <a:gd name="T48" fmla="*/ 5 w 902"/>
                  <a:gd name="T49" fmla="*/ 785 h 788"/>
                  <a:gd name="T50" fmla="*/ 26 w 902"/>
                  <a:gd name="T51" fmla="*/ 752 h 788"/>
                  <a:gd name="T52" fmla="*/ 49 w 902"/>
                  <a:gd name="T53" fmla="*/ 683 h 788"/>
                  <a:gd name="T54" fmla="*/ 65 w 902"/>
                  <a:gd name="T55" fmla="*/ 620 h 788"/>
                  <a:gd name="T56" fmla="*/ 78 w 902"/>
                  <a:gd name="T57" fmla="*/ 602 h 788"/>
                  <a:gd name="T58" fmla="*/ 134 w 902"/>
                  <a:gd name="T59" fmla="*/ 546 h 788"/>
                  <a:gd name="T60" fmla="*/ 203 w 902"/>
                  <a:gd name="T61" fmla="*/ 478 h 788"/>
                  <a:gd name="T62" fmla="*/ 222 w 902"/>
                  <a:gd name="T63" fmla="*/ 447 h 788"/>
                  <a:gd name="T64" fmla="*/ 262 w 902"/>
                  <a:gd name="T65" fmla="*/ 416 h 788"/>
                  <a:gd name="T66" fmla="*/ 292 w 902"/>
                  <a:gd name="T67" fmla="*/ 370 h 788"/>
                  <a:gd name="T68" fmla="*/ 303 w 902"/>
                  <a:gd name="T69" fmla="*/ 315 h 788"/>
                  <a:gd name="T70" fmla="*/ 328 w 902"/>
                  <a:gd name="T71" fmla="*/ 283 h 788"/>
                  <a:gd name="T72" fmla="*/ 373 w 902"/>
                  <a:gd name="T73" fmla="*/ 261 h 788"/>
                  <a:gd name="T74" fmla="*/ 395 w 902"/>
                  <a:gd name="T75" fmla="*/ 256 h 788"/>
                  <a:gd name="T76" fmla="*/ 429 w 902"/>
                  <a:gd name="T77" fmla="*/ 232 h 788"/>
                  <a:gd name="T78" fmla="*/ 452 w 902"/>
                  <a:gd name="T79" fmla="*/ 212 h 788"/>
                  <a:gd name="T80" fmla="*/ 493 w 902"/>
                  <a:gd name="T81" fmla="*/ 206 h 788"/>
                  <a:gd name="T82" fmla="*/ 530 w 902"/>
                  <a:gd name="T83" fmla="*/ 187 h 788"/>
                  <a:gd name="T84" fmla="*/ 559 w 902"/>
                  <a:gd name="T85" fmla="*/ 158 h 788"/>
                  <a:gd name="T86" fmla="*/ 594 w 902"/>
                  <a:gd name="T87" fmla="*/ 101 h 788"/>
                  <a:gd name="T88" fmla="*/ 630 w 902"/>
                  <a:gd name="T89" fmla="*/ 58 h 788"/>
                  <a:gd name="T90" fmla="*/ 684 w 902"/>
                  <a:gd name="T91" fmla="*/ 36 h 788"/>
                  <a:gd name="T92" fmla="*/ 741 w 902"/>
                  <a:gd name="T93" fmla="*/ 20 h 788"/>
                  <a:gd name="T94" fmla="*/ 808 w 902"/>
                  <a:gd name="T95" fmla="*/ 7 h 788"/>
                  <a:gd name="T96" fmla="*/ 876 w 902"/>
                  <a:gd name="T97" fmla="*/ 40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2" h="788">
                    <a:moveTo>
                      <a:pt x="849" y="51"/>
                    </a:moveTo>
                    <a:lnTo>
                      <a:pt x="849" y="51"/>
                    </a:lnTo>
                    <a:lnTo>
                      <a:pt x="849" y="51"/>
                    </a:lnTo>
                    <a:lnTo>
                      <a:pt x="827" y="51"/>
                    </a:lnTo>
                    <a:lnTo>
                      <a:pt x="805" y="52"/>
                    </a:lnTo>
                    <a:lnTo>
                      <a:pt x="781" y="54"/>
                    </a:lnTo>
                    <a:lnTo>
                      <a:pt x="756" y="57"/>
                    </a:lnTo>
                    <a:lnTo>
                      <a:pt x="731" y="59"/>
                    </a:lnTo>
                    <a:lnTo>
                      <a:pt x="711" y="63"/>
                    </a:lnTo>
                    <a:lnTo>
                      <a:pt x="691" y="66"/>
                    </a:lnTo>
                    <a:lnTo>
                      <a:pt x="670" y="67"/>
                    </a:lnTo>
                    <a:lnTo>
                      <a:pt x="662" y="68"/>
                    </a:lnTo>
                    <a:lnTo>
                      <a:pt x="654" y="72"/>
                    </a:lnTo>
                    <a:lnTo>
                      <a:pt x="645" y="76"/>
                    </a:lnTo>
                    <a:lnTo>
                      <a:pt x="638" y="82"/>
                    </a:lnTo>
                    <a:lnTo>
                      <a:pt x="629" y="90"/>
                    </a:lnTo>
                    <a:lnTo>
                      <a:pt x="620" y="99"/>
                    </a:lnTo>
                    <a:lnTo>
                      <a:pt x="613" y="108"/>
                    </a:lnTo>
                    <a:lnTo>
                      <a:pt x="605" y="120"/>
                    </a:lnTo>
                    <a:lnTo>
                      <a:pt x="593" y="140"/>
                    </a:lnTo>
                    <a:lnTo>
                      <a:pt x="580" y="160"/>
                    </a:lnTo>
                    <a:lnTo>
                      <a:pt x="574" y="170"/>
                    </a:lnTo>
                    <a:lnTo>
                      <a:pt x="566" y="179"/>
                    </a:lnTo>
                    <a:lnTo>
                      <a:pt x="559" y="188"/>
                    </a:lnTo>
                    <a:lnTo>
                      <a:pt x="550" y="197"/>
                    </a:lnTo>
                    <a:lnTo>
                      <a:pt x="542" y="205"/>
                    </a:lnTo>
                    <a:lnTo>
                      <a:pt x="532" y="213"/>
                    </a:lnTo>
                    <a:lnTo>
                      <a:pt x="521" y="219"/>
                    </a:lnTo>
                    <a:lnTo>
                      <a:pt x="510" y="225"/>
                    </a:lnTo>
                    <a:lnTo>
                      <a:pt x="498" y="229"/>
                    </a:lnTo>
                    <a:lnTo>
                      <a:pt x="485" y="232"/>
                    </a:lnTo>
                    <a:lnTo>
                      <a:pt x="472" y="234"/>
                    </a:lnTo>
                    <a:lnTo>
                      <a:pt x="457" y="236"/>
                    </a:lnTo>
                    <a:lnTo>
                      <a:pt x="452" y="237"/>
                    </a:lnTo>
                    <a:lnTo>
                      <a:pt x="446" y="241"/>
                    </a:lnTo>
                    <a:lnTo>
                      <a:pt x="437" y="246"/>
                    </a:lnTo>
                    <a:lnTo>
                      <a:pt x="427" y="253"/>
                    </a:lnTo>
                    <a:lnTo>
                      <a:pt x="417" y="260"/>
                    </a:lnTo>
                    <a:lnTo>
                      <a:pt x="408" y="266"/>
                    </a:lnTo>
                    <a:lnTo>
                      <a:pt x="398" y="270"/>
                    </a:lnTo>
                    <a:lnTo>
                      <a:pt x="389" y="272"/>
                    </a:lnTo>
                    <a:lnTo>
                      <a:pt x="376" y="275"/>
                    </a:lnTo>
                    <a:lnTo>
                      <a:pt x="365" y="280"/>
                    </a:lnTo>
                    <a:lnTo>
                      <a:pt x="355" y="283"/>
                    </a:lnTo>
                    <a:lnTo>
                      <a:pt x="346" y="288"/>
                    </a:lnTo>
                    <a:lnTo>
                      <a:pt x="338" y="294"/>
                    </a:lnTo>
                    <a:lnTo>
                      <a:pt x="331" y="299"/>
                    </a:lnTo>
                    <a:lnTo>
                      <a:pt x="326" y="307"/>
                    </a:lnTo>
                    <a:lnTo>
                      <a:pt x="320" y="313"/>
                    </a:lnTo>
                    <a:lnTo>
                      <a:pt x="317" y="322"/>
                    </a:lnTo>
                    <a:lnTo>
                      <a:pt x="314" y="329"/>
                    </a:lnTo>
                    <a:lnTo>
                      <a:pt x="313" y="338"/>
                    </a:lnTo>
                    <a:lnTo>
                      <a:pt x="312" y="347"/>
                    </a:lnTo>
                    <a:lnTo>
                      <a:pt x="311" y="366"/>
                    </a:lnTo>
                    <a:lnTo>
                      <a:pt x="311" y="392"/>
                    </a:lnTo>
                    <a:lnTo>
                      <a:pt x="311" y="396"/>
                    </a:lnTo>
                    <a:lnTo>
                      <a:pt x="311" y="399"/>
                    </a:lnTo>
                    <a:lnTo>
                      <a:pt x="311" y="403"/>
                    </a:lnTo>
                    <a:lnTo>
                      <a:pt x="310" y="405"/>
                    </a:lnTo>
                    <a:lnTo>
                      <a:pt x="306" y="407"/>
                    </a:lnTo>
                    <a:lnTo>
                      <a:pt x="303" y="409"/>
                    </a:lnTo>
                    <a:lnTo>
                      <a:pt x="292" y="419"/>
                    </a:lnTo>
                    <a:lnTo>
                      <a:pt x="280" y="427"/>
                    </a:lnTo>
                    <a:lnTo>
                      <a:pt x="269" y="435"/>
                    </a:lnTo>
                    <a:lnTo>
                      <a:pt x="258" y="441"/>
                    </a:lnTo>
                    <a:lnTo>
                      <a:pt x="248" y="446"/>
                    </a:lnTo>
                    <a:lnTo>
                      <a:pt x="239" y="450"/>
                    </a:lnTo>
                    <a:lnTo>
                      <a:pt x="234" y="454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9"/>
                    </a:lnTo>
                    <a:lnTo>
                      <a:pt x="224" y="473"/>
                    </a:lnTo>
                    <a:lnTo>
                      <a:pt x="216" y="486"/>
                    </a:lnTo>
                    <a:lnTo>
                      <a:pt x="206" y="499"/>
                    </a:lnTo>
                    <a:lnTo>
                      <a:pt x="195" y="512"/>
                    </a:lnTo>
                    <a:lnTo>
                      <a:pt x="172" y="535"/>
                    </a:lnTo>
                    <a:lnTo>
                      <a:pt x="147" y="558"/>
                    </a:lnTo>
                    <a:lnTo>
                      <a:pt x="127" y="576"/>
                    </a:lnTo>
                    <a:lnTo>
                      <a:pt x="110" y="595"/>
                    </a:lnTo>
                    <a:lnTo>
                      <a:pt x="94" y="615"/>
                    </a:lnTo>
                    <a:lnTo>
                      <a:pt x="79" y="637"/>
                    </a:lnTo>
                    <a:lnTo>
                      <a:pt x="77" y="645"/>
                    </a:lnTo>
                    <a:lnTo>
                      <a:pt x="76" y="658"/>
                    </a:lnTo>
                    <a:lnTo>
                      <a:pt x="74" y="673"/>
                    </a:lnTo>
                    <a:lnTo>
                      <a:pt x="72" y="692"/>
                    </a:lnTo>
                    <a:lnTo>
                      <a:pt x="68" y="710"/>
                    </a:lnTo>
                    <a:lnTo>
                      <a:pt x="64" y="727"/>
                    </a:lnTo>
                    <a:lnTo>
                      <a:pt x="58" y="743"/>
                    </a:lnTo>
                    <a:lnTo>
                      <a:pt x="53" y="756"/>
                    </a:lnTo>
                    <a:lnTo>
                      <a:pt x="47" y="768"/>
                    </a:lnTo>
                    <a:lnTo>
                      <a:pt x="43" y="777"/>
                    </a:lnTo>
                    <a:lnTo>
                      <a:pt x="40" y="780"/>
                    </a:lnTo>
                    <a:lnTo>
                      <a:pt x="38" y="782"/>
                    </a:lnTo>
                    <a:lnTo>
                      <a:pt x="36" y="783"/>
                    </a:lnTo>
                    <a:lnTo>
                      <a:pt x="33" y="784"/>
                    </a:lnTo>
                    <a:lnTo>
                      <a:pt x="0" y="788"/>
                    </a:lnTo>
                    <a:lnTo>
                      <a:pt x="3" y="786"/>
                    </a:lnTo>
                    <a:lnTo>
                      <a:pt x="5" y="785"/>
                    </a:lnTo>
                    <a:lnTo>
                      <a:pt x="9" y="782"/>
                    </a:lnTo>
                    <a:lnTo>
                      <a:pt x="13" y="778"/>
                    </a:lnTo>
                    <a:lnTo>
                      <a:pt x="19" y="766"/>
                    </a:lnTo>
                    <a:lnTo>
                      <a:pt x="26" y="752"/>
                    </a:lnTo>
                    <a:lnTo>
                      <a:pt x="33" y="736"/>
                    </a:lnTo>
                    <a:lnTo>
                      <a:pt x="39" y="717"/>
                    </a:lnTo>
                    <a:lnTo>
                      <a:pt x="44" y="700"/>
                    </a:lnTo>
                    <a:lnTo>
                      <a:pt x="49" y="683"/>
                    </a:lnTo>
                    <a:lnTo>
                      <a:pt x="53" y="664"/>
                    </a:lnTo>
                    <a:lnTo>
                      <a:pt x="57" y="646"/>
                    </a:lnTo>
                    <a:lnTo>
                      <a:pt x="60" y="631"/>
                    </a:lnTo>
                    <a:lnTo>
                      <a:pt x="65" y="620"/>
                    </a:lnTo>
                    <a:lnTo>
                      <a:pt x="65" y="620"/>
                    </a:lnTo>
                    <a:lnTo>
                      <a:pt x="65" y="620"/>
                    </a:lnTo>
                    <a:lnTo>
                      <a:pt x="71" y="611"/>
                    </a:lnTo>
                    <a:lnTo>
                      <a:pt x="78" y="602"/>
                    </a:lnTo>
                    <a:lnTo>
                      <a:pt x="85" y="592"/>
                    </a:lnTo>
                    <a:lnTo>
                      <a:pt x="94" y="584"/>
                    </a:lnTo>
                    <a:lnTo>
                      <a:pt x="113" y="565"/>
                    </a:lnTo>
                    <a:lnTo>
                      <a:pt x="134" y="546"/>
                    </a:lnTo>
                    <a:lnTo>
                      <a:pt x="159" y="524"/>
                    </a:lnTo>
                    <a:lnTo>
                      <a:pt x="182" y="502"/>
                    </a:lnTo>
                    <a:lnTo>
                      <a:pt x="193" y="490"/>
                    </a:lnTo>
                    <a:lnTo>
                      <a:pt x="203" y="478"/>
                    </a:lnTo>
                    <a:lnTo>
                      <a:pt x="211" y="465"/>
                    </a:lnTo>
                    <a:lnTo>
                      <a:pt x="219" y="452"/>
                    </a:lnTo>
                    <a:lnTo>
                      <a:pt x="219" y="452"/>
                    </a:lnTo>
                    <a:lnTo>
                      <a:pt x="222" y="447"/>
                    </a:lnTo>
                    <a:lnTo>
                      <a:pt x="228" y="440"/>
                    </a:lnTo>
                    <a:lnTo>
                      <a:pt x="235" y="435"/>
                    </a:lnTo>
                    <a:lnTo>
                      <a:pt x="244" y="429"/>
                    </a:lnTo>
                    <a:lnTo>
                      <a:pt x="262" y="416"/>
                    </a:lnTo>
                    <a:lnTo>
                      <a:pt x="280" y="405"/>
                    </a:lnTo>
                    <a:lnTo>
                      <a:pt x="287" y="400"/>
                    </a:lnTo>
                    <a:lnTo>
                      <a:pt x="292" y="398"/>
                    </a:lnTo>
                    <a:lnTo>
                      <a:pt x="292" y="370"/>
                    </a:lnTo>
                    <a:lnTo>
                      <a:pt x="296" y="347"/>
                    </a:lnTo>
                    <a:lnTo>
                      <a:pt x="298" y="336"/>
                    </a:lnTo>
                    <a:lnTo>
                      <a:pt x="300" y="325"/>
                    </a:lnTo>
                    <a:lnTo>
                      <a:pt x="303" y="315"/>
                    </a:lnTo>
                    <a:lnTo>
                      <a:pt x="309" y="307"/>
                    </a:lnTo>
                    <a:lnTo>
                      <a:pt x="314" y="298"/>
                    </a:lnTo>
                    <a:lnTo>
                      <a:pt x="320" y="289"/>
                    </a:lnTo>
                    <a:lnTo>
                      <a:pt x="328" y="283"/>
                    </a:lnTo>
                    <a:lnTo>
                      <a:pt x="338" y="276"/>
                    </a:lnTo>
                    <a:lnTo>
                      <a:pt x="347" y="271"/>
                    </a:lnTo>
                    <a:lnTo>
                      <a:pt x="359" y="266"/>
                    </a:lnTo>
                    <a:lnTo>
                      <a:pt x="373" y="261"/>
                    </a:lnTo>
                    <a:lnTo>
                      <a:pt x="387" y="258"/>
                    </a:lnTo>
                    <a:lnTo>
                      <a:pt x="388" y="258"/>
                    </a:lnTo>
                    <a:lnTo>
                      <a:pt x="389" y="258"/>
                    </a:lnTo>
                    <a:lnTo>
                      <a:pt x="395" y="256"/>
                    </a:lnTo>
                    <a:lnTo>
                      <a:pt x="401" y="253"/>
                    </a:lnTo>
                    <a:lnTo>
                      <a:pt x="410" y="247"/>
                    </a:lnTo>
                    <a:lnTo>
                      <a:pt x="420" y="241"/>
                    </a:lnTo>
                    <a:lnTo>
                      <a:pt x="429" y="232"/>
                    </a:lnTo>
                    <a:lnTo>
                      <a:pt x="439" y="223"/>
                    </a:lnTo>
                    <a:lnTo>
                      <a:pt x="443" y="217"/>
                    </a:lnTo>
                    <a:lnTo>
                      <a:pt x="449" y="214"/>
                    </a:lnTo>
                    <a:lnTo>
                      <a:pt x="452" y="212"/>
                    </a:lnTo>
                    <a:lnTo>
                      <a:pt x="456" y="211"/>
                    </a:lnTo>
                    <a:lnTo>
                      <a:pt x="469" y="211"/>
                    </a:lnTo>
                    <a:lnTo>
                      <a:pt x="481" y="209"/>
                    </a:lnTo>
                    <a:lnTo>
                      <a:pt x="493" y="206"/>
                    </a:lnTo>
                    <a:lnTo>
                      <a:pt x="503" y="202"/>
                    </a:lnTo>
                    <a:lnTo>
                      <a:pt x="512" y="198"/>
                    </a:lnTo>
                    <a:lnTo>
                      <a:pt x="522" y="193"/>
                    </a:lnTo>
                    <a:lnTo>
                      <a:pt x="530" y="187"/>
                    </a:lnTo>
                    <a:lnTo>
                      <a:pt x="538" y="181"/>
                    </a:lnTo>
                    <a:lnTo>
                      <a:pt x="545" y="174"/>
                    </a:lnTo>
                    <a:lnTo>
                      <a:pt x="552" y="167"/>
                    </a:lnTo>
                    <a:lnTo>
                      <a:pt x="559" y="158"/>
                    </a:lnTo>
                    <a:lnTo>
                      <a:pt x="564" y="149"/>
                    </a:lnTo>
                    <a:lnTo>
                      <a:pt x="576" y="132"/>
                    </a:lnTo>
                    <a:lnTo>
                      <a:pt x="587" y="115"/>
                    </a:lnTo>
                    <a:lnTo>
                      <a:pt x="594" y="101"/>
                    </a:lnTo>
                    <a:lnTo>
                      <a:pt x="603" y="89"/>
                    </a:lnTo>
                    <a:lnTo>
                      <a:pt x="612" y="77"/>
                    </a:lnTo>
                    <a:lnTo>
                      <a:pt x="621" y="67"/>
                    </a:lnTo>
                    <a:lnTo>
                      <a:pt x="630" y="58"/>
                    </a:lnTo>
                    <a:lnTo>
                      <a:pt x="640" y="50"/>
                    </a:lnTo>
                    <a:lnTo>
                      <a:pt x="650" y="45"/>
                    </a:lnTo>
                    <a:lnTo>
                      <a:pt x="660" y="40"/>
                    </a:lnTo>
                    <a:lnTo>
                      <a:pt x="684" y="36"/>
                    </a:lnTo>
                    <a:lnTo>
                      <a:pt x="707" y="30"/>
                    </a:lnTo>
                    <a:lnTo>
                      <a:pt x="717" y="26"/>
                    </a:lnTo>
                    <a:lnTo>
                      <a:pt x="729" y="23"/>
                    </a:lnTo>
                    <a:lnTo>
                      <a:pt x="741" y="20"/>
                    </a:lnTo>
                    <a:lnTo>
                      <a:pt x="753" y="19"/>
                    </a:lnTo>
                    <a:lnTo>
                      <a:pt x="768" y="14"/>
                    </a:lnTo>
                    <a:lnTo>
                      <a:pt x="786" y="10"/>
                    </a:lnTo>
                    <a:lnTo>
                      <a:pt x="808" y="7"/>
                    </a:lnTo>
                    <a:lnTo>
                      <a:pt x="830" y="5"/>
                    </a:lnTo>
                    <a:lnTo>
                      <a:pt x="871" y="2"/>
                    </a:lnTo>
                    <a:lnTo>
                      <a:pt x="902" y="0"/>
                    </a:lnTo>
                    <a:lnTo>
                      <a:pt x="876" y="40"/>
                    </a:lnTo>
                    <a:lnTo>
                      <a:pt x="861" y="36"/>
                    </a:lnTo>
                    <a:lnTo>
                      <a:pt x="849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1" name="Freeform 218">
                <a:extLst>
                  <a:ext uri="{FF2B5EF4-FFF2-40B4-BE49-F238E27FC236}">
                    <a16:creationId xmlns:a16="http://schemas.microsoft.com/office/drawing/2014/main" xmlns="" id="{9CFD9458-DF2E-45C1-ADD5-9653116BA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" y="3454"/>
                <a:ext cx="57" cy="27"/>
              </a:xfrm>
              <a:custGeom>
                <a:avLst/>
                <a:gdLst>
                  <a:gd name="T0" fmla="*/ 227 w 227"/>
                  <a:gd name="T1" fmla="*/ 0 h 106"/>
                  <a:gd name="T2" fmla="*/ 218 w 227"/>
                  <a:gd name="T3" fmla="*/ 1 h 106"/>
                  <a:gd name="T4" fmla="*/ 209 w 227"/>
                  <a:gd name="T5" fmla="*/ 3 h 106"/>
                  <a:gd name="T6" fmla="*/ 200 w 227"/>
                  <a:gd name="T7" fmla="*/ 6 h 106"/>
                  <a:gd name="T8" fmla="*/ 190 w 227"/>
                  <a:gd name="T9" fmla="*/ 10 h 106"/>
                  <a:gd name="T10" fmla="*/ 181 w 227"/>
                  <a:gd name="T11" fmla="*/ 13 h 106"/>
                  <a:gd name="T12" fmla="*/ 171 w 227"/>
                  <a:gd name="T13" fmla="*/ 16 h 106"/>
                  <a:gd name="T14" fmla="*/ 161 w 227"/>
                  <a:gd name="T15" fmla="*/ 18 h 106"/>
                  <a:gd name="T16" fmla="*/ 151 w 227"/>
                  <a:gd name="T17" fmla="*/ 19 h 106"/>
                  <a:gd name="T18" fmla="*/ 138 w 227"/>
                  <a:gd name="T19" fmla="*/ 19 h 106"/>
                  <a:gd name="T20" fmla="*/ 124 w 227"/>
                  <a:gd name="T21" fmla="*/ 19 h 106"/>
                  <a:gd name="T22" fmla="*/ 110 w 227"/>
                  <a:gd name="T23" fmla="*/ 19 h 106"/>
                  <a:gd name="T24" fmla="*/ 99 w 227"/>
                  <a:gd name="T25" fmla="*/ 19 h 106"/>
                  <a:gd name="T26" fmla="*/ 93 w 227"/>
                  <a:gd name="T27" fmla="*/ 19 h 106"/>
                  <a:gd name="T28" fmla="*/ 89 w 227"/>
                  <a:gd name="T29" fmla="*/ 20 h 106"/>
                  <a:gd name="T30" fmla="*/ 86 w 227"/>
                  <a:gd name="T31" fmla="*/ 23 h 106"/>
                  <a:gd name="T32" fmla="*/ 82 w 227"/>
                  <a:gd name="T33" fmla="*/ 25 h 106"/>
                  <a:gd name="T34" fmla="*/ 76 w 227"/>
                  <a:gd name="T35" fmla="*/ 30 h 106"/>
                  <a:gd name="T36" fmla="*/ 71 w 227"/>
                  <a:gd name="T37" fmla="*/ 38 h 106"/>
                  <a:gd name="T38" fmla="*/ 65 w 227"/>
                  <a:gd name="T39" fmla="*/ 45 h 106"/>
                  <a:gd name="T40" fmla="*/ 60 w 227"/>
                  <a:gd name="T41" fmla="*/ 53 h 106"/>
                  <a:gd name="T42" fmla="*/ 53 w 227"/>
                  <a:gd name="T43" fmla="*/ 59 h 106"/>
                  <a:gd name="T44" fmla="*/ 46 w 227"/>
                  <a:gd name="T45" fmla="*/ 65 h 106"/>
                  <a:gd name="T46" fmla="*/ 40 w 227"/>
                  <a:gd name="T47" fmla="*/ 67 h 106"/>
                  <a:gd name="T48" fmla="*/ 35 w 227"/>
                  <a:gd name="T49" fmla="*/ 67 h 106"/>
                  <a:gd name="T50" fmla="*/ 32 w 227"/>
                  <a:gd name="T51" fmla="*/ 67 h 106"/>
                  <a:gd name="T52" fmla="*/ 27 w 227"/>
                  <a:gd name="T53" fmla="*/ 66 h 106"/>
                  <a:gd name="T54" fmla="*/ 24 w 227"/>
                  <a:gd name="T55" fmla="*/ 66 h 106"/>
                  <a:gd name="T56" fmla="*/ 21 w 227"/>
                  <a:gd name="T57" fmla="*/ 67 h 106"/>
                  <a:gd name="T58" fmla="*/ 18 w 227"/>
                  <a:gd name="T59" fmla="*/ 70 h 106"/>
                  <a:gd name="T60" fmla="*/ 16 w 227"/>
                  <a:gd name="T61" fmla="*/ 75 h 106"/>
                  <a:gd name="T62" fmla="*/ 16 w 227"/>
                  <a:gd name="T63" fmla="*/ 83 h 106"/>
                  <a:gd name="T64" fmla="*/ 16 w 227"/>
                  <a:gd name="T65" fmla="*/ 91 h 106"/>
                  <a:gd name="T66" fmla="*/ 8 w 227"/>
                  <a:gd name="T67" fmla="*/ 100 h 106"/>
                  <a:gd name="T68" fmla="*/ 0 w 227"/>
                  <a:gd name="T6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7" h="106">
                    <a:moveTo>
                      <a:pt x="227" y="0"/>
                    </a:moveTo>
                    <a:lnTo>
                      <a:pt x="218" y="1"/>
                    </a:lnTo>
                    <a:lnTo>
                      <a:pt x="209" y="3"/>
                    </a:lnTo>
                    <a:lnTo>
                      <a:pt x="200" y="6"/>
                    </a:lnTo>
                    <a:lnTo>
                      <a:pt x="190" y="10"/>
                    </a:lnTo>
                    <a:lnTo>
                      <a:pt x="181" y="13"/>
                    </a:lnTo>
                    <a:lnTo>
                      <a:pt x="171" y="16"/>
                    </a:lnTo>
                    <a:lnTo>
                      <a:pt x="161" y="18"/>
                    </a:lnTo>
                    <a:lnTo>
                      <a:pt x="151" y="19"/>
                    </a:lnTo>
                    <a:lnTo>
                      <a:pt x="138" y="19"/>
                    </a:lnTo>
                    <a:lnTo>
                      <a:pt x="124" y="19"/>
                    </a:lnTo>
                    <a:lnTo>
                      <a:pt x="110" y="19"/>
                    </a:lnTo>
                    <a:lnTo>
                      <a:pt x="99" y="19"/>
                    </a:lnTo>
                    <a:lnTo>
                      <a:pt x="93" y="19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2" y="25"/>
                    </a:lnTo>
                    <a:lnTo>
                      <a:pt x="76" y="30"/>
                    </a:lnTo>
                    <a:lnTo>
                      <a:pt x="71" y="38"/>
                    </a:lnTo>
                    <a:lnTo>
                      <a:pt x="65" y="45"/>
                    </a:lnTo>
                    <a:lnTo>
                      <a:pt x="60" y="53"/>
                    </a:lnTo>
                    <a:lnTo>
                      <a:pt x="53" y="59"/>
                    </a:lnTo>
                    <a:lnTo>
                      <a:pt x="46" y="65"/>
                    </a:lnTo>
                    <a:lnTo>
                      <a:pt x="40" y="67"/>
                    </a:lnTo>
                    <a:lnTo>
                      <a:pt x="35" y="67"/>
                    </a:lnTo>
                    <a:lnTo>
                      <a:pt x="32" y="67"/>
                    </a:lnTo>
                    <a:lnTo>
                      <a:pt x="27" y="66"/>
                    </a:lnTo>
                    <a:lnTo>
                      <a:pt x="24" y="66"/>
                    </a:lnTo>
                    <a:lnTo>
                      <a:pt x="21" y="67"/>
                    </a:lnTo>
                    <a:lnTo>
                      <a:pt x="18" y="70"/>
                    </a:lnTo>
                    <a:lnTo>
                      <a:pt x="16" y="75"/>
                    </a:lnTo>
                    <a:lnTo>
                      <a:pt x="16" y="83"/>
                    </a:lnTo>
                    <a:lnTo>
                      <a:pt x="16" y="91"/>
                    </a:lnTo>
                    <a:lnTo>
                      <a:pt x="8" y="100"/>
                    </a:lnTo>
                    <a:lnTo>
                      <a:pt x="0" y="10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" name="Freeform 219">
                <a:extLst>
                  <a:ext uri="{FF2B5EF4-FFF2-40B4-BE49-F238E27FC236}">
                    <a16:creationId xmlns:a16="http://schemas.microsoft.com/office/drawing/2014/main" xmlns="" id="{A9944131-AA4A-4668-AF5B-0DE209F52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3452"/>
                <a:ext cx="63" cy="32"/>
              </a:xfrm>
              <a:custGeom>
                <a:avLst/>
                <a:gdLst>
                  <a:gd name="T0" fmla="*/ 245 w 255"/>
                  <a:gd name="T1" fmla="*/ 16 h 128"/>
                  <a:gd name="T2" fmla="*/ 236 w 255"/>
                  <a:gd name="T3" fmla="*/ 17 h 128"/>
                  <a:gd name="T4" fmla="*/ 220 w 255"/>
                  <a:gd name="T5" fmla="*/ 22 h 128"/>
                  <a:gd name="T6" fmla="*/ 201 w 255"/>
                  <a:gd name="T7" fmla="*/ 28 h 128"/>
                  <a:gd name="T8" fmla="*/ 180 w 255"/>
                  <a:gd name="T9" fmla="*/ 34 h 128"/>
                  <a:gd name="T10" fmla="*/ 169 w 255"/>
                  <a:gd name="T11" fmla="*/ 35 h 128"/>
                  <a:gd name="T12" fmla="*/ 117 w 255"/>
                  <a:gd name="T13" fmla="*/ 35 h 128"/>
                  <a:gd name="T14" fmla="*/ 109 w 255"/>
                  <a:gd name="T15" fmla="*/ 36 h 128"/>
                  <a:gd name="T16" fmla="*/ 103 w 255"/>
                  <a:gd name="T17" fmla="*/ 40 h 128"/>
                  <a:gd name="T18" fmla="*/ 92 w 255"/>
                  <a:gd name="T19" fmla="*/ 54 h 128"/>
                  <a:gd name="T20" fmla="*/ 81 w 255"/>
                  <a:gd name="T21" fmla="*/ 68 h 128"/>
                  <a:gd name="T22" fmla="*/ 67 w 255"/>
                  <a:gd name="T23" fmla="*/ 79 h 128"/>
                  <a:gd name="T24" fmla="*/ 56 w 255"/>
                  <a:gd name="T25" fmla="*/ 82 h 128"/>
                  <a:gd name="T26" fmla="*/ 46 w 255"/>
                  <a:gd name="T27" fmla="*/ 81 h 128"/>
                  <a:gd name="T28" fmla="*/ 43 w 255"/>
                  <a:gd name="T29" fmla="*/ 81 h 128"/>
                  <a:gd name="T30" fmla="*/ 40 w 255"/>
                  <a:gd name="T31" fmla="*/ 86 h 128"/>
                  <a:gd name="T32" fmla="*/ 40 w 255"/>
                  <a:gd name="T33" fmla="*/ 101 h 128"/>
                  <a:gd name="T34" fmla="*/ 32 w 255"/>
                  <a:gd name="T35" fmla="*/ 107 h 128"/>
                  <a:gd name="T36" fmla="*/ 25 w 255"/>
                  <a:gd name="T37" fmla="*/ 110 h 128"/>
                  <a:gd name="T38" fmla="*/ 24 w 255"/>
                  <a:gd name="T39" fmla="*/ 112 h 128"/>
                  <a:gd name="T40" fmla="*/ 30 w 255"/>
                  <a:gd name="T41" fmla="*/ 114 h 128"/>
                  <a:gd name="T42" fmla="*/ 27 w 255"/>
                  <a:gd name="T43" fmla="*/ 116 h 128"/>
                  <a:gd name="T44" fmla="*/ 18 w 255"/>
                  <a:gd name="T45" fmla="*/ 121 h 128"/>
                  <a:gd name="T46" fmla="*/ 7 w 255"/>
                  <a:gd name="T47" fmla="*/ 127 h 128"/>
                  <a:gd name="T48" fmla="*/ 1 w 255"/>
                  <a:gd name="T49" fmla="*/ 127 h 128"/>
                  <a:gd name="T50" fmla="*/ 0 w 255"/>
                  <a:gd name="T51" fmla="*/ 126 h 128"/>
                  <a:gd name="T52" fmla="*/ 13 w 255"/>
                  <a:gd name="T53" fmla="*/ 109 h 128"/>
                  <a:gd name="T54" fmla="*/ 18 w 255"/>
                  <a:gd name="T55" fmla="*/ 105 h 128"/>
                  <a:gd name="T56" fmla="*/ 19 w 255"/>
                  <a:gd name="T57" fmla="*/ 103 h 128"/>
                  <a:gd name="T58" fmla="*/ 21 w 255"/>
                  <a:gd name="T59" fmla="*/ 102 h 128"/>
                  <a:gd name="T60" fmla="*/ 26 w 255"/>
                  <a:gd name="T61" fmla="*/ 97 h 128"/>
                  <a:gd name="T62" fmla="*/ 26 w 255"/>
                  <a:gd name="T63" fmla="*/ 82 h 128"/>
                  <a:gd name="T64" fmla="*/ 29 w 255"/>
                  <a:gd name="T65" fmla="*/ 76 h 128"/>
                  <a:gd name="T66" fmla="*/ 34 w 255"/>
                  <a:gd name="T67" fmla="*/ 69 h 128"/>
                  <a:gd name="T68" fmla="*/ 42 w 255"/>
                  <a:gd name="T69" fmla="*/ 66 h 128"/>
                  <a:gd name="T70" fmla="*/ 54 w 255"/>
                  <a:gd name="T71" fmla="*/ 67 h 128"/>
                  <a:gd name="T72" fmla="*/ 66 w 255"/>
                  <a:gd name="T73" fmla="*/ 63 h 128"/>
                  <a:gd name="T74" fmla="*/ 73 w 255"/>
                  <a:gd name="T75" fmla="*/ 57 h 128"/>
                  <a:gd name="T76" fmla="*/ 96 w 255"/>
                  <a:gd name="T77" fmla="*/ 35 h 128"/>
                  <a:gd name="T78" fmla="*/ 130 w 255"/>
                  <a:gd name="T79" fmla="*/ 22 h 128"/>
                  <a:gd name="T80" fmla="*/ 169 w 255"/>
                  <a:gd name="T81" fmla="*/ 20 h 128"/>
                  <a:gd name="T82" fmla="*/ 188 w 255"/>
                  <a:gd name="T83" fmla="*/ 18 h 128"/>
                  <a:gd name="T84" fmla="*/ 206 w 255"/>
                  <a:gd name="T85" fmla="*/ 11 h 128"/>
                  <a:gd name="T86" fmla="*/ 231 w 255"/>
                  <a:gd name="T87" fmla="*/ 4 h 128"/>
                  <a:gd name="T88" fmla="*/ 255 w 255"/>
                  <a:gd name="T89" fmla="*/ 0 h 128"/>
                  <a:gd name="T90" fmla="*/ 254 w 255"/>
                  <a:gd name="T91" fmla="*/ 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" h="128">
                    <a:moveTo>
                      <a:pt x="245" y="16"/>
                    </a:moveTo>
                    <a:lnTo>
                      <a:pt x="245" y="16"/>
                    </a:lnTo>
                    <a:lnTo>
                      <a:pt x="245" y="16"/>
                    </a:lnTo>
                    <a:lnTo>
                      <a:pt x="236" y="17"/>
                    </a:lnTo>
                    <a:lnTo>
                      <a:pt x="229" y="19"/>
                    </a:lnTo>
                    <a:lnTo>
                      <a:pt x="220" y="22"/>
                    </a:lnTo>
                    <a:lnTo>
                      <a:pt x="210" y="25"/>
                    </a:lnTo>
                    <a:lnTo>
                      <a:pt x="201" y="28"/>
                    </a:lnTo>
                    <a:lnTo>
                      <a:pt x="190" y="32"/>
                    </a:lnTo>
                    <a:lnTo>
                      <a:pt x="180" y="34"/>
                    </a:lnTo>
                    <a:lnTo>
                      <a:pt x="169" y="35"/>
                    </a:lnTo>
                    <a:lnTo>
                      <a:pt x="169" y="35"/>
                    </a:lnTo>
                    <a:lnTo>
                      <a:pt x="117" y="35"/>
                    </a:lnTo>
                    <a:lnTo>
                      <a:pt x="117" y="35"/>
                    </a:lnTo>
                    <a:lnTo>
                      <a:pt x="112" y="35"/>
                    </a:lnTo>
                    <a:lnTo>
                      <a:pt x="109" y="36"/>
                    </a:lnTo>
                    <a:lnTo>
                      <a:pt x="105" y="38"/>
                    </a:lnTo>
                    <a:lnTo>
                      <a:pt x="103" y="40"/>
                    </a:lnTo>
                    <a:lnTo>
                      <a:pt x="96" y="47"/>
                    </a:lnTo>
                    <a:lnTo>
                      <a:pt x="92" y="54"/>
                    </a:lnTo>
                    <a:lnTo>
                      <a:pt x="86" y="61"/>
                    </a:lnTo>
                    <a:lnTo>
                      <a:pt x="81" y="68"/>
                    </a:lnTo>
                    <a:lnTo>
                      <a:pt x="75" y="74"/>
                    </a:lnTo>
                    <a:lnTo>
                      <a:pt x="67" y="79"/>
                    </a:lnTo>
                    <a:lnTo>
                      <a:pt x="60" y="81"/>
                    </a:lnTo>
                    <a:lnTo>
                      <a:pt x="56" y="82"/>
                    </a:lnTo>
                    <a:lnTo>
                      <a:pt x="51" y="82"/>
                    </a:lnTo>
                    <a:lnTo>
                      <a:pt x="46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2" y="82"/>
                    </a:lnTo>
                    <a:lnTo>
                      <a:pt x="40" y="86"/>
                    </a:lnTo>
                    <a:lnTo>
                      <a:pt x="40" y="99"/>
                    </a:lnTo>
                    <a:lnTo>
                      <a:pt x="40" y="101"/>
                    </a:lnTo>
                    <a:lnTo>
                      <a:pt x="36" y="104"/>
                    </a:lnTo>
                    <a:lnTo>
                      <a:pt x="32" y="107"/>
                    </a:lnTo>
                    <a:lnTo>
                      <a:pt x="27" y="109"/>
                    </a:lnTo>
                    <a:lnTo>
                      <a:pt x="25" y="110"/>
                    </a:lnTo>
                    <a:lnTo>
                      <a:pt x="24" y="110"/>
                    </a:lnTo>
                    <a:lnTo>
                      <a:pt x="24" y="112"/>
                    </a:lnTo>
                    <a:lnTo>
                      <a:pt x="25" y="113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7" y="116"/>
                    </a:lnTo>
                    <a:lnTo>
                      <a:pt x="27" y="116"/>
                    </a:lnTo>
                    <a:lnTo>
                      <a:pt x="18" y="121"/>
                    </a:lnTo>
                    <a:lnTo>
                      <a:pt x="12" y="124"/>
                    </a:lnTo>
                    <a:lnTo>
                      <a:pt x="7" y="127"/>
                    </a:lnTo>
                    <a:lnTo>
                      <a:pt x="3" y="128"/>
                    </a:lnTo>
                    <a:lnTo>
                      <a:pt x="1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2" y="123"/>
                    </a:lnTo>
                    <a:lnTo>
                      <a:pt x="13" y="109"/>
                    </a:lnTo>
                    <a:lnTo>
                      <a:pt x="15" y="107"/>
                    </a:lnTo>
                    <a:lnTo>
                      <a:pt x="18" y="105"/>
                    </a:lnTo>
                    <a:lnTo>
                      <a:pt x="18" y="105"/>
                    </a:lnTo>
                    <a:lnTo>
                      <a:pt x="19" y="103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24" y="100"/>
                    </a:lnTo>
                    <a:lnTo>
                      <a:pt x="26" y="97"/>
                    </a:lnTo>
                    <a:lnTo>
                      <a:pt x="26" y="83"/>
                    </a:lnTo>
                    <a:lnTo>
                      <a:pt x="26" y="82"/>
                    </a:lnTo>
                    <a:lnTo>
                      <a:pt x="26" y="81"/>
                    </a:lnTo>
                    <a:lnTo>
                      <a:pt x="29" y="76"/>
                    </a:lnTo>
                    <a:lnTo>
                      <a:pt x="31" y="72"/>
                    </a:lnTo>
                    <a:lnTo>
                      <a:pt x="34" y="69"/>
                    </a:lnTo>
                    <a:lnTo>
                      <a:pt x="37" y="67"/>
                    </a:lnTo>
                    <a:lnTo>
                      <a:pt x="42" y="66"/>
                    </a:lnTo>
                    <a:lnTo>
                      <a:pt x="49" y="67"/>
                    </a:lnTo>
                    <a:lnTo>
                      <a:pt x="54" y="67"/>
                    </a:lnTo>
                    <a:lnTo>
                      <a:pt x="60" y="66"/>
                    </a:lnTo>
                    <a:lnTo>
                      <a:pt x="66" y="63"/>
                    </a:lnTo>
                    <a:lnTo>
                      <a:pt x="70" y="61"/>
                    </a:lnTo>
                    <a:lnTo>
                      <a:pt x="73" y="57"/>
                    </a:lnTo>
                    <a:lnTo>
                      <a:pt x="78" y="52"/>
                    </a:lnTo>
                    <a:lnTo>
                      <a:pt x="96" y="35"/>
                    </a:lnTo>
                    <a:lnTo>
                      <a:pt x="107" y="24"/>
                    </a:lnTo>
                    <a:lnTo>
                      <a:pt x="130" y="22"/>
                    </a:lnTo>
                    <a:lnTo>
                      <a:pt x="169" y="20"/>
                    </a:lnTo>
                    <a:lnTo>
                      <a:pt x="169" y="20"/>
                    </a:lnTo>
                    <a:lnTo>
                      <a:pt x="178" y="20"/>
                    </a:lnTo>
                    <a:lnTo>
                      <a:pt x="188" y="18"/>
                    </a:lnTo>
                    <a:lnTo>
                      <a:pt x="196" y="14"/>
                    </a:lnTo>
                    <a:lnTo>
                      <a:pt x="206" y="11"/>
                    </a:lnTo>
                    <a:lnTo>
                      <a:pt x="217" y="7"/>
                    </a:lnTo>
                    <a:lnTo>
                      <a:pt x="231" y="4"/>
                    </a:lnTo>
                    <a:lnTo>
                      <a:pt x="244" y="2"/>
                    </a:lnTo>
                    <a:lnTo>
                      <a:pt x="255" y="0"/>
                    </a:lnTo>
                    <a:lnTo>
                      <a:pt x="251" y="2"/>
                    </a:lnTo>
                    <a:lnTo>
                      <a:pt x="254" y="6"/>
                    </a:lnTo>
                    <a:lnTo>
                      <a:pt x="245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3" name="Freeform 220">
                <a:extLst>
                  <a:ext uri="{FF2B5EF4-FFF2-40B4-BE49-F238E27FC236}">
                    <a16:creationId xmlns:a16="http://schemas.microsoft.com/office/drawing/2014/main" xmlns="" id="{49A9336E-5112-4509-8D59-A020EFA14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3452"/>
                <a:ext cx="63" cy="32"/>
              </a:xfrm>
              <a:custGeom>
                <a:avLst/>
                <a:gdLst>
                  <a:gd name="T0" fmla="*/ 245 w 255"/>
                  <a:gd name="T1" fmla="*/ 16 h 128"/>
                  <a:gd name="T2" fmla="*/ 236 w 255"/>
                  <a:gd name="T3" fmla="*/ 17 h 128"/>
                  <a:gd name="T4" fmla="*/ 220 w 255"/>
                  <a:gd name="T5" fmla="*/ 22 h 128"/>
                  <a:gd name="T6" fmla="*/ 201 w 255"/>
                  <a:gd name="T7" fmla="*/ 28 h 128"/>
                  <a:gd name="T8" fmla="*/ 180 w 255"/>
                  <a:gd name="T9" fmla="*/ 34 h 128"/>
                  <a:gd name="T10" fmla="*/ 169 w 255"/>
                  <a:gd name="T11" fmla="*/ 35 h 128"/>
                  <a:gd name="T12" fmla="*/ 117 w 255"/>
                  <a:gd name="T13" fmla="*/ 35 h 128"/>
                  <a:gd name="T14" fmla="*/ 109 w 255"/>
                  <a:gd name="T15" fmla="*/ 36 h 128"/>
                  <a:gd name="T16" fmla="*/ 103 w 255"/>
                  <a:gd name="T17" fmla="*/ 40 h 128"/>
                  <a:gd name="T18" fmla="*/ 92 w 255"/>
                  <a:gd name="T19" fmla="*/ 54 h 128"/>
                  <a:gd name="T20" fmla="*/ 81 w 255"/>
                  <a:gd name="T21" fmla="*/ 68 h 128"/>
                  <a:gd name="T22" fmla="*/ 67 w 255"/>
                  <a:gd name="T23" fmla="*/ 79 h 128"/>
                  <a:gd name="T24" fmla="*/ 56 w 255"/>
                  <a:gd name="T25" fmla="*/ 82 h 128"/>
                  <a:gd name="T26" fmla="*/ 46 w 255"/>
                  <a:gd name="T27" fmla="*/ 81 h 128"/>
                  <a:gd name="T28" fmla="*/ 43 w 255"/>
                  <a:gd name="T29" fmla="*/ 81 h 128"/>
                  <a:gd name="T30" fmla="*/ 40 w 255"/>
                  <a:gd name="T31" fmla="*/ 86 h 128"/>
                  <a:gd name="T32" fmla="*/ 40 w 255"/>
                  <a:gd name="T33" fmla="*/ 101 h 128"/>
                  <a:gd name="T34" fmla="*/ 32 w 255"/>
                  <a:gd name="T35" fmla="*/ 107 h 128"/>
                  <a:gd name="T36" fmla="*/ 25 w 255"/>
                  <a:gd name="T37" fmla="*/ 110 h 128"/>
                  <a:gd name="T38" fmla="*/ 24 w 255"/>
                  <a:gd name="T39" fmla="*/ 112 h 128"/>
                  <a:gd name="T40" fmla="*/ 30 w 255"/>
                  <a:gd name="T41" fmla="*/ 114 h 128"/>
                  <a:gd name="T42" fmla="*/ 27 w 255"/>
                  <a:gd name="T43" fmla="*/ 116 h 128"/>
                  <a:gd name="T44" fmla="*/ 18 w 255"/>
                  <a:gd name="T45" fmla="*/ 121 h 128"/>
                  <a:gd name="T46" fmla="*/ 7 w 255"/>
                  <a:gd name="T47" fmla="*/ 127 h 128"/>
                  <a:gd name="T48" fmla="*/ 1 w 255"/>
                  <a:gd name="T49" fmla="*/ 127 h 128"/>
                  <a:gd name="T50" fmla="*/ 0 w 255"/>
                  <a:gd name="T51" fmla="*/ 126 h 128"/>
                  <a:gd name="T52" fmla="*/ 13 w 255"/>
                  <a:gd name="T53" fmla="*/ 109 h 128"/>
                  <a:gd name="T54" fmla="*/ 18 w 255"/>
                  <a:gd name="T55" fmla="*/ 105 h 128"/>
                  <a:gd name="T56" fmla="*/ 19 w 255"/>
                  <a:gd name="T57" fmla="*/ 103 h 128"/>
                  <a:gd name="T58" fmla="*/ 21 w 255"/>
                  <a:gd name="T59" fmla="*/ 102 h 128"/>
                  <a:gd name="T60" fmla="*/ 26 w 255"/>
                  <a:gd name="T61" fmla="*/ 97 h 128"/>
                  <a:gd name="T62" fmla="*/ 26 w 255"/>
                  <a:gd name="T63" fmla="*/ 82 h 128"/>
                  <a:gd name="T64" fmla="*/ 29 w 255"/>
                  <a:gd name="T65" fmla="*/ 76 h 128"/>
                  <a:gd name="T66" fmla="*/ 34 w 255"/>
                  <a:gd name="T67" fmla="*/ 69 h 128"/>
                  <a:gd name="T68" fmla="*/ 42 w 255"/>
                  <a:gd name="T69" fmla="*/ 66 h 128"/>
                  <a:gd name="T70" fmla="*/ 54 w 255"/>
                  <a:gd name="T71" fmla="*/ 67 h 128"/>
                  <a:gd name="T72" fmla="*/ 66 w 255"/>
                  <a:gd name="T73" fmla="*/ 63 h 128"/>
                  <a:gd name="T74" fmla="*/ 73 w 255"/>
                  <a:gd name="T75" fmla="*/ 57 h 128"/>
                  <a:gd name="T76" fmla="*/ 96 w 255"/>
                  <a:gd name="T77" fmla="*/ 35 h 128"/>
                  <a:gd name="T78" fmla="*/ 130 w 255"/>
                  <a:gd name="T79" fmla="*/ 22 h 128"/>
                  <a:gd name="T80" fmla="*/ 169 w 255"/>
                  <a:gd name="T81" fmla="*/ 20 h 128"/>
                  <a:gd name="T82" fmla="*/ 188 w 255"/>
                  <a:gd name="T83" fmla="*/ 18 h 128"/>
                  <a:gd name="T84" fmla="*/ 206 w 255"/>
                  <a:gd name="T85" fmla="*/ 11 h 128"/>
                  <a:gd name="T86" fmla="*/ 231 w 255"/>
                  <a:gd name="T87" fmla="*/ 4 h 128"/>
                  <a:gd name="T88" fmla="*/ 255 w 255"/>
                  <a:gd name="T89" fmla="*/ 0 h 128"/>
                  <a:gd name="T90" fmla="*/ 254 w 255"/>
                  <a:gd name="T91" fmla="*/ 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" h="128">
                    <a:moveTo>
                      <a:pt x="245" y="16"/>
                    </a:moveTo>
                    <a:lnTo>
                      <a:pt x="245" y="16"/>
                    </a:lnTo>
                    <a:lnTo>
                      <a:pt x="245" y="16"/>
                    </a:lnTo>
                    <a:lnTo>
                      <a:pt x="236" y="17"/>
                    </a:lnTo>
                    <a:lnTo>
                      <a:pt x="229" y="19"/>
                    </a:lnTo>
                    <a:lnTo>
                      <a:pt x="220" y="22"/>
                    </a:lnTo>
                    <a:lnTo>
                      <a:pt x="210" y="25"/>
                    </a:lnTo>
                    <a:lnTo>
                      <a:pt x="201" y="28"/>
                    </a:lnTo>
                    <a:lnTo>
                      <a:pt x="190" y="32"/>
                    </a:lnTo>
                    <a:lnTo>
                      <a:pt x="180" y="34"/>
                    </a:lnTo>
                    <a:lnTo>
                      <a:pt x="169" y="35"/>
                    </a:lnTo>
                    <a:lnTo>
                      <a:pt x="169" y="35"/>
                    </a:lnTo>
                    <a:lnTo>
                      <a:pt x="117" y="35"/>
                    </a:lnTo>
                    <a:lnTo>
                      <a:pt x="117" y="35"/>
                    </a:lnTo>
                    <a:lnTo>
                      <a:pt x="112" y="35"/>
                    </a:lnTo>
                    <a:lnTo>
                      <a:pt x="109" y="36"/>
                    </a:lnTo>
                    <a:lnTo>
                      <a:pt x="105" y="38"/>
                    </a:lnTo>
                    <a:lnTo>
                      <a:pt x="103" y="40"/>
                    </a:lnTo>
                    <a:lnTo>
                      <a:pt x="96" y="47"/>
                    </a:lnTo>
                    <a:lnTo>
                      <a:pt x="92" y="54"/>
                    </a:lnTo>
                    <a:lnTo>
                      <a:pt x="86" y="61"/>
                    </a:lnTo>
                    <a:lnTo>
                      <a:pt x="81" y="68"/>
                    </a:lnTo>
                    <a:lnTo>
                      <a:pt x="75" y="74"/>
                    </a:lnTo>
                    <a:lnTo>
                      <a:pt x="67" y="79"/>
                    </a:lnTo>
                    <a:lnTo>
                      <a:pt x="60" y="81"/>
                    </a:lnTo>
                    <a:lnTo>
                      <a:pt x="56" y="82"/>
                    </a:lnTo>
                    <a:lnTo>
                      <a:pt x="51" y="82"/>
                    </a:lnTo>
                    <a:lnTo>
                      <a:pt x="46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2" y="82"/>
                    </a:lnTo>
                    <a:lnTo>
                      <a:pt x="40" y="86"/>
                    </a:lnTo>
                    <a:lnTo>
                      <a:pt x="40" y="99"/>
                    </a:lnTo>
                    <a:lnTo>
                      <a:pt x="40" y="101"/>
                    </a:lnTo>
                    <a:lnTo>
                      <a:pt x="36" y="104"/>
                    </a:lnTo>
                    <a:lnTo>
                      <a:pt x="32" y="107"/>
                    </a:lnTo>
                    <a:lnTo>
                      <a:pt x="27" y="109"/>
                    </a:lnTo>
                    <a:lnTo>
                      <a:pt x="25" y="110"/>
                    </a:lnTo>
                    <a:lnTo>
                      <a:pt x="24" y="110"/>
                    </a:lnTo>
                    <a:lnTo>
                      <a:pt x="24" y="112"/>
                    </a:lnTo>
                    <a:lnTo>
                      <a:pt x="25" y="113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7" y="116"/>
                    </a:lnTo>
                    <a:lnTo>
                      <a:pt x="27" y="116"/>
                    </a:lnTo>
                    <a:lnTo>
                      <a:pt x="18" y="121"/>
                    </a:lnTo>
                    <a:lnTo>
                      <a:pt x="12" y="124"/>
                    </a:lnTo>
                    <a:lnTo>
                      <a:pt x="7" y="127"/>
                    </a:lnTo>
                    <a:lnTo>
                      <a:pt x="3" y="128"/>
                    </a:lnTo>
                    <a:lnTo>
                      <a:pt x="1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2" y="123"/>
                    </a:lnTo>
                    <a:lnTo>
                      <a:pt x="13" y="109"/>
                    </a:lnTo>
                    <a:lnTo>
                      <a:pt x="15" y="107"/>
                    </a:lnTo>
                    <a:lnTo>
                      <a:pt x="18" y="105"/>
                    </a:lnTo>
                    <a:lnTo>
                      <a:pt x="18" y="105"/>
                    </a:lnTo>
                    <a:lnTo>
                      <a:pt x="19" y="103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24" y="100"/>
                    </a:lnTo>
                    <a:lnTo>
                      <a:pt x="26" y="97"/>
                    </a:lnTo>
                    <a:lnTo>
                      <a:pt x="26" y="83"/>
                    </a:lnTo>
                    <a:lnTo>
                      <a:pt x="26" y="82"/>
                    </a:lnTo>
                    <a:lnTo>
                      <a:pt x="26" y="81"/>
                    </a:lnTo>
                    <a:lnTo>
                      <a:pt x="29" y="76"/>
                    </a:lnTo>
                    <a:lnTo>
                      <a:pt x="31" y="72"/>
                    </a:lnTo>
                    <a:lnTo>
                      <a:pt x="34" y="69"/>
                    </a:lnTo>
                    <a:lnTo>
                      <a:pt x="37" y="67"/>
                    </a:lnTo>
                    <a:lnTo>
                      <a:pt x="42" y="66"/>
                    </a:lnTo>
                    <a:lnTo>
                      <a:pt x="49" y="67"/>
                    </a:lnTo>
                    <a:lnTo>
                      <a:pt x="54" y="67"/>
                    </a:lnTo>
                    <a:lnTo>
                      <a:pt x="60" y="66"/>
                    </a:lnTo>
                    <a:lnTo>
                      <a:pt x="66" y="63"/>
                    </a:lnTo>
                    <a:lnTo>
                      <a:pt x="70" y="61"/>
                    </a:lnTo>
                    <a:lnTo>
                      <a:pt x="73" y="57"/>
                    </a:lnTo>
                    <a:lnTo>
                      <a:pt x="78" y="52"/>
                    </a:lnTo>
                    <a:lnTo>
                      <a:pt x="96" y="35"/>
                    </a:lnTo>
                    <a:lnTo>
                      <a:pt x="107" y="24"/>
                    </a:lnTo>
                    <a:lnTo>
                      <a:pt x="130" y="22"/>
                    </a:lnTo>
                    <a:lnTo>
                      <a:pt x="169" y="20"/>
                    </a:lnTo>
                    <a:lnTo>
                      <a:pt x="169" y="20"/>
                    </a:lnTo>
                    <a:lnTo>
                      <a:pt x="178" y="20"/>
                    </a:lnTo>
                    <a:lnTo>
                      <a:pt x="188" y="18"/>
                    </a:lnTo>
                    <a:lnTo>
                      <a:pt x="196" y="14"/>
                    </a:lnTo>
                    <a:lnTo>
                      <a:pt x="206" y="11"/>
                    </a:lnTo>
                    <a:lnTo>
                      <a:pt x="217" y="7"/>
                    </a:lnTo>
                    <a:lnTo>
                      <a:pt x="231" y="4"/>
                    </a:lnTo>
                    <a:lnTo>
                      <a:pt x="244" y="2"/>
                    </a:lnTo>
                    <a:lnTo>
                      <a:pt x="255" y="0"/>
                    </a:lnTo>
                    <a:lnTo>
                      <a:pt x="251" y="2"/>
                    </a:lnTo>
                    <a:lnTo>
                      <a:pt x="254" y="6"/>
                    </a:lnTo>
                    <a:lnTo>
                      <a:pt x="245" y="1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4" name="Freeform 221">
                <a:extLst>
                  <a:ext uri="{FF2B5EF4-FFF2-40B4-BE49-F238E27FC236}">
                    <a16:creationId xmlns:a16="http://schemas.microsoft.com/office/drawing/2014/main" xmlns="" id="{75C46097-3881-49FE-BBF9-E0FCA85716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17" y="3510"/>
                <a:ext cx="84" cy="125"/>
              </a:xfrm>
              <a:custGeom>
                <a:avLst/>
                <a:gdLst>
                  <a:gd name="T0" fmla="*/ 21 w 337"/>
                  <a:gd name="T1" fmla="*/ 12 h 499"/>
                  <a:gd name="T2" fmla="*/ 29 w 337"/>
                  <a:gd name="T3" fmla="*/ 12 h 499"/>
                  <a:gd name="T4" fmla="*/ 0 w 337"/>
                  <a:gd name="T5" fmla="*/ 28 h 499"/>
                  <a:gd name="T6" fmla="*/ 14 w 337"/>
                  <a:gd name="T7" fmla="*/ 14 h 499"/>
                  <a:gd name="T8" fmla="*/ 29 w 337"/>
                  <a:gd name="T9" fmla="*/ 12 h 499"/>
                  <a:gd name="T10" fmla="*/ 43 w 337"/>
                  <a:gd name="T11" fmla="*/ 30 h 499"/>
                  <a:gd name="T12" fmla="*/ 66 w 337"/>
                  <a:gd name="T13" fmla="*/ 53 h 499"/>
                  <a:gd name="T14" fmla="*/ 87 w 337"/>
                  <a:gd name="T15" fmla="*/ 59 h 499"/>
                  <a:gd name="T16" fmla="*/ 113 w 337"/>
                  <a:gd name="T17" fmla="*/ 62 h 499"/>
                  <a:gd name="T18" fmla="*/ 121 w 337"/>
                  <a:gd name="T19" fmla="*/ 63 h 499"/>
                  <a:gd name="T20" fmla="*/ 133 w 337"/>
                  <a:gd name="T21" fmla="*/ 72 h 499"/>
                  <a:gd name="T22" fmla="*/ 160 w 337"/>
                  <a:gd name="T23" fmla="*/ 121 h 499"/>
                  <a:gd name="T24" fmla="*/ 176 w 337"/>
                  <a:gd name="T25" fmla="*/ 153 h 499"/>
                  <a:gd name="T26" fmla="*/ 180 w 337"/>
                  <a:gd name="T27" fmla="*/ 159 h 499"/>
                  <a:gd name="T28" fmla="*/ 186 w 337"/>
                  <a:gd name="T29" fmla="*/ 165 h 499"/>
                  <a:gd name="T30" fmla="*/ 204 w 337"/>
                  <a:gd name="T31" fmla="*/ 189 h 499"/>
                  <a:gd name="T32" fmla="*/ 220 w 337"/>
                  <a:gd name="T33" fmla="*/ 220 h 499"/>
                  <a:gd name="T34" fmla="*/ 223 w 337"/>
                  <a:gd name="T35" fmla="*/ 243 h 499"/>
                  <a:gd name="T36" fmla="*/ 231 w 337"/>
                  <a:gd name="T37" fmla="*/ 271 h 499"/>
                  <a:gd name="T38" fmla="*/ 240 w 337"/>
                  <a:gd name="T39" fmla="*/ 291 h 499"/>
                  <a:gd name="T40" fmla="*/ 250 w 337"/>
                  <a:gd name="T41" fmla="*/ 300 h 499"/>
                  <a:gd name="T42" fmla="*/ 261 w 337"/>
                  <a:gd name="T43" fmla="*/ 322 h 499"/>
                  <a:gd name="T44" fmla="*/ 288 w 337"/>
                  <a:gd name="T45" fmla="*/ 403 h 499"/>
                  <a:gd name="T46" fmla="*/ 300 w 337"/>
                  <a:gd name="T47" fmla="*/ 423 h 499"/>
                  <a:gd name="T48" fmla="*/ 329 w 337"/>
                  <a:gd name="T49" fmla="*/ 471 h 499"/>
                  <a:gd name="T50" fmla="*/ 337 w 337"/>
                  <a:gd name="T51" fmla="*/ 499 h 499"/>
                  <a:gd name="T52" fmla="*/ 318 w 337"/>
                  <a:gd name="T53" fmla="*/ 487 h 499"/>
                  <a:gd name="T54" fmla="*/ 296 w 337"/>
                  <a:gd name="T55" fmla="*/ 454 h 499"/>
                  <a:gd name="T56" fmla="*/ 281 w 337"/>
                  <a:gd name="T57" fmla="*/ 429 h 499"/>
                  <a:gd name="T58" fmla="*/ 276 w 337"/>
                  <a:gd name="T59" fmla="*/ 410 h 499"/>
                  <a:gd name="T60" fmla="*/ 265 w 337"/>
                  <a:gd name="T61" fmla="*/ 376 h 499"/>
                  <a:gd name="T62" fmla="*/ 242 w 337"/>
                  <a:gd name="T63" fmla="*/ 331 h 499"/>
                  <a:gd name="T64" fmla="*/ 224 w 337"/>
                  <a:gd name="T65" fmla="*/ 310 h 499"/>
                  <a:gd name="T66" fmla="*/ 213 w 337"/>
                  <a:gd name="T67" fmla="*/ 288 h 499"/>
                  <a:gd name="T68" fmla="*/ 200 w 337"/>
                  <a:gd name="T69" fmla="*/ 255 h 499"/>
                  <a:gd name="T70" fmla="*/ 193 w 337"/>
                  <a:gd name="T71" fmla="*/ 222 h 499"/>
                  <a:gd name="T72" fmla="*/ 172 w 337"/>
                  <a:gd name="T73" fmla="*/ 178 h 499"/>
                  <a:gd name="T74" fmla="*/ 165 w 337"/>
                  <a:gd name="T75" fmla="*/ 170 h 499"/>
                  <a:gd name="T76" fmla="*/ 161 w 337"/>
                  <a:gd name="T77" fmla="*/ 166 h 499"/>
                  <a:gd name="T78" fmla="*/ 150 w 337"/>
                  <a:gd name="T79" fmla="*/ 148 h 499"/>
                  <a:gd name="T80" fmla="*/ 131 w 337"/>
                  <a:gd name="T81" fmla="*/ 109 h 499"/>
                  <a:gd name="T82" fmla="*/ 113 w 337"/>
                  <a:gd name="T83" fmla="*/ 91 h 499"/>
                  <a:gd name="T84" fmla="*/ 85 w 337"/>
                  <a:gd name="T85" fmla="*/ 76 h 499"/>
                  <a:gd name="T86" fmla="*/ 65 w 337"/>
                  <a:gd name="T87" fmla="*/ 72 h 499"/>
                  <a:gd name="T88" fmla="*/ 33 w 337"/>
                  <a:gd name="T89" fmla="*/ 59 h 499"/>
                  <a:gd name="T90" fmla="*/ 12 w 337"/>
                  <a:gd name="T91" fmla="*/ 37 h 499"/>
                  <a:gd name="T92" fmla="*/ 29 w 337"/>
                  <a:gd name="T93" fmla="*/ 12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37" h="499">
                    <a:moveTo>
                      <a:pt x="1" y="30"/>
                    </a:moveTo>
                    <a:lnTo>
                      <a:pt x="5" y="28"/>
                    </a:lnTo>
                    <a:lnTo>
                      <a:pt x="21" y="12"/>
                    </a:lnTo>
                    <a:lnTo>
                      <a:pt x="22" y="0"/>
                    </a:lnTo>
                    <a:lnTo>
                      <a:pt x="25" y="6"/>
                    </a:lnTo>
                    <a:lnTo>
                      <a:pt x="29" y="12"/>
                    </a:lnTo>
                    <a:lnTo>
                      <a:pt x="5" y="27"/>
                    </a:lnTo>
                    <a:lnTo>
                      <a:pt x="2" y="27"/>
                    </a:lnTo>
                    <a:lnTo>
                      <a:pt x="0" y="28"/>
                    </a:lnTo>
                    <a:lnTo>
                      <a:pt x="1" y="30"/>
                    </a:lnTo>
                    <a:close/>
                    <a:moveTo>
                      <a:pt x="1" y="18"/>
                    </a:moveTo>
                    <a:lnTo>
                      <a:pt x="14" y="14"/>
                    </a:lnTo>
                    <a:lnTo>
                      <a:pt x="21" y="12"/>
                    </a:lnTo>
                    <a:lnTo>
                      <a:pt x="1" y="18"/>
                    </a:lnTo>
                    <a:close/>
                    <a:moveTo>
                      <a:pt x="29" y="12"/>
                    </a:moveTo>
                    <a:lnTo>
                      <a:pt x="32" y="15"/>
                    </a:lnTo>
                    <a:lnTo>
                      <a:pt x="35" y="18"/>
                    </a:lnTo>
                    <a:lnTo>
                      <a:pt x="43" y="30"/>
                    </a:lnTo>
                    <a:lnTo>
                      <a:pt x="53" y="40"/>
                    </a:lnTo>
                    <a:lnTo>
                      <a:pt x="60" y="49"/>
                    </a:lnTo>
                    <a:lnTo>
                      <a:pt x="66" y="53"/>
                    </a:lnTo>
                    <a:lnTo>
                      <a:pt x="66" y="53"/>
                    </a:lnTo>
                    <a:lnTo>
                      <a:pt x="77" y="57"/>
                    </a:lnTo>
                    <a:lnTo>
                      <a:pt x="87" y="59"/>
                    </a:lnTo>
                    <a:lnTo>
                      <a:pt x="99" y="60"/>
                    </a:lnTo>
                    <a:lnTo>
                      <a:pt x="113" y="62"/>
                    </a:lnTo>
                    <a:lnTo>
                      <a:pt x="113" y="62"/>
                    </a:lnTo>
                    <a:lnTo>
                      <a:pt x="114" y="62"/>
                    </a:lnTo>
                    <a:lnTo>
                      <a:pt x="118" y="62"/>
                    </a:lnTo>
                    <a:lnTo>
                      <a:pt x="121" y="63"/>
                    </a:lnTo>
                    <a:lnTo>
                      <a:pt x="124" y="65"/>
                    </a:lnTo>
                    <a:lnTo>
                      <a:pt x="127" y="67"/>
                    </a:lnTo>
                    <a:lnTo>
                      <a:pt x="133" y="72"/>
                    </a:lnTo>
                    <a:lnTo>
                      <a:pt x="138" y="80"/>
                    </a:lnTo>
                    <a:lnTo>
                      <a:pt x="149" y="99"/>
                    </a:lnTo>
                    <a:lnTo>
                      <a:pt x="160" y="121"/>
                    </a:lnTo>
                    <a:lnTo>
                      <a:pt x="165" y="133"/>
                    </a:lnTo>
                    <a:lnTo>
                      <a:pt x="172" y="145"/>
                    </a:lnTo>
                    <a:lnTo>
                      <a:pt x="176" y="153"/>
                    </a:lnTo>
                    <a:lnTo>
                      <a:pt x="180" y="159"/>
                    </a:lnTo>
                    <a:lnTo>
                      <a:pt x="180" y="159"/>
                    </a:lnTo>
                    <a:lnTo>
                      <a:pt x="180" y="159"/>
                    </a:lnTo>
                    <a:lnTo>
                      <a:pt x="182" y="162"/>
                    </a:lnTo>
                    <a:lnTo>
                      <a:pt x="186" y="165"/>
                    </a:lnTo>
                    <a:lnTo>
                      <a:pt x="186" y="165"/>
                    </a:lnTo>
                    <a:lnTo>
                      <a:pt x="190" y="169"/>
                    </a:lnTo>
                    <a:lnTo>
                      <a:pt x="193" y="174"/>
                    </a:lnTo>
                    <a:lnTo>
                      <a:pt x="204" y="189"/>
                    </a:lnTo>
                    <a:lnTo>
                      <a:pt x="213" y="205"/>
                    </a:lnTo>
                    <a:lnTo>
                      <a:pt x="217" y="213"/>
                    </a:lnTo>
                    <a:lnTo>
                      <a:pt x="220" y="220"/>
                    </a:lnTo>
                    <a:lnTo>
                      <a:pt x="221" y="227"/>
                    </a:lnTo>
                    <a:lnTo>
                      <a:pt x="222" y="232"/>
                    </a:lnTo>
                    <a:lnTo>
                      <a:pt x="223" y="243"/>
                    </a:lnTo>
                    <a:lnTo>
                      <a:pt x="224" y="253"/>
                    </a:lnTo>
                    <a:lnTo>
                      <a:pt x="228" y="262"/>
                    </a:lnTo>
                    <a:lnTo>
                      <a:pt x="231" y="271"/>
                    </a:lnTo>
                    <a:lnTo>
                      <a:pt x="234" y="279"/>
                    </a:lnTo>
                    <a:lnTo>
                      <a:pt x="237" y="287"/>
                    </a:lnTo>
                    <a:lnTo>
                      <a:pt x="240" y="291"/>
                    </a:lnTo>
                    <a:lnTo>
                      <a:pt x="243" y="294"/>
                    </a:lnTo>
                    <a:lnTo>
                      <a:pt x="246" y="298"/>
                    </a:lnTo>
                    <a:lnTo>
                      <a:pt x="250" y="300"/>
                    </a:lnTo>
                    <a:lnTo>
                      <a:pt x="257" y="303"/>
                    </a:lnTo>
                    <a:lnTo>
                      <a:pt x="258" y="311"/>
                    </a:lnTo>
                    <a:lnTo>
                      <a:pt x="261" y="322"/>
                    </a:lnTo>
                    <a:lnTo>
                      <a:pt x="270" y="351"/>
                    </a:lnTo>
                    <a:lnTo>
                      <a:pt x="279" y="381"/>
                    </a:lnTo>
                    <a:lnTo>
                      <a:pt x="288" y="403"/>
                    </a:lnTo>
                    <a:lnTo>
                      <a:pt x="288" y="403"/>
                    </a:lnTo>
                    <a:lnTo>
                      <a:pt x="293" y="413"/>
                    </a:lnTo>
                    <a:lnTo>
                      <a:pt x="300" y="423"/>
                    </a:lnTo>
                    <a:lnTo>
                      <a:pt x="312" y="440"/>
                    </a:lnTo>
                    <a:lnTo>
                      <a:pt x="324" y="460"/>
                    </a:lnTo>
                    <a:lnTo>
                      <a:pt x="329" y="471"/>
                    </a:lnTo>
                    <a:lnTo>
                      <a:pt x="333" y="481"/>
                    </a:lnTo>
                    <a:lnTo>
                      <a:pt x="336" y="491"/>
                    </a:lnTo>
                    <a:lnTo>
                      <a:pt x="337" y="499"/>
                    </a:lnTo>
                    <a:lnTo>
                      <a:pt x="323" y="499"/>
                    </a:lnTo>
                    <a:lnTo>
                      <a:pt x="321" y="494"/>
                    </a:lnTo>
                    <a:lnTo>
                      <a:pt x="318" y="487"/>
                    </a:lnTo>
                    <a:lnTo>
                      <a:pt x="314" y="480"/>
                    </a:lnTo>
                    <a:lnTo>
                      <a:pt x="307" y="471"/>
                    </a:lnTo>
                    <a:lnTo>
                      <a:pt x="296" y="454"/>
                    </a:lnTo>
                    <a:lnTo>
                      <a:pt x="286" y="440"/>
                    </a:lnTo>
                    <a:lnTo>
                      <a:pt x="283" y="435"/>
                    </a:lnTo>
                    <a:lnTo>
                      <a:pt x="281" y="429"/>
                    </a:lnTo>
                    <a:lnTo>
                      <a:pt x="279" y="425"/>
                    </a:lnTo>
                    <a:lnTo>
                      <a:pt x="278" y="420"/>
                    </a:lnTo>
                    <a:lnTo>
                      <a:pt x="276" y="410"/>
                    </a:lnTo>
                    <a:lnTo>
                      <a:pt x="272" y="398"/>
                    </a:lnTo>
                    <a:lnTo>
                      <a:pt x="270" y="388"/>
                    </a:lnTo>
                    <a:lnTo>
                      <a:pt x="265" y="376"/>
                    </a:lnTo>
                    <a:lnTo>
                      <a:pt x="260" y="365"/>
                    </a:lnTo>
                    <a:lnTo>
                      <a:pt x="254" y="353"/>
                    </a:lnTo>
                    <a:lnTo>
                      <a:pt x="242" y="331"/>
                    </a:lnTo>
                    <a:lnTo>
                      <a:pt x="235" y="318"/>
                    </a:lnTo>
                    <a:lnTo>
                      <a:pt x="230" y="314"/>
                    </a:lnTo>
                    <a:lnTo>
                      <a:pt x="224" y="310"/>
                    </a:lnTo>
                    <a:lnTo>
                      <a:pt x="221" y="304"/>
                    </a:lnTo>
                    <a:lnTo>
                      <a:pt x="218" y="299"/>
                    </a:lnTo>
                    <a:lnTo>
                      <a:pt x="213" y="288"/>
                    </a:lnTo>
                    <a:lnTo>
                      <a:pt x="208" y="276"/>
                    </a:lnTo>
                    <a:lnTo>
                      <a:pt x="204" y="265"/>
                    </a:lnTo>
                    <a:lnTo>
                      <a:pt x="200" y="255"/>
                    </a:lnTo>
                    <a:lnTo>
                      <a:pt x="196" y="244"/>
                    </a:lnTo>
                    <a:lnTo>
                      <a:pt x="195" y="231"/>
                    </a:lnTo>
                    <a:lnTo>
                      <a:pt x="193" y="222"/>
                    </a:lnTo>
                    <a:lnTo>
                      <a:pt x="188" y="208"/>
                    </a:lnTo>
                    <a:lnTo>
                      <a:pt x="180" y="192"/>
                    </a:lnTo>
                    <a:lnTo>
                      <a:pt x="172" y="178"/>
                    </a:lnTo>
                    <a:lnTo>
                      <a:pt x="167" y="174"/>
                    </a:lnTo>
                    <a:lnTo>
                      <a:pt x="165" y="170"/>
                    </a:lnTo>
                    <a:lnTo>
                      <a:pt x="165" y="170"/>
                    </a:lnTo>
                    <a:lnTo>
                      <a:pt x="163" y="168"/>
                    </a:lnTo>
                    <a:lnTo>
                      <a:pt x="161" y="166"/>
                    </a:lnTo>
                    <a:lnTo>
                      <a:pt x="161" y="166"/>
                    </a:lnTo>
                    <a:lnTo>
                      <a:pt x="161" y="166"/>
                    </a:lnTo>
                    <a:lnTo>
                      <a:pt x="154" y="159"/>
                    </a:lnTo>
                    <a:lnTo>
                      <a:pt x="150" y="148"/>
                    </a:lnTo>
                    <a:lnTo>
                      <a:pt x="145" y="136"/>
                    </a:lnTo>
                    <a:lnTo>
                      <a:pt x="138" y="122"/>
                    </a:lnTo>
                    <a:lnTo>
                      <a:pt x="131" y="109"/>
                    </a:lnTo>
                    <a:lnTo>
                      <a:pt x="123" y="99"/>
                    </a:lnTo>
                    <a:lnTo>
                      <a:pt x="117" y="93"/>
                    </a:lnTo>
                    <a:lnTo>
                      <a:pt x="113" y="91"/>
                    </a:lnTo>
                    <a:lnTo>
                      <a:pt x="113" y="91"/>
                    </a:lnTo>
                    <a:lnTo>
                      <a:pt x="98" y="84"/>
                    </a:lnTo>
                    <a:lnTo>
                      <a:pt x="85" y="76"/>
                    </a:lnTo>
                    <a:lnTo>
                      <a:pt x="79" y="75"/>
                    </a:lnTo>
                    <a:lnTo>
                      <a:pt x="72" y="72"/>
                    </a:lnTo>
                    <a:lnTo>
                      <a:pt x="65" y="72"/>
                    </a:lnTo>
                    <a:lnTo>
                      <a:pt x="55" y="73"/>
                    </a:lnTo>
                    <a:lnTo>
                      <a:pt x="40" y="64"/>
                    </a:lnTo>
                    <a:lnTo>
                      <a:pt x="33" y="59"/>
                    </a:lnTo>
                    <a:lnTo>
                      <a:pt x="27" y="54"/>
                    </a:lnTo>
                    <a:lnTo>
                      <a:pt x="19" y="46"/>
                    </a:lnTo>
                    <a:lnTo>
                      <a:pt x="12" y="37"/>
                    </a:lnTo>
                    <a:lnTo>
                      <a:pt x="8" y="31"/>
                    </a:lnTo>
                    <a:lnTo>
                      <a:pt x="5" y="27"/>
                    </a:lnTo>
                    <a:lnTo>
                      <a:pt x="29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5" name="Freeform 222">
                <a:extLst>
                  <a:ext uri="{FF2B5EF4-FFF2-40B4-BE49-F238E27FC236}">
                    <a16:creationId xmlns:a16="http://schemas.microsoft.com/office/drawing/2014/main" xmlns="" id="{BF1DBC03-EED0-47F2-8015-395EDDCEA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3555"/>
                <a:ext cx="68" cy="80"/>
              </a:xfrm>
              <a:custGeom>
                <a:avLst/>
                <a:gdLst>
                  <a:gd name="T0" fmla="*/ 10 w 271"/>
                  <a:gd name="T1" fmla="*/ 1 h 321"/>
                  <a:gd name="T2" fmla="*/ 26 w 271"/>
                  <a:gd name="T3" fmla="*/ 4 h 321"/>
                  <a:gd name="T4" fmla="*/ 49 w 271"/>
                  <a:gd name="T5" fmla="*/ 15 h 321"/>
                  <a:gd name="T6" fmla="*/ 70 w 271"/>
                  <a:gd name="T7" fmla="*/ 29 h 321"/>
                  <a:gd name="T8" fmla="*/ 86 w 271"/>
                  <a:gd name="T9" fmla="*/ 38 h 321"/>
                  <a:gd name="T10" fmla="*/ 100 w 271"/>
                  <a:gd name="T11" fmla="*/ 43 h 321"/>
                  <a:gd name="T12" fmla="*/ 109 w 271"/>
                  <a:gd name="T13" fmla="*/ 48 h 321"/>
                  <a:gd name="T14" fmla="*/ 119 w 271"/>
                  <a:gd name="T15" fmla="*/ 57 h 321"/>
                  <a:gd name="T16" fmla="*/ 127 w 271"/>
                  <a:gd name="T17" fmla="*/ 72 h 321"/>
                  <a:gd name="T18" fmla="*/ 132 w 271"/>
                  <a:gd name="T19" fmla="*/ 90 h 321"/>
                  <a:gd name="T20" fmla="*/ 133 w 271"/>
                  <a:gd name="T21" fmla="*/ 98 h 321"/>
                  <a:gd name="T22" fmla="*/ 136 w 271"/>
                  <a:gd name="T23" fmla="*/ 106 h 321"/>
                  <a:gd name="T24" fmla="*/ 140 w 271"/>
                  <a:gd name="T25" fmla="*/ 113 h 321"/>
                  <a:gd name="T26" fmla="*/ 150 w 271"/>
                  <a:gd name="T27" fmla="*/ 123 h 321"/>
                  <a:gd name="T28" fmla="*/ 171 w 271"/>
                  <a:gd name="T29" fmla="*/ 139 h 321"/>
                  <a:gd name="T30" fmla="*/ 182 w 271"/>
                  <a:gd name="T31" fmla="*/ 143 h 321"/>
                  <a:gd name="T32" fmla="*/ 182 w 271"/>
                  <a:gd name="T33" fmla="*/ 143 h 321"/>
                  <a:gd name="T34" fmla="*/ 202 w 271"/>
                  <a:gd name="T35" fmla="*/ 155 h 321"/>
                  <a:gd name="T36" fmla="*/ 220 w 271"/>
                  <a:gd name="T37" fmla="*/ 176 h 321"/>
                  <a:gd name="T38" fmla="*/ 252 w 271"/>
                  <a:gd name="T39" fmla="*/ 224 h 321"/>
                  <a:gd name="T40" fmla="*/ 259 w 271"/>
                  <a:gd name="T41" fmla="*/ 242 h 321"/>
                  <a:gd name="T42" fmla="*/ 264 w 271"/>
                  <a:gd name="T43" fmla="*/ 263 h 321"/>
                  <a:gd name="T44" fmla="*/ 271 w 271"/>
                  <a:gd name="T45" fmla="*/ 290 h 321"/>
                  <a:gd name="T46" fmla="*/ 267 w 271"/>
                  <a:gd name="T47" fmla="*/ 320 h 321"/>
                  <a:gd name="T48" fmla="*/ 261 w 271"/>
                  <a:gd name="T49" fmla="*/ 321 h 321"/>
                  <a:gd name="T50" fmla="*/ 256 w 271"/>
                  <a:gd name="T51" fmla="*/ 312 h 321"/>
                  <a:gd name="T52" fmla="*/ 249 w 271"/>
                  <a:gd name="T53" fmla="*/ 289 h 321"/>
                  <a:gd name="T54" fmla="*/ 244 w 271"/>
                  <a:gd name="T55" fmla="*/ 263 h 321"/>
                  <a:gd name="T56" fmla="*/ 237 w 271"/>
                  <a:gd name="T57" fmla="*/ 239 h 321"/>
                  <a:gd name="T58" fmla="*/ 220 w 271"/>
                  <a:gd name="T59" fmla="*/ 209 h 321"/>
                  <a:gd name="T60" fmla="*/ 200 w 271"/>
                  <a:gd name="T61" fmla="*/ 180 h 321"/>
                  <a:gd name="T62" fmla="*/ 187 w 271"/>
                  <a:gd name="T63" fmla="*/ 167 h 321"/>
                  <a:gd name="T64" fmla="*/ 165 w 271"/>
                  <a:gd name="T65" fmla="*/ 160 h 321"/>
                  <a:gd name="T66" fmla="*/ 139 w 271"/>
                  <a:gd name="T67" fmla="*/ 148 h 321"/>
                  <a:gd name="T68" fmla="*/ 123 w 271"/>
                  <a:gd name="T69" fmla="*/ 137 h 321"/>
                  <a:gd name="T70" fmla="*/ 118 w 271"/>
                  <a:gd name="T71" fmla="*/ 131 h 321"/>
                  <a:gd name="T72" fmla="*/ 116 w 271"/>
                  <a:gd name="T73" fmla="*/ 108 h 321"/>
                  <a:gd name="T74" fmla="*/ 112 w 271"/>
                  <a:gd name="T75" fmla="*/ 94 h 321"/>
                  <a:gd name="T76" fmla="*/ 111 w 271"/>
                  <a:gd name="T77" fmla="*/ 93 h 321"/>
                  <a:gd name="T78" fmla="*/ 110 w 271"/>
                  <a:gd name="T79" fmla="*/ 86 h 321"/>
                  <a:gd name="T80" fmla="*/ 106 w 271"/>
                  <a:gd name="T81" fmla="*/ 79 h 321"/>
                  <a:gd name="T82" fmla="*/ 95 w 271"/>
                  <a:gd name="T83" fmla="*/ 72 h 321"/>
                  <a:gd name="T84" fmla="*/ 86 w 271"/>
                  <a:gd name="T85" fmla="*/ 69 h 321"/>
                  <a:gd name="T86" fmla="*/ 66 w 271"/>
                  <a:gd name="T87" fmla="*/ 60 h 321"/>
                  <a:gd name="T88" fmla="*/ 46 w 271"/>
                  <a:gd name="T89" fmla="*/ 49 h 321"/>
                  <a:gd name="T90" fmla="*/ 24 w 271"/>
                  <a:gd name="T91" fmla="*/ 36 h 321"/>
                  <a:gd name="T92" fmla="*/ 12 w 271"/>
                  <a:gd name="T93" fmla="*/ 31 h 321"/>
                  <a:gd name="T94" fmla="*/ 0 w 271"/>
                  <a:gd name="T95" fmla="*/ 2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1" h="321">
                    <a:moveTo>
                      <a:pt x="0" y="0"/>
                    </a:moveTo>
                    <a:lnTo>
                      <a:pt x="10" y="1"/>
                    </a:lnTo>
                    <a:lnTo>
                      <a:pt x="18" y="2"/>
                    </a:lnTo>
                    <a:lnTo>
                      <a:pt x="26" y="4"/>
                    </a:lnTo>
                    <a:lnTo>
                      <a:pt x="33" y="8"/>
                    </a:lnTo>
                    <a:lnTo>
                      <a:pt x="49" y="15"/>
                    </a:lnTo>
                    <a:lnTo>
                      <a:pt x="63" y="24"/>
                    </a:lnTo>
                    <a:lnTo>
                      <a:pt x="70" y="29"/>
                    </a:lnTo>
                    <a:lnTo>
                      <a:pt x="79" y="34"/>
                    </a:lnTo>
                    <a:lnTo>
                      <a:pt x="86" y="38"/>
                    </a:lnTo>
                    <a:lnTo>
                      <a:pt x="95" y="41"/>
                    </a:lnTo>
                    <a:lnTo>
                      <a:pt x="100" y="43"/>
                    </a:lnTo>
                    <a:lnTo>
                      <a:pt x="105" y="45"/>
                    </a:lnTo>
                    <a:lnTo>
                      <a:pt x="109" y="48"/>
                    </a:lnTo>
                    <a:lnTo>
                      <a:pt x="113" y="51"/>
                    </a:lnTo>
                    <a:lnTo>
                      <a:pt x="119" y="57"/>
                    </a:lnTo>
                    <a:lnTo>
                      <a:pt x="124" y="64"/>
                    </a:lnTo>
                    <a:lnTo>
                      <a:pt x="127" y="72"/>
                    </a:lnTo>
                    <a:lnTo>
                      <a:pt x="129" y="81"/>
                    </a:lnTo>
                    <a:lnTo>
                      <a:pt x="132" y="90"/>
                    </a:lnTo>
                    <a:lnTo>
                      <a:pt x="133" y="98"/>
                    </a:lnTo>
                    <a:lnTo>
                      <a:pt x="133" y="98"/>
                    </a:lnTo>
                    <a:lnTo>
                      <a:pt x="134" y="101"/>
                    </a:lnTo>
                    <a:lnTo>
                      <a:pt x="136" y="106"/>
                    </a:lnTo>
                    <a:lnTo>
                      <a:pt x="138" y="109"/>
                    </a:lnTo>
                    <a:lnTo>
                      <a:pt x="140" y="113"/>
                    </a:lnTo>
                    <a:lnTo>
                      <a:pt x="140" y="113"/>
                    </a:lnTo>
                    <a:lnTo>
                      <a:pt x="150" y="123"/>
                    </a:lnTo>
                    <a:lnTo>
                      <a:pt x="161" y="133"/>
                    </a:lnTo>
                    <a:lnTo>
                      <a:pt x="171" y="139"/>
                    </a:lnTo>
                    <a:lnTo>
                      <a:pt x="181" y="143"/>
                    </a:lnTo>
                    <a:lnTo>
                      <a:pt x="182" y="143"/>
                    </a:lnTo>
                    <a:lnTo>
                      <a:pt x="182" y="143"/>
                    </a:lnTo>
                    <a:lnTo>
                      <a:pt x="182" y="143"/>
                    </a:lnTo>
                    <a:lnTo>
                      <a:pt x="192" y="149"/>
                    </a:lnTo>
                    <a:lnTo>
                      <a:pt x="202" y="155"/>
                    </a:lnTo>
                    <a:lnTo>
                      <a:pt x="210" y="165"/>
                    </a:lnTo>
                    <a:lnTo>
                      <a:pt x="220" y="176"/>
                    </a:lnTo>
                    <a:lnTo>
                      <a:pt x="236" y="200"/>
                    </a:lnTo>
                    <a:lnTo>
                      <a:pt x="252" y="224"/>
                    </a:lnTo>
                    <a:lnTo>
                      <a:pt x="256" y="232"/>
                    </a:lnTo>
                    <a:lnTo>
                      <a:pt x="259" y="242"/>
                    </a:lnTo>
                    <a:lnTo>
                      <a:pt x="262" y="252"/>
                    </a:lnTo>
                    <a:lnTo>
                      <a:pt x="264" y="263"/>
                    </a:lnTo>
                    <a:lnTo>
                      <a:pt x="267" y="283"/>
                    </a:lnTo>
                    <a:lnTo>
                      <a:pt x="271" y="290"/>
                    </a:lnTo>
                    <a:lnTo>
                      <a:pt x="271" y="319"/>
                    </a:lnTo>
                    <a:lnTo>
                      <a:pt x="267" y="320"/>
                    </a:lnTo>
                    <a:lnTo>
                      <a:pt x="264" y="321"/>
                    </a:lnTo>
                    <a:lnTo>
                      <a:pt x="261" y="321"/>
                    </a:lnTo>
                    <a:lnTo>
                      <a:pt x="259" y="319"/>
                    </a:lnTo>
                    <a:lnTo>
                      <a:pt x="256" y="312"/>
                    </a:lnTo>
                    <a:lnTo>
                      <a:pt x="252" y="301"/>
                    </a:lnTo>
                    <a:lnTo>
                      <a:pt x="249" y="289"/>
                    </a:lnTo>
                    <a:lnTo>
                      <a:pt x="247" y="276"/>
                    </a:lnTo>
                    <a:lnTo>
                      <a:pt x="244" y="263"/>
                    </a:lnTo>
                    <a:lnTo>
                      <a:pt x="242" y="250"/>
                    </a:lnTo>
                    <a:lnTo>
                      <a:pt x="237" y="239"/>
                    </a:lnTo>
                    <a:lnTo>
                      <a:pt x="234" y="230"/>
                    </a:lnTo>
                    <a:lnTo>
                      <a:pt x="220" y="209"/>
                    </a:lnTo>
                    <a:lnTo>
                      <a:pt x="206" y="189"/>
                    </a:lnTo>
                    <a:lnTo>
                      <a:pt x="200" y="180"/>
                    </a:lnTo>
                    <a:lnTo>
                      <a:pt x="193" y="173"/>
                    </a:lnTo>
                    <a:lnTo>
                      <a:pt x="187" y="167"/>
                    </a:lnTo>
                    <a:lnTo>
                      <a:pt x="180" y="164"/>
                    </a:lnTo>
                    <a:lnTo>
                      <a:pt x="165" y="160"/>
                    </a:lnTo>
                    <a:lnTo>
                      <a:pt x="148" y="152"/>
                    </a:lnTo>
                    <a:lnTo>
                      <a:pt x="139" y="148"/>
                    </a:lnTo>
                    <a:lnTo>
                      <a:pt x="130" y="143"/>
                    </a:lnTo>
                    <a:lnTo>
                      <a:pt x="123" y="137"/>
                    </a:lnTo>
                    <a:lnTo>
                      <a:pt x="118" y="131"/>
                    </a:lnTo>
                    <a:lnTo>
                      <a:pt x="118" y="131"/>
                    </a:lnTo>
                    <a:lnTo>
                      <a:pt x="116" y="120"/>
                    </a:lnTo>
                    <a:lnTo>
                      <a:pt x="116" y="108"/>
                    </a:lnTo>
                    <a:lnTo>
                      <a:pt x="114" y="101"/>
                    </a:lnTo>
                    <a:lnTo>
                      <a:pt x="112" y="94"/>
                    </a:lnTo>
                    <a:lnTo>
                      <a:pt x="112" y="94"/>
                    </a:lnTo>
                    <a:lnTo>
                      <a:pt x="111" y="93"/>
                    </a:lnTo>
                    <a:lnTo>
                      <a:pt x="111" y="92"/>
                    </a:lnTo>
                    <a:lnTo>
                      <a:pt x="110" y="86"/>
                    </a:lnTo>
                    <a:lnTo>
                      <a:pt x="108" y="83"/>
                    </a:lnTo>
                    <a:lnTo>
                      <a:pt x="106" y="79"/>
                    </a:lnTo>
                    <a:lnTo>
                      <a:pt x="102" y="77"/>
                    </a:lnTo>
                    <a:lnTo>
                      <a:pt x="95" y="72"/>
                    </a:lnTo>
                    <a:lnTo>
                      <a:pt x="86" y="69"/>
                    </a:lnTo>
                    <a:lnTo>
                      <a:pt x="86" y="69"/>
                    </a:lnTo>
                    <a:lnTo>
                      <a:pt x="75" y="65"/>
                    </a:lnTo>
                    <a:lnTo>
                      <a:pt x="66" y="60"/>
                    </a:lnTo>
                    <a:lnTo>
                      <a:pt x="56" y="54"/>
                    </a:lnTo>
                    <a:lnTo>
                      <a:pt x="46" y="49"/>
                    </a:lnTo>
                    <a:lnTo>
                      <a:pt x="36" y="41"/>
                    </a:lnTo>
                    <a:lnTo>
                      <a:pt x="24" y="36"/>
                    </a:lnTo>
                    <a:lnTo>
                      <a:pt x="18" y="32"/>
                    </a:lnTo>
                    <a:lnTo>
                      <a:pt x="12" y="31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6" name="Freeform 223">
                <a:extLst>
                  <a:ext uri="{FF2B5EF4-FFF2-40B4-BE49-F238E27FC236}">
                    <a16:creationId xmlns:a16="http://schemas.microsoft.com/office/drawing/2014/main" xmlns="" id="{7B2139C5-9F66-4032-9FB4-506BC2E89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8" y="3480"/>
                <a:ext cx="234" cy="121"/>
              </a:xfrm>
              <a:custGeom>
                <a:avLst/>
                <a:gdLst>
                  <a:gd name="T0" fmla="*/ 820 w 937"/>
                  <a:gd name="T1" fmla="*/ 202 h 484"/>
                  <a:gd name="T2" fmla="*/ 867 w 937"/>
                  <a:gd name="T3" fmla="*/ 252 h 484"/>
                  <a:gd name="T4" fmla="*/ 908 w 937"/>
                  <a:gd name="T5" fmla="*/ 320 h 484"/>
                  <a:gd name="T6" fmla="*/ 932 w 937"/>
                  <a:gd name="T7" fmla="*/ 396 h 484"/>
                  <a:gd name="T8" fmla="*/ 936 w 937"/>
                  <a:gd name="T9" fmla="*/ 470 h 484"/>
                  <a:gd name="T10" fmla="*/ 928 w 937"/>
                  <a:gd name="T11" fmla="*/ 483 h 484"/>
                  <a:gd name="T12" fmla="*/ 918 w 937"/>
                  <a:gd name="T13" fmla="*/ 451 h 484"/>
                  <a:gd name="T14" fmla="*/ 899 w 937"/>
                  <a:gd name="T15" fmla="*/ 354 h 484"/>
                  <a:gd name="T16" fmla="*/ 873 w 937"/>
                  <a:gd name="T17" fmla="*/ 301 h 484"/>
                  <a:gd name="T18" fmla="*/ 840 w 937"/>
                  <a:gd name="T19" fmla="*/ 263 h 484"/>
                  <a:gd name="T20" fmla="*/ 832 w 937"/>
                  <a:gd name="T21" fmla="*/ 263 h 484"/>
                  <a:gd name="T22" fmla="*/ 834 w 937"/>
                  <a:gd name="T23" fmla="*/ 288 h 484"/>
                  <a:gd name="T24" fmla="*/ 835 w 937"/>
                  <a:gd name="T25" fmla="*/ 313 h 484"/>
                  <a:gd name="T26" fmla="*/ 820 w 937"/>
                  <a:gd name="T27" fmla="*/ 302 h 484"/>
                  <a:gd name="T28" fmla="*/ 810 w 937"/>
                  <a:gd name="T29" fmla="*/ 272 h 484"/>
                  <a:gd name="T30" fmla="*/ 775 w 937"/>
                  <a:gd name="T31" fmla="*/ 228 h 484"/>
                  <a:gd name="T32" fmla="*/ 723 w 937"/>
                  <a:gd name="T33" fmla="*/ 195 h 484"/>
                  <a:gd name="T34" fmla="*/ 691 w 937"/>
                  <a:gd name="T35" fmla="*/ 186 h 484"/>
                  <a:gd name="T36" fmla="*/ 680 w 937"/>
                  <a:gd name="T37" fmla="*/ 193 h 484"/>
                  <a:gd name="T38" fmla="*/ 695 w 937"/>
                  <a:gd name="T39" fmla="*/ 221 h 484"/>
                  <a:gd name="T40" fmla="*/ 720 w 937"/>
                  <a:gd name="T41" fmla="*/ 251 h 484"/>
                  <a:gd name="T42" fmla="*/ 707 w 937"/>
                  <a:gd name="T43" fmla="*/ 249 h 484"/>
                  <a:gd name="T44" fmla="*/ 643 w 937"/>
                  <a:gd name="T45" fmla="*/ 213 h 484"/>
                  <a:gd name="T46" fmla="*/ 573 w 937"/>
                  <a:gd name="T47" fmla="*/ 164 h 484"/>
                  <a:gd name="T48" fmla="*/ 553 w 937"/>
                  <a:gd name="T49" fmla="*/ 166 h 484"/>
                  <a:gd name="T50" fmla="*/ 518 w 937"/>
                  <a:gd name="T51" fmla="*/ 177 h 484"/>
                  <a:gd name="T52" fmla="*/ 492 w 937"/>
                  <a:gd name="T53" fmla="*/ 166 h 484"/>
                  <a:gd name="T54" fmla="*/ 503 w 937"/>
                  <a:gd name="T55" fmla="*/ 180 h 484"/>
                  <a:gd name="T56" fmla="*/ 502 w 937"/>
                  <a:gd name="T57" fmla="*/ 189 h 484"/>
                  <a:gd name="T58" fmla="*/ 460 w 937"/>
                  <a:gd name="T59" fmla="*/ 178 h 484"/>
                  <a:gd name="T60" fmla="*/ 411 w 937"/>
                  <a:gd name="T61" fmla="*/ 153 h 484"/>
                  <a:gd name="T62" fmla="*/ 376 w 937"/>
                  <a:gd name="T63" fmla="*/ 122 h 484"/>
                  <a:gd name="T64" fmla="*/ 339 w 937"/>
                  <a:gd name="T65" fmla="*/ 105 h 484"/>
                  <a:gd name="T66" fmla="*/ 327 w 937"/>
                  <a:gd name="T67" fmla="*/ 105 h 484"/>
                  <a:gd name="T68" fmla="*/ 334 w 937"/>
                  <a:gd name="T69" fmla="*/ 131 h 484"/>
                  <a:gd name="T70" fmla="*/ 330 w 937"/>
                  <a:gd name="T71" fmla="*/ 142 h 484"/>
                  <a:gd name="T72" fmla="*/ 286 w 937"/>
                  <a:gd name="T73" fmla="*/ 103 h 484"/>
                  <a:gd name="T74" fmla="*/ 246 w 937"/>
                  <a:gd name="T75" fmla="*/ 75 h 484"/>
                  <a:gd name="T76" fmla="*/ 229 w 937"/>
                  <a:gd name="T77" fmla="*/ 73 h 484"/>
                  <a:gd name="T78" fmla="*/ 232 w 937"/>
                  <a:gd name="T79" fmla="*/ 88 h 484"/>
                  <a:gd name="T80" fmla="*/ 253 w 937"/>
                  <a:gd name="T81" fmla="*/ 119 h 484"/>
                  <a:gd name="T82" fmla="*/ 254 w 937"/>
                  <a:gd name="T83" fmla="*/ 142 h 484"/>
                  <a:gd name="T84" fmla="*/ 242 w 937"/>
                  <a:gd name="T85" fmla="*/ 147 h 484"/>
                  <a:gd name="T86" fmla="*/ 224 w 937"/>
                  <a:gd name="T87" fmla="*/ 128 h 484"/>
                  <a:gd name="T88" fmla="*/ 207 w 937"/>
                  <a:gd name="T89" fmla="*/ 84 h 484"/>
                  <a:gd name="T90" fmla="*/ 191 w 937"/>
                  <a:gd name="T91" fmla="*/ 57 h 484"/>
                  <a:gd name="T92" fmla="*/ 158 w 937"/>
                  <a:gd name="T93" fmla="*/ 43 h 484"/>
                  <a:gd name="T94" fmla="*/ 107 w 937"/>
                  <a:gd name="T95" fmla="*/ 47 h 484"/>
                  <a:gd name="T96" fmla="*/ 68 w 937"/>
                  <a:gd name="T97" fmla="*/ 39 h 484"/>
                  <a:gd name="T98" fmla="*/ 9 w 937"/>
                  <a:gd name="T99" fmla="*/ 8 h 484"/>
                  <a:gd name="T100" fmla="*/ 11 w 937"/>
                  <a:gd name="T101" fmla="*/ 0 h 484"/>
                  <a:gd name="T102" fmla="*/ 41 w 937"/>
                  <a:gd name="T103" fmla="*/ 1 h 484"/>
                  <a:gd name="T104" fmla="*/ 150 w 937"/>
                  <a:gd name="T105" fmla="*/ 25 h 484"/>
                  <a:gd name="T106" fmla="*/ 265 w 937"/>
                  <a:gd name="T107" fmla="*/ 58 h 484"/>
                  <a:gd name="T108" fmla="*/ 397 w 937"/>
                  <a:gd name="T109" fmla="*/ 102 h 484"/>
                  <a:gd name="T110" fmla="*/ 507 w 937"/>
                  <a:gd name="T111" fmla="*/ 134 h 484"/>
                  <a:gd name="T112" fmla="*/ 609 w 937"/>
                  <a:gd name="T113" fmla="*/ 159 h 484"/>
                  <a:gd name="T114" fmla="*/ 736 w 937"/>
                  <a:gd name="T115" fmla="*/ 178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7" h="484">
                    <a:moveTo>
                      <a:pt x="787" y="183"/>
                    </a:moveTo>
                    <a:lnTo>
                      <a:pt x="798" y="187"/>
                    </a:lnTo>
                    <a:lnTo>
                      <a:pt x="809" y="194"/>
                    </a:lnTo>
                    <a:lnTo>
                      <a:pt x="820" y="202"/>
                    </a:lnTo>
                    <a:lnTo>
                      <a:pt x="832" y="212"/>
                    </a:lnTo>
                    <a:lnTo>
                      <a:pt x="844" y="224"/>
                    </a:lnTo>
                    <a:lnTo>
                      <a:pt x="856" y="238"/>
                    </a:lnTo>
                    <a:lnTo>
                      <a:pt x="867" y="252"/>
                    </a:lnTo>
                    <a:lnTo>
                      <a:pt x="878" y="268"/>
                    </a:lnTo>
                    <a:lnTo>
                      <a:pt x="888" y="284"/>
                    </a:lnTo>
                    <a:lnTo>
                      <a:pt x="898" y="301"/>
                    </a:lnTo>
                    <a:lnTo>
                      <a:pt x="908" y="320"/>
                    </a:lnTo>
                    <a:lnTo>
                      <a:pt x="915" y="339"/>
                    </a:lnTo>
                    <a:lnTo>
                      <a:pt x="923" y="357"/>
                    </a:lnTo>
                    <a:lnTo>
                      <a:pt x="928" y="377"/>
                    </a:lnTo>
                    <a:lnTo>
                      <a:pt x="932" y="396"/>
                    </a:lnTo>
                    <a:lnTo>
                      <a:pt x="936" y="416"/>
                    </a:lnTo>
                    <a:lnTo>
                      <a:pt x="937" y="436"/>
                    </a:lnTo>
                    <a:lnTo>
                      <a:pt x="937" y="455"/>
                    </a:lnTo>
                    <a:lnTo>
                      <a:pt x="936" y="470"/>
                    </a:lnTo>
                    <a:lnTo>
                      <a:pt x="933" y="480"/>
                    </a:lnTo>
                    <a:lnTo>
                      <a:pt x="932" y="484"/>
                    </a:lnTo>
                    <a:lnTo>
                      <a:pt x="930" y="484"/>
                    </a:lnTo>
                    <a:lnTo>
                      <a:pt x="928" y="483"/>
                    </a:lnTo>
                    <a:lnTo>
                      <a:pt x="926" y="478"/>
                    </a:lnTo>
                    <a:lnTo>
                      <a:pt x="924" y="473"/>
                    </a:lnTo>
                    <a:lnTo>
                      <a:pt x="921" y="463"/>
                    </a:lnTo>
                    <a:lnTo>
                      <a:pt x="918" y="451"/>
                    </a:lnTo>
                    <a:lnTo>
                      <a:pt x="915" y="435"/>
                    </a:lnTo>
                    <a:lnTo>
                      <a:pt x="908" y="390"/>
                    </a:lnTo>
                    <a:lnTo>
                      <a:pt x="902" y="365"/>
                    </a:lnTo>
                    <a:lnTo>
                      <a:pt x="899" y="354"/>
                    </a:lnTo>
                    <a:lnTo>
                      <a:pt x="895" y="345"/>
                    </a:lnTo>
                    <a:lnTo>
                      <a:pt x="889" y="332"/>
                    </a:lnTo>
                    <a:lnTo>
                      <a:pt x="881" y="314"/>
                    </a:lnTo>
                    <a:lnTo>
                      <a:pt x="873" y="301"/>
                    </a:lnTo>
                    <a:lnTo>
                      <a:pt x="864" y="287"/>
                    </a:lnTo>
                    <a:lnTo>
                      <a:pt x="854" y="274"/>
                    </a:lnTo>
                    <a:lnTo>
                      <a:pt x="844" y="266"/>
                    </a:lnTo>
                    <a:lnTo>
                      <a:pt x="840" y="263"/>
                    </a:lnTo>
                    <a:lnTo>
                      <a:pt x="835" y="262"/>
                    </a:lnTo>
                    <a:lnTo>
                      <a:pt x="834" y="262"/>
                    </a:lnTo>
                    <a:lnTo>
                      <a:pt x="833" y="262"/>
                    </a:lnTo>
                    <a:lnTo>
                      <a:pt x="832" y="263"/>
                    </a:lnTo>
                    <a:lnTo>
                      <a:pt x="831" y="265"/>
                    </a:lnTo>
                    <a:lnTo>
                      <a:pt x="831" y="270"/>
                    </a:lnTo>
                    <a:lnTo>
                      <a:pt x="832" y="278"/>
                    </a:lnTo>
                    <a:lnTo>
                      <a:pt x="834" y="288"/>
                    </a:lnTo>
                    <a:lnTo>
                      <a:pt x="839" y="302"/>
                    </a:lnTo>
                    <a:lnTo>
                      <a:pt x="840" y="307"/>
                    </a:lnTo>
                    <a:lnTo>
                      <a:pt x="839" y="311"/>
                    </a:lnTo>
                    <a:lnTo>
                      <a:pt x="835" y="313"/>
                    </a:lnTo>
                    <a:lnTo>
                      <a:pt x="832" y="313"/>
                    </a:lnTo>
                    <a:lnTo>
                      <a:pt x="828" y="312"/>
                    </a:lnTo>
                    <a:lnTo>
                      <a:pt x="824" y="308"/>
                    </a:lnTo>
                    <a:lnTo>
                      <a:pt x="820" y="302"/>
                    </a:lnTo>
                    <a:lnTo>
                      <a:pt x="818" y="294"/>
                    </a:lnTo>
                    <a:lnTo>
                      <a:pt x="816" y="286"/>
                    </a:lnTo>
                    <a:lnTo>
                      <a:pt x="813" y="280"/>
                    </a:lnTo>
                    <a:lnTo>
                      <a:pt x="810" y="272"/>
                    </a:lnTo>
                    <a:lnTo>
                      <a:pt x="806" y="266"/>
                    </a:lnTo>
                    <a:lnTo>
                      <a:pt x="798" y="252"/>
                    </a:lnTo>
                    <a:lnTo>
                      <a:pt x="787" y="240"/>
                    </a:lnTo>
                    <a:lnTo>
                      <a:pt x="775" y="228"/>
                    </a:lnTo>
                    <a:lnTo>
                      <a:pt x="762" y="217"/>
                    </a:lnTo>
                    <a:lnTo>
                      <a:pt x="749" y="208"/>
                    </a:lnTo>
                    <a:lnTo>
                      <a:pt x="734" y="200"/>
                    </a:lnTo>
                    <a:lnTo>
                      <a:pt x="723" y="195"/>
                    </a:lnTo>
                    <a:lnTo>
                      <a:pt x="713" y="190"/>
                    </a:lnTo>
                    <a:lnTo>
                      <a:pt x="705" y="188"/>
                    </a:lnTo>
                    <a:lnTo>
                      <a:pt x="697" y="186"/>
                    </a:lnTo>
                    <a:lnTo>
                      <a:pt x="691" y="186"/>
                    </a:lnTo>
                    <a:lnTo>
                      <a:pt x="686" y="186"/>
                    </a:lnTo>
                    <a:lnTo>
                      <a:pt x="683" y="187"/>
                    </a:lnTo>
                    <a:lnTo>
                      <a:pt x="681" y="189"/>
                    </a:lnTo>
                    <a:lnTo>
                      <a:pt x="680" y="193"/>
                    </a:lnTo>
                    <a:lnTo>
                      <a:pt x="681" y="197"/>
                    </a:lnTo>
                    <a:lnTo>
                      <a:pt x="682" y="201"/>
                    </a:lnTo>
                    <a:lnTo>
                      <a:pt x="685" y="208"/>
                    </a:lnTo>
                    <a:lnTo>
                      <a:pt x="695" y="221"/>
                    </a:lnTo>
                    <a:lnTo>
                      <a:pt x="709" y="236"/>
                    </a:lnTo>
                    <a:lnTo>
                      <a:pt x="717" y="244"/>
                    </a:lnTo>
                    <a:lnTo>
                      <a:pt x="720" y="249"/>
                    </a:lnTo>
                    <a:lnTo>
                      <a:pt x="720" y="251"/>
                    </a:lnTo>
                    <a:lnTo>
                      <a:pt x="719" y="251"/>
                    </a:lnTo>
                    <a:lnTo>
                      <a:pt x="717" y="251"/>
                    </a:lnTo>
                    <a:lnTo>
                      <a:pt x="714" y="251"/>
                    </a:lnTo>
                    <a:lnTo>
                      <a:pt x="707" y="249"/>
                    </a:lnTo>
                    <a:lnTo>
                      <a:pt x="697" y="243"/>
                    </a:lnTo>
                    <a:lnTo>
                      <a:pt x="685" y="238"/>
                    </a:lnTo>
                    <a:lnTo>
                      <a:pt x="671" y="230"/>
                    </a:lnTo>
                    <a:lnTo>
                      <a:pt x="643" y="213"/>
                    </a:lnTo>
                    <a:lnTo>
                      <a:pt x="614" y="196"/>
                    </a:lnTo>
                    <a:lnTo>
                      <a:pt x="590" y="178"/>
                    </a:lnTo>
                    <a:lnTo>
                      <a:pt x="575" y="167"/>
                    </a:lnTo>
                    <a:lnTo>
                      <a:pt x="573" y="164"/>
                    </a:lnTo>
                    <a:lnTo>
                      <a:pt x="570" y="163"/>
                    </a:lnTo>
                    <a:lnTo>
                      <a:pt x="566" y="163"/>
                    </a:lnTo>
                    <a:lnTo>
                      <a:pt x="561" y="163"/>
                    </a:lnTo>
                    <a:lnTo>
                      <a:pt x="553" y="166"/>
                    </a:lnTo>
                    <a:lnTo>
                      <a:pt x="543" y="170"/>
                    </a:lnTo>
                    <a:lnTo>
                      <a:pt x="533" y="173"/>
                    </a:lnTo>
                    <a:lnTo>
                      <a:pt x="524" y="176"/>
                    </a:lnTo>
                    <a:lnTo>
                      <a:pt x="518" y="177"/>
                    </a:lnTo>
                    <a:lnTo>
                      <a:pt x="514" y="177"/>
                    </a:lnTo>
                    <a:lnTo>
                      <a:pt x="510" y="176"/>
                    </a:lnTo>
                    <a:lnTo>
                      <a:pt x="506" y="175"/>
                    </a:lnTo>
                    <a:lnTo>
                      <a:pt x="492" y="166"/>
                    </a:lnTo>
                    <a:lnTo>
                      <a:pt x="489" y="164"/>
                    </a:lnTo>
                    <a:lnTo>
                      <a:pt x="493" y="169"/>
                    </a:lnTo>
                    <a:lnTo>
                      <a:pt x="500" y="175"/>
                    </a:lnTo>
                    <a:lnTo>
                      <a:pt x="503" y="180"/>
                    </a:lnTo>
                    <a:lnTo>
                      <a:pt x="505" y="183"/>
                    </a:lnTo>
                    <a:lnTo>
                      <a:pt x="506" y="186"/>
                    </a:lnTo>
                    <a:lnTo>
                      <a:pt x="505" y="188"/>
                    </a:lnTo>
                    <a:lnTo>
                      <a:pt x="502" y="189"/>
                    </a:lnTo>
                    <a:lnTo>
                      <a:pt x="495" y="189"/>
                    </a:lnTo>
                    <a:lnTo>
                      <a:pt x="487" y="187"/>
                    </a:lnTo>
                    <a:lnTo>
                      <a:pt x="473" y="183"/>
                    </a:lnTo>
                    <a:lnTo>
                      <a:pt x="460" y="178"/>
                    </a:lnTo>
                    <a:lnTo>
                      <a:pt x="447" y="173"/>
                    </a:lnTo>
                    <a:lnTo>
                      <a:pt x="435" y="167"/>
                    </a:lnTo>
                    <a:lnTo>
                      <a:pt x="423" y="160"/>
                    </a:lnTo>
                    <a:lnTo>
                      <a:pt x="411" y="153"/>
                    </a:lnTo>
                    <a:lnTo>
                      <a:pt x="401" y="144"/>
                    </a:lnTo>
                    <a:lnTo>
                      <a:pt x="391" y="135"/>
                    </a:lnTo>
                    <a:lnTo>
                      <a:pt x="381" y="127"/>
                    </a:lnTo>
                    <a:lnTo>
                      <a:pt x="376" y="122"/>
                    </a:lnTo>
                    <a:lnTo>
                      <a:pt x="367" y="117"/>
                    </a:lnTo>
                    <a:lnTo>
                      <a:pt x="358" y="113"/>
                    </a:lnTo>
                    <a:lnTo>
                      <a:pt x="349" y="108"/>
                    </a:lnTo>
                    <a:lnTo>
                      <a:pt x="339" y="105"/>
                    </a:lnTo>
                    <a:lnTo>
                      <a:pt x="333" y="104"/>
                    </a:lnTo>
                    <a:lnTo>
                      <a:pt x="329" y="104"/>
                    </a:lnTo>
                    <a:lnTo>
                      <a:pt x="328" y="104"/>
                    </a:lnTo>
                    <a:lnTo>
                      <a:pt x="327" y="105"/>
                    </a:lnTo>
                    <a:lnTo>
                      <a:pt x="327" y="107"/>
                    </a:lnTo>
                    <a:lnTo>
                      <a:pt x="330" y="117"/>
                    </a:lnTo>
                    <a:lnTo>
                      <a:pt x="333" y="125"/>
                    </a:lnTo>
                    <a:lnTo>
                      <a:pt x="334" y="131"/>
                    </a:lnTo>
                    <a:lnTo>
                      <a:pt x="334" y="135"/>
                    </a:lnTo>
                    <a:lnTo>
                      <a:pt x="333" y="139"/>
                    </a:lnTo>
                    <a:lnTo>
                      <a:pt x="332" y="141"/>
                    </a:lnTo>
                    <a:lnTo>
                      <a:pt x="330" y="142"/>
                    </a:lnTo>
                    <a:lnTo>
                      <a:pt x="329" y="142"/>
                    </a:lnTo>
                    <a:lnTo>
                      <a:pt x="319" y="133"/>
                    </a:lnTo>
                    <a:lnTo>
                      <a:pt x="298" y="114"/>
                    </a:lnTo>
                    <a:lnTo>
                      <a:pt x="286" y="103"/>
                    </a:lnTo>
                    <a:lnTo>
                      <a:pt x="275" y="92"/>
                    </a:lnTo>
                    <a:lnTo>
                      <a:pt x="266" y="85"/>
                    </a:lnTo>
                    <a:lnTo>
                      <a:pt x="258" y="80"/>
                    </a:lnTo>
                    <a:lnTo>
                      <a:pt x="246" y="75"/>
                    </a:lnTo>
                    <a:lnTo>
                      <a:pt x="237" y="73"/>
                    </a:lnTo>
                    <a:lnTo>
                      <a:pt x="233" y="72"/>
                    </a:lnTo>
                    <a:lnTo>
                      <a:pt x="231" y="72"/>
                    </a:lnTo>
                    <a:lnTo>
                      <a:pt x="229" y="73"/>
                    </a:lnTo>
                    <a:lnTo>
                      <a:pt x="228" y="74"/>
                    </a:lnTo>
                    <a:lnTo>
                      <a:pt x="228" y="77"/>
                    </a:lnTo>
                    <a:lnTo>
                      <a:pt x="229" y="81"/>
                    </a:lnTo>
                    <a:lnTo>
                      <a:pt x="232" y="88"/>
                    </a:lnTo>
                    <a:lnTo>
                      <a:pt x="238" y="93"/>
                    </a:lnTo>
                    <a:lnTo>
                      <a:pt x="244" y="103"/>
                    </a:lnTo>
                    <a:lnTo>
                      <a:pt x="248" y="112"/>
                    </a:lnTo>
                    <a:lnTo>
                      <a:pt x="253" y="119"/>
                    </a:lnTo>
                    <a:lnTo>
                      <a:pt x="255" y="127"/>
                    </a:lnTo>
                    <a:lnTo>
                      <a:pt x="256" y="132"/>
                    </a:lnTo>
                    <a:lnTo>
                      <a:pt x="256" y="138"/>
                    </a:lnTo>
                    <a:lnTo>
                      <a:pt x="254" y="142"/>
                    </a:lnTo>
                    <a:lnTo>
                      <a:pt x="253" y="145"/>
                    </a:lnTo>
                    <a:lnTo>
                      <a:pt x="250" y="147"/>
                    </a:lnTo>
                    <a:lnTo>
                      <a:pt x="246" y="148"/>
                    </a:lnTo>
                    <a:lnTo>
                      <a:pt x="242" y="147"/>
                    </a:lnTo>
                    <a:lnTo>
                      <a:pt x="238" y="145"/>
                    </a:lnTo>
                    <a:lnTo>
                      <a:pt x="233" y="141"/>
                    </a:lnTo>
                    <a:lnTo>
                      <a:pt x="228" y="135"/>
                    </a:lnTo>
                    <a:lnTo>
                      <a:pt x="224" y="128"/>
                    </a:lnTo>
                    <a:lnTo>
                      <a:pt x="218" y="118"/>
                    </a:lnTo>
                    <a:lnTo>
                      <a:pt x="214" y="105"/>
                    </a:lnTo>
                    <a:lnTo>
                      <a:pt x="210" y="90"/>
                    </a:lnTo>
                    <a:lnTo>
                      <a:pt x="207" y="84"/>
                    </a:lnTo>
                    <a:lnTo>
                      <a:pt x="204" y="76"/>
                    </a:lnTo>
                    <a:lnTo>
                      <a:pt x="201" y="70"/>
                    </a:lnTo>
                    <a:lnTo>
                      <a:pt x="197" y="63"/>
                    </a:lnTo>
                    <a:lnTo>
                      <a:pt x="191" y="57"/>
                    </a:lnTo>
                    <a:lnTo>
                      <a:pt x="185" y="51"/>
                    </a:lnTo>
                    <a:lnTo>
                      <a:pt x="177" y="48"/>
                    </a:lnTo>
                    <a:lnTo>
                      <a:pt x="169" y="45"/>
                    </a:lnTo>
                    <a:lnTo>
                      <a:pt x="158" y="43"/>
                    </a:lnTo>
                    <a:lnTo>
                      <a:pt x="145" y="42"/>
                    </a:lnTo>
                    <a:lnTo>
                      <a:pt x="131" y="43"/>
                    </a:lnTo>
                    <a:lnTo>
                      <a:pt x="114" y="46"/>
                    </a:lnTo>
                    <a:lnTo>
                      <a:pt x="107" y="47"/>
                    </a:lnTo>
                    <a:lnTo>
                      <a:pt x="101" y="47"/>
                    </a:lnTo>
                    <a:lnTo>
                      <a:pt x="93" y="46"/>
                    </a:lnTo>
                    <a:lnTo>
                      <a:pt x="86" y="44"/>
                    </a:lnTo>
                    <a:lnTo>
                      <a:pt x="68" y="39"/>
                    </a:lnTo>
                    <a:lnTo>
                      <a:pt x="52" y="33"/>
                    </a:lnTo>
                    <a:lnTo>
                      <a:pt x="36" y="24"/>
                    </a:lnTo>
                    <a:lnTo>
                      <a:pt x="21" y="17"/>
                    </a:lnTo>
                    <a:lnTo>
                      <a:pt x="9" y="8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8" y="1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1" y="1"/>
                    </a:lnTo>
                    <a:lnTo>
                      <a:pt x="59" y="5"/>
                    </a:lnTo>
                    <a:lnTo>
                      <a:pt x="86" y="10"/>
                    </a:lnTo>
                    <a:lnTo>
                      <a:pt x="117" y="18"/>
                    </a:lnTo>
                    <a:lnTo>
                      <a:pt x="150" y="25"/>
                    </a:lnTo>
                    <a:lnTo>
                      <a:pt x="184" y="34"/>
                    </a:lnTo>
                    <a:lnTo>
                      <a:pt x="212" y="42"/>
                    </a:lnTo>
                    <a:lnTo>
                      <a:pt x="233" y="47"/>
                    </a:lnTo>
                    <a:lnTo>
                      <a:pt x="265" y="58"/>
                    </a:lnTo>
                    <a:lnTo>
                      <a:pt x="303" y="72"/>
                    </a:lnTo>
                    <a:lnTo>
                      <a:pt x="341" y="85"/>
                    </a:lnTo>
                    <a:lnTo>
                      <a:pt x="370" y="94"/>
                    </a:lnTo>
                    <a:lnTo>
                      <a:pt x="397" y="102"/>
                    </a:lnTo>
                    <a:lnTo>
                      <a:pt x="425" y="111"/>
                    </a:lnTo>
                    <a:lnTo>
                      <a:pt x="452" y="118"/>
                    </a:lnTo>
                    <a:lnTo>
                      <a:pt x="479" y="127"/>
                    </a:lnTo>
                    <a:lnTo>
                      <a:pt x="507" y="134"/>
                    </a:lnTo>
                    <a:lnTo>
                      <a:pt x="534" y="142"/>
                    </a:lnTo>
                    <a:lnTo>
                      <a:pt x="562" y="149"/>
                    </a:lnTo>
                    <a:lnTo>
                      <a:pt x="589" y="156"/>
                    </a:lnTo>
                    <a:lnTo>
                      <a:pt x="609" y="159"/>
                    </a:lnTo>
                    <a:lnTo>
                      <a:pt x="637" y="163"/>
                    </a:lnTo>
                    <a:lnTo>
                      <a:pt x="669" y="169"/>
                    </a:lnTo>
                    <a:lnTo>
                      <a:pt x="704" y="174"/>
                    </a:lnTo>
                    <a:lnTo>
                      <a:pt x="736" y="178"/>
                    </a:lnTo>
                    <a:lnTo>
                      <a:pt x="763" y="183"/>
                    </a:lnTo>
                    <a:lnTo>
                      <a:pt x="781" y="184"/>
                    </a:lnTo>
                    <a:lnTo>
                      <a:pt x="787" y="18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7" name="Freeform 224">
                <a:extLst>
                  <a:ext uri="{FF2B5EF4-FFF2-40B4-BE49-F238E27FC236}">
                    <a16:creationId xmlns:a16="http://schemas.microsoft.com/office/drawing/2014/main" xmlns="" id="{C7BD496D-1C88-4293-A32A-7C22A24AE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3517"/>
                <a:ext cx="64" cy="34"/>
              </a:xfrm>
              <a:custGeom>
                <a:avLst/>
                <a:gdLst>
                  <a:gd name="T0" fmla="*/ 51 w 252"/>
                  <a:gd name="T1" fmla="*/ 32 h 136"/>
                  <a:gd name="T2" fmla="*/ 114 w 252"/>
                  <a:gd name="T3" fmla="*/ 24 h 136"/>
                  <a:gd name="T4" fmla="*/ 143 w 252"/>
                  <a:gd name="T5" fmla="*/ 13 h 136"/>
                  <a:gd name="T6" fmla="*/ 170 w 252"/>
                  <a:gd name="T7" fmla="*/ 1 h 136"/>
                  <a:gd name="T8" fmla="*/ 186 w 252"/>
                  <a:gd name="T9" fmla="*/ 12 h 136"/>
                  <a:gd name="T10" fmla="*/ 193 w 252"/>
                  <a:gd name="T11" fmla="*/ 18 h 136"/>
                  <a:gd name="T12" fmla="*/ 206 w 252"/>
                  <a:gd name="T13" fmla="*/ 21 h 136"/>
                  <a:gd name="T14" fmla="*/ 214 w 252"/>
                  <a:gd name="T15" fmla="*/ 29 h 136"/>
                  <a:gd name="T16" fmla="*/ 222 w 252"/>
                  <a:gd name="T17" fmla="*/ 47 h 136"/>
                  <a:gd name="T18" fmla="*/ 228 w 252"/>
                  <a:gd name="T19" fmla="*/ 52 h 136"/>
                  <a:gd name="T20" fmla="*/ 242 w 252"/>
                  <a:gd name="T21" fmla="*/ 59 h 136"/>
                  <a:gd name="T22" fmla="*/ 251 w 252"/>
                  <a:gd name="T23" fmla="*/ 75 h 136"/>
                  <a:gd name="T24" fmla="*/ 251 w 252"/>
                  <a:gd name="T25" fmla="*/ 81 h 136"/>
                  <a:gd name="T26" fmla="*/ 246 w 252"/>
                  <a:gd name="T27" fmla="*/ 73 h 136"/>
                  <a:gd name="T28" fmla="*/ 213 w 252"/>
                  <a:gd name="T29" fmla="*/ 48 h 136"/>
                  <a:gd name="T30" fmla="*/ 179 w 252"/>
                  <a:gd name="T31" fmla="*/ 26 h 136"/>
                  <a:gd name="T32" fmla="*/ 164 w 252"/>
                  <a:gd name="T33" fmla="*/ 26 h 136"/>
                  <a:gd name="T34" fmla="*/ 165 w 252"/>
                  <a:gd name="T35" fmla="*/ 30 h 136"/>
                  <a:gd name="T36" fmla="*/ 175 w 252"/>
                  <a:gd name="T37" fmla="*/ 40 h 136"/>
                  <a:gd name="T38" fmla="*/ 179 w 252"/>
                  <a:gd name="T39" fmla="*/ 44 h 136"/>
                  <a:gd name="T40" fmla="*/ 199 w 252"/>
                  <a:gd name="T41" fmla="*/ 54 h 136"/>
                  <a:gd name="T42" fmla="*/ 201 w 252"/>
                  <a:gd name="T43" fmla="*/ 64 h 136"/>
                  <a:gd name="T44" fmla="*/ 193 w 252"/>
                  <a:gd name="T45" fmla="*/ 62 h 136"/>
                  <a:gd name="T46" fmla="*/ 171 w 252"/>
                  <a:gd name="T47" fmla="*/ 49 h 136"/>
                  <a:gd name="T48" fmla="*/ 143 w 252"/>
                  <a:gd name="T49" fmla="*/ 39 h 136"/>
                  <a:gd name="T50" fmla="*/ 125 w 252"/>
                  <a:gd name="T51" fmla="*/ 38 h 136"/>
                  <a:gd name="T52" fmla="*/ 124 w 252"/>
                  <a:gd name="T53" fmla="*/ 40 h 136"/>
                  <a:gd name="T54" fmla="*/ 136 w 252"/>
                  <a:gd name="T55" fmla="*/ 47 h 136"/>
                  <a:gd name="T56" fmla="*/ 133 w 252"/>
                  <a:gd name="T57" fmla="*/ 49 h 136"/>
                  <a:gd name="T58" fmla="*/ 112 w 252"/>
                  <a:gd name="T59" fmla="*/ 47 h 136"/>
                  <a:gd name="T60" fmla="*/ 113 w 252"/>
                  <a:gd name="T61" fmla="*/ 48 h 136"/>
                  <a:gd name="T62" fmla="*/ 138 w 252"/>
                  <a:gd name="T63" fmla="*/ 67 h 136"/>
                  <a:gd name="T64" fmla="*/ 139 w 252"/>
                  <a:gd name="T65" fmla="*/ 75 h 136"/>
                  <a:gd name="T66" fmla="*/ 129 w 252"/>
                  <a:gd name="T67" fmla="*/ 73 h 136"/>
                  <a:gd name="T68" fmla="*/ 114 w 252"/>
                  <a:gd name="T69" fmla="*/ 63 h 136"/>
                  <a:gd name="T70" fmla="*/ 92 w 252"/>
                  <a:gd name="T71" fmla="*/ 48 h 136"/>
                  <a:gd name="T72" fmla="*/ 84 w 252"/>
                  <a:gd name="T73" fmla="*/ 48 h 136"/>
                  <a:gd name="T74" fmla="*/ 74 w 252"/>
                  <a:gd name="T75" fmla="*/ 50 h 136"/>
                  <a:gd name="T76" fmla="*/ 68 w 252"/>
                  <a:gd name="T77" fmla="*/ 56 h 136"/>
                  <a:gd name="T78" fmla="*/ 77 w 252"/>
                  <a:gd name="T79" fmla="*/ 65 h 136"/>
                  <a:gd name="T80" fmla="*/ 89 w 252"/>
                  <a:gd name="T81" fmla="*/ 69 h 136"/>
                  <a:gd name="T82" fmla="*/ 84 w 252"/>
                  <a:gd name="T83" fmla="*/ 76 h 136"/>
                  <a:gd name="T84" fmla="*/ 73 w 252"/>
                  <a:gd name="T85" fmla="*/ 73 h 136"/>
                  <a:gd name="T86" fmla="*/ 58 w 252"/>
                  <a:gd name="T87" fmla="*/ 59 h 136"/>
                  <a:gd name="T88" fmla="*/ 56 w 252"/>
                  <a:gd name="T89" fmla="*/ 63 h 136"/>
                  <a:gd name="T90" fmla="*/ 59 w 252"/>
                  <a:gd name="T91" fmla="*/ 72 h 136"/>
                  <a:gd name="T92" fmla="*/ 71 w 252"/>
                  <a:gd name="T93" fmla="*/ 84 h 136"/>
                  <a:gd name="T94" fmla="*/ 96 w 252"/>
                  <a:gd name="T95" fmla="*/ 98 h 136"/>
                  <a:gd name="T96" fmla="*/ 114 w 252"/>
                  <a:gd name="T97" fmla="*/ 117 h 136"/>
                  <a:gd name="T98" fmla="*/ 122 w 252"/>
                  <a:gd name="T99" fmla="*/ 127 h 136"/>
                  <a:gd name="T100" fmla="*/ 123 w 252"/>
                  <a:gd name="T101" fmla="*/ 135 h 136"/>
                  <a:gd name="T102" fmla="*/ 116 w 252"/>
                  <a:gd name="T103" fmla="*/ 132 h 136"/>
                  <a:gd name="T104" fmla="*/ 79 w 252"/>
                  <a:gd name="T105" fmla="*/ 105 h 136"/>
                  <a:gd name="T106" fmla="*/ 36 w 252"/>
                  <a:gd name="T107" fmla="*/ 79 h 136"/>
                  <a:gd name="T108" fmla="*/ 14 w 252"/>
                  <a:gd name="T109" fmla="*/ 57 h 136"/>
                  <a:gd name="T110" fmla="*/ 1 w 252"/>
                  <a:gd name="T111" fmla="*/ 40 h 136"/>
                  <a:gd name="T112" fmla="*/ 0 w 252"/>
                  <a:gd name="T113" fmla="*/ 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2" h="136">
                    <a:moveTo>
                      <a:pt x="0" y="36"/>
                    </a:moveTo>
                    <a:lnTo>
                      <a:pt x="27" y="35"/>
                    </a:lnTo>
                    <a:lnTo>
                      <a:pt x="51" y="32"/>
                    </a:lnTo>
                    <a:lnTo>
                      <a:pt x="77" y="29"/>
                    </a:lnTo>
                    <a:lnTo>
                      <a:pt x="101" y="25"/>
                    </a:lnTo>
                    <a:lnTo>
                      <a:pt x="114" y="24"/>
                    </a:lnTo>
                    <a:lnTo>
                      <a:pt x="126" y="22"/>
                    </a:lnTo>
                    <a:lnTo>
                      <a:pt x="133" y="18"/>
                    </a:lnTo>
                    <a:lnTo>
                      <a:pt x="143" y="13"/>
                    </a:lnTo>
                    <a:lnTo>
                      <a:pt x="152" y="9"/>
                    </a:lnTo>
                    <a:lnTo>
                      <a:pt x="155" y="4"/>
                    </a:lnTo>
                    <a:lnTo>
                      <a:pt x="170" y="1"/>
                    </a:lnTo>
                    <a:lnTo>
                      <a:pt x="185" y="0"/>
                    </a:lnTo>
                    <a:lnTo>
                      <a:pt x="185" y="6"/>
                    </a:lnTo>
                    <a:lnTo>
                      <a:pt x="186" y="12"/>
                    </a:lnTo>
                    <a:lnTo>
                      <a:pt x="188" y="14"/>
                    </a:lnTo>
                    <a:lnTo>
                      <a:pt x="190" y="17"/>
                    </a:lnTo>
                    <a:lnTo>
                      <a:pt x="193" y="18"/>
                    </a:lnTo>
                    <a:lnTo>
                      <a:pt x="197" y="20"/>
                    </a:lnTo>
                    <a:lnTo>
                      <a:pt x="201" y="20"/>
                    </a:lnTo>
                    <a:lnTo>
                      <a:pt x="206" y="21"/>
                    </a:lnTo>
                    <a:lnTo>
                      <a:pt x="209" y="22"/>
                    </a:lnTo>
                    <a:lnTo>
                      <a:pt x="211" y="24"/>
                    </a:lnTo>
                    <a:lnTo>
                      <a:pt x="214" y="29"/>
                    </a:lnTo>
                    <a:lnTo>
                      <a:pt x="216" y="35"/>
                    </a:lnTo>
                    <a:lnTo>
                      <a:pt x="219" y="41"/>
                    </a:lnTo>
                    <a:lnTo>
                      <a:pt x="222" y="47"/>
                    </a:lnTo>
                    <a:lnTo>
                      <a:pt x="224" y="49"/>
                    </a:lnTo>
                    <a:lnTo>
                      <a:pt x="225" y="51"/>
                    </a:lnTo>
                    <a:lnTo>
                      <a:pt x="228" y="52"/>
                    </a:lnTo>
                    <a:lnTo>
                      <a:pt x="232" y="53"/>
                    </a:lnTo>
                    <a:lnTo>
                      <a:pt x="236" y="55"/>
                    </a:lnTo>
                    <a:lnTo>
                      <a:pt x="242" y="59"/>
                    </a:lnTo>
                    <a:lnTo>
                      <a:pt x="248" y="65"/>
                    </a:lnTo>
                    <a:lnTo>
                      <a:pt x="250" y="69"/>
                    </a:lnTo>
                    <a:lnTo>
                      <a:pt x="251" y="75"/>
                    </a:lnTo>
                    <a:lnTo>
                      <a:pt x="251" y="79"/>
                    </a:lnTo>
                    <a:lnTo>
                      <a:pt x="252" y="81"/>
                    </a:lnTo>
                    <a:lnTo>
                      <a:pt x="251" y="81"/>
                    </a:lnTo>
                    <a:lnTo>
                      <a:pt x="251" y="80"/>
                    </a:lnTo>
                    <a:lnTo>
                      <a:pt x="249" y="78"/>
                    </a:lnTo>
                    <a:lnTo>
                      <a:pt x="246" y="73"/>
                    </a:lnTo>
                    <a:lnTo>
                      <a:pt x="237" y="66"/>
                    </a:lnTo>
                    <a:lnTo>
                      <a:pt x="226" y="57"/>
                    </a:lnTo>
                    <a:lnTo>
                      <a:pt x="213" y="48"/>
                    </a:lnTo>
                    <a:lnTo>
                      <a:pt x="200" y="39"/>
                    </a:lnTo>
                    <a:lnTo>
                      <a:pt x="188" y="31"/>
                    </a:lnTo>
                    <a:lnTo>
                      <a:pt x="179" y="26"/>
                    </a:lnTo>
                    <a:lnTo>
                      <a:pt x="172" y="24"/>
                    </a:lnTo>
                    <a:lnTo>
                      <a:pt x="167" y="24"/>
                    </a:lnTo>
                    <a:lnTo>
                      <a:pt x="164" y="26"/>
                    </a:lnTo>
                    <a:lnTo>
                      <a:pt x="163" y="27"/>
                    </a:lnTo>
                    <a:lnTo>
                      <a:pt x="164" y="28"/>
                    </a:lnTo>
                    <a:lnTo>
                      <a:pt x="165" y="30"/>
                    </a:lnTo>
                    <a:lnTo>
                      <a:pt x="168" y="32"/>
                    </a:lnTo>
                    <a:lnTo>
                      <a:pt x="173" y="37"/>
                    </a:lnTo>
                    <a:lnTo>
                      <a:pt x="175" y="40"/>
                    </a:lnTo>
                    <a:lnTo>
                      <a:pt x="177" y="42"/>
                    </a:lnTo>
                    <a:lnTo>
                      <a:pt x="177" y="43"/>
                    </a:lnTo>
                    <a:lnTo>
                      <a:pt x="179" y="44"/>
                    </a:lnTo>
                    <a:lnTo>
                      <a:pt x="192" y="49"/>
                    </a:lnTo>
                    <a:lnTo>
                      <a:pt x="196" y="51"/>
                    </a:lnTo>
                    <a:lnTo>
                      <a:pt x="199" y="54"/>
                    </a:lnTo>
                    <a:lnTo>
                      <a:pt x="201" y="58"/>
                    </a:lnTo>
                    <a:lnTo>
                      <a:pt x="202" y="62"/>
                    </a:lnTo>
                    <a:lnTo>
                      <a:pt x="201" y="64"/>
                    </a:lnTo>
                    <a:lnTo>
                      <a:pt x="200" y="66"/>
                    </a:lnTo>
                    <a:lnTo>
                      <a:pt x="197" y="65"/>
                    </a:lnTo>
                    <a:lnTo>
                      <a:pt x="193" y="62"/>
                    </a:lnTo>
                    <a:lnTo>
                      <a:pt x="187" y="57"/>
                    </a:lnTo>
                    <a:lnTo>
                      <a:pt x="180" y="53"/>
                    </a:lnTo>
                    <a:lnTo>
                      <a:pt x="171" y="49"/>
                    </a:lnTo>
                    <a:lnTo>
                      <a:pt x="163" y="44"/>
                    </a:lnTo>
                    <a:lnTo>
                      <a:pt x="153" y="42"/>
                    </a:lnTo>
                    <a:lnTo>
                      <a:pt x="143" y="39"/>
                    </a:lnTo>
                    <a:lnTo>
                      <a:pt x="135" y="38"/>
                    </a:lnTo>
                    <a:lnTo>
                      <a:pt x="127" y="38"/>
                    </a:lnTo>
                    <a:lnTo>
                      <a:pt x="125" y="38"/>
                    </a:lnTo>
                    <a:lnTo>
                      <a:pt x="123" y="38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7" y="42"/>
                    </a:lnTo>
                    <a:lnTo>
                      <a:pt x="131" y="44"/>
                    </a:lnTo>
                    <a:lnTo>
                      <a:pt x="136" y="47"/>
                    </a:lnTo>
                    <a:lnTo>
                      <a:pt x="139" y="49"/>
                    </a:lnTo>
                    <a:lnTo>
                      <a:pt x="139" y="50"/>
                    </a:lnTo>
                    <a:lnTo>
                      <a:pt x="133" y="49"/>
                    </a:lnTo>
                    <a:lnTo>
                      <a:pt x="120" y="47"/>
                    </a:lnTo>
                    <a:lnTo>
                      <a:pt x="113" y="47"/>
                    </a:lnTo>
                    <a:lnTo>
                      <a:pt x="112" y="47"/>
                    </a:lnTo>
                    <a:lnTo>
                      <a:pt x="111" y="47"/>
                    </a:lnTo>
                    <a:lnTo>
                      <a:pt x="112" y="48"/>
                    </a:lnTo>
                    <a:lnTo>
                      <a:pt x="113" y="48"/>
                    </a:lnTo>
                    <a:lnTo>
                      <a:pt x="123" y="54"/>
                    </a:lnTo>
                    <a:lnTo>
                      <a:pt x="137" y="65"/>
                    </a:lnTo>
                    <a:lnTo>
                      <a:pt x="138" y="67"/>
                    </a:lnTo>
                    <a:lnTo>
                      <a:pt x="140" y="71"/>
                    </a:lnTo>
                    <a:lnTo>
                      <a:pt x="140" y="73"/>
                    </a:lnTo>
                    <a:lnTo>
                      <a:pt x="139" y="75"/>
                    </a:lnTo>
                    <a:lnTo>
                      <a:pt x="137" y="76"/>
                    </a:lnTo>
                    <a:lnTo>
                      <a:pt x="135" y="76"/>
                    </a:lnTo>
                    <a:lnTo>
                      <a:pt x="129" y="73"/>
                    </a:lnTo>
                    <a:lnTo>
                      <a:pt x="125" y="70"/>
                    </a:lnTo>
                    <a:lnTo>
                      <a:pt x="119" y="67"/>
                    </a:lnTo>
                    <a:lnTo>
                      <a:pt x="114" y="63"/>
                    </a:lnTo>
                    <a:lnTo>
                      <a:pt x="104" y="55"/>
                    </a:lnTo>
                    <a:lnTo>
                      <a:pt x="97" y="49"/>
                    </a:lnTo>
                    <a:lnTo>
                      <a:pt x="92" y="48"/>
                    </a:lnTo>
                    <a:lnTo>
                      <a:pt x="88" y="47"/>
                    </a:lnTo>
                    <a:lnTo>
                      <a:pt x="85" y="47"/>
                    </a:lnTo>
                    <a:lnTo>
                      <a:pt x="84" y="48"/>
                    </a:lnTo>
                    <a:lnTo>
                      <a:pt x="82" y="49"/>
                    </a:lnTo>
                    <a:lnTo>
                      <a:pt x="82" y="51"/>
                    </a:lnTo>
                    <a:lnTo>
                      <a:pt x="74" y="50"/>
                    </a:lnTo>
                    <a:lnTo>
                      <a:pt x="67" y="49"/>
                    </a:lnTo>
                    <a:lnTo>
                      <a:pt x="67" y="53"/>
                    </a:lnTo>
                    <a:lnTo>
                      <a:pt x="68" y="56"/>
                    </a:lnTo>
                    <a:lnTo>
                      <a:pt x="70" y="58"/>
                    </a:lnTo>
                    <a:lnTo>
                      <a:pt x="72" y="62"/>
                    </a:lnTo>
                    <a:lnTo>
                      <a:pt x="77" y="65"/>
                    </a:lnTo>
                    <a:lnTo>
                      <a:pt x="82" y="67"/>
                    </a:lnTo>
                    <a:lnTo>
                      <a:pt x="87" y="69"/>
                    </a:lnTo>
                    <a:lnTo>
                      <a:pt x="89" y="69"/>
                    </a:lnTo>
                    <a:lnTo>
                      <a:pt x="88" y="72"/>
                    </a:lnTo>
                    <a:lnTo>
                      <a:pt x="86" y="75"/>
                    </a:lnTo>
                    <a:lnTo>
                      <a:pt x="84" y="76"/>
                    </a:lnTo>
                    <a:lnTo>
                      <a:pt x="82" y="76"/>
                    </a:lnTo>
                    <a:lnTo>
                      <a:pt x="77" y="76"/>
                    </a:lnTo>
                    <a:lnTo>
                      <a:pt x="73" y="73"/>
                    </a:lnTo>
                    <a:lnTo>
                      <a:pt x="65" y="67"/>
                    </a:lnTo>
                    <a:lnTo>
                      <a:pt x="59" y="61"/>
                    </a:lnTo>
                    <a:lnTo>
                      <a:pt x="58" y="59"/>
                    </a:lnTo>
                    <a:lnTo>
                      <a:pt x="57" y="61"/>
                    </a:lnTo>
                    <a:lnTo>
                      <a:pt x="56" y="61"/>
                    </a:lnTo>
                    <a:lnTo>
                      <a:pt x="56" y="63"/>
                    </a:lnTo>
                    <a:lnTo>
                      <a:pt x="56" y="66"/>
                    </a:lnTo>
                    <a:lnTo>
                      <a:pt x="57" y="69"/>
                    </a:lnTo>
                    <a:lnTo>
                      <a:pt x="59" y="72"/>
                    </a:lnTo>
                    <a:lnTo>
                      <a:pt x="61" y="77"/>
                    </a:lnTo>
                    <a:lnTo>
                      <a:pt x="65" y="81"/>
                    </a:lnTo>
                    <a:lnTo>
                      <a:pt x="71" y="84"/>
                    </a:lnTo>
                    <a:lnTo>
                      <a:pt x="76" y="89"/>
                    </a:lnTo>
                    <a:lnTo>
                      <a:pt x="84" y="92"/>
                    </a:lnTo>
                    <a:lnTo>
                      <a:pt x="96" y="98"/>
                    </a:lnTo>
                    <a:lnTo>
                      <a:pt x="102" y="103"/>
                    </a:lnTo>
                    <a:lnTo>
                      <a:pt x="108" y="109"/>
                    </a:lnTo>
                    <a:lnTo>
                      <a:pt x="114" y="117"/>
                    </a:lnTo>
                    <a:lnTo>
                      <a:pt x="117" y="120"/>
                    </a:lnTo>
                    <a:lnTo>
                      <a:pt x="120" y="124"/>
                    </a:lnTo>
                    <a:lnTo>
                      <a:pt x="122" y="127"/>
                    </a:lnTo>
                    <a:lnTo>
                      <a:pt x="123" y="132"/>
                    </a:lnTo>
                    <a:lnTo>
                      <a:pt x="123" y="134"/>
                    </a:lnTo>
                    <a:lnTo>
                      <a:pt x="123" y="135"/>
                    </a:lnTo>
                    <a:lnTo>
                      <a:pt x="122" y="136"/>
                    </a:lnTo>
                    <a:lnTo>
                      <a:pt x="119" y="135"/>
                    </a:lnTo>
                    <a:lnTo>
                      <a:pt x="116" y="132"/>
                    </a:lnTo>
                    <a:lnTo>
                      <a:pt x="113" y="130"/>
                    </a:lnTo>
                    <a:lnTo>
                      <a:pt x="97" y="117"/>
                    </a:lnTo>
                    <a:lnTo>
                      <a:pt x="79" y="105"/>
                    </a:lnTo>
                    <a:lnTo>
                      <a:pt x="61" y="93"/>
                    </a:lnTo>
                    <a:lnTo>
                      <a:pt x="43" y="82"/>
                    </a:lnTo>
                    <a:lnTo>
                      <a:pt x="36" y="79"/>
                    </a:lnTo>
                    <a:lnTo>
                      <a:pt x="30" y="72"/>
                    </a:lnTo>
                    <a:lnTo>
                      <a:pt x="21" y="66"/>
                    </a:lnTo>
                    <a:lnTo>
                      <a:pt x="14" y="57"/>
                    </a:lnTo>
                    <a:lnTo>
                      <a:pt x="7" y="50"/>
                    </a:lnTo>
                    <a:lnTo>
                      <a:pt x="2" y="43"/>
                    </a:lnTo>
                    <a:lnTo>
                      <a:pt x="1" y="4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8" name="Freeform 225">
                <a:extLst>
                  <a:ext uri="{FF2B5EF4-FFF2-40B4-BE49-F238E27FC236}">
                    <a16:creationId xmlns:a16="http://schemas.microsoft.com/office/drawing/2014/main" xmlns="" id="{EFA15563-B2CA-45EE-BAA2-E23AA9BF3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5" y="3376"/>
                <a:ext cx="50" cy="31"/>
              </a:xfrm>
              <a:custGeom>
                <a:avLst/>
                <a:gdLst>
                  <a:gd name="T0" fmla="*/ 8 w 202"/>
                  <a:gd name="T1" fmla="*/ 12 h 124"/>
                  <a:gd name="T2" fmla="*/ 19 w 202"/>
                  <a:gd name="T3" fmla="*/ 8 h 124"/>
                  <a:gd name="T4" fmla="*/ 30 w 202"/>
                  <a:gd name="T5" fmla="*/ 8 h 124"/>
                  <a:gd name="T6" fmla="*/ 44 w 202"/>
                  <a:gd name="T7" fmla="*/ 13 h 124"/>
                  <a:gd name="T8" fmla="*/ 60 w 202"/>
                  <a:gd name="T9" fmla="*/ 19 h 124"/>
                  <a:gd name="T10" fmla="*/ 79 w 202"/>
                  <a:gd name="T11" fmla="*/ 20 h 124"/>
                  <a:gd name="T12" fmla="*/ 91 w 202"/>
                  <a:gd name="T13" fmla="*/ 16 h 124"/>
                  <a:gd name="T14" fmla="*/ 102 w 202"/>
                  <a:gd name="T15" fmla="*/ 7 h 124"/>
                  <a:gd name="T16" fmla="*/ 118 w 202"/>
                  <a:gd name="T17" fmla="*/ 1 h 124"/>
                  <a:gd name="T18" fmla="*/ 140 w 202"/>
                  <a:gd name="T19" fmla="*/ 4 h 124"/>
                  <a:gd name="T20" fmla="*/ 150 w 202"/>
                  <a:gd name="T21" fmla="*/ 15 h 124"/>
                  <a:gd name="T22" fmla="*/ 164 w 202"/>
                  <a:gd name="T23" fmla="*/ 47 h 124"/>
                  <a:gd name="T24" fmla="*/ 163 w 202"/>
                  <a:gd name="T25" fmla="*/ 57 h 124"/>
                  <a:gd name="T26" fmla="*/ 146 w 202"/>
                  <a:gd name="T27" fmla="*/ 52 h 124"/>
                  <a:gd name="T28" fmla="*/ 150 w 202"/>
                  <a:gd name="T29" fmla="*/ 51 h 124"/>
                  <a:gd name="T30" fmla="*/ 171 w 202"/>
                  <a:gd name="T31" fmla="*/ 52 h 124"/>
                  <a:gd name="T32" fmla="*/ 180 w 202"/>
                  <a:gd name="T33" fmla="*/ 57 h 124"/>
                  <a:gd name="T34" fmla="*/ 190 w 202"/>
                  <a:gd name="T35" fmla="*/ 66 h 124"/>
                  <a:gd name="T36" fmla="*/ 198 w 202"/>
                  <a:gd name="T37" fmla="*/ 78 h 124"/>
                  <a:gd name="T38" fmla="*/ 202 w 202"/>
                  <a:gd name="T39" fmla="*/ 89 h 124"/>
                  <a:gd name="T40" fmla="*/ 202 w 202"/>
                  <a:gd name="T41" fmla="*/ 98 h 124"/>
                  <a:gd name="T42" fmla="*/ 195 w 202"/>
                  <a:gd name="T43" fmla="*/ 103 h 124"/>
                  <a:gd name="T44" fmla="*/ 184 w 202"/>
                  <a:gd name="T45" fmla="*/ 102 h 124"/>
                  <a:gd name="T46" fmla="*/ 171 w 202"/>
                  <a:gd name="T47" fmla="*/ 93 h 124"/>
                  <a:gd name="T48" fmla="*/ 159 w 202"/>
                  <a:gd name="T49" fmla="*/ 81 h 124"/>
                  <a:gd name="T50" fmla="*/ 154 w 202"/>
                  <a:gd name="T51" fmla="*/ 81 h 124"/>
                  <a:gd name="T52" fmla="*/ 152 w 202"/>
                  <a:gd name="T53" fmla="*/ 85 h 124"/>
                  <a:gd name="T54" fmla="*/ 156 w 202"/>
                  <a:gd name="T55" fmla="*/ 99 h 124"/>
                  <a:gd name="T56" fmla="*/ 160 w 202"/>
                  <a:gd name="T57" fmla="*/ 110 h 124"/>
                  <a:gd name="T58" fmla="*/ 160 w 202"/>
                  <a:gd name="T59" fmla="*/ 112 h 124"/>
                  <a:gd name="T60" fmla="*/ 154 w 202"/>
                  <a:gd name="T61" fmla="*/ 113 h 124"/>
                  <a:gd name="T62" fmla="*/ 136 w 202"/>
                  <a:gd name="T63" fmla="*/ 102 h 124"/>
                  <a:gd name="T64" fmla="*/ 121 w 202"/>
                  <a:gd name="T65" fmla="*/ 82 h 124"/>
                  <a:gd name="T66" fmla="*/ 116 w 202"/>
                  <a:gd name="T67" fmla="*/ 79 h 124"/>
                  <a:gd name="T68" fmla="*/ 113 w 202"/>
                  <a:gd name="T69" fmla="*/ 80 h 124"/>
                  <a:gd name="T70" fmla="*/ 113 w 202"/>
                  <a:gd name="T71" fmla="*/ 89 h 124"/>
                  <a:gd name="T72" fmla="*/ 118 w 202"/>
                  <a:gd name="T73" fmla="*/ 100 h 124"/>
                  <a:gd name="T74" fmla="*/ 123 w 202"/>
                  <a:gd name="T75" fmla="*/ 108 h 124"/>
                  <a:gd name="T76" fmla="*/ 120 w 202"/>
                  <a:gd name="T77" fmla="*/ 108 h 124"/>
                  <a:gd name="T78" fmla="*/ 106 w 202"/>
                  <a:gd name="T79" fmla="*/ 95 h 124"/>
                  <a:gd name="T80" fmla="*/ 93 w 202"/>
                  <a:gd name="T81" fmla="*/ 79 h 124"/>
                  <a:gd name="T82" fmla="*/ 87 w 202"/>
                  <a:gd name="T83" fmla="*/ 75 h 124"/>
                  <a:gd name="T84" fmla="*/ 83 w 202"/>
                  <a:gd name="T85" fmla="*/ 75 h 124"/>
                  <a:gd name="T86" fmla="*/ 80 w 202"/>
                  <a:gd name="T87" fmla="*/ 78 h 124"/>
                  <a:gd name="T88" fmla="*/ 78 w 202"/>
                  <a:gd name="T89" fmla="*/ 93 h 124"/>
                  <a:gd name="T90" fmla="*/ 63 w 202"/>
                  <a:gd name="T91" fmla="*/ 91 h 124"/>
                  <a:gd name="T92" fmla="*/ 42 w 202"/>
                  <a:gd name="T93" fmla="*/ 73 h 124"/>
                  <a:gd name="T94" fmla="*/ 38 w 202"/>
                  <a:gd name="T95" fmla="*/ 70 h 124"/>
                  <a:gd name="T96" fmla="*/ 42 w 202"/>
                  <a:gd name="T97" fmla="*/ 85 h 124"/>
                  <a:gd name="T98" fmla="*/ 42 w 202"/>
                  <a:gd name="T99" fmla="*/ 104 h 124"/>
                  <a:gd name="T100" fmla="*/ 40 w 202"/>
                  <a:gd name="T101" fmla="*/ 113 h 124"/>
                  <a:gd name="T102" fmla="*/ 37 w 202"/>
                  <a:gd name="T103" fmla="*/ 117 h 124"/>
                  <a:gd name="T104" fmla="*/ 33 w 202"/>
                  <a:gd name="T105" fmla="*/ 116 h 124"/>
                  <a:gd name="T106" fmla="*/ 27 w 202"/>
                  <a:gd name="T107" fmla="*/ 109 h 124"/>
                  <a:gd name="T108" fmla="*/ 22 w 202"/>
                  <a:gd name="T109" fmla="*/ 100 h 124"/>
                  <a:gd name="T110" fmla="*/ 19 w 202"/>
                  <a:gd name="T111" fmla="*/ 98 h 124"/>
                  <a:gd name="T112" fmla="*/ 13 w 202"/>
                  <a:gd name="T113" fmla="*/ 103 h 124"/>
                  <a:gd name="T114" fmla="*/ 9 w 202"/>
                  <a:gd name="T115" fmla="*/ 116 h 124"/>
                  <a:gd name="T116" fmla="*/ 6 w 202"/>
                  <a:gd name="T117" fmla="*/ 123 h 124"/>
                  <a:gd name="T118" fmla="*/ 3 w 202"/>
                  <a:gd name="T119" fmla="*/ 124 h 124"/>
                  <a:gd name="T120" fmla="*/ 0 w 202"/>
                  <a:gd name="T121" fmla="*/ 105 h 124"/>
                  <a:gd name="T122" fmla="*/ 0 w 202"/>
                  <a:gd name="T123" fmla="*/ 3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" h="124">
                    <a:moveTo>
                      <a:pt x="1" y="15"/>
                    </a:moveTo>
                    <a:lnTo>
                      <a:pt x="8" y="12"/>
                    </a:lnTo>
                    <a:lnTo>
                      <a:pt x="13" y="10"/>
                    </a:lnTo>
                    <a:lnTo>
                      <a:pt x="19" y="8"/>
                    </a:lnTo>
                    <a:lnTo>
                      <a:pt x="23" y="7"/>
                    </a:lnTo>
                    <a:lnTo>
                      <a:pt x="30" y="8"/>
                    </a:lnTo>
                    <a:lnTo>
                      <a:pt x="38" y="10"/>
                    </a:lnTo>
                    <a:lnTo>
                      <a:pt x="44" y="13"/>
                    </a:lnTo>
                    <a:lnTo>
                      <a:pt x="52" y="16"/>
                    </a:lnTo>
                    <a:lnTo>
                      <a:pt x="60" y="19"/>
                    </a:lnTo>
                    <a:lnTo>
                      <a:pt x="69" y="20"/>
                    </a:lnTo>
                    <a:lnTo>
                      <a:pt x="79" y="20"/>
                    </a:lnTo>
                    <a:lnTo>
                      <a:pt x="85" y="19"/>
                    </a:lnTo>
                    <a:lnTo>
                      <a:pt x="91" y="16"/>
                    </a:lnTo>
                    <a:lnTo>
                      <a:pt x="94" y="13"/>
                    </a:lnTo>
                    <a:lnTo>
                      <a:pt x="102" y="7"/>
                    </a:lnTo>
                    <a:lnTo>
                      <a:pt x="111" y="0"/>
                    </a:lnTo>
                    <a:lnTo>
                      <a:pt x="118" y="1"/>
                    </a:lnTo>
                    <a:lnTo>
                      <a:pt x="129" y="2"/>
                    </a:lnTo>
                    <a:lnTo>
                      <a:pt x="140" y="4"/>
                    </a:lnTo>
                    <a:lnTo>
                      <a:pt x="147" y="7"/>
                    </a:lnTo>
                    <a:lnTo>
                      <a:pt x="150" y="15"/>
                    </a:lnTo>
                    <a:lnTo>
                      <a:pt x="158" y="30"/>
                    </a:lnTo>
                    <a:lnTo>
                      <a:pt x="164" y="47"/>
                    </a:lnTo>
                    <a:lnTo>
                      <a:pt x="167" y="55"/>
                    </a:lnTo>
                    <a:lnTo>
                      <a:pt x="163" y="57"/>
                    </a:lnTo>
                    <a:lnTo>
                      <a:pt x="160" y="59"/>
                    </a:lnTo>
                    <a:lnTo>
                      <a:pt x="146" y="52"/>
                    </a:lnTo>
                    <a:lnTo>
                      <a:pt x="143" y="51"/>
                    </a:lnTo>
                    <a:lnTo>
                      <a:pt x="150" y="51"/>
                    </a:lnTo>
                    <a:lnTo>
                      <a:pt x="165" y="51"/>
                    </a:lnTo>
                    <a:lnTo>
                      <a:pt x="171" y="52"/>
                    </a:lnTo>
                    <a:lnTo>
                      <a:pt x="175" y="54"/>
                    </a:lnTo>
                    <a:lnTo>
                      <a:pt x="180" y="57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194" y="72"/>
                    </a:lnTo>
                    <a:lnTo>
                      <a:pt x="198" y="78"/>
                    </a:lnTo>
                    <a:lnTo>
                      <a:pt x="200" y="83"/>
                    </a:lnTo>
                    <a:lnTo>
                      <a:pt x="202" y="89"/>
                    </a:lnTo>
                    <a:lnTo>
                      <a:pt x="202" y="94"/>
                    </a:lnTo>
                    <a:lnTo>
                      <a:pt x="202" y="98"/>
                    </a:lnTo>
                    <a:lnTo>
                      <a:pt x="200" y="102"/>
                    </a:lnTo>
                    <a:lnTo>
                      <a:pt x="195" y="103"/>
                    </a:lnTo>
                    <a:lnTo>
                      <a:pt x="190" y="104"/>
                    </a:lnTo>
                    <a:lnTo>
                      <a:pt x="184" y="102"/>
                    </a:lnTo>
                    <a:lnTo>
                      <a:pt x="174" y="98"/>
                    </a:lnTo>
                    <a:lnTo>
                      <a:pt x="171" y="93"/>
                    </a:lnTo>
                    <a:lnTo>
                      <a:pt x="163" y="84"/>
                    </a:lnTo>
                    <a:lnTo>
                      <a:pt x="159" y="81"/>
                    </a:lnTo>
                    <a:lnTo>
                      <a:pt x="156" y="80"/>
                    </a:lnTo>
                    <a:lnTo>
                      <a:pt x="154" y="81"/>
                    </a:lnTo>
                    <a:lnTo>
                      <a:pt x="153" y="83"/>
                    </a:lnTo>
                    <a:lnTo>
                      <a:pt x="152" y="85"/>
                    </a:lnTo>
                    <a:lnTo>
                      <a:pt x="152" y="90"/>
                    </a:lnTo>
                    <a:lnTo>
                      <a:pt x="156" y="99"/>
                    </a:lnTo>
                    <a:lnTo>
                      <a:pt x="160" y="109"/>
                    </a:lnTo>
                    <a:lnTo>
                      <a:pt x="160" y="110"/>
                    </a:lnTo>
                    <a:lnTo>
                      <a:pt x="160" y="111"/>
                    </a:lnTo>
                    <a:lnTo>
                      <a:pt x="160" y="112"/>
                    </a:lnTo>
                    <a:lnTo>
                      <a:pt x="159" y="113"/>
                    </a:lnTo>
                    <a:lnTo>
                      <a:pt x="154" y="113"/>
                    </a:lnTo>
                    <a:lnTo>
                      <a:pt x="146" y="111"/>
                    </a:lnTo>
                    <a:lnTo>
                      <a:pt x="136" y="102"/>
                    </a:lnTo>
                    <a:lnTo>
                      <a:pt x="124" y="85"/>
                    </a:lnTo>
                    <a:lnTo>
                      <a:pt x="121" y="82"/>
                    </a:lnTo>
                    <a:lnTo>
                      <a:pt x="119" y="80"/>
                    </a:lnTo>
                    <a:lnTo>
                      <a:pt x="116" y="79"/>
                    </a:lnTo>
                    <a:lnTo>
                      <a:pt x="115" y="79"/>
                    </a:lnTo>
                    <a:lnTo>
                      <a:pt x="113" y="80"/>
                    </a:lnTo>
                    <a:lnTo>
                      <a:pt x="112" y="83"/>
                    </a:lnTo>
                    <a:lnTo>
                      <a:pt x="113" y="89"/>
                    </a:lnTo>
                    <a:lnTo>
                      <a:pt x="115" y="96"/>
                    </a:lnTo>
                    <a:lnTo>
                      <a:pt x="118" y="100"/>
                    </a:lnTo>
                    <a:lnTo>
                      <a:pt x="122" y="106"/>
                    </a:lnTo>
                    <a:lnTo>
                      <a:pt x="123" y="108"/>
                    </a:lnTo>
                    <a:lnTo>
                      <a:pt x="122" y="109"/>
                    </a:lnTo>
                    <a:lnTo>
                      <a:pt x="120" y="108"/>
                    </a:lnTo>
                    <a:lnTo>
                      <a:pt x="115" y="105"/>
                    </a:lnTo>
                    <a:lnTo>
                      <a:pt x="106" y="95"/>
                    </a:lnTo>
                    <a:lnTo>
                      <a:pt x="97" y="83"/>
                    </a:lnTo>
                    <a:lnTo>
                      <a:pt x="93" y="79"/>
                    </a:lnTo>
                    <a:lnTo>
                      <a:pt x="90" y="76"/>
                    </a:lnTo>
                    <a:lnTo>
                      <a:pt x="87" y="75"/>
                    </a:lnTo>
                    <a:lnTo>
                      <a:pt x="84" y="73"/>
                    </a:lnTo>
                    <a:lnTo>
                      <a:pt x="83" y="75"/>
                    </a:lnTo>
                    <a:lnTo>
                      <a:pt x="81" y="76"/>
                    </a:lnTo>
                    <a:lnTo>
                      <a:pt x="80" y="78"/>
                    </a:lnTo>
                    <a:lnTo>
                      <a:pt x="80" y="81"/>
                    </a:lnTo>
                    <a:lnTo>
                      <a:pt x="78" y="93"/>
                    </a:lnTo>
                    <a:lnTo>
                      <a:pt x="75" y="100"/>
                    </a:lnTo>
                    <a:lnTo>
                      <a:pt x="63" y="91"/>
                    </a:lnTo>
                    <a:lnTo>
                      <a:pt x="50" y="80"/>
                    </a:lnTo>
                    <a:lnTo>
                      <a:pt x="42" y="73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5"/>
                    </a:lnTo>
                    <a:lnTo>
                      <a:pt x="42" y="85"/>
                    </a:lnTo>
                    <a:lnTo>
                      <a:pt x="42" y="95"/>
                    </a:lnTo>
                    <a:lnTo>
                      <a:pt x="42" y="104"/>
                    </a:lnTo>
                    <a:lnTo>
                      <a:pt x="41" y="111"/>
                    </a:lnTo>
                    <a:lnTo>
                      <a:pt x="40" y="113"/>
                    </a:lnTo>
                    <a:lnTo>
                      <a:pt x="38" y="116"/>
                    </a:lnTo>
                    <a:lnTo>
                      <a:pt x="37" y="117"/>
                    </a:lnTo>
                    <a:lnTo>
                      <a:pt x="35" y="117"/>
                    </a:lnTo>
                    <a:lnTo>
                      <a:pt x="33" y="116"/>
                    </a:lnTo>
                    <a:lnTo>
                      <a:pt x="29" y="113"/>
                    </a:lnTo>
                    <a:lnTo>
                      <a:pt x="27" y="109"/>
                    </a:lnTo>
                    <a:lnTo>
                      <a:pt x="24" y="105"/>
                    </a:lnTo>
                    <a:lnTo>
                      <a:pt x="22" y="100"/>
                    </a:lnTo>
                    <a:lnTo>
                      <a:pt x="20" y="98"/>
                    </a:lnTo>
                    <a:lnTo>
                      <a:pt x="19" y="98"/>
                    </a:lnTo>
                    <a:lnTo>
                      <a:pt x="16" y="98"/>
                    </a:lnTo>
                    <a:lnTo>
                      <a:pt x="13" y="103"/>
                    </a:lnTo>
                    <a:lnTo>
                      <a:pt x="11" y="108"/>
                    </a:lnTo>
                    <a:lnTo>
                      <a:pt x="9" y="116"/>
                    </a:lnTo>
                    <a:lnTo>
                      <a:pt x="7" y="121"/>
                    </a:lnTo>
                    <a:lnTo>
                      <a:pt x="6" y="123"/>
                    </a:lnTo>
                    <a:lnTo>
                      <a:pt x="5" y="124"/>
                    </a:lnTo>
                    <a:lnTo>
                      <a:pt x="3" y="124"/>
                    </a:lnTo>
                    <a:lnTo>
                      <a:pt x="2" y="122"/>
                    </a:lnTo>
                    <a:lnTo>
                      <a:pt x="0" y="105"/>
                    </a:lnTo>
                    <a:lnTo>
                      <a:pt x="0" y="69"/>
                    </a:lnTo>
                    <a:lnTo>
                      <a:pt x="0" y="34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9" name="Freeform 226">
                <a:extLst>
                  <a:ext uri="{FF2B5EF4-FFF2-40B4-BE49-F238E27FC236}">
                    <a16:creationId xmlns:a16="http://schemas.microsoft.com/office/drawing/2014/main" xmlns="" id="{F2976611-D0FB-4E58-8F6E-9D02CC8A5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8" y="3408"/>
                <a:ext cx="65" cy="103"/>
              </a:xfrm>
              <a:custGeom>
                <a:avLst/>
                <a:gdLst>
                  <a:gd name="T0" fmla="*/ 218 w 260"/>
                  <a:gd name="T1" fmla="*/ 42 h 410"/>
                  <a:gd name="T2" fmla="*/ 260 w 260"/>
                  <a:gd name="T3" fmla="*/ 97 h 410"/>
                  <a:gd name="T4" fmla="*/ 250 w 260"/>
                  <a:gd name="T5" fmla="*/ 112 h 410"/>
                  <a:gd name="T6" fmla="*/ 229 w 260"/>
                  <a:gd name="T7" fmla="*/ 83 h 410"/>
                  <a:gd name="T8" fmla="*/ 203 w 260"/>
                  <a:gd name="T9" fmla="*/ 55 h 410"/>
                  <a:gd name="T10" fmla="*/ 172 w 260"/>
                  <a:gd name="T11" fmla="*/ 39 h 410"/>
                  <a:gd name="T12" fmla="*/ 168 w 260"/>
                  <a:gd name="T13" fmla="*/ 52 h 410"/>
                  <a:gd name="T14" fmla="*/ 162 w 260"/>
                  <a:gd name="T15" fmla="*/ 57 h 410"/>
                  <a:gd name="T16" fmla="*/ 150 w 260"/>
                  <a:gd name="T17" fmla="*/ 52 h 410"/>
                  <a:gd name="T18" fmla="*/ 145 w 260"/>
                  <a:gd name="T19" fmla="*/ 58 h 410"/>
                  <a:gd name="T20" fmla="*/ 149 w 260"/>
                  <a:gd name="T21" fmla="*/ 84 h 410"/>
                  <a:gd name="T22" fmla="*/ 188 w 260"/>
                  <a:gd name="T23" fmla="*/ 147 h 410"/>
                  <a:gd name="T24" fmla="*/ 203 w 260"/>
                  <a:gd name="T25" fmla="*/ 157 h 410"/>
                  <a:gd name="T26" fmla="*/ 187 w 260"/>
                  <a:gd name="T27" fmla="*/ 136 h 410"/>
                  <a:gd name="T28" fmla="*/ 160 w 260"/>
                  <a:gd name="T29" fmla="*/ 128 h 410"/>
                  <a:gd name="T30" fmla="*/ 148 w 260"/>
                  <a:gd name="T31" fmla="*/ 114 h 410"/>
                  <a:gd name="T32" fmla="*/ 141 w 260"/>
                  <a:gd name="T33" fmla="*/ 89 h 410"/>
                  <a:gd name="T34" fmla="*/ 130 w 260"/>
                  <a:gd name="T35" fmla="*/ 83 h 410"/>
                  <a:gd name="T36" fmla="*/ 108 w 260"/>
                  <a:gd name="T37" fmla="*/ 97 h 410"/>
                  <a:gd name="T38" fmla="*/ 117 w 260"/>
                  <a:gd name="T39" fmla="*/ 117 h 410"/>
                  <a:gd name="T40" fmla="*/ 58 w 260"/>
                  <a:gd name="T41" fmla="*/ 96 h 410"/>
                  <a:gd name="T42" fmla="*/ 39 w 260"/>
                  <a:gd name="T43" fmla="*/ 97 h 410"/>
                  <a:gd name="T44" fmla="*/ 47 w 260"/>
                  <a:gd name="T45" fmla="*/ 112 h 410"/>
                  <a:gd name="T46" fmla="*/ 91 w 260"/>
                  <a:gd name="T47" fmla="*/ 152 h 410"/>
                  <a:gd name="T48" fmla="*/ 100 w 260"/>
                  <a:gd name="T49" fmla="*/ 163 h 410"/>
                  <a:gd name="T50" fmla="*/ 88 w 260"/>
                  <a:gd name="T51" fmla="*/ 159 h 410"/>
                  <a:gd name="T52" fmla="*/ 45 w 260"/>
                  <a:gd name="T53" fmla="*/ 140 h 410"/>
                  <a:gd name="T54" fmla="*/ 43 w 260"/>
                  <a:gd name="T55" fmla="*/ 146 h 410"/>
                  <a:gd name="T56" fmla="*/ 80 w 260"/>
                  <a:gd name="T57" fmla="*/ 163 h 410"/>
                  <a:gd name="T58" fmla="*/ 114 w 260"/>
                  <a:gd name="T59" fmla="*/ 201 h 410"/>
                  <a:gd name="T60" fmla="*/ 82 w 260"/>
                  <a:gd name="T61" fmla="*/ 197 h 410"/>
                  <a:gd name="T62" fmla="*/ 55 w 260"/>
                  <a:gd name="T63" fmla="*/ 171 h 410"/>
                  <a:gd name="T64" fmla="*/ 110 w 260"/>
                  <a:gd name="T65" fmla="*/ 265 h 410"/>
                  <a:gd name="T66" fmla="*/ 118 w 260"/>
                  <a:gd name="T67" fmla="*/ 292 h 410"/>
                  <a:gd name="T68" fmla="*/ 210 w 260"/>
                  <a:gd name="T69" fmla="*/ 346 h 410"/>
                  <a:gd name="T70" fmla="*/ 172 w 260"/>
                  <a:gd name="T71" fmla="*/ 340 h 410"/>
                  <a:gd name="T72" fmla="*/ 114 w 260"/>
                  <a:gd name="T73" fmla="*/ 309 h 410"/>
                  <a:gd name="T74" fmla="*/ 90 w 260"/>
                  <a:gd name="T75" fmla="*/ 304 h 410"/>
                  <a:gd name="T76" fmla="*/ 96 w 260"/>
                  <a:gd name="T77" fmla="*/ 319 h 410"/>
                  <a:gd name="T78" fmla="*/ 118 w 260"/>
                  <a:gd name="T79" fmla="*/ 328 h 410"/>
                  <a:gd name="T80" fmla="*/ 122 w 260"/>
                  <a:gd name="T81" fmla="*/ 336 h 410"/>
                  <a:gd name="T82" fmla="*/ 128 w 260"/>
                  <a:gd name="T83" fmla="*/ 353 h 410"/>
                  <a:gd name="T84" fmla="*/ 149 w 260"/>
                  <a:gd name="T85" fmla="*/ 370 h 410"/>
                  <a:gd name="T86" fmla="*/ 154 w 260"/>
                  <a:gd name="T87" fmla="*/ 380 h 410"/>
                  <a:gd name="T88" fmla="*/ 149 w 260"/>
                  <a:gd name="T89" fmla="*/ 382 h 410"/>
                  <a:gd name="T90" fmla="*/ 118 w 260"/>
                  <a:gd name="T91" fmla="*/ 365 h 410"/>
                  <a:gd name="T92" fmla="*/ 108 w 260"/>
                  <a:gd name="T93" fmla="*/ 364 h 410"/>
                  <a:gd name="T94" fmla="*/ 123 w 260"/>
                  <a:gd name="T95" fmla="*/ 406 h 410"/>
                  <a:gd name="T96" fmla="*/ 115 w 260"/>
                  <a:gd name="T97" fmla="*/ 409 h 410"/>
                  <a:gd name="T98" fmla="*/ 89 w 260"/>
                  <a:gd name="T99" fmla="*/ 393 h 410"/>
                  <a:gd name="T100" fmla="*/ 70 w 260"/>
                  <a:gd name="T101" fmla="*/ 365 h 410"/>
                  <a:gd name="T102" fmla="*/ 75 w 260"/>
                  <a:gd name="T103" fmla="*/ 400 h 410"/>
                  <a:gd name="T104" fmla="*/ 68 w 260"/>
                  <a:gd name="T105" fmla="*/ 410 h 410"/>
                  <a:gd name="T106" fmla="*/ 62 w 260"/>
                  <a:gd name="T107" fmla="*/ 393 h 410"/>
                  <a:gd name="T108" fmla="*/ 68 w 260"/>
                  <a:gd name="T109" fmla="*/ 277 h 410"/>
                  <a:gd name="T110" fmla="*/ 75 w 260"/>
                  <a:gd name="T111" fmla="*/ 216 h 410"/>
                  <a:gd name="T112" fmla="*/ 64 w 260"/>
                  <a:gd name="T113" fmla="*/ 187 h 410"/>
                  <a:gd name="T114" fmla="*/ 34 w 260"/>
                  <a:gd name="T115" fmla="*/ 155 h 410"/>
                  <a:gd name="T116" fmla="*/ 6 w 260"/>
                  <a:gd name="T117" fmla="*/ 124 h 410"/>
                  <a:gd name="T118" fmla="*/ 6 w 260"/>
                  <a:gd name="T119" fmla="*/ 103 h 410"/>
                  <a:gd name="T120" fmla="*/ 40 w 260"/>
                  <a:gd name="T121" fmla="*/ 80 h 410"/>
                  <a:gd name="T122" fmla="*/ 82 w 260"/>
                  <a:gd name="T123" fmla="*/ 61 h 410"/>
                  <a:gd name="T124" fmla="*/ 170 w 260"/>
                  <a:gd name="T125" fmla="*/ 11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0" h="410">
                    <a:moveTo>
                      <a:pt x="193" y="0"/>
                    </a:moveTo>
                    <a:lnTo>
                      <a:pt x="206" y="24"/>
                    </a:lnTo>
                    <a:lnTo>
                      <a:pt x="213" y="34"/>
                    </a:lnTo>
                    <a:lnTo>
                      <a:pt x="218" y="42"/>
                    </a:lnTo>
                    <a:lnTo>
                      <a:pt x="229" y="63"/>
                    </a:lnTo>
                    <a:lnTo>
                      <a:pt x="243" y="76"/>
                    </a:lnTo>
                    <a:lnTo>
                      <a:pt x="259" y="91"/>
                    </a:lnTo>
                    <a:lnTo>
                      <a:pt x="260" y="97"/>
                    </a:lnTo>
                    <a:lnTo>
                      <a:pt x="260" y="105"/>
                    </a:lnTo>
                    <a:lnTo>
                      <a:pt x="259" y="114"/>
                    </a:lnTo>
                    <a:lnTo>
                      <a:pt x="257" y="117"/>
                    </a:lnTo>
                    <a:lnTo>
                      <a:pt x="250" y="112"/>
                    </a:lnTo>
                    <a:lnTo>
                      <a:pt x="243" y="105"/>
                    </a:lnTo>
                    <a:lnTo>
                      <a:pt x="238" y="98"/>
                    </a:lnTo>
                    <a:lnTo>
                      <a:pt x="233" y="90"/>
                    </a:lnTo>
                    <a:lnTo>
                      <a:pt x="229" y="83"/>
                    </a:lnTo>
                    <a:lnTo>
                      <a:pt x="225" y="75"/>
                    </a:lnTo>
                    <a:lnTo>
                      <a:pt x="218" y="67"/>
                    </a:lnTo>
                    <a:lnTo>
                      <a:pt x="211" y="61"/>
                    </a:lnTo>
                    <a:lnTo>
                      <a:pt x="203" y="55"/>
                    </a:lnTo>
                    <a:lnTo>
                      <a:pt x="188" y="45"/>
                    </a:lnTo>
                    <a:lnTo>
                      <a:pt x="181" y="41"/>
                    </a:lnTo>
                    <a:lnTo>
                      <a:pt x="174" y="39"/>
                    </a:lnTo>
                    <a:lnTo>
                      <a:pt x="172" y="39"/>
                    </a:lnTo>
                    <a:lnTo>
                      <a:pt x="170" y="42"/>
                    </a:lnTo>
                    <a:lnTo>
                      <a:pt x="169" y="44"/>
                    </a:lnTo>
                    <a:lnTo>
                      <a:pt x="168" y="49"/>
                    </a:lnTo>
                    <a:lnTo>
                      <a:pt x="168" y="52"/>
                    </a:lnTo>
                    <a:lnTo>
                      <a:pt x="168" y="55"/>
                    </a:lnTo>
                    <a:lnTo>
                      <a:pt x="166" y="56"/>
                    </a:lnTo>
                    <a:lnTo>
                      <a:pt x="165" y="57"/>
                    </a:lnTo>
                    <a:lnTo>
                      <a:pt x="162" y="57"/>
                    </a:lnTo>
                    <a:lnTo>
                      <a:pt x="159" y="56"/>
                    </a:lnTo>
                    <a:lnTo>
                      <a:pt x="156" y="55"/>
                    </a:lnTo>
                    <a:lnTo>
                      <a:pt x="151" y="52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7" y="53"/>
                    </a:lnTo>
                    <a:lnTo>
                      <a:pt x="146" y="55"/>
                    </a:lnTo>
                    <a:lnTo>
                      <a:pt x="145" y="58"/>
                    </a:lnTo>
                    <a:lnTo>
                      <a:pt x="145" y="62"/>
                    </a:lnTo>
                    <a:lnTo>
                      <a:pt x="145" y="67"/>
                    </a:lnTo>
                    <a:lnTo>
                      <a:pt x="146" y="73"/>
                    </a:lnTo>
                    <a:lnTo>
                      <a:pt x="149" y="84"/>
                    </a:lnTo>
                    <a:lnTo>
                      <a:pt x="155" y="97"/>
                    </a:lnTo>
                    <a:lnTo>
                      <a:pt x="166" y="119"/>
                    </a:lnTo>
                    <a:lnTo>
                      <a:pt x="178" y="135"/>
                    </a:lnTo>
                    <a:lnTo>
                      <a:pt x="188" y="147"/>
                    </a:lnTo>
                    <a:lnTo>
                      <a:pt x="199" y="158"/>
                    </a:lnTo>
                    <a:lnTo>
                      <a:pt x="203" y="161"/>
                    </a:lnTo>
                    <a:lnTo>
                      <a:pt x="205" y="161"/>
                    </a:lnTo>
                    <a:lnTo>
                      <a:pt x="203" y="157"/>
                    </a:lnTo>
                    <a:lnTo>
                      <a:pt x="198" y="147"/>
                    </a:lnTo>
                    <a:lnTo>
                      <a:pt x="195" y="143"/>
                    </a:lnTo>
                    <a:lnTo>
                      <a:pt x="191" y="140"/>
                    </a:lnTo>
                    <a:lnTo>
                      <a:pt x="187" y="136"/>
                    </a:lnTo>
                    <a:lnTo>
                      <a:pt x="183" y="134"/>
                    </a:lnTo>
                    <a:lnTo>
                      <a:pt x="175" y="132"/>
                    </a:lnTo>
                    <a:lnTo>
                      <a:pt x="168" y="130"/>
                    </a:lnTo>
                    <a:lnTo>
                      <a:pt x="160" y="128"/>
                    </a:lnTo>
                    <a:lnTo>
                      <a:pt x="154" y="125"/>
                    </a:lnTo>
                    <a:lnTo>
                      <a:pt x="151" y="121"/>
                    </a:lnTo>
                    <a:lnTo>
                      <a:pt x="149" y="118"/>
                    </a:lnTo>
                    <a:lnTo>
                      <a:pt x="148" y="114"/>
                    </a:lnTo>
                    <a:lnTo>
                      <a:pt x="146" y="108"/>
                    </a:lnTo>
                    <a:lnTo>
                      <a:pt x="145" y="101"/>
                    </a:lnTo>
                    <a:lnTo>
                      <a:pt x="143" y="94"/>
                    </a:lnTo>
                    <a:lnTo>
                      <a:pt x="141" y="89"/>
                    </a:lnTo>
                    <a:lnTo>
                      <a:pt x="138" y="86"/>
                    </a:lnTo>
                    <a:lnTo>
                      <a:pt x="136" y="84"/>
                    </a:lnTo>
                    <a:lnTo>
                      <a:pt x="133" y="83"/>
                    </a:lnTo>
                    <a:lnTo>
                      <a:pt x="130" y="83"/>
                    </a:lnTo>
                    <a:lnTo>
                      <a:pt x="128" y="83"/>
                    </a:lnTo>
                    <a:lnTo>
                      <a:pt x="116" y="89"/>
                    </a:lnTo>
                    <a:lnTo>
                      <a:pt x="108" y="93"/>
                    </a:lnTo>
                    <a:lnTo>
                      <a:pt x="108" y="97"/>
                    </a:lnTo>
                    <a:lnTo>
                      <a:pt x="113" y="106"/>
                    </a:lnTo>
                    <a:lnTo>
                      <a:pt x="117" y="115"/>
                    </a:lnTo>
                    <a:lnTo>
                      <a:pt x="119" y="119"/>
                    </a:lnTo>
                    <a:lnTo>
                      <a:pt x="117" y="117"/>
                    </a:lnTo>
                    <a:lnTo>
                      <a:pt x="104" y="112"/>
                    </a:lnTo>
                    <a:lnTo>
                      <a:pt x="86" y="104"/>
                    </a:lnTo>
                    <a:lnTo>
                      <a:pt x="66" y="98"/>
                    </a:lnTo>
                    <a:lnTo>
                      <a:pt x="58" y="96"/>
                    </a:lnTo>
                    <a:lnTo>
                      <a:pt x="50" y="93"/>
                    </a:lnTo>
                    <a:lnTo>
                      <a:pt x="43" y="93"/>
                    </a:lnTo>
                    <a:lnTo>
                      <a:pt x="39" y="96"/>
                    </a:lnTo>
                    <a:lnTo>
                      <a:pt x="39" y="97"/>
                    </a:lnTo>
                    <a:lnTo>
                      <a:pt x="38" y="99"/>
                    </a:lnTo>
                    <a:lnTo>
                      <a:pt x="39" y="101"/>
                    </a:lnTo>
                    <a:lnTo>
                      <a:pt x="40" y="104"/>
                    </a:lnTo>
                    <a:lnTo>
                      <a:pt x="47" y="112"/>
                    </a:lnTo>
                    <a:lnTo>
                      <a:pt x="56" y="122"/>
                    </a:lnTo>
                    <a:lnTo>
                      <a:pt x="72" y="134"/>
                    </a:lnTo>
                    <a:lnTo>
                      <a:pt x="88" y="148"/>
                    </a:lnTo>
                    <a:lnTo>
                      <a:pt x="91" y="152"/>
                    </a:lnTo>
                    <a:lnTo>
                      <a:pt x="96" y="157"/>
                    </a:lnTo>
                    <a:lnTo>
                      <a:pt x="99" y="159"/>
                    </a:lnTo>
                    <a:lnTo>
                      <a:pt x="100" y="162"/>
                    </a:lnTo>
                    <a:lnTo>
                      <a:pt x="100" y="163"/>
                    </a:lnTo>
                    <a:lnTo>
                      <a:pt x="99" y="163"/>
                    </a:lnTo>
                    <a:lnTo>
                      <a:pt x="99" y="165"/>
                    </a:lnTo>
                    <a:lnTo>
                      <a:pt x="96" y="165"/>
                    </a:lnTo>
                    <a:lnTo>
                      <a:pt x="88" y="159"/>
                    </a:lnTo>
                    <a:lnTo>
                      <a:pt x="67" y="149"/>
                    </a:lnTo>
                    <a:lnTo>
                      <a:pt x="58" y="144"/>
                    </a:lnTo>
                    <a:lnTo>
                      <a:pt x="48" y="141"/>
                    </a:lnTo>
                    <a:lnTo>
                      <a:pt x="45" y="140"/>
                    </a:lnTo>
                    <a:lnTo>
                      <a:pt x="42" y="140"/>
                    </a:lnTo>
                    <a:lnTo>
                      <a:pt x="41" y="140"/>
                    </a:lnTo>
                    <a:lnTo>
                      <a:pt x="40" y="142"/>
                    </a:lnTo>
                    <a:lnTo>
                      <a:pt x="43" y="146"/>
                    </a:lnTo>
                    <a:lnTo>
                      <a:pt x="49" y="149"/>
                    </a:lnTo>
                    <a:lnTo>
                      <a:pt x="55" y="154"/>
                    </a:lnTo>
                    <a:lnTo>
                      <a:pt x="64" y="157"/>
                    </a:lnTo>
                    <a:lnTo>
                      <a:pt x="80" y="163"/>
                    </a:lnTo>
                    <a:lnTo>
                      <a:pt x="91" y="168"/>
                    </a:lnTo>
                    <a:lnTo>
                      <a:pt x="96" y="174"/>
                    </a:lnTo>
                    <a:lnTo>
                      <a:pt x="105" y="187"/>
                    </a:lnTo>
                    <a:lnTo>
                      <a:pt x="114" y="201"/>
                    </a:lnTo>
                    <a:lnTo>
                      <a:pt x="118" y="208"/>
                    </a:lnTo>
                    <a:lnTo>
                      <a:pt x="108" y="204"/>
                    </a:lnTo>
                    <a:lnTo>
                      <a:pt x="91" y="200"/>
                    </a:lnTo>
                    <a:lnTo>
                      <a:pt x="82" y="197"/>
                    </a:lnTo>
                    <a:lnTo>
                      <a:pt x="75" y="193"/>
                    </a:lnTo>
                    <a:lnTo>
                      <a:pt x="68" y="186"/>
                    </a:lnTo>
                    <a:lnTo>
                      <a:pt x="62" y="180"/>
                    </a:lnTo>
                    <a:lnTo>
                      <a:pt x="55" y="171"/>
                    </a:lnTo>
                    <a:lnTo>
                      <a:pt x="59" y="174"/>
                    </a:lnTo>
                    <a:lnTo>
                      <a:pt x="107" y="239"/>
                    </a:lnTo>
                    <a:lnTo>
                      <a:pt x="109" y="248"/>
                    </a:lnTo>
                    <a:lnTo>
                      <a:pt x="110" y="265"/>
                    </a:lnTo>
                    <a:lnTo>
                      <a:pt x="111" y="274"/>
                    </a:lnTo>
                    <a:lnTo>
                      <a:pt x="114" y="282"/>
                    </a:lnTo>
                    <a:lnTo>
                      <a:pt x="116" y="289"/>
                    </a:lnTo>
                    <a:lnTo>
                      <a:pt x="118" y="292"/>
                    </a:lnTo>
                    <a:lnTo>
                      <a:pt x="137" y="303"/>
                    </a:lnTo>
                    <a:lnTo>
                      <a:pt x="169" y="321"/>
                    </a:lnTo>
                    <a:lnTo>
                      <a:pt x="199" y="338"/>
                    </a:lnTo>
                    <a:lnTo>
                      <a:pt x="210" y="346"/>
                    </a:lnTo>
                    <a:lnTo>
                      <a:pt x="198" y="346"/>
                    </a:lnTo>
                    <a:lnTo>
                      <a:pt x="188" y="345"/>
                    </a:lnTo>
                    <a:lnTo>
                      <a:pt x="179" y="342"/>
                    </a:lnTo>
                    <a:lnTo>
                      <a:pt x="172" y="340"/>
                    </a:lnTo>
                    <a:lnTo>
                      <a:pt x="158" y="334"/>
                    </a:lnTo>
                    <a:lnTo>
                      <a:pt x="144" y="326"/>
                    </a:lnTo>
                    <a:lnTo>
                      <a:pt x="134" y="320"/>
                    </a:lnTo>
                    <a:lnTo>
                      <a:pt x="114" y="309"/>
                    </a:lnTo>
                    <a:lnTo>
                      <a:pt x="103" y="305"/>
                    </a:lnTo>
                    <a:lnTo>
                      <a:pt x="95" y="303"/>
                    </a:lnTo>
                    <a:lnTo>
                      <a:pt x="92" y="303"/>
                    </a:lnTo>
                    <a:lnTo>
                      <a:pt x="90" y="304"/>
                    </a:lnTo>
                    <a:lnTo>
                      <a:pt x="89" y="307"/>
                    </a:lnTo>
                    <a:lnTo>
                      <a:pt x="89" y="310"/>
                    </a:lnTo>
                    <a:lnTo>
                      <a:pt x="92" y="315"/>
                    </a:lnTo>
                    <a:lnTo>
                      <a:pt x="96" y="319"/>
                    </a:lnTo>
                    <a:lnTo>
                      <a:pt x="102" y="322"/>
                    </a:lnTo>
                    <a:lnTo>
                      <a:pt x="107" y="324"/>
                    </a:lnTo>
                    <a:lnTo>
                      <a:pt x="113" y="326"/>
                    </a:lnTo>
                    <a:lnTo>
                      <a:pt x="118" y="328"/>
                    </a:lnTo>
                    <a:lnTo>
                      <a:pt x="119" y="331"/>
                    </a:lnTo>
                    <a:lnTo>
                      <a:pt x="121" y="332"/>
                    </a:lnTo>
                    <a:lnTo>
                      <a:pt x="122" y="334"/>
                    </a:lnTo>
                    <a:lnTo>
                      <a:pt x="122" y="336"/>
                    </a:lnTo>
                    <a:lnTo>
                      <a:pt x="122" y="341"/>
                    </a:lnTo>
                    <a:lnTo>
                      <a:pt x="123" y="347"/>
                    </a:lnTo>
                    <a:lnTo>
                      <a:pt x="125" y="350"/>
                    </a:lnTo>
                    <a:lnTo>
                      <a:pt x="128" y="353"/>
                    </a:lnTo>
                    <a:lnTo>
                      <a:pt x="132" y="359"/>
                    </a:lnTo>
                    <a:lnTo>
                      <a:pt x="138" y="363"/>
                    </a:lnTo>
                    <a:lnTo>
                      <a:pt x="144" y="366"/>
                    </a:lnTo>
                    <a:lnTo>
                      <a:pt x="149" y="370"/>
                    </a:lnTo>
                    <a:lnTo>
                      <a:pt x="150" y="373"/>
                    </a:lnTo>
                    <a:lnTo>
                      <a:pt x="152" y="375"/>
                    </a:lnTo>
                    <a:lnTo>
                      <a:pt x="154" y="377"/>
                    </a:lnTo>
                    <a:lnTo>
                      <a:pt x="154" y="380"/>
                    </a:lnTo>
                    <a:lnTo>
                      <a:pt x="154" y="381"/>
                    </a:lnTo>
                    <a:lnTo>
                      <a:pt x="152" y="382"/>
                    </a:lnTo>
                    <a:lnTo>
                      <a:pt x="151" y="382"/>
                    </a:lnTo>
                    <a:lnTo>
                      <a:pt x="149" y="382"/>
                    </a:lnTo>
                    <a:lnTo>
                      <a:pt x="145" y="381"/>
                    </a:lnTo>
                    <a:lnTo>
                      <a:pt x="141" y="378"/>
                    </a:lnTo>
                    <a:lnTo>
                      <a:pt x="129" y="372"/>
                    </a:lnTo>
                    <a:lnTo>
                      <a:pt x="118" y="365"/>
                    </a:lnTo>
                    <a:lnTo>
                      <a:pt x="114" y="363"/>
                    </a:lnTo>
                    <a:lnTo>
                      <a:pt x="111" y="362"/>
                    </a:lnTo>
                    <a:lnTo>
                      <a:pt x="109" y="362"/>
                    </a:lnTo>
                    <a:lnTo>
                      <a:pt x="108" y="364"/>
                    </a:lnTo>
                    <a:lnTo>
                      <a:pt x="109" y="369"/>
                    </a:lnTo>
                    <a:lnTo>
                      <a:pt x="111" y="377"/>
                    </a:lnTo>
                    <a:lnTo>
                      <a:pt x="119" y="394"/>
                    </a:lnTo>
                    <a:lnTo>
                      <a:pt x="123" y="406"/>
                    </a:lnTo>
                    <a:lnTo>
                      <a:pt x="123" y="409"/>
                    </a:lnTo>
                    <a:lnTo>
                      <a:pt x="121" y="410"/>
                    </a:lnTo>
                    <a:lnTo>
                      <a:pt x="118" y="410"/>
                    </a:lnTo>
                    <a:lnTo>
                      <a:pt x="115" y="409"/>
                    </a:lnTo>
                    <a:lnTo>
                      <a:pt x="108" y="405"/>
                    </a:lnTo>
                    <a:lnTo>
                      <a:pt x="104" y="402"/>
                    </a:lnTo>
                    <a:lnTo>
                      <a:pt x="94" y="396"/>
                    </a:lnTo>
                    <a:lnTo>
                      <a:pt x="89" y="393"/>
                    </a:lnTo>
                    <a:lnTo>
                      <a:pt x="83" y="388"/>
                    </a:lnTo>
                    <a:lnTo>
                      <a:pt x="78" y="376"/>
                    </a:lnTo>
                    <a:lnTo>
                      <a:pt x="73" y="366"/>
                    </a:lnTo>
                    <a:lnTo>
                      <a:pt x="70" y="365"/>
                    </a:lnTo>
                    <a:lnTo>
                      <a:pt x="72" y="369"/>
                    </a:lnTo>
                    <a:lnTo>
                      <a:pt x="73" y="378"/>
                    </a:lnTo>
                    <a:lnTo>
                      <a:pt x="75" y="389"/>
                    </a:lnTo>
                    <a:lnTo>
                      <a:pt x="75" y="400"/>
                    </a:lnTo>
                    <a:lnTo>
                      <a:pt x="75" y="404"/>
                    </a:lnTo>
                    <a:lnTo>
                      <a:pt x="74" y="407"/>
                    </a:lnTo>
                    <a:lnTo>
                      <a:pt x="72" y="409"/>
                    </a:lnTo>
                    <a:lnTo>
                      <a:pt x="68" y="410"/>
                    </a:lnTo>
                    <a:lnTo>
                      <a:pt x="65" y="409"/>
                    </a:lnTo>
                    <a:lnTo>
                      <a:pt x="64" y="406"/>
                    </a:lnTo>
                    <a:lnTo>
                      <a:pt x="63" y="401"/>
                    </a:lnTo>
                    <a:lnTo>
                      <a:pt x="62" y="393"/>
                    </a:lnTo>
                    <a:lnTo>
                      <a:pt x="62" y="375"/>
                    </a:lnTo>
                    <a:lnTo>
                      <a:pt x="63" y="352"/>
                    </a:lnTo>
                    <a:lnTo>
                      <a:pt x="66" y="308"/>
                    </a:lnTo>
                    <a:lnTo>
                      <a:pt x="68" y="277"/>
                    </a:lnTo>
                    <a:lnTo>
                      <a:pt x="70" y="256"/>
                    </a:lnTo>
                    <a:lnTo>
                      <a:pt x="74" y="236"/>
                    </a:lnTo>
                    <a:lnTo>
                      <a:pt x="75" y="226"/>
                    </a:lnTo>
                    <a:lnTo>
                      <a:pt x="75" y="216"/>
                    </a:lnTo>
                    <a:lnTo>
                      <a:pt x="75" y="208"/>
                    </a:lnTo>
                    <a:lnTo>
                      <a:pt x="73" y="201"/>
                    </a:lnTo>
                    <a:lnTo>
                      <a:pt x="68" y="194"/>
                    </a:lnTo>
                    <a:lnTo>
                      <a:pt x="64" y="187"/>
                    </a:lnTo>
                    <a:lnTo>
                      <a:pt x="60" y="181"/>
                    </a:lnTo>
                    <a:lnTo>
                      <a:pt x="54" y="175"/>
                    </a:lnTo>
                    <a:lnTo>
                      <a:pt x="45" y="165"/>
                    </a:lnTo>
                    <a:lnTo>
                      <a:pt x="34" y="155"/>
                    </a:lnTo>
                    <a:lnTo>
                      <a:pt x="23" y="145"/>
                    </a:lnTo>
                    <a:lnTo>
                      <a:pt x="14" y="135"/>
                    </a:lnTo>
                    <a:lnTo>
                      <a:pt x="10" y="130"/>
                    </a:lnTo>
                    <a:lnTo>
                      <a:pt x="6" y="124"/>
                    </a:lnTo>
                    <a:lnTo>
                      <a:pt x="4" y="118"/>
                    </a:lnTo>
                    <a:lnTo>
                      <a:pt x="0" y="112"/>
                    </a:lnTo>
                    <a:lnTo>
                      <a:pt x="1" y="108"/>
                    </a:lnTo>
                    <a:lnTo>
                      <a:pt x="6" y="103"/>
                    </a:lnTo>
                    <a:lnTo>
                      <a:pt x="13" y="98"/>
                    </a:lnTo>
                    <a:lnTo>
                      <a:pt x="22" y="91"/>
                    </a:lnTo>
                    <a:lnTo>
                      <a:pt x="31" y="86"/>
                    </a:lnTo>
                    <a:lnTo>
                      <a:pt x="40" y="80"/>
                    </a:lnTo>
                    <a:lnTo>
                      <a:pt x="48" y="76"/>
                    </a:lnTo>
                    <a:lnTo>
                      <a:pt x="53" y="74"/>
                    </a:lnTo>
                    <a:lnTo>
                      <a:pt x="65" y="70"/>
                    </a:lnTo>
                    <a:lnTo>
                      <a:pt x="82" y="61"/>
                    </a:lnTo>
                    <a:lnTo>
                      <a:pt x="104" y="49"/>
                    </a:lnTo>
                    <a:lnTo>
                      <a:pt x="127" y="36"/>
                    </a:lnTo>
                    <a:lnTo>
                      <a:pt x="149" y="22"/>
                    </a:lnTo>
                    <a:lnTo>
                      <a:pt x="170" y="11"/>
                    </a:lnTo>
                    <a:lnTo>
                      <a:pt x="185" y="3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0" name="Freeform 227">
                <a:extLst>
                  <a:ext uri="{FF2B5EF4-FFF2-40B4-BE49-F238E27FC236}">
                    <a16:creationId xmlns:a16="http://schemas.microsoft.com/office/drawing/2014/main" xmlns="" id="{06E272B0-B5C9-4471-A31D-28B96CDCE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3513"/>
                <a:ext cx="273" cy="122"/>
              </a:xfrm>
              <a:custGeom>
                <a:avLst/>
                <a:gdLst>
                  <a:gd name="T0" fmla="*/ 175 w 1095"/>
                  <a:gd name="T1" fmla="*/ 4 h 486"/>
                  <a:gd name="T2" fmla="*/ 137 w 1095"/>
                  <a:gd name="T3" fmla="*/ 30 h 486"/>
                  <a:gd name="T4" fmla="*/ 83 w 1095"/>
                  <a:gd name="T5" fmla="*/ 106 h 486"/>
                  <a:gd name="T6" fmla="*/ 28 w 1095"/>
                  <a:gd name="T7" fmla="*/ 230 h 486"/>
                  <a:gd name="T8" fmla="*/ 0 w 1095"/>
                  <a:gd name="T9" fmla="*/ 342 h 486"/>
                  <a:gd name="T10" fmla="*/ 5 w 1095"/>
                  <a:gd name="T11" fmla="*/ 338 h 486"/>
                  <a:gd name="T12" fmla="*/ 55 w 1095"/>
                  <a:gd name="T13" fmla="*/ 248 h 486"/>
                  <a:gd name="T14" fmla="*/ 72 w 1095"/>
                  <a:gd name="T15" fmla="*/ 226 h 486"/>
                  <a:gd name="T16" fmla="*/ 73 w 1095"/>
                  <a:gd name="T17" fmla="*/ 202 h 486"/>
                  <a:gd name="T18" fmla="*/ 86 w 1095"/>
                  <a:gd name="T19" fmla="*/ 192 h 486"/>
                  <a:gd name="T20" fmla="*/ 97 w 1095"/>
                  <a:gd name="T21" fmla="*/ 166 h 486"/>
                  <a:gd name="T22" fmla="*/ 105 w 1095"/>
                  <a:gd name="T23" fmla="*/ 140 h 486"/>
                  <a:gd name="T24" fmla="*/ 125 w 1095"/>
                  <a:gd name="T25" fmla="*/ 121 h 486"/>
                  <a:gd name="T26" fmla="*/ 148 w 1095"/>
                  <a:gd name="T27" fmla="*/ 86 h 486"/>
                  <a:gd name="T28" fmla="*/ 164 w 1095"/>
                  <a:gd name="T29" fmla="*/ 93 h 486"/>
                  <a:gd name="T30" fmla="*/ 167 w 1095"/>
                  <a:gd name="T31" fmla="*/ 119 h 486"/>
                  <a:gd name="T32" fmla="*/ 160 w 1095"/>
                  <a:gd name="T33" fmla="*/ 138 h 486"/>
                  <a:gd name="T34" fmla="*/ 182 w 1095"/>
                  <a:gd name="T35" fmla="*/ 135 h 486"/>
                  <a:gd name="T36" fmla="*/ 214 w 1095"/>
                  <a:gd name="T37" fmla="*/ 114 h 486"/>
                  <a:gd name="T38" fmla="*/ 229 w 1095"/>
                  <a:gd name="T39" fmla="*/ 121 h 486"/>
                  <a:gd name="T40" fmla="*/ 241 w 1095"/>
                  <a:gd name="T41" fmla="*/ 109 h 486"/>
                  <a:gd name="T42" fmla="*/ 263 w 1095"/>
                  <a:gd name="T43" fmla="*/ 83 h 486"/>
                  <a:gd name="T44" fmla="*/ 295 w 1095"/>
                  <a:gd name="T45" fmla="*/ 78 h 486"/>
                  <a:gd name="T46" fmla="*/ 305 w 1095"/>
                  <a:gd name="T47" fmla="*/ 90 h 486"/>
                  <a:gd name="T48" fmla="*/ 289 w 1095"/>
                  <a:gd name="T49" fmla="*/ 132 h 486"/>
                  <a:gd name="T50" fmla="*/ 271 w 1095"/>
                  <a:gd name="T51" fmla="*/ 180 h 486"/>
                  <a:gd name="T52" fmla="*/ 332 w 1095"/>
                  <a:gd name="T53" fmla="*/ 142 h 486"/>
                  <a:gd name="T54" fmla="*/ 353 w 1095"/>
                  <a:gd name="T55" fmla="*/ 146 h 486"/>
                  <a:gd name="T56" fmla="*/ 359 w 1095"/>
                  <a:gd name="T57" fmla="*/ 170 h 486"/>
                  <a:gd name="T58" fmla="*/ 391 w 1095"/>
                  <a:gd name="T59" fmla="*/ 164 h 486"/>
                  <a:gd name="T60" fmla="*/ 389 w 1095"/>
                  <a:gd name="T61" fmla="*/ 183 h 486"/>
                  <a:gd name="T62" fmla="*/ 408 w 1095"/>
                  <a:gd name="T63" fmla="*/ 189 h 486"/>
                  <a:gd name="T64" fmla="*/ 433 w 1095"/>
                  <a:gd name="T65" fmla="*/ 198 h 486"/>
                  <a:gd name="T66" fmla="*/ 435 w 1095"/>
                  <a:gd name="T67" fmla="*/ 218 h 486"/>
                  <a:gd name="T68" fmla="*/ 410 w 1095"/>
                  <a:gd name="T69" fmla="*/ 253 h 486"/>
                  <a:gd name="T70" fmla="*/ 373 w 1095"/>
                  <a:gd name="T71" fmla="*/ 288 h 486"/>
                  <a:gd name="T72" fmla="*/ 364 w 1095"/>
                  <a:gd name="T73" fmla="*/ 334 h 486"/>
                  <a:gd name="T74" fmla="*/ 371 w 1095"/>
                  <a:gd name="T75" fmla="*/ 353 h 486"/>
                  <a:gd name="T76" fmla="*/ 385 w 1095"/>
                  <a:gd name="T77" fmla="*/ 346 h 486"/>
                  <a:gd name="T78" fmla="*/ 421 w 1095"/>
                  <a:gd name="T79" fmla="*/ 302 h 486"/>
                  <a:gd name="T80" fmla="*/ 476 w 1095"/>
                  <a:gd name="T81" fmla="*/ 272 h 486"/>
                  <a:gd name="T82" fmla="*/ 499 w 1095"/>
                  <a:gd name="T83" fmla="*/ 252 h 486"/>
                  <a:gd name="T84" fmla="*/ 533 w 1095"/>
                  <a:gd name="T85" fmla="*/ 246 h 486"/>
                  <a:gd name="T86" fmla="*/ 576 w 1095"/>
                  <a:gd name="T87" fmla="*/ 286 h 486"/>
                  <a:gd name="T88" fmla="*/ 629 w 1095"/>
                  <a:gd name="T89" fmla="*/ 303 h 486"/>
                  <a:gd name="T90" fmla="*/ 681 w 1095"/>
                  <a:gd name="T91" fmla="*/ 342 h 486"/>
                  <a:gd name="T92" fmla="*/ 706 w 1095"/>
                  <a:gd name="T93" fmla="*/ 378 h 486"/>
                  <a:gd name="T94" fmla="*/ 730 w 1095"/>
                  <a:gd name="T95" fmla="*/ 400 h 486"/>
                  <a:gd name="T96" fmla="*/ 842 w 1095"/>
                  <a:gd name="T97" fmla="*/ 444 h 486"/>
                  <a:gd name="T98" fmla="*/ 1007 w 1095"/>
                  <a:gd name="T99" fmla="*/ 486 h 486"/>
                  <a:gd name="T100" fmla="*/ 1088 w 1095"/>
                  <a:gd name="T101" fmla="*/ 482 h 486"/>
                  <a:gd name="T102" fmla="*/ 1090 w 1095"/>
                  <a:gd name="T103" fmla="*/ 474 h 486"/>
                  <a:gd name="T104" fmla="*/ 981 w 1095"/>
                  <a:gd name="T105" fmla="*/ 445 h 486"/>
                  <a:gd name="T106" fmla="*/ 852 w 1095"/>
                  <a:gd name="T107" fmla="*/ 410 h 486"/>
                  <a:gd name="T108" fmla="*/ 748 w 1095"/>
                  <a:gd name="T109" fmla="*/ 352 h 486"/>
                  <a:gd name="T110" fmla="*/ 563 w 1095"/>
                  <a:gd name="T111" fmla="*/ 216 h 486"/>
                  <a:gd name="T112" fmla="*/ 337 w 1095"/>
                  <a:gd name="T113" fmla="*/ 64 h 486"/>
                  <a:gd name="T114" fmla="*/ 225 w 1095"/>
                  <a:gd name="T115" fmla="*/ 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95" h="486">
                    <a:moveTo>
                      <a:pt x="203" y="0"/>
                    </a:moveTo>
                    <a:lnTo>
                      <a:pt x="196" y="0"/>
                    </a:lnTo>
                    <a:lnTo>
                      <a:pt x="189" y="1"/>
                    </a:lnTo>
                    <a:lnTo>
                      <a:pt x="182" y="2"/>
                    </a:lnTo>
                    <a:lnTo>
                      <a:pt x="175" y="4"/>
                    </a:lnTo>
                    <a:lnTo>
                      <a:pt x="169" y="8"/>
                    </a:lnTo>
                    <a:lnTo>
                      <a:pt x="161" y="11"/>
                    </a:lnTo>
                    <a:lnTo>
                      <a:pt x="155" y="15"/>
                    </a:lnTo>
                    <a:lnTo>
                      <a:pt x="148" y="19"/>
                    </a:lnTo>
                    <a:lnTo>
                      <a:pt x="137" y="30"/>
                    </a:lnTo>
                    <a:lnTo>
                      <a:pt x="125" y="43"/>
                    </a:lnTo>
                    <a:lnTo>
                      <a:pt x="113" y="57"/>
                    </a:lnTo>
                    <a:lnTo>
                      <a:pt x="102" y="72"/>
                    </a:lnTo>
                    <a:lnTo>
                      <a:pt x="92" y="88"/>
                    </a:lnTo>
                    <a:lnTo>
                      <a:pt x="83" y="106"/>
                    </a:lnTo>
                    <a:lnTo>
                      <a:pt x="73" y="122"/>
                    </a:lnTo>
                    <a:lnTo>
                      <a:pt x="64" y="139"/>
                    </a:lnTo>
                    <a:lnTo>
                      <a:pt x="50" y="171"/>
                    </a:lnTo>
                    <a:lnTo>
                      <a:pt x="38" y="200"/>
                    </a:lnTo>
                    <a:lnTo>
                      <a:pt x="28" y="230"/>
                    </a:lnTo>
                    <a:lnTo>
                      <a:pt x="15" y="270"/>
                    </a:lnTo>
                    <a:lnTo>
                      <a:pt x="9" y="290"/>
                    </a:lnTo>
                    <a:lnTo>
                      <a:pt x="4" y="311"/>
                    </a:lnTo>
                    <a:lnTo>
                      <a:pt x="1" y="328"/>
                    </a:lnTo>
                    <a:lnTo>
                      <a:pt x="0" y="342"/>
                    </a:lnTo>
                    <a:lnTo>
                      <a:pt x="0" y="343"/>
                    </a:lnTo>
                    <a:lnTo>
                      <a:pt x="1" y="343"/>
                    </a:lnTo>
                    <a:lnTo>
                      <a:pt x="1" y="343"/>
                    </a:lnTo>
                    <a:lnTo>
                      <a:pt x="2" y="342"/>
                    </a:lnTo>
                    <a:lnTo>
                      <a:pt x="5" y="338"/>
                    </a:lnTo>
                    <a:lnTo>
                      <a:pt x="9" y="331"/>
                    </a:lnTo>
                    <a:lnTo>
                      <a:pt x="20" y="313"/>
                    </a:lnTo>
                    <a:lnTo>
                      <a:pt x="32" y="291"/>
                    </a:lnTo>
                    <a:lnTo>
                      <a:pt x="44" y="269"/>
                    </a:lnTo>
                    <a:lnTo>
                      <a:pt x="55" y="248"/>
                    </a:lnTo>
                    <a:lnTo>
                      <a:pt x="63" y="234"/>
                    </a:lnTo>
                    <a:lnTo>
                      <a:pt x="68" y="229"/>
                    </a:lnTo>
                    <a:lnTo>
                      <a:pt x="70" y="229"/>
                    </a:lnTo>
                    <a:lnTo>
                      <a:pt x="72" y="228"/>
                    </a:lnTo>
                    <a:lnTo>
                      <a:pt x="72" y="226"/>
                    </a:lnTo>
                    <a:lnTo>
                      <a:pt x="73" y="224"/>
                    </a:lnTo>
                    <a:lnTo>
                      <a:pt x="73" y="219"/>
                    </a:lnTo>
                    <a:lnTo>
                      <a:pt x="72" y="214"/>
                    </a:lnTo>
                    <a:lnTo>
                      <a:pt x="72" y="207"/>
                    </a:lnTo>
                    <a:lnTo>
                      <a:pt x="73" y="202"/>
                    </a:lnTo>
                    <a:lnTo>
                      <a:pt x="74" y="200"/>
                    </a:lnTo>
                    <a:lnTo>
                      <a:pt x="76" y="197"/>
                    </a:lnTo>
                    <a:lnTo>
                      <a:pt x="78" y="195"/>
                    </a:lnTo>
                    <a:lnTo>
                      <a:pt x="82" y="194"/>
                    </a:lnTo>
                    <a:lnTo>
                      <a:pt x="86" y="192"/>
                    </a:lnTo>
                    <a:lnTo>
                      <a:pt x="89" y="190"/>
                    </a:lnTo>
                    <a:lnTo>
                      <a:pt x="91" y="187"/>
                    </a:lnTo>
                    <a:lnTo>
                      <a:pt x="93" y="183"/>
                    </a:lnTo>
                    <a:lnTo>
                      <a:pt x="96" y="176"/>
                    </a:lnTo>
                    <a:lnTo>
                      <a:pt x="97" y="166"/>
                    </a:lnTo>
                    <a:lnTo>
                      <a:pt x="98" y="157"/>
                    </a:lnTo>
                    <a:lnTo>
                      <a:pt x="100" y="150"/>
                    </a:lnTo>
                    <a:lnTo>
                      <a:pt x="101" y="146"/>
                    </a:lnTo>
                    <a:lnTo>
                      <a:pt x="103" y="142"/>
                    </a:lnTo>
                    <a:lnTo>
                      <a:pt x="105" y="140"/>
                    </a:lnTo>
                    <a:lnTo>
                      <a:pt x="110" y="138"/>
                    </a:lnTo>
                    <a:lnTo>
                      <a:pt x="114" y="135"/>
                    </a:lnTo>
                    <a:lnTo>
                      <a:pt x="117" y="132"/>
                    </a:lnTo>
                    <a:lnTo>
                      <a:pt x="122" y="126"/>
                    </a:lnTo>
                    <a:lnTo>
                      <a:pt x="125" y="121"/>
                    </a:lnTo>
                    <a:lnTo>
                      <a:pt x="130" y="110"/>
                    </a:lnTo>
                    <a:lnTo>
                      <a:pt x="136" y="100"/>
                    </a:lnTo>
                    <a:lnTo>
                      <a:pt x="140" y="94"/>
                    </a:lnTo>
                    <a:lnTo>
                      <a:pt x="144" y="90"/>
                    </a:lnTo>
                    <a:lnTo>
                      <a:pt x="148" y="86"/>
                    </a:lnTo>
                    <a:lnTo>
                      <a:pt x="152" y="85"/>
                    </a:lnTo>
                    <a:lnTo>
                      <a:pt x="156" y="85"/>
                    </a:lnTo>
                    <a:lnTo>
                      <a:pt x="159" y="87"/>
                    </a:lnTo>
                    <a:lnTo>
                      <a:pt x="161" y="90"/>
                    </a:lnTo>
                    <a:lnTo>
                      <a:pt x="164" y="93"/>
                    </a:lnTo>
                    <a:lnTo>
                      <a:pt x="166" y="97"/>
                    </a:lnTo>
                    <a:lnTo>
                      <a:pt x="167" y="102"/>
                    </a:lnTo>
                    <a:lnTo>
                      <a:pt x="168" y="108"/>
                    </a:lnTo>
                    <a:lnTo>
                      <a:pt x="168" y="113"/>
                    </a:lnTo>
                    <a:lnTo>
                      <a:pt x="167" y="119"/>
                    </a:lnTo>
                    <a:lnTo>
                      <a:pt x="165" y="124"/>
                    </a:lnTo>
                    <a:lnTo>
                      <a:pt x="163" y="129"/>
                    </a:lnTo>
                    <a:lnTo>
                      <a:pt x="159" y="135"/>
                    </a:lnTo>
                    <a:lnTo>
                      <a:pt x="159" y="137"/>
                    </a:lnTo>
                    <a:lnTo>
                      <a:pt x="160" y="138"/>
                    </a:lnTo>
                    <a:lnTo>
                      <a:pt x="164" y="139"/>
                    </a:lnTo>
                    <a:lnTo>
                      <a:pt x="168" y="139"/>
                    </a:lnTo>
                    <a:lnTo>
                      <a:pt x="172" y="138"/>
                    </a:lnTo>
                    <a:lnTo>
                      <a:pt x="178" y="137"/>
                    </a:lnTo>
                    <a:lnTo>
                      <a:pt x="182" y="135"/>
                    </a:lnTo>
                    <a:lnTo>
                      <a:pt x="185" y="132"/>
                    </a:lnTo>
                    <a:lnTo>
                      <a:pt x="192" y="126"/>
                    </a:lnTo>
                    <a:lnTo>
                      <a:pt x="199" y="121"/>
                    </a:lnTo>
                    <a:lnTo>
                      <a:pt x="207" y="116"/>
                    </a:lnTo>
                    <a:lnTo>
                      <a:pt x="214" y="114"/>
                    </a:lnTo>
                    <a:lnTo>
                      <a:pt x="219" y="113"/>
                    </a:lnTo>
                    <a:lnTo>
                      <a:pt x="222" y="114"/>
                    </a:lnTo>
                    <a:lnTo>
                      <a:pt x="225" y="115"/>
                    </a:lnTo>
                    <a:lnTo>
                      <a:pt x="227" y="118"/>
                    </a:lnTo>
                    <a:lnTo>
                      <a:pt x="229" y="121"/>
                    </a:lnTo>
                    <a:lnTo>
                      <a:pt x="232" y="125"/>
                    </a:lnTo>
                    <a:lnTo>
                      <a:pt x="233" y="131"/>
                    </a:lnTo>
                    <a:lnTo>
                      <a:pt x="233" y="138"/>
                    </a:lnTo>
                    <a:lnTo>
                      <a:pt x="234" y="131"/>
                    </a:lnTo>
                    <a:lnTo>
                      <a:pt x="241" y="109"/>
                    </a:lnTo>
                    <a:lnTo>
                      <a:pt x="244" y="104"/>
                    </a:lnTo>
                    <a:lnTo>
                      <a:pt x="248" y="97"/>
                    </a:lnTo>
                    <a:lnTo>
                      <a:pt x="252" y="92"/>
                    </a:lnTo>
                    <a:lnTo>
                      <a:pt x="257" y="86"/>
                    </a:lnTo>
                    <a:lnTo>
                      <a:pt x="263" y="83"/>
                    </a:lnTo>
                    <a:lnTo>
                      <a:pt x="269" y="79"/>
                    </a:lnTo>
                    <a:lnTo>
                      <a:pt x="277" y="77"/>
                    </a:lnTo>
                    <a:lnTo>
                      <a:pt x="285" y="77"/>
                    </a:lnTo>
                    <a:lnTo>
                      <a:pt x="291" y="77"/>
                    </a:lnTo>
                    <a:lnTo>
                      <a:pt x="295" y="78"/>
                    </a:lnTo>
                    <a:lnTo>
                      <a:pt x="298" y="79"/>
                    </a:lnTo>
                    <a:lnTo>
                      <a:pt x="301" y="81"/>
                    </a:lnTo>
                    <a:lnTo>
                      <a:pt x="303" y="84"/>
                    </a:lnTo>
                    <a:lnTo>
                      <a:pt x="304" y="86"/>
                    </a:lnTo>
                    <a:lnTo>
                      <a:pt x="305" y="90"/>
                    </a:lnTo>
                    <a:lnTo>
                      <a:pt x="305" y="94"/>
                    </a:lnTo>
                    <a:lnTo>
                      <a:pt x="303" y="102"/>
                    </a:lnTo>
                    <a:lnTo>
                      <a:pt x="300" y="111"/>
                    </a:lnTo>
                    <a:lnTo>
                      <a:pt x="295" y="122"/>
                    </a:lnTo>
                    <a:lnTo>
                      <a:pt x="289" y="132"/>
                    </a:lnTo>
                    <a:lnTo>
                      <a:pt x="264" y="170"/>
                    </a:lnTo>
                    <a:lnTo>
                      <a:pt x="253" y="188"/>
                    </a:lnTo>
                    <a:lnTo>
                      <a:pt x="259" y="187"/>
                    </a:lnTo>
                    <a:lnTo>
                      <a:pt x="264" y="183"/>
                    </a:lnTo>
                    <a:lnTo>
                      <a:pt x="271" y="180"/>
                    </a:lnTo>
                    <a:lnTo>
                      <a:pt x="280" y="175"/>
                    </a:lnTo>
                    <a:lnTo>
                      <a:pt x="297" y="162"/>
                    </a:lnTo>
                    <a:lnTo>
                      <a:pt x="315" y="150"/>
                    </a:lnTo>
                    <a:lnTo>
                      <a:pt x="323" y="146"/>
                    </a:lnTo>
                    <a:lnTo>
                      <a:pt x="332" y="142"/>
                    </a:lnTo>
                    <a:lnTo>
                      <a:pt x="339" y="140"/>
                    </a:lnTo>
                    <a:lnTo>
                      <a:pt x="346" y="140"/>
                    </a:lnTo>
                    <a:lnTo>
                      <a:pt x="348" y="141"/>
                    </a:lnTo>
                    <a:lnTo>
                      <a:pt x="351" y="143"/>
                    </a:lnTo>
                    <a:lnTo>
                      <a:pt x="353" y="146"/>
                    </a:lnTo>
                    <a:lnTo>
                      <a:pt x="356" y="149"/>
                    </a:lnTo>
                    <a:lnTo>
                      <a:pt x="357" y="153"/>
                    </a:lnTo>
                    <a:lnTo>
                      <a:pt x="358" y="157"/>
                    </a:lnTo>
                    <a:lnTo>
                      <a:pt x="359" y="164"/>
                    </a:lnTo>
                    <a:lnTo>
                      <a:pt x="359" y="170"/>
                    </a:lnTo>
                    <a:lnTo>
                      <a:pt x="372" y="166"/>
                    </a:lnTo>
                    <a:lnTo>
                      <a:pt x="388" y="162"/>
                    </a:lnTo>
                    <a:lnTo>
                      <a:pt x="390" y="162"/>
                    </a:lnTo>
                    <a:lnTo>
                      <a:pt x="390" y="163"/>
                    </a:lnTo>
                    <a:lnTo>
                      <a:pt x="391" y="164"/>
                    </a:lnTo>
                    <a:lnTo>
                      <a:pt x="391" y="165"/>
                    </a:lnTo>
                    <a:lnTo>
                      <a:pt x="391" y="169"/>
                    </a:lnTo>
                    <a:lnTo>
                      <a:pt x="390" y="175"/>
                    </a:lnTo>
                    <a:lnTo>
                      <a:pt x="389" y="179"/>
                    </a:lnTo>
                    <a:lnTo>
                      <a:pt x="389" y="183"/>
                    </a:lnTo>
                    <a:lnTo>
                      <a:pt x="390" y="185"/>
                    </a:lnTo>
                    <a:lnTo>
                      <a:pt x="391" y="187"/>
                    </a:lnTo>
                    <a:lnTo>
                      <a:pt x="392" y="188"/>
                    </a:lnTo>
                    <a:lnTo>
                      <a:pt x="394" y="188"/>
                    </a:lnTo>
                    <a:lnTo>
                      <a:pt x="408" y="189"/>
                    </a:lnTo>
                    <a:lnTo>
                      <a:pt x="420" y="191"/>
                    </a:lnTo>
                    <a:lnTo>
                      <a:pt x="425" y="192"/>
                    </a:lnTo>
                    <a:lnTo>
                      <a:pt x="428" y="194"/>
                    </a:lnTo>
                    <a:lnTo>
                      <a:pt x="431" y="196"/>
                    </a:lnTo>
                    <a:lnTo>
                      <a:pt x="433" y="198"/>
                    </a:lnTo>
                    <a:lnTo>
                      <a:pt x="435" y="202"/>
                    </a:lnTo>
                    <a:lnTo>
                      <a:pt x="437" y="205"/>
                    </a:lnTo>
                    <a:lnTo>
                      <a:pt x="437" y="207"/>
                    </a:lnTo>
                    <a:lnTo>
                      <a:pt x="437" y="210"/>
                    </a:lnTo>
                    <a:lnTo>
                      <a:pt x="435" y="218"/>
                    </a:lnTo>
                    <a:lnTo>
                      <a:pt x="432" y="224"/>
                    </a:lnTo>
                    <a:lnTo>
                      <a:pt x="428" y="232"/>
                    </a:lnTo>
                    <a:lnTo>
                      <a:pt x="422" y="239"/>
                    </a:lnTo>
                    <a:lnTo>
                      <a:pt x="416" y="247"/>
                    </a:lnTo>
                    <a:lnTo>
                      <a:pt x="410" y="253"/>
                    </a:lnTo>
                    <a:lnTo>
                      <a:pt x="396" y="265"/>
                    </a:lnTo>
                    <a:lnTo>
                      <a:pt x="383" y="273"/>
                    </a:lnTo>
                    <a:lnTo>
                      <a:pt x="379" y="276"/>
                    </a:lnTo>
                    <a:lnTo>
                      <a:pt x="376" y="281"/>
                    </a:lnTo>
                    <a:lnTo>
                      <a:pt x="373" y="288"/>
                    </a:lnTo>
                    <a:lnTo>
                      <a:pt x="370" y="297"/>
                    </a:lnTo>
                    <a:lnTo>
                      <a:pt x="367" y="306"/>
                    </a:lnTo>
                    <a:lnTo>
                      <a:pt x="365" y="316"/>
                    </a:lnTo>
                    <a:lnTo>
                      <a:pt x="364" y="325"/>
                    </a:lnTo>
                    <a:lnTo>
                      <a:pt x="364" y="334"/>
                    </a:lnTo>
                    <a:lnTo>
                      <a:pt x="364" y="342"/>
                    </a:lnTo>
                    <a:lnTo>
                      <a:pt x="366" y="347"/>
                    </a:lnTo>
                    <a:lnTo>
                      <a:pt x="367" y="350"/>
                    </a:lnTo>
                    <a:lnTo>
                      <a:pt x="369" y="352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5" y="353"/>
                    </a:lnTo>
                    <a:lnTo>
                      <a:pt x="378" y="352"/>
                    </a:lnTo>
                    <a:lnTo>
                      <a:pt x="380" y="349"/>
                    </a:lnTo>
                    <a:lnTo>
                      <a:pt x="385" y="346"/>
                    </a:lnTo>
                    <a:lnTo>
                      <a:pt x="393" y="336"/>
                    </a:lnTo>
                    <a:lnTo>
                      <a:pt x="403" y="322"/>
                    </a:lnTo>
                    <a:lnTo>
                      <a:pt x="408" y="315"/>
                    </a:lnTo>
                    <a:lnTo>
                      <a:pt x="415" y="308"/>
                    </a:lnTo>
                    <a:lnTo>
                      <a:pt x="421" y="302"/>
                    </a:lnTo>
                    <a:lnTo>
                      <a:pt x="428" y="297"/>
                    </a:lnTo>
                    <a:lnTo>
                      <a:pt x="441" y="288"/>
                    </a:lnTo>
                    <a:lnTo>
                      <a:pt x="454" y="281"/>
                    </a:lnTo>
                    <a:lnTo>
                      <a:pt x="466" y="276"/>
                    </a:lnTo>
                    <a:lnTo>
                      <a:pt x="476" y="272"/>
                    </a:lnTo>
                    <a:lnTo>
                      <a:pt x="481" y="270"/>
                    </a:lnTo>
                    <a:lnTo>
                      <a:pt x="485" y="266"/>
                    </a:lnTo>
                    <a:lnTo>
                      <a:pt x="488" y="264"/>
                    </a:lnTo>
                    <a:lnTo>
                      <a:pt x="492" y="261"/>
                    </a:lnTo>
                    <a:lnTo>
                      <a:pt x="499" y="252"/>
                    </a:lnTo>
                    <a:lnTo>
                      <a:pt x="507" y="246"/>
                    </a:lnTo>
                    <a:lnTo>
                      <a:pt x="514" y="243"/>
                    </a:lnTo>
                    <a:lnTo>
                      <a:pt x="521" y="242"/>
                    </a:lnTo>
                    <a:lnTo>
                      <a:pt x="527" y="243"/>
                    </a:lnTo>
                    <a:lnTo>
                      <a:pt x="533" y="246"/>
                    </a:lnTo>
                    <a:lnTo>
                      <a:pt x="538" y="249"/>
                    </a:lnTo>
                    <a:lnTo>
                      <a:pt x="542" y="254"/>
                    </a:lnTo>
                    <a:lnTo>
                      <a:pt x="558" y="277"/>
                    </a:lnTo>
                    <a:lnTo>
                      <a:pt x="567" y="287"/>
                    </a:lnTo>
                    <a:lnTo>
                      <a:pt x="576" y="286"/>
                    </a:lnTo>
                    <a:lnTo>
                      <a:pt x="584" y="287"/>
                    </a:lnTo>
                    <a:lnTo>
                      <a:pt x="594" y="289"/>
                    </a:lnTo>
                    <a:lnTo>
                      <a:pt x="605" y="292"/>
                    </a:lnTo>
                    <a:lnTo>
                      <a:pt x="617" y="298"/>
                    </a:lnTo>
                    <a:lnTo>
                      <a:pt x="629" y="303"/>
                    </a:lnTo>
                    <a:lnTo>
                      <a:pt x="639" y="309"/>
                    </a:lnTo>
                    <a:lnTo>
                      <a:pt x="651" y="317"/>
                    </a:lnTo>
                    <a:lnTo>
                      <a:pt x="662" y="326"/>
                    </a:lnTo>
                    <a:lnTo>
                      <a:pt x="672" y="333"/>
                    </a:lnTo>
                    <a:lnTo>
                      <a:pt x="681" y="342"/>
                    </a:lnTo>
                    <a:lnTo>
                      <a:pt x="690" y="350"/>
                    </a:lnTo>
                    <a:lnTo>
                      <a:pt x="696" y="358"/>
                    </a:lnTo>
                    <a:lnTo>
                      <a:pt x="701" y="366"/>
                    </a:lnTo>
                    <a:lnTo>
                      <a:pt x="704" y="372"/>
                    </a:lnTo>
                    <a:lnTo>
                      <a:pt x="706" y="378"/>
                    </a:lnTo>
                    <a:lnTo>
                      <a:pt x="706" y="382"/>
                    </a:lnTo>
                    <a:lnTo>
                      <a:pt x="708" y="385"/>
                    </a:lnTo>
                    <a:lnTo>
                      <a:pt x="712" y="388"/>
                    </a:lnTo>
                    <a:lnTo>
                      <a:pt x="717" y="393"/>
                    </a:lnTo>
                    <a:lnTo>
                      <a:pt x="730" y="400"/>
                    </a:lnTo>
                    <a:lnTo>
                      <a:pt x="747" y="409"/>
                    </a:lnTo>
                    <a:lnTo>
                      <a:pt x="768" y="417"/>
                    </a:lnTo>
                    <a:lnTo>
                      <a:pt x="790" y="427"/>
                    </a:lnTo>
                    <a:lnTo>
                      <a:pt x="815" y="436"/>
                    </a:lnTo>
                    <a:lnTo>
                      <a:pt x="842" y="444"/>
                    </a:lnTo>
                    <a:lnTo>
                      <a:pt x="896" y="460"/>
                    </a:lnTo>
                    <a:lnTo>
                      <a:pt x="948" y="474"/>
                    </a:lnTo>
                    <a:lnTo>
                      <a:pt x="970" y="480"/>
                    </a:lnTo>
                    <a:lnTo>
                      <a:pt x="991" y="483"/>
                    </a:lnTo>
                    <a:lnTo>
                      <a:pt x="1007" y="486"/>
                    </a:lnTo>
                    <a:lnTo>
                      <a:pt x="1020" y="486"/>
                    </a:lnTo>
                    <a:lnTo>
                      <a:pt x="1052" y="486"/>
                    </a:lnTo>
                    <a:lnTo>
                      <a:pt x="1075" y="485"/>
                    </a:lnTo>
                    <a:lnTo>
                      <a:pt x="1083" y="484"/>
                    </a:lnTo>
                    <a:lnTo>
                      <a:pt x="1088" y="482"/>
                    </a:lnTo>
                    <a:lnTo>
                      <a:pt x="1092" y="481"/>
                    </a:lnTo>
                    <a:lnTo>
                      <a:pt x="1095" y="480"/>
                    </a:lnTo>
                    <a:lnTo>
                      <a:pt x="1095" y="478"/>
                    </a:lnTo>
                    <a:lnTo>
                      <a:pt x="1093" y="477"/>
                    </a:lnTo>
                    <a:lnTo>
                      <a:pt x="1090" y="474"/>
                    </a:lnTo>
                    <a:lnTo>
                      <a:pt x="1086" y="472"/>
                    </a:lnTo>
                    <a:lnTo>
                      <a:pt x="1075" y="468"/>
                    </a:lnTo>
                    <a:lnTo>
                      <a:pt x="1060" y="464"/>
                    </a:lnTo>
                    <a:lnTo>
                      <a:pt x="1021" y="454"/>
                    </a:lnTo>
                    <a:lnTo>
                      <a:pt x="981" y="445"/>
                    </a:lnTo>
                    <a:lnTo>
                      <a:pt x="946" y="439"/>
                    </a:lnTo>
                    <a:lnTo>
                      <a:pt x="923" y="433"/>
                    </a:lnTo>
                    <a:lnTo>
                      <a:pt x="898" y="427"/>
                    </a:lnTo>
                    <a:lnTo>
                      <a:pt x="874" y="419"/>
                    </a:lnTo>
                    <a:lnTo>
                      <a:pt x="852" y="410"/>
                    </a:lnTo>
                    <a:lnTo>
                      <a:pt x="830" y="400"/>
                    </a:lnTo>
                    <a:lnTo>
                      <a:pt x="809" y="389"/>
                    </a:lnTo>
                    <a:lnTo>
                      <a:pt x="788" y="377"/>
                    </a:lnTo>
                    <a:lnTo>
                      <a:pt x="769" y="364"/>
                    </a:lnTo>
                    <a:lnTo>
                      <a:pt x="748" y="352"/>
                    </a:lnTo>
                    <a:lnTo>
                      <a:pt x="711" y="324"/>
                    </a:lnTo>
                    <a:lnTo>
                      <a:pt x="673" y="294"/>
                    </a:lnTo>
                    <a:lnTo>
                      <a:pt x="634" y="265"/>
                    </a:lnTo>
                    <a:lnTo>
                      <a:pt x="594" y="237"/>
                    </a:lnTo>
                    <a:lnTo>
                      <a:pt x="563" y="216"/>
                    </a:lnTo>
                    <a:lnTo>
                      <a:pt x="516" y="183"/>
                    </a:lnTo>
                    <a:lnTo>
                      <a:pt x="460" y="145"/>
                    </a:lnTo>
                    <a:lnTo>
                      <a:pt x="399" y="102"/>
                    </a:lnTo>
                    <a:lnTo>
                      <a:pt x="367" y="83"/>
                    </a:lnTo>
                    <a:lnTo>
                      <a:pt x="337" y="64"/>
                    </a:lnTo>
                    <a:lnTo>
                      <a:pt x="308" y="46"/>
                    </a:lnTo>
                    <a:lnTo>
                      <a:pt x="281" y="30"/>
                    </a:lnTo>
                    <a:lnTo>
                      <a:pt x="256" y="17"/>
                    </a:lnTo>
                    <a:lnTo>
                      <a:pt x="235" y="8"/>
                    </a:lnTo>
                    <a:lnTo>
                      <a:pt x="225" y="4"/>
                    </a:lnTo>
                    <a:lnTo>
                      <a:pt x="216" y="2"/>
                    </a:lnTo>
                    <a:lnTo>
                      <a:pt x="209" y="0"/>
                    </a:lnTo>
                    <a:lnTo>
                      <a:pt x="20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1" name="Freeform 228">
                <a:extLst>
                  <a:ext uri="{FF2B5EF4-FFF2-40B4-BE49-F238E27FC236}">
                    <a16:creationId xmlns:a16="http://schemas.microsoft.com/office/drawing/2014/main" xmlns="" id="{6FA3FA67-3FBA-4C10-9C4A-7FA504ECC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" y="3408"/>
                <a:ext cx="69" cy="111"/>
              </a:xfrm>
              <a:custGeom>
                <a:avLst/>
                <a:gdLst>
                  <a:gd name="T0" fmla="*/ 115 w 277"/>
                  <a:gd name="T1" fmla="*/ 14 h 443"/>
                  <a:gd name="T2" fmla="*/ 85 w 277"/>
                  <a:gd name="T3" fmla="*/ 47 h 443"/>
                  <a:gd name="T4" fmla="*/ 57 w 277"/>
                  <a:gd name="T5" fmla="*/ 90 h 443"/>
                  <a:gd name="T6" fmla="*/ 31 w 277"/>
                  <a:gd name="T7" fmla="*/ 125 h 443"/>
                  <a:gd name="T8" fmla="*/ 10 w 277"/>
                  <a:gd name="T9" fmla="*/ 131 h 443"/>
                  <a:gd name="T10" fmla="*/ 0 w 277"/>
                  <a:gd name="T11" fmla="*/ 145 h 443"/>
                  <a:gd name="T12" fmla="*/ 6 w 277"/>
                  <a:gd name="T13" fmla="*/ 170 h 443"/>
                  <a:gd name="T14" fmla="*/ 66 w 277"/>
                  <a:gd name="T15" fmla="*/ 119 h 443"/>
                  <a:gd name="T16" fmla="*/ 94 w 277"/>
                  <a:gd name="T17" fmla="*/ 115 h 443"/>
                  <a:gd name="T18" fmla="*/ 98 w 277"/>
                  <a:gd name="T19" fmla="*/ 131 h 443"/>
                  <a:gd name="T20" fmla="*/ 76 w 277"/>
                  <a:gd name="T21" fmla="*/ 180 h 443"/>
                  <a:gd name="T22" fmla="*/ 91 w 277"/>
                  <a:gd name="T23" fmla="*/ 171 h 443"/>
                  <a:gd name="T24" fmla="*/ 105 w 277"/>
                  <a:gd name="T25" fmla="*/ 173 h 443"/>
                  <a:gd name="T26" fmla="*/ 94 w 277"/>
                  <a:gd name="T27" fmla="*/ 214 h 443"/>
                  <a:gd name="T28" fmla="*/ 75 w 277"/>
                  <a:gd name="T29" fmla="*/ 280 h 443"/>
                  <a:gd name="T30" fmla="*/ 62 w 277"/>
                  <a:gd name="T31" fmla="*/ 332 h 443"/>
                  <a:gd name="T32" fmla="*/ 60 w 277"/>
                  <a:gd name="T33" fmla="*/ 379 h 443"/>
                  <a:gd name="T34" fmla="*/ 72 w 277"/>
                  <a:gd name="T35" fmla="*/ 364 h 443"/>
                  <a:gd name="T36" fmla="*/ 94 w 277"/>
                  <a:gd name="T37" fmla="*/ 313 h 443"/>
                  <a:gd name="T38" fmla="*/ 99 w 277"/>
                  <a:gd name="T39" fmla="*/ 289 h 443"/>
                  <a:gd name="T40" fmla="*/ 115 w 277"/>
                  <a:gd name="T41" fmla="*/ 247 h 443"/>
                  <a:gd name="T42" fmla="*/ 129 w 277"/>
                  <a:gd name="T43" fmla="*/ 236 h 443"/>
                  <a:gd name="T44" fmla="*/ 130 w 277"/>
                  <a:gd name="T45" fmla="*/ 265 h 443"/>
                  <a:gd name="T46" fmla="*/ 129 w 277"/>
                  <a:gd name="T47" fmla="*/ 292 h 443"/>
                  <a:gd name="T48" fmla="*/ 125 w 277"/>
                  <a:gd name="T49" fmla="*/ 299 h 443"/>
                  <a:gd name="T50" fmla="*/ 147 w 277"/>
                  <a:gd name="T51" fmla="*/ 302 h 443"/>
                  <a:gd name="T52" fmla="*/ 145 w 277"/>
                  <a:gd name="T53" fmla="*/ 311 h 443"/>
                  <a:gd name="T54" fmla="*/ 159 w 277"/>
                  <a:gd name="T55" fmla="*/ 314 h 443"/>
                  <a:gd name="T56" fmla="*/ 157 w 277"/>
                  <a:gd name="T57" fmla="*/ 330 h 443"/>
                  <a:gd name="T58" fmla="*/ 131 w 277"/>
                  <a:gd name="T59" fmla="*/ 365 h 443"/>
                  <a:gd name="T60" fmla="*/ 148 w 277"/>
                  <a:gd name="T61" fmla="*/ 364 h 443"/>
                  <a:gd name="T62" fmla="*/ 186 w 277"/>
                  <a:gd name="T63" fmla="*/ 354 h 443"/>
                  <a:gd name="T64" fmla="*/ 172 w 277"/>
                  <a:gd name="T65" fmla="*/ 375 h 443"/>
                  <a:gd name="T66" fmla="*/ 142 w 277"/>
                  <a:gd name="T67" fmla="*/ 420 h 443"/>
                  <a:gd name="T68" fmla="*/ 166 w 277"/>
                  <a:gd name="T69" fmla="*/ 409 h 443"/>
                  <a:gd name="T70" fmla="*/ 183 w 277"/>
                  <a:gd name="T71" fmla="*/ 399 h 443"/>
                  <a:gd name="T72" fmla="*/ 187 w 277"/>
                  <a:gd name="T73" fmla="*/ 407 h 443"/>
                  <a:gd name="T74" fmla="*/ 191 w 277"/>
                  <a:gd name="T75" fmla="*/ 417 h 443"/>
                  <a:gd name="T76" fmla="*/ 227 w 277"/>
                  <a:gd name="T77" fmla="*/ 412 h 443"/>
                  <a:gd name="T78" fmla="*/ 246 w 277"/>
                  <a:gd name="T79" fmla="*/ 415 h 443"/>
                  <a:gd name="T80" fmla="*/ 256 w 277"/>
                  <a:gd name="T81" fmla="*/ 438 h 443"/>
                  <a:gd name="T82" fmla="*/ 270 w 277"/>
                  <a:gd name="T83" fmla="*/ 442 h 443"/>
                  <a:gd name="T84" fmla="*/ 276 w 277"/>
                  <a:gd name="T85" fmla="*/ 427 h 443"/>
                  <a:gd name="T86" fmla="*/ 258 w 277"/>
                  <a:gd name="T87" fmla="*/ 390 h 443"/>
                  <a:gd name="T88" fmla="*/ 198 w 277"/>
                  <a:gd name="T89" fmla="*/ 296 h 443"/>
                  <a:gd name="T90" fmla="*/ 163 w 277"/>
                  <a:gd name="T91" fmla="*/ 210 h 443"/>
                  <a:gd name="T92" fmla="*/ 161 w 277"/>
                  <a:gd name="T93" fmla="*/ 172 h 443"/>
                  <a:gd name="T94" fmla="*/ 149 w 277"/>
                  <a:gd name="T95" fmla="*/ 92 h 443"/>
                  <a:gd name="T96" fmla="*/ 120 w 277"/>
                  <a:gd name="T9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7" h="443">
                    <a:moveTo>
                      <a:pt x="120" y="1"/>
                    </a:moveTo>
                    <a:lnTo>
                      <a:pt x="119" y="4"/>
                    </a:lnTo>
                    <a:lnTo>
                      <a:pt x="117" y="9"/>
                    </a:lnTo>
                    <a:lnTo>
                      <a:pt x="115" y="14"/>
                    </a:lnTo>
                    <a:lnTo>
                      <a:pt x="112" y="18"/>
                    </a:lnTo>
                    <a:lnTo>
                      <a:pt x="103" y="28"/>
                    </a:lnTo>
                    <a:lnTo>
                      <a:pt x="94" y="37"/>
                    </a:lnTo>
                    <a:lnTo>
                      <a:pt x="85" y="47"/>
                    </a:lnTo>
                    <a:lnTo>
                      <a:pt x="76" y="57"/>
                    </a:lnTo>
                    <a:lnTo>
                      <a:pt x="68" y="64"/>
                    </a:lnTo>
                    <a:lnTo>
                      <a:pt x="64" y="72"/>
                    </a:lnTo>
                    <a:lnTo>
                      <a:pt x="57" y="90"/>
                    </a:lnTo>
                    <a:lnTo>
                      <a:pt x="48" y="109"/>
                    </a:lnTo>
                    <a:lnTo>
                      <a:pt x="41" y="116"/>
                    </a:lnTo>
                    <a:lnTo>
                      <a:pt x="35" y="123"/>
                    </a:lnTo>
                    <a:lnTo>
                      <a:pt x="31" y="125"/>
                    </a:lnTo>
                    <a:lnTo>
                      <a:pt x="25" y="127"/>
                    </a:lnTo>
                    <a:lnTo>
                      <a:pt x="20" y="129"/>
                    </a:lnTo>
                    <a:lnTo>
                      <a:pt x="15" y="130"/>
                    </a:lnTo>
                    <a:lnTo>
                      <a:pt x="10" y="131"/>
                    </a:lnTo>
                    <a:lnTo>
                      <a:pt x="7" y="132"/>
                    </a:lnTo>
                    <a:lnTo>
                      <a:pt x="5" y="135"/>
                    </a:lnTo>
                    <a:lnTo>
                      <a:pt x="3" y="138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2" y="160"/>
                    </a:lnTo>
                    <a:lnTo>
                      <a:pt x="4" y="167"/>
                    </a:lnTo>
                    <a:lnTo>
                      <a:pt x="6" y="170"/>
                    </a:lnTo>
                    <a:lnTo>
                      <a:pt x="7" y="170"/>
                    </a:lnTo>
                    <a:lnTo>
                      <a:pt x="20" y="158"/>
                    </a:lnTo>
                    <a:lnTo>
                      <a:pt x="44" y="138"/>
                    </a:lnTo>
                    <a:lnTo>
                      <a:pt x="66" y="119"/>
                    </a:lnTo>
                    <a:lnTo>
                      <a:pt x="79" y="111"/>
                    </a:lnTo>
                    <a:lnTo>
                      <a:pt x="86" y="111"/>
                    </a:lnTo>
                    <a:lnTo>
                      <a:pt x="90" y="113"/>
                    </a:lnTo>
                    <a:lnTo>
                      <a:pt x="94" y="115"/>
                    </a:lnTo>
                    <a:lnTo>
                      <a:pt x="97" y="118"/>
                    </a:lnTo>
                    <a:lnTo>
                      <a:pt x="98" y="121"/>
                    </a:lnTo>
                    <a:lnTo>
                      <a:pt x="98" y="126"/>
                    </a:lnTo>
                    <a:lnTo>
                      <a:pt x="98" y="131"/>
                    </a:lnTo>
                    <a:lnTo>
                      <a:pt x="97" y="135"/>
                    </a:lnTo>
                    <a:lnTo>
                      <a:pt x="87" y="157"/>
                    </a:lnTo>
                    <a:lnTo>
                      <a:pt x="77" y="175"/>
                    </a:lnTo>
                    <a:lnTo>
                      <a:pt x="76" y="180"/>
                    </a:lnTo>
                    <a:lnTo>
                      <a:pt x="76" y="181"/>
                    </a:lnTo>
                    <a:lnTo>
                      <a:pt x="79" y="181"/>
                    </a:lnTo>
                    <a:lnTo>
                      <a:pt x="82" y="178"/>
                    </a:lnTo>
                    <a:lnTo>
                      <a:pt x="91" y="171"/>
                    </a:lnTo>
                    <a:lnTo>
                      <a:pt x="97" y="168"/>
                    </a:lnTo>
                    <a:lnTo>
                      <a:pt x="101" y="169"/>
                    </a:lnTo>
                    <a:lnTo>
                      <a:pt x="104" y="170"/>
                    </a:lnTo>
                    <a:lnTo>
                      <a:pt x="105" y="173"/>
                    </a:lnTo>
                    <a:lnTo>
                      <a:pt x="106" y="176"/>
                    </a:lnTo>
                    <a:lnTo>
                      <a:pt x="104" y="186"/>
                    </a:lnTo>
                    <a:lnTo>
                      <a:pt x="100" y="199"/>
                    </a:lnTo>
                    <a:lnTo>
                      <a:pt x="94" y="214"/>
                    </a:lnTo>
                    <a:lnTo>
                      <a:pt x="88" y="231"/>
                    </a:lnTo>
                    <a:lnTo>
                      <a:pt x="81" y="251"/>
                    </a:lnTo>
                    <a:lnTo>
                      <a:pt x="77" y="271"/>
                    </a:lnTo>
                    <a:lnTo>
                      <a:pt x="75" y="280"/>
                    </a:lnTo>
                    <a:lnTo>
                      <a:pt x="73" y="289"/>
                    </a:lnTo>
                    <a:lnTo>
                      <a:pt x="70" y="298"/>
                    </a:lnTo>
                    <a:lnTo>
                      <a:pt x="67" y="306"/>
                    </a:lnTo>
                    <a:lnTo>
                      <a:pt x="62" y="332"/>
                    </a:lnTo>
                    <a:lnTo>
                      <a:pt x="60" y="353"/>
                    </a:lnTo>
                    <a:lnTo>
                      <a:pt x="59" y="369"/>
                    </a:lnTo>
                    <a:lnTo>
                      <a:pt x="59" y="378"/>
                    </a:lnTo>
                    <a:lnTo>
                      <a:pt x="60" y="379"/>
                    </a:lnTo>
                    <a:lnTo>
                      <a:pt x="61" y="379"/>
                    </a:lnTo>
                    <a:lnTo>
                      <a:pt x="63" y="377"/>
                    </a:lnTo>
                    <a:lnTo>
                      <a:pt x="65" y="374"/>
                    </a:lnTo>
                    <a:lnTo>
                      <a:pt x="72" y="364"/>
                    </a:lnTo>
                    <a:lnTo>
                      <a:pt x="78" y="351"/>
                    </a:lnTo>
                    <a:lnTo>
                      <a:pt x="86" y="337"/>
                    </a:lnTo>
                    <a:lnTo>
                      <a:pt x="92" y="321"/>
                    </a:lnTo>
                    <a:lnTo>
                      <a:pt x="94" y="313"/>
                    </a:lnTo>
                    <a:lnTo>
                      <a:pt x="97" y="307"/>
                    </a:lnTo>
                    <a:lnTo>
                      <a:pt x="98" y="299"/>
                    </a:lnTo>
                    <a:lnTo>
                      <a:pt x="98" y="294"/>
                    </a:lnTo>
                    <a:lnTo>
                      <a:pt x="99" y="289"/>
                    </a:lnTo>
                    <a:lnTo>
                      <a:pt x="102" y="279"/>
                    </a:lnTo>
                    <a:lnTo>
                      <a:pt x="105" y="268"/>
                    </a:lnTo>
                    <a:lnTo>
                      <a:pt x="109" y="257"/>
                    </a:lnTo>
                    <a:lnTo>
                      <a:pt x="115" y="247"/>
                    </a:lnTo>
                    <a:lnTo>
                      <a:pt x="120" y="239"/>
                    </a:lnTo>
                    <a:lnTo>
                      <a:pt x="123" y="237"/>
                    </a:lnTo>
                    <a:lnTo>
                      <a:pt x="127" y="236"/>
                    </a:lnTo>
                    <a:lnTo>
                      <a:pt x="129" y="236"/>
                    </a:lnTo>
                    <a:lnTo>
                      <a:pt x="132" y="238"/>
                    </a:lnTo>
                    <a:lnTo>
                      <a:pt x="133" y="243"/>
                    </a:lnTo>
                    <a:lnTo>
                      <a:pt x="132" y="254"/>
                    </a:lnTo>
                    <a:lnTo>
                      <a:pt x="130" y="265"/>
                    </a:lnTo>
                    <a:lnTo>
                      <a:pt x="130" y="271"/>
                    </a:lnTo>
                    <a:lnTo>
                      <a:pt x="130" y="278"/>
                    </a:lnTo>
                    <a:lnTo>
                      <a:pt x="130" y="288"/>
                    </a:lnTo>
                    <a:lnTo>
                      <a:pt x="129" y="292"/>
                    </a:lnTo>
                    <a:lnTo>
                      <a:pt x="128" y="296"/>
                    </a:lnTo>
                    <a:lnTo>
                      <a:pt x="126" y="299"/>
                    </a:lnTo>
                    <a:lnTo>
                      <a:pt x="122" y="300"/>
                    </a:lnTo>
                    <a:lnTo>
                      <a:pt x="125" y="299"/>
                    </a:lnTo>
                    <a:lnTo>
                      <a:pt x="135" y="299"/>
                    </a:lnTo>
                    <a:lnTo>
                      <a:pt x="141" y="299"/>
                    </a:lnTo>
                    <a:lnTo>
                      <a:pt x="145" y="300"/>
                    </a:lnTo>
                    <a:lnTo>
                      <a:pt x="147" y="302"/>
                    </a:lnTo>
                    <a:lnTo>
                      <a:pt x="148" y="304"/>
                    </a:lnTo>
                    <a:lnTo>
                      <a:pt x="149" y="305"/>
                    </a:lnTo>
                    <a:lnTo>
                      <a:pt x="149" y="307"/>
                    </a:lnTo>
                    <a:lnTo>
                      <a:pt x="145" y="311"/>
                    </a:lnTo>
                    <a:lnTo>
                      <a:pt x="141" y="313"/>
                    </a:lnTo>
                    <a:lnTo>
                      <a:pt x="143" y="314"/>
                    </a:lnTo>
                    <a:lnTo>
                      <a:pt x="156" y="314"/>
                    </a:lnTo>
                    <a:lnTo>
                      <a:pt x="159" y="314"/>
                    </a:lnTo>
                    <a:lnTo>
                      <a:pt x="160" y="317"/>
                    </a:lnTo>
                    <a:lnTo>
                      <a:pt x="161" y="319"/>
                    </a:lnTo>
                    <a:lnTo>
                      <a:pt x="160" y="322"/>
                    </a:lnTo>
                    <a:lnTo>
                      <a:pt x="157" y="330"/>
                    </a:lnTo>
                    <a:lnTo>
                      <a:pt x="152" y="338"/>
                    </a:lnTo>
                    <a:lnTo>
                      <a:pt x="139" y="354"/>
                    </a:lnTo>
                    <a:lnTo>
                      <a:pt x="132" y="362"/>
                    </a:lnTo>
                    <a:lnTo>
                      <a:pt x="131" y="365"/>
                    </a:lnTo>
                    <a:lnTo>
                      <a:pt x="132" y="366"/>
                    </a:lnTo>
                    <a:lnTo>
                      <a:pt x="134" y="366"/>
                    </a:lnTo>
                    <a:lnTo>
                      <a:pt x="137" y="366"/>
                    </a:lnTo>
                    <a:lnTo>
                      <a:pt x="148" y="364"/>
                    </a:lnTo>
                    <a:lnTo>
                      <a:pt x="161" y="360"/>
                    </a:lnTo>
                    <a:lnTo>
                      <a:pt x="173" y="357"/>
                    </a:lnTo>
                    <a:lnTo>
                      <a:pt x="183" y="354"/>
                    </a:lnTo>
                    <a:lnTo>
                      <a:pt x="186" y="354"/>
                    </a:lnTo>
                    <a:lnTo>
                      <a:pt x="188" y="355"/>
                    </a:lnTo>
                    <a:lnTo>
                      <a:pt x="187" y="357"/>
                    </a:lnTo>
                    <a:lnTo>
                      <a:pt x="185" y="360"/>
                    </a:lnTo>
                    <a:lnTo>
                      <a:pt x="172" y="375"/>
                    </a:lnTo>
                    <a:lnTo>
                      <a:pt x="156" y="397"/>
                    </a:lnTo>
                    <a:lnTo>
                      <a:pt x="142" y="417"/>
                    </a:lnTo>
                    <a:lnTo>
                      <a:pt x="136" y="424"/>
                    </a:lnTo>
                    <a:lnTo>
                      <a:pt x="142" y="420"/>
                    </a:lnTo>
                    <a:lnTo>
                      <a:pt x="147" y="417"/>
                    </a:lnTo>
                    <a:lnTo>
                      <a:pt x="154" y="415"/>
                    </a:lnTo>
                    <a:lnTo>
                      <a:pt x="159" y="412"/>
                    </a:lnTo>
                    <a:lnTo>
                      <a:pt x="166" y="409"/>
                    </a:lnTo>
                    <a:lnTo>
                      <a:pt x="171" y="407"/>
                    </a:lnTo>
                    <a:lnTo>
                      <a:pt x="176" y="404"/>
                    </a:lnTo>
                    <a:lnTo>
                      <a:pt x="181" y="401"/>
                    </a:lnTo>
                    <a:lnTo>
                      <a:pt x="183" y="399"/>
                    </a:lnTo>
                    <a:lnTo>
                      <a:pt x="185" y="397"/>
                    </a:lnTo>
                    <a:lnTo>
                      <a:pt x="187" y="399"/>
                    </a:lnTo>
                    <a:lnTo>
                      <a:pt x="187" y="401"/>
                    </a:lnTo>
                    <a:lnTo>
                      <a:pt x="187" y="407"/>
                    </a:lnTo>
                    <a:lnTo>
                      <a:pt x="187" y="413"/>
                    </a:lnTo>
                    <a:lnTo>
                      <a:pt x="187" y="415"/>
                    </a:lnTo>
                    <a:lnTo>
                      <a:pt x="188" y="416"/>
                    </a:lnTo>
                    <a:lnTo>
                      <a:pt x="191" y="417"/>
                    </a:lnTo>
                    <a:lnTo>
                      <a:pt x="195" y="417"/>
                    </a:lnTo>
                    <a:lnTo>
                      <a:pt x="204" y="416"/>
                    </a:lnTo>
                    <a:lnTo>
                      <a:pt x="215" y="414"/>
                    </a:lnTo>
                    <a:lnTo>
                      <a:pt x="227" y="412"/>
                    </a:lnTo>
                    <a:lnTo>
                      <a:pt x="238" y="410"/>
                    </a:lnTo>
                    <a:lnTo>
                      <a:pt x="241" y="412"/>
                    </a:lnTo>
                    <a:lnTo>
                      <a:pt x="244" y="413"/>
                    </a:lnTo>
                    <a:lnTo>
                      <a:pt x="246" y="415"/>
                    </a:lnTo>
                    <a:lnTo>
                      <a:pt x="248" y="417"/>
                    </a:lnTo>
                    <a:lnTo>
                      <a:pt x="249" y="424"/>
                    </a:lnTo>
                    <a:lnTo>
                      <a:pt x="252" y="432"/>
                    </a:lnTo>
                    <a:lnTo>
                      <a:pt x="256" y="438"/>
                    </a:lnTo>
                    <a:lnTo>
                      <a:pt x="262" y="442"/>
                    </a:lnTo>
                    <a:lnTo>
                      <a:pt x="265" y="443"/>
                    </a:lnTo>
                    <a:lnTo>
                      <a:pt x="267" y="443"/>
                    </a:lnTo>
                    <a:lnTo>
                      <a:pt x="270" y="442"/>
                    </a:lnTo>
                    <a:lnTo>
                      <a:pt x="272" y="441"/>
                    </a:lnTo>
                    <a:lnTo>
                      <a:pt x="273" y="437"/>
                    </a:lnTo>
                    <a:lnTo>
                      <a:pt x="276" y="433"/>
                    </a:lnTo>
                    <a:lnTo>
                      <a:pt x="276" y="427"/>
                    </a:lnTo>
                    <a:lnTo>
                      <a:pt x="277" y="420"/>
                    </a:lnTo>
                    <a:lnTo>
                      <a:pt x="274" y="414"/>
                    </a:lnTo>
                    <a:lnTo>
                      <a:pt x="268" y="404"/>
                    </a:lnTo>
                    <a:lnTo>
                      <a:pt x="258" y="390"/>
                    </a:lnTo>
                    <a:lnTo>
                      <a:pt x="248" y="376"/>
                    </a:lnTo>
                    <a:lnTo>
                      <a:pt x="227" y="347"/>
                    </a:lnTo>
                    <a:lnTo>
                      <a:pt x="214" y="326"/>
                    </a:lnTo>
                    <a:lnTo>
                      <a:pt x="198" y="296"/>
                    </a:lnTo>
                    <a:lnTo>
                      <a:pt x="180" y="258"/>
                    </a:lnTo>
                    <a:lnTo>
                      <a:pt x="172" y="239"/>
                    </a:lnTo>
                    <a:lnTo>
                      <a:pt x="166" y="220"/>
                    </a:lnTo>
                    <a:lnTo>
                      <a:pt x="163" y="210"/>
                    </a:lnTo>
                    <a:lnTo>
                      <a:pt x="161" y="201"/>
                    </a:lnTo>
                    <a:lnTo>
                      <a:pt x="161" y="193"/>
                    </a:lnTo>
                    <a:lnTo>
                      <a:pt x="161" y="185"/>
                    </a:lnTo>
                    <a:lnTo>
                      <a:pt x="161" y="172"/>
                    </a:lnTo>
                    <a:lnTo>
                      <a:pt x="161" y="157"/>
                    </a:lnTo>
                    <a:lnTo>
                      <a:pt x="159" y="142"/>
                    </a:lnTo>
                    <a:lnTo>
                      <a:pt x="157" y="126"/>
                    </a:lnTo>
                    <a:lnTo>
                      <a:pt x="149" y="92"/>
                    </a:lnTo>
                    <a:lnTo>
                      <a:pt x="141" y="60"/>
                    </a:lnTo>
                    <a:lnTo>
                      <a:pt x="132" y="32"/>
                    </a:lnTo>
                    <a:lnTo>
                      <a:pt x="126" y="11"/>
                    </a:lnTo>
                    <a:lnTo>
                      <a:pt x="120" y="0"/>
                    </a:lnTo>
                    <a:lnTo>
                      <a:pt x="12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2" name="Freeform 229">
                <a:extLst>
                  <a:ext uri="{FF2B5EF4-FFF2-40B4-BE49-F238E27FC236}">
                    <a16:creationId xmlns:a16="http://schemas.microsoft.com/office/drawing/2014/main" xmlns="" id="{8C58BD78-5178-4893-BAB3-0C912F227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0" y="3377"/>
                <a:ext cx="48" cy="38"/>
              </a:xfrm>
              <a:custGeom>
                <a:avLst/>
                <a:gdLst>
                  <a:gd name="T0" fmla="*/ 72 w 190"/>
                  <a:gd name="T1" fmla="*/ 5 h 151"/>
                  <a:gd name="T2" fmla="*/ 74 w 190"/>
                  <a:gd name="T3" fmla="*/ 14 h 151"/>
                  <a:gd name="T4" fmla="*/ 77 w 190"/>
                  <a:gd name="T5" fmla="*/ 17 h 151"/>
                  <a:gd name="T6" fmla="*/ 96 w 190"/>
                  <a:gd name="T7" fmla="*/ 18 h 151"/>
                  <a:gd name="T8" fmla="*/ 118 w 190"/>
                  <a:gd name="T9" fmla="*/ 23 h 151"/>
                  <a:gd name="T10" fmla="*/ 130 w 190"/>
                  <a:gd name="T11" fmla="*/ 29 h 151"/>
                  <a:gd name="T12" fmla="*/ 145 w 190"/>
                  <a:gd name="T13" fmla="*/ 40 h 151"/>
                  <a:gd name="T14" fmla="*/ 165 w 190"/>
                  <a:gd name="T15" fmla="*/ 65 h 151"/>
                  <a:gd name="T16" fmla="*/ 184 w 190"/>
                  <a:gd name="T17" fmla="*/ 109 h 151"/>
                  <a:gd name="T18" fmla="*/ 189 w 190"/>
                  <a:gd name="T19" fmla="*/ 128 h 151"/>
                  <a:gd name="T20" fmla="*/ 189 w 190"/>
                  <a:gd name="T21" fmla="*/ 137 h 151"/>
                  <a:gd name="T22" fmla="*/ 186 w 190"/>
                  <a:gd name="T23" fmla="*/ 141 h 151"/>
                  <a:gd name="T24" fmla="*/ 181 w 190"/>
                  <a:gd name="T25" fmla="*/ 140 h 151"/>
                  <a:gd name="T26" fmla="*/ 171 w 190"/>
                  <a:gd name="T27" fmla="*/ 135 h 151"/>
                  <a:gd name="T28" fmla="*/ 164 w 190"/>
                  <a:gd name="T29" fmla="*/ 133 h 151"/>
                  <a:gd name="T30" fmla="*/ 165 w 190"/>
                  <a:gd name="T31" fmla="*/ 132 h 151"/>
                  <a:gd name="T32" fmla="*/ 169 w 190"/>
                  <a:gd name="T33" fmla="*/ 127 h 151"/>
                  <a:gd name="T34" fmla="*/ 172 w 190"/>
                  <a:gd name="T35" fmla="*/ 118 h 151"/>
                  <a:gd name="T36" fmla="*/ 170 w 190"/>
                  <a:gd name="T37" fmla="*/ 113 h 151"/>
                  <a:gd name="T38" fmla="*/ 161 w 190"/>
                  <a:gd name="T39" fmla="*/ 112 h 151"/>
                  <a:gd name="T40" fmla="*/ 138 w 190"/>
                  <a:gd name="T41" fmla="*/ 123 h 151"/>
                  <a:gd name="T42" fmla="*/ 126 w 190"/>
                  <a:gd name="T43" fmla="*/ 130 h 151"/>
                  <a:gd name="T44" fmla="*/ 123 w 190"/>
                  <a:gd name="T45" fmla="*/ 134 h 151"/>
                  <a:gd name="T46" fmla="*/ 123 w 190"/>
                  <a:gd name="T47" fmla="*/ 134 h 151"/>
                  <a:gd name="T48" fmla="*/ 124 w 190"/>
                  <a:gd name="T49" fmla="*/ 127 h 151"/>
                  <a:gd name="T50" fmla="*/ 121 w 190"/>
                  <a:gd name="T51" fmla="*/ 120 h 151"/>
                  <a:gd name="T52" fmla="*/ 117 w 190"/>
                  <a:gd name="T53" fmla="*/ 118 h 151"/>
                  <a:gd name="T54" fmla="*/ 119 w 190"/>
                  <a:gd name="T55" fmla="*/ 112 h 151"/>
                  <a:gd name="T56" fmla="*/ 127 w 190"/>
                  <a:gd name="T57" fmla="*/ 104 h 151"/>
                  <a:gd name="T58" fmla="*/ 132 w 190"/>
                  <a:gd name="T59" fmla="*/ 95 h 151"/>
                  <a:gd name="T60" fmla="*/ 133 w 190"/>
                  <a:gd name="T61" fmla="*/ 89 h 151"/>
                  <a:gd name="T62" fmla="*/ 127 w 190"/>
                  <a:gd name="T63" fmla="*/ 88 h 151"/>
                  <a:gd name="T64" fmla="*/ 118 w 190"/>
                  <a:gd name="T65" fmla="*/ 93 h 151"/>
                  <a:gd name="T66" fmla="*/ 101 w 190"/>
                  <a:gd name="T67" fmla="*/ 109 h 151"/>
                  <a:gd name="T68" fmla="*/ 76 w 190"/>
                  <a:gd name="T69" fmla="*/ 127 h 151"/>
                  <a:gd name="T70" fmla="*/ 59 w 190"/>
                  <a:gd name="T71" fmla="*/ 137 h 151"/>
                  <a:gd name="T72" fmla="*/ 44 w 190"/>
                  <a:gd name="T73" fmla="*/ 142 h 151"/>
                  <a:gd name="T74" fmla="*/ 39 w 190"/>
                  <a:gd name="T75" fmla="*/ 145 h 151"/>
                  <a:gd name="T76" fmla="*/ 39 w 190"/>
                  <a:gd name="T77" fmla="*/ 144 h 151"/>
                  <a:gd name="T78" fmla="*/ 38 w 190"/>
                  <a:gd name="T79" fmla="*/ 139 h 151"/>
                  <a:gd name="T80" fmla="*/ 36 w 190"/>
                  <a:gd name="T81" fmla="*/ 139 h 151"/>
                  <a:gd name="T82" fmla="*/ 29 w 190"/>
                  <a:gd name="T83" fmla="*/ 144 h 151"/>
                  <a:gd name="T84" fmla="*/ 18 w 190"/>
                  <a:gd name="T85" fmla="*/ 150 h 151"/>
                  <a:gd name="T86" fmla="*/ 6 w 190"/>
                  <a:gd name="T87" fmla="*/ 151 h 151"/>
                  <a:gd name="T88" fmla="*/ 1 w 190"/>
                  <a:gd name="T89" fmla="*/ 147 h 151"/>
                  <a:gd name="T90" fmla="*/ 0 w 190"/>
                  <a:gd name="T91" fmla="*/ 144 h 151"/>
                  <a:gd name="T92" fmla="*/ 2 w 190"/>
                  <a:gd name="T93" fmla="*/ 138 h 151"/>
                  <a:gd name="T94" fmla="*/ 18 w 190"/>
                  <a:gd name="T95" fmla="*/ 120 h 151"/>
                  <a:gd name="T96" fmla="*/ 30 w 190"/>
                  <a:gd name="T97" fmla="*/ 100 h 151"/>
                  <a:gd name="T98" fmla="*/ 38 w 190"/>
                  <a:gd name="T99" fmla="*/ 84 h 151"/>
                  <a:gd name="T100" fmla="*/ 42 w 190"/>
                  <a:gd name="T101" fmla="*/ 57 h 151"/>
                  <a:gd name="T102" fmla="*/ 43 w 190"/>
                  <a:gd name="T103" fmla="*/ 37 h 151"/>
                  <a:gd name="T104" fmla="*/ 43 w 190"/>
                  <a:gd name="T105" fmla="*/ 21 h 151"/>
                  <a:gd name="T106" fmla="*/ 45 w 190"/>
                  <a:gd name="T107" fmla="*/ 13 h 151"/>
                  <a:gd name="T108" fmla="*/ 60 w 190"/>
                  <a:gd name="T109" fmla="*/ 12 h 151"/>
                  <a:gd name="T110" fmla="*/ 69 w 190"/>
                  <a:gd name="T11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0" h="151">
                    <a:moveTo>
                      <a:pt x="69" y="0"/>
                    </a:moveTo>
                    <a:lnTo>
                      <a:pt x="72" y="5"/>
                    </a:lnTo>
                    <a:lnTo>
                      <a:pt x="73" y="12"/>
                    </a:lnTo>
                    <a:lnTo>
                      <a:pt x="74" y="14"/>
                    </a:lnTo>
                    <a:lnTo>
                      <a:pt x="75" y="16"/>
                    </a:lnTo>
                    <a:lnTo>
                      <a:pt x="77" y="17"/>
                    </a:lnTo>
                    <a:lnTo>
                      <a:pt x="80" y="17"/>
                    </a:lnTo>
                    <a:lnTo>
                      <a:pt x="96" y="18"/>
                    </a:lnTo>
                    <a:lnTo>
                      <a:pt x="110" y="21"/>
                    </a:lnTo>
                    <a:lnTo>
                      <a:pt x="118" y="23"/>
                    </a:lnTo>
                    <a:lnTo>
                      <a:pt x="125" y="26"/>
                    </a:lnTo>
                    <a:lnTo>
                      <a:pt x="130" y="29"/>
                    </a:lnTo>
                    <a:lnTo>
                      <a:pt x="135" y="31"/>
                    </a:lnTo>
                    <a:lnTo>
                      <a:pt x="145" y="40"/>
                    </a:lnTo>
                    <a:lnTo>
                      <a:pt x="156" y="50"/>
                    </a:lnTo>
                    <a:lnTo>
                      <a:pt x="165" y="65"/>
                    </a:lnTo>
                    <a:lnTo>
                      <a:pt x="178" y="93"/>
                    </a:lnTo>
                    <a:lnTo>
                      <a:pt x="184" y="109"/>
                    </a:lnTo>
                    <a:lnTo>
                      <a:pt x="188" y="123"/>
                    </a:lnTo>
                    <a:lnTo>
                      <a:pt x="189" y="128"/>
                    </a:lnTo>
                    <a:lnTo>
                      <a:pt x="190" y="133"/>
                    </a:lnTo>
                    <a:lnTo>
                      <a:pt x="189" y="137"/>
                    </a:lnTo>
                    <a:lnTo>
                      <a:pt x="188" y="139"/>
                    </a:lnTo>
                    <a:lnTo>
                      <a:pt x="186" y="141"/>
                    </a:lnTo>
                    <a:lnTo>
                      <a:pt x="184" y="141"/>
                    </a:lnTo>
                    <a:lnTo>
                      <a:pt x="181" y="140"/>
                    </a:lnTo>
                    <a:lnTo>
                      <a:pt x="178" y="139"/>
                    </a:lnTo>
                    <a:lnTo>
                      <a:pt x="171" y="135"/>
                    </a:lnTo>
                    <a:lnTo>
                      <a:pt x="167" y="133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5" y="132"/>
                    </a:lnTo>
                    <a:lnTo>
                      <a:pt x="167" y="130"/>
                    </a:lnTo>
                    <a:lnTo>
                      <a:pt x="169" y="127"/>
                    </a:lnTo>
                    <a:lnTo>
                      <a:pt x="172" y="123"/>
                    </a:lnTo>
                    <a:lnTo>
                      <a:pt x="172" y="118"/>
                    </a:lnTo>
                    <a:lnTo>
                      <a:pt x="172" y="115"/>
                    </a:lnTo>
                    <a:lnTo>
                      <a:pt x="170" y="113"/>
                    </a:lnTo>
                    <a:lnTo>
                      <a:pt x="168" y="112"/>
                    </a:lnTo>
                    <a:lnTo>
                      <a:pt x="161" y="112"/>
                    </a:lnTo>
                    <a:lnTo>
                      <a:pt x="154" y="115"/>
                    </a:lnTo>
                    <a:lnTo>
                      <a:pt x="138" y="123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4" y="133"/>
                    </a:lnTo>
                    <a:lnTo>
                      <a:pt x="123" y="134"/>
                    </a:lnTo>
                    <a:lnTo>
                      <a:pt x="123" y="134"/>
                    </a:lnTo>
                    <a:lnTo>
                      <a:pt x="123" y="134"/>
                    </a:lnTo>
                    <a:lnTo>
                      <a:pt x="123" y="132"/>
                    </a:lnTo>
                    <a:lnTo>
                      <a:pt x="124" y="127"/>
                    </a:lnTo>
                    <a:lnTo>
                      <a:pt x="123" y="123"/>
                    </a:lnTo>
                    <a:lnTo>
                      <a:pt x="121" y="120"/>
                    </a:lnTo>
                    <a:lnTo>
                      <a:pt x="119" y="119"/>
                    </a:lnTo>
                    <a:lnTo>
                      <a:pt x="117" y="118"/>
                    </a:lnTo>
                    <a:lnTo>
                      <a:pt x="117" y="116"/>
                    </a:lnTo>
                    <a:lnTo>
                      <a:pt x="119" y="112"/>
                    </a:lnTo>
                    <a:lnTo>
                      <a:pt x="125" y="106"/>
                    </a:lnTo>
                    <a:lnTo>
                      <a:pt x="127" y="104"/>
                    </a:lnTo>
                    <a:lnTo>
                      <a:pt x="130" y="98"/>
                    </a:lnTo>
                    <a:lnTo>
                      <a:pt x="132" y="95"/>
                    </a:lnTo>
                    <a:lnTo>
                      <a:pt x="133" y="92"/>
                    </a:lnTo>
                    <a:lnTo>
                      <a:pt x="133" y="89"/>
                    </a:lnTo>
                    <a:lnTo>
                      <a:pt x="132" y="88"/>
                    </a:lnTo>
                    <a:lnTo>
                      <a:pt x="127" y="88"/>
                    </a:lnTo>
                    <a:lnTo>
                      <a:pt x="123" y="90"/>
                    </a:lnTo>
                    <a:lnTo>
                      <a:pt x="118" y="93"/>
                    </a:lnTo>
                    <a:lnTo>
                      <a:pt x="116" y="96"/>
                    </a:lnTo>
                    <a:lnTo>
                      <a:pt x="101" y="109"/>
                    </a:lnTo>
                    <a:lnTo>
                      <a:pt x="85" y="121"/>
                    </a:lnTo>
                    <a:lnTo>
                      <a:pt x="76" y="127"/>
                    </a:lnTo>
                    <a:lnTo>
                      <a:pt x="67" y="132"/>
                    </a:lnTo>
                    <a:lnTo>
                      <a:pt x="59" y="137"/>
                    </a:lnTo>
                    <a:lnTo>
                      <a:pt x="50" y="139"/>
                    </a:lnTo>
                    <a:lnTo>
                      <a:pt x="44" y="142"/>
                    </a:lnTo>
                    <a:lnTo>
                      <a:pt x="41" y="145"/>
                    </a:lnTo>
                    <a:lnTo>
                      <a:pt x="39" y="145"/>
                    </a:lnTo>
                    <a:lnTo>
                      <a:pt x="39" y="145"/>
                    </a:lnTo>
                    <a:lnTo>
                      <a:pt x="39" y="144"/>
                    </a:lnTo>
                    <a:lnTo>
                      <a:pt x="39" y="141"/>
                    </a:lnTo>
                    <a:lnTo>
                      <a:pt x="38" y="139"/>
                    </a:lnTo>
                    <a:lnTo>
                      <a:pt x="37" y="139"/>
                    </a:lnTo>
                    <a:lnTo>
                      <a:pt x="36" y="139"/>
                    </a:lnTo>
                    <a:lnTo>
                      <a:pt x="34" y="140"/>
                    </a:lnTo>
                    <a:lnTo>
                      <a:pt x="29" y="144"/>
                    </a:lnTo>
                    <a:lnTo>
                      <a:pt x="24" y="146"/>
                    </a:lnTo>
                    <a:lnTo>
                      <a:pt x="18" y="150"/>
                    </a:lnTo>
                    <a:lnTo>
                      <a:pt x="11" y="151"/>
                    </a:lnTo>
                    <a:lnTo>
                      <a:pt x="6" y="151"/>
                    </a:lnTo>
                    <a:lnTo>
                      <a:pt x="3" y="148"/>
                    </a:lnTo>
                    <a:lnTo>
                      <a:pt x="1" y="147"/>
                    </a:lnTo>
                    <a:lnTo>
                      <a:pt x="0" y="146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2" y="138"/>
                    </a:lnTo>
                    <a:lnTo>
                      <a:pt x="6" y="132"/>
                    </a:lnTo>
                    <a:lnTo>
                      <a:pt x="18" y="120"/>
                    </a:lnTo>
                    <a:lnTo>
                      <a:pt x="27" y="109"/>
                    </a:lnTo>
                    <a:lnTo>
                      <a:pt x="30" y="100"/>
                    </a:lnTo>
                    <a:lnTo>
                      <a:pt x="35" y="93"/>
                    </a:lnTo>
                    <a:lnTo>
                      <a:pt x="38" y="84"/>
                    </a:lnTo>
                    <a:lnTo>
                      <a:pt x="41" y="71"/>
                    </a:lnTo>
                    <a:lnTo>
                      <a:pt x="42" y="57"/>
                    </a:lnTo>
                    <a:lnTo>
                      <a:pt x="43" y="45"/>
                    </a:lnTo>
                    <a:lnTo>
                      <a:pt x="43" y="37"/>
                    </a:lnTo>
                    <a:lnTo>
                      <a:pt x="43" y="27"/>
                    </a:lnTo>
                    <a:lnTo>
                      <a:pt x="43" y="21"/>
                    </a:lnTo>
                    <a:lnTo>
                      <a:pt x="44" y="16"/>
                    </a:lnTo>
                    <a:lnTo>
                      <a:pt x="45" y="13"/>
                    </a:lnTo>
                    <a:lnTo>
                      <a:pt x="46" y="12"/>
                    </a:lnTo>
                    <a:lnTo>
                      <a:pt x="60" y="12"/>
                    </a:lnTo>
                    <a:lnTo>
                      <a:pt x="74" y="10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3" name="Freeform 230">
                <a:extLst>
                  <a:ext uri="{FF2B5EF4-FFF2-40B4-BE49-F238E27FC236}">
                    <a16:creationId xmlns:a16="http://schemas.microsoft.com/office/drawing/2014/main" xmlns="" id="{69392698-8B44-4742-9BE7-F42E984B9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" y="3498"/>
                <a:ext cx="16" cy="93"/>
              </a:xfrm>
              <a:custGeom>
                <a:avLst/>
                <a:gdLst>
                  <a:gd name="T0" fmla="*/ 65 w 65"/>
                  <a:gd name="T1" fmla="*/ 372 h 372"/>
                  <a:gd name="T2" fmla="*/ 61 w 65"/>
                  <a:gd name="T3" fmla="*/ 350 h 372"/>
                  <a:gd name="T4" fmla="*/ 54 w 65"/>
                  <a:gd name="T5" fmla="*/ 311 h 372"/>
                  <a:gd name="T6" fmla="*/ 45 w 65"/>
                  <a:gd name="T7" fmla="*/ 273 h 372"/>
                  <a:gd name="T8" fmla="*/ 40 w 65"/>
                  <a:gd name="T9" fmla="*/ 254 h 372"/>
                  <a:gd name="T10" fmla="*/ 30 w 65"/>
                  <a:gd name="T11" fmla="*/ 238 h 372"/>
                  <a:gd name="T12" fmla="*/ 21 w 65"/>
                  <a:gd name="T13" fmla="*/ 217 h 372"/>
                  <a:gd name="T14" fmla="*/ 13 w 65"/>
                  <a:gd name="T15" fmla="*/ 193 h 372"/>
                  <a:gd name="T16" fmla="*/ 5 w 65"/>
                  <a:gd name="T17" fmla="*/ 168 h 372"/>
                  <a:gd name="T18" fmla="*/ 3 w 65"/>
                  <a:gd name="T19" fmla="*/ 155 h 372"/>
                  <a:gd name="T20" fmla="*/ 1 w 65"/>
                  <a:gd name="T21" fmla="*/ 142 h 372"/>
                  <a:gd name="T22" fmla="*/ 0 w 65"/>
                  <a:gd name="T23" fmla="*/ 129 h 372"/>
                  <a:gd name="T24" fmla="*/ 0 w 65"/>
                  <a:gd name="T25" fmla="*/ 117 h 372"/>
                  <a:gd name="T26" fmla="*/ 1 w 65"/>
                  <a:gd name="T27" fmla="*/ 105 h 372"/>
                  <a:gd name="T28" fmla="*/ 3 w 65"/>
                  <a:gd name="T29" fmla="*/ 95 h 372"/>
                  <a:gd name="T30" fmla="*/ 6 w 65"/>
                  <a:gd name="T31" fmla="*/ 84 h 372"/>
                  <a:gd name="T32" fmla="*/ 12 w 65"/>
                  <a:gd name="T33" fmla="*/ 75 h 372"/>
                  <a:gd name="T34" fmla="*/ 19 w 65"/>
                  <a:gd name="T35" fmla="*/ 62 h 372"/>
                  <a:gd name="T36" fmla="*/ 26 w 65"/>
                  <a:gd name="T37" fmla="*/ 51 h 372"/>
                  <a:gd name="T38" fmla="*/ 28 w 65"/>
                  <a:gd name="T39" fmla="*/ 45 h 372"/>
                  <a:gd name="T40" fmla="*/ 30 w 65"/>
                  <a:gd name="T41" fmla="*/ 39 h 372"/>
                  <a:gd name="T42" fmla="*/ 31 w 65"/>
                  <a:gd name="T43" fmla="*/ 31 h 372"/>
                  <a:gd name="T44" fmla="*/ 31 w 65"/>
                  <a:gd name="T45" fmla="*/ 22 h 372"/>
                  <a:gd name="T46" fmla="*/ 33 w 65"/>
                  <a:gd name="T47" fmla="*/ 17 h 372"/>
                  <a:gd name="T48" fmla="*/ 36 w 65"/>
                  <a:gd name="T49" fmla="*/ 11 h 372"/>
                  <a:gd name="T50" fmla="*/ 42 w 65"/>
                  <a:gd name="T51" fmla="*/ 5 h 372"/>
                  <a:gd name="T52" fmla="*/ 47 w 65"/>
                  <a:gd name="T53" fmla="*/ 2 h 372"/>
                  <a:gd name="T54" fmla="*/ 49 w 65"/>
                  <a:gd name="T55" fmla="*/ 0 h 372"/>
                  <a:gd name="T56" fmla="*/ 52 w 65"/>
                  <a:gd name="T57" fmla="*/ 0 h 372"/>
                  <a:gd name="T58" fmla="*/ 54 w 65"/>
                  <a:gd name="T59" fmla="*/ 0 h 372"/>
                  <a:gd name="T60" fmla="*/ 56 w 65"/>
                  <a:gd name="T61" fmla="*/ 0 h 372"/>
                  <a:gd name="T62" fmla="*/ 57 w 65"/>
                  <a:gd name="T63" fmla="*/ 1 h 372"/>
                  <a:gd name="T64" fmla="*/ 57 w 65"/>
                  <a:gd name="T65" fmla="*/ 3 h 372"/>
                  <a:gd name="T66" fmla="*/ 57 w 65"/>
                  <a:gd name="T67" fmla="*/ 6 h 372"/>
                  <a:gd name="T68" fmla="*/ 56 w 65"/>
                  <a:gd name="T69" fmla="*/ 11 h 372"/>
                  <a:gd name="T70" fmla="*/ 49 w 65"/>
                  <a:gd name="T71" fmla="*/ 30 h 372"/>
                  <a:gd name="T72" fmla="*/ 43 w 65"/>
                  <a:gd name="T73" fmla="*/ 49 h 372"/>
                  <a:gd name="T74" fmla="*/ 38 w 65"/>
                  <a:gd name="T75" fmla="*/ 69 h 372"/>
                  <a:gd name="T76" fmla="*/ 31 w 65"/>
                  <a:gd name="T77" fmla="*/ 89 h 372"/>
                  <a:gd name="T78" fmla="*/ 27 w 65"/>
                  <a:gd name="T79" fmla="*/ 110 h 372"/>
                  <a:gd name="T80" fmla="*/ 22 w 65"/>
                  <a:gd name="T81" fmla="*/ 131 h 372"/>
                  <a:gd name="T82" fmla="*/ 20 w 65"/>
                  <a:gd name="T83" fmla="*/ 153 h 372"/>
                  <a:gd name="T84" fmla="*/ 19 w 65"/>
                  <a:gd name="T85" fmla="*/ 177 h 372"/>
                  <a:gd name="T86" fmla="*/ 20 w 65"/>
                  <a:gd name="T87" fmla="*/ 185 h 372"/>
                  <a:gd name="T88" fmla="*/ 24 w 65"/>
                  <a:gd name="T89" fmla="*/ 193 h 372"/>
                  <a:gd name="T90" fmla="*/ 27 w 65"/>
                  <a:gd name="T91" fmla="*/ 200 h 372"/>
                  <a:gd name="T92" fmla="*/ 31 w 65"/>
                  <a:gd name="T93" fmla="*/ 207 h 372"/>
                  <a:gd name="T94" fmla="*/ 36 w 65"/>
                  <a:gd name="T95" fmla="*/ 213 h 372"/>
                  <a:gd name="T96" fmla="*/ 40 w 65"/>
                  <a:gd name="T97" fmla="*/ 220 h 372"/>
                  <a:gd name="T98" fmla="*/ 43 w 65"/>
                  <a:gd name="T99" fmla="*/ 226 h 372"/>
                  <a:gd name="T100" fmla="*/ 44 w 65"/>
                  <a:gd name="T101" fmla="*/ 234 h 372"/>
                  <a:gd name="T102" fmla="*/ 47 w 65"/>
                  <a:gd name="T103" fmla="*/ 248 h 372"/>
                  <a:gd name="T104" fmla="*/ 54 w 65"/>
                  <a:gd name="T105" fmla="*/ 268 h 372"/>
                  <a:gd name="T106" fmla="*/ 61 w 65"/>
                  <a:gd name="T107" fmla="*/ 287 h 372"/>
                  <a:gd name="T108" fmla="*/ 65 w 65"/>
                  <a:gd name="T109" fmla="*/ 294 h 372"/>
                  <a:gd name="T110" fmla="*/ 65 w 65"/>
                  <a:gd name="T111" fmla="*/ 309 h 372"/>
                  <a:gd name="T112" fmla="*/ 65 w 65"/>
                  <a:gd name="T113" fmla="*/ 327 h 372"/>
                  <a:gd name="T114" fmla="*/ 65 w 65"/>
                  <a:gd name="T115" fmla="*/ 348 h 372"/>
                  <a:gd name="T116" fmla="*/ 65 w 65"/>
                  <a:gd name="T117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" h="372">
                    <a:moveTo>
                      <a:pt x="65" y="372"/>
                    </a:moveTo>
                    <a:lnTo>
                      <a:pt x="61" y="350"/>
                    </a:lnTo>
                    <a:lnTo>
                      <a:pt x="54" y="311"/>
                    </a:lnTo>
                    <a:lnTo>
                      <a:pt x="45" y="273"/>
                    </a:lnTo>
                    <a:lnTo>
                      <a:pt x="40" y="254"/>
                    </a:lnTo>
                    <a:lnTo>
                      <a:pt x="30" y="238"/>
                    </a:lnTo>
                    <a:lnTo>
                      <a:pt x="21" y="217"/>
                    </a:lnTo>
                    <a:lnTo>
                      <a:pt x="13" y="193"/>
                    </a:lnTo>
                    <a:lnTo>
                      <a:pt x="5" y="168"/>
                    </a:lnTo>
                    <a:lnTo>
                      <a:pt x="3" y="155"/>
                    </a:lnTo>
                    <a:lnTo>
                      <a:pt x="1" y="142"/>
                    </a:lnTo>
                    <a:lnTo>
                      <a:pt x="0" y="129"/>
                    </a:lnTo>
                    <a:lnTo>
                      <a:pt x="0" y="117"/>
                    </a:lnTo>
                    <a:lnTo>
                      <a:pt x="1" y="105"/>
                    </a:lnTo>
                    <a:lnTo>
                      <a:pt x="3" y="95"/>
                    </a:lnTo>
                    <a:lnTo>
                      <a:pt x="6" y="84"/>
                    </a:lnTo>
                    <a:lnTo>
                      <a:pt x="12" y="75"/>
                    </a:lnTo>
                    <a:lnTo>
                      <a:pt x="19" y="62"/>
                    </a:lnTo>
                    <a:lnTo>
                      <a:pt x="26" y="51"/>
                    </a:lnTo>
                    <a:lnTo>
                      <a:pt x="28" y="45"/>
                    </a:lnTo>
                    <a:lnTo>
                      <a:pt x="30" y="39"/>
                    </a:lnTo>
                    <a:lnTo>
                      <a:pt x="31" y="31"/>
                    </a:lnTo>
                    <a:lnTo>
                      <a:pt x="31" y="22"/>
                    </a:lnTo>
                    <a:lnTo>
                      <a:pt x="33" y="17"/>
                    </a:lnTo>
                    <a:lnTo>
                      <a:pt x="36" y="11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7" y="1"/>
                    </a:lnTo>
                    <a:lnTo>
                      <a:pt x="57" y="3"/>
                    </a:lnTo>
                    <a:lnTo>
                      <a:pt x="57" y="6"/>
                    </a:lnTo>
                    <a:lnTo>
                      <a:pt x="56" y="11"/>
                    </a:lnTo>
                    <a:lnTo>
                      <a:pt x="49" y="30"/>
                    </a:lnTo>
                    <a:lnTo>
                      <a:pt x="43" y="49"/>
                    </a:lnTo>
                    <a:lnTo>
                      <a:pt x="38" y="69"/>
                    </a:lnTo>
                    <a:lnTo>
                      <a:pt x="31" y="89"/>
                    </a:lnTo>
                    <a:lnTo>
                      <a:pt x="27" y="110"/>
                    </a:lnTo>
                    <a:lnTo>
                      <a:pt x="22" y="131"/>
                    </a:lnTo>
                    <a:lnTo>
                      <a:pt x="20" y="153"/>
                    </a:lnTo>
                    <a:lnTo>
                      <a:pt x="19" y="177"/>
                    </a:lnTo>
                    <a:lnTo>
                      <a:pt x="20" y="185"/>
                    </a:lnTo>
                    <a:lnTo>
                      <a:pt x="24" y="193"/>
                    </a:lnTo>
                    <a:lnTo>
                      <a:pt x="27" y="200"/>
                    </a:lnTo>
                    <a:lnTo>
                      <a:pt x="31" y="207"/>
                    </a:lnTo>
                    <a:lnTo>
                      <a:pt x="36" y="213"/>
                    </a:lnTo>
                    <a:lnTo>
                      <a:pt x="40" y="220"/>
                    </a:lnTo>
                    <a:lnTo>
                      <a:pt x="43" y="226"/>
                    </a:lnTo>
                    <a:lnTo>
                      <a:pt x="44" y="234"/>
                    </a:lnTo>
                    <a:lnTo>
                      <a:pt x="47" y="248"/>
                    </a:lnTo>
                    <a:lnTo>
                      <a:pt x="54" y="268"/>
                    </a:lnTo>
                    <a:lnTo>
                      <a:pt x="61" y="287"/>
                    </a:lnTo>
                    <a:lnTo>
                      <a:pt x="65" y="294"/>
                    </a:lnTo>
                    <a:lnTo>
                      <a:pt x="65" y="309"/>
                    </a:lnTo>
                    <a:lnTo>
                      <a:pt x="65" y="327"/>
                    </a:lnTo>
                    <a:lnTo>
                      <a:pt x="65" y="348"/>
                    </a:lnTo>
                    <a:lnTo>
                      <a:pt x="65" y="3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4" name="Freeform 231">
                <a:extLst>
                  <a:ext uri="{FF2B5EF4-FFF2-40B4-BE49-F238E27FC236}">
                    <a16:creationId xmlns:a16="http://schemas.microsoft.com/office/drawing/2014/main" xmlns="" id="{C585B5F4-E418-4861-848A-7A01C59FC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3461"/>
                <a:ext cx="22" cy="72"/>
              </a:xfrm>
              <a:custGeom>
                <a:avLst/>
                <a:gdLst>
                  <a:gd name="T0" fmla="*/ 30 w 87"/>
                  <a:gd name="T1" fmla="*/ 31 h 288"/>
                  <a:gd name="T2" fmla="*/ 22 w 87"/>
                  <a:gd name="T3" fmla="*/ 57 h 288"/>
                  <a:gd name="T4" fmla="*/ 16 w 87"/>
                  <a:gd name="T5" fmla="*/ 83 h 288"/>
                  <a:gd name="T6" fmla="*/ 14 w 87"/>
                  <a:gd name="T7" fmla="*/ 111 h 288"/>
                  <a:gd name="T8" fmla="*/ 13 w 87"/>
                  <a:gd name="T9" fmla="*/ 137 h 288"/>
                  <a:gd name="T10" fmla="*/ 9 w 87"/>
                  <a:gd name="T11" fmla="*/ 160 h 288"/>
                  <a:gd name="T12" fmla="*/ 2 w 87"/>
                  <a:gd name="T13" fmla="*/ 189 h 288"/>
                  <a:gd name="T14" fmla="*/ 1 w 87"/>
                  <a:gd name="T15" fmla="*/ 216 h 288"/>
                  <a:gd name="T16" fmla="*/ 10 w 87"/>
                  <a:gd name="T17" fmla="*/ 234 h 288"/>
                  <a:gd name="T18" fmla="*/ 21 w 87"/>
                  <a:gd name="T19" fmla="*/ 251 h 288"/>
                  <a:gd name="T20" fmla="*/ 28 w 87"/>
                  <a:gd name="T21" fmla="*/ 265 h 288"/>
                  <a:gd name="T22" fmla="*/ 30 w 87"/>
                  <a:gd name="T23" fmla="*/ 276 h 288"/>
                  <a:gd name="T24" fmla="*/ 33 w 87"/>
                  <a:gd name="T25" fmla="*/ 282 h 288"/>
                  <a:gd name="T26" fmla="*/ 37 w 87"/>
                  <a:gd name="T27" fmla="*/ 287 h 288"/>
                  <a:gd name="T28" fmla="*/ 41 w 87"/>
                  <a:gd name="T29" fmla="*/ 288 h 288"/>
                  <a:gd name="T30" fmla="*/ 44 w 87"/>
                  <a:gd name="T31" fmla="*/ 287 h 288"/>
                  <a:gd name="T32" fmla="*/ 48 w 87"/>
                  <a:gd name="T33" fmla="*/ 284 h 288"/>
                  <a:gd name="T34" fmla="*/ 48 w 87"/>
                  <a:gd name="T35" fmla="*/ 279 h 288"/>
                  <a:gd name="T36" fmla="*/ 46 w 87"/>
                  <a:gd name="T37" fmla="*/ 274 h 288"/>
                  <a:gd name="T38" fmla="*/ 38 w 87"/>
                  <a:gd name="T39" fmla="*/ 265 h 288"/>
                  <a:gd name="T40" fmla="*/ 30 w 87"/>
                  <a:gd name="T41" fmla="*/ 248 h 288"/>
                  <a:gd name="T42" fmla="*/ 27 w 87"/>
                  <a:gd name="T43" fmla="*/ 225 h 288"/>
                  <a:gd name="T44" fmla="*/ 25 w 87"/>
                  <a:gd name="T45" fmla="*/ 201 h 288"/>
                  <a:gd name="T46" fmla="*/ 26 w 87"/>
                  <a:gd name="T47" fmla="*/ 160 h 288"/>
                  <a:gd name="T48" fmla="*/ 29 w 87"/>
                  <a:gd name="T49" fmla="*/ 110 h 288"/>
                  <a:gd name="T50" fmla="*/ 30 w 87"/>
                  <a:gd name="T51" fmla="*/ 82 h 288"/>
                  <a:gd name="T52" fmla="*/ 35 w 87"/>
                  <a:gd name="T53" fmla="*/ 68 h 288"/>
                  <a:gd name="T54" fmla="*/ 43 w 87"/>
                  <a:gd name="T55" fmla="*/ 54 h 288"/>
                  <a:gd name="T56" fmla="*/ 53 w 87"/>
                  <a:gd name="T57" fmla="*/ 43 h 288"/>
                  <a:gd name="T58" fmla="*/ 78 w 87"/>
                  <a:gd name="T59" fmla="*/ 23 h 288"/>
                  <a:gd name="T60" fmla="*/ 85 w 87"/>
                  <a:gd name="T61" fmla="*/ 14 h 288"/>
                  <a:gd name="T62" fmla="*/ 80 w 87"/>
                  <a:gd name="T63" fmla="*/ 5 h 288"/>
                  <a:gd name="T64" fmla="*/ 71 w 87"/>
                  <a:gd name="T65" fmla="*/ 0 h 288"/>
                  <a:gd name="T66" fmla="*/ 62 w 87"/>
                  <a:gd name="T67" fmla="*/ 1 h 288"/>
                  <a:gd name="T68" fmla="*/ 51 w 87"/>
                  <a:gd name="T69" fmla="*/ 13 h 288"/>
                  <a:gd name="T70" fmla="*/ 46 w 87"/>
                  <a:gd name="T71" fmla="*/ 24 h 288"/>
                  <a:gd name="T72" fmla="*/ 41 w 87"/>
                  <a:gd name="T73" fmla="*/ 2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" h="288">
                    <a:moveTo>
                      <a:pt x="37" y="17"/>
                    </a:moveTo>
                    <a:lnTo>
                      <a:pt x="30" y="31"/>
                    </a:lnTo>
                    <a:lnTo>
                      <a:pt x="26" y="44"/>
                    </a:lnTo>
                    <a:lnTo>
                      <a:pt x="22" y="57"/>
                    </a:lnTo>
                    <a:lnTo>
                      <a:pt x="19" y="69"/>
                    </a:lnTo>
                    <a:lnTo>
                      <a:pt x="16" y="83"/>
                    </a:lnTo>
                    <a:lnTo>
                      <a:pt x="14" y="96"/>
                    </a:lnTo>
                    <a:lnTo>
                      <a:pt x="14" y="111"/>
                    </a:lnTo>
                    <a:lnTo>
                      <a:pt x="13" y="126"/>
                    </a:lnTo>
                    <a:lnTo>
                      <a:pt x="13" y="137"/>
                    </a:lnTo>
                    <a:lnTo>
                      <a:pt x="11" y="149"/>
                    </a:lnTo>
                    <a:lnTo>
                      <a:pt x="9" y="160"/>
                    </a:lnTo>
                    <a:lnTo>
                      <a:pt x="7" y="169"/>
                    </a:lnTo>
                    <a:lnTo>
                      <a:pt x="2" y="189"/>
                    </a:lnTo>
                    <a:lnTo>
                      <a:pt x="0" y="206"/>
                    </a:lnTo>
                    <a:lnTo>
                      <a:pt x="1" y="216"/>
                    </a:lnTo>
                    <a:lnTo>
                      <a:pt x="5" y="225"/>
                    </a:lnTo>
                    <a:lnTo>
                      <a:pt x="10" y="234"/>
                    </a:lnTo>
                    <a:lnTo>
                      <a:pt x="15" y="244"/>
                    </a:lnTo>
                    <a:lnTo>
                      <a:pt x="21" y="251"/>
                    </a:lnTo>
                    <a:lnTo>
                      <a:pt x="25" y="259"/>
                    </a:lnTo>
                    <a:lnTo>
                      <a:pt x="28" y="265"/>
                    </a:lnTo>
                    <a:lnTo>
                      <a:pt x="30" y="272"/>
                    </a:lnTo>
                    <a:lnTo>
                      <a:pt x="30" y="276"/>
                    </a:lnTo>
                    <a:lnTo>
                      <a:pt x="31" y="279"/>
                    </a:lnTo>
                    <a:lnTo>
                      <a:pt x="33" y="282"/>
                    </a:lnTo>
                    <a:lnTo>
                      <a:pt x="35" y="285"/>
                    </a:lnTo>
                    <a:lnTo>
                      <a:pt x="37" y="287"/>
                    </a:lnTo>
                    <a:lnTo>
                      <a:pt x="38" y="287"/>
                    </a:lnTo>
                    <a:lnTo>
                      <a:pt x="41" y="288"/>
                    </a:lnTo>
                    <a:lnTo>
                      <a:pt x="42" y="288"/>
                    </a:lnTo>
                    <a:lnTo>
                      <a:pt x="44" y="287"/>
                    </a:lnTo>
                    <a:lnTo>
                      <a:pt x="47" y="286"/>
                    </a:lnTo>
                    <a:lnTo>
                      <a:pt x="48" y="284"/>
                    </a:lnTo>
                    <a:lnTo>
                      <a:pt x="48" y="281"/>
                    </a:lnTo>
                    <a:lnTo>
                      <a:pt x="48" y="279"/>
                    </a:lnTo>
                    <a:lnTo>
                      <a:pt x="48" y="277"/>
                    </a:lnTo>
                    <a:lnTo>
                      <a:pt x="46" y="274"/>
                    </a:lnTo>
                    <a:lnTo>
                      <a:pt x="43" y="272"/>
                    </a:lnTo>
                    <a:lnTo>
                      <a:pt x="38" y="265"/>
                    </a:lnTo>
                    <a:lnTo>
                      <a:pt x="34" y="257"/>
                    </a:lnTo>
                    <a:lnTo>
                      <a:pt x="30" y="248"/>
                    </a:lnTo>
                    <a:lnTo>
                      <a:pt x="28" y="237"/>
                    </a:lnTo>
                    <a:lnTo>
                      <a:pt x="27" y="225"/>
                    </a:lnTo>
                    <a:lnTo>
                      <a:pt x="26" y="213"/>
                    </a:lnTo>
                    <a:lnTo>
                      <a:pt x="25" y="201"/>
                    </a:lnTo>
                    <a:lnTo>
                      <a:pt x="25" y="186"/>
                    </a:lnTo>
                    <a:lnTo>
                      <a:pt x="26" y="160"/>
                    </a:lnTo>
                    <a:lnTo>
                      <a:pt x="28" y="134"/>
                    </a:lnTo>
                    <a:lnTo>
                      <a:pt x="29" y="110"/>
                    </a:lnTo>
                    <a:lnTo>
                      <a:pt x="30" y="91"/>
                    </a:lnTo>
                    <a:lnTo>
                      <a:pt x="30" y="82"/>
                    </a:lnTo>
                    <a:lnTo>
                      <a:pt x="33" y="74"/>
                    </a:lnTo>
                    <a:lnTo>
                      <a:pt x="35" y="68"/>
                    </a:lnTo>
                    <a:lnTo>
                      <a:pt x="39" y="60"/>
                    </a:lnTo>
                    <a:lnTo>
                      <a:pt x="43" y="54"/>
                    </a:lnTo>
                    <a:lnTo>
                      <a:pt x="48" y="48"/>
                    </a:lnTo>
                    <a:lnTo>
                      <a:pt x="53" y="43"/>
                    </a:lnTo>
                    <a:lnTo>
                      <a:pt x="58" y="38"/>
                    </a:lnTo>
                    <a:lnTo>
                      <a:pt x="78" y="23"/>
                    </a:lnTo>
                    <a:lnTo>
                      <a:pt x="87" y="17"/>
                    </a:lnTo>
                    <a:lnTo>
                      <a:pt x="85" y="14"/>
                    </a:lnTo>
                    <a:lnTo>
                      <a:pt x="83" y="10"/>
                    </a:lnTo>
                    <a:lnTo>
                      <a:pt x="80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7" y="0"/>
                    </a:lnTo>
                    <a:lnTo>
                      <a:pt x="62" y="1"/>
                    </a:lnTo>
                    <a:lnTo>
                      <a:pt x="56" y="4"/>
                    </a:lnTo>
                    <a:lnTo>
                      <a:pt x="51" y="13"/>
                    </a:lnTo>
                    <a:lnTo>
                      <a:pt x="48" y="20"/>
                    </a:lnTo>
                    <a:lnTo>
                      <a:pt x="46" y="24"/>
                    </a:lnTo>
                    <a:lnTo>
                      <a:pt x="43" y="24"/>
                    </a:lnTo>
                    <a:lnTo>
                      <a:pt x="41" y="23"/>
                    </a:lnTo>
                    <a:lnTo>
                      <a:pt x="37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5" name="Freeform 232">
                <a:extLst>
                  <a:ext uri="{FF2B5EF4-FFF2-40B4-BE49-F238E27FC236}">
                    <a16:creationId xmlns:a16="http://schemas.microsoft.com/office/drawing/2014/main" xmlns="" id="{4EC531CA-8D45-4EA5-BB98-77B9AFCB6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" y="3531"/>
                <a:ext cx="5" cy="32"/>
              </a:xfrm>
              <a:custGeom>
                <a:avLst/>
                <a:gdLst>
                  <a:gd name="T0" fmla="*/ 19 w 21"/>
                  <a:gd name="T1" fmla="*/ 1 h 132"/>
                  <a:gd name="T2" fmla="*/ 13 w 21"/>
                  <a:gd name="T3" fmla="*/ 8 h 132"/>
                  <a:gd name="T4" fmla="*/ 9 w 21"/>
                  <a:gd name="T5" fmla="*/ 14 h 132"/>
                  <a:gd name="T6" fmla="*/ 5 w 21"/>
                  <a:gd name="T7" fmla="*/ 22 h 132"/>
                  <a:gd name="T8" fmla="*/ 2 w 21"/>
                  <a:gd name="T9" fmla="*/ 29 h 132"/>
                  <a:gd name="T10" fmla="*/ 0 w 21"/>
                  <a:gd name="T11" fmla="*/ 37 h 132"/>
                  <a:gd name="T12" fmla="*/ 0 w 21"/>
                  <a:gd name="T13" fmla="*/ 46 h 132"/>
                  <a:gd name="T14" fmla="*/ 0 w 21"/>
                  <a:gd name="T15" fmla="*/ 57 h 132"/>
                  <a:gd name="T16" fmla="*/ 0 w 21"/>
                  <a:gd name="T17" fmla="*/ 68 h 132"/>
                  <a:gd name="T18" fmla="*/ 1 w 21"/>
                  <a:gd name="T19" fmla="*/ 92 h 132"/>
                  <a:gd name="T20" fmla="*/ 2 w 21"/>
                  <a:gd name="T21" fmla="*/ 110 h 132"/>
                  <a:gd name="T22" fmla="*/ 2 w 21"/>
                  <a:gd name="T23" fmla="*/ 120 h 132"/>
                  <a:gd name="T24" fmla="*/ 2 w 21"/>
                  <a:gd name="T25" fmla="*/ 130 h 132"/>
                  <a:gd name="T26" fmla="*/ 5 w 21"/>
                  <a:gd name="T27" fmla="*/ 131 h 132"/>
                  <a:gd name="T28" fmla="*/ 11 w 21"/>
                  <a:gd name="T29" fmla="*/ 132 h 132"/>
                  <a:gd name="T30" fmla="*/ 13 w 21"/>
                  <a:gd name="T31" fmla="*/ 132 h 132"/>
                  <a:gd name="T32" fmla="*/ 16 w 21"/>
                  <a:gd name="T33" fmla="*/ 131 h 132"/>
                  <a:gd name="T34" fmla="*/ 19 w 21"/>
                  <a:gd name="T35" fmla="*/ 128 h 132"/>
                  <a:gd name="T36" fmla="*/ 19 w 21"/>
                  <a:gd name="T37" fmla="*/ 126 h 132"/>
                  <a:gd name="T38" fmla="*/ 19 w 21"/>
                  <a:gd name="T39" fmla="*/ 117 h 132"/>
                  <a:gd name="T40" fmla="*/ 19 w 21"/>
                  <a:gd name="T41" fmla="*/ 107 h 132"/>
                  <a:gd name="T42" fmla="*/ 19 w 21"/>
                  <a:gd name="T43" fmla="*/ 107 h 132"/>
                  <a:gd name="T44" fmla="*/ 16 w 21"/>
                  <a:gd name="T45" fmla="*/ 105 h 132"/>
                  <a:gd name="T46" fmla="*/ 14 w 21"/>
                  <a:gd name="T47" fmla="*/ 103 h 132"/>
                  <a:gd name="T48" fmla="*/ 13 w 21"/>
                  <a:gd name="T49" fmla="*/ 98 h 132"/>
                  <a:gd name="T50" fmla="*/ 13 w 21"/>
                  <a:gd name="T51" fmla="*/ 84 h 132"/>
                  <a:gd name="T52" fmla="*/ 13 w 21"/>
                  <a:gd name="T53" fmla="*/ 71 h 132"/>
                  <a:gd name="T54" fmla="*/ 15 w 21"/>
                  <a:gd name="T55" fmla="*/ 62 h 132"/>
                  <a:gd name="T56" fmla="*/ 16 w 21"/>
                  <a:gd name="T57" fmla="*/ 52 h 132"/>
                  <a:gd name="T58" fmla="*/ 15 w 21"/>
                  <a:gd name="T59" fmla="*/ 38 h 132"/>
                  <a:gd name="T60" fmla="*/ 13 w 21"/>
                  <a:gd name="T61" fmla="*/ 24 h 132"/>
                  <a:gd name="T62" fmla="*/ 13 w 21"/>
                  <a:gd name="T63" fmla="*/ 20 h 132"/>
                  <a:gd name="T64" fmla="*/ 14 w 21"/>
                  <a:gd name="T65" fmla="*/ 17 h 132"/>
                  <a:gd name="T66" fmla="*/ 15 w 21"/>
                  <a:gd name="T67" fmla="*/ 15 h 132"/>
                  <a:gd name="T68" fmla="*/ 19 w 21"/>
                  <a:gd name="T69" fmla="*/ 13 h 132"/>
                  <a:gd name="T70" fmla="*/ 21 w 21"/>
                  <a:gd name="T71" fmla="*/ 10 h 132"/>
                  <a:gd name="T72" fmla="*/ 21 w 21"/>
                  <a:gd name="T73" fmla="*/ 6 h 132"/>
                  <a:gd name="T74" fmla="*/ 21 w 21"/>
                  <a:gd name="T75" fmla="*/ 2 h 132"/>
                  <a:gd name="T76" fmla="*/ 21 w 21"/>
                  <a:gd name="T77" fmla="*/ 1 h 132"/>
                  <a:gd name="T78" fmla="*/ 20 w 21"/>
                  <a:gd name="T79" fmla="*/ 0 h 132"/>
                  <a:gd name="T80" fmla="*/ 19 w 21"/>
                  <a:gd name="T81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132">
                    <a:moveTo>
                      <a:pt x="19" y="1"/>
                    </a:moveTo>
                    <a:lnTo>
                      <a:pt x="13" y="8"/>
                    </a:lnTo>
                    <a:lnTo>
                      <a:pt x="9" y="14"/>
                    </a:lnTo>
                    <a:lnTo>
                      <a:pt x="5" y="22"/>
                    </a:lnTo>
                    <a:lnTo>
                      <a:pt x="2" y="29"/>
                    </a:lnTo>
                    <a:lnTo>
                      <a:pt x="0" y="37"/>
                    </a:lnTo>
                    <a:lnTo>
                      <a:pt x="0" y="46"/>
                    </a:lnTo>
                    <a:lnTo>
                      <a:pt x="0" y="57"/>
                    </a:lnTo>
                    <a:lnTo>
                      <a:pt x="0" y="68"/>
                    </a:lnTo>
                    <a:lnTo>
                      <a:pt x="1" y="92"/>
                    </a:lnTo>
                    <a:lnTo>
                      <a:pt x="2" y="110"/>
                    </a:lnTo>
                    <a:lnTo>
                      <a:pt x="2" y="120"/>
                    </a:lnTo>
                    <a:lnTo>
                      <a:pt x="2" y="130"/>
                    </a:lnTo>
                    <a:lnTo>
                      <a:pt x="5" y="131"/>
                    </a:lnTo>
                    <a:lnTo>
                      <a:pt x="11" y="132"/>
                    </a:lnTo>
                    <a:lnTo>
                      <a:pt x="13" y="132"/>
                    </a:lnTo>
                    <a:lnTo>
                      <a:pt x="16" y="131"/>
                    </a:lnTo>
                    <a:lnTo>
                      <a:pt x="19" y="128"/>
                    </a:lnTo>
                    <a:lnTo>
                      <a:pt x="19" y="126"/>
                    </a:lnTo>
                    <a:lnTo>
                      <a:pt x="19" y="117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16" y="105"/>
                    </a:lnTo>
                    <a:lnTo>
                      <a:pt x="14" y="103"/>
                    </a:lnTo>
                    <a:lnTo>
                      <a:pt x="13" y="98"/>
                    </a:lnTo>
                    <a:lnTo>
                      <a:pt x="13" y="84"/>
                    </a:lnTo>
                    <a:lnTo>
                      <a:pt x="13" y="71"/>
                    </a:lnTo>
                    <a:lnTo>
                      <a:pt x="15" y="62"/>
                    </a:lnTo>
                    <a:lnTo>
                      <a:pt x="16" y="52"/>
                    </a:lnTo>
                    <a:lnTo>
                      <a:pt x="15" y="38"/>
                    </a:lnTo>
                    <a:lnTo>
                      <a:pt x="13" y="24"/>
                    </a:lnTo>
                    <a:lnTo>
                      <a:pt x="13" y="20"/>
                    </a:lnTo>
                    <a:lnTo>
                      <a:pt x="14" y="17"/>
                    </a:lnTo>
                    <a:lnTo>
                      <a:pt x="15" y="15"/>
                    </a:lnTo>
                    <a:lnTo>
                      <a:pt x="19" y="13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6" name="Freeform 233">
                <a:extLst>
                  <a:ext uri="{FF2B5EF4-FFF2-40B4-BE49-F238E27FC236}">
                    <a16:creationId xmlns:a16="http://schemas.microsoft.com/office/drawing/2014/main" xmlns="" id="{7FF3D7CB-4B48-4F87-A5B2-715C066DA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1" y="3402"/>
                <a:ext cx="22" cy="105"/>
              </a:xfrm>
              <a:custGeom>
                <a:avLst/>
                <a:gdLst>
                  <a:gd name="T0" fmla="*/ 50 w 88"/>
                  <a:gd name="T1" fmla="*/ 31 h 416"/>
                  <a:gd name="T2" fmla="*/ 34 w 88"/>
                  <a:gd name="T3" fmla="*/ 41 h 416"/>
                  <a:gd name="T4" fmla="*/ 27 w 88"/>
                  <a:gd name="T5" fmla="*/ 52 h 416"/>
                  <a:gd name="T6" fmla="*/ 22 w 88"/>
                  <a:gd name="T7" fmla="*/ 65 h 416"/>
                  <a:gd name="T8" fmla="*/ 22 w 88"/>
                  <a:gd name="T9" fmla="*/ 86 h 416"/>
                  <a:gd name="T10" fmla="*/ 20 w 88"/>
                  <a:gd name="T11" fmla="*/ 108 h 416"/>
                  <a:gd name="T12" fmla="*/ 14 w 88"/>
                  <a:gd name="T13" fmla="*/ 122 h 416"/>
                  <a:gd name="T14" fmla="*/ 5 w 88"/>
                  <a:gd name="T15" fmla="*/ 133 h 416"/>
                  <a:gd name="T16" fmla="*/ 2 w 88"/>
                  <a:gd name="T17" fmla="*/ 143 h 416"/>
                  <a:gd name="T18" fmla="*/ 0 w 88"/>
                  <a:gd name="T19" fmla="*/ 162 h 416"/>
                  <a:gd name="T20" fmla="*/ 6 w 88"/>
                  <a:gd name="T21" fmla="*/ 199 h 416"/>
                  <a:gd name="T22" fmla="*/ 9 w 88"/>
                  <a:gd name="T23" fmla="*/ 244 h 416"/>
                  <a:gd name="T24" fmla="*/ 9 w 88"/>
                  <a:gd name="T25" fmla="*/ 290 h 416"/>
                  <a:gd name="T26" fmla="*/ 14 w 88"/>
                  <a:gd name="T27" fmla="*/ 334 h 416"/>
                  <a:gd name="T28" fmla="*/ 20 w 88"/>
                  <a:gd name="T29" fmla="*/ 367 h 416"/>
                  <a:gd name="T30" fmla="*/ 28 w 88"/>
                  <a:gd name="T31" fmla="*/ 388 h 416"/>
                  <a:gd name="T32" fmla="*/ 36 w 88"/>
                  <a:gd name="T33" fmla="*/ 409 h 416"/>
                  <a:gd name="T34" fmla="*/ 42 w 88"/>
                  <a:gd name="T35" fmla="*/ 415 h 416"/>
                  <a:gd name="T36" fmla="*/ 44 w 88"/>
                  <a:gd name="T37" fmla="*/ 415 h 416"/>
                  <a:gd name="T38" fmla="*/ 46 w 88"/>
                  <a:gd name="T39" fmla="*/ 410 h 416"/>
                  <a:gd name="T40" fmla="*/ 46 w 88"/>
                  <a:gd name="T41" fmla="*/ 396 h 416"/>
                  <a:gd name="T42" fmla="*/ 44 w 88"/>
                  <a:gd name="T43" fmla="*/ 365 h 416"/>
                  <a:gd name="T44" fmla="*/ 40 w 88"/>
                  <a:gd name="T45" fmla="*/ 329 h 416"/>
                  <a:gd name="T46" fmla="*/ 36 w 88"/>
                  <a:gd name="T47" fmla="*/ 315 h 416"/>
                  <a:gd name="T48" fmla="*/ 26 w 88"/>
                  <a:gd name="T49" fmla="*/ 289 h 416"/>
                  <a:gd name="T50" fmla="*/ 24 w 88"/>
                  <a:gd name="T51" fmla="*/ 257 h 416"/>
                  <a:gd name="T52" fmla="*/ 25 w 88"/>
                  <a:gd name="T53" fmla="*/ 211 h 416"/>
                  <a:gd name="T54" fmla="*/ 26 w 88"/>
                  <a:gd name="T55" fmla="*/ 166 h 416"/>
                  <a:gd name="T56" fmla="*/ 27 w 88"/>
                  <a:gd name="T57" fmla="*/ 122 h 416"/>
                  <a:gd name="T58" fmla="*/ 27 w 88"/>
                  <a:gd name="T59" fmla="*/ 92 h 416"/>
                  <a:gd name="T60" fmla="*/ 31 w 88"/>
                  <a:gd name="T61" fmla="*/ 80 h 416"/>
                  <a:gd name="T62" fmla="*/ 42 w 88"/>
                  <a:gd name="T63" fmla="*/ 66 h 416"/>
                  <a:gd name="T64" fmla="*/ 60 w 88"/>
                  <a:gd name="T65" fmla="*/ 52 h 416"/>
                  <a:gd name="T66" fmla="*/ 72 w 88"/>
                  <a:gd name="T67" fmla="*/ 42 h 416"/>
                  <a:gd name="T68" fmla="*/ 79 w 88"/>
                  <a:gd name="T69" fmla="*/ 34 h 416"/>
                  <a:gd name="T70" fmla="*/ 82 w 88"/>
                  <a:gd name="T71" fmla="*/ 25 h 416"/>
                  <a:gd name="T72" fmla="*/ 86 w 88"/>
                  <a:gd name="T73" fmla="*/ 20 h 416"/>
                  <a:gd name="T74" fmla="*/ 88 w 88"/>
                  <a:gd name="T75" fmla="*/ 15 h 416"/>
                  <a:gd name="T76" fmla="*/ 88 w 88"/>
                  <a:gd name="T77" fmla="*/ 8 h 416"/>
                  <a:gd name="T78" fmla="*/ 85 w 88"/>
                  <a:gd name="T79" fmla="*/ 2 h 416"/>
                  <a:gd name="T80" fmla="*/ 82 w 88"/>
                  <a:gd name="T81" fmla="*/ 0 h 416"/>
                  <a:gd name="T82" fmla="*/ 79 w 88"/>
                  <a:gd name="T83" fmla="*/ 1 h 416"/>
                  <a:gd name="T84" fmla="*/ 76 w 88"/>
                  <a:gd name="T85" fmla="*/ 11 h 416"/>
                  <a:gd name="T86" fmla="*/ 75 w 88"/>
                  <a:gd name="T87" fmla="*/ 19 h 416"/>
                  <a:gd name="T88" fmla="*/ 69 w 88"/>
                  <a:gd name="T89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8" h="416">
                    <a:moveTo>
                      <a:pt x="62" y="27"/>
                    </a:moveTo>
                    <a:lnTo>
                      <a:pt x="50" y="31"/>
                    </a:lnTo>
                    <a:lnTo>
                      <a:pt x="42" y="36"/>
                    </a:lnTo>
                    <a:lnTo>
                      <a:pt x="34" y="41"/>
                    </a:lnTo>
                    <a:lnTo>
                      <a:pt x="30" y="46"/>
                    </a:lnTo>
                    <a:lnTo>
                      <a:pt x="27" y="52"/>
                    </a:lnTo>
                    <a:lnTo>
                      <a:pt x="24" y="58"/>
                    </a:lnTo>
                    <a:lnTo>
                      <a:pt x="22" y="65"/>
                    </a:lnTo>
                    <a:lnTo>
                      <a:pt x="22" y="72"/>
                    </a:lnTo>
                    <a:lnTo>
                      <a:pt x="22" y="86"/>
                    </a:lnTo>
                    <a:lnTo>
                      <a:pt x="21" y="100"/>
                    </a:lnTo>
                    <a:lnTo>
                      <a:pt x="20" y="108"/>
                    </a:lnTo>
                    <a:lnTo>
                      <a:pt x="18" y="114"/>
                    </a:lnTo>
                    <a:lnTo>
                      <a:pt x="14" y="122"/>
                    </a:lnTo>
                    <a:lnTo>
                      <a:pt x="9" y="128"/>
                    </a:lnTo>
                    <a:lnTo>
                      <a:pt x="5" y="133"/>
                    </a:lnTo>
                    <a:lnTo>
                      <a:pt x="3" y="138"/>
                    </a:lnTo>
                    <a:lnTo>
                      <a:pt x="2" y="143"/>
                    </a:lnTo>
                    <a:lnTo>
                      <a:pt x="1" y="149"/>
                    </a:lnTo>
                    <a:lnTo>
                      <a:pt x="0" y="162"/>
                    </a:lnTo>
                    <a:lnTo>
                      <a:pt x="1" y="175"/>
                    </a:lnTo>
                    <a:lnTo>
                      <a:pt x="6" y="199"/>
                    </a:lnTo>
                    <a:lnTo>
                      <a:pt x="9" y="220"/>
                    </a:lnTo>
                    <a:lnTo>
                      <a:pt x="9" y="244"/>
                    </a:lnTo>
                    <a:lnTo>
                      <a:pt x="9" y="267"/>
                    </a:lnTo>
                    <a:lnTo>
                      <a:pt x="9" y="290"/>
                    </a:lnTo>
                    <a:lnTo>
                      <a:pt x="11" y="313"/>
                    </a:lnTo>
                    <a:lnTo>
                      <a:pt x="14" y="334"/>
                    </a:lnTo>
                    <a:lnTo>
                      <a:pt x="18" y="356"/>
                    </a:lnTo>
                    <a:lnTo>
                      <a:pt x="20" y="367"/>
                    </a:lnTo>
                    <a:lnTo>
                      <a:pt x="24" y="377"/>
                    </a:lnTo>
                    <a:lnTo>
                      <a:pt x="28" y="388"/>
                    </a:lnTo>
                    <a:lnTo>
                      <a:pt x="32" y="400"/>
                    </a:lnTo>
                    <a:lnTo>
                      <a:pt x="36" y="409"/>
                    </a:lnTo>
                    <a:lnTo>
                      <a:pt x="41" y="414"/>
                    </a:lnTo>
                    <a:lnTo>
                      <a:pt x="42" y="415"/>
                    </a:lnTo>
                    <a:lnTo>
                      <a:pt x="43" y="416"/>
                    </a:lnTo>
                    <a:lnTo>
                      <a:pt x="44" y="415"/>
                    </a:lnTo>
                    <a:lnTo>
                      <a:pt x="45" y="414"/>
                    </a:lnTo>
                    <a:lnTo>
                      <a:pt x="46" y="410"/>
                    </a:lnTo>
                    <a:lnTo>
                      <a:pt x="46" y="403"/>
                    </a:lnTo>
                    <a:lnTo>
                      <a:pt x="46" y="396"/>
                    </a:lnTo>
                    <a:lnTo>
                      <a:pt x="45" y="386"/>
                    </a:lnTo>
                    <a:lnTo>
                      <a:pt x="44" y="365"/>
                    </a:lnTo>
                    <a:lnTo>
                      <a:pt x="41" y="345"/>
                    </a:lnTo>
                    <a:lnTo>
                      <a:pt x="40" y="329"/>
                    </a:lnTo>
                    <a:lnTo>
                      <a:pt x="39" y="321"/>
                    </a:lnTo>
                    <a:lnTo>
                      <a:pt x="36" y="315"/>
                    </a:lnTo>
                    <a:lnTo>
                      <a:pt x="31" y="302"/>
                    </a:lnTo>
                    <a:lnTo>
                      <a:pt x="26" y="289"/>
                    </a:lnTo>
                    <a:lnTo>
                      <a:pt x="24" y="278"/>
                    </a:lnTo>
                    <a:lnTo>
                      <a:pt x="24" y="257"/>
                    </a:lnTo>
                    <a:lnTo>
                      <a:pt x="25" y="234"/>
                    </a:lnTo>
                    <a:lnTo>
                      <a:pt x="25" y="211"/>
                    </a:lnTo>
                    <a:lnTo>
                      <a:pt x="26" y="189"/>
                    </a:lnTo>
                    <a:lnTo>
                      <a:pt x="26" y="166"/>
                    </a:lnTo>
                    <a:lnTo>
                      <a:pt x="27" y="143"/>
                    </a:lnTo>
                    <a:lnTo>
                      <a:pt x="27" y="122"/>
                    </a:lnTo>
                    <a:lnTo>
                      <a:pt x="27" y="99"/>
                    </a:lnTo>
                    <a:lnTo>
                      <a:pt x="27" y="92"/>
                    </a:lnTo>
                    <a:lnTo>
                      <a:pt x="29" y="86"/>
                    </a:lnTo>
                    <a:lnTo>
                      <a:pt x="31" y="80"/>
                    </a:lnTo>
                    <a:lnTo>
                      <a:pt x="34" y="75"/>
                    </a:lnTo>
                    <a:lnTo>
                      <a:pt x="42" y="66"/>
                    </a:lnTo>
                    <a:lnTo>
                      <a:pt x="50" y="58"/>
                    </a:lnTo>
                    <a:lnTo>
                      <a:pt x="60" y="52"/>
                    </a:lnTo>
                    <a:lnTo>
                      <a:pt x="69" y="45"/>
                    </a:lnTo>
                    <a:lnTo>
                      <a:pt x="72" y="42"/>
                    </a:lnTo>
                    <a:lnTo>
                      <a:pt x="75" y="39"/>
                    </a:lnTo>
                    <a:lnTo>
                      <a:pt x="79" y="34"/>
                    </a:lnTo>
                    <a:lnTo>
                      <a:pt x="80" y="30"/>
                    </a:lnTo>
                    <a:lnTo>
                      <a:pt x="82" y="25"/>
                    </a:lnTo>
                    <a:lnTo>
                      <a:pt x="85" y="22"/>
                    </a:lnTo>
                    <a:lnTo>
                      <a:pt x="86" y="20"/>
                    </a:lnTo>
                    <a:lnTo>
                      <a:pt x="87" y="18"/>
                    </a:lnTo>
                    <a:lnTo>
                      <a:pt x="88" y="15"/>
                    </a:lnTo>
                    <a:lnTo>
                      <a:pt x="88" y="11"/>
                    </a:lnTo>
                    <a:lnTo>
                      <a:pt x="88" y="8"/>
                    </a:lnTo>
                    <a:lnTo>
                      <a:pt x="87" y="4"/>
                    </a:lnTo>
                    <a:lnTo>
                      <a:pt x="85" y="2"/>
                    </a:lnTo>
                    <a:lnTo>
                      <a:pt x="84" y="0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6" y="4"/>
                    </a:lnTo>
                    <a:lnTo>
                      <a:pt x="76" y="11"/>
                    </a:lnTo>
                    <a:lnTo>
                      <a:pt x="76" y="17"/>
                    </a:lnTo>
                    <a:lnTo>
                      <a:pt x="75" y="19"/>
                    </a:lnTo>
                    <a:lnTo>
                      <a:pt x="72" y="23"/>
                    </a:lnTo>
                    <a:lnTo>
                      <a:pt x="69" y="25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7" name="Freeform 234">
                <a:extLst>
                  <a:ext uri="{FF2B5EF4-FFF2-40B4-BE49-F238E27FC236}">
                    <a16:creationId xmlns:a16="http://schemas.microsoft.com/office/drawing/2014/main" xmlns="" id="{C70F9618-8A5E-41A6-87C5-BFDD1ADB3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3438"/>
                <a:ext cx="41" cy="59"/>
              </a:xfrm>
              <a:custGeom>
                <a:avLst/>
                <a:gdLst>
                  <a:gd name="T0" fmla="*/ 16 w 166"/>
                  <a:gd name="T1" fmla="*/ 1 h 237"/>
                  <a:gd name="T2" fmla="*/ 37 w 166"/>
                  <a:gd name="T3" fmla="*/ 6 h 237"/>
                  <a:gd name="T4" fmla="*/ 49 w 166"/>
                  <a:gd name="T5" fmla="*/ 13 h 237"/>
                  <a:gd name="T6" fmla="*/ 54 w 166"/>
                  <a:gd name="T7" fmla="*/ 20 h 237"/>
                  <a:gd name="T8" fmla="*/ 58 w 166"/>
                  <a:gd name="T9" fmla="*/ 28 h 237"/>
                  <a:gd name="T10" fmla="*/ 60 w 166"/>
                  <a:gd name="T11" fmla="*/ 39 h 237"/>
                  <a:gd name="T12" fmla="*/ 61 w 166"/>
                  <a:gd name="T13" fmla="*/ 48 h 237"/>
                  <a:gd name="T14" fmla="*/ 66 w 166"/>
                  <a:gd name="T15" fmla="*/ 52 h 237"/>
                  <a:gd name="T16" fmla="*/ 76 w 166"/>
                  <a:gd name="T17" fmla="*/ 52 h 237"/>
                  <a:gd name="T18" fmla="*/ 83 w 166"/>
                  <a:gd name="T19" fmla="*/ 54 h 237"/>
                  <a:gd name="T20" fmla="*/ 85 w 166"/>
                  <a:gd name="T21" fmla="*/ 59 h 237"/>
                  <a:gd name="T22" fmla="*/ 86 w 166"/>
                  <a:gd name="T23" fmla="*/ 72 h 237"/>
                  <a:gd name="T24" fmla="*/ 91 w 166"/>
                  <a:gd name="T25" fmla="*/ 95 h 237"/>
                  <a:gd name="T26" fmla="*/ 96 w 166"/>
                  <a:gd name="T27" fmla="*/ 111 h 237"/>
                  <a:gd name="T28" fmla="*/ 104 w 166"/>
                  <a:gd name="T29" fmla="*/ 120 h 237"/>
                  <a:gd name="T30" fmla="*/ 122 w 166"/>
                  <a:gd name="T31" fmla="*/ 130 h 237"/>
                  <a:gd name="T32" fmla="*/ 133 w 166"/>
                  <a:gd name="T33" fmla="*/ 136 h 237"/>
                  <a:gd name="T34" fmla="*/ 137 w 166"/>
                  <a:gd name="T35" fmla="*/ 147 h 237"/>
                  <a:gd name="T36" fmla="*/ 143 w 166"/>
                  <a:gd name="T37" fmla="*/ 168 h 237"/>
                  <a:gd name="T38" fmla="*/ 150 w 166"/>
                  <a:gd name="T39" fmla="*/ 190 h 237"/>
                  <a:gd name="T40" fmla="*/ 159 w 166"/>
                  <a:gd name="T41" fmla="*/ 210 h 237"/>
                  <a:gd name="T42" fmla="*/ 165 w 166"/>
                  <a:gd name="T43" fmla="*/ 228 h 237"/>
                  <a:gd name="T44" fmla="*/ 154 w 166"/>
                  <a:gd name="T45" fmla="*/ 229 h 237"/>
                  <a:gd name="T46" fmla="*/ 139 w 166"/>
                  <a:gd name="T47" fmla="*/ 215 h 237"/>
                  <a:gd name="T48" fmla="*/ 135 w 166"/>
                  <a:gd name="T49" fmla="*/ 207 h 237"/>
                  <a:gd name="T50" fmla="*/ 131 w 166"/>
                  <a:gd name="T51" fmla="*/ 194 h 237"/>
                  <a:gd name="T52" fmla="*/ 126 w 166"/>
                  <a:gd name="T53" fmla="*/ 174 h 237"/>
                  <a:gd name="T54" fmla="*/ 122 w 166"/>
                  <a:gd name="T55" fmla="*/ 160 h 237"/>
                  <a:gd name="T56" fmla="*/ 118 w 166"/>
                  <a:gd name="T57" fmla="*/ 151 h 237"/>
                  <a:gd name="T58" fmla="*/ 107 w 166"/>
                  <a:gd name="T59" fmla="*/ 138 h 237"/>
                  <a:gd name="T60" fmla="*/ 92 w 166"/>
                  <a:gd name="T61" fmla="*/ 118 h 237"/>
                  <a:gd name="T62" fmla="*/ 82 w 166"/>
                  <a:gd name="T63" fmla="*/ 107 h 237"/>
                  <a:gd name="T64" fmla="*/ 74 w 166"/>
                  <a:gd name="T65" fmla="*/ 105 h 237"/>
                  <a:gd name="T66" fmla="*/ 68 w 166"/>
                  <a:gd name="T67" fmla="*/ 100 h 237"/>
                  <a:gd name="T68" fmla="*/ 59 w 166"/>
                  <a:gd name="T69" fmla="*/ 90 h 237"/>
                  <a:gd name="T70" fmla="*/ 51 w 166"/>
                  <a:gd name="T71" fmla="*/ 78 h 237"/>
                  <a:gd name="T72" fmla="*/ 46 w 166"/>
                  <a:gd name="T73" fmla="*/ 65 h 237"/>
                  <a:gd name="T74" fmla="*/ 45 w 166"/>
                  <a:gd name="T75" fmla="*/ 48 h 237"/>
                  <a:gd name="T76" fmla="*/ 37 w 166"/>
                  <a:gd name="T77" fmla="*/ 40 h 237"/>
                  <a:gd name="T78" fmla="*/ 18 w 166"/>
                  <a:gd name="T79" fmla="*/ 30 h 237"/>
                  <a:gd name="T80" fmla="*/ 4 w 166"/>
                  <a:gd name="T81" fmla="*/ 21 h 237"/>
                  <a:gd name="T82" fmla="*/ 0 w 166"/>
                  <a:gd name="T83" fmla="*/ 14 h 237"/>
                  <a:gd name="T84" fmla="*/ 0 w 166"/>
                  <a:gd name="T85" fmla="*/ 8 h 237"/>
                  <a:gd name="T86" fmla="*/ 3 w 166"/>
                  <a:gd name="T87" fmla="*/ 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6" h="237">
                    <a:moveTo>
                      <a:pt x="5" y="0"/>
                    </a:moveTo>
                    <a:lnTo>
                      <a:pt x="16" y="1"/>
                    </a:lnTo>
                    <a:lnTo>
                      <a:pt x="27" y="2"/>
                    </a:lnTo>
                    <a:lnTo>
                      <a:pt x="37" y="6"/>
                    </a:lnTo>
                    <a:lnTo>
                      <a:pt x="45" y="10"/>
                    </a:lnTo>
                    <a:lnTo>
                      <a:pt x="49" y="13"/>
                    </a:lnTo>
                    <a:lnTo>
                      <a:pt x="52" y="16"/>
                    </a:lnTo>
                    <a:lnTo>
                      <a:pt x="54" y="20"/>
                    </a:lnTo>
                    <a:lnTo>
                      <a:pt x="56" y="24"/>
                    </a:lnTo>
                    <a:lnTo>
                      <a:pt x="58" y="28"/>
                    </a:lnTo>
                    <a:lnTo>
                      <a:pt x="59" y="34"/>
                    </a:lnTo>
                    <a:lnTo>
                      <a:pt x="60" y="39"/>
                    </a:lnTo>
                    <a:lnTo>
                      <a:pt x="60" y="44"/>
                    </a:lnTo>
                    <a:lnTo>
                      <a:pt x="61" y="48"/>
                    </a:lnTo>
                    <a:lnTo>
                      <a:pt x="64" y="50"/>
                    </a:lnTo>
                    <a:lnTo>
                      <a:pt x="66" y="52"/>
                    </a:lnTo>
                    <a:lnTo>
                      <a:pt x="69" y="52"/>
                    </a:lnTo>
                    <a:lnTo>
                      <a:pt x="76" y="52"/>
                    </a:lnTo>
                    <a:lnTo>
                      <a:pt x="81" y="53"/>
                    </a:lnTo>
                    <a:lnTo>
                      <a:pt x="83" y="54"/>
                    </a:lnTo>
                    <a:lnTo>
                      <a:pt x="84" y="56"/>
                    </a:lnTo>
                    <a:lnTo>
                      <a:pt x="85" y="59"/>
                    </a:lnTo>
                    <a:lnTo>
                      <a:pt x="85" y="63"/>
                    </a:lnTo>
                    <a:lnTo>
                      <a:pt x="86" y="72"/>
                    </a:lnTo>
                    <a:lnTo>
                      <a:pt x="88" y="84"/>
                    </a:lnTo>
                    <a:lnTo>
                      <a:pt x="91" y="95"/>
                    </a:lnTo>
                    <a:lnTo>
                      <a:pt x="94" y="107"/>
                    </a:lnTo>
                    <a:lnTo>
                      <a:pt x="96" y="111"/>
                    </a:lnTo>
                    <a:lnTo>
                      <a:pt x="99" y="117"/>
                    </a:lnTo>
                    <a:lnTo>
                      <a:pt x="104" y="120"/>
                    </a:lnTo>
                    <a:lnTo>
                      <a:pt x="108" y="123"/>
                    </a:lnTo>
                    <a:lnTo>
                      <a:pt x="122" y="130"/>
                    </a:lnTo>
                    <a:lnTo>
                      <a:pt x="129" y="133"/>
                    </a:lnTo>
                    <a:lnTo>
                      <a:pt x="133" y="136"/>
                    </a:lnTo>
                    <a:lnTo>
                      <a:pt x="135" y="140"/>
                    </a:lnTo>
                    <a:lnTo>
                      <a:pt x="137" y="147"/>
                    </a:lnTo>
                    <a:lnTo>
                      <a:pt x="140" y="155"/>
                    </a:lnTo>
                    <a:lnTo>
                      <a:pt x="143" y="168"/>
                    </a:lnTo>
                    <a:lnTo>
                      <a:pt x="147" y="179"/>
                    </a:lnTo>
                    <a:lnTo>
                      <a:pt x="150" y="190"/>
                    </a:lnTo>
                    <a:lnTo>
                      <a:pt x="154" y="203"/>
                    </a:lnTo>
                    <a:lnTo>
                      <a:pt x="159" y="210"/>
                    </a:lnTo>
                    <a:lnTo>
                      <a:pt x="163" y="219"/>
                    </a:lnTo>
                    <a:lnTo>
                      <a:pt x="165" y="228"/>
                    </a:lnTo>
                    <a:lnTo>
                      <a:pt x="166" y="237"/>
                    </a:lnTo>
                    <a:lnTo>
                      <a:pt x="154" y="229"/>
                    </a:lnTo>
                    <a:lnTo>
                      <a:pt x="143" y="217"/>
                    </a:lnTo>
                    <a:lnTo>
                      <a:pt x="139" y="215"/>
                    </a:lnTo>
                    <a:lnTo>
                      <a:pt x="137" y="210"/>
                    </a:lnTo>
                    <a:lnTo>
                      <a:pt x="135" y="207"/>
                    </a:lnTo>
                    <a:lnTo>
                      <a:pt x="133" y="203"/>
                    </a:lnTo>
                    <a:lnTo>
                      <a:pt x="131" y="194"/>
                    </a:lnTo>
                    <a:lnTo>
                      <a:pt x="128" y="185"/>
                    </a:lnTo>
                    <a:lnTo>
                      <a:pt x="126" y="174"/>
                    </a:lnTo>
                    <a:lnTo>
                      <a:pt x="124" y="164"/>
                    </a:lnTo>
                    <a:lnTo>
                      <a:pt x="122" y="160"/>
                    </a:lnTo>
                    <a:lnTo>
                      <a:pt x="120" y="155"/>
                    </a:lnTo>
                    <a:lnTo>
                      <a:pt x="118" y="151"/>
                    </a:lnTo>
                    <a:lnTo>
                      <a:pt x="113" y="147"/>
                    </a:lnTo>
                    <a:lnTo>
                      <a:pt x="107" y="138"/>
                    </a:lnTo>
                    <a:lnTo>
                      <a:pt x="97" y="124"/>
                    </a:lnTo>
                    <a:lnTo>
                      <a:pt x="92" y="118"/>
                    </a:lnTo>
                    <a:lnTo>
                      <a:pt x="86" y="111"/>
                    </a:lnTo>
                    <a:lnTo>
                      <a:pt x="82" y="107"/>
                    </a:lnTo>
                    <a:lnTo>
                      <a:pt x="79" y="106"/>
                    </a:lnTo>
                    <a:lnTo>
                      <a:pt x="74" y="105"/>
                    </a:lnTo>
                    <a:lnTo>
                      <a:pt x="71" y="104"/>
                    </a:lnTo>
                    <a:lnTo>
                      <a:pt x="68" y="100"/>
                    </a:lnTo>
                    <a:lnTo>
                      <a:pt x="65" y="97"/>
                    </a:lnTo>
                    <a:lnTo>
                      <a:pt x="59" y="90"/>
                    </a:lnTo>
                    <a:lnTo>
                      <a:pt x="55" y="84"/>
                    </a:lnTo>
                    <a:lnTo>
                      <a:pt x="51" y="78"/>
                    </a:lnTo>
                    <a:lnTo>
                      <a:pt x="47" y="72"/>
                    </a:lnTo>
                    <a:lnTo>
                      <a:pt x="46" y="65"/>
                    </a:lnTo>
                    <a:lnTo>
                      <a:pt x="46" y="53"/>
                    </a:lnTo>
                    <a:lnTo>
                      <a:pt x="45" y="48"/>
                    </a:lnTo>
                    <a:lnTo>
                      <a:pt x="42" y="43"/>
                    </a:lnTo>
                    <a:lnTo>
                      <a:pt x="37" y="40"/>
                    </a:lnTo>
                    <a:lnTo>
                      <a:pt x="31" y="36"/>
                    </a:lnTo>
                    <a:lnTo>
                      <a:pt x="18" y="30"/>
                    </a:lnTo>
                    <a:lnTo>
                      <a:pt x="8" y="24"/>
                    </a:lnTo>
                    <a:lnTo>
                      <a:pt x="4" y="21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8" name="Freeform 235">
                <a:extLst>
                  <a:ext uri="{FF2B5EF4-FFF2-40B4-BE49-F238E27FC236}">
                    <a16:creationId xmlns:a16="http://schemas.microsoft.com/office/drawing/2014/main" xmlns="" id="{E92DEEBA-F893-43F4-96AB-DF5C00A7A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" y="3480"/>
                <a:ext cx="43" cy="46"/>
              </a:xfrm>
              <a:custGeom>
                <a:avLst/>
                <a:gdLst>
                  <a:gd name="T0" fmla="*/ 12 w 173"/>
                  <a:gd name="T1" fmla="*/ 3 h 182"/>
                  <a:gd name="T2" fmla="*/ 35 w 173"/>
                  <a:gd name="T3" fmla="*/ 0 h 182"/>
                  <a:gd name="T4" fmla="*/ 55 w 173"/>
                  <a:gd name="T5" fmla="*/ 1 h 182"/>
                  <a:gd name="T6" fmla="*/ 76 w 173"/>
                  <a:gd name="T7" fmla="*/ 6 h 182"/>
                  <a:gd name="T8" fmla="*/ 93 w 173"/>
                  <a:gd name="T9" fmla="*/ 17 h 182"/>
                  <a:gd name="T10" fmla="*/ 103 w 173"/>
                  <a:gd name="T11" fmla="*/ 28 h 182"/>
                  <a:gd name="T12" fmla="*/ 111 w 173"/>
                  <a:gd name="T13" fmla="*/ 38 h 182"/>
                  <a:gd name="T14" fmla="*/ 121 w 173"/>
                  <a:gd name="T15" fmla="*/ 49 h 182"/>
                  <a:gd name="T16" fmla="*/ 135 w 173"/>
                  <a:gd name="T17" fmla="*/ 57 h 182"/>
                  <a:gd name="T18" fmla="*/ 144 w 173"/>
                  <a:gd name="T19" fmla="*/ 66 h 182"/>
                  <a:gd name="T20" fmla="*/ 147 w 173"/>
                  <a:gd name="T21" fmla="*/ 83 h 182"/>
                  <a:gd name="T22" fmla="*/ 148 w 173"/>
                  <a:gd name="T23" fmla="*/ 114 h 182"/>
                  <a:gd name="T24" fmla="*/ 150 w 173"/>
                  <a:gd name="T25" fmla="*/ 131 h 182"/>
                  <a:gd name="T26" fmla="*/ 157 w 173"/>
                  <a:gd name="T27" fmla="*/ 142 h 182"/>
                  <a:gd name="T28" fmla="*/ 165 w 173"/>
                  <a:gd name="T29" fmla="*/ 155 h 182"/>
                  <a:gd name="T30" fmla="*/ 172 w 173"/>
                  <a:gd name="T31" fmla="*/ 169 h 182"/>
                  <a:gd name="T32" fmla="*/ 173 w 173"/>
                  <a:gd name="T33" fmla="*/ 177 h 182"/>
                  <a:gd name="T34" fmla="*/ 172 w 173"/>
                  <a:gd name="T35" fmla="*/ 181 h 182"/>
                  <a:gd name="T36" fmla="*/ 167 w 173"/>
                  <a:gd name="T37" fmla="*/ 181 h 182"/>
                  <a:gd name="T38" fmla="*/ 159 w 173"/>
                  <a:gd name="T39" fmla="*/ 176 h 182"/>
                  <a:gd name="T40" fmla="*/ 152 w 173"/>
                  <a:gd name="T41" fmla="*/ 169 h 182"/>
                  <a:gd name="T42" fmla="*/ 150 w 173"/>
                  <a:gd name="T43" fmla="*/ 157 h 182"/>
                  <a:gd name="T44" fmla="*/ 145 w 173"/>
                  <a:gd name="T45" fmla="*/ 134 h 182"/>
                  <a:gd name="T46" fmla="*/ 137 w 173"/>
                  <a:gd name="T47" fmla="*/ 121 h 182"/>
                  <a:gd name="T48" fmla="*/ 131 w 173"/>
                  <a:gd name="T49" fmla="*/ 113 h 182"/>
                  <a:gd name="T50" fmla="*/ 128 w 173"/>
                  <a:gd name="T51" fmla="*/ 106 h 182"/>
                  <a:gd name="T52" fmla="*/ 128 w 173"/>
                  <a:gd name="T53" fmla="*/ 97 h 182"/>
                  <a:gd name="T54" fmla="*/ 126 w 173"/>
                  <a:gd name="T55" fmla="*/ 84 h 182"/>
                  <a:gd name="T56" fmla="*/ 119 w 173"/>
                  <a:gd name="T57" fmla="*/ 74 h 182"/>
                  <a:gd name="T58" fmla="*/ 108 w 173"/>
                  <a:gd name="T59" fmla="*/ 67 h 182"/>
                  <a:gd name="T60" fmla="*/ 94 w 173"/>
                  <a:gd name="T61" fmla="*/ 59 h 182"/>
                  <a:gd name="T62" fmla="*/ 75 w 173"/>
                  <a:gd name="T63" fmla="*/ 47 h 182"/>
                  <a:gd name="T64" fmla="*/ 58 w 173"/>
                  <a:gd name="T65" fmla="*/ 38 h 182"/>
                  <a:gd name="T66" fmla="*/ 38 w 173"/>
                  <a:gd name="T67" fmla="*/ 26 h 182"/>
                  <a:gd name="T68" fmla="*/ 19 w 173"/>
                  <a:gd name="T69" fmla="*/ 18 h 182"/>
                  <a:gd name="T70" fmla="*/ 6 w 173"/>
                  <a:gd name="T71" fmla="*/ 15 h 182"/>
                  <a:gd name="T72" fmla="*/ 1 w 173"/>
                  <a:gd name="T73" fmla="*/ 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3" h="182">
                    <a:moveTo>
                      <a:pt x="0" y="5"/>
                    </a:moveTo>
                    <a:lnTo>
                      <a:pt x="12" y="3"/>
                    </a:lnTo>
                    <a:lnTo>
                      <a:pt x="24" y="1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1"/>
                    </a:lnTo>
                    <a:lnTo>
                      <a:pt x="66" y="3"/>
                    </a:lnTo>
                    <a:lnTo>
                      <a:pt x="76" y="6"/>
                    </a:lnTo>
                    <a:lnTo>
                      <a:pt x="87" y="12"/>
                    </a:lnTo>
                    <a:lnTo>
                      <a:pt x="93" y="17"/>
                    </a:lnTo>
                    <a:lnTo>
                      <a:pt x="99" y="22"/>
                    </a:lnTo>
                    <a:lnTo>
                      <a:pt x="103" y="28"/>
                    </a:lnTo>
                    <a:lnTo>
                      <a:pt x="107" y="33"/>
                    </a:lnTo>
                    <a:lnTo>
                      <a:pt x="111" y="38"/>
                    </a:lnTo>
                    <a:lnTo>
                      <a:pt x="116" y="44"/>
                    </a:lnTo>
                    <a:lnTo>
                      <a:pt x="121" y="49"/>
                    </a:lnTo>
                    <a:lnTo>
                      <a:pt x="128" y="52"/>
                    </a:lnTo>
                    <a:lnTo>
                      <a:pt x="135" y="57"/>
                    </a:lnTo>
                    <a:lnTo>
                      <a:pt x="141" y="61"/>
                    </a:lnTo>
                    <a:lnTo>
                      <a:pt x="144" y="66"/>
                    </a:lnTo>
                    <a:lnTo>
                      <a:pt x="146" y="71"/>
                    </a:lnTo>
                    <a:lnTo>
                      <a:pt x="147" y="83"/>
                    </a:lnTo>
                    <a:lnTo>
                      <a:pt x="147" y="99"/>
                    </a:lnTo>
                    <a:lnTo>
                      <a:pt x="148" y="114"/>
                    </a:lnTo>
                    <a:lnTo>
                      <a:pt x="149" y="127"/>
                    </a:lnTo>
                    <a:lnTo>
                      <a:pt x="150" y="131"/>
                    </a:lnTo>
                    <a:lnTo>
                      <a:pt x="154" y="136"/>
                    </a:lnTo>
                    <a:lnTo>
                      <a:pt x="157" y="142"/>
                    </a:lnTo>
                    <a:lnTo>
                      <a:pt x="161" y="148"/>
                    </a:lnTo>
                    <a:lnTo>
                      <a:pt x="165" y="155"/>
                    </a:lnTo>
                    <a:lnTo>
                      <a:pt x="170" y="161"/>
                    </a:lnTo>
                    <a:lnTo>
                      <a:pt x="172" y="169"/>
                    </a:lnTo>
                    <a:lnTo>
                      <a:pt x="173" y="175"/>
                    </a:lnTo>
                    <a:lnTo>
                      <a:pt x="173" y="177"/>
                    </a:lnTo>
                    <a:lnTo>
                      <a:pt x="172" y="180"/>
                    </a:lnTo>
                    <a:lnTo>
                      <a:pt x="172" y="181"/>
                    </a:lnTo>
                    <a:lnTo>
                      <a:pt x="170" y="182"/>
                    </a:lnTo>
                    <a:lnTo>
                      <a:pt x="167" y="181"/>
                    </a:lnTo>
                    <a:lnTo>
                      <a:pt x="162" y="180"/>
                    </a:lnTo>
                    <a:lnTo>
                      <a:pt x="159" y="176"/>
                    </a:lnTo>
                    <a:lnTo>
                      <a:pt x="155" y="172"/>
                    </a:lnTo>
                    <a:lnTo>
                      <a:pt x="152" y="169"/>
                    </a:lnTo>
                    <a:lnTo>
                      <a:pt x="151" y="166"/>
                    </a:lnTo>
                    <a:lnTo>
                      <a:pt x="150" y="157"/>
                    </a:lnTo>
                    <a:lnTo>
                      <a:pt x="148" y="145"/>
                    </a:lnTo>
                    <a:lnTo>
                      <a:pt x="145" y="134"/>
                    </a:lnTo>
                    <a:lnTo>
                      <a:pt x="142" y="127"/>
                    </a:lnTo>
                    <a:lnTo>
                      <a:pt x="137" y="121"/>
                    </a:lnTo>
                    <a:lnTo>
                      <a:pt x="133" y="116"/>
                    </a:lnTo>
                    <a:lnTo>
                      <a:pt x="131" y="113"/>
                    </a:lnTo>
                    <a:lnTo>
                      <a:pt x="129" y="109"/>
                    </a:lnTo>
                    <a:lnTo>
                      <a:pt x="128" y="106"/>
                    </a:lnTo>
                    <a:lnTo>
                      <a:pt x="128" y="103"/>
                    </a:lnTo>
                    <a:lnTo>
                      <a:pt x="128" y="97"/>
                    </a:lnTo>
                    <a:lnTo>
                      <a:pt x="127" y="90"/>
                    </a:lnTo>
                    <a:lnTo>
                      <a:pt x="126" y="84"/>
                    </a:lnTo>
                    <a:lnTo>
                      <a:pt x="122" y="78"/>
                    </a:lnTo>
                    <a:lnTo>
                      <a:pt x="119" y="74"/>
                    </a:lnTo>
                    <a:lnTo>
                      <a:pt x="115" y="70"/>
                    </a:lnTo>
                    <a:lnTo>
                      <a:pt x="108" y="67"/>
                    </a:lnTo>
                    <a:lnTo>
                      <a:pt x="102" y="64"/>
                    </a:lnTo>
                    <a:lnTo>
                      <a:pt x="94" y="59"/>
                    </a:lnTo>
                    <a:lnTo>
                      <a:pt x="85" y="50"/>
                    </a:lnTo>
                    <a:lnTo>
                      <a:pt x="75" y="47"/>
                    </a:lnTo>
                    <a:lnTo>
                      <a:pt x="65" y="43"/>
                    </a:lnTo>
                    <a:lnTo>
                      <a:pt x="58" y="38"/>
                    </a:lnTo>
                    <a:lnTo>
                      <a:pt x="48" y="32"/>
                    </a:lnTo>
                    <a:lnTo>
                      <a:pt x="38" y="26"/>
                    </a:lnTo>
                    <a:lnTo>
                      <a:pt x="30" y="21"/>
                    </a:lnTo>
                    <a:lnTo>
                      <a:pt x="19" y="18"/>
                    </a:lnTo>
                    <a:lnTo>
                      <a:pt x="9" y="16"/>
                    </a:lnTo>
                    <a:lnTo>
                      <a:pt x="6" y="15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9" name="Freeform 236">
                <a:extLst>
                  <a:ext uri="{FF2B5EF4-FFF2-40B4-BE49-F238E27FC236}">
                    <a16:creationId xmlns:a16="http://schemas.microsoft.com/office/drawing/2014/main" xmlns="" id="{64181D45-62E7-4E18-BF20-F8FFD6DFA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" y="3498"/>
                <a:ext cx="30" cy="23"/>
              </a:xfrm>
              <a:custGeom>
                <a:avLst/>
                <a:gdLst>
                  <a:gd name="T0" fmla="*/ 0 w 118"/>
                  <a:gd name="T1" fmla="*/ 0 h 91"/>
                  <a:gd name="T2" fmla="*/ 12 w 118"/>
                  <a:gd name="T3" fmla="*/ 7 h 91"/>
                  <a:gd name="T4" fmla="*/ 25 w 118"/>
                  <a:gd name="T5" fmla="*/ 18 h 91"/>
                  <a:gd name="T6" fmla="*/ 35 w 118"/>
                  <a:gd name="T7" fmla="*/ 22 h 91"/>
                  <a:gd name="T8" fmla="*/ 47 w 118"/>
                  <a:gd name="T9" fmla="*/ 27 h 91"/>
                  <a:gd name="T10" fmla="*/ 55 w 118"/>
                  <a:gd name="T11" fmla="*/ 32 h 91"/>
                  <a:gd name="T12" fmla="*/ 61 w 118"/>
                  <a:gd name="T13" fmla="*/ 39 h 91"/>
                  <a:gd name="T14" fmla="*/ 76 w 118"/>
                  <a:gd name="T15" fmla="*/ 43 h 91"/>
                  <a:gd name="T16" fmla="*/ 92 w 118"/>
                  <a:gd name="T17" fmla="*/ 45 h 91"/>
                  <a:gd name="T18" fmla="*/ 94 w 118"/>
                  <a:gd name="T19" fmla="*/ 46 h 91"/>
                  <a:gd name="T20" fmla="*/ 95 w 118"/>
                  <a:gd name="T21" fmla="*/ 47 h 91"/>
                  <a:gd name="T22" fmla="*/ 96 w 118"/>
                  <a:gd name="T23" fmla="*/ 51 h 91"/>
                  <a:gd name="T24" fmla="*/ 96 w 118"/>
                  <a:gd name="T25" fmla="*/ 53 h 91"/>
                  <a:gd name="T26" fmla="*/ 96 w 118"/>
                  <a:gd name="T27" fmla="*/ 60 h 91"/>
                  <a:gd name="T28" fmla="*/ 96 w 118"/>
                  <a:gd name="T29" fmla="*/ 66 h 91"/>
                  <a:gd name="T30" fmla="*/ 97 w 118"/>
                  <a:gd name="T31" fmla="*/ 71 h 91"/>
                  <a:gd name="T32" fmla="*/ 99 w 118"/>
                  <a:gd name="T33" fmla="*/ 74 h 91"/>
                  <a:gd name="T34" fmla="*/ 102 w 118"/>
                  <a:gd name="T35" fmla="*/ 76 h 91"/>
                  <a:gd name="T36" fmla="*/ 106 w 118"/>
                  <a:gd name="T37" fmla="*/ 79 h 91"/>
                  <a:gd name="T38" fmla="*/ 112 w 118"/>
                  <a:gd name="T39" fmla="*/ 82 h 91"/>
                  <a:gd name="T40" fmla="*/ 116 w 118"/>
                  <a:gd name="T41" fmla="*/ 84 h 91"/>
                  <a:gd name="T42" fmla="*/ 117 w 118"/>
                  <a:gd name="T43" fmla="*/ 88 h 91"/>
                  <a:gd name="T44" fmla="*/ 118 w 118"/>
                  <a:gd name="T45" fmla="*/ 91 h 91"/>
                  <a:gd name="T46" fmla="*/ 114 w 118"/>
                  <a:gd name="T47" fmla="*/ 91 h 91"/>
                  <a:gd name="T48" fmla="*/ 104 w 118"/>
                  <a:gd name="T49" fmla="*/ 90 h 91"/>
                  <a:gd name="T50" fmla="*/ 96 w 118"/>
                  <a:gd name="T51" fmla="*/ 88 h 91"/>
                  <a:gd name="T52" fmla="*/ 92 w 118"/>
                  <a:gd name="T53" fmla="*/ 86 h 91"/>
                  <a:gd name="T54" fmla="*/ 88 w 118"/>
                  <a:gd name="T55" fmla="*/ 80 h 91"/>
                  <a:gd name="T56" fmla="*/ 84 w 118"/>
                  <a:gd name="T57" fmla="*/ 71 h 91"/>
                  <a:gd name="T58" fmla="*/ 84 w 118"/>
                  <a:gd name="T59" fmla="*/ 65 h 91"/>
                  <a:gd name="T60" fmla="*/ 84 w 118"/>
                  <a:gd name="T61" fmla="*/ 59 h 91"/>
                  <a:gd name="T62" fmla="*/ 83 w 118"/>
                  <a:gd name="T63" fmla="*/ 57 h 91"/>
                  <a:gd name="T64" fmla="*/ 81 w 118"/>
                  <a:gd name="T65" fmla="*/ 55 h 91"/>
                  <a:gd name="T66" fmla="*/ 76 w 118"/>
                  <a:gd name="T67" fmla="*/ 53 h 91"/>
                  <a:gd name="T68" fmla="*/ 71 w 118"/>
                  <a:gd name="T69" fmla="*/ 52 h 91"/>
                  <a:gd name="T70" fmla="*/ 61 w 118"/>
                  <a:gd name="T71" fmla="*/ 49 h 91"/>
                  <a:gd name="T72" fmla="*/ 55 w 118"/>
                  <a:gd name="T73" fmla="*/ 47 h 91"/>
                  <a:gd name="T74" fmla="*/ 45 w 118"/>
                  <a:gd name="T75" fmla="*/ 43 h 91"/>
                  <a:gd name="T76" fmla="*/ 33 w 118"/>
                  <a:gd name="T77" fmla="*/ 36 h 91"/>
                  <a:gd name="T78" fmla="*/ 28 w 118"/>
                  <a:gd name="T79" fmla="*/ 33 h 91"/>
                  <a:gd name="T80" fmla="*/ 24 w 118"/>
                  <a:gd name="T81" fmla="*/ 30 h 91"/>
                  <a:gd name="T82" fmla="*/ 19 w 118"/>
                  <a:gd name="T83" fmla="*/ 28 h 91"/>
                  <a:gd name="T84" fmla="*/ 18 w 118"/>
                  <a:gd name="T85" fmla="*/ 25 h 91"/>
                  <a:gd name="T86" fmla="*/ 6 w 118"/>
                  <a:gd name="T87" fmla="*/ 11 h 91"/>
                  <a:gd name="T88" fmla="*/ 0 w 118"/>
                  <a:gd name="T8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8" h="91">
                    <a:moveTo>
                      <a:pt x="0" y="0"/>
                    </a:moveTo>
                    <a:lnTo>
                      <a:pt x="12" y="7"/>
                    </a:lnTo>
                    <a:lnTo>
                      <a:pt x="25" y="18"/>
                    </a:lnTo>
                    <a:lnTo>
                      <a:pt x="35" y="22"/>
                    </a:lnTo>
                    <a:lnTo>
                      <a:pt x="47" y="27"/>
                    </a:lnTo>
                    <a:lnTo>
                      <a:pt x="55" y="32"/>
                    </a:lnTo>
                    <a:lnTo>
                      <a:pt x="61" y="39"/>
                    </a:lnTo>
                    <a:lnTo>
                      <a:pt x="76" y="43"/>
                    </a:lnTo>
                    <a:lnTo>
                      <a:pt x="92" y="45"/>
                    </a:lnTo>
                    <a:lnTo>
                      <a:pt x="94" y="46"/>
                    </a:lnTo>
                    <a:lnTo>
                      <a:pt x="95" y="47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6" y="60"/>
                    </a:lnTo>
                    <a:lnTo>
                      <a:pt x="96" y="66"/>
                    </a:lnTo>
                    <a:lnTo>
                      <a:pt x="97" y="71"/>
                    </a:lnTo>
                    <a:lnTo>
                      <a:pt x="99" y="74"/>
                    </a:lnTo>
                    <a:lnTo>
                      <a:pt x="102" y="76"/>
                    </a:lnTo>
                    <a:lnTo>
                      <a:pt x="106" y="79"/>
                    </a:lnTo>
                    <a:lnTo>
                      <a:pt x="112" y="82"/>
                    </a:lnTo>
                    <a:lnTo>
                      <a:pt x="116" y="84"/>
                    </a:lnTo>
                    <a:lnTo>
                      <a:pt x="117" y="88"/>
                    </a:lnTo>
                    <a:lnTo>
                      <a:pt x="118" y="91"/>
                    </a:lnTo>
                    <a:lnTo>
                      <a:pt x="114" y="91"/>
                    </a:lnTo>
                    <a:lnTo>
                      <a:pt x="104" y="90"/>
                    </a:lnTo>
                    <a:lnTo>
                      <a:pt x="96" y="88"/>
                    </a:lnTo>
                    <a:lnTo>
                      <a:pt x="92" y="86"/>
                    </a:lnTo>
                    <a:lnTo>
                      <a:pt x="88" y="80"/>
                    </a:lnTo>
                    <a:lnTo>
                      <a:pt x="84" y="71"/>
                    </a:lnTo>
                    <a:lnTo>
                      <a:pt x="84" y="65"/>
                    </a:lnTo>
                    <a:lnTo>
                      <a:pt x="84" y="59"/>
                    </a:lnTo>
                    <a:lnTo>
                      <a:pt x="83" y="57"/>
                    </a:lnTo>
                    <a:lnTo>
                      <a:pt x="81" y="55"/>
                    </a:lnTo>
                    <a:lnTo>
                      <a:pt x="76" y="53"/>
                    </a:lnTo>
                    <a:lnTo>
                      <a:pt x="71" y="52"/>
                    </a:lnTo>
                    <a:lnTo>
                      <a:pt x="61" y="49"/>
                    </a:lnTo>
                    <a:lnTo>
                      <a:pt x="55" y="47"/>
                    </a:lnTo>
                    <a:lnTo>
                      <a:pt x="45" y="43"/>
                    </a:lnTo>
                    <a:lnTo>
                      <a:pt x="33" y="36"/>
                    </a:lnTo>
                    <a:lnTo>
                      <a:pt x="28" y="33"/>
                    </a:lnTo>
                    <a:lnTo>
                      <a:pt x="24" y="30"/>
                    </a:lnTo>
                    <a:lnTo>
                      <a:pt x="19" y="28"/>
                    </a:lnTo>
                    <a:lnTo>
                      <a:pt x="18" y="25"/>
                    </a:lnTo>
                    <a:lnTo>
                      <a:pt x="6" y="1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0" name="Freeform 237">
                <a:extLst>
                  <a:ext uri="{FF2B5EF4-FFF2-40B4-BE49-F238E27FC236}">
                    <a16:creationId xmlns:a16="http://schemas.microsoft.com/office/drawing/2014/main" xmlns="" id="{464508B5-0808-4040-ACB3-DC70AABC7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3535"/>
                <a:ext cx="60" cy="32"/>
              </a:xfrm>
              <a:custGeom>
                <a:avLst/>
                <a:gdLst>
                  <a:gd name="T0" fmla="*/ 4 w 239"/>
                  <a:gd name="T1" fmla="*/ 0 h 132"/>
                  <a:gd name="T2" fmla="*/ 18 w 239"/>
                  <a:gd name="T3" fmla="*/ 1 h 132"/>
                  <a:gd name="T4" fmla="*/ 33 w 239"/>
                  <a:gd name="T5" fmla="*/ 5 h 132"/>
                  <a:gd name="T6" fmla="*/ 46 w 239"/>
                  <a:gd name="T7" fmla="*/ 8 h 132"/>
                  <a:gd name="T8" fmla="*/ 57 w 239"/>
                  <a:gd name="T9" fmla="*/ 9 h 132"/>
                  <a:gd name="T10" fmla="*/ 68 w 239"/>
                  <a:gd name="T11" fmla="*/ 19 h 132"/>
                  <a:gd name="T12" fmla="*/ 82 w 239"/>
                  <a:gd name="T13" fmla="*/ 29 h 132"/>
                  <a:gd name="T14" fmla="*/ 91 w 239"/>
                  <a:gd name="T15" fmla="*/ 32 h 132"/>
                  <a:gd name="T16" fmla="*/ 103 w 239"/>
                  <a:gd name="T17" fmla="*/ 34 h 132"/>
                  <a:gd name="T18" fmla="*/ 115 w 239"/>
                  <a:gd name="T19" fmla="*/ 35 h 132"/>
                  <a:gd name="T20" fmla="*/ 126 w 239"/>
                  <a:gd name="T21" fmla="*/ 35 h 132"/>
                  <a:gd name="T22" fmla="*/ 140 w 239"/>
                  <a:gd name="T23" fmla="*/ 32 h 132"/>
                  <a:gd name="T24" fmla="*/ 147 w 239"/>
                  <a:gd name="T25" fmla="*/ 32 h 132"/>
                  <a:gd name="T26" fmla="*/ 154 w 239"/>
                  <a:gd name="T27" fmla="*/ 37 h 132"/>
                  <a:gd name="T28" fmla="*/ 165 w 239"/>
                  <a:gd name="T29" fmla="*/ 48 h 132"/>
                  <a:gd name="T30" fmla="*/ 186 w 239"/>
                  <a:gd name="T31" fmla="*/ 65 h 132"/>
                  <a:gd name="T32" fmla="*/ 210 w 239"/>
                  <a:gd name="T33" fmla="*/ 82 h 132"/>
                  <a:gd name="T34" fmla="*/ 221 w 239"/>
                  <a:gd name="T35" fmla="*/ 92 h 132"/>
                  <a:gd name="T36" fmla="*/ 230 w 239"/>
                  <a:gd name="T37" fmla="*/ 102 h 132"/>
                  <a:gd name="T38" fmla="*/ 234 w 239"/>
                  <a:gd name="T39" fmla="*/ 107 h 132"/>
                  <a:gd name="T40" fmla="*/ 236 w 239"/>
                  <a:gd name="T41" fmla="*/ 112 h 132"/>
                  <a:gd name="T42" fmla="*/ 238 w 239"/>
                  <a:gd name="T43" fmla="*/ 118 h 132"/>
                  <a:gd name="T44" fmla="*/ 238 w 239"/>
                  <a:gd name="T45" fmla="*/ 124 h 132"/>
                  <a:gd name="T46" fmla="*/ 239 w 239"/>
                  <a:gd name="T47" fmla="*/ 132 h 132"/>
                  <a:gd name="T48" fmla="*/ 239 w 239"/>
                  <a:gd name="T49" fmla="*/ 130 h 132"/>
                  <a:gd name="T50" fmla="*/ 238 w 239"/>
                  <a:gd name="T51" fmla="*/ 128 h 132"/>
                  <a:gd name="T52" fmla="*/ 236 w 239"/>
                  <a:gd name="T53" fmla="*/ 124 h 132"/>
                  <a:gd name="T54" fmla="*/ 233 w 239"/>
                  <a:gd name="T55" fmla="*/ 121 h 132"/>
                  <a:gd name="T56" fmla="*/ 227 w 239"/>
                  <a:gd name="T57" fmla="*/ 119 h 132"/>
                  <a:gd name="T58" fmla="*/ 220 w 239"/>
                  <a:gd name="T59" fmla="*/ 116 h 132"/>
                  <a:gd name="T60" fmla="*/ 213 w 239"/>
                  <a:gd name="T61" fmla="*/ 110 h 132"/>
                  <a:gd name="T62" fmla="*/ 207 w 239"/>
                  <a:gd name="T63" fmla="*/ 105 h 132"/>
                  <a:gd name="T64" fmla="*/ 201 w 239"/>
                  <a:gd name="T65" fmla="*/ 98 h 132"/>
                  <a:gd name="T66" fmla="*/ 187 w 239"/>
                  <a:gd name="T67" fmla="*/ 91 h 132"/>
                  <a:gd name="T68" fmla="*/ 173 w 239"/>
                  <a:gd name="T69" fmla="*/ 84 h 132"/>
                  <a:gd name="T70" fmla="*/ 167 w 239"/>
                  <a:gd name="T71" fmla="*/ 82 h 132"/>
                  <a:gd name="T72" fmla="*/ 160 w 239"/>
                  <a:gd name="T73" fmla="*/ 80 h 132"/>
                  <a:gd name="T74" fmla="*/ 155 w 239"/>
                  <a:gd name="T75" fmla="*/ 76 h 132"/>
                  <a:gd name="T76" fmla="*/ 150 w 239"/>
                  <a:gd name="T77" fmla="*/ 71 h 132"/>
                  <a:gd name="T78" fmla="*/ 139 w 239"/>
                  <a:gd name="T79" fmla="*/ 64 h 132"/>
                  <a:gd name="T80" fmla="*/ 130 w 239"/>
                  <a:gd name="T81" fmla="*/ 57 h 132"/>
                  <a:gd name="T82" fmla="*/ 120 w 239"/>
                  <a:gd name="T83" fmla="*/ 51 h 132"/>
                  <a:gd name="T84" fmla="*/ 109 w 239"/>
                  <a:gd name="T85" fmla="*/ 43 h 132"/>
                  <a:gd name="T86" fmla="*/ 102 w 239"/>
                  <a:gd name="T87" fmla="*/ 41 h 132"/>
                  <a:gd name="T88" fmla="*/ 96 w 239"/>
                  <a:gd name="T89" fmla="*/ 39 h 132"/>
                  <a:gd name="T90" fmla="*/ 89 w 239"/>
                  <a:gd name="T91" fmla="*/ 38 h 132"/>
                  <a:gd name="T92" fmla="*/ 84 w 239"/>
                  <a:gd name="T93" fmla="*/ 39 h 132"/>
                  <a:gd name="T94" fmla="*/ 76 w 239"/>
                  <a:gd name="T95" fmla="*/ 40 h 132"/>
                  <a:gd name="T96" fmla="*/ 69 w 239"/>
                  <a:gd name="T97" fmla="*/ 40 h 132"/>
                  <a:gd name="T98" fmla="*/ 62 w 239"/>
                  <a:gd name="T99" fmla="*/ 39 h 132"/>
                  <a:gd name="T100" fmla="*/ 55 w 239"/>
                  <a:gd name="T101" fmla="*/ 36 h 132"/>
                  <a:gd name="T102" fmla="*/ 43 w 239"/>
                  <a:gd name="T103" fmla="*/ 29 h 132"/>
                  <a:gd name="T104" fmla="*/ 31 w 239"/>
                  <a:gd name="T105" fmla="*/ 23 h 132"/>
                  <a:gd name="T106" fmla="*/ 23 w 239"/>
                  <a:gd name="T107" fmla="*/ 20 h 132"/>
                  <a:gd name="T108" fmla="*/ 9 w 239"/>
                  <a:gd name="T109" fmla="*/ 11 h 132"/>
                  <a:gd name="T110" fmla="*/ 4 w 239"/>
                  <a:gd name="T111" fmla="*/ 7 h 132"/>
                  <a:gd name="T112" fmla="*/ 0 w 239"/>
                  <a:gd name="T113" fmla="*/ 4 h 132"/>
                  <a:gd name="T114" fmla="*/ 0 w 239"/>
                  <a:gd name="T115" fmla="*/ 2 h 132"/>
                  <a:gd name="T116" fmla="*/ 0 w 239"/>
                  <a:gd name="T117" fmla="*/ 1 h 132"/>
                  <a:gd name="T118" fmla="*/ 1 w 239"/>
                  <a:gd name="T119" fmla="*/ 0 h 132"/>
                  <a:gd name="T120" fmla="*/ 4 w 239"/>
                  <a:gd name="T1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32">
                    <a:moveTo>
                      <a:pt x="4" y="0"/>
                    </a:moveTo>
                    <a:lnTo>
                      <a:pt x="18" y="1"/>
                    </a:lnTo>
                    <a:lnTo>
                      <a:pt x="33" y="5"/>
                    </a:lnTo>
                    <a:lnTo>
                      <a:pt x="46" y="8"/>
                    </a:lnTo>
                    <a:lnTo>
                      <a:pt x="57" y="9"/>
                    </a:lnTo>
                    <a:lnTo>
                      <a:pt x="68" y="19"/>
                    </a:lnTo>
                    <a:lnTo>
                      <a:pt x="82" y="29"/>
                    </a:lnTo>
                    <a:lnTo>
                      <a:pt x="91" y="32"/>
                    </a:lnTo>
                    <a:lnTo>
                      <a:pt x="103" y="34"/>
                    </a:lnTo>
                    <a:lnTo>
                      <a:pt x="115" y="35"/>
                    </a:lnTo>
                    <a:lnTo>
                      <a:pt x="126" y="35"/>
                    </a:lnTo>
                    <a:lnTo>
                      <a:pt x="140" y="32"/>
                    </a:lnTo>
                    <a:lnTo>
                      <a:pt x="147" y="32"/>
                    </a:lnTo>
                    <a:lnTo>
                      <a:pt x="154" y="37"/>
                    </a:lnTo>
                    <a:lnTo>
                      <a:pt x="165" y="48"/>
                    </a:lnTo>
                    <a:lnTo>
                      <a:pt x="186" y="65"/>
                    </a:lnTo>
                    <a:lnTo>
                      <a:pt x="210" y="82"/>
                    </a:lnTo>
                    <a:lnTo>
                      <a:pt x="221" y="92"/>
                    </a:lnTo>
                    <a:lnTo>
                      <a:pt x="230" y="102"/>
                    </a:lnTo>
                    <a:lnTo>
                      <a:pt x="234" y="107"/>
                    </a:lnTo>
                    <a:lnTo>
                      <a:pt x="236" y="112"/>
                    </a:lnTo>
                    <a:lnTo>
                      <a:pt x="238" y="118"/>
                    </a:lnTo>
                    <a:lnTo>
                      <a:pt x="238" y="124"/>
                    </a:lnTo>
                    <a:lnTo>
                      <a:pt x="239" y="132"/>
                    </a:lnTo>
                    <a:lnTo>
                      <a:pt x="239" y="130"/>
                    </a:lnTo>
                    <a:lnTo>
                      <a:pt x="238" y="128"/>
                    </a:lnTo>
                    <a:lnTo>
                      <a:pt x="236" y="124"/>
                    </a:lnTo>
                    <a:lnTo>
                      <a:pt x="233" y="121"/>
                    </a:lnTo>
                    <a:lnTo>
                      <a:pt x="227" y="119"/>
                    </a:lnTo>
                    <a:lnTo>
                      <a:pt x="220" y="116"/>
                    </a:lnTo>
                    <a:lnTo>
                      <a:pt x="213" y="110"/>
                    </a:lnTo>
                    <a:lnTo>
                      <a:pt x="207" y="105"/>
                    </a:lnTo>
                    <a:lnTo>
                      <a:pt x="201" y="98"/>
                    </a:lnTo>
                    <a:lnTo>
                      <a:pt x="187" y="91"/>
                    </a:lnTo>
                    <a:lnTo>
                      <a:pt x="173" y="84"/>
                    </a:lnTo>
                    <a:lnTo>
                      <a:pt x="167" y="82"/>
                    </a:lnTo>
                    <a:lnTo>
                      <a:pt x="160" y="80"/>
                    </a:lnTo>
                    <a:lnTo>
                      <a:pt x="155" y="76"/>
                    </a:lnTo>
                    <a:lnTo>
                      <a:pt x="150" y="71"/>
                    </a:lnTo>
                    <a:lnTo>
                      <a:pt x="139" y="64"/>
                    </a:lnTo>
                    <a:lnTo>
                      <a:pt x="130" y="57"/>
                    </a:lnTo>
                    <a:lnTo>
                      <a:pt x="120" y="51"/>
                    </a:lnTo>
                    <a:lnTo>
                      <a:pt x="109" y="43"/>
                    </a:lnTo>
                    <a:lnTo>
                      <a:pt x="102" y="41"/>
                    </a:lnTo>
                    <a:lnTo>
                      <a:pt x="96" y="39"/>
                    </a:lnTo>
                    <a:lnTo>
                      <a:pt x="89" y="38"/>
                    </a:lnTo>
                    <a:lnTo>
                      <a:pt x="84" y="39"/>
                    </a:lnTo>
                    <a:lnTo>
                      <a:pt x="76" y="40"/>
                    </a:lnTo>
                    <a:lnTo>
                      <a:pt x="69" y="40"/>
                    </a:lnTo>
                    <a:lnTo>
                      <a:pt x="62" y="39"/>
                    </a:lnTo>
                    <a:lnTo>
                      <a:pt x="55" y="36"/>
                    </a:lnTo>
                    <a:lnTo>
                      <a:pt x="43" y="29"/>
                    </a:lnTo>
                    <a:lnTo>
                      <a:pt x="31" y="23"/>
                    </a:lnTo>
                    <a:lnTo>
                      <a:pt x="23" y="20"/>
                    </a:lnTo>
                    <a:lnTo>
                      <a:pt x="9" y="11"/>
                    </a:lnTo>
                    <a:lnTo>
                      <a:pt x="4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1" name="Freeform 238">
                <a:extLst>
                  <a:ext uri="{FF2B5EF4-FFF2-40B4-BE49-F238E27FC236}">
                    <a16:creationId xmlns:a16="http://schemas.microsoft.com/office/drawing/2014/main" xmlns="" id="{521A608D-54E6-4B6C-B23E-EE861AE74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2" y="3525"/>
                <a:ext cx="60" cy="33"/>
              </a:xfrm>
              <a:custGeom>
                <a:avLst/>
                <a:gdLst>
                  <a:gd name="T0" fmla="*/ 4 w 239"/>
                  <a:gd name="T1" fmla="*/ 0 h 132"/>
                  <a:gd name="T2" fmla="*/ 18 w 239"/>
                  <a:gd name="T3" fmla="*/ 2 h 132"/>
                  <a:gd name="T4" fmla="*/ 33 w 239"/>
                  <a:gd name="T5" fmla="*/ 5 h 132"/>
                  <a:gd name="T6" fmla="*/ 46 w 239"/>
                  <a:gd name="T7" fmla="*/ 8 h 132"/>
                  <a:gd name="T8" fmla="*/ 57 w 239"/>
                  <a:gd name="T9" fmla="*/ 10 h 132"/>
                  <a:gd name="T10" fmla="*/ 68 w 239"/>
                  <a:gd name="T11" fmla="*/ 19 h 132"/>
                  <a:gd name="T12" fmla="*/ 82 w 239"/>
                  <a:gd name="T13" fmla="*/ 31 h 132"/>
                  <a:gd name="T14" fmla="*/ 92 w 239"/>
                  <a:gd name="T15" fmla="*/ 33 h 132"/>
                  <a:gd name="T16" fmla="*/ 103 w 239"/>
                  <a:gd name="T17" fmla="*/ 35 h 132"/>
                  <a:gd name="T18" fmla="*/ 115 w 239"/>
                  <a:gd name="T19" fmla="*/ 36 h 132"/>
                  <a:gd name="T20" fmla="*/ 126 w 239"/>
                  <a:gd name="T21" fmla="*/ 35 h 132"/>
                  <a:gd name="T22" fmla="*/ 141 w 239"/>
                  <a:gd name="T23" fmla="*/ 33 h 132"/>
                  <a:gd name="T24" fmla="*/ 148 w 239"/>
                  <a:gd name="T25" fmla="*/ 33 h 132"/>
                  <a:gd name="T26" fmla="*/ 154 w 239"/>
                  <a:gd name="T27" fmla="*/ 37 h 132"/>
                  <a:gd name="T28" fmla="*/ 165 w 239"/>
                  <a:gd name="T29" fmla="*/ 49 h 132"/>
                  <a:gd name="T30" fmla="*/ 187 w 239"/>
                  <a:gd name="T31" fmla="*/ 66 h 132"/>
                  <a:gd name="T32" fmla="*/ 210 w 239"/>
                  <a:gd name="T33" fmla="*/ 84 h 132"/>
                  <a:gd name="T34" fmla="*/ 221 w 239"/>
                  <a:gd name="T35" fmla="*/ 92 h 132"/>
                  <a:gd name="T36" fmla="*/ 231 w 239"/>
                  <a:gd name="T37" fmla="*/ 102 h 132"/>
                  <a:gd name="T38" fmla="*/ 234 w 239"/>
                  <a:gd name="T39" fmla="*/ 107 h 132"/>
                  <a:gd name="T40" fmla="*/ 236 w 239"/>
                  <a:gd name="T41" fmla="*/ 113 h 132"/>
                  <a:gd name="T42" fmla="*/ 238 w 239"/>
                  <a:gd name="T43" fmla="*/ 119 h 132"/>
                  <a:gd name="T44" fmla="*/ 238 w 239"/>
                  <a:gd name="T45" fmla="*/ 124 h 132"/>
                  <a:gd name="T46" fmla="*/ 239 w 239"/>
                  <a:gd name="T47" fmla="*/ 132 h 132"/>
                  <a:gd name="T48" fmla="*/ 239 w 239"/>
                  <a:gd name="T49" fmla="*/ 131 h 132"/>
                  <a:gd name="T50" fmla="*/ 238 w 239"/>
                  <a:gd name="T51" fmla="*/ 128 h 132"/>
                  <a:gd name="T52" fmla="*/ 236 w 239"/>
                  <a:gd name="T53" fmla="*/ 126 h 132"/>
                  <a:gd name="T54" fmla="*/ 233 w 239"/>
                  <a:gd name="T55" fmla="*/ 122 h 132"/>
                  <a:gd name="T56" fmla="*/ 228 w 239"/>
                  <a:gd name="T57" fmla="*/ 120 h 132"/>
                  <a:gd name="T58" fmla="*/ 220 w 239"/>
                  <a:gd name="T59" fmla="*/ 117 h 132"/>
                  <a:gd name="T60" fmla="*/ 213 w 239"/>
                  <a:gd name="T61" fmla="*/ 112 h 132"/>
                  <a:gd name="T62" fmla="*/ 207 w 239"/>
                  <a:gd name="T63" fmla="*/ 105 h 132"/>
                  <a:gd name="T64" fmla="*/ 202 w 239"/>
                  <a:gd name="T65" fmla="*/ 100 h 132"/>
                  <a:gd name="T66" fmla="*/ 188 w 239"/>
                  <a:gd name="T67" fmla="*/ 91 h 132"/>
                  <a:gd name="T68" fmla="*/ 175 w 239"/>
                  <a:gd name="T69" fmla="*/ 86 h 132"/>
                  <a:gd name="T70" fmla="*/ 167 w 239"/>
                  <a:gd name="T71" fmla="*/ 84 h 132"/>
                  <a:gd name="T72" fmla="*/ 162 w 239"/>
                  <a:gd name="T73" fmla="*/ 80 h 132"/>
                  <a:gd name="T74" fmla="*/ 155 w 239"/>
                  <a:gd name="T75" fmla="*/ 77 h 132"/>
                  <a:gd name="T76" fmla="*/ 150 w 239"/>
                  <a:gd name="T77" fmla="*/ 73 h 132"/>
                  <a:gd name="T78" fmla="*/ 139 w 239"/>
                  <a:gd name="T79" fmla="*/ 64 h 132"/>
                  <a:gd name="T80" fmla="*/ 130 w 239"/>
                  <a:gd name="T81" fmla="*/ 58 h 132"/>
                  <a:gd name="T82" fmla="*/ 122 w 239"/>
                  <a:gd name="T83" fmla="*/ 51 h 132"/>
                  <a:gd name="T84" fmla="*/ 109 w 239"/>
                  <a:gd name="T85" fmla="*/ 45 h 132"/>
                  <a:gd name="T86" fmla="*/ 102 w 239"/>
                  <a:gd name="T87" fmla="*/ 41 h 132"/>
                  <a:gd name="T88" fmla="*/ 96 w 239"/>
                  <a:gd name="T89" fmla="*/ 39 h 132"/>
                  <a:gd name="T90" fmla="*/ 91 w 239"/>
                  <a:gd name="T91" fmla="*/ 39 h 132"/>
                  <a:gd name="T92" fmla="*/ 84 w 239"/>
                  <a:gd name="T93" fmla="*/ 39 h 132"/>
                  <a:gd name="T94" fmla="*/ 76 w 239"/>
                  <a:gd name="T95" fmla="*/ 41 h 132"/>
                  <a:gd name="T96" fmla="*/ 69 w 239"/>
                  <a:gd name="T97" fmla="*/ 41 h 132"/>
                  <a:gd name="T98" fmla="*/ 62 w 239"/>
                  <a:gd name="T99" fmla="*/ 39 h 132"/>
                  <a:gd name="T100" fmla="*/ 55 w 239"/>
                  <a:gd name="T101" fmla="*/ 37 h 132"/>
                  <a:gd name="T102" fmla="*/ 43 w 239"/>
                  <a:gd name="T103" fmla="*/ 30 h 132"/>
                  <a:gd name="T104" fmla="*/ 31 w 239"/>
                  <a:gd name="T105" fmla="*/ 23 h 132"/>
                  <a:gd name="T106" fmla="*/ 24 w 239"/>
                  <a:gd name="T107" fmla="*/ 20 h 132"/>
                  <a:gd name="T108" fmla="*/ 10 w 239"/>
                  <a:gd name="T109" fmla="*/ 12 h 132"/>
                  <a:gd name="T110" fmla="*/ 4 w 239"/>
                  <a:gd name="T111" fmla="*/ 8 h 132"/>
                  <a:gd name="T112" fmla="*/ 0 w 239"/>
                  <a:gd name="T113" fmla="*/ 4 h 132"/>
                  <a:gd name="T114" fmla="*/ 0 w 239"/>
                  <a:gd name="T115" fmla="*/ 3 h 132"/>
                  <a:gd name="T116" fmla="*/ 0 w 239"/>
                  <a:gd name="T117" fmla="*/ 2 h 132"/>
                  <a:gd name="T118" fmla="*/ 1 w 239"/>
                  <a:gd name="T119" fmla="*/ 0 h 132"/>
                  <a:gd name="T120" fmla="*/ 4 w 239"/>
                  <a:gd name="T1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32">
                    <a:moveTo>
                      <a:pt x="4" y="0"/>
                    </a:moveTo>
                    <a:lnTo>
                      <a:pt x="18" y="2"/>
                    </a:lnTo>
                    <a:lnTo>
                      <a:pt x="33" y="5"/>
                    </a:lnTo>
                    <a:lnTo>
                      <a:pt x="46" y="8"/>
                    </a:lnTo>
                    <a:lnTo>
                      <a:pt x="57" y="10"/>
                    </a:lnTo>
                    <a:lnTo>
                      <a:pt x="68" y="19"/>
                    </a:lnTo>
                    <a:lnTo>
                      <a:pt x="82" y="31"/>
                    </a:lnTo>
                    <a:lnTo>
                      <a:pt x="92" y="33"/>
                    </a:lnTo>
                    <a:lnTo>
                      <a:pt x="103" y="35"/>
                    </a:lnTo>
                    <a:lnTo>
                      <a:pt x="115" y="36"/>
                    </a:lnTo>
                    <a:lnTo>
                      <a:pt x="126" y="35"/>
                    </a:lnTo>
                    <a:lnTo>
                      <a:pt x="141" y="33"/>
                    </a:lnTo>
                    <a:lnTo>
                      <a:pt x="148" y="33"/>
                    </a:lnTo>
                    <a:lnTo>
                      <a:pt x="154" y="37"/>
                    </a:lnTo>
                    <a:lnTo>
                      <a:pt x="165" y="49"/>
                    </a:lnTo>
                    <a:lnTo>
                      <a:pt x="187" y="66"/>
                    </a:lnTo>
                    <a:lnTo>
                      <a:pt x="210" y="84"/>
                    </a:lnTo>
                    <a:lnTo>
                      <a:pt x="221" y="92"/>
                    </a:lnTo>
                    <a:lnTo>
                      <a:pt x="231" y="102"/>
                    </a:lnTo>
                    <a:lnTo>
                      <a:pt x="234" y="107"/>
                    </a:lnTo>
                    <a:lnTo>
                      <a:pt x="236" y="113"/>
                    </a:lnTo>
                    <a:lnTo>
                      <a:pt x="238" y="119"/>
                    </a:lnTo>
                    <a:lnTo>
                      <a:pt x="238" y="124"/>
                    </a:lnTo>
                    <a:lnTo>
                      <a:pt x="239" y="132"/>
                    </a:lnTo>
                    <a:lnTo>
                      <a:pt x="239" y="131"/>
                    </a:lnTo>
                    <a:lnTo>
                      <a:pt x="238" y="128"/>
                    </a:lnTo>
                    <a:lnTo>
                      <a:pt x="236" y="126"/>
                    </a:lnTo>
                    <a:lnTo>
                      <a:pt x="233" y="122"/>
                    </a:lnTo>
                    <a:lnTo>
                      <a:pt x="228" y="120"/>
                    </a:lnTo>
                    <a:lnTo>
                      <a:pt x="220" y="117"/>
                    </a:lnTo>
                    <a:lnTo>
                      <a:pt x="213" y="112"/>
                    </a:lnTo>
                    <a:lnTo>
                      <a:pt x="207" y="105"/>
                    </a:lnTo>
                    <a:lnTo>
                      <a:pt x="202" y="100"/>
                    </a:lnTo>
                    <a:lnTo>
                      <a:pt x="188" y="91"/>
                    </a:lnTo>
                    <a:lnTo>
                      <a:pt x="175" y="86"/>
                    </a:lnTo>
                    <a:lnTo>
                      <a:pt x="167" y="84"/>
                    </a:lnTo>
                    <a:lnTo>
                      <a:pt x="162" y="80"/>
                    </a:lnTo>
                    <a:lnTo>
                      <a:pt x="155" y="77"/>
                    </a:lnTo>
                    <a:lnTo>
                      <a:pt x="150" y="73"/>
                    </a:lnTo>
                    <a:lnTo>
                      <a:pt x="139" y="64"/>
                    </a:lnTo>
                    <a:lnTo>
                      <a:pt x="130" y="58"/>
                    </a:lnTo>
                    <a:lnTo>
                      <a:pt x="122" y="51"/>
                    </a:lnTo>
                    <a:lnTo>
                      <a:pt x="109" y="45"/>
                    </a:lnTo>
                    <a:lnTo>
                      <a:pt x="102" y="41"/>
                    </a:lnTo>
                    <a:lnTo>
                      <a:pt x="96" y="39"/>
                    </a:lnTo>
                    <a:lnTo>
                      <a:pt x="91" y="39"/>
                    </a:lnTo>
                    <a:lnTo>
                      <a:pt x="84" y="39"/>
                    </a:lnTo>
                    <a:lnTo>
                      <a:pt x="76" y="41"/>
                    </a:lnTo>
                    <a:lnTo>
                      <a:pt x="69" y="41"/>
                    </a:lnTo>
                    <a:lnTo>
                      <a:pt x="62" y="39"/>
                    </a:lnTo>
                    <a:lnTo>
                      <a:pt x="55" y="37"/>
                    </a:lnTo>
                    <a:lnTo>
                      <a:pt x="43" y="30"/>
                    </a:lnTo>
                    <a:lnTo>
                      <a:pt x="31" y="23"/>
                    </a:lnTo>
                    <a:lnTo>
                      <a:pt x="24" y="20"/>
                    </a:lnTo>
                    <a:lnTo>
                      <a:pt x="10" y="12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2" name="Freeform 239">
                <a:extLst>
                  <a:ext uri="{FF2B5EF4-FFF2-40B4-BE49-F238E27FC236}">
                    <a16:creationId xmlns:a16="http://schemas.microsoft.com/office/drawing/2014/main" xmlns="" id="{FE54601B-31D2-484A-A9F0-D110118FF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3446"/>
                <a:ext cx="22" cy="24"/>
              </a:xfrm>
              <a:custGeom>
                <a:avLst/>
                <a:gdLst>
                  <a:gd name="T0" fmla="*/ 11 w 92"/>
                  <a:gd name="T1" fmla="*/ 0 h 96"/>
                  <a:gd name="T2" fmla="*/ 3 w 92"/>
                  <a:gd name="T3" fmla="*/ 2 h 96"/>
                  <a:gd name="T4" fmla="*/ 12 w 92"/>
                  <a:gd name="T5" fmla="*/ 4 h 96"/>
                  <a:gd name="T6" fmla="*/ 19 w 92"/>
                  <a:gd name="T7" fmla="*/ 6 h 96"/>
                  <a:gd name="T8" fmla="*/ 25 w 92"/>
                  <a:gd name="T9" fmla="*/ 9 h 96"/>
                  <a:gd name="T10" fmla="*/ 29 w 92"/>
                  <a:gd name="T11" fmla="*/ 14 h 96"/>
                  <a:gd name="T12" fmla="*/ 31 w 92"/>
                  <a:gd name="T13" fmla="*/ 17 h 96"/>
                  <a:gd name="T14" fmla="*/ 33 w 92"/>
                  <a:gd name="T15" fmla="*/ 20 h 96"/>
                  <a:gd name="T16" fmla="*/ 35 w 92"/>
                  <a:gd name="T17" fmla="*/ 22 h 96"/>
                  <a:gd name="T18" fmla="*/ 36 w 92"/>
                  <a:gd name="T19" fmla="*/ 23 h 96"/>
                  <a:gd name="T20" fmla="*/ 38 w 92"/>
                  <a:gd name="T21" fmla="*/ 23 h 96"/>
                  <a:gd name="T22" fmla="*/ 41 w 92"/>
                  <a:gd name="T23" fmla="*/ 23 h 96"/>
                  <a:gd name="T24" fmla="*/ 50 w 92"/>
                  <a:gd name="T25" fmla="*/ 24 h 96"/>
                  <a:gd name="T26" fmla="*/ 63 w 92"/>
                  <a:gd name="T27" fmla="*/ 28 h 96"/>
                  <a:gd name="T28" fmla="*/ 74 w 92"/>
                  <a:gd name="T29" fmla="*/ 31 h 96"/>
                  <a:gd name="T30" fmla="*/ 80 w 92"/>
                  <a:gd name="T31" fmla="*/ 33 h 96"/>
                  <a:gd name="T32" fmla="*/ 80 w 92"/>
                  <a:gd name="T33" fmla="*/ 43 h 96"/>
                  <a:gd name="T34" fmla="*/ 81 w 92"/>
                  <a:gd name="T35" fmla="*/ 51 h 96"/>
                  <a:gd name="T36" fmla="*/ 82 w 92"/>
                  <a:gd name="T37" fmla="*/ 59 h 96"/>
                  <a:gd name="T38" fmla="*/ 84 w 92"/>
                  <a:gd name="T39" fmla="*/ 70 h 96"/>
                  <a:gd name="T40" fmla="*/ 85 w 92"/>
                  <a:gd name="T41" fmla="*/ 75 h 96"/>
                  <a:gd name="T42" fmla="*/ 87 w 92"/>
                  <a:gd name="T43" fmla="*/ 79 h 96"/>
                  <a:gd name="T44" fmla="*/ 89 w 92"/>
                  <a:gd name="T45" fmla="*/ 84 h 96"/>
                  <a:gd name="T46" fmla="*/ 92 w 92"/>
                  <a:gd name="T47" fmla="*/ 87 h 96"/>
                  <a:gd name="T48" fmla="*/ 92 w 92"/>
                  <a:gd name="T49" fmla="*/ 92 h 96"/>
                  <a:gd name="T50" fmla="*/ 92 w 92"/>
                  <a:gd name="T51" fmla="*/ 96 h 96"/>
                  <a:gd name="T52" fmla="*/ 90 w 92"/>
                  <a:gd name="T53" fmla="*/ 94 h 96"/>
                  <a:gd name="T54" fmla="*/ 89 w 92"/>
                  <a:gd name="T55" fmla="*/ 91 h 96"/>
                  <a:gd name="T56" fmla="*/ 86 w 92"/>
                  <a:gd name="T57" fmla="*/ 87 h 96"/>
                  <a:gd name="T58" fmla="*/ 85 w 92"/>
                  <a:gd name="T59" fmla="*/ 82 h 96"/>
                  <a:gd name="T60" fmla="*/ 82 w 92"/>
                  <a:gd name="T61" fmla="*/ 71 h 96"/>
                  <a:gd name="T62" fmla="*/ 80 w 92"/>
                  <a:gd name="T63" fmla="*/ 62 h 96"/>
                  <a:gd name="T64" fmla="*/ 78 w 92"/>
                  <a:gd name="T65" fmla="*/ 59 h 96"/>
                  <a:gd name="T66" fmla="*/ 76 w 92"/>
                  <a:gd name="T67" fmla="*/ 57 h 96"/>
                  <a:gd name="T68" fmla="*/ 72 w 92"/>
                  <a:gd name="T69" fmla="*/ 55 h 96"/>
                  <a:gd name="T70" fmla="*/ 69 w 92"/>
                  <a:gd name="T71" fmla="*/ 52 h 96"/>
                  <a:gd name="T72" fmla="*/ 63 w 92"/>
                  <a:gd name="T73" fmla="*/ 50 h 96"/>
                  <a:gd name="T74" fmla="*/ 56 w 92"/>
                  <a:gd name="T75" fmla="*/ 48 h 96"/>
                  <a:gd name="T76" fmla="*/ 51 w 92"/>
                  <a:gd name="T77" fmla="*/ 43 h 96"/>
                  <a:gd name="T78" fmla="*/ 42 w 92"/>
                  <a:gd name="T79" fmla="*/ 36 h 96"/>
                  <a:gd name="T80" fmla="*/ 36 w 92"/>
                  <a:gd name="T81" fmla="*/ 31 h 96"/>
                  <a:gd name="T82" fmla="*/ 28 w 92"/>
                  <a:gd name="T83" fmla="*/ 23 h 96"/>
                  <a:gd name="T84" fmla="*/ 24 w 92"/>
                  <a:gd name="T85" fmla="*/ 19 h 96"/>
                  <a:gd name="T86" fmla="*/ 19 w 92"/>
                  <a:gd name="T87" fmla="*/ 17 h 96"/>
                  <a:gd name="T88" fmla="*/ 15 w 92"/>
                  <a:gd name="T89" fmla="*/ 15 h 96"/>
                  <a:gd name="T90" fmla="*/ 10 w 92"/>
                  <a:gd name="T91" fmla="*/ 14 h 96"/>
                  <a:gd name="T92" fmla="*/ 5 w 92"/>
                  <a:gd name="T93" fmla="*/ 13 h 96"/>
                  <a:gd name="T94" fmla="*/ 2 w 92"/>
                  <a:gd name="T95" fmla="*/ 11 h 96"/>
                  <a:gd name="T96" fmla="*/ 0 w 92"/>
                  <a:gd name="T97" fmla="*/ 9 h 96"/>
                  <a:gd name="T98" fmla="*/ 0 w 92"/>
                  <a:gd name="T99" fmla="*/ 6 h 96"/>
                  <a:gd name="T100" fmla="*/ 0 w 92"/>
                  <a:gd name="T101" fmla="*/ 4 h 96"/>
                  <a:gd name="T102" fmla="*/ 2 w 92"/>
                  <a:gd name="T103" fmla="*/ 2 h 96"/>
                  <a:gd name="T104" fmla="*/ 7 w 92"/>
                  <a:gd name="T105" fmla="*/ 0 h 96"/>
                  <a:gd name="T106" fmla="*/ 11 w 92"/>
                  <a:gd name="T10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2" h="96">
                    <a:moveTo>
                      <a:pt x="11" y="0"/>
                    </a:moveTo>
                    <a:lnTo>
                      <a:pt x="3" y="2"/>
                    </a:lnTo>
                    <a:lnTo>
                      <a:pt x="12" y="4"/>
                    </a:lnTo>
                    <a:lnTo>
                      <a:pt x="19" y="6"/>
                    </a:lnTo>
                    <a:lnTo>
                      <a:pt x="25" y="9"/>
                    </a:lnTo>
                    <a:lnTo>
                      <a:pt x="29" y="14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5" y="22"/>
                    </a:lnTo>
                    <a:lnTo>
                      <a:pt x="36" y="23"/>
                    </a:lnTo>
                    <a:lnTo>
                      <a:pt x="38" y="23"/>
                    </a:lnTo>
                    <a:lnTo>
                      <a:pt x="41" y="23"/>
                    </a:lnTo>
                    <a:lnTo>
                      <a:pt x="50" y="24"/>
                    </a:lnTo>
                    <a:lnTo>
                      <a:pt x="63" y="28"/>
                    </a:lnTo>
                    <a:lnTo>
                      <a:pt x="74" y="31"/>
                    </a:lnTo>
                    <a:lnTo>
                      <a:pt x="80" y="33"/>
                    </a:lnTo>
                    <a:lnTo>
                      <a:pt x="80" y="43"/>
                    </a:lnTo>
                    <a:lnTo>
                      <a:pt x="81" y="51"/>
                    </a:lnTo>
                    <a:lnTo>
                      <a:pt x="82" y="59"/>
                    </a:lnTo>
                    <a:lnTo>
                      <a:pt x="84" y="70"/>
                    </a:lnTo>
                    <a:lnTo>
                      <a:pt x="85" y="75"/>
                    </a:lnTo>
                    <a:lnTo>
                      <a:pt x="87" y="79"/>
                    </a:lnTo>
                    <a:lnTo>
                      <a:pt x="89" y="84"/>
                    </a:lnTo>
                    <a:lnTo>
                      <a:pt x="92" y="87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90" y="94"/>
                    </a:lnTo>
                    <a:lnTo>
                      <a:pt x="89" y="91"/>
                    </a:lnTo>
                    <a:lnTo>
                      <a:pt x="86" y="87"/>
                    </a:lnTo>
                    <a:lnTo>
                      <a:pt x="85" y="82"/>
                    </a:lnTo>
                    <a:lnTo>
                      <a:pt x="82" y="71"/>
                    </a:lnTo>
                    <a:lnTo>
                      <a:pt x="80" y="62"/>
                    </a:lnTo>
                    <a:lnTo>
                      <a:pt x="78" y="59"/>
                    </a:lnTo>
                    <a:lnTo>
                      <a:pt x="76" y="57"/>
                    </a:lnTo>
                    <a:lnTo>
                      <a:pt x="72" y="55"/>
                    </a:lnTo>
                    <a:lnTo>
                      <a:pt x="69" y="52"/>
                    </a:lnTo>
                    <a:lnTo>
                      <a:pt x="63" y="50"/>
                    </a:lnTo>
                    <a:lnTo>
                      <a:pt x="56" y="48"/>
                    </a:lnTo>
                    <a:lnTo>
                      <a:pt x="51" y="43"/>
                    </a:lnTo>
                    <a:lnTo>
                      <a:pt x="42" y="36"/>
                    </a:lnTo>
                    <a:lnTo>
                      <a:pt x="36" y="31"/>
                    </a:lnTo>
                    <a:lnTo>
                      <a:pt x="28" y="23"/>
                    </a:lnTo>
                    <a:lnTo>
                      <a:pt x="24" y="19"/>
                    </a:lnTo>
                    <a:lnTo>
                      <a:pt x="19" y="17"/>
                    </a:lnTo>
                    <a:lnTo>
                      <a:pt x="15" y="15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3" name="Freeform 240">
                <a:extLst>
                  <a:ext uri="{FF2B5EF4-FFF2-40B4-BE49-F238E27FC236}">
                    <a16:creationId xmlns:a16="http://schemas.microsoft.com/office/drawing/2014/main" xmlns="" id="{E89FF8E3-90BA-439D-8377-B501690F2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0" y="3373"/>
                <a:ext cx="79" cy="69"/>
              </a:xfrm>
              <a:custGeom>
                <a:avLst/>
                <a:gdLst>
                  <a:gd name="T0" fmla="*/ 280 w 318"/>
                  <a:gd name="T1" fmla="*/ 14 h 279"/>
                  <a:gd name="T2" fmla="*/ 228 w 318"/>
                  <a:gd name="T3" fmla="*/ 5 h 279"/>
                  <a:gd name="T4" fmla="*/ 206 w 318"/>
                  <a:gd name="T5" fmla="*/ 8 h 279"/>
                  <a:gd name="T6" fmla="*/ 197 w 318"/>
                  <a:gd name="T7" fmla="*/ 23 h 279"/>
                  <a:gd name="T8" fmla="*/ 183 w 318"/>
                  <a:gd name="T9" fmla="*/ 34 h 279"/>
                  <a:gd name="T10" fmla="*/ 158 w 318"/>
                  <a:gd name="T11" fmla="*/ 37 h 279"/>
                  <a:gd name="T12" fmla="*/ 147 w 318"/>
                  <a:gd name="T13" fmla="*/ 42 h 279"/>
                  <a:gd name="T14" fmla="*/ 138 w 318"/>
                  <a:gd name="T15" fmla="*/ 51 h 279"/>
                  <a:gd name="T16" fmla="*/ 119 w 318"/>
                  <a:gd name="T17" fmla="*/ 59 h 279"/>
                  <a:gd name="T18" fmla="*/ 100 w 318"/>
                  <a:gd name="T19" fmla="*/ 63 h 279"/>
                  <a:gd name="T20" fmla="*/ 90 w 318"/>
                  <a:gd name="T21" fmla="*/ 79 h 279"/>
                  <a:gd name="T22" fmla="*/ 62 w 318"/>
                  <a:gd name="T23" fmla="*/ 99 h 279"/>
                  <a:gd name="T24" fmla="*/ 30 w 318"/>
                  <a:gd name="T25" fmla="*/ 120 h 279"/>
                  <a:gd name="T26" fmla="*/ 11 w 318"/>
                  <a:gd name="T27" fmla="*/ 141 h 279"/>
                  <a:gd name="T28" fmla="*/ 4 w 318"/>
                  <a:gd name="T29" fmla="*/ 172 h 279"/>
                  <a:gd name="T30" fmla="*/ 5 w 318"/>
                  <a:gd name="T31" fmla="*/ 189 h 279"/>
                  <a:gd name="T32" fmla="*/ 6 w 318"/>
                  <a:gd name="T33" fmla="*/ 188 h 279"/>
                  <a:gd name="T34" fmla="*/ 18 w 318"/>
                  <a:gd name="T35" fmla="*/ 171 h 279"/>
                  <a:gd name="T36" fmla="*/ 26 w 318"/>
                  <a:gd name="T37" fmla="*/ 157 h 279"/>
                  <a:gd name="T38" fmla="*/ 41 w 318"/>
                  <a:gd name="T39" fmla="*/ 142 h 279"/>
                  <a:gd name="T40" fmla="*/ 59 w 318"/>
                  <a:gd name="T41" fmla="*/ 137 h 279"/>
                  <a:gd name="T42" fmla="*/ 63 w 318"/>
                  <a:gd name="T43" fmla="*/ 142 h 279"/>
                  <a:gd name="T44" fmla="*/ 57 w 318"/>
                  <a:gd name="T45" fmla="*/ 151 h 279"/>
                  <a:gd name="T46" fmla="*/ 40 w 318"/>
                  <a:gd name="T47" fmla="*/ 174 h 279"/>
                  <a:gd name="T48" fmla="*/ 36 w 318"/>
                  <a:gd name="T49" fmla="*/ 186 h 279"/>
                  <a:gd name="T50" fmla="*/ 33 w 318"/>
                  <a:gd name="T51" fmla="*/ 200 h 279"/>
                  <a:gd name="T52" fmla="*/ 18 w 318"/>
                  <a:gd name="T53" fmla="*/ 226 h 279"/>
                  <a:gd name="T54" fmla="*/ 4 w 318"/>
                  <a:gd name="T55" fmla="*/ 252 h 279"/>
                  <a:gd name="T56" fmla="*/ 0 w 318"/>
                  <a:gd name="T57" fmla="*/ 266 h 279"/>
                  <a:gd name="T58" fmla="*/ 4 w 318"/>
                  <a:gd name="T59" fmla="*/ 276 h 279"/>
                  <a:gd name="T60" fmla="*/ 14 w 318"/>
                  <a:gd name="T61" fmla="*/ 262 h 279"/>
                  <a:gd name="T62" fmla="*/ 25 w 318"/>
                  <a:gd name="T63" fmla="*/ 261 h 279"/>
                  <a:gd name="T64" fmla="*/ 36 w 318"/>
                  <a:gd name="T65" fmla="*/ 256 h 279"/>
                  <a:gd name="T66" fmla="*/ 47 w 318"/>
                  <a:gd name="T67" fmla="*/ 241 h 279"/>
                  <a:gd name="T68" fmla="*/ 50 w 318"/>
                  <a:gd name="T69" fmla="*/ 242 h 279"/>
                  <a:gd name="T70" fmla="*/ 52 w 318"/>
                  <a:gd name="T71" fmla="*/ 256 h 279"/>
                  <a:gd name="T72" fmla="*/ 55 w 318"/>
                  <a:gd name="T73" fmla="*/ 256 h 279"/>
                  <a:gd name="T74" fmla="*/ 62 w 318"/>
                  <a:gd name="T75" fmla="*/ 240 h 279"/>
                  <a:gd name="T76" fmla="*/ 67 w 318"/>
                  <a:gd name="T77" fmla="*/ 201 h 279"/>
                  <a:gd name="T78" fmla="*/ 73 w 318"/>
                  <a:gd name="T79" fmla="*/ 189 h 279"/>
                  <a:gd name="T80" fmla="*/ 92 w 318"/>
                  <a:gd name="T81" fmla="*/ 166 h 279"/>
                  <a:gd name="T82" fmla="*/ 133 w 318"/>
                  <a:gd name="T83" fmla="*/ 137 h 279"/>
                  <a:gd name="T84" fmla="*/ 171 w 318"/>
                  <a:gd name="T85" fmla="*/ 130 h 279"/>
                  <a:gd name="T86" fmla="*/ 178 w 318"/>
                  <a:gd name="T87" fmla="*/ 124 h 279"/>
                  <a:gd name="T88" fmla="*/ 183 w 318"/>
                  <a:gd name="T89" fmla="*/ 118 h 279"/>
                  <a:gd name="T90" fmla="*/ 205 w 318"/>
                  <a:gd name="T91" fmla="*/ 107 h 279"/>
                  <a:gd name="T92" fmla="*/ 249 w 318"/>
                  <a:gd name="T93" fmla="*/ 87 h 279"/>
                  <a:gd name="T94" fmla="*/ 263 w 318"/>
                  <a:gd name="T95" fmla="*/ 78 h 279"/>
                  <a:gd name="T96" fmla="*/ 291 w 318"/>
                  <a:gd name="T97" fmla="*/ 48 h 279"/>
                  <a:gd name="T98" fmla="*/ 314 w 318"/>
                  <a:gd name="T99" fmla="*/ 2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18" h="279">
                    <a:moveTo>
                      <a:pt x="318" y="19"/>
                    </a:moveTo>
                    <a:lnTo>
                      <a:pt x="298" y="18"/>
                    </a:lnTo>
                    <a:lnTo>
                      <a:pt x="280" y="14"/>
                    </a:lnTo>
                    <a:lnTo>
                      <a:pt x="261" y="11"/>
                    </a:lnTo>
                    <a:lnTo>
                      <a:pt x="244" y="10"/>
                    </a:lnTo>
                    <a:lnTo>
                      <a:pt x="228" y="5"/>
                    </a:lnTo>
                    <a:lnTo>
                      <a:pt x="217" y="0"/>
                    </a:lnTo>
                    <a:lnTo>
                      <a:pt x="211" y="4"/>
                    </a:lnTo>
                    <a:lnTo>
                      <a:pt x="206" y="8"/>
                    </a:lnTo>
                    <a:lnTo>
                      <a:pt x="202" y="13"/>
                    </a:lnTo>
                    <a:lnTo>
                      <a:pt x="200" y="18"/>
                    </a:lnTo>
                    <a:lnTo>
                      <a:pt x="197" y="23"/>
                    </a:lnTo>
                    <a:lnTo>
                      <a:pt x="192" y="27"/>
                    </a:lnTo>
                    <a:lnTo>
                      <a:pt x="188" y="31"/>
                    </a:lnTo>
                    <a:lnTo>
                      <a:pt x="183" y="34"/>
                    </a:lnTo>
                    <a:lnTo>
                      <a:pt x="173" y="35"/>
                    </a:lnTo>
                    <a:lnTo>
                      <a:pt x="162" y="36"/>
                    </a:lnTo>
                    <a:lnTo>
                      <a:pt x="158" y="37"/>
                    </a:lnTo>
                    <a:lnTo>
                      <a:pt x="154" y="38"/>
                    </a:lnTo>
                    <a:lnTo>
                      <a:pt x="150" y="39"/>
                    </a:lnTo>
                    <a:lnTo>
                      <a:pt x="147" y="42"/>
                    </a:lnTo>
                    <a:lnTo>
                      <a:pt x="145" y="46"/>
                    </a:lnTo>
                    <a:lnTo>
                      <a:pt x="142" y="49"/>
                    </a:lnTo>
                    <a:lnTo>
                      <a:pt x="138" y="51"/>
                    </a:lnTo>
                    <a:lnTo>
                      <a:pt x="135" y="53"/>
                    </a:lnTo>
                    <a:lnTo>
                      <a:pt x="127" y="56"/>
                    </a:lnTo>
                    <a:lnTo>
                      <a:pt x="119" y="59"/>
                    </a:lnTo>
                    <a:lnTo>
                      <a:pt x="112" y="60"/>
                    </a:lnTo>
                    <a:lnTo>
                      <a:pt x="105" y="62"/>
                    </a:lnTo>
                    <a:lnTo>
                      <a:pt x="100" y="63"/>
                    </a:lnTo>
                    <a:lnTo>
                      <a:pt x="98" y="66"/>
                    </a:lnTo>
                    <a:lnTo>
                      <a:pt x="94" y="73"/>
                    </a:lnTo>
                    <a:lnTo>
                      <a:pt x="90" y="79"/>
                    </a:lnTo>
                    <a:lnTo>
                      <a:pt x="85" y="84"/>
                    </a:lnTo>
                    <a:lnTo>
                      <a:pt x="78" y="90"/>
                    </a:lnTo>
                    <a:lnTo>
                      <a:pt x="62" y="99"/>
                    </a:lnTo>
                    <a:lnTo>
                      <a:pt x="46" y="108"/>
                    </a:lnTo>
                    <a:lnTo>
                      <a:pt x="37" y="114"/>
                    </a:lnTo>
                    <a:lnTo>
                      <a:pt x="30" y="120"/>
                    </a:lnTo>
                    <a:lnTo>
                      <a:pt x="23" y="127"/>
                    </a:lnTo>
                    <a:lnTo>
                      <a:pt x="17" y="133"/>
                    </a:lnTo>
                    <a:lnTo>
                      <a:pt x="11" y="141"/>
                    </a:lnTo>
                    <a:lnTo>
                      <a:pt x="7" y="150"/>
                    </a:lnTo>
                    <a:lnTo>
                      <a:pt x="4" y="160"/>
                    </a:lnTo>
                    <a:lnTo>
                      <a:pt x="4" y="172"/>
                    </a:lnTo>
                    <a:lnTo>
                      <a:pt x="4" y="183"/>
                    </a:lnTo>
                    <a:lnTo>
                      <a:pt x="4" y="188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6" y="188"/>
                    </a:lnTo>
                    <a:lnTo>
                      <a:pt x="10" y="179"/>
                    </a:lnTo>
                    <a:lnTo>
                      <a:pt x="13" y="174"/>
                    </a:lnTo>
                    <a:lnTo>
                      <a:pt x="18" y="171"/>
                    </a:lnTo>
                    <a:lnTo>
                      <a:pt x="21" y="166"/>
                    </a:lnTo>
                    <a:lnTo>
                      <a:pt x="23" y="161"/>
                    </a:lnTo>
                    <a:lnTo>
                      <a:pt x="26" y="157"/>
                    </a:lnTo>
                    <a:lnTo>
                      <a:pt x="31" y="150"/>
                    </a:lnTo>
                    <a:lnTo>
                      <a:pt x="36" y="145"/>
                    </a:lnTo>
                    <a:lnTo>
                      <a:pt x="41" y="142"/>
                    </a:lnTo>
                    <a:lnTo>
                      <a:pt x="47" y="139"/>
                    </a:lnTo>
                    <a:lnTo>
                      <a:pt x="54" y="137"/>
                    </a:lnTo>
                    <a:lnTo>
                      <a:pt x="59" y="137"/>
                    </a:lnTo>
                    <a:lnTo>
                      <a:pt x="62" y="137"/>
                    </a:lnTo>
                    <a:lnTo>
                      <a:pt x="63" y="139"/>
                    </a:lnTo>
                    <a:lnTo>
                      <a:pt x="63" y="142"/>
                    </a:lnTo>
                    <a:lnTo>
                      <a:pt x="62" y="145"/>
                    </a:lnTo>
                    <a:lnTo>
                      <a:pt x="60" y="148"/>
                    </a:lnTo>
                    <a:lnTo>
                      <a:pt x="57" y="151"/>
                    </a:lnTo>
                    <a:lnTo>
                      <a:pt x="50" y="160"/>
                    </a:lnTo>
                    <a:lnTo>
                      <a:pt x="44" y="170"/>
                    </a:lnTo>
                    <a:lnTo>
                      <a:pt x="40" y="174"/>
                    </a:lnTo>
                    <a:lnTo>
                      <a:pt x="38" y="178"/>
                    </a:lnTo>
                    <a:lnTo>
                      <a:pt x="36" y="183"/>
                    </a:lnTo>
                    <a:lnTo>
                      <a:pt x="36" y="186"/>
                    </a:lnTo>
                    <a:lnTo>
                      <a:pt x="35" y="190"/>
                    </a:lnTo>
                    <a:lnTo>
                      <a:pt x="34" y="196"/>
                    </a:lnTo>
                    <a:lnTo>
                      <a:pt x="33" y="200"/>
                    </a:lnTo>
                    <a:lnTo>
                      <a:pt x="30" y="205"/>
                    </a:lnTo>
                    <a:lnTo>
                      <a:pt x="24" y="215"/>
                    </a:lnTo>
                    <a:lnTo>
                      <a:pt x="18" y="226"/>
                    </a:lnTo>
                    <a:lnTo>
                      <a:pt x="11" y="237"/>
                    </a:lnTo>
                    <a:lnTo>
                      <a:pt x="6" y="246"/>
                    </a:lnTo>
                    <a:lnTo>
                      <a:pt x="4" y="252"/>
                    </a:lnTo>
                    <a:lnTo>
                      <a:pt x="1" y="256"/>
                    </a:lnTo>
                    <a:lnTo>
                      <a:pt x="0" y="260"/>
                    </a:lnTo>
                    <a:lnTo>
                      <a:pt x="0" y="266"/>
                    </a:lnTo>
                    <a:lnTo>
                      <a:pt x="0" y="275"/>
                    </a:lnTo>
                    <a:lnTo>
                      <a:pt x="1" y="279"/>
                    </a:lnTo>
                    <a:lnTo>
                      <a:pt x="4" y="276"/>
                    </a:lnTo>
                    <a:lnTo>
                      <a:pt x="9" y="268"/>
                    </a:lnTo>
                    <a:lnTo>
                      <a:pt x="11" y="265"/>
                    </a:lnTo>
                    <a:lnTo>
                      <a:pt x="14" y="262"/>
                    </a:lnTo>
                    <a:lnTo>
                      <a:pt x="18" y="261"/>
                    </a:lnTo>
                    <a:lnTo>
                      <a:pt x="21" y="261"/>
                    </a:lnTo>
                    <a:lnTo>
                      <a:pt x="25" y="261"/>
                    </a:lnTo>
                    <a:lnTo>
                      <a:pt x="28" y="260"/>
                    </a:lnTo>
                    <a:lnTo>
                      <a:pt x="32" y="259"/>
                    </a:lnTo>
                    <a:lnTo>
                      <a:pt x="36" y="256"/>
                    </a:lnTo>
                    <a:lnTo>
                      <a:pt x="39" y="252"/>
                    </a:lnTo>
                    <a:lnTo>
                      <a:pt x="44" y="244"/>
                    </a:lnTo>
                    <a:lnTo>
                      <a:pt x="47" y="241"/>
                    </a:lnTo>
                    <a:lnTo>
                      <a:pt x="48" y="239"/>
                    </a:lnTo>
                    <a:lnTo>
                      <a:pt x="50" y="239"/>
                    </a:lnTo>
                    <a:lnTo>
                      <a:pt x="50" y="242"/>
                    </a:lnTo>
                    <a:lnTo>
                      <a:pt x="50" y="248"/>
                    </a:lnTo>
                    <a:lnTo>
                      <a:pt x="51" y="253"/>
                    </a:lnTo>
                    <a:lnTo>
                      <a:pt x="52" y="256"/>
                    </a:lnTo>
                    <a:lnTo>
                      <a:pt x="53" y="258"/>
                    </a:lnTo>
                    <a:lnTo>
                      <a:pt x="54" y="257"/>
                    </a:lnTo>
                    <a:lnTo>
                      <a:pt x="55" y="256"/>
                    </a:lnTo>
                    <a:lnTo>
                      <a:pt x="58" y="254"/>
                    </a:lnTo>
                    <a:lnTo>
                      <a:pt x="59" y="249"/>
                    </a:lnTo>
                    <a:lnTo>
                      <a:pt x="62" y="240"/>
                    </a:lnTo>
                    <a:lnTo>
                      <a:pt x="65" y="228"/>
                    </a:lnTo>
                    <a:lnTo>
                      <a:pt x="67" y="214"/>
                    </a:lnTo>
                    <a:lnTo>
                      <a:pt x="67" y="201"/>
                    </a:lnTo>
                    <a:lnTo>
                      <a:pt x="68" y="198"/>
                    </a:lnTo>
                    <a:lnTo>
                      <a:pt x="69" y="193"/>
                    </a:lnTo>
                    <a:lnTo>
                      <a:pt x="73" y="189"/>
                    </a:lnTo>
                    <a:lnTo>
                      <a:pt x="75" y="185"/>
                    </a:lnTo>
                    <a:lnTo>
                      <a:pt x="83" y="176"/>
                    </a:lnTo>
                    <a:lnTo>
                      <a:pt x="92" y="166"/>
                    </a:lnTo>
                    <a:lnTo>
                      <a:pt x="112" y="150"/>
                    </a:lnTo>
                    <a:lnTo>
                      <a:pt x="123" y="139"/>
                    </a:lnTo>
                    <a:lnTo>
                      <a:pt x="133" y="137"/>
                    </a:lnTo>
                    <a:lnTo>
                      <a:pt x="153" y="135"/>
                    </a:lnTo>
                    <a:lnTo>
                      <a:pt x="162" y="133"/>
                    </a:lnTo>
                    <a:lnTo>
                      <a:pt x="171" y="130"/>
                    </a:lnTo>
                    <a:lnTo>
                      <a:pt x="174" y="129"/>
                    </a:lnTo>
                    <a:lnTo>
                      <a:pt x="177" y="127"/>
                    </a:lnTo>
                    <a:lnTo>
                      <a:pt x="178" y="124"/>
                    </a:lnTo>
                    <a:lnTo>
                      <a:pt x="179" y="121"/>
                    </a:lnTo>
                    <a:lnTo>
                      <a:pt x="181" y="120"/>
                    </a:lnTo>
                    <a:lnTo>
                      <a:pt x="183" y="118"/>
                    </a:lnTo>
                    <a:lnTo>
                      <a:pt x="187" y="116"/>
                    </a:lnTo>
                    <a:lnTo>
                      <a:pt x="192" y="113"/>
                    </a:lnTo>
                    <a:lnTo>
                      <a:pt x="205" y="107"/>
                    </a:lnTo>
                    <a:lnTo>
                      <a:pt x="220" y="101"/>
                    </a:lnTo>
                    <a:lnTo>
                      <a:pt x="236" y="94"/>
                    </a:lnTo>
                    <a:lnTo>
                      <a:pt x="249" y="87"/>
                    </a:lnTo>
                    <a:lnTo>
                      <a:pt x="255" y="83"/>
                    </a:lnTo>
                    <a:lnTo>
                      <a:pt x="259" y="80"/>
                    </a:lnTo>
                    <a:lnTo>
                      <a:pt x="263" y="78"/>
                    </a:lnTo>
                    <a:lnTo>
                      <a:pt x="265" y="75"/>
                    </a:lnTo>
                    <a:lnTo>
                      <a:pt x="273" y="64"/>
                    </a:lnTo>
                    <a:lnTo>
                      <a:pt x="291" y="48"/>
                    </a:lnTo>
                    <a:lnTo>
                      <a:pt x="299" y="39"/>
                    </a:lnTo>
                    <a:lnTo>
                      <a:pt x="308" y="32"/>
                    </a:lnTo>
                    <a:lnTo>
                      <a:pt x="314" y="24"/>
                    </a:lnTo>
                    <a:lnTo>
                      <a:pt x="31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4" name="Freeform 241">
                <a:extLst>
                  <a:ext uri="{FF2B5EF4-FFF2-40B4-BE49-F238E27FC236}">
                    <a16:creationId xmlns:a16="http://schemas.microsoft.com/office/drawing/2014/main" xmlns="" id="{84C4CD1B-AE08-4BDC-AD51-A98FBA779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3371"/>
                <a:ext cx="3" cy="30"/>
              </a:xfrm>
              <a:custGeom>
                <a:avLst/>
                <a:gdLst>
                  <a:gd name="T0" fmla="*/ 14 w 14"/>
                  <a:gd name="T1" fmla="*/ 0 h 120"/>
                  <a:gd name="T2" fmla="*/ 14 w 14"/>
                  <a:gd name="T3" fmla="*/ 112 h 120"/>
                  <a:gd name="T4" fmla="*/ 0 w 14"/>
                  <a:gd name="T5" fmla="*/ 120 h 120"/>
                  <a:gd name="T6" fmla="*/ 1 w 14"/>
                  <a:gd name="T7" fmla="*/ 0 h 120"/>
                  <a:gd name="T8" fmla="*/ 14 w 14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0">
                    <a:moveTo>
                      <a:pt x="14" y="0"/>
                    </a:moveTo>
                    <a:lnTo>
                      <a:pt x="14" y="112"/>
                    </a:lnTo>
                    <a:lnTo>
                      <a:pt x="0" y="120"/>
                    </a:lnTo>
                    <a:lnTo>
                      <a:pt x="1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5" name="Freeform 242">
                <a:extLst>
                  <a:ext uri="{FF2B5EF4-FFF2-40B4-BE49-F238E27FC236}">
                    <a16:creationId xmlns:a16="http://schemas.microsoft.com/office/drawing/2014/main" xmlns="" id="{B24F4A84-73BC-4E09-834E-5A11969FD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1" y="3426"/>
                <a:ext cx="34" cy="45"/>
              </a:xfrm>
              <a:custGeom>
                <a:avLst/>
                <a:gdLst>
                  <a:gd name="T0" fmla="*/ 102 w 137"/>
                  <a:gd name="T1" fmla="*/ 9 h 178"/>
                  <a:gd name="T2" fmla="*/ 92 w 137"/>
                  <a:gd name="T3" fmla="*/ 20 h 178"/>
                  <a:gd name="T4" fmla="*/ 87 w 137"/>
                  <a:gd name="T5" fmla="*/ 31 h 178"/>
                  <a:gd name="T6" fmla="*/ 86 w 137"/>
                  <a:gd name="T7" fmla="*/ 41 h 178"/>
                  <a:gd name="T8" fmla="*/ 81 w 137"/>
                  <a:gd name="T9" fmla="*/ 47 h 178"/>
                  <a:gd name="T10" fmla="*/ 71 w 137"/>
                  <a:gd name="T11" fmla="*/ 56 h 178"/>
                  <a:gd name="T12" fmla="*/ 57 w 137"/>
                  <a:gd name="T13" fmla="*/ 73 h 178"/>
                  <a:gd name="T14" fmla="*/ 43 w 137"/>
                  <a:gd name="T15" fmla="*/ 91 h 178"/>
                  <a:gd name="T16" fmla="*/ 31 w 137"/>
                  <a:gd name="T17" fmla="*/ 100 h 178"/>
                  <a:gd name="T18" fmla="*/ 19 w 137"/>
                  <a:gd name="T19" fmla="*/ 107 h 178"/>
                  <a:gd name="T20" fmla="*/ 12 w 137"/>
                  <a:gd name="T21" fmla="*/ 112 h 178"/>
                  <a:gd name="T22" fmla="*/ 5 w 137"/>
                  <a:gd name="T23" fmla="*/ 126 h 178"/>
                  <a:gd name="T24" fmla="*/ 1 w 137"/>
                  <a:gd name="T25" fmla="*/ 144 h 178"/>
                  <a:gd name="T26" fmla="*/ 0 w 137"/>
                  <a:gd name="T27" fmla="*/ 150 h 178"/>
                  <a:gd name="T28" fmla="*/ 6 w 137"/>
                  <a:gd name="T29" fmla="*/ 144 h 178"/>
                  <a:gd name="T30" fmla="*/ 27 w 137"/>
                  <a:gd name="T31" fmla="*/ 124 h 178"/>
                  <a:gd name="T32" fmla="*/ 43 w 137"/>
                  <a:gd name="T33" fmla="*/ 107 h 178"/>
                  <a:gd name="T34" fmla="*/ 55 w 137"/>
                  <a:gd name="T35" fmla="*/ 97 h 178"/>
                  <a:gd name="T36" fmla="*/ 69 w 137"/>
                  <a:gd name="T37" fmla="*/ 89 h 178"/>
                  <a:gd name="T38" fmla="*/ 81 w 137"/>
                  <a:gd name="T39" fmla="*/ 86 h 178"/>
                  <a:gd name="T40" fmla="*/ 83 w 137"/>
                  <a:gd name="T41" fmla="*/ 92 h 178"/>
                  <a:gd name="T42" fmla="*/ 79 w 137"/>
                  <a:gd name="T43" fmla="*/ 105 h 178"/>
                  <a:gd name="T44" fmla="*/ 75 w 137"/>
                  <a:gd name="T45" fmla="*/ 109 h 178"/>
                  <a:gd name="T46" fmla="*/ 75 w 137"/>
                  <a:gd name="T47" fmla="*/ 111 h 178"/>
                  <a:gd name="T48" fmla="*/ 79 w 137"/>
                  <a:gd name="T49" fmla="*/ 112 h 178"/>
                  <a:gd name="T50" fmla="*/ 80 w 137"/>
                  <a:gd name="T51" fmla="*/ 115 h 178"/>
                  <a:gd name="T52" fmla="*/ 77 w 137"/>
                  <a:gd name="T53" fmla="*/ 123 h 178"/>
                  <a:gd name="T54" fmla="*/ 82 w 137"/>
                  <a:gd name="T55" fmla="*/ 124 h 178"/>
                  <a:gd name="T56" fmla="*/ 92 w 137"/>
                  <a:gd name="T57" fmla="*/ 122 h 178"/>
                  <a:gd name="T58" fmla="*/ 97 w 137"/>
                  <a:gd name="T59" fmla="*/ 123 h 178"/>
                  <a:gd name="T60" fmla="*/ 90 w 137"/>
                  <a:gd name="T61" fmla="*/ 131 h 178"/>
                  <a:gd name="T62" fmla="*/ 69 w 137"/>
                  <a:gd name="T63" fmla="*/ 151 h 178"/>
                  <a:gd name="T64" fmla="*/ 61 w 137"/>
                  <a:gd name="T65" fmla="*/ 161 h 178"/>
                  <a:gd name="T66" fmla="*/ 59 w 137"/>
                  <a:gd name="T67" fmla="*/ 166 h 178"/>
                  <a:gd name="T68" fmla="*/ 61 w 137"/>
                  <a:gd name="T69" fmla="*/ 170 h 178"/>
                  <a:gd name="T70" fmla="*/ 68 w 137"/>
                  <a:gd name="T71" fmla="*/ 170 h 178"/>
                  <a:gd name="T72" fmla="*/ 77 w 137"/>
                  <a:gd name="T73" fmla="*/ 164 h 178"/>
                  <a:gd name="T74" fmla="*/ 88 w 137"/>
                  <a:gd name="T75" fmla="*/ 155 h 178"/>
                  <a:gd name="T76" fmla="*/ 95 w 137"/>
                  <a:gd name="T77" fmla="*/ 149 h 178"/>
                  <a:gd name="T78" fmla="*/ 102 w 137"/>
                  <a:gd name="T79" fmla="*/ 148 h 178"/>
                  <a:gd name="T80" fmla="*/ 109 w 137"/>
                  <a:gd name="T81" fmla="*/ 148 h 178"/>
                  <a:gd name="T82" fmla="*/ 110 w 137"/>
                  <a:gd name="T83" fmla="*/ 154 h 178"/>
                  <a:gd name="T84" fmla="*/ 111 w 137"/>
                  <a:gd name="T85" fmla="*/ 162 h 178"/>
                  <a:gd name="T86" fmla="*/ 114 w 137"/>
                  <a:gd name="T87" fmla="*/ 167 h 178"/>
                  <a:gd name="T88" fmla="*/ 118 w 137"/>
                  <a:gd name="T89" fmla="*/ 168 h 178"/>
                  <a:gd name="T90" fmla="*/ 122 w 137"/>
                  <a:gd name="T91" fmla="*/ 174 h 178"/>
                  <a:gd name="T92" fmla="*/ 125 w 137"/>
                  <a:gd name="T93" fmla="*/ 177 h 178"/>
                  <a:gd name="T94" fmla="*/ 133 w 137"/>
                  <a:gd name="T95" fmla="*/ 164 h 178"/>
                  <a:gd name="T96" fmla="*/ 136 w 137"/>
                  <a:gd name="T97" fmla="*/ 151 h 178"/>
                  <a:gd name="T98" fmla="*/ 134 w 137"/>
                  <a:gd name="T99" fmla="*/ 130 h 178"/>
                  <a:gd name="T100" fmla="*/ 120 w 137"/>
                  <a:gd name="T101" fmla="*/ 91 h 178"/>
                  <a:gd name="T102" fmla="*/ 114 w 137"/>
                  <a:gd name="T103" fmla="*/ 69 h 178"/>
                  <a:gd name="T104" fmla="*/ 117 w 137"/>
                  <a:gd name="T105" fmla="*/ 46 h 178"/>
                  <a:gd name="T106" fmla="*/ 118 w 137"/>
                  <a:gd name="T107" fmla="*/ 25 h 178"/>
                  <a:gd name="T108" fmla="*/ 117 w 137"/>
                  <a:gd name="T109" fmla="*/ 11 h 178"/>
                  <a:gd name="T110" fmla="*/ 114 w 137"/>
                  <a:gd name="T111" fmla="*/ 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7" h="178">
                    <a:moveTo>
                      <a:pt x="112" y="0"/>
                    </a:moveTo>
                    <a:lnTo>
                      <a:pt x="102" y="9"/>
                    </a:lnTo>
                    <a:lnTo>
                      <a:pt x="95" y="16"/>
                    </a:lnTo>
                    <a:lnTo>
                      <a:pt x="92" y="20"/>
                    </a:lnTo>
                    <a:lnTo>
                      <a:pt x="88" y="26"/>
                    </a:lnTo>
                    <a:lnTo>
                      <a:pt x="87" y="31"/>
                    </a:lnTo>
                    <a:lnTo>
                      <a:pt x="86" y="39"/>
                    </a:lnTo>
                    <a:lnTo>
                      <a:pt x="86" y="41"/>
                    </a:lnTo>
                    <a:lnTo>
                      <a:pt x="84" y="44"/>
                    </a:lnTo>
                    <a:lnTo>
                      <a:pt x="81" y="47"/>
                    </a:lnTo>
                    <a:lnTo>
                      <a:pt x="77" y="50"/>
                    </a:lnTo>
                    <a:lnTo>
                      <a:pt x="71" y="56"/>
                    </a:lnTo>
                    <a:lnTo>
                      <a:pt x="66" y="61"/>
                    </a:lnTo>
                    <a:lnTo>
                      <a:pt x="57" y="73"/>
                    </a:lnTo>
                    <a:lnTo>
                      <a:pt x="48" y="85"/>
                    </a:lnTo>
                    <a:lnTo>
                      <a:pt x="43" y="91"/>
                    </a:lnTo>
                    <a:lnTo>
                      <a:pt x="38" y="96"/>
                    </a:lnTo>
                    <a:lnTo>
                      <a:pt x="31" y="100"/>
                    </a:lnTo>
                    <a:lnTo>
                      <a:pt x="25" y="103"/>
                    </a:lnTo>
                    <a:lnTo>
                      <a:pt x="19" y="107"/>
                    </a:lnTo>
                    <a:lnTo>
                      <a:pt x="15" y="109"/>
                    </a:lnTo>
                    <a:lnTo>
                      <a:pt x="12" y="112"/>
                    </a:lnTo>
                    <a:lnTo>
                      <a:pt x="8" y="116"/>
                    </a:lnTo>
                    <a:lnTo>
                      <a:pt x="5" y="126"/>
                    </a:lnTo>
                    <a:lnTo>
                      <a:pt x="2" y="138"/>
                    </a:lnTo>
                    <a:lnTo>
                      <a:pt x="1" y="144"/>
                    </a:lnTo>
                    <a:lnTo>
                      <a:pt x="0" y="148"/>
                    </a:lnTo>
                    <a:lnTo>
                      <a:pt x="0" y="150"/>
                    </a:lnTo>
                    <a:lnTo>
                      <a:pt x="2" y="149"/>
                    </a:lnTo>
                    <a:lnTo>
                      <a:pt x="6" y="144"/>
                    </a:lnTo>
                    <a:lnTo>
                      <a:pt x="16" y="135"/>
                    </a:lnTo>
                    <a:lnTo>
                      <a:pt x="27" y="124"/>
                    </a:lnTo>
                    <a:lnTo>
                      <a:pt x="38" y="112"/>
                    </a:lnTo>
                    <a:lnTo>
                      <a:pt x="43" y="107"/>
                    </a:lnTo>
                    <a:lnTo>
                      <a:pt x="49" y="101"/>
                    </a:lnTo>
                    <a:lnTo>
                      <a:pt x="55" y="97"/>
                    </a:lnTo>
                    <a:lnTo>
                      <a:pt x="61" y="94"/>
                    </a:lnTo>
                    <a:lnTo>
                      <a:pt x="69" y="89"/>
                    </a:lnTo>
                    <a:lnTo>
                      <a:pt x="76" y="86"/>
                    </a:lnTo>
                    <a:lnTo>
                      <a:pt x="81" y="86"/>
                    </a:lnTo>
                    <a:lnTo>
                      <a:pt x="83" y="88"/>
                    </a:lnTo>
                    <a:lnTo>
                      <a:pt x="83" y="92"/>
                    </a:lnTo>
                    <a:lnTo>
                      <a:pt x="81" y="99"/>
                    </a:lnTo>
                    <a:lnTo>
                      <a:pt x="79" y="105"/>
                    </a:lnTo>
                    <a:lnTo>
                      <a:pt x="76" y="108"/>
                    </a:lnTo>
                    <a:lnTo>
                      <a:pt x="75" y="109"/>
                    </a:lnTo>
                    <a:lnTo>
                      <a:pt x="75" y="110"/>
                    </a:lnTo>
                    <a:lnTo>
                      <a:pt x="75" y="111"/>
                    </a:lnTo>
                    <a:lnTo>
                      <a:pt x="77" y="111"/>
                    </a:lnTo>
                    <a:lnTo>
                      <a:pt x="79" y="112"/>
                    </a:lnTo>
                    <a:lnTo>
                      <a:pt x="80" y="113"/>
                    </a:lnTo>
                    <a:lnTo>
                      <a:pt x="80" y="115"/>
                    </a:lnTo>
                    <a:lnTo>
                      <a:pt x="79" y="117"/>
                    </a:lnTo>
                    <a:lnTo>
                      <a:pt x="77" y="123"/>
                    </a:lnTo>
                    <a:lnTo>
                      <a:pt x="79" y="125"/>
                    </a:lnTo>
                    <a:lnTo>
                      <a:pt x="82" y="124"/>
                    </a:lnTo>
                    <a:lnTo>
                      <a:pt x="88" y="122"/>
                    </a:lnTo>
                    <a:lnTo>
                      <a:pt x="92" y="122"/>
                    </a:lnTo>
                    <a:lnTo>
                      <a:pt x="95" y="122"/>
                    </a:lnTo>
                    <a:lnTo>
                      <a:pt x="97" y="123"/>
                    </a:lnTo>
                    <a:lnTo>
                      <a:pt x="97" y="125"/>
                    </a:lnTo>
                    <a:lnTo>
                      <a:pt x="90" y="131"/>
                    </a:lnTo>
                    <a:lnTo>
                      <a:pt x="76" y="144"/>
                    </a:lnTo>
                    <a:lnTo>
                      <a:pt x="69" y="151"/>
                    </a:lnTo>
                    <a:lnTo>
                      <a:pt x="63" y="158"/>
                    </a:lnTo>
                    <a:lnTo>
                      <a:pt x="61" y="161"/>
                    </a:lnTo>
                    <a:lnTo>
                      <a:pt x="59" y="164"/>
                    </a:lnTo>
                    <a:lnTo>
                      <a:pt x="59" y="166"/>
                    </a:lnTo>
                    <a:lnTo>
                      <a:pt x="59" y="168"/>
                    </a:lnTo>
                    <a:lnTo>
                      <a:pt x="61" y="170"/>
                    </a:lnTo>
                    <a:lnTo>
                      <a:pt x="65" y="171"/>
                    </a:lnTo>
                    <a:lnTo>
                      <a:pt x="68" y="170"/>
                    </a:lnTo>
                    <a:lnTo>
                      <a:pt x="71" y="168"/>
                    </a:lnTo>
                    <a:lnTo>
                      <a:pt x="77" y="164"/>
                    </a:lnTo>
                    <a:lnTo>
                      <a:pt x="82" y="160"/>
                    </a:lnTo>
                    <a:lnTo>
                      <a:pt x="88" y="155"/>
                    </a:lnTo>
                    <a:lnTo>
                      <a:pt x="93" y="151"/>
                    </a:lnTo>
                    <a:lnTo>
                      <a:pt x="95" y="149"/>
                    </a:lnTo>
                    <a:lnTo>
                      <a:pt x="98" y="148"/>
                    </a:lnTo>
                    <a:lnTo>
                      <a:pt x="102" y="148"/>
                    </a:lnTo>
                    <a:lnTo>
                      <a:pt x="108" y="147"/>
                    </a:lnTo>
                    <a:lnTo>
                      <a:pt x="109" y="148"/>
                    </a:lnTo>
                    <a:lnTo>
                      <a:pt x="110" y="151"/>
                    </a:lnTo>
                    <a:lnTo>
                      <a:pt x="110" y="154"/>
                    </a:lnTo>
                    <a:lnTo>
                      <a:pt x="110" y="157"/>
                    </a:lnTo>
                    <a:lnTo>
                      <a:pt x="111" y="162"/>
                    </a:lnTo>
                    <a:lnTo>
                      <a:pt x="112" y="165"/>
                    </a:lnTo>
                    <a:lnTo>
                      <a:pt x="114" y="167"/>
                    </a:lnTo>
                    <a:lnTo>
                      <a:pt x="116" y="168"/>
                    </a:lnTo>
                    <a:lnTo>
                      <a:pt x="118" y="168"/>
                    </a:lnTo>
                    <a:lnTo>
                      <a:pt x="121" y="170"/>
                    </a:lnTo>
                    <a:lnTo>
                      <a:pt x="122" y="174"/>
                    </a:lnTo>
                    <a:lnTo>
                      <a:pt x="123" y="178"/>
                    </a:lnTo>
                    <a:lnTo>
                      <a:pt x="125" y="177"/>
                    </a:lnTo>
                    <a:lnTo>
                      <a:pt x="129" y="169"/>
                    </a:lnTo>
                    <a:lnTo>
                      <a:pt x="133" y="164"/>
                    </a:lnTo>
                    <a:lnTo>
                      <a:pt x="135" y="157"/>
                    </a:lnTo>
                    <a:lnTo>
                      <a:pt x="136" y="151"/>
                    </a:lnTo>
                    <a:lnTo>
                      <a:pt x="137" y="142"/>
                    </a:lnTo>
                    <a:lnTo>
                      <a:pt x="134" y="130"/>
                    </a:lnTo>
                    <a:lnTo>
                      <a:pt x="127" y="111"/>
                    </a:lnTo>
                    <a:lnTo>
                      <a:pt x="120" y="91"/>
                    </a:lnTo>
                    <a:lnTo>
                      <a:pt x="114" y="77"/>
                    </a:lnTo>
                    <a:lnTo>
                      <a:pt x="114" y="69"/>
                    </a:lnTo>
                    <a:lnTo>
                      <a:pt x="115" y="58"/>
                    </a:lnTo>
                    <a:lnTo>
                      <a:pt x="117" y="46"/>
                    </a:lnTo>
                    <a:lnTo>
                      <a:pt x="118" y="37"/>
                    </a:lnTo>
                    <a:lnTo>
                      <a:pt x="118" y="25"/>
                    </a:lnTo>
                    <a:lnTo>
                      <a:pt x="117" y="15"/>
                    </a:lnTo>
                    <a:lnTo>
                      <a:pt x="117" y="11"/>
                    </a:lnTo>
                    <a:lnTo>
                      <a:pt x="116" y="6"/>
                    </a:lnTo>
                    <a:lnTo>
                      <a:pt x="114" y="3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6" name="Freeform 243">
                <a:extLst>
                  <a:ext uri="{FF2B5EF4-FFF2-40B4-BE49-F238E27FC236}">
                    <a16:creationId xmlns:a16="http://schemas.microsoft.com/office/drawing/2014/main" xmlns="" id="{04EB106D-A0B8-47B9-A0E6-AAE5886B9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3407"/>
                <a:ext cx="37" cy="27"/>
              </a:xfrm>
              <a:custGeom>
                <a:avLst/>
                <a:gdLst>
                  <a:gd name="T0" fmla="*/ 143 w 147"/>
                  <a:gd name="T1" fmla="*/ 1 h 108"/>
                  <a:gd name="T2" fmla="*/ 140 w 147"/>
                  <a:gd name="T3" fmla="*/ 0 h 108"/>
                  <a:gd name="T4" fmla="*/ 131 w 147"/>
                  <a:gd name="T5" fmla="*/ 0 h 108"/>
                  <a:gd name="T6" fmla="*/ 116 w 147"/>
                  <a:gd name="T7" fmla="*/ 3 h 108"/>
                  <a:gd name="T8" fmla="*/ 107 w 147"/>
                  <a:gd name="T9" fmla="*/ 9 h 108"/>
                  <a:gd name="T10" fmla="*/ 103 w 147"/>
                  <a:gd name="T11" fmla="*/ 13 h 108"/>
                  <a:gd name="T12" fmla="*/ 100 w 147"/>
                  <a:gd name="T13" fmla="*/ 21 h 108"/>
                  <a:gd name="T14" fmla="*/ 91 w 147"/>
                  <a:gd name="T15" fmla="*/ 33 h 108"/>
                  <a:gd name="T16" fmla="*/ 73 w 147"/>
                  <a:gd name="T17" fmla="*/ 49 h 108"/>
                  <a:gd name="T18" fmla="*/ 52 w 147"/>
                  <a:gd name="T19" fmla="*/ 62 h 108"/>
                  <a:gd name="T20" fmla="*/ 35 w 147"/>
                  <a:gd name="T21" fmla="*/ 67 h 108"/>
                  <a:gd name="T22" fmla="*/ 21 w 147"/>
                  <a:gd name="T23" fmla="*/ 70 h 108"/>
                  <a:gd name="T24" fmla="*/ 11 w 147"/>
                  <a:gd name="T25" fmla="*/ 78 h 108"/>
                  <a:gd name="T26" fmla="*/ 5 w 147"/>
                  <a:gd name="T27" fmla="*/ 85 h 108"/>
                  <a:gd name="T28" fmla="*/ 0 w 147"/>
                  <a:gd name="T29" fmla="*/ 102 h 108"/>
                  <a:gd name="T30" fmla="*/ 0 w 147"/>
                  <a:gd name="T31" fmla="*/ 105 h 108"/>
                  <a:gd name="T32" fmla="*/ 3 w 147"/>
                  <a:gd name="T33" fmla="*/ 98 h 108"/>
                  <a:gd name="T34" fmla="*/ 10 w 147"/>
                  <a:gd name="T35" fmla="*/ 88 h 108"/>
                  <a:gd name="T36" fmla="*/ 27 w 147"/>
                  <a:gd name="T37" fmla="*/ 78 h 108"/>
                  <a:gd name="T38" fmla="*/ 42 w 147"/>
                  <a:gd name="T39" fmla="*/ 71 h 108"/>
                  <a:gd name="T40" fmla="*/ 56 w 147"/>
                  <a:gd name="T41" fmla="*/ 68 h 108"/>
                  <a:gd name="T42" fmla="*/ 64 w 147"/>
                  <a:gd name="T43" fmla="*/ 65 h 108"/>
                  <a:gd name="T44" fmla="*/ 68 w 147"/>
                  <a:gd name="T45" fmla="*/ 68 h 108"/>
                  <a:gd name="T46" fmla="*/ 68 w 147"/>
                  <a:gd name="T47" fmla="*/ 78 h 108"/>
                  <a:gd name="T48" fmla="*/ 69 w 147"/>
                  <a:gd name="T49" fmla="*/ 76 h 108"/>
                  <a:gd name="T50" fmla="*/ 79 w 147"/>
                  <a:gd name="T51" fmla="*/ 66 h 108"/>
                  <a:gd name="T52" fmla="*/ 86 w 147"/>
                  <a:gd name="T53" fmla="*/ 52 h 108"/>
                  <a:gd name="T54" fmla="*/ 93 w 147"/>
                  <a:gd name="T55" fmla="*/ 46 h 108"/>
                  <a:gd name="T56" fmla="*/ 101 w 147"/>
                  <a:gd name="T57" fmla="*/ 44 h 108"/>
                  <a:gd name="T58" fmla="*/ 102 w 147"/>
                  <a:gd name="T59" fmla="*/ 41 h 108"/>
                  <a:gd name="T60" fmla="*/ 102 w 147"/>
                  <a:gd name="T61" fmla="*/ 36 h 108"/>
                  <a:gd name="T62" fmla="*/ 111 w 147"/>
                  <a:gd name="T63" fmla="*/ 30 h 108"/>
                  <a:gd name="T64" fmla="*/ 124 w 147"/>
                  <a:gd name="T65" fmla="*/ 30 h 108"/>
                  <a:gd name="T66" fmla="*/ 125 w 147"/>
                  <a:gd name="T67" fmla="*/ 35 h 108"/>
                  <a:gd name="T68" fmla="*/ 123 w 147"/>
                  <a:gd name="T69" fmla="*/ 37 h 108"/>
                  <a:gd name="T70" fmla="*/ 135 w 147"/>
                  <a:gd name="T71" fmla="*/ 23 h 108"/>
                  <a:gd name="T72" fmla="*/ 146 w 147"/>
                  <a:gd name="T73" fmla="*/ 10 h 108"/>
                  <a:gd name="T74" fmla="*/ 147 w 147"/>
                  <a:gd name="T75" fmla="*/ 6 h 108"/>
                  <a:gd name="T76" fmla="*/ 146 w 147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08">
                    <a:moveTo>
                      <a:pt x="144" y="2"/>
                    </a:moveTo>
                    <a:lnTo>
                      <a:pt x="143" y="1"/>
                    </a:lnTo>
                    <a:lnTo>
                      <a:pt x="142" y="0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6" y="3"/>
                    </a:lnTo>
                    <a:lnTo>
                      <a:pt x="110" y="7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3" y="13"/>
                    </a:lnTo>
                    <a:lnTo>
                      <a:pt x="102" y="15"/>
                    </a:lnTo>
                    <a:lnTo>
                      <a:pt x="100" y="21"/>
                    </a:lnTo>
                    <a:lnTo>
                      <a:pt x="97" y="26"/>
                    </a:lnTo>
                    <a:lnTo>
                      <a:pt x="91" y="33"/>
                    </a:lnTo>
                    <a:lnTo>
                      <a:pt x="86" y="38"/>
                    </a:lnTo>
                    <a:lnTo>
                      <a:pt x="73" y="49"/>
                    </a:lnTo>
                    <a:lnTo>
                      <a:pt x="62" y="56"/>
                    </a:lnTo>
                    <a:lnTo>
                      <a:pt x="52" y="62"/>
                    </a:lnTo>
                    <a:lnTo>
                      <a:pt x="44" y="65"/>
                    </a:lnTo>
                    <a:lnTo>
                      <a:pt x="35" y="67"/>
                    </a:lnTo>
                    <a:lnTo>
                      <a:pt x="28" y="68"/>
                    </a:lnTo>
                    <a:lnTo>
                      <a:pt x="21" y="70"/>
                    </a:lnTo>
                    <a:lnTo>
                      <a:pt x="15" y="75"/>
                    </a:lnTo>
                    <a:lnTo>
                      <a:pt x="11" y="78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05"/>
                    </a:lnTo>
                    <a:lnTo>
                      <a:pt x="1" y="102"/>
                    </a:lnTo>
                    <a:lnTo>
                      <a:pt x="3" y="98"/>
                    </a:lnTo>
                    <a:lnTo>
                      <a:pt x="5" y="94"/>
                    </a:lnTo>
                    <a:lnTo>
                      <a:pt x="10" y="88"/>
                    </a:lnTo>
                    <a:lnTo>
                      <a:pt x="18" y="82"/>
                    </a:lnTo>
                    <a:lnTo>
                      <a:pt x="27" y="78"/>
                    </a:lnTo>
                    <a:lnTo>
                      <a:pt x="34" y="74"/>
                    </a:lnTo>
                    <a:lnTo>
                      <a:pt x="42" y="71"/>
                    </a:lnTo>
                    <a:lnTo>
                      <a:pt x="48" y="70"/>
                    </a:lnTo>
                    <a:lnTo>
                      <a:pt x="56" y="68"/>
                    </a:lnTo>
                    <a:lnTo>
                      <a:pt x="62" y="66"/>
                    </a:lnTo>
                    <a:lnTo>
                      <a:pt x="64" y="65"/>
                    </a:lnTo>
                    <a:lnTo>
                      <a:pt x="66" y="66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68" y="78"/>
                    </a:lnTo>
                    <a:lnTo>
                      <a:pt x="66" y="78"/>
                    </a:lnTo>
                    <a:lnTo>
                      <a:pt x="69" y="76"/>
                    </a:lnTo>
                    <a:lnTo>
                      <a:pt x="74" y="71"/>
                    </a:lnTo>
                    <a:lnTo>
                      <a:pt x="79" y="66"/>
                    </a:lnTo>
                    <a:lnTo>
                      <a:pt x="84" y="56"/>
                    </a:lnTo>
                    <a:lnTo>
                      <a:pt x="86" y="52"/>
                    </a:lnTo>
                    <a:lnTo>
                      <a:pt x="89" y="48"/>
                    </a:lnTo>
                    <a:lnTo>
                      <a:pt x="93" y="46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2" y="41"/>
                    </a:lnTo>
                    <a:lnTo>
                      <a:pt x="102" y="39"/>
                    </a:lnTo>
                    <a:lnTo>
                      <a:pt x="102" y="36"/>
                    </a:lnTo>
                    <a:lnTo>
                      <a:pt x="102" y="34"/>
                    </a:lnTo>
                    <a:lnTo>
                      <a:pt x="111" y="30"/>
                    </a:lnTo>
                    <a:lnTo>
                      <a:pt x="120" y="30"/>
                    </a:lnTo>
                    <a:lnTo>
                      <a:pt x="124" y="30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3" y="38"/>
                    </a:lnTo>
                    <a:lnTo>
                      <a:pt x="123" y="37"/>
                    </a:lnTo>
                    <a:lnTo>
                      <a:pt x="130" y="28"/>
                    </a:lnTo>
                    <a:lnTo>
                      <a:pt x="135" y="23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7" y="7"/>
                    </a:lnTo>
                    <a:lnTo>
                      <a:pt x="147" y="6"/>
                    </a:lnTo>
                    <a:lnTo>
                      <a:pt x="147" y="5"/>
                    </a:lnTo>
                    <a:lnTo>
                      <a:pt x="146" y="3"/>
                    </a:lnTo>
                    <a:lnTo>
                      <a:pt x="1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7" name="Freeform 244">
                <a:extLst>
                  <a:ext uri="{FF2B5EF4-FFF2-40B4-BE49-F238E27FC236}">
                    <a16:creationId xmlns:a16="http://schemas.microsoft.com/office/drawing/2014/main" xmlns="" id="{5317A7E9-00DD-4EA0-ABC8-B607F10E8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" y="3484"/>
                <a:ext cx="37" cy="27"/>
              </a:xfrm>
              <a:custGeom>
                <a:avLst/>
                <a:gdLst>
                  <a:gd name="T0" fmla="*/ 144 w 148"/>
                  <a:gd name="T1" fmla="*/ 2 h 108"/>
                  <a:gd name="T2" fmla="*/ 141 w 148"/>
                  <a:gd name="T3" fmla="*/ 0 h 108"/>
                  <a:gd name="T4" fmla="*/ 131 w 148"/>
                  <a:gd name="T5" fmla="*/ 0 h 108"/>
                  <a:gd name="T6" fmla="*/ 117 w 148"/>
                  <a:gd name="T7" fmla="*/ 4 h 108"/>
                  <a:gd name="T8" fmla="*/ 107 w 148"/>
                  <a:gd name="T9" fmla="*/ 8 h 108"/>
                  <a:gd name="T10" fmla="*/ 103 w 148"/>
                  <a:gd name="T11" fmla="*/ 13 h 108"/>
                  <a:gd name="T12" fmla="*/ 101 w 148"/>
                  <a:gd name="T13" fmla="*/ 20 h 108"/>
                  <a:gd name="T14" fmla="*/ 92 w 148"/>
                  <a:gd name="T15" fmla="*/ 32 h 108"/>
                  <a:gd name="T16" fmla="*/ 74 w 148"/>
                  <a:gd name="T17" fmla="*/ 48 h 108"/>
                  <a:gd name="T18" fmla="*/ 52 w 148"/>
                  <a:gd name="T19" fmla="*/ 61 h 108"/>
                  <a:gd name="T20" fmla="*/ 36 w 148"/>
                  <a:gd name="T21" fmla="*/ 67 h 108"/>
                  <a:gd name="T22" fmla="*/ 21 w 148"/>
                  <a:gd name="T23" fmla="*/ 71 h 108"/>
                  <a:gd name="T24" fmla="*/ 11 w 148"/>
                  <a:gd name="T25" fmla="*/ 77 h 108"/>
                  <a:gd name="T26" fmla="*/ 5 w 148"/>
                  <a:gd name="T27" fmla="*/ 85 h 108"/>
                  <a:gd name="T28" fmla="*/ 1 w 148"/>
                  <a:gd name="T29" fmla="*/ 101 h 108"/>
                  <a:gd name="T30" fmla="*/ 0 w 148"/>
                  <a:gd name="T31" fmla="*/ 104 h 108"/>
                  <a:gd name="T32" fmla="*/ 3 w 148"/>
                  <a:gd name="T33" fmla="*/ 98 h 108"/>
                  <a:gd name="T34" fmla="*/ 11 w 148"/>
                  <a:gd name="T35" fmla="*/ 88 h 108"/>
                  <a:gd name="T36" fmla="*/ 27 w 148"/>
                  <a:gd name="T37" fmla="*/ 77 h 108"/>
                  <a:gd name="T38" fmla="*/ 43 w 148"/>
                  <a:gd name="T39" fmla="*/ 71 h 108"/>
                  <a:gd name="T40" fmla="*/ 57 w 148"/>
                  <a:gd name="T41" fmla="*/ 69 h 108"/>
                  <a:gd name="T42" fmla="*/ 65 w 148"/>
                  <a:gd name="T43" fmla="*/ 65 h 108"/>
                  <a:gd name="T44" fmla="*/ 68 w 148"/>
                  <a:gd name="T45" fmla="*/ 68 h 108"/>
                  <a:gd name="T46" fmla="*/ 68 w 148"/>
                  <a:gd name="T47" fmla="*/ 77 h 108"/>
                  <a:gd name="T48" fmla="*/ 69 w 148"/>
                  <a:gd name="T49" fmla="*/ 75 h 108"/>
                  <a:gd name="T50" fmla="*/ 79 w 148"/>
                  <a:gd name="T51" fmla="*/ 65 h 108"/>
                  <a:gd name="T52" fmla="*/ 87 w 148"/>
                  <a:gd name="T53" fmla="*/ 51 h 108"/>
                  <a:gd name="T54" fmla="*/ 94 w 148"/>
                  <a:gd name="T55" fmla="*/ 45 h 108"/>
                  <a:gd name="T56" fmla="*/ 101 w 148"/>
                  <a:gd name="T57" fmla="*/ 44 h 108"/>
                  <a:gd name="T58" fmla="*/ 103 w 148"/>
                  <a:gd name="T59" fmla="*/ 41 h 108"/>
                  <a:gd name="T60" fmla="*/ 102 w 148"/>
                  <a:gd name="T61" fmla="*/ 35 h 108"/>
                  <a:gd name="T62" fmla="*/ 112 w 148"/>
                  <a:gd name="T63" fmla="*/ 31 h 108"/>
                  <a:gd name="T64" fmla="*/ 124 w 148"/>
                  <a:gd name="T65" fmla="*/ 31 h 108"/>
                  <a:gd name="T66" fmla="*/ 126 w 148"/>
                  <a:gd name="T67" fmla="*/ 34 h 108"/>
                  <a:gd name="T68" fmla="*/ 124 w 148"/>
                  <a:gd name="T69" fmla="*/ 36 h 108"/>
                  <a:gd name="T70" fmla="*/ 135 w 148"/>
                  <a:gd name="T71" fmla="*/ 22 h 108"/>
                  <a:gd name="T72" fmla="*/ 146 w 148"/>
                  <a:gd name="T73" fmla="*/ 10 h 108"/>
                  <a:gd name="T74" fmla="*/ 148 w 148"/>
                  <a:gd name="T75" fmla="*/ 5 h 108"/>
                  <a:gd name="T76" fmla="*/ 146 w 148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8" h="108">
                    <a:moveTo>
                      <a:pt x="144" y="3"/>
                    </a:moveTo>
                    <a:lnTo>
                      <a:pt x="144" y="2"/>
                    </a:lnTo>
                    <a:lnTo>
                      <a:pt x="142" y="1"/>
                    </a:lnTo>
                    <a:lnTo>
                      <a:pt x="141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7" y="4"/>
                    </a:lnTo>
                    <a:lnTo>
                      <a:pt x="110" y="6"/>
                    </a:lnTo>
                    <a:lnTo>
                      <a:pt x="107" y="8"/>
                    </a:lnTo>
                    <a:lnTo>
                      <a:pt x="105" y="10"/>
                    </a:lnTo>
                    <a:lnTo>
                      <a:pt x="103" y="13"/>
                    </a:lnTo>
                    <a:lnTo>
                      <a:pt x="103" y="15"/>
                    </a:lnTo>
                    <a:lnTo>
                      <a:pt x="101" y="20"/>
                    </a:lnTo>
                    <a:lnTo>
                      <a:pt x="97" y="26"/>
                    </a:lnTo>
                    <a:lnTo>
                      <a:pt x="92" y="32"/>
                    </a:lnTo>
                    <a:lnTo>
                      <a:pt x="86" y="37"/>
                    </a:lnTo>
                    <a:lnTo>
                      <a:pt x="74" y="48"/>
                    </a:lnTo>
                    <a:lnTo>
                      <a:pt x="62" y="57"/>
                    </a:lnTo>
                    <a:lnTo>
                      <a:pt x="52" y="61"/>
                    </a:lnTo>
                    <a:lnTo>
                      <a:pt x="44" y="64"/>
                    </a:lnTo>
                    <a:lnTo>
                      <a:pt x="36" y="67"/>
                    </a:lnTo>
                    <a:lnTo>
                      <a:pt x="29" y="68"/>
                    </a:lnTo>
                    <a:lnTo>
                      <a:pt x="21" y="71"/>
                    </a:lnTo>
                    <a:lnTo>
                      <a:pt x="15" y="74"/>
                    </a:lnTo>
                    <a:lnTo>
                      <a:pt x="11" y="77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0"/>
                    </a:lnTo>
                    <a:lnTo>
                      <a:pt x="1" y="101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2" y="101"/>
                    </a:lnTo>
                    <a:lnTo>
                      <a:pt x="3" y="98"/>
                    </a:lnTo>
                    <a:lnTo>
                      <a:pt x="5" y="95"/>
                    </a:lnTo>
                    <a:lnTo>
                      <a:pt x="11" y="88"/>
                    </a:lnTo>
                    <a:lnTo>
                      <a:pt x="19" y="82"/>
                    </a:lnTo>
                    <a:lnTo>
                      <a:pt x="27" y="77"/>
                    </a:lnTo>
                    <a:lnTo>
                      <a:pt x="35" y="73"/>
                    </a:lnTo>
                    <a:lnTo>
                      <a:pt x="43" y="71"/>
                    </a:lnTo>
                    <a:lnTo>
                      <a:pt x="49" y="70"/>
                    </a:lnTo>
                    <a:lnTo>
                      <a:pt x="57" y="69"/>
                    </a:lnTo>
                    <a:lnTo>
                      <a:pt x="63" y="65"/>
                    </a:lnTo>
                    <a:lnTo>
                      <a:pt x="65" y="65"/>
                    </a:lnTo>
                    <a:lnTo>
                      <a:pt x="66" y="65"/>
                    </a:lnTo>
                    <a:lnTo>
                      <a:pt x="68" y="68"/>
                    </a:lnTo>
                    <a:lnTo>
                      <a:pt x="69" y="72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9" y="75"/>
                    </a:lnTo>
                    <a:lnTo>
                      <a:pt x="75" y="71"/>
                    </a:lnTo>
                    <a:lnTo>
                      <a:pt x="79" y="65"/>
                    </a:lnTo>
                    <a:lnTo>
                      <a:pt x="84" y="57"/>
                    </a:lnTo>
                    <a:lnTo>
                      <a:pt x="87" y="51"/>
                    </a:lnTo>
                    <a:lnTo>
                      <a:pt x="90" y="48"/>
                    </a:lnTo>
                    <a:lnTo>
                      <a:pt x="94" y="45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2" y="35"/>
                    </a:lnTo>
                    <a:lnTo>
                      <a:pt x="103" y="33"/>
                    </a:lnTo>
                    <a:lnTo>
                      <a:pt x="112" y="31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3" y="38"/>
                    </a:lnTo>
                    <a:lnTo>
                      <a:pt x="124" y="36"/>
                    </a:lnTo>
                    <a:lnTo>
                      <a:pt x="131" y="29"/>
                    </a:lnTo>
                    <a:lnTo>
                      <a:pt x="135" y="22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8" y="6"/>
                    </a:lnTo>
                    <a:lnTo>
                      <a:pt x="148" y="5"/>
                    </a:lnTo>
                    <a:lnTo>
                      <a:pt x="147" y="4"/>
                    </a:lnTo>
                    <a:lnTo>
                      <a:pt x="146" y="3"/>
                    </a:lnTo>
                    <a:lnTo>
                      <a:pt x="1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8" name="Freeform 245">
                <a:extLst>
                  <a:ext uri="{FF2B5EF4-FFF2-40B4-BE49-F238E27FC236}">
                    <a16:creationId xmlns:a16="http://schemas.microsoft.com/office/drawing/2014/main" xmlns="" id="{C1729E00-E35C-4F73-BEB5-BB331253F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" y="3484"/>
                <a:ext cx="37" cy="27"/>
              </a:xfrm>
              <a:custGeom>
                <a:avLst/>
                <a:gdLst>
                  <a:gd name="T0" fmla="*/ 144 w 148"/>
                  <a:gd name="T1" fmla="*/ 2 h 108"/>
                  <a:gd name="T2" fmla="*/ 141 w 148"/>
                  <a:gd name="T3" fmla="*/ 0 h 108"/>
                  <a:gd name="T4" fmla="*/ 131 w 148"/>
                  <a:gd name="T5" fmla="*/ 0 h 108"/>
                  <a:gd name="T6" fmla="*/ 117 w 148"/>
                  <a:gd name="T7" fmla="*/ 4 h 108"/>
                  <a:gd name="T8" fmla="*/ 107 w 148"/>
                  <a:gd name="T9" fmla="*/ 8 h 108"/>
                  <a:gd name="T10" fmla="*/ 103 w 148"/>
                  <a:gd name="T11" fmla="*/ 13 h 108"/>
                  <a:gd name="T12" fmla="*/ 101 w 148"/>
                  <a:gd name="T13" fmla="*/ 20 h 108"/>
                  <a:gd name="T14" fmla="*/ 92 w 148"/>
                  <a:gd name="T15" fmla="*/ 32 h 108"/>
                  <a:gd name="T16" fmla="*/ 74 w 148"/>
                  <a:gd name="T17" fmla="*/ 48 h 108"/>
                  <a:gd name="T18" fmla="*/ 52 w 148"/>
                  <a:gd name="T19" fmla="*/ 61 h 108"/>
                  <a:gd name="T20" fmla="*/ 36 w 148"/>
                  <a:gd name="T21" fmla="*/ 67 h 108"/>
                  <a:gd name="T22" fmla="*/ 21 w 148"/>
                  <a:gd name="T23" fmla="*/ 71 h 108"/>
                  <a:gd name="T24" fmla="*/ 11 w 148"/>
                  <a:gd name="T25" fmla="*/ 77 h 108"/>
                  <a:gd name="T26" fmla="*/ 5 w 148"/>
                  <a:gd name="T27" fmla="*/ 85 h 108"/>
                  <a:gd name="T28" fmla="*/ 1 w 148"/>
                  <a:gd name="T29" fmla="*/ 101 h 108"/>
                  <a:gd name="T30" fmla="*/ 0 w 148"/>
                  <a:gd name="T31" fmla="*/ 104 h 108"/>
                  <a:gd name="T32" fmla="*/ 3 w 148"/>
                  <a:gd name="T33" fmla="*/ 98 h 108"/>
                  <a:gd name="T34" fmla="*/ 11 w 148"/>
                  <a:gd name="T35" fmla="*/ 88 h 108"/>
                  <a:gd name="T36" fmla="*/ 27 w 148"/>
                  <a:gd name="T37" fmla="*/ 77 h 108"/>
                  <a:gd name="T38" fmla="*/ 43 w 148"/>
                  <a:gd name="T39" fmla="*/ 71 h 108"/>
                  <a:gd name="T40" fmla="*/ 57 w 148"/>
                  <a:gd name="T41" fmla="*/ 69 h 108"/>
                  <a:gd name="T42" fmla="*/ 65 w 148"/>
                  <a:gd name="T43" fmla="*/ 65 h 108"/>
                  <a:gd name="T44" fmla="*/ 68 w 148"/>
                  <a:gd name="T45" fmla="*/ 68 h 108"/>
                  <a:gd name="T46" fmla="*/ 68 w 148"/>
                  <a:gd name="T47" fmla="*/ 77 h 108"/>
                  <a:gd name="T48" fmla="*/ 69 w 148"/>
                  <a:gd name="T49" fmla="*/ 75 h 108"/>
                  <a:gd name="T50" fmla="*/ 79 w 148"/>
                  <a:gd name="T51" fmla="*/ 65 h 108"/>
                  <a:gd name="T52" fmla="*/ 87 w 148"/>
                  <a:gd name="T53" fmla="*/ 51 h 108"/>
                  <a:gd name="T54" fmla="*/ 94 w 148"/>
                  <a:gd name="T55" fmla="*/ 45 h 108"/>
                  <a:gd name="T56" fmla="*/ 101 w 148"/>
                  <a:gd name="T57" fmla="*/ 44 h 108"/>
                  <a:gd name="T58" fmla="*/ 103 w 148"/>
                  <a:gd name="T59" fmla="*/ 41 h 108"/>
                  <a:gd name="T60" fmla="*/ 102 w 148"/>
                  <a:gd name="T61" fmla="*/ 35 h 108"/>
                  <a:gd name="T62" fmla="*/ 112 w 148"/>
                  <a:gd name="T63" fmla="*/ 31 h 108"/>
                  <a:gd name="T64" fmla="*/ 124 w 148"/>
                  <a:gd name="T65" fmla="*/ 31 h 108"/>
                  <a:gd name="T66" fmla="*/ 126 w 148"/>
                  <a:gd name="T67" fmla="*/ 34 h 108"/>
                  <a:gd name="T68" fmla="*/ 124 w 148"/>
                  <a:gd name="T69" fmla="*/ 36 h 108"/>
                  <a:gd name="T70" fmla="*/ 135 w 148"/>
                  <a:gd name="T71" fmla="*/ 22 h 108"/>
                  <a:gd name="T72" fmla="*/ 146 w 148"/>
                  <a:gd name="T73" fmla="*/ 10 h 108"/>
                  <a:gd name="T74" fmla="*/ 148 w 148"/>
                  <a:gd name="T75" fmla="*/ 5 h 108"/>
                  <a:gd name="T76" fmla="*/ 146 w 148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8" h="108">
                    <a:moveTo>
                      <a:pt x="144" y="3"/>
                    </a:moveTo>
                    <a:lnTo>
                      <a:pt x="144" y="2"/>
                    </a:lnTo>
                    <a:lnTo>
                      <a:pt x="142" y="1"/>
                    </a:lnTo>
                    <a:lnTo>
                      <a:pt x="141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7" y="4"/>
                    </a:lnTo>
                    <a:lnTo>
                      <a:pt x="110" y="6"/>
                    </a:lnTo>
                    <a:lnTo>
                      <a:pt x="107" y="8"/>
                    </a:lnTo>
                    <a:lnTo>
                      <a:pt x="105" y="10"/>
                    </a:lnTo>
                    <a:lnTo>
                      <a:pt x="103" y="13"/>
                    </a:lnTo>
                    <a:lnTo>
                      <a:pt x="103" y="15"/>
                    </a:lnTo>
                    <a:lnTo>
                      <a:pt x="101" y="20"/>
                    </a:lnTo>
                    <a:lnTo>
                      <a:pt x="97" y="26"/>
                    </a:lnTo>
                    <a:lnTo>
                      <a:pt x="92" y="32"/>
                    </a:lnTo>
                    <a:lnTo>
                      <a:pt x="86" y="37"/>
                    </a:lnTo>
                    <a:lnTo>
                      <a:pt x="74" y="48"/>
                    </a:lnTo>
                    <a:lnTo>
                      <a:pt x="62" y="57"/>
                    </a:lnTo>
                    <a:lnTo>
                      <a:pt x="52" y="61"/>
                    </a:lnTo>
                    <a:lnTo>
                      <a:pt x="44" y="64"/>
                    </a:lnTo>
                    <a:lnTo>
                      <a:pt x="36" y="67"/>
                    </a:lnTo>
                    <a:lnTo>
                      <a:pt x="29" y="68"/>
                    </a:lnTo>
                    <a:lnTo>
                      <a:pt x="21" y="71"/>
                    </a:lnTo>
                    <a:lnTo>
                      <a:pt x="15" y="74"/>
                    </a:lnTo>
                    <a:lnTo>
                      <a:pt x="11" y="77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0"/>
                    </a:lnTo>
                    <a:lnTo>
                      <a:pt x="1" y="101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2" y="101"/>
                    </a:lnTo>
                    <a:lnTo>
                      <a:pt x="3" y="98"/>
                    </a:lnTo>
                    <a:lnTo>
                      <a:pt x="5" y="95"/>
                    </a:lnTo>
                    <a:lnTo>
                      <a:pt x="11" y="88"/>
                    </a:lnTo>
                    <a:lnTo>
                      <a:pt x="19" y="82"/>
                    </a:lnTo>
                    <a:lnTo>
                      <a:pt x="27" y="77"/>
                    </a:lnTo>
                    <a:lnTo>
                      <a:pt x="35" y="73"/>
                    </a:lnTo>
                    <a:lnTo>
                      <a:pt x="43" y="71"/>
                    </a:lnTo>
                    <a:lnTo>
                      <a:pt x="49" y="70"/>
                    </a:lnTo>
                    <a:lnTo>
                      <a:pt x="57" y="69"/>
                    </a:lnTo>
                    <a:lnTo>
                      <a:pt x="63" y="65"/>
                    </a:lnTo>
                    <a:lnTo>
                      <a:pt x="65" y="65"/>
                    </a:lnTo>
                    <a:lnTo>
                      <a:pt x="66" y="65"/>
                    </a:lnTo>
                    <a:lnTo>
                      <a:pt x="68" y="68"/>
                    </a:lnTo>
                    <a:lnTo>
                      <a:pt x="69" y="72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9" y="75"/>
                    </a:lnTo>
                    <a:lnTo>
                      <a:pt x="75" y="71"/>
                    </a:lnTo>
                    <a:lnTo>
                      <a:pt x="79" y="65"/>
                    </a:lnTo>
                    <a:lnTo>
                      <a:pt x="84" y="57"/>
                    </a:lnTo>
                    <a:lnTo>
                      <a:pt x="87" y="51"/>
                    </a:lnTo>
                    <a:lnTo>
                      <a:pt x="90" y="48"/>
                    </a:lnTo>
                    <a:lnTo>
                      <a:pt x="94" y="45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2" y="35"/>
                    </a:lnTo>
                    <a:lnTo>
                      <a:pt x="103" y="33"/>
                    </a:lnTo>
                    <a:lnTo>
                      <a:pt x="112" y="31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3" y="38"/>
                    </a:lnTo>
                    <a:lnTo>
                      <a:pt x="124" y="36"/>
                    </a:lnTo>
                    <a:lnTo>
                      <a:pt x="131" y="29"/>
                    </a:lnTo>
                    <a:lnTo>
                      <a:pt x="135" y="22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8" y="6"/>
                    </a:lnTo>
                    <a:lnTo>
                      <a:pt x="148" y="5"/>
                    </a:lnTo>
                    <a:lnTo>
                      <a:pt x="147" y="4"/>
                    </a:lnTo>
                    <a:lnTo>
                      <a:pt x="146" y="3"/>
                    </a:lnTo>
                    <a:lnTo>
                      <a:pt x="144" y="3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9" name="Freeform 246">
                <a:extLst>
                  <a:ext uri="{FF2B5EF4-FFF2-40B4-BE49-F238E27FC236}">
                    <a16:creationId xmlns:a16="http://schemas.microsoft.com/office/drawing/2014/main" xmlns="" id="{B03E92A1-43E9-4F9F-B999-B4E14B481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2" y="3508"/>
                <a:ext cx="215" cy="100"/>
              </a:xfrm>
              <a:custGeom>
                <a:avLst/>
                <a:gdLst>
                  <a:gd name="T0" fmla="*/ 16 w 859"/>
                  <a:gd name="T1" fmla="*/ 328 h 404"/>
                  <a:gd name="T2" fmla="*/ 64 w 859"/>
                  <a:gd name="T3" fmla="*/ 348 h 404"/>
                  <a:gd name="T4" fmla="*/ 126 w 859"/>
                  <a:gd name="T5" fmla="*/ 378 h 404"/>
                  <a:gd name="T6" fmla="*/ 177 w 859"/>
                  <a:gd name="T7" fmla="*/ 394 h 404"/>
                  <a:gd name="T8" fmla="*/ 234 w 859"/>
                  <a:gd name="T9" fmla="*/ 403 h 404"/>
                  <a:gd name="T10" fmla="*/ 297 w 859"/>
                  <a:gd name="T11" fmla="*/ 400 h 404"/>
                  <a:gd name="T12" fmla="*/ 356 w 859"/>
                  <a:gd name="T13" fmla="*/ 394 h 404"/>
                  <a:gd name="T14" fmla="*/ 409 w 859"/>
                  <a:gd name="T15" fmla="*/ 382 h 404"/>
                  <a:gd name="T16" fmla="*/ 456 w 859"/>
                  <a:gd name="T17" fmla="*/ 362 h 404"/>
                  <a:gd name="T18" fmla="*/ 497 w 859"/>
                  <a:gd name="T19" fmla="*/ 334 h 404"/>
                  <a:gd name="T20" fmla="*/ 530 w 859"/>
                  <a:gd name="T21" fmla="*/ 298 h 404"/>
                  <a:gd name="T22" fmla="*/ 545 w 859"/>
                  <a:gd name="T23" fmla="*/ 270 h 404"/>
                  <a:gd name="T24" fmla="*/ 547 w 859"/>
                  <a:gd name="T25" fmla="*/ 266 h 404"/>
                  <a:gd name="T26" fmla="*/ 561 w 859"/>
                  <a:gd name="T27" fmla="*/ 243 h 404"/>
                  <a:gd name="T28" fmla="*/ 580 w 859"/>
                  <a:gd name="T29" fmla="*/ 225 h 404"/>
                  <a:gd name="T30" fmla="*/ 615 w 859"/>
                  <a:gd name="T31" fmla="*/ 206 h 404"/>
                  <a:gd name="T32" fmla="*/ 675 w 859"/>
                  <a:gd name="T33" fmla="*/ 185 h 404"/>
                  <a:gd name="T34" fmla="*/ 752 w 859"/>
                  <a:gd name="T35" fmla="*/ 156 h 404"/>
                  <a:gd name="T36" fmla="*/ 791 w 859"/>
                  <a:gd name="T37" fmla="*/ 130 h 404"/>
                  <a:gd name="T38" fmla="*/ 816 w 859"/>
                  <a:gd name="T39" fmla="*/ 101 h 404"/>
                  <a:gd name="T40" fmla="*/ 825 w 859"/>
                  <a:gd name="T41" fmla="*/ 79 h 404"/>
                  <a:gd name="T42" fmla="*/ 832 w 859"/>
                  <a:gd name="T43" fmla="*/ 53 h 404"/>
                  <a:gd name="T44" fmla="*/ 832 w 859"/>
                  <a:gd name="T45" fmla="*/ 23 h 404"/>
                  <a:gd name="T46" fmla="*/ 859 w 859"/>
                  <a:gd name="T47" fmla="*/ 3 h 404"/>
                  <a:gd name="T48" fmla="*/ 858 w 859"/>
                  <a:gd name="T49" fmla="*/ 38 h 404"/>
                  <a:gd name="T50" fmla="*/ 853 w 859"/>
                  <a:gd name="T51" fmla="*/ 69 h 404"/>
                  <a:gd name="T52" fmla="*/ 840 w 859"/>
                  <a:gd name="T53" fmla="*/ 103 h 404"/>
                  <a:gd name="T54" fmla="*/ 810 w 859"/>
                  <a:gd name="T55" fmla="*/ 143 h 404"/>
                  <a:gd name="T56" fmla="*/ 770 w 859"/>
                  <a:gd name="T57" fmla="*/ 173 h 404"/>
                  <a:gd name="T58" fmla="*/ 694 w 859"/>
                  <a:gd name="T59" fmla="*/ 212 h 404"/>
                  <a:gd name="T60" fmla="*/ 666 w 859"/>
                  <a:gd name="T61" fmla="*/ 224 h 404"/>
                  <a:gd name="T62" fmla="*/ 631 w 859"/>
                  <a:gd name="T63" fmla="*/ 234 h 404"/>
                  <a:gd name="T64" fmla="*/ 603 w 859"/>
                  <a:gd name="T65" fmla="*/ 246 h 404"/>
                  <a:gd name="T66" fmla="*/ 583 w 859"/>
                  <a:gd name="T67" fmla="*/ 262 h 404"/>
                  <a:gd name="T68" fmla="*/ 574 w 859"/>
                  <a:gd name="T69" fmla="*/ 276 h 404"/>
                  <a:gd name="T70" fmla="*/ 572 w 859"/>
                  <a:gd name="T71" fmla="*/ 282 h 404"/>
                  <a:gd name="T72" fmla="*/ 557 w 859"/>
                  <a:gd name="T73" fmla="*/ 307 h 404"/>
                  <a:gd name="T74" fmla="*/ 536 w 859"/>
                  <a:gd name="T75" fmla="*/ 328 h 404"/>
                  <a:gd name="T76" fmla="*/ 501 w 859"/>
                  <a:gd name="T77" fmla="*/ 353 h 404"/>
                  <a:gd name="T78" fmla="*/ 434 w 859"/>
                  <a:gd name="T79" fmla="*/ 381 h 404"/>
                  <a:gd name="T80" fmla="*/ 359 w 859"/>
                  <a:gd name="T81" fmla="*/ 398 h 404"/>
                  <a:gd name="T82" fmla="*/ 282 w 859"/>
                  <a:gd name="T83" fmla="*/ 404 h 404"/>
                  <a:gd name="T84" fmla="*/ 216 w 859"/>
                  <a:gd name="T85" fmla="*/ 400 h 404"/>
                  <a:gd name="T86" fmla="*/ 169 w 859"/>
                  <a:gd name="T87" fmla="*/ 393 h 404"/>
                  <a:gd name="T88" fmla="*/ 95 w 859"/>
                  <a:gd name="T89" fmla="*/ 367 h 404"/>
                  <a:gd name="T90" fmla="*/ 17 w 859"/>
                  <a:gd name="T91" fmla="*/ 331 h 404"/>
                  <a:gd name="T92" fmla="*/ 0 w 859"/>
                  <a:gd name="T93" fmla="*/ 325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9" h="404">
                    <a:moveTo>
                      <a:pt x="0" y="325"/>
                    </a:moveTo>
                    <a:lnTo>
                      <a:pt x="6" y="327"/>
                    </a:lnTo>
                    <a:lnTo>
                      <a:pt x="16" y="328"/>
                    </a:lnTo>
                    <a:lnTo>
                      <a:pt x="27" y="330"/>
                    </a:lnTo>
                    <a:lnTo>
                      <a:pt x="33" y="331"/>
                    </a:lnTo>
                    <a:lnTo>
                      <a:pt x="64" y="348"/>
                    </a:lnTo>
                    <a:lnTo>
                      <a:pt x="94" y="363"/>
                    </a:lnTo>
                    <a:lnTo>
                      <a:pt x="110" y="370"/>
                    </a:lnTo>
                    <a:lnTo>
                      <a:pt x="126" y="378"/>
                    </a:lnTo>
                    <a:lnTo>
                      <a:pt x="142" y="383"/>
                    </a:lnTo>
                    <a:lnTo>
                      <a:pt x="160" y="390"/>
                    </a:lnTo>
                    <a:lnTo>
                      <a:pt x="177" y="394"/>
                    </a:lnTo>
                    <a:lnTo>
                      <a:pt x="195" y="398"/>
                    </a:lnTo>
                    <a:lnTo>
                      <a:pt x="215" y="402"/>
                    </a:lnTo>
                    <a:lnTo>
                      <a:pt x="234" y="403"/>
                    </a:lnTo>
                    <a:lnTo>
                      <a:pt x="254" y="404"/>
                    </a:lnTo>
                    <a:lnTo>
                      <a:pt x="275" y="403"/>
                    </a:lnTo>
                    <a:lnTo>
                      <a:pt x="297" y="400"/>
                    </a:lnTo>
                    <a:lnTo>
                      <a:pt x="319" y="397"/>
                    </a:lnTo>
                    <a:lnTo>
                      <a:pt x="338" y="396"/>
                    </a:lnTo>
                    <a:lnTo>
                      <a:pt x="356" y="394"/>
                    </a:lnTo>
                    <a:lnTo>
                      <a:pt x="374" y="391"/>
                    </a:lnTo>
                    <a:lnTo>
                      <a:pt x="392" y="386"/>
                    </a:lnTo>
                    <a:lnTo>
                      <a:pt x="409" y="382"/>
                    </a:lnTo>
                    <a:lnTo>
                      <a:pt x="425" y="376"/>
                    </a:lnTo>
                    <a:lnTo>
                      <a:pt x="441" y="369"/>
                    </a:lnTo>
                    <a:lnTo>
                      <a:pt x="456" y="362"/>
                    </a:lnTo>
                    <a:lnTo>
                      <a:pt x="471" y="353"/>
                    </a:lnTo>
                    <a:lnTo>
                      <a:pt x="484" y="344"/>
                    </a:lnTo>
                    <a:lnTo>
                      <a:pt x="497" y="334"/>
                    </a:lnTo>
                    <a:lnTo>
                      <a:pt x="509" y="323"/>
                    </a:lnTo>
                    <a:lnTo>
                      <a:pt x="520" y="311"/>
                    </a:lnTo>
                    <a:lnTo>
                      <a:pt x="530" y="298"/>
                    </a:lnTo>
                    <a:lnTo>
                      <a:pt x="538" y="285"/>
                    </a:lnTo>
                    <a:lnTo>
                      <a:pt x="545" y="270"/>
                    </a:lnTo>
                    <a:lnTo>
                      <a:pt x="545" y="270"/>
                    </a:lnTo>
                    <a:lnTo>
                      <a:pt x="546" y="268"/>
                    </a:lnTo>
                    <a:lnTo>
                      <a:pt x="547" y="266"/>
                    </a:lnTo>
                    <a:lnTo>
                      <a:pt x="547" y="266"/>
                    </a:lnTo>
                    <a:lnTo>
                      <a:pt x="551" y="258"/>
                    </a:lnTo>
                    <a:lnTo>
                      <a:pt x="556" y="251"/>
                    </a:lnTo>
                    <a:lnTo>
                      <a:pt x="561" y="243"/>
                    </a:lnTo>
                    <a:lnTo>
                      <a:pt x="566" y="237"/>
                    </a:lnTo>
                    <a:lnTo>
                      <a:pt x="574" y="231"/>
                    </a:lnTo>
                    <a:lnTo>
                      <a:pt x="580" y="225"/>
                    </a:lnTo>
                    <a:lnTo>
                      <a:pt x="588" y="220"/>
                    </a:lnTo>
                    <a:lnTo>
                      <a:pt x="597" y="215"/>
                    </a:lnTo>
                    <a:lnTo>
                      <a:pt x="615" y="206"/>
                    </a:lnTo>
                    <a:lnTo>
                      <a:pt x="634" y="199"/>
                    </a:lnTo>
                    <a:lnTo>
                      <a:pt x="655" y="191"/>
                    </a:lnTo>
                    <a:lnTo>
                      <a:pt x="675" y="185"/>
                    </a:lnTo>
                    <a:lnTo>
                      <a:pt x="707" y="174"/>
                    </a:lnTo>
                    <a:lnTo>
                      <a:pt x="737" y="162"/>
                    </a:lnTo>
                    <a:lnTo>
                      <a:pt x="752" y="156"/>
                    </a:lnTo>
                    <a:lnTo>
                      <a:pt x="766" y="148"/>
                    </a:lnTo>
                    <a:lnTo>
                      <a:pt x="779" y="140"/>
                    </a:lnTo>
                    <a:lnTo>
                      <a:pt x="791" y="130"/>
                    </a:lnTo>
                    <a:lnTo>
                      <a:pt x="802" y="120"/>
                    </a:lnTo>
                    <a:lnTo>
                      <a:pt x="811" y="107"/>
                    </a:lnTo>
                    <a:lnTo>
                      <a:pt x="816" y="101"/>
                    </a:lnTo>
                    <a:lnTo>
                      <a:pt x="820" y="94"/>
                    </a:lnTo>
                    <a:lnTo>
                      <a:pt x="823" y="87"/>
                    </a:lnTo>
                    <a:lnTo>
                      <a:pt x="825" y="79"/>
                    </a:lnTo>
                    <a:lnTo>
                      <a:pt x="828" y="71"/>
                    </a:lnTo>
                    <a:lnTo>
                      <a:pt x="830" y="62"/>
                    </a:lnTo>
                    <a:lnTo>
                      <a:pt x="832" y="53"/>
                    </a:lnTo>
                    <a:lnTo>
                      <a:pt x="832" y="44"/>
                    </a:lnTo>
                    <a:lnTo>
                      <a:pt x="833" y="34"/>
                    </a:lnTo>
                    <a:lnTo>
                      <a:pt x="832" y="23"/>
                    </a:lnTo>
                    <a:lnTo>
                      <a:pt x="832" y="12"/>
                    </a:lnTo>
                    <a:lnTo>
                      <a:pt x="830" y="0"/>
                    </a:lnTo>
                    <a:lnTo>
                      <a:pt x="859" y="3"/>
                    </a:lnTo>
                    <a:lnTo>
                      <a:pt x="859" y="16"/>
                    </a:lnTo>
                    <a:lnTo>
                      <a:pt x="859" y="27"/>
                    </a:lnTo>
                    <a:lnTo>
                      <a:pt x="858" y="38"/>
                    </a:lnTo>
                    <a:lnTo>
                      <a:pt x="857" y="49"/>
                    </a:lnTo>
                    <a:lnTo>
                      <a:pt x="855" y="60"/>
                    </a:lnTo>
                    <a:lnTo>
                      <a:pt x="853" y="69"/>
                    </a:lnTo>
                    <a:lnTo>
                      <a:pt x="850" y="78"/>
                    </a:lnTo>
                    <a:lnTo>
                      <a:pt x="848" y="87"/>
                    </a:lnTo>
                    <a:lnTo>
                      <a:pt x="840" y="103"/>
                    </a:lnTo>
                    <a:lnTo>
                      <a:pt x="832" y="118"/>
                    </a:lnTo>
                    <a:lnTo>
                      <a:pt x="821" y="131"/>
                    </a:lnTo>
                    <a:lnTo>
                      <a:pt x="810" y="143"/>
                    </a:lnTo>
                    <a:lnTo>
                      <a:pt x="797" y="155"/>
                    </a:lnTo>
                    <a:lnTo>
                      <a:pt x="784" y="164"/>
                    </a:lnTo>
                    <a:lnTo>
                      <a:pt x="770" y="173"/>
                    </a:lnTo>
                    <a:lnTo>
                      <a:pt x="755" y="182"/>
                    </a:lnTo>
                    <a:lnTo>
                      <a:pt x="725" y="198"/>
                    </a:lnTo>
                    <a:lnTo>
                      <a:pt x="694" y="212"/>
                    </a:lnTo>
                    <a:lnTo>
                      <a:pt x="686" y="216"/>
                    </a:lnTo>
                    <a:lnTo>
                      <a:pt x="677" y="220"/>
                    </a:lnTo>
                    <a:lnTo>
                      <a:pt x="666" y="224"/>
                    </a:lnTo>
                    <a:lnTo>
                      <a:pt x="654" y="228"/>
                    </a:lnTo>
                    <a:lnTo>
                      <a:pt x="642" y="231"/>
                    </a:lnTo>
                    <a:lnTo>
                      <a:pt x="631" y="234"/>
                    </a:lnTo>
                    <a:lnTo>
                      <a:pt x="621" y="239"/>
                    </a:lnTo>
                    <a:lnTo>
                      <a:pt x="612" y="242"/>
                    </a:lnTo>
                    <a:lnTo>
                      <a:pt x="603" y="246"/>
                    </a:lnTo>
                    <a:lnTo>
                      <a:pt x="595" y="251"/>
                    </a:lnTo>
                    <a:lnTo>
                      <a:pt x="589" y="256"/>
                    </a:lnTo>
                    <a:lnTo>
                      <a:pt x="583" y="262"/>
                    </a:lnTo>
                    <a:lnTo>
                      <a:pt x="578" y="269"/>
                    </a:lnTo>
                    <a:lnTo>
                      <a:pt x="574" y="276"/>
                    </a:lnTo>
                    <a:lnTo>
                      <a:pt x="574" y="276"/>
                    </a:lnTo>
                    <a:lnTo>
                      <a:pt x="573" y="280"/>
                    </a:lnTo>
                    <a:lnTo>
                      <a:pt x="572" y="282"/>
                    </a:lnTo>
                    <a:lnTo>
                      <a:pt x="572" y="282"/>
                    </a:lnTo>
                    <a:lnTo>
                      <a:pt x="567" y="291"/>
                    </a:lnTo>
                    <a:lnTo>
                      <a:pt x="563" y="298"/>
                    </a:lnTo>
                    <a:lnTo>
                      <a:pt x="557" y="307"/>
                    </a:lnTo>
                    <a:lnTo>
                      <a:pt x="551" y="314"/>
                    </a:lnTo>
                    <a:lnTo>
                      <a:pt x="544" y="321"/>
                    </a:lnTo>
                    <a:lnTo>
                      <a:pt x="536" y="328"/>
                    </a:lnTo>
                    <a:lnTo>
                      <a:pt x="529" y="335"/>
                    </a:lnTo>
                    <a:lnTo>
                      <a:pt x="519" y="341"/>
                    </a:lnTo>
                    <a:lnTo>
                      <a:pt x="501" y="353"/>
                    </a:lnTo>
                    <a:lnTo>
                      <a:pt x="480" y="363"/>
                    </a:lnTo>
                    <a:lnTo>
                      <a:pt x="457" y="372"/>
                    </a:lnTo>
                    <a:lnTo>
                      <a:pt x="434" y="381"/>
                    </a:lnTo>
                    <a:lnTo>
                      <a:pt x="410" y="388"/>
                    </a:lnTo>
                    <a:lnTo>
                      <a:pt x="384" y="394"/>
                    </a:lnTo>
                    <a:lnTo>
                      <a:pt x="359" y="398"/>
                    </a:lnTo>
                    <a:lnTo>
                      <a:pt x="333" y="402"/>
                    </a:lnTo>
                    <a:lnTo>
                      <a:pt x="307" y="404"/>
                    </a:lnTo>
                    <a:lnTo>
                      <a:pt x="282" y="404"/>
                    </a:lnTo>
                    <a:lnTo>
                      <a:pt x="258" y="404"/>
                    </a:lnTo>
                    <a:lnTo>
                      <a:pt x="233" y="402"/>
                    </a:lnTo>
                    <a:lnTo>
                      <a:pt x="216" y="400"/>
                    </a:lnTo>
                    <a:lnTo>
                      <a:pt x="200" y="398"/>
                    </a:lnTo>
                    <a:lnTo>
                      <a:pt x="184" y="395"/>
                    </a:lnTo>
                    <a:lnTo>
                      <a:pt x="169" y="393"/>
                    </a:lnTo>
                    <a:lnTo>
                      <a:pt x="143" y="385"/>
                    </a:lnTo>
                    <a:lnTo>
                      <a:pt x="119" y="377"/>
                    </a:lnTo>
                    <a:lnTo>
                      <a:pt x="95" y="367"/>
                    </a:lnTo>
                    <a:lnTo>
                      <a:pt x="70" y="356"/>
                    </a:lnTo>
                    <a:lnTo>
                      <a:pt x="45" y="344"/>
                    </a:lnTo>
                    <a:lnTo>
                      <a:pt x="17" y="331"/>
                    </a:lnTo>
                    <a:lnTo>
                      <a:pt x="9" y="328"/>
                    </a:lnTo>
                    <a:lnTo>
                      <a:pt x="0" y="325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0" name="Freeform 247">
                <a:extLst>
                  <a:ext uri="{FF2B5EF4-FFF2-40B4-BE49-F238E27FC236}">
                    <a16:creationId xmlns:a16="http://schemas.microsoft.com/office/drawing/2014/main" xmlns="" id="{536F5134-EAF2-4BB7-8DE7-5111C96A5F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3" y="3505"/>
                <a:ext cx="236" cy="105"/>
              </a:xfrm>
              <a:custGeom>
                <a:avLst/>
                <a:gdLst>
                  <a:gd name="T0" fmla="*/ 87 w 940"/>
                  <a:gd name="T1" fmla="*/ 333 h 419"/>
                  <a:gd name="T2" fmla="*/ 117 w 940"/>
                  <a:gd name="T3" fmla="*/ 343 h 419"/>
                  <a:gd name="T4" fmla="*/ 234 w 940"/>
                  <a:gd name="T5" fmla="*/ 390 h 419"/>
                  <a:gd name="T6" fmla="*/ 308 w 940"/>
                  <a:gd name="T7" fmla="*/ 402 h 419"/>
                  <a:gd name="T8" fmla="*/ 361 w 940"/>
                  <a:gd name="T9" fmla="*/ 403 h 419"/>
                  <a:gd name="T10" fmla="*/ 393 w 940"/>
                  <a:gd name="T11" fmla="*/ 398 h 419"/>
                  <a:gd name="T12" fmla="*/ 444 w 940"/>
                  <a:gd name="T13" fmla="*/ 392 h 419"/>
                  <a:gd name="T14" fmla="*/ 517 w 940"/>
                  <a:gd name="T15" fmla="*/ 368 h 419"/>
                  <a:gd name="T16" fmla="*/ 566 w 940"/>
                  <a:gd name="T17" fmla="*/ 336 h 419"/>
                  <a:gd name="T18" fmla="*/ 602 w 940"/>
                  <a:gd name="T19" fmla="*/ 295 h 419"/>
                  <a:gd name="T20" fmla="*/ 618 w 940"/>
                  <a:gd name="T21" fmla="*/ 262 h 419"/>
                  <a:gd name="T22" fmla="*/ 650 w 940"/>
                  <a:gd name="T23" fmla="*/ 227 h 419"/>
                  <a:gd name="T24" fmla="*/ 726 w 940"/>
                  <a:gd name="T25" fmla="*/ 193 h 419"/>
                  <a:gd name="T26" fmla="*/ 836 w 940"/>
                  <a:gd name="T27" fmla="*/ 150 h 419"/>
                  <a:gd name="T28" fmla="*/ 886 w 940"/>
                  <a:gd name="T29" fmla="*/ 99 h 419"/>
                  <a:gd name="T30" fmla="*/ 899 w 940"/>
                  <a:gd name="T31" fmla="*/ 51 h 419"/>
                  <a:gd name="T32" fmla="*/ 895 w 940"/>
                  <a:gd name="T33" fmla="*/ 0 h 419"/>
                  <a:gd name="T34" fmla="*/ 940 w 940"/>
                  <a:gd name="T35" fmla="*/ 34 h 419"/>
                  <a:gd name="T36" fmla="*/ 915 w 940"/>
                  <a:gd name="T37" fmla="*/ 125 h 419"/>
                  <a:gd name="T38" fmla="*/ 857 w 940"/>
                  <a:gd name="T39" fmla="*/ 182 h 419"/>
                  <a:gd name="T40" fmla="*/ 771 w 940"/>
                  <a:gd name="T41" fmla="*/ 226 h 419"/>
                  <a:gd name="T42" fmla="*/ 754 w 940"/>
                  <a:gd name="T43" fmla="*/ 235 h 419"/>
                  <a:gd name="T44" fmla="*/ 708 w 940"/>
                  <a:gd name="T45" fmla="*/ 250 h 419"/>
                  <a:gd name="T46" fmla="*/ 668 w 940"/>
                  <a:gd name="T47" fmla="*/ 269 h 419"/>
                  <a:gd name="T48" fmla="*/ 653 w 940"/>
                  <a:gd name="T49" fmla="*/ 291 h 419"/>
                  <a:gd name="T50" fmla="*/ 652 w 940"/>
                  <a:gd name="T51" fmla="*/ 293 h 419"/>
                  <a:gd name="T52" fmla="*/ 619 w 940"/>
                  <a:gd name="T53" fmla="*/ 338 h 419"/>
                  <a:gd name="T54" fmla="*/ 562 w 940"/>
                  <a:gd name="T55" fmla="*/ 376 h 419"/>
                  <a:gd name="T56" fmla="*/ 484 w 940"/>
                  <a:gd name="T57" fmla="*/ 403 h 419"/>
                  <a:gd name="T58" fmla="*/ 399 w 940"/>
                  <a:gd name="T59" fmla="*/ 417 h 419"/>
                  <a:gd name="T60" fmla="*/ 309 w 940"/>
                  <a:gd name="T61" fmla="*/ 418 h 419"/>
                  <a:gd name="T62" fmla="*/ 213 w 940"/>
                  <a:gd name="T63" fmla="*/ 400 h 419"/>
                  <a:gd name="T64" fmla="*/ 115 w 940"/>
                  <a:gd name="T65" fmla="*/ 358 h 419"/>
                  <a:gd name="T66" fmla="*/ 82 w 940"/>
                  <a:gd name="T67" fmla="*/ 344 h 419"/>
                  <a:gd name="T68" fmla="*/ 70 w 940"/>
                  <a:gd name="T69" fmla="*/ 339 h 419"/>
                  <a:gd name="T70" fmla="*/ 611 w 940"/>
                  <a:gd name="T71" fmla="*/ 307 h 419"/>
                  <a:gd name="T72" fmla="*/ 569 w 940"/>
                  <a:gd name="T73" fmla="*/ 352 h 419"/>
                  <a:gd name="T74" fmla="*/ 599 w 940"/>
                  <a:gd name="T75" fmla="*/ 335 h 419"/>
                  <a:gd name="T76" fmla="*/ 634 w 940"/>
                  <a:gd name="T77" fmla="*/ 297 h 419"/>
                  <a:gd name="T78" fmla="*/ 641 w 940"/>
                  <a:gd name="T79" fmla="*/ 282 h 419"/>
                  <a:gd name="T80" fmla="*/ 659 w 940"/>
                  <a:gd name="T81" fmla="*/ 259 h 419"/>
                  <a:gd name="T82" fmla="*/ 703 w 940"/>
                  <a:gd name="T83" fmla="*/ 236 h 419"/>
                  <a:gd name="T84" fmla="*/ 753 w 940"/>
                  <a:gd name="T85" fmla="*/ 220 h 419"/>
                  <a:gd name="T86" fmla="*/ 770 w 940"/>
                  <a:gd name="T87" fmla="*/ 213 h 419"/>
                  <a:gd name="T88" fmla="*/ 806 w 940"/>
                  <a:gd name="T89" fmla="*/ 194 h 419"/>
                  <a:gd name="T90" fmla="*/ 871 w 940"/>
                  <a:gd name="T91" fmla="*/ 153 h 419"/>
                  <a:gd name="T92" fmla="*/ 915 w 940"/>
                  <a:gd name="T93" fmla="*/ 90 h 419"/>
                  <a:gd name="T94" fmla="*/ 912 w 940"/>
                  <a:gd name="T95" fmla="*/ 16 h 419"/>
                  <a:gd name="T96" fmla="*/ 912 w 940"/>
                  <a:gd name="T97" fmla="*/ 68 h 419"/>
                  <a:gd name="T98" fmla="*/ 891 w 940"/>
                  <a:gd name="T99" fmla="*/ 121 h 419"/>
                  <a:gd name="T100" fmla="*/ 829 w 940"/>
                  <a:gd name="T101" fmla="*/ 170 h 419"/>
                  <a:gd name="T102" fmla="*/ 710 w 940"/>
                  <a:gd name="T103" fmla="*/ 213 h 419"/>
                  <a:gd name="T104" fmla="*/ 641 w 940"/>
                  <a:gd name="T105" fmla="*/ 254 h 419"/>
                  <a:gd name="T106" fmla="*/ 626 w 940"/>
                  <a:gd name="T107" fmla="*/ 280 h 419"/>
                  <a:gd name="T108" fmla="*/ 626 w 940"/>
                  <a:gd name="T109" fmla="*/ 281 h 419"/>
                  <a:gd name="T110" fmla="*/ 74 w 940"/>
                  <a:gd name="T111" fmla="*/ 333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40" h="419">
                    <a:moveTo>
                      <a:pt x="76" y="327"/>
                    </a:moveTo>
                    <a:lnTo>
                      <a:pt x="76" y="327"/>
                    </a:lnTo>
                    <a:lnTo>
                      <a:pt x="76" y="327"/>
                    </a:lnTo>
                    <a:lnTo>
                      <a:pt x="80" y="330"/>
                    </a:lnTo>
                    <a:lnTo>
                      <a:pt x="87" y="333"/>
                    </a:lnTo>
                    <a:lnTo>
                      <a:pt x="96" y="334"/>
                    </a:lnTo>
                    <a:lnTo>
                      <a:pt x="101" y="335"/>
                    </a:lnTo>
                    <a:lnTo>
                      <a:pt x="106" y="337"/>
                    </a:lnTo>
                    <a:lnTo>
                      <a:pt x="111" y="341"/>
                    </a:lnTo>
                    <a:lnTo>
                      <a:pt x="117" y="343"/>
                    </a:lnTo>
                    <a:lnTo>
                      <a:pt x="150" y="359"/>
                    </a:lnTo>
                    <a:lnTo>
                      <a:pt x="182" y="372"/>
                    </a:lnTo>
                    <a:lnTo>
                      <a:pt x="198" y="378"/>
                    </a:lnTo>
                    <a:lnTo>
                      <a:pt x="215" y="385"/>
                    </a:lnTo>
                    <a:lnTo>
                      <a:pt x="234" y="390"/>
                    </a:lnTo>
                    <a:lnTo>
                      <a:pt x="252" y="394"/>
                    </a:lnTo>
                    <a:lnTo>
                      <a:pt x="265" y="398"/>
                    </a:lnTo>
                    <a:lnTo>
                      <a:pt x="278" y="399"/>
                    </a:lnTo>
                    <a:lnTo>
                      <a:pt x="293" y="401"/>
                    </a:lnTo>
                    <a:lnTo>
                      <a:pt x="308" y="402"/>
                    </a:lnTo>
                    <a:lnTo>
                      <a:pt x="308" y="403"/>
                    </a:lnTo>
                    <a:lnTo>
                      <a:pt x="320" y="403"/>
                    </a:lnTo>
                    <a:lnTo>
                      <a:pt x="332" y="404"/>
                    </a:lnTo>
                    <a:lnTo>
                      <a:pt x="346" y="404"/>
                    </a:lnTo>
                    <a:lnTo>
                      <a:pt x="361" y="403"/>
                    </a:lnTo>
                    <a:lnTo>
                      <a:pt x="376" y="401"/>
                    </a:lnTo>
                    <a:lnTo>
                      <a:pt x="392" y="398"/>
                    </a:lnTo>
                    <a:lnTo>
                      <a:pt x="392" y="398"/>
                    </a:lnTo>
                    <a:lnTo>
                      <a:pt x="393" y="398"/>
                    </a:lnTo>
                    <a:lnTo>
                      <a:pt x="393" y="398"/>
                    </a:lnTo>
                    <a:lnTo>
                      <a:pt x="404" y="398"/>
                    </a:lnTo>
                    <a:lnTo>
                      <a:pt x="414" y="397"/>
                    </a:lnTo>
                    <a:lnTo>
                      <a:pt x="424" y="396"/>
                    </a:lnTo>
                    <a:lnTo>
                      <a:pt x="434" y="393"/>
                    </a:lnTo>
                    <a:lnTo>
                      <a:pt x="444" y="392"/>
                    </a:lnTo>
                    <a:lnTo>
                      <a:pt x="454" y="390"/>
                    </a:lnTo>
                    <a:lnTo>
                      <a:pt x="463" y="388"/>
                    </a:lnTo>
                    <a:lnTo>
                      <a:pt x="472" y="385"/>
                    </a:lnTo>
                    <a:lnTo>
                      <a:pt x="496" y="377"/>
                    </a:lnTo>
                    <a:lnTo>
                      <a:pt x="517" y="368"/>
                    </a:lnTo>
                    <a:lnTo>
                      <a:pt x="528" y="362"/>
                    </a:lnTo>
                    <a:lnTo>
                      <a:pt x="538" y="357"/>
                    </a:lnTo>
                    <a:lnTo>
                      <a:pt x="548" y="350"/>
                    </a:lnTo>
                    <a:lnTo>
                      <a:pt x="557" y="344"/>
                    </a:lnTo>
                    <a:lnTo>
                      <a:pt x="566" y="336"/>
                    </a:lnTo>
                    <a:lnTo>
                      <a:pt x="575" y="330"/>
                    </a:lnTo>
                    <a:lnTo>
                      <a:pt x="582" y="321"/>
                    </a:lnTo>
                    <a:lnTo>
                      <a:pt x="589" y="313"/>
                    </a:lnTo>
                    <a:lnTo>
                      <a:pt x="596" y="304"/>
                    </a:lnTo>
                    <a:lnTo>
                      <a:pt x="602" y="295"/>
                    </a:lnTo>
                    <a:lnTo>
                      <a:pt x="607" y="286"/>
                    </a:lnTo>
                    <a:lnTo>
                      <a:pt x="612" y="276"/>
                    </a:lnTo>
                    <a:lnTo>
                      <a:pt x="613" y="273"/>
                    </a:lnTo>
                    <a:lnTo>
                      <a:pt x="614" y="272"/>
                    </a:lnTo>
                    <a:lnTo>
                      <a:pt x="618" y="262"/>
                    </a:lnTo>
                    <a:lnTo>
                      <a:pt x="623" y="254"/>
                    </a:lnTo>
                    <a:lnTo>
                      <a:pt x="628" y="247"/>
                    </a:lnTo>
                    <a:lnTo>
                      <a:pt x="635" y="240"/>
                    </a:lnTo>
                    <a:lnTo>
                      <a:pt x="643" y="234"/>
                    </a:lnTo>
                    <a:lnTo>
                      <a:pt x="650" y="227"/>
                    </a:lnTo>
                    <a:lnTo>
                      <a:pt x="659" y="222"/>
                    </a:lnTo>
                    <a:lnTo>
                      <a:pt x="667" y="217"/>
                    </a:lnTo>
                    <a:lnTo>
                      <a:pt x="686" y="208"/>
                    </a:lnTo>
                    <a:lnTo>
                      <a:pt x="705" y="200"/>
                    </a:lnTo>
                    <a:lnTo>
                      <a:pt x="726" y="193"/>
                    </a:lnTo>
                    <a:lnTo>
                      <a:pt x="747" y="185"/>
                    </a:lnTo>
                    <a:lnTo>
                      <a:pt x="777" y="176"/>
                    </a:lnTo>
                    <a:lnTo>
                      <a:pt x="808" y="164"/>
                    </a:lnTo>
                    <a:lnTo>
                      <a:pt x="822" y="157"/>
                    </a:lnTo>
                    <a:lnTo>
                      <a:pt x="836" y="150"/>
                    </a:lnTo>
                    <a:lnTo>
                      <a:pt x="849" y="142"/>
                    </a:lnTo>
                    <a:lnTo>
                      <a:pt x="860" y="132"/>
                    </a:lnTo>
                    <a:lnTo>
                      <a:pt x="870" y="123"/>
                    </a:lnTo>
                    <a:lnTo>
                      <a:pt x="879" y="112"/>
                    </a:lnTo>
                    <a:lnTo>
                      <a:pt x="886" y="99"/>
                    </a:lnTo>
                    <a:lnTo>
                      <a:pt x="893" y="85"/>
                    </a:lnTo>
                    <a:lnTo>
                      <a:pt x="895" y="76"/>
                    </a:lnTo>
                    <a:lnTo>
                      <a:pt x="897" y="69"/>
                    </a:lnTo>
                    <a:lnTo>
                      <a:pt x="898" y="60"/>
                    </a:lnTo>
                    <a:lnTo>
                      <a:pt x="899" y="51"/>
                    </a:lnTo>
                    <a:lnTo>
                      <a:pt x="899" y="41"/>
                    </a:lnTo>
                    <a:lnTo>
                      <a:pt x="899" y="31"/>
                    </a:lnTo>
                    <a:lnTo>
                      <a:pt x="898" y="20"/>
                    </a:lnTo>
                    <a:lnTo>
                      <a:pt x="896" y="10"/>
                    </a:lnTo>
                    <a:lnTo>
                      <a:pt x="895" y="0"/>
                    </a:lnTo>
                    <a:lnTo>
                      <a:pt x="905" y="1"/>
                    </a:lnTo>
                    <a:lnTo>
                      <a:pt x="934" y="4"/>
                    </a:lnTo>
                    <a:lnTo>
                      <a:pt x="940" y="4"/>
                    </a:lnTo>
                    <a:lnTo>
                      <a:pt x="940" y="11"/>
                    </a:lnTo>
                    <a:lnTo>
                      <a:pt x="940" y="34"/>
                    </a:lnTo>
                    <a:lnTo>
                      <a:pt x="939" y="56"/>
                    </a:lnTo>
                    <a:lnTo>
                      <a:pt x="935" y="76"/>
                    </a:lnTo>
                    <a:lnTo>
                      <a:pt x="929" y="94"/>
                    </a:lnTo>
                    <a:lnTo>
                      <a:pt x="923" y="111"/>
                    </a:lnTo>
                    <a:lnTo>
                      <a:pt x="915" y="125"/>
                    </a:lnTo>
                    <a:lnTo>
                      <a:pt x="906" y="139"/>
                    </a:lnTo>
                    <a:lnTo>
                      <a:pt x="895" y="151"/>
                    </a:lnTo>
                    <a:lnTo>
                      <a:pt x="883" y="163"/>
                    </a:lnTo>
                    <a:lnTo>
                      <a:pt x="871" y="172"/>
                    </a:lnTo>
                    <a:lnTo>
                      <a:pt x="857" y="182"/>
                    </a:lnTo>
                    <a:lnTo>
                      <a:pt x="843" y="191"/>
                    </a:lnTo>
                    <a:lnTo>
                      <a:pt x="814" y="206"/>
                    </a:lnTo>
                    <a:lnTo>
                      <a:pt x="784" y="221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63" y="231"/>
                    </a:lnTo>
                    <a:lnTo>
                      <a:pt x="763" y="231"/>
                    </a:lnTo>
                    <a:lnTo>
                      <a:pt x="755" y="235"/>
                    </a:lnTo>
                    <a:lnTo>
                      <a:pt x="755" y="235"/>
                    </a:lnTo>
                    <a:lnTo>
                      <a:pt x="754" y="235"/>
                    </a:lnTo>
                    <a:lnTo>
                      <a:pt x="754" y="235"/>
                    </a:lnTo>
                    <a:lnTo>
                      <a:pt x="744" y="238"/>
                    </a:lnTo>
                    <a:lnTo>
                      <a:pt x="733" y="241"/>
                    </a:lnTo>
                    <a:lnTo>
                      <a:pt x="720" y="246"/>
                    </a:lnTo>
                    <a:lnTo>
                      <a:pt x="708" y="250"/>
                    </a:lnTo>
                    <a:lnTo>
                      <a:pt x="699" y="253"/>
                    </a:lnTo>
                    <a:lnTo>
                      <a:pt x="689" y="256"/>
                    </a:lnTo>
                    <a:lnTo>
                      <a:pt x="681" y="261"/>
                    </a:lnTo>
                    <a:lnTo>
                      <a:pt x="674" y="265"/>
                    </a:lnTo>
                    <a:lnTo>
                      <a:pt x="668" y="269"/>
                    </a:lnTo>
                    <a:lnTo>
                      <a:pt x="663" y="275"/>
                    </a:lnTo>
                    <a:lnTo>
                      <a:pt x="659" y="280"/>
                    </a:lnTo>
                    <a:lnTo>
                      <a:pt x="655" y="287"/>
                    </a:lnTo>
                    <a:lnTo>
                      <a:pt x="655" y="287"/>
                    </a:lnTo>
                    <a:lnTo>
                      <a:pt x="653" y="291"/>
                    </a:lnTo>
                    <a:lnTo>
                      <a:pt x="653" y="292"/>
                    </a:lnTo>
                    <a:lnTo>
                      <a:pt x="653" y="292"/>
                    </a:lnTo>
                    <a:lnTo>
                      <a:pt x="652" y="293"/>
                    </a:lnTo>
                    <a:lnTo>
                      <a:pt x="652" y="293"/>
                    </a:lnTo>
                    <a:lnTo>
                      <a:pt x="652" y="293"/>
                    </a:lnTo>
                    <a:lnTo>
                      <a:pt x="648" y="303"/>
                    </a:lnTo>
                    <a:lnTo>
                      <a:pt x="641" y="313"/>
                    </a:lnTo>
                    <a:lnTo>
                      <a:pt x="635" y="322"/>
                    </a:lnTo>
                    <a:lnTo>
                      <a:pt x="626" y="331"/>
                    </a:lnTo>
                    <a:lnTo>
                      <a:pt x="619" y="338"/>
                    </a:lnTo>
                    <a:lnTo>
                      <a:pt x="609" y="346"/>
                    </a:lnTo>
                    <a:lnTo>
                      <a:pt x="599" y="354"/>
                    </a:lnTo>
                    <a:lnTo>
                      <a:pt x="589" y="361"/>
                    </a:lnTo>
                    <a:lnTo>
                      <a:pt x="576" y="369"/>
                    </a:lnTo>
                    <a:lnTo>
                      <a:pt x="562" y="376"/>
                    </a:lnTo>
                    <a:lnTo>
                      <a:pt x="548" y="383"/>
                    </a:lnTo>
                    <a:lnTo>
                      <a:pt x="532" y="388"/>
                    </a:lnTo>
                    <a:lnTo>
                      <a:pt x="516" y="393"/>
                    </a:lnTo>
                    <a:lnTo>
                      <a:pt x="500" y="399"/>
                    </a:lnTo>
                    <a:lnTo>
                      <a:pt x="484" y="403"/>
                    </a:lnTo>
                    <a:lnTo>
                      <a:pt x="468" y="407"/>
                    </a:lnTo>
                    <a:lnTo>
                      <a:pt x="450" y="411"/>
                    </a:lnTo>
                    <a:lnTo>
                      <a:pt x="433" y="413"/>
                    </a:lnTo>
                    <a:lnTo>
                      <a:pt x="416" y="416"/>
                    </a:lnTo>
                    <a:lnTo>
                      <a:pt x="399" y="417"/>
                    </a:lnTo>
                    <a:lnTo>
                      <a:pt x="383" y="418"/>
                    </a:lnTo>
                    <a:lnTo>
                      <a:pt x="365" y="419"/>
                    </a:lnTo>
                    <a:lnTo>
                      <a:pt x="348" y="419"/>
                    </a:lnTo>
                    <a:lnTo>
                      <a:pt x="332" y="419"/>
                    </a:lnTo>
                    <a:lnTo>
                      <a:pt x="309" y="418"/>
                    </a:lnTo>
                    <a:lnTo>
                      <a:pt x="288" y="416"/>
                    </a:lnTo>
                    <a:lnTo>
                      <a:pt x="267" y="413"/>
                    </a:lnTo>
                    <a:lnTo>
                      <a:pt x="247" y="408"/>
                    </a:lnTo>
                    <a:lnTo>
                      <a:pt x="229" y="404"/>
                    </a:lnTo>
                    <a:lnTo>
                      <a:pt x="213" y="400"/>
                    </a:lnTo>
                    <a:lnTo>
                      <a:pt x="198" y="394"/>
                    </a:lnTo>
                    <a:lnTo>
                      <a:pt x="183" y="389"/>
                    </a:lnTo>
                    <a:lnTo>
                      <a:pt x="154" y="376"/>
                    </a:lnTo>
                    <a:lnTo>
                      <a:pt x="124" y="362"/>
                    </a:lnTo>
                    <a:lnTo>
                      <a:pt x="115" y="358"/>
                    </a:lnTo>
                    <a:lnTo>
                      <a:pt x="106" y="355"/>
                    </a:lnTo>
                    <a:lnTo>
                      <a:pt x="98" y="350"/>
                    </a:lnTo>
                    <a:lnTo>
                      <a:pt x="89" y="346"/>
                    </a:lnTo>
                    <a:lnTo>
                      <a:pt x="85" y="345"/>
                    </a:lnTo>
                    <a:lnTo>
                      <a:pt x="82" y="344"/>
                    </a:lnTo>
                    <a:lnTo>
                      <a:pt x="76" y="342"/>
                    </a:lnTo>
                    <a:lnTo>
                      <a:pt x="71" y="339"/>
                    </a:lnTo>
                    <a:lnTo>
                      <a:pt x="71" y="339"/>
                    </a:lnTo>
                    <a:lnTo>
                      <a:pt x="70" y="339"/>
                    </a:lnTo>
                    <a:lnTo>
                      <a:pt x="70" y="339"/>
                    </a:lnTo>
                    <a:lnTo>
                      <a:pt x="0" y="293"/>
                    </a:lnTo>
                    <a:lnTo>
                      <a:pt x="76" y="327"/>
                    </a:lnTo>
                    <a:close/>
                    <a:moveTo>
                      <a:pt x="624" y="286"/>
                    </a:moveTo>
                    <a:lnTo>
                      <a:pt x="618" y="296"/>
                    </a:lnTo>
                    <a:lnTo>
                      <a:pt x="611" y="307"/>
                    </a:lnTo>
                    <a:lnTo>
                      <a:pt x="605" y="317"/>
                    </a:lnTo>
                    <a:lnTo>
                      <a:pt x="596" y="327"/>
                    </a:lnTo>
                    <a:lnTo>
                      <a:pt x="589" y="336"/>
                    </a:lnTo>
                    <a:lnTo>
                      <a:pt x="579" y="345"/>
                    </a:lnTo>
                    <a:lnTo>
                      <a:pt x="569" y="352"/>
                    </a:lnTo>
                    <a:lnTo>
                      <a:pt x="559" y="360"/>
                    </a:lnTo>
                    <a:lnTo>
                      <a:pt x="570" y="355"/>
                    </a:lnTo>
                    <a:lnTo>
                      <a:pt x="580" y="349"/>
                    </a:lnTo>
                    <a:lnTo>
                      <a:pt x="591" y="342"/>
                    </a:lnTo>
                    <a:lnTo>
                      <a:pt x="599" y="335"/>
                    </a:lnTo>
                    <a:lnTo>
                      <a:pt x="608" y="328"/>
                    </a:lnTo>
                    <a:lnTo>
                      <a:pt x="616" y="320"/>
                    </a:lnTo>
                    <a:lnTo>
                      <a:pt x="622" y="314"/>
                    </a:lnTo>
                    <a:lnTo>
                      <a:pt x="628" y="305"/>
                    </a:lnTo>
                    <a:lnTo>
                      <a:pt x="634" y="297"/>
                    </a:lnTo>
                    <a:lnTo>
                      <a:pt x="638" y="290"/>
                    </a:lnTo>
                    <a:lnTo>
                      <a:pt x="639" y="288"/>
                    </a:lnTo>
                    <a:lnTo>
                      <a:pt x="640" y="284"/>
                    </a:lnTo>
                    <a:lnTo>
                      <a:pt x="640" y="284"/>
                    </a:lnTo>
                    <a:lnTo>
                      <a:pt x="641" y="282"/>
                    </a:lnTo>
                    <a:lnTo>
                      <a:pt x="643" y="277"/>
                    </a:lnTo>
                    <a:lnTo>
                      <a:pt x="644" y="277"/>
                    </a:lnTo>
                    <a:lnTo>
                      <a:pt x="648" y="270"/>
                    </a:lnTo>
                    <a:lnTo>
                      <a:pt x="652" y="264"/>
                    </a:lnTo>
                    <a:lnTo>
                      <a:pt x="659" y="259"/>
                    </a:lnTo>
                    <a:lnTo>
                      <a:pt x="665" y="253"/>
                    </a:lnTo>
                    <a:lnTo>
                      <a:pt x="674" y="248"/>
                    </a:lnTo>
                    <a:lnTo>
                      <a:pt x="682" y="244"/>
                    </a:lnTo>
                    <a:lnTo>
                      <a:pt x="692" y="239"/>
                    </a:lnTo>
                    <a:lnTo>
                      <a:pt x="703" y="236"/>
                    </a:lnTo>
                    <a:lnTo>
                      <a:pt x="715" y="232"/>
                    </a:lnTo>
                    <a:lnTo>
                      <a:pt x="729" y="227"/>
                    </a:lnTo>
                    <a:lnTo>
                      <a:pt x="737" y="225"/>
                    </a:lnTo>
                    <a:lnTo>
                      <a:pt x="748" y="221"/>
                    </a:lnTo>
                    <a:lnTo>
                      <a:pt x="753" y="220"/>
                    </a:lnTo>
                    <a:lnTo>
                      <a:pt x="756" y="218"/>
                    </a:lnTo>
                    <a:lnTo>
                      <a:pt x="756" y="218"/>
                    </a:lnTo>
                    <a:lnTo>
                      <a:pt x="764" y="213"/>
                    </a:lnTo>
                    <a:lnTo>
                      <a:pt x="764" y="213"/>
                    </a:lnTo>
                    <a:lnTo>
                      <a:pt x="770" y="213"/>
                    </a:lnTo>
                    <a:lnTo>
                      <a:pt x="773" y="211"/>
                    </a:lnTo>
                    <a:lnTo>
                      <a:pt x="775" y="208"/>
                    </a:lnTo>
                    <a:lnTo>
                      <a:pt x="777" y="206"/>
                    </a:lnTo>
                    <a:lnTo>
                      <a:pt x="792" y="200"/>
                    </a:lnTo>
                    <a:lnTo>
                      <a:pt x="806" y="194"/>
                    </a:lnTo>
                    <a:lnTo>
                      <a:pt x="820" y="186"/>
                    </a:lnTo>
                    <a:lnTo>
                      <a:pt x="835" y="179"/>
                    </a:lnTo>
                    <a:lnTo>
                      <a:pt x="847" y="171"/>
                    </a:lnTo>
                    <a:lnTo>
                      <a:pt x="860" y="163"/>
                    </a:lnTo>
                    <a:lnTo>
                      <a:pt x="871" y="153"/>
                    </a:lnTo>
                    <a:lnTo>
                      <a:pt x="883" y="142"/>
                    </a:lnTo>
                    <a:lnTo>
                      <a:pt x="893" y="131"/>
                    </a:lnTo>
                    <a:lnTo>
                      <a:pt x="901" y="118"/>
                    </a:lnTo>
                    <a:lnTo>
                      <a:pt x="909" y="106"/>
                    </a:lnTo>
                    <a:lnTo>
                      <a:pt x="915" y="90"/>
                    </a:lnTo>
                    <a:lnTo>
                      <a:pt x="920" y="74"/>
                    </a:lnTo>
                    <a:lnTo>
                      <a:pt x="923" y="57"/>
                    </a:lnTo>
                    <a:lnTo>
                      <a:pt x="925" y="38"/>
                    </a:lnTo>
                    <a:lnTo>
                      <a:pt x="925" y="17"/>
                    </a:lnTo>
                    <a:lnTo>
                      <a:pt x="912" y="16"/>
                    </a:lnTo>
                    <a:lnTo>
                      <a:pt x="913" y="28"/>
                    </a:lnTo>
                    <a:lnTo>
                      <a:pt x="914" y="39"/>
                    </a:lnTo>
                    <a:lnTo>
                      <a:pt x="914" y="48"/>
                    </a:lnTo>
                    <a:lnTo>
                      <a:pt x="913" y="58"/>
                    </a:lnTo>
                    <a:lnTo>
                      <a:pt x="912" y="68"/>
                    </a:lnTo>
                    <a:lnTo>
                      <a:pt x="910" y="76"/>
                    </a:lnTo>
                    <a:lnTo>
                      <a:pt x="908" y="85"/>
                    </a:lnTo>
                    <a:lnTo>
                      <a:pt x="906" y="93"/>
                    </a:lnTo>
                    <a:lnTo>
                      <a:pt x="899" y="108"/>
                    </a:lnTo>
                    <a:lnTo>
                      <a:pt x="891" y="121"/>
                    </a:lnTo>
                    <a:lnTo>
                      <a:pt x="881" y="132"/>
                    </a:lnTo>
                    <a:lnTo>
                      <a:pt x="870" y="143"/>
                    </a:lnTo>
                    <a:lnTo>
                      <a:pt x="857" y="154"/>
                    </a:lnTo>
                    <a:lnTo>
                      <a:pt x="844" y="163"/>
                    </a:lnTo>
                    <a:lnTo>
                      <a:pt x="829" y="170"/>
                    </a:lnTo>
                    <a:lnTo>
                      <a:pt x="814" y="177"/>
                    </a:lnTo>
                    <a:lnTo>
                      <a:pt x="784" y="189"/>
                    </a:lnTo>
                    <a:lnTo>
                      <a:pt x="751" y="199"/>
                    </a:lnTo>
                    <a:lnTo>
                      <a:pt x="731" y="207"/>
                    </a:lnTo>
                    <a:lnTo>
                      <a:pt x="710" y="213"/>
                    </a:lnTo>
                    <a:lnTo>
                      <a:pt x="692" y="221"/>
                    </a:lnTo>
                    <a:lnTo>
                      <a:pt x="675" y="230"/>
                    </a:lnTo>
                    <a:lnTo>
                      <a:pt x="660" y="238"/>
                    </a:lnTo>
                    <a:lnTo>
                      <a:pt x="647" y="249"/>
                    </a:lnTo>
                    <a:lnTo>
                      <a:pt x="641" y="254"/>
                    </a:lnTo>
                    <a:lnTo>
                      <a:pt x="637" y="261"/>
                    </a:lnTo>
                    <a:lnTo>
                      <a:pt x="633" y="267"/>
                    </a:lnTo>
                    <a:lnTo>
                      <a:pt x="628" y="274"/>
                    </a:lnTo>
                    <a:lnTo>
                      <a:pt x="627" y="277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1"/>
                    </a:lnTo>
                    <a:lnTo>
                      <a:pt x="626" y="281"/>
                    </a:lnTo>
                    <a:lnTo>
                      <a:pt x="624" y="286"/>
                    </a:lnTo>
                    <a:lnTo>
                      <a:pt x="624" y="286"/>
                    </a:lnTo>
                    <a:close/>
                    <a:moveTo>
                      <a:pt x="74" y="333"/>
                    </a:moveTo>
                    <a:lnTo>
                      <a:pt x="74" y="333"/>
                    </a:lnTo>
                    <a:lnTo>
                      <a:pt x="74" y="3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1" name="Freeform 248">
                <a:extLst>
                  <a:ext uri="{FF2B5EF4-FFF2-40B4-BE49-F238E27FC236}">
                    <a16:creationId xmlns:a16="http://schemas.microsoft.com/office/drawing/2014/main" xmlns="" id="{AF2A0DC3-B558-444A-AAD7-7916FD59D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3536"/>
                <a:ext cx="90" cy="100"/>
              </a:xfrm>
              <a:custGeom>
                <a:avLst/>
                <a:gdLst>
                  <a:gd name="T0" fmla="*/ 9 w 362"/>
                  <a:gd name="T1" fmla="*/ 28 h 403"/>
                  <a:gd name="T2" fmla="*/ 47 w 362"/>
                  <a:gd name="T3" fmla="*/ 48 h 403"/>
                  <a:gd name="T4" fmla="*/ 82 w 362"/>
                  <a:gd name="T5" fmla="*/ 72 h 403"/>
                  <a:gd name="T6" fmla="*/ 118 w 362"/>
                  <a:gd name="T7" fmla="*/ 99 h 403"/>
                  <a:gd name="T8" fmla="*/ 136 w 362"/>
                  <a:gd name="T9" fmla="*/ 118 h 403"/>
                  <a:gd name="T10" fmla="*/ 145 w 362"/>
                  <a:gd name="T11" fmla="*/ 133 h 403"/>
                  <a:gd name="T12" fmla="*/ 158 w 362"/>
                  <a:gd name="T13" fmla="*/ 168 h 403"/>
                  <a:gd name="T14" fmla="*/ 168 w 362"/>
                  <a:gd name="T15" fmla="*/ 193 h 403"/>
                  <a:gd name="T16" fmla="*/ 174 w 362"/>
                  <a:gd name="T17" fmla="*/ 199 h 403"/>
                  <a:gd name="T18" fmla="*/ 182 w 362"/>
                  <a:gd name="T19" fmla="*/ 202 h 403"/>
                  <a:gd name="T20" fmla="*/ 192 w 362"/>
                  <a:gd name="T21" fmla="*/ 202 h 403"/>
                  <a:gd name="T22" fmla="*/ 216 w 362"/>
                  <a:gd name="T23" fmla="*/ 209 h 403"/>
                  <a:gd name="T24" fmla="*/ 213 w 362"/>
                  <a:gd name="T25" fmla="*/ 208 h 403"/>
                  <a:gd name="T26" fmla="*/ 214 w 362"/>
                  <a:gd name="T27" fmla="*/ 209 h 403"/>
                  <a:gd name="T28" fmla="*/ 219 w 362"/>
                  <a:gd name="T29" fmla="*/ 214 h 403"/>
                  <a:gd name="T30" fmla="*/ 232 w 362"/>
                  <a:gd name="T31" fmla="*/ 225 h 403"/>
                  <a:gd name="T32" fmla="*/ 249 w 362"/>
                  <a:gd name="T33" fmla="*/ 240 h 403"/>
                  <a:gd name="T34" fmla="*/ 266 w 362"/>
                  <a:gd name="T35" fmla="*/ 258 h 403"/>
                  <a:gd name="T36" fmla="*/ 300 w 362"/>
                  <a:gd name="T37" fmla="*/ 299 h 403"/>
                  <a:gd name="T38" fmla="*/ 326 w 362"/>
                  <a:gd name="T39" fmla="*/ 341 h 403"/>
                  <a:gd name="T40" fmla="*/ 341 w 362"/>
                  <a:gd name="T41" fmla="*/ 373 h 403"/>
                  <a:gd name="T42" fmla="*/ 350 w 362"/>
                  <a:gd name="T43" fmla="*/ 403 h 403"/>
                  <a:gd name="T44" fmla="*/ 356 w 362"/>
                  <a:gd name="T45" fmla="*/ 385 h 403"/>
                  <a:gd name="T46" fmla="*/ 336 w 362"/>
                  <a:gd name="T47" fmla="*/ 338 h 403"/>
                  <a:gd name="T48" fmla="*/ 307 w 362"/>
                  <a:gd name="T49" fmla="*/ 286 h 403"/>
                  <a:gd name="T50" fmla="*/ 272 w 362"/>
                  <a:gd name="T51" fmla="*/ 239 h 403"/>
                  <a:gd name="T52" fmla="*/ 242 w 362"/>
                  <a:gd name="T53" fmla="*/ 206 h 403"/>
                  <a:gd name="T54" fmla="*/ 223 w 362"/>
                  <a:gd name="T55" fmla="*/ 192 h 403"/>
                  <a:gd name="T56" fmla="*/ 210 w 362"/>
                  <a:gd name="T57" fmla="*/ 186 h 403"/>
                  <a:gd name="T58" fmla="*/ 204 w 362"/>
                  <a:gd name="T59" fmla="*/ 185 h 403"/>
                  <a:gd name="T60" fmla="*/ 195 w 362"/>
                  <a:gd name="T61" fmla="*/ 183 h 403"/>
                  <a:gd name="T62" fmla="*/ 181 w 362"/>
                  <a:gd name="T63" fmla="*/ 174 h 403"/>
                  <a:gd name="T64" fmla="*/ 170 w 362"/>
                  <a:gd name="T65" fmla="*/ 161 h 403"/>
                  <a:gd name="T66" fmla="*/ 160 w 362"/>
                  <a:gd name="T67" fmla="*/ 143 h 403"/>
                  <a:gd name="T68" fmla="*/ 147 w 362"/>
                  <a:gd name="T69" fmla="*/ 115 h 403"/>
                  <a:gd name="T70" fmla="*/ 131 w 362"/>
                  <a:gd name="T71" fmla="*/ 88 h 403"/>
                  <a:gd name="T72" fmla="*/ 116 w 362"/>
                  <a:gd name="T73" fmla="*/ 72 h 403"/>
                  <a:gd name="T74" fmla="*/ 88 w 362"/>
                  <a:gd name="T75" fmla="*/ 50 h 403"/>
                  <a:gd name="T76" fmla="*/ 51 w 362"/>
                  <a:gd name="T77" fmla="*/ 25 h 403"/>
                  <a:gd name="T78" fmla="*/ 11 w 362"/>
                  <a:gd name="T79" fmla="*/ 4 h 403"/>
                  <a:gd name="T80" fmla="*/ 0 w 362"/>
                  <a:gd name="T81" fmla="*/ 2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62" h="403">
                    <a:moveTo>
                      <a:pt x="0" y="23"/>
                    </a:moveTo>
                    <a:lnTo>
                      <a:pt x="9" y="28"/>
                    </a:lnTo>
                    <a:lnTo>
                      <a:pt x="32" y="40"/>
                    </a:lnTo>
                    <a:lnTo>
                      <a:pt x="47" y="48"/>
                    </a:lnTo>
                    <a:lnTo>
                      <a:pt x="64" y="59"/>
                    </a:lnTo>
                    <a:lnTo>
                      <a:pt x="82" y="72"/>
                    </a:lnTo>
                    <a:lnTo>
                      <a:pt x="102" y="86"/>
                    </a:lnTo>
                    <a:lnTo>
                      <a:pt x="118" y="99"/>
                    </a:lnTo>
                    <a:lnTo>
                      <a:pt x="131" y="112"/>
                    </a:lnTo>
                    <a:lnTo>
                      <a:pt x="136" y="118"/>
                    </a:lnTo>
                    <a:lnTo>
                      <a:pt x="141" y="126"/>
                    </a:lnTo>
                    <a:lnTo>
                      <a:pt x="145" y="133"/>
                    </a:lnTo>
                    <a:lnTo>
                      <a:pt x="149" y="141"/>
                    </a:lnTo>
                    <a:lnTo>
                      <a:pt x="158" y="168"/>
                    </a:lnTo>
                    <a:lnTo>
                      <a:pt x="165" y="188"/>
                    </a:lnTo>
                    <a:lnTo>
                      <a:pt x="168" y="193"/>
                    </a:lnTo>
                    <a:lnTo>
                      <a:pt x="171" y="196"/>
                    </a:lnTo>
                    <a:lnTo>
                      <a:pt x="174" y="199"/>
                    </a:lnTo>
                    <a:lnTo>
                      <a:pt x="177" y="200"/>
                    </a:lnTo>
                    <a:lnTo>
                      <a:pt x="182" y="202"/>
                    </a:lnTo>
                    <a:lnTo>
                      <a:pt x="187" y="202"/>
                    </a:lnTo>
                    <a:lnTo>
                      <a:pt x="192" y="202"/>
                    </a:lnTo>
                    <a:lnTo>
                      <a:pt x="200" y="201"/>
                    </a:lnTo>
                    <a:lnTo>
                      <a:pt x="216" y="209"/>
                    </a:lnTo>
                    <a:lnTo>
                      <a:pt x="214" y="208"/>
                    </a:lnTo>
                    <a:lnTo>
                      <a:pt x="213" y="208"/>
                    </a:lnTo>
                    <a:lnTo>
                      <a:pt x="213" y="208"/>
                    </a:lnTo>
                    <a:lnTo>
                      <a:pt x="214" y="209"/>
                    </a:lnTo>
                    <a:lnTo>
                      <a:pt x="216" y="211"/>
                    </a:lnTo>
                    <a:lnTo>
                      <a:pt x="219" y="214"/>
                    </a:lnTo>
                    <a:lnTo>
                      <a:pt x="228" y="221"/>
                    </a:lnTo>
                    <a:lnTo>
                      <a:pt x="232" y="225"/>
                    </a:lnTo>
                    <a:lnTo>
                      <a:pt x="240" y="231"/>
                    </a:lnTo>
                    <a:lnTo>
                      <a:pt x="249" y="240"/>
                    </a:lnTo>
                    <a:lnTo>
                      <a:pt x="258" y="251"/>
                    </a:lnTo>
                    <a:lnTo>
                      <a:pt x="266" y="258"/>
                    </a:lnTo>
                    <a:lnTo>
                      <a:pt x="284" y="279"/>
                    </a:lnTo>
                    <a:lnTo>
                      <a:pt x="300" y="299"/>
                    </a:lnTo>
                    <a:lnTo>
                      <a:pt x="314" y="320"/>
                    </a:lnTo>
                    <a:lnTo>
                      <a:pt x="326" y="341"/>
                    </a:lnTo>
                    <a:lnTo>
                      <a:pt x="334" y="358"/>
                    </a:lnTo>
                    <a:lnTo>
                      <a:pt x="341" y="373"/>
                    </a:lnTo>
                    <a:lnTo>
                      <a:pt x="346" y="388"/>
                    </a:lnTo>
                    <a:lnTo>
                      <a:pt x="350" y="403"/>
                    </a:lnTo>
                    <a:lnTo>
                      <a:pt x="362" y="403"/>
                    </a:lnTo>
                    <a:lnTo>
                      <a:pt x="356" y="385"/>
                    </a:lnTo>
                    <a:lnTo>
                      <a:pt x="348" y="362"/>
                    </a:lnTo>
                    <a:lnTo>
                      <a:pt x="336" y="338"/>
                    </a:lnTo>
                    <a:lnTo>
                      <a:pt x="322" y="312"/>
                    </a:lnTo>
                    <a:lnTo>
                      <a:pt x="307" y="286"/>
                    </a:lnTo>
                    <a:lnTo>
                      <a:pt x="289" y="262"/>
                    </a:lnTo>
                    <a:lnTo>
                      <a:pt x="272" y="239"/>
                    </a:lnTo>
                    <a:lnTo>
                      <a:pt x="255" y="218"/>
                    </a:lnTo>
                    <a:lnTo>
                      <a:pt x="242" y="206"/>
                    </a:lnTo>
                    <a:lnTo>
                      <a:pt x="228" y="195"/>
                    </a:lnTo>
                    <a:lnTo>
                      <a:pt x="223" y="192"/>
                    </a:lnTo>
                    <a:lnTo>
                      <a:pt x="216" y="188"/>
                    </a:lnTo>
                    <a:lnTo>
                      <a:pt x="210" y="186"/>
                    </a:lnTo>
                    <a:lnTo>
                      <a:pt x="204" y="185"/>
                    </a:lnTo>
                    <a:lnTo>
                      <a:pt x="204" y="185"/>
                    </a:lnTo>
                    <a:lnTo>
                      <a:pt x="204" y="185"/>
                    </a:lnTo>
                    <a:lnTo>
                      <a:pt x="195" y="183"/>
                    </a:lnTo>
                    <a:lnTo>
                      <a:pt x="187" y="180"/>
                    </a:lnTo>
                    <a:lnTo>
                      <a:pt x="181" y="174"/>
                    </a:lnTo>
                    <a:lnTo>
                      <a:pt x="175" y="169"/>
                    </a:lnTo>
                    <a:lnTo>
                      <a:pt x="170" y="161"/>
                    </a:lnTo>
                    <a:lnTo>
                      <a:pt x="164" y="153"/>
                    </a:lnTo>
                    <a:lnTo>
                      <a:pt x="160" y="143"/>
                    </a:lnTo>
                    <a:lnTo>
                      <a:pt x="156" y="133"/>
                    </a:lnTo>
                    <a:lnTo>
                      <a:pt x="147" y="115"/>
                    </a:lnTo>
                    <a:lnTo>
                      <a:pt x="136" y="97"/>
                    </a:lnTo>
                    <a:lnTo>
                      <a:pt x="131" y="88"/>
                    </a:lnTo>
                    <a:lnTo>
                      <a:pt x="123" y="79"/>
                    </a:lnTo>
                    <a:lnTo>
                      <a:pt x="116" y="72"/>
                    </a:lnTo>
                    <a:lnTo>
                      <a:pt x="107" y="64"/>
                    </a:lnTo>
                    <a:lnTo>
                      <a:pt x="88" y="50"/>
                    </a:lnTo>
                    <a:lnTo>
                      <a:pt x="68" y="37"/>
                    </a:lnTo>
                    <a:lnTo>
                      <a:pt x="51" y="25"/>
                    </a:lnTo>
                    <a:lnTo>
                      <a:pt x="35" y="17"/>
                    </a:lnTo>
                    <a:lnTo>
                      <a:pt x="11" y="4"/>
                    </a:lnTo>
                    <a:lnTo>
                      <a:pt x="3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2" name="Freeform 249">
                <a:extLst>
                  <a:ext uri="{FF2B5EF4-FFF2-40B4-BE49-F238E27FC236}">
                    <a16:creationId xmlns:a16="http://schemas.microsoft.com/office/drawing/2014/main" xmlns="" id="{F231065F-C1B8-4E76-929F-ADD397275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3538"/>
                <a:ext cx="41" cy="48"/>
              </a:xfrm>
              <a:custGeom>
                <a:avLst/>
                <a:gdLst>
                  <a:gd name="T0" fmla="*/ 4 w 162"/>
                  <a:gd name="T1" fmla="*/ 6 h 190"/>
                  <a:gd name="T2" fmla="*/ 20 w 162"/>
                  <a:gd name="T3" fmla="*/ 19 h 190"/>
                  <a:gd name="T4" fmla="*/ 34 w 162"/>
                  <a:gd name="T5" fmla="*/ 27 h 190"/>
                  <a:gd name="T6" fmla="*/ 53 w 162"/>
                  <a:gd name="T7" fmla="*/ 34 h 190"/>
                  <a:gd name="T8" fmla="*/ 76 w 162"/>
                  <a:gd name="T9" fmla="*/ 39 h 190"/>
                  <a:gd name="T10" fmla="*/ 90 w 162"/>
                  <a:gd name="T11" fmla="*/ 42 h 190"/>
                  <a:gd name="T12" fmla="*/ 98 w 162"/>
                  <a:gd name="T13" fmla="*/ 52 h 190"/>
                  <a:gd name="T14" fmla="*/ 110 w 162"/>
                  <a:gd name="T15" fmla="*/ 70 h 190"/>
                  <a:gd name="T16" fmla="*/ 119 w 162"/>
                  <a:gd name="T17" fmla="*/ 91 h 190"/>
                  <a:gd name="T18" fmla="*/ 124 w 162"/>
                  <a:gd name="T19" fmla="*/ 102 h 190"/>
                  <a:gd name="T20" fmla="*/ 107 w 162"/>
                  <a:gd name="T21" fmla="*/ 80 h 190"/>
                  <a:gd name="T22" fmla="*/ 88 w 162"/>
                  <a:gd name="T23" fmla="*/ 74 h 190"/>
                  <a:gd name="T24" fmla="*/ 76 w 162"/>
                  <a:gd name="T25" fmla="*/ 76 h 190"/>
                  <a:gd name="T26" fmla="*/ 78 w 162"/>
                  <a:gd name="T27" fmla="*/ 75 h 190"/>
                  <a:gd name="T28" fmla="*/ 77 w 162"/>
                  <a:gd name="T29" fmla="*/ 72 h 190"/>
                  <a:gd name="T30" fmla="*/ 72 w 162"/>
                  <a:gd name="T31" fmla="*/ 68 h 190"/>
                  <a:gd name="T32" fmla="*/ 59 w 162"/>
                  <a:gd name="T33" fmla="*/ 68 h 190"/>
                  <a:gd name="T34" fmla="*/ 54 w 162"/>
                  <a:gd name="T35" fmla="*/ 73 h 190"/>
                  <a:gd name="T36" fmla="*/ 57 w 162"/>
                  <a:gd name="T37" fmla="*/ 82 h 190"/>
                  <a:gd name="T38" fmla="*/ 60 w 162"/>
                  <a:gd name="T39" fmla="*/ 95 h 190"/>
                  <a:gd name="T40" fmla="*/ 63 w 162"/>
                  <a:gd name="T41" fmla="*/ 103 h 190"/>
                  <a:gd name="T42" fmla="*/ 72 w 162"/>
                  <a:gd name="T43" fmla="*/ 110 h 190"/>
                  <a:gd name="T44" fmla="*/ 92 w 162"/>
                  <a:gd name="T45" fmla="*/ 121 h 190"/>
                  <a:gd name="T46" fmla="*/ 119 w 162"/>
                  <a:gd name="T47" fmla="*/ 142 h 190"/>
                  <a:gd name="T48" fmla="*/ 136 w 162"/>
                  <a:gd name="T49" fmla="*/ 155 h 190"/>
                  <a:gd name="T50" fmla="*/ 153 w 162"/>
                  <a:gd name="T51" fmla="*/ 163 h 190"/>
                  <a:gd name="T52" fmla="*/ 159 w 162"/>
                  <a:gd name="T53" fmla="*/ 168 h 190"/>
                  <a:gd name="T54" fmla="*/ 162 w 162"/>
                  <a:gd name="T55" fmla="*/ 171 h 190"/>
                  <a:gd name="T56" fmla="*/ 158 w 162"/>
                  <a:gd name="T57" fmla="*/ 173 h 190"/>
                  <a:gd name="T58" fmla="*/ 153 w 162"/>
                  <a:gd name="T59" fmla="*/ 173 h 190"/>
                  <a:gd name="T60" fmla="*/ 141 w 162"/>
                  <a:gd name="T61" fmla="*/ 169 h 190"/>
                  <a:gd name="T62" fmla="*/ 114 w 162"/>
                  <a:gd name="T63" fmla="*/ 153 h 190"/>
                  <a:gd name="T64" fmla="*/ 98 w 162"/>
                  <a:gd name="T65" fmla="*/ 145 h 190"/>
                  <a:gd name="T66" fmla="*/ 91 w 162"/>
                  <a:gd name="T67" fmla="*/ 145 h 190"/>
                  <a:gd name="T68" fmla="*/ 88 w 162"/>
                  <a:gd name="T69" fmla="*/ 150 h 190"/>
                  <a:gd name="T70" fmla="*/ 88 w 162"/>
                  <a:gd name="T71" fmla="*/ 157 h 190"/>
                  <a:gd name="T72" fmla="*/ 94 w 162"/>
                  <a:gd name="T73" fmla="*/ 164 h 190"/>
                  <a:gd name="T74" fmla="*/ 100 w 162"/>
                  <a:gd name="T75" fmla="*/ 171 h 190"/>
                  <a:gd name="T76" fmla="*/ 100 w 162"/>
                  <a:gd name="T77" fmla="*/ 173 h 190"/>
                  <a:gd name="T78" fmla="*/ 90 w 162"/>
                  <a:gd name="T79" fmla="*/ 169 h 190"/>
                  <a:gd name="T80" fmla="*/ 72 w 162"/>
                  <a:gd name="T81" fmla="*/ 160 h 190"/>
                  <a:gd name="T82" fmla="*/ 57 w 162"/>
                  <a:gd name="T83" fmla="*/ 151 h 190"/>
                  <a:gd name="T84" fmla="*/ 45 w 162"/>
                  <a:gd name="T85" fmla="*/ 147 h 190"/>
                  <a:gd name="T86" fmla="*/ 26 w 162"/>
                  <a:gd name="T87" fmla="*/ 142 h 190"/>
                  <a:gd name="T88" fmla="*/ 17 w 162"/>
                  <a:gd name="T89" fmla="*/ 144 h 190"/>
                  <a:gd name="T90" fmla="*/ 25 w 162"/>
                  <a:gd name="T91" fmla="*/ 155 h 190"/>
                  <a:gd name="T92" fmla="*/ 35 w 162"/>
                  <a:gd name="T93" fmla="*/ 163 h 190"/>
                  <a:gd name="T94" fmla="*/ 44 w 162"/>
                  <a:gd name="T95" fmla="*/ 172 h 190"/>
                  <a:gd name="T96" fmla="*/ 49 w 162"/>
                  <a:gd name="T97" fmla="*/ 180 h 190"/>
                  <a:gd name="T98" fmla="*/ 49 w 162"/>
                  <a:gd name="T99" fmla="*/ 186 h 190"/>
                  <a:gd name="T100" fmla="*/ 44 w 162"/>
                  <a:gd name="T101" fmla="*/ 186 h 190"/>
                  <a:gd name="T102" fmla="*/ 30 w 162"/>
                  <a:gd name="T103" fmla="*/ 182 h 190"/>
                  <a:gd name="T104" fmla="*/ 20 w 162"/>
                  <a:gd name="T105" fmla="*/ 182 h 190"/>
                  <a:gd name="T106" fmla="*/ 17 w 162"/>
                  <a:gd name="T107" fmla="*/ 186 h 190"/>
                  <a:gd name="T108" fmla="*/ 16 w 162"/>
                  <a:gd name="T109" fmla="*/ 182 h 190"/>
                  <a:gd name="T110" fmla="*/ 15 w 162"/>
                  <a:gd name="T111" fmla="*/ 161 h 190"/>
                  <a:gd name="T112" fmla="*/ 10 w 162"/>
                  <a:gd name="T113" fmla="*/ 144 h 190"/>
                  <a:gd name="T114" fmla="*/ 8 w 162"/>
                  <a:gd name="T115" fmla="*/ 100 h 190"/>
                  <a:gd name="T116" fmla="*/ 3 w 162"/>
                  <a:gd name="T117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2" h="190">
                    <a:moveTo>
                      <a:pt x="0" y="0"/>
                    </a:moveTo>
                    <a:lnTo>
                      <a:pt x="4" y="6"/>
                    </a:lnTo>
                    <a:lnTo>
                      <a:pt x="12" y="13"/>
                    </a:lnTo>
                    <a:lnTo>
                      <a:pt x="20" y="19"/>
                    </a:lnTo>
                    <a:lnTo>
                      <a:pt x="27" y="22"/>
                    </a:lnTo>
                    <a:lnTo>
                      <a:pt x="34" y="27"/>
                    </a:lnTo>
                    <a:lnTo>
                      <a:pt x="41" y="33"/>
                    </a:lnTo>
                    <a:lnTo>
                      <a:pt x="53" y="34"/>
                    </a:lnTo>
                    <a:lnTo>
                      <a:pt x="66" y="37"/>
                    </a:lnTo>
                    <a:lnTo>
                      <a:pt x="76" y="39"/>
                    </a:lnTo>
                    <a:lnTo>
                      <a:pt x="86" y="40"/>
                    </a:lnTo>
                    <a:lnTo>
                      <a:pt x="90" y="42"/>
                    </a:lnTo>
                    <a:lnTo>
                      <a:pt x="95" y="47"/>
                    </a:lnTo>
                    <a:lnTo>
                      <a:pt x="98" y="52"/>
                    </a:lnTo>
                    <a:lnTo>
                      <a:pt x="102" y="58"/>
                    </a:lnTo>
                    <a:lnTo>
                      <a:pt x="110" y="70"/>
                    </a:lnTo>
                    <a:lnTo>
                      <a:pt x="115" y="81"/>
                    </a:lnTo>
                    <a:lnTo>
                      <a:pt x="119" y="91"/>
                    </a:lnTo>
                    <a:lnTo>
                      <a:pt x="124" y="100"/>
                    </a:lnTo>
                    <a:lnTo>
                      <a:pt x="124" y="102"/>
                    </a:lnTo>
                    <a:lnTo>
                      <a:pt x="116" y="92"/>
                    </a:lnTo>
                    <a:lnTo>
                      <a:pt x="107" y="80"/>
                    </a:lnTo>
                    <a:lnTo>
                      <a:pt x="101" y="75"/>
                    </a:lnTo>
                    <a:lnTo>
                      <a:pt x="88" y="74"/>
                    </a:lnTo>
                    <a:lnTo>
                      <a:pt x="76" y="75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8" y="75"/>
                    </a:lnTo>
                    <a:lnTo>
                      <a:pt x="78" y="74"/>
                    </a:lnTo>
                    <a:lnTo>
                      <a:pt x="77" y="72"/>
                    </a:lnTo>
                    <a:lnTo>
                      <a:pt x="76" y="70"/>
                    </a:lnTo>
                    <a:lnTo>
                      <a:pt x="72" y="68"/>
                    </a:lnTo>
                    <a:lnTo>
                      <a:pt x="66" y="68"/>
                    </a:lnTo>
                    <a:lnTo>
                      <a:pt x="59" y="68"/>
                    </a:lnTo>
                    <a:lnTo>
                      <a:pt x="56" y="70"/>
                    </a:lnTo>
                    <a:lnTo>
                      <a:pt x="54" y="73"/>
                    </a:lnTo>
                    <a:lnTo>
                      <a:pt x="54" y="75"/>
                    </a:lnTo>
                    <a:lnTo>
                      <a:pt x="57" y="82"/>
                    </a:lnTo>
                    <a:lnTo>
                      <a:pt x="59" y="91"/>
                    </a:lnTo>
                    <a:lnTo>
                      <a:pt x="60" y="95"/>
                    </a:lnTo>
                    <a:lnTo>
                      <a:pt x="62" y="100"/>
                    </a:lnTo>
                    <a:lnTo>
                      <a:pt x="63" y="103"/>
                    </a:lnTo>
                    <a:lnTo>
                      <a:pt x="67" y="105"/>
                    </a:lnTo>
                    <a:lnTo>
                      <a:pt x="72" y="110"/>
                    </a:lnTo>
                    <a:lnTo>
                      <a:pt x="78" y="115"/>
                    </a:lnTo>
                    <a:lnTo>
                      <a:pt x="92" y="121"/>
                    </a:lnTo>
                    <a:lnTo>
                      <a:pt x="107" y="130"/>
                    </a:lnTo>
                    <a:lnTo>
                      <a:pt x="119" y="142"/>
                    </a:lnTo>
                    <a:lnTo>
                      <a:pt x="129" y="152"/>
                    </a:lnTo>
                    <a:lnTo>
                      <a:pt x="136" y="155"/>
                    </a:lnTo>
                    <a:lnTo>
                      <a:pt x="147" y="160"/>
                    </a:lnTo>
                    <a:lnTo>
                      <a:pt x="153" y="163"/>
                    </a:lnTo>
                    <a:lnTo>
                      <a:pt x="158" y="165"/>
                    </a:lnTo>
                    <a:lnTo>
                      <a:pt x="159" y="168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0" y="172"/>
                    </a:lnTo>
                    <a:lnTo>
                      <a:pt x="158" y="173"/>
                    </a:lnTo>
                    <a:lnTo>
                      <a:pt x="156" y="173"/>
                    </a:lnTo>
                    <a:lnTo>
                      <a:pt x="153" y="173"/>
                    </a:lnTo>
                    <a:lnTo>
                      <a:pt x="149" y="172"/>
                    </a:lnTo>
                    <a:lnTo>
                      <a:pt x="141" y="169"/>
                    </a:lnTo>
                    <a:lnTo>
                      <a:pt x="131" y="163"/>
                    </a:lnTo>
                    <a:lnTo>
                      <a:pt x="114" y="153"/>
                    </a:lnTo>
                    <a:lnTo>
                      <a:pt x="102" y="146"/>
                    </a:lnTo>
                    <a:lnTo>
                      <a:pt x="98" y="145"/>
                    </a:lnTo>
                    <a:lnTo>
                      <a:pt x="95" y="145"/>
                    </a:lnTo>
                    <a:lnTo>
                      <a:pt x="91" y="145"/>
                    </a:lnTo>
                    <a:lnTo>
                      <a:pt x="89" y="147"/>
                    </a:lnTo>
                    <a:lnTo>
                      <a:pt x="88" y="150"/>
                    </a:lnTo>
                    <a:lnTo>
                      <a:pt x="88" y="153"/>
                    </a:lnTo>
                    <a:lnTo>
                      <a:pt x="88" y="157"/>
                    </a:lnTo>
                    <a:lnTo>
                      <a:pt x="90" y="161"/>
                    </a:lnTo>
                    <a:lnTo>
                      <a:pt x="94" y="164"/>
                    </a:lnTo>
                    <a:lnTo>
                      <a:pt x="97" y="168"/>
                    </a:lnTo>
                    <a:lnTo>
                      <a:pt x="100" y="171"/>
                    </a:lnTo>
                    <a:lnTo>
                      <a:pt x="101" y="173"/>
                    </a:lnTo>
                    <a:lnTo>
                      <a:pt x="100" y="173"/>
                    </a:lnTo>
                    <a:lnTo>
                      <a:pt x="98" y="172"/>
                    </a:lnTo>
                    <a:lnTo>
                      <a:pt x="90" y="169"/>
                    </a:lnTo>
                    <a:lnTo>
                      <a:pt x="82" y="165"/>
                    </a:lnTo>
                    <a:lnTo>
                      <a:pt x="72" y="160"/>
                    </a:lnTo>
                    <a:lnTo>
                      <a:pt x="62" y="155"/>
                    </a:lnTo>
                    <a:lnTo>
                      <a:pt x="57" y="151"/>
                    </a:lnTo>
                    <a:lnTo>
                      <a:pt x="51" y="148"/>
                    </a:lnTo>
                    <a:lnTo>
                      <a:pt x="45" y="147"/>
                    </a:lnTo>
                    <a:lnTo>
                      <a:pt x="39" y="146"/>
                    </a:lnTo>
                    <a:lnTo>
                      <a:pt x="26" y="14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20" y="149"/>
                    </a:lnTo>
                    <a:lnTo>
                      <a:pt x="25" y="155"/>
                    </a:lnTo>
                    <a:lnTo>
                      <a:pt x="30" y="159"/>
                    </a:lnTo>
                    <a:lnTo>
                      <a:pt x="35" y="163"/>
                    </a:lnTo>
                    <a:lnTo>
                      <a:pt x="41" y="168"/>
                    </a:lnTo>
                    <a:lnTo>
                      <a:pt x="44" y="172"/>
                    </a:lnTo>
                    <a:lnTo>
                      <a:pt x="47" y="176"/>
                    </a:lnTo>
                    <a:lnTo>
                      <a:pt x="49" y="180"/>
                    </a:lnTo>
                    <a:lnTo>
                      <a:pt x="49" y="184"/>
                    </a:lnTo>
                    <a:lnTo>
                      <a:pt x="49" y="186"/>
                    </a:lnTo>
                    <a:lnTo>
                      <a:pt x="48" y="187"/>
                    </a:lnTo>
                    <a:lnTo>
                      <a:pt x="44" y="186"/>
                    </a:lnTo>
                    <a:lnTo>
                      <a:pt x="36" y="184"/>
                    </a:lnTo>
                    <a:lnTo>
                      <a:pt x="30" y="182"/>
                    </a:lnTo>
                    <a:lnTo>
                      <a:pt x="22" y="180"/>
                    </a:lnTo>
                    <a:lnTo>
                      <a:pt x="20" y="182"/>
                    </a:lnTo>
                    <a:lnTo>
                      <a:pt x="18" y="184"/>
                    </a:lnTo>
                    <a:lnTo>
                      <a:pt x="17" y="186"/>
                    </a:lnTo>
                    <a:lnTo>
                      <a:pt x="16" y="190"/>
                    </a:lnTo>
                    <a:lnTo>
                      <a:pt x="16" y="182"/>
                    </a:lnTo>
                    <a:lnTo>
                      <a:pt x="16" y="170"/>
                    </a:lnTo>
                    <a:lnTo>
                      <a:pt x="15" y="161"/>
                    </a:lnTo>
                    <a:lnTo>
                      <a:pt x="13" y="152"/>
                    </a:lnTo>
                    <a:lnTo>
                      <a:pt x="10" y="144"/>
                    </a:lnTo>
                    <a:lnTo>
                      <a:pt x="9" y="134"/>
                    </a:lnTo>
                    <a:lnTo>
                      <a:pt x="8" y="100"/>
                    </a:lnTo>
                    <a:lnTo>
                      <a:pt x="6" y="66"/>
                    </a:lnTo>
                    <a:lnTo>
                      <a:pt x="3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3" name="Freeform 250">
                <a:extLst>
                  <a:ext uri="{FF2B5EF4-FFF2-40B4-BE49-F238E27FC236}">
                    <a16:creationId xmlns:a16="http://schemas.microsoft.com/office/drawing/2014/main" xmlns="" id="{2A5B88AE-5278-47BA-8ADB-6736837E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3613"/>
                <a:ext cx="37" cy="27"/>
              </a:xfrm>
              <a:custGeom>
                <a:avLst/>
                <a:gdLst>
                  <a:gd name="T0" fmla="*/ 5 w 146"/>
                  <a:gd name="T1" fmla="*/ 2 h 109"/>
                  <a:gd name="T2" fmla="*/ 8 w 146"/>
                  <a:gd name="T3" fmla="*/ 0 h 109"/>
                  <a:gd name="T4" fmla="*/ 17 w 146"/>
                  <a:gd name="T5" fmla="*/ 0 h 109"/>
                  <a:gd name="T6" fmla="*/ 32 w 146"/>
                  <a:gd name="T7" fmla="*/ 4 h 109"/>
                  <a:gd name="T8" fmla="*/ 40 w 146"/>
                  <a:gd name="T9" fmla="*/ 9 h 109"/>
                  <a:gd name="T10" fmla="*/ 44 w 146"/>
                  <a:gd name="T11" fmla="*/ 13 h 109"/>
                  <a:gd name="T12" fmla="*/ 47 w 146"/>
                  <a:gd name="T13" fmla="*/ 21 h 109"/>
                  <a:gd name="T14" fmla="*/ 55 w 146"/>
                  <a:gd name="T15" fmla="*/ 32 h 109"/>
                  <a:gd name="T16" fmla="*/ 74 w 146"/>
                  <a:gd name="T17" fmla="*/ 49 h 109"/>
                  <a:gd name="T18" fmla="*/ 93 w 146"/>
                  <a:gd name="T19" fmla="*/ 63 h 109"/>
                  <a:gd name="T20" fmla="*/ 110 w 146"/>
                  <a:gd name="T21" fmla="*/ 67 h 109"/>
                  <a:gd name="T22" fmla="*/ 124 w 146"/>
                  <a:gd name="T23" fmla="*/ 71 h 109"/>
                  <a:gd name="T24" fmla="*/ 134 w 146"/>
                  <a:gd name="T25" fmla="*/ 78 h 109"/>
                  <a:gd name="T26" fmla="*/ 140 w 146"/>
                  <a:gd name="T27" fmla="*/ 86 h 109"/>
                  <a:gd name="T28" fmla="*/ 145 w 146"/>
                  <a:gd name="T29" fmla="*/ 101 h 109"/>
                  <a:gd name="T30" fmla="*/ 145 w 146"/>
                  <a:gd name="T31" fmla="*/ 105 h 109"/>
                  <a:gd name="T32" fmla="*/ 143 w 146"/>
                  <a:gd name="T33" fmla="*/ 98 h 109"/>
                  <a:gd name="T34" fmla="*/ 134 w 146"/>
                  <a:gd name="T35" fmla="*/ 88 h 109"/>
                  <a:gd name="T36" fmla="*/ 119 w 146"/>
                  <a:gd name="T37" fmla="*/ 78 h 109"/>
                  <a:gd name="T38" fmla="*/ 104 w 146"/>
                  <a:gd name="T39" fmla="*/ 71 h 109"/>
                  <a:gd name="T40" fmla="*/ 90 w 146"/>
                  <a:gd name="T41" fmla="*/ 69 h 109"/>
                  <a:gd name="T42" fmla="*/ 81 w 146"/>
                  <a:gd name="T43" fmla="*/ 66 h 109"/>
                  <a:gd name="T44" fmla="*/ 79 w 146"/>
                  <a:gd name="T45" fmla="*/ 69 h 109"/>
                  <a:gd name="T46" fmla="*/ 79 w 146"/>
                  <a:gd name="T47" fmla="*/ 78 h 109"/>
                  <a:gd name="T48" fmla="*/ 78 w 146"/>
                  <a:gd name="T49" fmla="*/ 76 h 109"/>
                  <a:gd name="T50" fmla="*/ 68 w 146"/>
                  <a:gd name="T51" fmla="*/ 66 h 109"/>
                  <a:gd name="T52" fmla="*/ 61 w 146"/>
                  <a:gd name="T53" fmla="*/ 52 h 109"/>
                  <a:gd name="T54" fmla="*/ 53 w 146"/>
                  <a:gd name="T55" fmla="*/ 45 h 109"/>
                  <a:gd name="T56" fmla="*/ 47 w 146"/>
                  <a:gd name="T57" fmla="*/ 44 h 109"/>
                  <a:gd name="T58" fmla="*/ 44 w 146"/>
                  <a:gd name="T59" fmla="*/ 41 h 109"/>
                  <a:gd name="T60" fmla="*/ 46 w 146"/>
                  <a:gd name="T61" fmla="*/ 36 h 109"/>
                  <a:gd name="T62" fmla="*/ 36 w 146"/>
                  <a:gd name="T63" fmla="*/ 31 h 109"/>
                  <a:gd name="T64" fmla="*/ 24 w 146"/>
                  <a:gd name="T65" fmla="*/ 31 h 109"/>
                  <a:gd name="T66" fmla="*/ 23 w 146"/>
                  <a:gd name="T67" fmla="*/ 35 h 109"/>
                  <a:gd name="T68" fmla="*/ 25 w 146"/>
                  <a:gd name="T69" fmla="*/ 38 h 109"/>
                  <a:gd name="T70" fmla="*/ 13 w 146"/>
                  <a:gd name="T71" fmla="*/ 23 h 109"/>
                  <a:gd name="T72" fmla="*/ 2 w 146"/>
                  <a:gd name="T73" fmla="*/ 11 h 109"/>
                  <a:gd name="T74" fmla="*/ 0 w 146"/>
                  <a:gd name="T75" fmla="*/ 5 h 109"/>
                  <a:gd name="T76" fmla="*/ 2 w 146"/>
                  <a:gd name="T77" fmla="*/ 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6" h="109">
                    <a:moveTo>
                      <a:pt x="5" y="3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4" y="2"/>
                    </a:lnTo>
                    <a:lnTo>
                      <a:pt x="32" y="4"/>
                    </a:lnTo>
                    <a:lnTo>
                      <a:pt x="38" y="8"/>
                    </a:lnTo>
                    <a:lnTo>
                      <a:pt x="40" y="9"/>
                    </a:lnTo>
                    <a:lnTo>
                      <a:pt x="42" y="11"/>
                    </a:lnTo>
                    <a:lnTo>
                      <a:pt x="44" y="13"/>
                    </a:lnTo>
                    <a:lnTo>
                      <a:pt x="44" y="15"/>
                    </a:lnTo>
                    <a:lnTo>
                      <a:pt x="47" y="21"/>
                    </a:lnTo>
                    <a:lnTo>
                      <a:pt x="51" y="27"/>
                    </a:lnTo>
                    <a:lnTo>
                      <a:pt x="55" y="32"/>
                    </a:lnTo>
                    <a:lnTo>
                      <a:pt x="61" y="38"/>
                    </a:lnTo>
                    <a:lnTo>
                      <a:pt x="74" y="49"/>
                    </a:lnTo>
                    <a:lnTo>
                      <a:pt x="84" y="57"/>
                    </a:lnTo>
                    <a:lnTo>
                      <a:pt x="93" y="63"/>
                    </a:lnTo>
                    <a:lnTo>
                      <a:pt x="102" y="65"/>
                    </a:lnTo>
                    <a:lnTo>
                      <a:pt x="110" y="67"/>
                    </a:lnTo>
                    <a:lnTo>
                      <a:pt x="118" y="69"/>
                    </a:lnTo>
                    <a:lnTo>
                      <a:pt x="124" y="71"/>
                    </a:lnTo>
                    <a:lnTo>
                      <a:pt x="131" y="74"/>
                    </a:lnTo>
                    <a:lnTo>
                      <a:pt x="134" y="78"/>
                    </a:lnTo>
                    <a:lnTo>
                      <a:pt x="137" y="81"/>
                    </a:lnTo>
                    <a:lnTo>
                      <a:pt x="140" y="86"/>
                    </a:lnTo>
                    <a:lnTo>
                      <a:pt x="143" y="92"/>
                    </a:lnTo>
                    <a:lnTo>
                      <a:pt x="145" y="101"/>
                    </a:lnTo>
                    <a:lnTo>
                      <a:pt x="146" y="109"/>
                    </a:lnTo>
                    <a:lnTo>
                      <a:pt x="145" y="105"/>
                    </a:lnTo>
                    <a:lnTo>
                      <a:pt x="144" y="101"/>
                    </a:lnTo>
                    <a:lnTo>
                      <a:pt x="143" y="98"/>
                    </a:lnTo>
                    <a:lnTo>
                      <a:pt x="140" y="95"/>
                    </a:lnTo>
                    <a:lnTo>
                      <a:pt x="134" y="88"/>
                    </a:lnTo>
                    <a:lnTo>
                      <a:pt x="126" y="83"/>
                    </a:lnTo>
                    <a:lnTo>
                      <a:pt x="119" y="78"/>
                    </a:lnTo>
                    <a:lnTo>
                      <a:pt x="111" y="73"/>
                    </a:lnTo>
                    <a:lnTo>
                      <a:pt x="104" y="71"/>
                    </a:lnTo>
                    <a:lnTo>
                      <a:pt x="97" y="70"/>
                    </a:lnTo>
                    <a:lnTo>
                      <a:pt x="90" y="69"/>
                    </a:lnTo>
                    <a:lnTo>
                      <a:pt x="84" y="66"/>
                    </a:lnTo>
                    <a:lnTo>
                      <a:pt x="81" y="66"/>
                    </a:lnTo>
                    <a:lnTo>
                      <a:pt x="80" y="66"/>
                    </a:lnTo>
                    <a:lnTo>
                      <a:pt x="79" y="69"/>
                    </a:lnTo>
                    <a:lnTo>
                      <a:pt x="78" y="73"/>
                    </a:lnTo>
                    <a:lnTo>
                      <a:pt x="79" y="78"/>
                    </a:lnTo>
                    <a:lnTo>
                      <a:pt x="79" y="79"/>
                    </a:lnTo>
                    <a:lnTo>
                      <a:pt x="78" y="76"/>
                    </a:lnTo>
                    <a:lnTo>
                      <a:pt x="73" y="71"/>
                    </a:lnTo>
                    <a:lnTo>
                      <a:pt x="68" y="66"/>
                    </a:lnTo>
                    <a:lnTo>
                      <a:pt x="63" y="57"/>
                    </a:lnTo>
                    <a:lnTo>
                      <a:pt x="61" y="52"/>
                    </a:lnTo>
                    <a:lnTo>
                      <a:pt x="57" y="49"/>
                    </a:lnTo>
                    <a:lnTo>
                      <a:pt x="53" y="45"/>
                    </a:lnTo>
                    <a:lnTo>
                      <a:pt x="49" y="44"/>
                    </a:lnTo>
                    <a:lnTo>
                      <a:pt x="47" y="44"/>
                    </a:lnTo>
                    <a:lnTo>
                      <a:pt x="46" y="43"/>
                    </a:lnTo>
                    <a:lnTo>
                      <a:pt x="44" y="41"/>
                    </a:lnTo>
                    <a:lnTo>
                      <a:pt x="44" y="40"/>
                    </a:lnTo>
                    <a:lnTo>
                      <a:pt x="46" y="36"/>
                    </a:lnTo>
                    <a:lnTo>
                      <a:pt x="44" y="33"/>
                    </a:lnTo>
                    <a:lnTo>
                      <a:pt x="36" y="31"/>
                    </a:lnTo>
                    <a:lnTo>
                      <a:pt x="27" y="30"/>
                    </a:lnTo>
                    <a:lnTo>
                      <a:pt x="24" y="31"/>
                    </a:lnTo>
                    <a:lnTo>
                      <a:pt x="23" y="32"/>
                    </a:lnTo>
                    <a:lnTo>
                      <a:pt x="23" y="35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17" y="29"/>
                    </a:lnTo>
                    <a:lnTo>
                      <a:pt x="13" y="23"/>
                    </a:lnTo>
                    <a:lnTo>
                      <a:pt x="6" y="15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4" name="Freeform 251">
                <a:extLst>
                  <a:ext uri="{FF2B5EF4-FFF2-40B4-BE49-F238E27FC236}">
                    <a16:creationId xmlns:a16="http://schemas.microsoft.com/office/drawing/2014/main" xmlns="" id="{5057D0CD-CAD4-473D-AD33-95FB43CA2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6" y="3500"/>
                <a:ext cx="93" cy="101"/>
              </a:xfrm>
              <a:custGeom>
                <a:avLst/>
                <a:gdLst>
                  <a:gd name="T0" fmla="*/ 8 w 370"/>
                  <a:gd name="T1" fmla="*/ 28 h 405"/>
                  <a:gd name="T2" fmla="*/ 47 w 370"/>
                  <a:gd name="T3" fmla="*/ 50 h 405"/>
                  <a:gd name="T4" fmla="*/ 84 w 370"/>
                  <a:gd name="T5" fmla="*/ 72 h 405"/>
                  <a:gd name="T6" fmla="*/ 119 w 370"/>
                  <a:gd name="T7" fmla="*/ 100 h 405"/>
                  <a:gd name="T8" fmla="*/ 139 w 370"/>
                  <a:gd name="T9" fmla="*/ 120 h 405"/>
                  <a:gd name="T10" fmla="*/ 147 w 370"/>
                  <a:gd name="T11" fmla="*/ 134 h 405"/>
                  <a:gd name="T12" fmla="*/ 160 w 370"/>
                  <a:gd name="T13" fmla="*/ 169 h 405"/>
                  <a:gd name="T14" fmla="*/ 171 w 370"/>
                  <a:gd name="T15" fmla="*/ 194 h 405"/>
                  <a:gd name="T16" fmla="*/ 176 w 370"/>
                  <a:gd name="T17" fmla="*/ 200 h 405"/>
                  <a:gd name="T18" fmla="*/ 185 w 370"/>
                  <a:gd name="T19" fmla="*/ 203 h 405"/>
                  <a:gd name="T20" fmla="*/ 197 w 370"/>
                  <a:gd name="T21" fmla="*/ 204 h 405"/>
                  <a:gd name="T22" fmla="*/ 220 w 370"/>
                  <a:gd name="T23" fmla="*/ 209 h 405"/>
                  <a:gd name="T24" fmla="*/ 217 w 370"/>
                  <a:gd name="T25" fmla="*/ 209 h 405"/>
                  <a:gd name="T26" fmla="*/ 217 w 370"/>
                  <a:gd name="T27" fmla="*/ 210 h 405"/>
                  <a:gd name="T28" fmla="*/ 224 w 370"/>
                  <a:gd name="T29" fmla="*/ 216 h 405"/>
                  <a:gd name="T30" fmla="*/ 237 w 370"/>
                  <a:gd name="T31" fmla="*/ 226 h 405"/>
                  <a:gd name="T32" fmla="*/ 254 w 370"/>
                  <a:gd name="T33" fmla="*/ 242 h 405"/>
                  <a:gd name="T34" fmla="*/ 271 w 370"/>
                  <a:gd name="T35" fmla="*/ 260 h 405"/>
                  <a:gd name="T36" fmla="*/ 306 w 370"/>
                  <a:gd name="T37" fmla="*/ 301 h 405"/>
                  <a:gd name="T38" fmla="*/ 333 w 370"/>
                  <a:gd name="T39" fmla="*/ 343 h 405"/>
                  <a:gd name="T40" fmla="*/ 348 w 370"/>
                  <a:gd name="T41" fmla="*/ 374 h 405"/>
                  <a:gd name="T42" fmla="*/ 357 w 370"/>
                  <a:gd name="T43" fmla="*/ 403 h 405"/>
                  <a:gd name="T44" fmla="*/ 364 w 370"/>
                  <a:gd name="T45" fmla="*/ 386 h 405"/>
                  <a:gd name="T46" fmla="*/ 343 w 370"/>
                  <a:gd name="T47" fmla="*/ 340 h 405"/>
                  <a:gd name="T48" fmla="*/ 312 w 370"/>
                  <a:gd name="T49" fmla="*/ 288 h 405"/>
                  <a:gd name="T50" fmla="*/ 278 w 370"/>
                  <a:gd name="T51" fmla="*/ 241 h 405"/>
                  <a:gd name="T52" fmla="*/ 247 w 370"/>
                  <a:gd name="T53" fmla="*/ 207 h 405"/>
                  <a:gd name="T54" fmla="*/ 226 w 370"/>
                  <a:gd name="T55" fmla="*/ 192 h 405"/>
                  <a:gd name="T56" fmla="*/ 214 w 370"/>
                  <a:gd name="T57" fmla="*/ 188 h 405"/>
                  <a:gd name="T58" fmla="*/ 208 w 370"/>
                  <a:gd name="T59" fmla="*/ 187 h 405"/>
                  <a:gd name="T60" fmla="*/ 199 w 370"/>
                  <a:gd name="T61" fmla="*/ 185 h 405"/>
                  <a:gd name="T62" fmla="*/ 184 w 370"/>
                  <a:gd name="T63" fmla="*/ 176 h 405"/>
                  <a:gd name="T64" fmla="*/ 172 w 370"/>
                  <a:gd name="T65" fmla="*/ 162 h 405"/>
                  <a:gd name="T66" fmla="*/ 162 w 370"/>
                  <a:gd name="T67" fmla="*/ 145 h 405"/>
                  <a:gd name="T68" fmla="*/ 149 w 370"/>
                  <a:gd name="T69" fmla="*/ 117 h 405"/>
                  <a:gd name="T70" fmla="*/ 132 w 370"/>
                  <a:gd name="T71" fmla="*/ 90 h 405"/>
                  <a:gd name="T72" fmla="*/ 118 w 370"/>
                  <a:gd name="T73" fmla="*/ 74 h 405"/>
                  <a:gd name="T74" fmla="*/ 89 w 370"/>
                  <a:gd name="T75" fmla="*/ 51 h 405"/>
                  <a:gd name="T76" fmla="*/ 51 w 370"/>
                  <a:gd name="T77" fmla="*/ 27 h 405"/>
                  <a:gd name="T78" fmla="*/ 10 w 370"/>
                  <a:gd name="T79" fmla="*/ 6 h 405"/>
                  <a:gd name="T80" fmla="*/ 0 w 370"/>
                  <a:gd name="T81" fmla="*/ 24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5">
                    <a:moveTo>
                      <a:pt x="0" y="24"/>
                    </a:moveTo>
                    <a:lnTo>
                      <a:pt x="8" y="28"/>
                    </a:lnTo>
                    <a:lnTo>
                      <a:pt x="32" y="41"/>
                    </a:lnTo>
                    <a:lnTo>
                      <a:pt x="47" y="50"/>
                    </a:lnTo>
                    <a:lnTo>
                      <a:pt x="65" y="61"/>
                    </a:lnTo>
                    <a:lnTo>
                      <a:pt x="84" y="72"/>
                    </a:lnTo>
                    <a:lnTo>
                      <a:pt x="103" y="88"/>
                    </a:lnTo>
                    <a:lnTo>
                      <a:pt x="119" y="100"/>
                    </a:lnTo>
                    <a:lnTo>
                      <a:pt x="132" y="113"/>
                    </a:lnTo>
                    <a:lnTo>
                      <a:pt x="139" y="120"/>
                    </a:lnTo>
                    <a:lnTo>
                      <a:pt x="143" y="126"/>
                    </a:lnTo>
                    <a:lnTo>
                      <a:pt x="147" y="134"/>
                    </a:lnTo>
                    <a:lnTo>
                      <a:pt x="152" y="143"/>
                    </a:lnTo>
                    <a:lnTo>
                      <a:pt x="160" y="169"/>
                    </a:lnTo>
                    <a:lnTo>
                      <a:pt x="168" y="190"/>
                    </a:lnTo>
                    <a:lnTo>
                      <a:pt x="171" y="194"/>
                    </a:lnTo>
                    <a:lnTo>
                      <a:pt x="173" y="198"/>
                    </a:lnTo>
                    <a:lnTo>
                      <a:pt x="176" y="200"/>
                    </a:lnTo>
                    <a:lnTo>
                      <a:pt x="181" y="202"/>
                    </a:lnTo>
                    <a:lnTo>
                      <a:pt x="185" y="203"/>
                    </a:lnTo>
                    <a:lnTo>
                      <a:pt x="190" y="204"/>
                    </a:lnTo>
                    <a:lnTo>
                      <a:pt x="197" y="204"/>
                    </a:lnTo>
                    <a:lnTo>
                      <a:pt x="203" y="203"/>
                    </a:lnTo>
                    <a:lnTo>
                      <a:pt x="220" y="209"/>
                    </a:lnTo>
                    <a:lnTo>
                      <a:pt x="219" y="209"/>
                    </a:lnTo>
                    <a:lnTo>
                      <a:pt x="217" y="209"/>
                    </a:lnTo>
                    <a:lnTo>
                      <a:pt x="217" y="209"/>
                    </a:lnTo>
                    <a:lnTo>
                      <a:pt x="217" y="210"/>
                    </a:lnTo>
                    <a:lnTo>
                      <a:pt x="221" y="213"/>
                    </a:lnTo>
                    <a:lnTo>
                      <a:pt x="224" y="216"/>
                    </a:lnTo>
                    <a:lnTo>
                      <a:pt x="233" y="222"/>
                    </a:lnTo>
                    <a:lnTo>
                      <a:pt x="237" y="226"/>
                    </a:lnTo>
                    <a:lnTo>
                      <a:pt x="244" y="232"/>
                    </a:lnTo>
                    <a:lnTo>
                      <a:pt x="254" y="242"/>
                    </a:lnTo>
                    <a:lnTo>
                      <a:pt x="263" y="251"/>
                    </a:lnTo>
                    <a:lnTo>
                      <a:pt x="271" y="260"/>
                    </a:lnTo>
                    <a:lnTo>
                      <a:pt x="290" y="281"/>
                    </a:lnTo>
                    <a:lnTo>
                      <a:pt x="306" y="301"/>
                    </a:lnTo>
                    <a:lnTo>
                      <a:pt x="321" y="322"/>
                    </a:lnTo>
                    <a:lnTo>
                      <a:pt x="333" y="343"/>
                    </a:lnTo>
                    <a:lnTo>
                      <a:pt x="341" y="358"/>
                    </a:lnTo>
                    <a:lnTo>
                      <a:pt x="348" y="374"/>
                    </a:lnTo>
                    <a:lnTo>
                      <a:pt x="353" y="389"/>
                    </a:lnTo>
                    <a:lnTo>
                      <a:pt x="357" y="403"/>
                    </a:lnTo>
                    <a:lnTo>
                      <a:pt x="370" y="405"/>
                    </a:lnTo>
                    <a:lnTo>
                      <a:pt x="364" y="386"/>
                    </a:lnTo>
                    <a:lnTo>
                      <a:pt x="354" y="364"/>
                    </a:lnTo>
                    <a:lnTo>
                      <a:pt x="343" y="340"/>
                    </a:lnTo>
                    <a:lnTo>
                      <a:pt x="329" y="314"/>
                    </a:lnTo>
                    <a:lnTo>
                      <a:pt x="312" y="288"/>
                    </a:lnTo>
                    <a:lnTo>
                      <a:pt x="296" y="263"/>
                    </a:lnTo>
                    <a:lnTo>
                      <a:pt x="278" y="241"/>
                    </a:lnTo>
                    <a:lnTo>
                      <a:pt x="261" y="220"/>
                    </a:lnTo>
                    <a:lnTo>
                      <a:pt x="247" y="207"/>
                    </a:lnTo>
                    <a:lnTo>
                      <a:pt x="233" y="196"/>
                    </a:lnTo>
                    <a:lnTo>
                      <a:pt x="226" y="192"/>
                    </a:lnTo>
                    <a:lnTo>
                      <a:pt x="220" y="190"/>
                    </a:lnTo>
                    <a:lnTo>
                      <a:pt x="214" y="188"/>
                    </a:lnTo>
                    <a:lnTo>
                      <a:pt x="208" y="187"/>
                    </a:lnTo>
                    <a:lnTo>
                      <a:pt x="208" y="187"/>
                    </a:lnTo>
                    <a:lnTo>
                      <a:pt x="208" y="187"/>
                    </a:lnTo>
                    <a:lnTo>
                      <a:pt x="199" y="185"/>
                    </a:lnTo>
                    <a:lnTo>
                      <a:pt x="190" y="181"/>
                    </a:lnTo>
                    <a:lnTo>
                      <a:pt x="184" y="176"/>
                    </a:lnTo>
                    <a:lnTo>
                      <a:pt x="178" y="169"/>
                    </a:lnTo>
                    <a:lnTo>
                      <a:pt x="172" y="162"/>
                    </a:lnTo>
                    <a:lnTo>
                      <a:pt x="168" y="153"/>
                    </a:lnTo>
                    <a:lnTo>
                      <a:pt x="162" y="145"/>
                    </a:lnTo>
                    <a:lnTo>
                      <a:pt x="158" y="135"/>
                    </a:lnTo>
                    <a:lnTo>
                      <a:pt x="149" y="117"/>
                    </a:lnTo>
                    <a:lnTo>
                      <a:pt x="139" y="98"/>
                    </a:lnTo>
                    <a:lnTo>
                      <a:pt x="132" y="90"/>
                    </a:lnTo>
                    <a:lnTo>
                      <a:pt x="126" y="81"/>
                    </a:lnTo>
                    <a:lnTo>
                      <a:pt x="118" y="74"/>
                    </a:lnTo>
                    <a:lnTo>
                      <a:pt x="108" y="66"/>
                    </a:lnTo>
                    <a:lnTo>
                      <a:pt x="89" y="51"/>
                    </a:lnTo>
                    <a:lnTo>
                      <a:pt x="70" y="38"/>
                    </a:lnTo>
                    <a:lnTo>
                      <a:pt x="51" y="27"/>
                    </a:lnTo>
                    <a:lnTo>
                      <a:pt x="35" y="17"/>
                    </a:lnTo>
                    <a:lnTo>
                      <a:pt x="10" y="6"/>
                    </a:lnTo>
                    <a:lnTo>
                      <a:pt x="2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5" name="Freeform 252">
                <a:extLst>
                  <a:ext uri="{FF2B5EF4-FFF2-40B4-BE49-F238E27FC236}">
                    <a16:creationId xmlns:a16="http://schemas.microsoft.com/office/drawing/2014/main" xmlns="" id="{A2FAE6F6-2A44-4E05-9E04-75769D9F4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7" y="3503"/>
                <a:ext cx="41" cy="47"/>
              </a:xfrm>
              <a:custGeom>
                <a:avLst/>
                <a:gdLst>
                  <a:gd name="T0" fmla="*/ 4 w 165"/>
                  <a:gd name="T1" fmla="*/ 5 h 190"/>
                  <a:gd name="T2" fmla="*/ 20 w 165"/>
                  <a:gd name="T3" fmla="*/ 18 h 190"/>
                  <a:gd name="T4" fmla="*/ 35 w 165"/>
                  <a:gd name="T5" fmla="*/ 27 h 190"/>
                  <a:gd name="T6" fmla="*/ 54 w 165"/>
                  <a:gd name="T7" fmla="*/ 34 h 190"/>
                  <a:gd name="T8" fmla="*/ 79 w 165"/>
                  <a:gd name="T9" fmla="*/ 38 h 190"/>
                  <a:gd name="T10" fmla="*/ 93 w 165"/>
                  <a:gd name="T11" fmla="*/ 42 h 190"/>
                  <a:gd name="T12" fmla="*/ 100 w 165"/>
                  <a:gd name="T13" fmla="*/ 51 h 190"/>
                  <a:gd name="T14" fmla="*/ 112 w 165"/>
                  <a:gd name="T15" fmla="*/ 70 h 190"/>
                  <a:gd name="T16" fmla="*/ 123 w 165"/>
                  <a:gd name="T17" fmla="*/ 91 h 190"/>
                  <a:gd name="T18" fmla="*/ 126 w 165"/>
                  <a:gd name="T19" fmla="*/ 100 h 190"/>
                  <a:gd name="T20" fmla="*/ 109 w 165"/>
                  <a:gd name="T21" fmla="*/ 80 h 190"/>
                  <a:gd name="T22" fmla="*/ 90 w 165"/>
                  <a:gd name="T23" fmla="*/ 73 h 190"/>
                  <a:gd name="T24" fmla="*/ 79 w 165"/>
                  <a:gd name="T25" fmla="*/ 76 h 190"/>
                  <a:gd name="T26" fmla="*/ 80 w 165"/>
                  <a:gd name="T27" fmla="*/ 74 h 190"/>
                  <a:gd name="T28" fmla="*/ 80 w 165"/>
                  <a:gd name="T29" fmla="*/ 71 h 190"/>
                  <a:gd name="T30" fmla="*/ 73 w 165"/>
                  <a:gd name="T31" fmla="*/ 68 h 190"/>
                  <a:gd name="T32" fmla="*/ 60 w 165"/>
                  <a:gd name="T33" fmla="*/ 68 h 190"/>
                  <a:gd name="T34" fmla="*/ 55 w 165"/>
                  <a:gd name="T35" fmla="*/ 71 h 190"/>
                  <a:gd name="T36" fmla="*/ 58 w 165"/>
                  <a:gd name="T37" fmla="*/ 82 h 190"/>
                  <a:gd name="T38" fmla="*/ 61 w 165"/>
                  <a:gd name="T39" fmla="*/ 95 h 190"/>
                  <a:gd name="T40" fmla="*/ 66 w 165"/>
                  <a:gd name="T41" fmla="*/ 101 h 190"/>
                  <a:gd name="T42" fmla="*/ 73 w 165"/>
                  <a:gd name="T43" fmla="*/ 110 h 190"/>
                  <a:gd name="T44" fmla="*/ 95 w 165"/>
                  <a:gd name="T45" fmla="*/ 121 h 190"/>
                  <a:gd name="T46" fmla="*/ 123 w 165"/>
                  <a:gd name="T47" fmla="*/ 141 h 190"/>
                  <a:gd name="T48" fmla="*/ 139 w 165"/>
                  <a:gd name="T49" fmla="*/ 154 h 190"/>
                  <a:gd name="T50" fmla="*/ 157 w 165"/>
                  <a:gd name="T51" fmla="*/ 162 h 190"/>
                  <a:gd name="T52" fmla="*/ 164 w 165"/>
                  <a:gd name="T53" fmla="*/ 167 h 190"/>
                  <a:gd name="T54" fmla="*/ 165 w 165"/>
                  <a:gd name="T55" fmla="*/ 169 h 190"/>
                  <a:gd name="T56" fmla="*/ 163 w 165"/>
                  <a:gd name="T57" fmla="*/ 173 h 190"/>
                  <a:gd name="T58" fmla="*/ 156 w 165"/>
                  <a:gd name="T59" fmla="*/ 173 h 190"/>
                  <a:gd name="T60" fmla="*/ 144 w 165"/>
                  <a:gd name="T61" fmla="*/ 167 h 190"/>
                  <a:gd name="T62" fmla="*/ 116 w 165"/>
                  <a:gd name="T63" fmla="*/ 152 h 190"/>
                  <a:gd name="T64" fmla="*/ 101 w 165"/>
                  <a:gd name="T65" fmla="*/ 143 h 190"/>
                  <a:gd name="T66" fmla="*/ 94 w 165"/>
                  <a:gd name="T67" fmla="*/ 145 h 190"/>
                  <a:gd name="T68" fmla="*/ 90 w 165"/>
                  <a:gd name="T69" fmla="*/ 149 h 190"/>
                  <a:gd name="T70" fmla="*/ 90 w 165"/>
                  <a:gd name="T71" fmla="*/ 156 h 190"/>
                  <a:gd name="T72" fmla="*/ 96 w 165"/>
                  <a:gd name="T73" fmla="*/ 164 h 190"/>
                  <a:gd name="T74" fmla="*/ 102 w 165"/>
                  <a:gd name="T75" fmla="*/ 170 h 190"/>
                  <a:gd name="T76" fmla="*/ 102 w 165"/>
                  <a:gd name="T77" fmla="*/ 173 h 190"/>
                  <a:gd name="T78" fmla="*/ 93 w 165"/>
                  <a:gd name="T79" fmla="*/ 167 h 190"/>
                  <a:gd name="T80" fmla="*/ 73 w 165"/>
                  <a:gd name="T81" fmla="*/ 160 h 190"/>
                  <a:gd name="T82" fmla="*/ 58 w 165"/>
                  <a:gd name="T83" fmla="*/ 151 h 190"/>
                  <a:gd name="T84" fmla="*/ 46 w 165"/>
                  <a:gd name="T85" fmla="*/ 147 h 190"/>
                  <a:gd name="T86" fmla="*/ 27 w 165"/>
                  <a:gd name="T87" fmla="*/ 140 h 190"/>
                  <a:gd name="T88" fmla="*/ 17 w 165"/>
                  <a:gd name="T89" fmla="*/ 143 h 190"/>
                  <a:gd name="T90" fmla="*/ 26 w 165"/>
                  <a:gd name="T91" fmla="*/ 154 h 190"/>
                  <a:gd name="T92" fmla="*/ 37 w 165"/>
                  <a:gd name="T93" fmla="*/ 163 h 190"/>
                  <a:gd name="T94" fmla="*/ 45 w 165"/>
                  <a:gd name="T95" fmla="*/ 172 h 190"/>
                  <a:gd name="T96" fmla="*/ 51 w 165"/>
                  <a:gd name="T97" fmla="*/ 180 h 190"/>
                  <a:gd name="T98" fmla="*/ 51 w 165"/>
                  <a:gd name="T99" fmla="*/ 186 h 190"/>
                  <a:gd name="T100" fmla="*/ 44 w 165"/>
                  <a:gd name="T101" fmla="*/ 186 h 190"/>
                  <a:gd name="T102" fmla="*/ 30 w 165"/>
                  <a:gd name="T103" fmla="*/ 181 h 190"/>
                  <a:gd name="T104" fmla="*/ 20 w 165"/>
                  <a:gd name="T105" fmla="*/ 181 h 190"/>
                  <a:gd name="T106" fmla="*/ 17 w 165"/>
                  <a:gd name="T107" fmla="*/ 186 h 190"/>
                  <a:gd name="T108" fmla="*/ 16 w 165"/>
                  <a:gd name="T109" fmla="*/ 181 h 190"/>
                  <a:gd name="T110" fmla="*/ 8 w 165"/>
                  <a:gd name="T111" fmla="*/ 157 h 190"/>
                  <a:gd name="T112" fmla="*/ 1 w 165"/>
                  <a:gd name="T113" fmla="*/ 110 h 190"/>
                  <a:gd name="T114" fmla="*/ 1 w 165"/>
                  <a:gd name="T115" fmla="*/ 3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5" h="190">
                    <a:moveTo>
                      <a:pt x="0" y="0"/>
                    </a:moveTo>
                    <a:lnTo>
                      <a:pt x="4" y="5"/>
                    </a:lnTo>
                    <a:lnTo>
                      <a:pt x="12" y="12"/>
                    </a:lnTo>
                    <a:lnTo>
                      <a:pt x="20" y="18"/>
                    </a:lnTo>
                    <a:lnTo>
                      <a:pt x="27" y="22"/>
                    </a:lnTo>
                    <a:lnTo>
                      <a:pt x="35" y="27"/>
                    </a:lnTo>
                    <a:lnTo>
                      <a:pt x="42" y="31"/>
                    </a:lnTo>
                    <a:lnTo>
                      <a:pt x="54" y="34"/>
                    </a:lnTo>
                    <a:lnTo>
                      <a:pt x="67" y="36"/>
                    </a:lnTo>
                    <a:lnTo>
                      <a:pt x="79" y="38"/>
                    </a:lnTo>
                    <a:lnTo>
                      <a:pt x="88" y="40"/>
                    </a:lnTo>
                    <a:lnTo>
                      <a:pt x="93" y="42"/>
                    </a:lnTo>
                    <a:lnTo>
                      <a:pt x="97" y="45"/>
                    </a:lnTo>
                    <a:lnTo>
                      <a:pt x="100" y="51"/>
                    </a:lnTo>
                    <a:lnTo>
                      <a:pt x="104" y="57"/>
                    </a:lnTo>
                    <a:lnTo>
                      <a:pt x="112" y="70"/>
                    </a:lnTo>
                    <a:lnTo>
                      <a:pt x="117" y="80"/>
                    </a:lnTo>
                    <a:lnTo>
                      <a:pt x="123" y="91"/>
                    </a:lnTo>
                    <a:lnTo>
                      <a:pt x="126" y="99"/>
                    </a:lnTo>
                    <a:lnTo>
                      <a:pt x="126" y="100"/>
                    </a:lnTo>
                    <a:lnTo>
                      <a:pt x="119" y="92"/>
                    </a:lnTo>
                    <a:lnTo>
                      <a:pt x="109" y="80"/>
                    </a:lnTo>
                    <a:lnTo>
                      <a:pt x="103" y="74"/>
                    </a:lnTo>
                    <a:lnTo>
                      <a:pt x="90" y="73"/>
                    </a:lnTo>
                    <a:lnTo>
                      <a:pt x="78" y="74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0" y="74"/>
                    </a:lnTo>
                    <a:lnTo>
                      <a:pt x="81" y="73"/>
                    </a:lnTo>
                    <a:lnTo>
                      <a:pt x="80" y="71"/>
                    </a:lnTo>
                    <a:lnTo>
                      <a:pt x="78" y="69"/>
                    </a:lnTo>
                    <a:lnTo>
                      <a:pt x="73" y="68"/>
                    </a:lnTo>
                    <a:lnTo>
                      <a:pt x="67" y="68"/>
                    </a:lnTo>
                    <a:lnTo>
                      <a:pt x="60" y="68"/>
                    </a:lnTo>
                    <a:lnTo>
                      <a:pt x="57" y="69"/>
                    </a:lnTo>
                    <a:lnTo>
                      <a:pt x="55" y="71"/>
                    </a:lnTo>
                    <a:lnTo>
                      <a:pt x="55" y="74"/>
                    </a:lnTo>
                    <a:lnTo>
                      <a:pt x="58" y="82"/>
                    </a:lnTo>
                    <a:lnTo>
                      <a:pt x="60" y="91"/>
                    </a:lnTo>
                    <a:lnTo>
                      <a:pt x="61" y="95"/>
                    </a:lnTo>
                    <a:lnTo>
                      <a:pt x="63" y="98"/>
                    </a:lnTo>
                    <a:lnTo>
                      <a:pt x="66" y="101"/>
                    </a:lnTo>
                    <a:lnTo>
                      <a:pt x="68" y="105"/>
                    </a:lnTo>
                    <a:lnTo>
                      <a:pt x="73" y="110"/>
                    </a:lnTo>
                    <a:lnTo>
                      <a:pt x="81" y="113"/>
                    </a:lnTo>
                    <a:lnTo>
                      <a:pt x="95" y="121"/>
                    </a:lnTo>
                    <a:lnTo>
                      <a:pt x="110" y="128"/>
                    </a:lnTo>
                    <a:lnTo>
                      <a:pt x="123" y="141"/>
                    </a:lnTo>
                    <a:lnTo>
                      <a:pt x="133" y="152"/>
                    </a:lnTo>
                    <a:lnTo>
                      <a:pt x="139" y="154"/>
                    </a:lnTo>
                    <a:lnTo>
                      <a:pt x="151" y="159"/>
                    </a:lnTo>
                    <a:lnTo>
                      <a:pt x="157" y="162"/>
                    </a:lnTo>
                    <a:lnTo>
                      <a:pt x="162" y="165"/>
                    </a:lnTo>
                    <a:lnTo>
                      <a:pt x="164" y="167"/>
                    </a:lnTo>
                    <a:lnTo>
                      <a:pt x="165" y="168"/>
                    </a:lnTo>
                    <a:lnTo>
                      <a:pt x="165" y="169"/>
                    </a:lnTo>
                    <a:lnTo>
                      <a:pt x="165" y="170"/>
                    </a:lnTo>
                    <a:lnTo>
                      <a:pt x="163" y="173"/>
                    </a:lnTo>
                    <a:lnTo>
                      <a:pt x="159" y="173"/>
                    </a:lnTo>
                    <a:lnTo>
                      <a:pt x="156" y="173"/>
                    </a:lnTo>
                    <a:lnTo>
                      <a:pt x="153" y="172"/>
                    </a:lnTo>
                    <a:lnTo>
                      <a:pt x="144" y="167"/>
                    </a:lnTo>
                    <a:lnTo>
                      <a:pt x="135" y="163"/>
                    </a:lnTo>
                    <a:lnTo>
                      <a:pt x="116" y="152"/>
                    </a:lnTo>
                    <a:lnTo>
                      <a:pt x="106" y="146"/>
                    </a:lnTo>
                    <a:lnTo>
                      <a:pt x="101" y="143"/>
                    </a:lnTo>
                    <a:lnTo>
                      <a:pt x="97" y="143"/>
                    </a:lnTo>
                    <a:lnTo>
                      <a:pt x="94" y="145"/>
                    </a:lnTo>
                    <a:lnTo>
                      <a:pt x="92" y="147"/>
                    </a:lnTo>
                    <a:lnTo>
                      <a:pt x="90" y="149"/>
                    </a:lnTo>
                    <a:lnTo>
                      <a:pt x="90" y="153"/>
                    </a:lnTo>
                    <a:lnTo>
                      <a:pt x="90" y="156"/>
                    </a:lnTo>
                    <a:lnTo>
                      <a:pt x="93" y="161"/>
                    </a:lnTo>
                    <a:lnTo>
                      <a:pt x="96" y="164"/>
                    </a:lnTo>
                    <a:lnTo>
                      <a:pt x="99" y="167"/>
                    </a:lnTo>
                    <a:lnTo>
                      <a:pt x="102" y="170"/>
                    </a:lnTo>
                    <a:lnTo>
                      <a:pt x="103" y="172"/>
                    </a:lnTo>
                    <a:lnTo>
                      <a:pt x="102" y="173"/>
                    </a:lnTo>
                    <a:lnTo>
                      <a:pt x="100" y="172"/>
                    </a:lnTo>
                    <a:lnTo>
                      <a:pt x="93" y="167"/>
                    </a:lnTo>
                    <a:lnTo>
                      <a:pt x="84" y="165"/>
                    </a:lnTo>
                    <a:lnTo>
                      <a:pt x="73" y="160"/>
                    </a:lnTo>
                    <a:lnTo>
                      <a:pt x="63" y="153"/>
                    </a:lnTo>
                    <a:lnTo>
                      <a:pt x="58" y="151"/>
                    </a:lnTo>
                    <a:lnTo>
                      <a:pt x="53" y="148"/>
                    </a:lnTo>
                    <a:lnTo>
                      <a:pt x="46" y="147"/>
                    </a:lnTo>
                    <a:lnTo>
                      <a:pt x="40" y="146"/>
                    </a:lnTo>
                    <a:lnTo>
                      <a:pt x="27" y="140"/>
                    </a:lnTo>
                    <a:lnTo>
                      <a:pt x="16" y="137"/>
                    </a:lnTo>
                    <a:lnTo>
                      <a:pt x="17" y="143"/>
                    </a:lnTo>
                    <a:lnTo>
                      <a:pt x="20" y="149"/>
                    </a:lnTo>
                    <a:lnTo>
                      <a:pt x="26" y="154"/>
                    </a:lnTo>
                    <a:lnTo>
                      <a:pt x="31" y="159"/>
                    </a:lnTo>
                    <a:lnTo>
                      <a:pt x="37" y="163"/>
                    </a:lnTo>
                    <a:lnTo>
                      <a:pt x="41" y="167"/>
                    </a:lnTo>
                    <a:lnTo>
                      <a:pt x="45" y="172"/>
                    </a:lnTo>
                    <a:lnTo>
                      <a:pt x="48" y="175"/>
                    </a:lnTo>
                    <a:lnTo>
                      <a:pt x="51" y="180"/>
                    </a:lnTo>
                    <a:lnTo>
                      <a:pt x="51" y="183"/>
                    </a:lnTo>
                    <a:lnTo>
                      <a:pt x="51" y="186"/>
                    </a:lnTo>
                    <a:lnTo>
                      <a:pt x="49" y="186"/>
                    </a:lnTo>
                    <a:lnTo>
                      <a:pt x="44" y="186"/>
                    </a:lnTo>
                    <a:lnTo>
                      <a:pt x="38" y="183"/>
                    </a:lnTo>
                    <a:lnTo>
                      <a:pt x="30" y="181"/>
                    </a:lnTo>
                    <a:lnTo>
                      <a:pt x="24" y="180"/>
                    </a:lnTo>
                    <a:lnTo>
                      <a:pt x="20" y="181"/>
                    </a:lnTo>
                    <a:lnTo>
                      <a:pt x="18" y="182"/>
                    </a:lnTo>
                    <a:lnTo>
                      <a:pt x="17" y="186"/>
                    </a:lnTo>
                    <a:lnTo>
                      <a:pt x="16" y="190"/>
                    </a:lnTo>
                    <a:lnTo>
                      <a:pt x="16" y="181"/>
                    </a:lnTo>
                    <a:lnTo>
                      <a:pt x="16" y="168"/>
                    </a:lnTo>
                    <a:lnTo>
                      <a:pt x="8" y="157"/>
                    </a:lnTo>
                    <a:lnTo>
                      <a:pt x="0" y="145"/>
                    </a:lnTo>
                    <a:lnTo>
                      <a:pt x="1" y="110"/>
                    </a:lnTo>
                    <a:lnTo>
                      <a:pt x="1" y="71"/>
                    </a:lnTo>
                    <a:lnTo>
                      <a:pt x="1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6" name="Freeform 253">
                <a:extLst>
                  <a:ext uri="{FF2B5EF4-FFF2-40B4-BE49-F238E27FC236}">
                    <a16:creationId xmlns:a16="http://schemas.microsoft.com/office/drawing/2014/main" xmlns="" id="{B572EF44-BA6A-444B-A9A1-C1DCC2F67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" y="3400"/>
                <a:ext cx="93" cy="101"/>
              </a:xfrm>
              <a:custGeom>
                <a:avLst/>
                <a:gdLst>
                  <a:gd name="T0" fmla="*/ 8 w 370"/>
                  <a:gd name="T1" fmla="*/ 28 h 403"/>
                  <a:gd name="T2" fmla="*/ 47 w 370"/>
                  <a:gd name="T3" fmla="*/ 49 h 403"/>
                  <a:gd name="T4" fmla="*/ 84 w 370"/>
                  <a:gd name="T5" fmla="*/ 72 h 403"/>
                  <a:gd name="T6" fmla="*/ 119 w 370"/>
                  <a:gd name="T7" fmla="*/ 99 h 403"/>
                  <a:gd name="T8" fmla="*/ 138 w 370"/>
                  <a:gd name="T9" fmla="*/ 119 h 403"/>
                  <a:gd name="T10" fmla="*/ 147 w 370"/>
                  <a:gd name="T11" fmla="*/ 134 h 403"/>
                  <a:gd name="T12" fmla="*/ 160 w 370"/>
                  <a:gd name="T13" fmla="*/ 168 h 403"/>
                  <a:gd name="T14" fmla="*/ 170 w 370"/>
                  <a:gd name="T15" fmla="*/ 193 h 403"/>
                  <a:gd name="T16" fmla="*/ 177 w 370"/>
                  <a:gd name="T17" fmla="*/ 200 h 403"/>
                  <a:gd name="T18" fmla="*/ 185 w 370"/>
                  <a:gd name="T19" fmla="*/ 203 h 403"/>
                  <a:gd name="T20" fmla="*/ 196 w 370"/>
                  <a:gd name="T21" fmla="*/ 203 h 403"/>
                  <a:gd name="T22" fmla="*/ 220 w 370"/>
                  <a:gd name="T23" fmla="*/ 209 h 403"/>
                  <a:gd name="T24" fmla="*/ 218 w 370"/>
                  <a:gd name="T25" fmla="*/ 208 h 403"/>
                  <a:gd name="T26" fmla="*/ 218 w 370"/>
                  <a:gd name="T27" fmla="*/ 209 h 403"/>
                  <a:gd name="T28" fmla="*/ 224 w 370"/>
                  <a:gd name="T29" fmla="*/ 215 h 403"/>
                  <a:gd name="T30" fmla="*/ 237 w 370"/>
                  <a:gd name="T31" fmla="*/ 226 h 403"/>
                  <a:gd name="T32" fmla="*/ 253 w 370"/>
                  <a:gd name="T33" fmla="*/ 241 h 403"/>
                  <a:gd name="T34" fmla="*/ 270 w 370"/>
                  <a:gd name="T35" fmla="*/ 259 h 403"/>
                  <a:gd name="T36" fmla="*/ 306 w 370"/>
                  <a:gd name="T37" fmla="*/ 300 h 403"/>
                  <a:gd name="T38" fmla="*/ 333 w 370"/>
                  <a:gd name="T39" fmla="*/ 342 h 403"/>
                  <a:gd name="T40" fmla="*/ 348 w 370"/>
                  <a:gd name="T41" fmla="*/ 373 h 403"/>
                  <a:gd name="T42" fmla="*/ 357 w 370"/>
                  <a:gd name="T43" fmla="*/ 403 h 403"/>
                  <a:gd name="T44" fmla="*/ 363 w 370"/>
                  <a:gd name="T45" fmla="*/ 385 h 403"/>
                  <a:gd name="T46" fmla="*/ 343 w 370"/>
                  <a:gd name="T47" fmla="*/ 339 h 403"/>
                  <a:gd name="T48" fmla="*/ 313 w 370"/>
                  <a:gd name="T49" fmla="*/ 287 h 403"/>
                  <a:gd name="T50" fmla="*/ 278 w 370"/>
                  <a:gd name="T51" fmla="*/ 240 h 403"/>
                  <a:gd name="T52" fmla="*/ 246 w 370"/>
                  <a:gd name="T53" fmla="*/ 206 h 403"/>
                  <a:gd name="T54" fmla="*/ 226 w 370"/>
                  <a:gd name="T55" fmla="*/ 192 h 403"/>
                  <a:gd name="T56" fmla="*/ 214 w 370"/>
                  <a:gd name="T57" fmla="*/ 187 h 403"/>
                  <a:gd name="T58" fmla="*/ 208 w 370"/>
                  <a:gd name="T59" fmla="*/ 186 h 403"/>
                  <a:gd name="T60" fmla="*/ 198 w 370"/>
                  <a:gd name="T61" fmla="*/ 184 h 403"/>
                  <a:gd name="T62" fmla="*/ 184 w 370"/>
                  <a:gd name="T63" fmla="*/ 176 h 403"/>
                  <a:gd name="T64" fmla="*/ 172 w 370"/>
                  <a:gd name="T65" fmla="*/ 162 h 403"/>
                  <a:gd name="T66" fmla="*/ 163 w 370"/>
                  <a:gd name="T67" fmla="*/ 144 h 403"/>
                  <a:gd name="T68" fmla="*/ 149 w 370"/>
                  <a:gd name="T69" fmla="*/ 116 h 403"/>
                  <a:gd name="T70" fmla="*/ 132 w 370"/>
                  <a:gd name="T71" fmla="*/ 89 h 403"/>
                  <a:gd name="T72" fmla="*/ 117 w 370"/>
                  <a:gd name="T73" fmla="*/ 72 h 403"/>
                  <a:gd name="T74" fmla="*/ 89 w 370"/>
                  <a:gd name="T75" fmla="*/ 51 h 403"/>
                  <a:gd name="T76" fmla="*/ 51 w 370"/>
                  <a:gd name="T77" fmla="*/ 26 h 403"/>
                  <a:gd name="T78" fmla="*/ 10 w 370"/>
                  <a:gd name="T79" fmla="*/ 5 h 403"/>
                  <a:gd name="T80" fmla="*/ 0 w 370"/>
                  <a:gd name="T81" fmla="*/ 24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3">
                    <a:moveTo>
                      <a:pt x="0" y="24"/>
                    </a:moveTo>
                    <a:lnTo>
                      <a:pt x="8" y="28"/>
                    </a:lnTo>
                    <a:lnTo>
                      <a:pt x="31" y="40"/>
                    </a:lnTo>
                    <a:lnTo>
                      <a:pt x="47" y="49"/>
                    </a:lnTo>
                    <a:lnTo>
                      <a:pt x="64" y="60"/>
                    </a:lnTo>
                    <a:lnTo>
                      <a:pt x="84" y="72"/>
                    </a:lnTo>
                    <a:lnTo>
                      <a:pt x="103" y="86"/>
                    </a:lnTo>
                    <a:lnTo>
                      <a:pt x="119" y="99"/>
                    </a:lnTo>
                    <a:lnTo>
                      <a:pt x="132" y="112"/>
                    </a:lnTo>
                    <a:lnTo>
                      <a:pt x="138" y="119"/>
                    </a:lnTo>
                    <a:lnTo>
                      <a:pt x="143" y="126"/>
                    </a:lnTo>
                    <a:lnTo>
                      <a:pt x="147" y="134"/>
                    </a:lnTo>
                    <a:lnTo>
                      <a:pt x="152" y="141"/>
                    </a:lnTo>
                    <a:lnTo>
                      <a:pt x="160" y="168"/>
                    </a:lnTo>
                    <a:lnTo>
                      <a:pt x="168" y="189"/>
                    </a:lnTo>
                    <a:lnTo>
                      <a:pt x="170" y="193"/>
                    </a:lnTo>
                    <a:lnTo>
                      <a:pt x="173" y="196"/>
                    </a:lnTo>
                    <a:lnTo>
                      <a:pt x="177" y="200"/>
                    </a:lnTo>
                    <a:lnTo>
                      <a:pt x="181" y="202"/>
                    </a:lnTo>
                    <a:lnTo>
                      <a:pt x="185" y="203"/>
                    </a:lnTo>
                    <a:lnTo>
                      <a:pt x="191" y="203"/>
                    </a:lnTo>
                    <a:lnTo>
                      <a:pt x="196" y="203"/>
                    </a:lnTo>
                    <a:lnTo>
                      <a:pt x="204" y="202"/>
                    </a:lnTo>
                    <a:lnTo>
                      <a:pt x="220" y="209"/>
                    </a:lnTo>
                    <a:lnTo>
                      <a:pt x="218" y="208"/>
                    </a:lnTo>
                    <a:lnTo>
                      <a:pt x="218" y="208"/>
                    </a:lnTo>
                    <a:lnTo>
                      <a:pt x="218" y="208"/>
                    </a:lnTo>
                    <a:lnTo>
                      <a:pt x="218" y="209"/>
                    </a:lnTo>
                    <a:lnTo>
                      <a:pt x="220" y="212"/>
                    </a:lnTo>
                    <a:lnTo>
                      <a:pt x="224" y="215"/>
                    </a:lnTo>
                    <a:lnTo>
                      <a:pt x="233" y="221"/>
                    </a:lnTo>
                    <a:lnTo>
                      <a:pt x="237" y="226"/>
                    </a:lnTo>
                    <a:lnTo>
                      <a:pt x="245" y="232"/>
                    </a:lnTo>
                    <a:lnTo>
                      <a:pt x="253" y="241"/>
                    </a:lnTo>
                    <a:lnTo>
                      <a:pt x="263" y="251"/>
                    </a:lnTo>
                    <a:lnTo>
                      <a:pt x="270" y="259"/>
                    </a:lnTo>
                    <a:lnTo>
                      <a:pt x="290" y="279"/>
                    </a:lnTo>
                    <a:lnTo>
                      <a:pt x="306" y="300"/>
                    </a:lnTo>
                    <a:lnTo>
                      <a:pt x="321" y="322"/>
                    </a:lnTo>
                    <a:lnTo>
                      <a:pt x="333" y="342"/>
                    </a:lnTo>
                    <a:lnTo>
                      <a:pt x="342" y="358"/>
                    </a:lnTo>
                    <a:lnTo>
                      <a:pt x="348" y="373"/>
                    </a:lnTo>
                    <a:lnTo>
                      <a:pt x="354" y="388"/>
                    </a:lnTo>
                    <a:lnTo>
                      <a:pt x="357" y="403"/>
                    </a:lnTo>
                    <a:lnTo>
                      <a:pt x="370" y="403"/>
                    </a:lnTo>
                    <a:lnTo>
                      <a:pt x="363" y="385"/>
                    </a:lnTo>
                    <a:lnTo>
                      <a:pt x="355" y="364"/>
                    </a:lnTo>
                    <a:lnTo>
                      <a:pt x="343" y="339"/>
                    </a:lnTo>
                    <a:lnTo>
                      <a:pt x="329" y="313"/>
                    </a:lnTo>
                    <a:lnTo>
                      <a:pt x="313" y="287"/>
                    </a:lnTo>
                    <a:lnTo>
                      <a:pt x="295" y="262"/>
                    </a:lnTo>
                    <a:lnTo>
                      <a:pt x="278" y="240"/>
                    </a:lnTo>
                    <a:lnTo>
                      <a:pt x="260" y="219"/>
                    </a:lnTo>
                    <a:lnTo>
                      <a:pt x="246" y="206"/>
                    </a:lnTo>
                    <a:lnTo>
                      <a:pt x="233" y="195"/>
                    </a:lnTo>
                    <a:lnTo>
                      <a:pt x="226" y="192"/>
                    </a:lnTo>
                    <a:lnTo>
                      <a:pt x="220" y="189"/>
                    </a:lnTo>
                    <a:lnTo>
                      <a:pt x="214" y="187"/>
                    </a:lnTo>
                    <a:lnTo>
                      <a:pt x="208" y="186"/>
                    </a:lnTo>
                    <a:lnTo>
                      <a:pt x="208" y="186"/>
                    </a:lnTo>
                    <a:lnTo>
                      <a:pt x="208" y="186"/>
                    </a:lnTo>
                    <a:lnTo>
                      <a:pt x="198" y="184"/>
                    </a:lnTo>
                    <a:lnTo>
                      <a:pt x="191" y="180"/>
                    </a:lnTo>
                    <a:lnTo>
                      <a:pt x="184" y="176"/>
                    </a:lnTo>
                    <a:lnTo>
                      <a:pt x="178" y="169"/>
                    </a:lnTo>
                    <a:lnTo>
                      <a:pt x="172" y="162"/>
                    </a:lnTo>
                    <a:lnTo>
                      <a:pt x="167" y="153"/>
                    </a:lnTo>
                    <a:lnTo>
                      <a:pt x="163" y="144"/>
                    </a:lnTo>
                    <a:lnTo>
                      <a:pt x="158" y="134"/>
                    </a:lnTo>
                    <a:lnTo>
                      <a:pt x="149" y="116"/>
                    </a:lnTo>
                    <a:lnTo>
                      <a:pt x="139" y="97"/>
                    </a:lnTo>
                    <a:lnTo>
                      <a:pt x="132" y="89"/>
                    </a:lnTo>
                    <a:lnTo>
                      <a:pt x="126" y="80"/>
                    </a:lnTo>
                    <a:lnTo>
                      <a:pt x="117" y="72"/>
                    </a:lnTo>
                    <a:lnTo>
                      <a:pt x="109" y="65"/>
                    </a:lnTo>
                    <a:lnTo>
                      <a:pt x="89" y="51"/>
                    </a:lnTo>
                    <a:lnTo>
                      <a:pt x="70" y="38"/>
                    </a:lnTo>
                    <a:lnTo>
                      <a:pt x="51" y="26"/>
                    </a:lnTo>
                    <a:lnTo>
                      <a:pt x="35" y="17"/>
                    </a:lnTo>
                    <a:lnTo>
                      <a:pt x="10" y="5"/>
                    </a:lnTo>
                    <a:lnTo>
                      <a:pt x="1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7" name="Freeform 254">
                <a:extLst>
                  <a:ext uri="{FF2B5EF4-FFF2-40B4-BE49-F238E27FC236}">
                    <a16:creationId xmlns:a16="http://schemas.microsoft.com/office/drawing/2014/main" xmlns="" id="{64A6E536-1CEC-46AD-9729-50414CEEE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3402"/>
                <a:ext cx="42" cy="48"/>
              </a:xfrm>
              <a:custGeom>
                <a:avLst/>
                <a:gdLst>
                  <a:gd name="T0" fmla="*/ 4 w 166"/>
                  <a:gd name="T1" fmla="*/ 5 h 190"/>
                  <a:gd name="T2" fmla="*/ 22 w 166"/>
                  <a:gd name="T3" fmla="*/ 18 h 190"/>
                  <a:gd name="T4" fmla="*/ 36 w 166"/>
                  <a:gd name="T5" fmla="*/ 27 h 190"/>
                  <a:gd name="T6" fmla="*/ 55 w 166"/>
                  <a:gd name="T7" fmla="*/ 34 h 190"/>
                  <a:gd name="T8" fmla="*/ 80 w 166"/>
                  <a:gd name="T9" fmla="*/ 39 h 190"/>
                  <a:gd name="T10" fmla="*/ 93 w 166"/>
                  <a:gd name="T11" fmla="*/ 42 h 190"/>
                  <a:gd name="T12" fmla="*/ 101 w 166"/>
                  <a:gd name="T13" fmla="*/ 52 h 190"/>
                  <a:gd name="T14" fmla="*/ 113 w 166"/>
                  <a:gd name="T15" fmla="*/ 70 h 190"/>
                  <a:gd name="T16" fmla="*/ 124 w 166"/>
                  <a:gd name="T17" fmla="*/ 91 h 190"/>
                  <a:gd name="T18" fmla="*/ 127 w 166"/>
                  <a:gd name="T19" fmla="*/ 101 h 190"/>
                  <a:gd name="T20" fmla="*/ 110 w 166"/>
                  <a:gd name="T21" fmla="*/ 80 h 190"/>
                  <a:gd name="T22" fmla="*/ 92 w 166"/>
                  <a:gd name="T23" fmla="*/ 73 h 190"/>
                  <a:gd name="T24" fmla="*/ 79 w 166"/>
                  <a:gd name="T25" fmla="*/ 75 h 190"/>
                  <a:gd name="T26" fmla="*/ 81 w 166"/>
                  <a:gd name="T27" fmla="*/ 75 h 190"/>
                  <a:gd name="T28" fmla="*/ 81 w 166"/>
                  <a:gd name="T29" fmla="*/ 71 h 190"/>
                  <a:gd name="T30" fmla="*/ 74 w 166"/>
                  <a:gd name="T31" fmla="*/ 68 h 190"/>
                  <a:gd name="T32" fmla="*/ 61 w 166"/>
                  <a:gd name="T33" fmla="*/ 68 h 190"/>
                  <a:gd name="T34" fmla="*/ 56 w 166"/>
                  <a:gd name="T35" fmla="*/ 72 h 190"/>
                  <a:gd name="T36" fmla="*/ 59 w 166"/>
                  <a:gd name="T37" fmla="*/ 82 h 190"/>
                  <a:gd name="T38" fmla="*/ 63 w 166"/>
                  <a:gd name="T39" fmla="*/ 95 h 190"/>
                  <a:gd name="T40" fmla="*/ 66 w 166"/>
                  <a:gd name="T41" fmla="*/ 102 h 190"/>
                  <a:gd name="T42" fmla="*/ 74 w 166"/>
                  <a:gd name="T43" fmla="*/ 110 h 190"/>
                  <a:gd name="T44" fmla="*/ 96 w 166"/>
                  <a:gd name="T45" fmla="*/ 121 h 190"/>
                  <a:gd name="T46" fmla="*/ 124 w 166"/>
                  <a:gd name="T47" fmla="*/ 141 h 190"/>
                  <a:gd name="T48" fmla="*/ 139 w 166"/>
                  <a:gd name="T49" fmla="*/ 154 h 190"/>
                  <a:gd name="T50" fmla="*/ 159 w 166"/>
                  <a:gd name="T51" fmla="*/ 163 h 190"/>
                  <a:gd name="T52" fmla="*/ 165 w 166"/>
                  <a:gd name="T53" fmla="*/ 167 h 190"/>
                  <a:gd name="T54" fmla="*/ 166 w 166"/>
                  <a:gd name="T55" fmla="*/ 170 h 190"/>
                  <a:gd name="T56" fmla="*/ 163 w 166"/>
                  <a:gd name="T57" fmla="*/ 173 h 190"/>
                  <a:gd name="T58" fmla="*/ 157 w 166"/>
                  <a:gd name="T59" fmla="*/ 173 h 190"/>
                  <a:gd name="T60" fmla="*/ 144 w 166"/>
                  <a:gd name="T61" fmla="*/ 168 h 190"/>
                  <a:gd name="T62" fmla="*/ 118 w 166"/>
                  <a:gd name="T63" fmla="*/ 153 h 190"/>
                  <a:gd name="T64" fmla="*/ 101 w 166"/>
                  <a:gd name="T65" fmla="*/ 144 h 190"/>
                  <a:gd name="T66" fmla="*/ 95 w 166"/>
                  <a:gd name="T67" fmla="*/ 144 h 190"/>
                  <a:gd name="T68" fmla="*/ 92 w 166"/>
                  <a:gd name="T69" fmla="*/ 150 h 190"/>
                  <a:gd name="T70" fmla="*/ 92 w 166"/>
                  <a:gd name="T71" fmla="*/ 156 h 190"/>
                  <a:gd name="T72" fmla="*/ 97 w 166"/>
                  <a:gd name="T73" fmla="*/ 164 h 190"/>
                  <a:gd name="T74" fmla="*/ 103 w 166"/>
                  <a:gd name="T75" fmla="*/ 170 h 190"/>
                  <a:gd name="T76" fmla="*/ 103 w 166"/>
                  <a:gd name="T77" fmla="*/ 173 h 190"/>
                  <a:gd name="T78" fmla="*/ 94 w 166"/>
                  <a:gd name="T79" fmla="*/ 168 h 190"/>
                  <a:gd name="T80" fmla="*/ 74 w 166"/>
                  <a:gd name="T81" fmla="*/ 161 h 190"/>
                  <a:gd name="T82" fmla="*/ 59 w 166"/>
                  <a:gd name="T83" fmla="*/ 151 h 190"/>
                  <a:gd name="T84" fmla="*/ 47 w 166"/>
                  <a:gd name="T85" fmla="*/ 147 h 190"/>
                  <a:gd name="T86" fmla="*/ 27 w 166"/>
                  <a:gd name="T87" fmla="*/ 141 h 190"/>
                  <a:gd name="T88" fmla="*/ 18 w 166"/>
                  <a:gd name="T89" fmla="*/ 143 h 190"/>
                  <a:gd name="T90" fmla="*/ 26 w 166"/>
                  <a:gd name="T91" fmla="*/ 154 h 190"/>
                  <a:gd name="T92" fmla="*/ 37 w 166"/>
                  <a:gd name="T93" fmla="*/ 163 h 190"/>
                  <a:gd name="T94" fmla="*/ 46 w 166"/>
                  <a:gd name="T95" fmla="*/ 171 h 190"/>
                  <a:gd name="T96" fmla="*/ 51 w 166"/>
                  <a:gd name="T97" fmla="*/ 180 h 190"/>
                  <a:gd name="T98" fmla="*/ 52 w 166"/>
                  <a:gd name="T99" fmla="*/ 185 h 190"/>
                  <a:gd name="T100" fmla="*/ 45 w 166"/>
                  <a:gd name="T101" fmla="*/ 185 h 190"/>
                  <a:gd name="T102" fmla="*/ 31 w 166"/>
                  <a:gd name="T103" fmla="*/ 181 h 190"/>
                  <a:gd name="T104" fmla="*/ 22 w 166"/>
                  <a:gd name="T105" fmla="*/ 181 h 190"/>
                  <a:gd name="T106" fmla="*/ 18 w 166"/>
                  <a:gd name="T107" fmla="*/ 185 h 190"/>
                  <a:gd name="T108" fmla="*/ 17 w 166"/>
                  <a:gd name="T109" fmla="*/ 181 h 190"/>
                  <a:gd name="T110" fmla="*/ 10 w 166"/>
                  <a:gd name="T111" fmla="*/ 157 h 190"/>
                  <a:gd name="T112" fmla="*/ 1 w 166"/>
                  <a:gd name="T113" fmla="*/ 110 h 190"/>
                  <a:gd name="T114" fmla="*/ 2 w 166"/>
                  <a:gd name="T115" fmla="*/ 3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" h="190">
                    <a:moveTo>
                      <a:pt x="0" y="0"/>
                    </a:moveTo>
                    <a:lnTo>
                      <a:pt x="4" y="5"/>
                    </a:lnTo>
                    <a:lnTo>
                      <a:pt x="13" y="13"/>
                    </a:lnTo>
                    <a:lnTo>
                      <a:pt x="22" y="18"/>
                    </a:lnTo>
                    <a:lnTo>
                      <a:pt x="28" y="22"/>
                    </a:lnTo>
                    <a:lnTo>
                      <a:pt x="36" y="27"/>
                    </a:lnTo>
                    <a:lnTo>
                      <a:pt x="43" y="32"/>
                    </a:lnTo>
                    <a:lnTo>
                      <a:pt x="55" y="34"/>
                    </a:lnTo>
                    <a:lnTo>
                      <a:pt x="68" y="37"/>
                    </a:lnTo>
                    <a:lnTo>
                      <a:pt x="80" y="39"/>
                    </a:lnTo>
                    <a:lnTo>
                      <a:pt x="89" y="41"/>
                    </a:lnTo>
                    <a:lnTo>
                      <a:pt x="93" y="42"/>
                    </a:lnTo>
                    <a:lnTo>
                      <a:pt x="97" y="46"/>
                    </a:lnTo>
                    <a:lnTo>
                      <a:pt x="101" y="52"/>
                    </a:lnTo>
                    <a:lnTo>
                      <a:pt x="106" y="57"/>
                    </a:lnTo>
                    <a:lnTo>
                      <a:pt x="113" y="70"/>
                    </a:lnTo>
                    <a:lnTo>
                      <a:pt x="119" y="81"/>
                    </a:lnTo>
                    <a:lnTo>
                      <a:pt x="124" y="91"/>
                    </a:lnTo>
                    <a:lnTo>
                      <a:pt x="127" y="99"/>
                    </a:lnTo>
                    <a:lnTo>
                      <a:pt x="127" y="101"/>
                    </a:lnTo>
                    <a:lnTo>
                      <a:pt x="120" y="92"/>
                    </a:lnTo>
                    <a:lnTo>
                      <a:pt x="110" y="80"/>
                    </a:lnTo>
                    <a:lnTo>
                      <a:pt x="103" y="74"/>
                    </a:lnTo>
                    <a:lnTo>
                      <a:pt x="92" y="73"/>
                    </a:lnTo>
                    <a:lnTo>
                      <a:pt x="79" y="74"/>
                    </a:lnTo>
                    <a:lnTo>
                      <a:pt x="79" y="75"/>
                    </a:lnTo>
                    <a:lnTo>
                      <a:pt x="80" y="75"/>
                    </a:lnTo>
                    <a:lnTo>
                      <a:pt x="81" y="75"/>
                    </a:lnTo>
                    <a:lnTo>
                      <a:pt x="81" y="73"/>
                    </a:lnTo>
                    <a:lnTo>
                      <a:pt x="81" y="71"/>
                    </a:lnTo>
                    <a:lnTo>
                      <a:pt x="79" y="70"/>
                    </a:lnTo>
                    <a:lnTo>
                      <a:pt x="74" y="68"/>
                    </a:lnTo>
                    <a:lnTo>
                      <a:pt x="68" y="68"/>
                    </a:lnTo>
                    <a:lnTo>
                      <a:pt x="61" y="68"/>
                    </a:lnTo>
                    <a:lnTo>
                      <a:pt x="58" y="70"/>
                    </a:lnTo>
                    <a:lnTo>
                      <a:pt x="56" y="72"/>
                    </a:lnTo>
                    <a:lnTo>
                      <a:pt x="56" y="74"/>
                    </a:lnTo>
                    <a:lnTo>
                      <a:pt x="59" y="82"/>
                    </a:lnTo>
                    <a:lnTo>
                      <a:pt x="61" y="91"/>
                    </a:lnTo>
                    <a:lnTo>
                      <a:pt x="63" y="95"/>
                    </a:lnTo>
                    <a:lnTo>
                      <a:pt x="65" y="99"/>
                    </a:lnTo>
                    <a:lnTo>
                      <a:pt x="66" y="102"/>
                    </a:lnTo>
                    <a:lnTo>
                      <a:pt x="69" y="105"/>
                    </a:lnTo>
                    <a:lnTo>
                      <a:pt x="74" y="110"/>
                    </a:lnTo>
                    <a:lnTo>
                      <a:pt x="81" y="114"/>
                    </a:lnTo>
                    <a:lnTo>
                      <a:pt x="96" y="121"/>
                    </a:lnTo>
                    <a:lnTo>
                      <a:pt x="110" y="129"/>
                    </a:lnTo>
                    <a:lnTo>
                      <a:pt x="124" y="141"/>
                    </a:lnTo>
                    <a:lnTo>
                      <a:pt x="134" y="152"/>
                    </a:lnTo>
                    <a:lnTo>
                      <a:pt x="139" y="154"/>
                    </a:lnTo>
                    <a:lnTo>
                      <a:pt x="152" y="160"/>
                    </a:lnTo>
                    <a:lnTo>
                      <a:pt x="159" y="163"/>
                    </a:lnTo>
                    <a:lnTo>
                      <a:pt x="163" y="166"/>
                    </a:lnTo>
                    <a:lnTo>
                      <a:pt x="165" y="167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5" y="171"/>
                    </a:lnTo>
                    <a:lnTo>
                      <a:pt x="163" y="173"/>
                    </a:lnTo>
                    <a:lnTo>
                      <a:pt x="161" y="173"/>
                    </a:lnTo>
                    <a:lnTo>
                      <a:pt x="157" y="173"/>
                    </a:lnTo>
                    <a:lnTo>
                      <a:pt x="153" y="171"/>
                    </a:lnTo>
                    <a:lnTo>
                      <a:pt x="144" y="168"/>
                    </a:lnTo>
                    <a:lnTo>
                      <a:pt x="136" y="163"/>
                    </a:lnTo>
                    <a:lnTo>
                      <a:pt x="118" y="153"/>
                    </a:lnTo>
                    <a:lnTo>
                      <a:pt x="106" y="146"/>
                    </a:lnTo>
                    <a:lnTo>
                      <a:pt x="101" y="144"/>
                    </a:lnTo>
                    <a:lnTo>
                      <a:pt x="98" y="144"/>
                    </a:lnTo>
                    <a:lnTo>
                      <a:pt x="95" y="144"/>
                    </a:lnTo>
                    <a:lnTo>
                      <a:pt x="93" y="147"/>
                    </a:lnTo>
                    <a:lnTo>
                      <a:pt x="92" y="150"/>
                    </a:lnTo>
                    <a:lnTo>
                      <a:pt x="91" y="153"/>
                    </a:lnTo>
                    <a:lnTo>
                      <a:pt x="92" y="156"/>
                    </a:lnTo>
                    <a:lnTo>
                      <a:pt x="94" y="161"/>
                    </a:lnTo>
                    <a:lnTo>
                      <a:pt x="97" y="164"/>
                    </a:lnTo>
                    <a:lnTo>
                      <a:pt x="99" y="167"/>
                    </a:lnTo>
                    <a:lnTo>
                      <a:pt x="103" y="170"/>
                    </a:lnTo>
                    <a:lnTo>
                      <a:pt x="105" y="173"/>
                    </a:lnTo>
                    <a:lnTo>
                      <a:pt x="103" y="173"/>
                    </a:lnTo>
                    <a:lnTo>
                      <a:pt x="101" y="171"/>
                    </a:lnTo>
                    <a:lnTo>
                      <a:pt x="94" y="168"/>
                    </a:lnTo>
                    <a:lnTo>
                      <a:pt x="85" y="165"/>
                    </a:lnTo>
                    <a:lnTo>
                      <a:pt x="74" y="161"/>
                    </a:lnTo>
                    <a:lnTo>
                      <a:pt x="65" y="154"/>
                    </a:lnTo>
                    <a:lnTo>
                      <a:pt x="59" y="151"/>
                    </a:lnTo>
                    <a:lnTo>
                      <a:pt x="54" y="149"/>
                    </a:lnTo>
                    <a:lnTo>
                      <a:pt x="47" y="147"/>
                    </a:lnTo>
                    <a:lnTo>
                      <a:pt x="41" y="146"/>
                    </a:lnTo>
                    <a:lnTo>
                      <a:pt x="27" y="141"/>
                    </a:lnTo>
                    <a:lnTo>
                      <a:pt x="17" y="137"/>
                    </a:lnTo>
                    <a:lnTo>
                      <a:pt x="18" y="143"/>
                    </a:lnTo>
                    <a:lnTo>
                      <a:pt x="22" y="149"/>
                    </a:lnTo>
                    <a:lnTo>
                      <a:pt x="26" y="154"/>
                    </a:lnTo>
                    <a:lnTo>
                      <a:pt x="31" y="158"/>
                    </a:lnTo>
                    <a:lnTo>
                      <a:pt x="37" y="163"/>
                    </a:lnTo>
                    <a:lnTo>
                      <a:pt x="42" y="167"/>
                    </a:lnTo>
                    <a:lnTo>
                      <a:pt x="46" y="171"/>
                    </a:lnTo>
                    <a:lnTo>
                      <a:pt x="48" y="176"/>
                    </a:lnTo>
                    <a:lnTo>
                      <a:pt x="51" y="180"/>
                    </a:lnTo>
                    <a:lnTo>
                      <a:pt x="52" y="183"/>
                    </a:lnTo>
                    <a:lnTo>
                      <a:pt x="52" y="185"/>
                    </a:lnTo>
                    <a:lnTo>
                      <a:pt x="51" y="187"/>
                    </a:lnTo>
                    <a:lnTo>
                      <a:pt x="45" y="185"/>
                    </a:lnTo>
                    <a:lnTo>
                      <a:pt x="39" y="183"/>
                    </a:lnTo>
                    <a:lnTo>
                      <a:pt x="31" y="181"/>
                    </a:lnTo>
                    <a:lnTo>
                      <a:pt x="25" y="180"/>
                    </a:lnTo>
                    <a:lnTo>
                      <a:pt x="22" y="181"/>
                    </a:lnTo>
                    <a:lnTo>
                      <a:pt x="19" y="183"/>
                    </a:lnTo>
                    <a:lnTo>
                      <a:pt x="18" y="185"/>
                    </a:lnTo>
                    <a:lnTo>
                      <a:pt x="17" y="190"/>
                    </a:lnTo>
                    <a:lnTo>
                      <a:pt x="17" y="181"/>
                    </a:lnTo>
                    <a:lnTo>
                      <a:pt x="17" y="169"/>
                    </a:lnTo>
                    <a:lnTo>
                      <a:pt x="10" y="157"/>
                    </a:lnTo>
                    <a:lnTo>
                      <a:pt x="1" y="146"/>
                    </a:lnTo>
                    <a:lnTo>
                      <a:pt x="1" y="110"/>
                    </a:lnTo>
                    <a:lnTo>
                      <a:pt x="2" y="72"/>
                    </a:lnTo>
                    <a:lnTo>
                      <a:pt x="2" y="3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8" name="Freeform 255">
                <a:extLst>
                  <a:ext uri="{FF2B5EF4-FFF2-40B4-BE49-F238E27FC236}">
                    <a16:creationId xmlns:a16="http://schemas.microsoft.com/office/drawing/2014/main" xmlns="" id="{56F65C85-0FA0-43A9-9ABA-D34292179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3451"/>
                <a:ext cx="92" cy="101"/>
              </a:xfrm>
              <a:custGeom>
                <a:avLst/>
                <a:gdLst>
                  <a:gd name="T0" fmla="*/ 361 w 370"/>
                  <a:gd name="T1" fmla="*/ 28 h 404"/>
                  <a:gd name="T2" fmla="*/ 322 w 370"/>
                  <a:gd name="T3" fmla="*/ 50 h 404"/>
                  <a:gd name="T4" fmla="*/ 285 w 370"/>
                  <a:gd name="T5" fmla="*/ 72 h 404"/>
                  <a:gd name="T6" fmla="*/ 250 w 370"/>
                  <a:gd name="T7" fmla="*/ 100 h 404"/>
                  <a:gd name="T8" fmla="*/ 231 w 370"/>
                  <a:gd name="T9" fmla="*/ 120 h 404"/>
                  <a:gd name="T10" fmla="*/ 222 w 370"/>
                  <a:gd name="T11" fmla="*/ 134 h 404"/>
                  <a:gd name="T12" fmla="*/ 209 w 370"/>
                  <a:gd name="T13" fmla="*/ 169 h 404"/>
                  <a:gd name="T14" fmla="*/ 198 w 370"/>
                  <a:gd name="T15" fmla="*/ 194 h 404"/>
                  <a:gd name="T16" fmla="*/ 193 w 370"/>
                  <a:gd name="T17" fmla="*/ 199 h 404"/>
                  <a:gd name="T18" fmla="*/ 184 w 370"/>
                  <a:gd name="T19" fmla="*/ 203 h 404"/>
                  <a:gd name="T20" fmla="*/ 173 w 370"/>
                  <a:gd name="T21" fmla="*/ 204 h 404"/>
                  <a:gd name="T22" fmla="*/ 149 w 370"/>
                  <a:gd name="T23" fmla="*/ 209 h 404"/>
                  <a:gd name="T24" fmla="*/ 152 w 370"/>
                  <a:gd name="T25" fmla="*/ 209 h 404"/>
                  <a:gd name="T26" fmla="*/ 152 w 370"/>
                  <a:gd name="T27" fmla="*/ 210 h 404"/>
                  <a:gd name="T28" fmla="*/ 145 w 370"/>
                  <a:gd name="T29" fmla="*/ 216 h 404"/>
                  <a:gd name="T30" fmla="*/ 132 w 370"/>
                  <a:gd name="T31" fmla="*/ 225 h 404"/>
                  <a:gd name="T32" fmla="*/ 115 w 370"/>
                  <a:gd name="T33" fmla="*/ 242 h 404"/>
                  <a:gd name="T34" fmla="*/ 99 w 370"/>
                  <a:gd name="T35" fmla="*/ 260 h 404"/>
                  <a:gd name="T36" fmla="*/ 63 w 370"/>
                  <a:gd name="T37" fmla="*/ 301 h 404"/>
                  <a:gd name="T38" fmla="*/ 36 w 370"/>
                  <a:gd name="T39" fmla="*/ 342 h 404"/>
                  <a:gd name="T40" fmla="*/ 21 w 370"/>
                  <a:gd name="T41" fmla="*/ 374 h 404"/>
                  <a:gd name="T42" fmla="*/ 12 w 370"/>
                  <a:gd name="T43" fmla="*/ 403 h 404"/>
                  <a:gd name="T44" fmla="*/ 6 w 370"/>
                  <a:gd name="T45" fmla="*/ 385 h 404"/>
                  <a:gd name="T46" fmla="*/ 26 w 370"/>
                  <a:gd name="T47" fmla="*/ 340 h 404"/>
                  <a:gd name="T48" fmla="*/ 57 w 370"/>
                  <a:gd name="T49" fmla="*/ 288 h 404"/>
                  <a:gd name="T50" fmla="*/ 91 w 370"/>
                  <a:gd name="T51" fmla="*/ 239 h 404"/>
                  <a:gd name="T52" fmla="*/ 123 w 370"/>
                  <a:gd name="T53" fmla="*/ 207 h 404"/>
                  <a:gd name="T54" fmla="*/ 143 w 370"/>
                  <a:gd name="T55" fmla="*/ 192 h 404"/>
                  <a:gd name="T56" fmla="*/ 155 w 370"/>
                  <a:gd name="T57" fmla="*/ 188 h 404"/>
                  <a:gd name="T58" fmla="*/ 161 w 370"/>
                  <a:gd name="T59" fmla="*/ 187 h 404"/>
                  <a:gd name="T60" fmla="*/ 171 w 370"/>
                  <a:gd name="T61" fmla="*/ 184 h 404"/>
                  <a:gd name="T62" fmla="*/ 185 w 370"/>
                  <a:gd name="T63" fmla="*/ 176 h 404"/>
                  <a:gd name="T64" fmla="*/ 197 w 370"/>
                  <a:gd name="T65" fmla="*/ 162 h 404"/>
                  <a:gd name="T66" fmla="*/ 207 w 370"/>
                  <a:gd name="T67" fmla="*/ 144 h 404"/>
                  <a:gd name="T68" fmla="*/ 221 w 370"/>
                  <a:gd name="T69" fmla="*/ 116 h 404"/>
                  <a:gd name="T70" fmla="*/ 237 w 370"/>
                  <a:gd name="T71" fmla="*/ 89 h 404"/>
                  <a:gd name="T72" fmla="*/ 252 w 370"/>
                  <a:gd name="T73" fmla="*/ 72 h 404"/>
                  <a:gd name="T74" fmla="*/ 280 w 370"/>
                  <a:gd name="T75" fmla="*/ 51 h 404"/>
                  <a:gd name="T76" fmla="*/ 318 w 370"/>
                  <a:gd name="T77" fmla="*/ 27 h 404"/>
                  <a:gd name="T78" fmla="*/ 359 w 370"/>
                  <a:gd name="T79" fmla="*/ 4 h 404"/>
                  <a:gd name="T80" fmla="*/ 370 w 370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4">
                    <a:moveTo>
                      <a:pt x="370" y="24"/>
                    </a:moveTo>
                    <a:lnTo>
                      <a:pt x="361" y="28"/>
                    </a:lnTo>
                    <a:lnTo>
                      <a:pt x="338" y="40"/>
                    </a:lnTo>
                    <a:lnTo>
                      <a:pt x="322" y="50"/>
                    </a:lnTo>
                    <a:lnTo>
                      <a:pt x="305" y="60"/>
                    </a:lnTo>
                    <a:lnTo>
                      <a:pt x="285" y="72"/>
                    </a:lnTo>
                    <a:lnTo>
                      <a:pt x="266" y="87"/>
                    </a:lnTo>
                    <a:lnTo>
                      <a:pt x="250" y="100"/>
                    </a:lnTo>
                    <a:lnTo>
                      <a:pt x="237" y="113"/>
                    </a:lnTo>
                    <a:lnTo>
                      <a:pt x="231" y="120"/>
                    </a:lnTo>
                    <a:lnTo>
                      <a:pt x="226" y="126"/>
                    </a:lnTo>
                    <a:lnTo>
                      <a:pt x="222" y="134"/>
                    </a:lnTo>
                    <a:lnTo>
                      <a:pt x="217" y="142"/>
                    </a:lnTo>
                    <a:lnTo>
                      <a:pt x="209" y="169"/>
                    </a:lnTo>
                    <a:lnTo>
                      <a:pt x="201" y="190"/>
                    </a:lnTo>
                    <a:lnTo>
                      <a:pt x="198" y="194"/>
                    </a:lnTo>
                    <a:lnTo>
                      <a:pt x="196" y="197"/>
                    </a:lnTo>
                    <a:lnTo>
                      <a:pt x="193" y="199"/>
                    </a:lnTo>
                    <a:lnTo>
                      <a:pt x="188" y="202"/>
                    </a:lnTo>
                    <a:lnTo>
                      <a:pt x="184" y="203"/>
                    </a:lnTo>
                    <a:lnTo>
                      <a:pt x="179" y="204"/>
                    </a:lnTo>
                    <a:lnTo>
                      <a:pt x="173" y="204"/>
                    </a:lnTo>
                    <a:lnTo>
                      <a:pt x="166" y="203"/>
                    </a:lnTo>
                    <a:lnTo>
                      <a:pt x="149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10"/>
                    </a:lnTo>
                    <a:lnTo>
                      <a:pt x="149" y="212"/>
                    </a:lnTo>
                    <a:lnTo>
                      <a:pt x="145" y="216"/>
                    </a:lnTo>
                    <a:lnTo>
                      <a:pt x="137" y="222"/>
                    </a:lnTo>
                    <a:lnTo>
                      <a:pt x="132" y="225"/>
                    </a:lnTo>
                    <a:lnTo>
                      <a:pt x="125" y="232"/>
                    </a:lnTo>
                    <a:lnTo>
                      <a:pt x="115" y="242"/>
                    </a:lnTo>
                    <a:lnTo>
                      <a:pt x="106" y="251"/>
                    </a:lnTo>
                    <a:lnTo>
                      <a:pt x="99" y="260"/>
                    </a:lnTo>
                    <a:lnTo>
                      <a:pt x="79" y="280"/>
                    </a:lnTo>
                    <a:lnTo>
                      <a:pt x="63" y="301"/>
                    </a:lnTo>
                    <a:lnTo>
                      <a:pt x="48" y="321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4"/>
                    </a:lnTo>
                    <a:lnTo>
                      <a:pt x="16" y="389"/>
                    </a:lnTo>
                    <a:lnTo>
                      <a:pt x="12" y="403"/>
                    </a:lnTo>
                    <a:lnTo>
                      <a:pt x="0" y="404"/>
                    </a:lnTo>
                    <a:lnTo>
                      <a:pt x="6" y="385"/>
                    </a:lnTo>
                    <a:lnTo>
                      <a:pt x="15" y="363"/>
                    </a:lnTo>
                    <a:lnTo>
                      <a:pt x="26" y="340"/>
                    </a:lnTo>
                    <a:lnTo>
                      <a:pt x="41" y="314"/>
                    </a:lnTo>
                    <a:lnTo>
                      <a:pt x="57" y="288"/>
                    </a:lnTo>
                    <a:lnTo>
                      <a:pt x="74" y="263"/>
                    </a:lnTo>
                    <a:lnTo>
                      <a:pt x="91" y="239"/>
                    </a:lnTo>
                    <a:lnTo>
                      <a:pt x="110" y="220"/>
                    </a:lnTo>
                    <a:lnTo>
                      <a:pt x="123" y="207"/>
                    </a:lnTo>
                    <a:lnTo>
                      <a:pt x="137" y="196"/>
                    </a:lnTo>
                    <a:lnTo>
                      <a:pt x="143" y="192"/>
                    </a:lnTo>
                    <a:lnTo>
                      <a:pt x="149" y="189"/>
                    </a:lnTo>
                    <a:lnTo>
                      <a:pt x="155" y="188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71" y="184"/>
                    </a:lnTo>
                    <a:lnTo>
                      <a:pt x="179" y="181"/>
                    </a:lnTo>
                    <a:lnTo>
                      <a:pt x="185" y="176"/>
                    </a:lnTo>
                    <a:lnTo>
                      <a:pt x="192" y="169"/>
                    </a:lnTo>
                    <a:lnTo>
                      <a:pt x="197" y="162"/>
                    </a:lnTo>
                    <a:lnTo>
                      <a:pt x="202" y="153"/>
                    </a:lnTo>
                    <a:lnTo>
                      <a:pt x="207" y="144"/>
                    </a:lnTo>
                    <a:lnTo>
                      <a:pt x="211" y="135"/>
                    </a:lnTo>
                    <a:lnTo>
                      <a:pt x="221" y="116"/>
                    </a:lnTo>
                    <a:lnTo>
                      <a:pt x="230" y="98"/>
                    </a:lnTo>
                    <a:lnTo>
                      <a:pt x="237" y="89"/>
                    </a:lnTo>
                    <a:lnTo>
                      <a:pt x="243" y="81"/>
                    </a:lnTo>
                    <a:lnTo>
                      <a:pt x="252" y="72"/>
                    </a:lnTo>
                    <a:lnTo>
                      <a:pt x="261" y="66"/>
                    </a:lnTo>
                    <a:lnTo>
                      <a:pt x="280" y="51"/>
                    </a:lnTo>
                    <a:lnTo>
                      <a:pt x="299" y="38"/>
                    </a:lnTo>
                    <a:lnTo>
                      <a:pt x="318" y="27"/>
                    </a:lnTo>
                    <a:lnTo>
                      <a:pt x="334" y="17"/>
                    </a:lnTo>
                    <a:lnTo>
                      <a:pt x="359" y="4"/>
                    </a:lnTo>
                    <a:lnTo>
                      <a:pt x="368" y="0"/>
                    </a:lnTo>
                    <a:lnTo>
                      <a:pt x="37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9" name="Freeform 256">
                <a:extLst>
                  <a:ext uri="{FF2B5EF4-FFF2-40B4-BE49-F238E27FC236}">
                    <a16:creationId xmlns:a16="http://schemas.microsoft.com/office/drawing/2014/main" xmlns="" id="{90A7210D-12D1-4B41-8259-DFAC7AA94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3451"/>
                <a:ext cx="92" cy="101"/>
              </a:xfrm>
              <a:custGeom>
                <a:avLst/>
                <a:gdLst>
                  <a:gd name="T0" fmla="*/ 361 w 370"/>
                  <a:gd name="T1" fmla="*/ 28 h 404"/>
                  <a:gd name="T2" fmla="*/ 322 w 370"/>
                  <a:gd name="T3" fmla="*/ 50 h 404"/>
                  <a:gd name="T4" fmla="*/ 285 w 370"/>
                  <a:gd name="T5" fmla="*/ 72 h 404"/>
                  <a:gd name="T6" fmla="*/ 250 w 370"/>
                  <a:gd name="T7" fmla="*/ 100 h 404"/>
                  <a:gd name="T8" fmla="*/ 231 w 370"/>
                  <a:gd name="T9" fmla="*/ 120 h 404"/>
                  <a:gd name="T10" fmla="*/ 222 w 370"/>
                  <a:gd name="T11" fmla="*/ 134 h 404"/>
                  <a:gd name="T12" fmla="*/ 209 w 370"/>
                  <a:gd name="T13" fmla="*/ 169 h 404"/>
                  <a:gd name="T14" fmla="*/ 198 w 370"/>
                  <a:gd name="T15" fmla="*/ 194 h 404"/>
                  <a:gd name="T16" fmla="*/ 193 w 370"/>
                  <a:gd name="T17" fmla="*/ 199 h 404"/>
                  <a:gd name="T18" fmla="*/ 184 w 370"/>
                  <a:gd name="T19" fmla="*/ 203 h 404"/>
                  <a:gd name="T20" fmla="*/ 173 w 370"/>
                  <a:gd name="T21" fmla="*/ 204 h 404"/>
                  <a:gd name="T22" fmla="*/ 149 w 370"/>
                  <a:gd name="T23" fmla="*/ 209 h 404"/>
                  <a:gd name="T24" fmla="*/ 152 w 370"/>
                  <a:gd name="T25" fmla="*/ 209 h 404"/>
                  <a:gd name="T26" fmla="*/ 152 w 370"/>
                  <a:gd name="T27" fmla="*/ 210 h 404"/>
                  <a:gd name="T28" fmla="*/ 145 w 370"/>
                  <a:gd name="T29" fmla="*/ 216 h 404"/>
                  <a:gd name="T30" fmla="*/ 132 w 370"/>
                  <a:gd name="T31" fmla="*/ 225 h 404"/>
                  <a:gd name="T32" fmla="*/ 115 w 370"/>
                  <a:gd name="T33" fmla="*/ 242 h 404"/>
                  <a:gd name="T34" fmla="*/ 99 w 370"/>
                  <a:gd name="T35" fmla="*/ 260 h 404"/>
                  <a:gd name="T36" fmla="*/ 63 w 370"/>
                  <a:gd name="T37" fmla="*/ 301 h 404"/>
                  <a:gd name="T38" fmla="*/ 36 w 370"/>
                  <a:gd name="T39" fmla="*/ 342 h 404"/>
                  <a:gd name="T40" fmla="*/ 21 w 370"/>
                  <a:gd name="T41" fmla="*/ 374 h 404"/>
                  <a:gd name="T42" fmla="*/ 12 w 370"/>
                  <a:gd name="T43" fmla="*/ 403 h 404"/>
                  <a:gd name="T44" fmla="*/ 6 w 370"/>
                  <a:gd name="T45" fmla="*/ 385 h 404"/>
                  <a:gd name="T46" fmla="*/ 26 w 370"/>
                  <a:gd name="T47" fmla="*/ 340 h 404"/>
                  <a:gd name="T48" fmla="*/ 57 w 370"/>
                  <a:gd name="T49" fmla="*/ 288 h 404"/>
                  <a:gd name="T50" fmla="*/ 91 w 370"/>
                  <a:gd name="T51" fmla="*/ 239 h 404"/>
                  <a:gd name="T52" fmla="*/ 123 w 370"/>
                  <a:gd name="T53" fmla="*/ 207 h 404"/>
                  <a:gd name="T54" fmla="*/ 143 w 370"/>
                  <a:gd name="T55" fmla="*/ 192 h 404"/>
                  <a:gd name="T56" fmla="*/ 155 w 370"/>
                  <a:gd name="T57" fmla="*/ 188 h 404"/>
                  <a:gd name="T58" fmla="*/ 161 w 370"/>
                  <a:gd name="T59" fmla="*/ 187 h 404"/>
                  <a:gd name="T60" fmla="*/ 171 w 370"/>
                  <a:gd name="T61" fmla="*/ 184 h 404"/>
                  <a:gd name="T62" fmla="*/ 185 w 370"/>
                  <a:gd name="T63" fmla="*/ 176 h 404"/>
                  <a:gd name="T64" fmla="*/ 197 w 370"/>
                  <a:gd name="T65" fmla="*/ 162 h 404"/>
                  <a:gd name="T66" fmla="*/ 207 w 370"/>
                  <a:gd name="T67" fmla="*/ 144 h 404"/>
                  <a:gd name="T68" fmla="*/ 221 w 370"/>
                  <a:gd name="T69" fmla="*/ 116 h 404"/>
                  <a:gd name="T70" fmla="*/ 237 w 370"/>
                  <a:gd name="T71" fmla="*/ 89 h 404"/>
                  <a:gd name="T72" fmla="*/ 252 w 370"/>
                  <a:gd name="T73" fmla="*/ 72 h 404"/>
                  <a:gd name="T74" fmla="*/ 280 w 370"/>
                  <a:gd name="T75" fmla="*/ 51 h 404"/>
                  <a:gd name="T76" fmla="*/ 318 w 370"/>
                  <a:gd name="T77" fmla="*/ 27 h 404"/>
                  <a:gd name="T78" fmla="*/ 359 w 370"/>
                  <a:gd name="T79" fmla="*/ 4 h 404"/>
                  <a:gd name="T80" fmla="*/ 370 w 370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4">
                    <a:moveTo>
                      <a:pt x="370" y="24"/>
                    </a:moveTo>
                    <a:lnTo>
                      <a:pt x="361" y="28"/>
                    </a:lnTo>
                    <a:lnTo>
                      <a:pt x="338" y="40"/>
                    </a:lnTo>
                    <a:lnTo>
                      <a:pt x="322" y="50"/>
                    </a:lnTo>
                    <a:lnTo>
                      <a:pt x="305" y="60"/>
                    </a:lnTo>
                    <a:lnTo>
                      <a:pt x="285" y="72"/>
                    </a:lnTo>
                    <a:lnTo>
                      <a:pt x="266" y="87"/>
                    </a:lnTo>
                    <a:lnTo>
                      <a:pt x="250" y="100"/>
                    </a:lnTo>
                    <a:lnTo>
                      <a:pt x="237" y="113"/>
                    </a:lnTo>
                    <a:lnTo>
                      <a:pt x="231" y="120"/>
                    </a:lnTo>
                    <a:lnTo>
                      <a:pt x="226" y="126"/>
                    </a:lnTo>
                    <a:lnTo>
                      <a:pt x="222" y="134"/>
                    </a:lnTo>
                    <a:lnTo>
                      <a:pt x="217" y="142"/>
                    </a:lnTo>
                    <a:lnTo>
                      <a:pt x="209" y="169"/>
                    </a:lnTo>
                    <a:lnTo>
                      <a:pt x="201" y="190"/>
                    </a:lnTo>
                    <a:lnTo>
                      <a:pt x="198" y="194"/>
                    </a:lnTo>
                    <a:lnTo>
                      <a:pt x="196" y="197"/>
                    </a:lnTo>
                    <a:lnTo>
                      <a:pt x="193" y="199"/>
                    </a:lnTo>
                    <a:lnTo>
                      <a:pt x="188" y="202"/>
                    </a:lnTo>
                    <a:lnTo>
                      <a:pt x="184" y="203"/>
                    </a:lnTo>
                    <a:lnTo>
                      <a:pt x="179" y="204"/>
                    </a:lnTo>
                    <a:lnTo>
                      <a:pt x="173" y="204"/>
                    </a:lnTo>
                    <a:lnTo>
                      <a:pt x="166" y="203"/>
                    </a:lnTo>
                    <a:lnTo>
                      <a:pt x="149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10"/>
                    </a:lnTo>
                    <a:lnTo>
                      <a:pt x="149" y="212"/>
                    </a:lnTo>
                    <a:lnTo>
                      <a:pt x="145" y="216"/>
                    </a:lnTo>
                    <a:lnTo>
                      <a:pt x="137" y="222"/>
                    </a:lnTo>
                    <a:lnTo>
                      <a:pt x="132" y="225"/>
                    </a:lnTo>
                    <a:lnTo>
                      <a:pt x="125" y="232"/>
                    </a:lnTo>
                    <a:lnTo>
                      <a:pt x="115" y="242"/>
                    </a:lnTo>
                    <a:lnTo>
                      <a:pt x="106" y="251"/>
                    </a:lnTo>
                    <a:lnTo>
                      <a:pt x="99" y="260"/>
                    </a:lnTo>
                    <a:lnTo>
                      <a:pt x="79" y="280"/>
                    </a:lnTo>
                    <a:lnTo>
                      <a:pt x="63" y="301"/>
                    </a:lnTo>
                    <a:lnTo>
                      <a:pt x="48" y="321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4"/>
                    </a:lnTo>
                    <a:lnTo>
                      <a:pt x="16" y="389"/>
                    </a:lnTo>
                    <a:lnTo>
                      <a:pt x="12" y="403"/>
                    </a:lnTo>
                    <a:lnTo>
                      <a:pt x="0" y="404"/>
                    </a:lnTo>
                    <a:lnTo>
                      <a:pt x="6" y="385"/>
                    </a:lnTo>
                    <a:lnTo>
                      <a:pt x="15" y="363"/>
                    </a:lnTo>
                    <a:lnTo>
                      <a:pt x="26" y="340"/>
                    </a:lnTo>
                    <a:lnTo>
                      <a:pt x="41" y="314"/>
                    </a:lnTo>
                    <a:lnTo>
                      <a:pt x="57" y="288"/>
                    </a:lnTo>
                    <a:lnTo>
                      <a:pt x="74" y="263"/>
                    </a:lnTo>
                    <a:lnTo>
                      <a:pt x="91" y="239"/>
                    </a:lnTo>
                    <a:lnTo>
                      <a:pt x="110" y="220"/>
                    </a:lnTo>
                    <a:lnTo>
                      <a:pt x="123" y="207"/>
                    </a:lnTo>
                    <a:lnTo>
                      <a:pt x="137" y="196"/>
                    </a:lnTo>
                    <a:lnTo>
                      <a:pt x="143" y="192"/>
                    </a:lnTo>
                    <a:lnTo>
                      <a:pt x="149" y="189"/>
                    </a:lnTo>
                    <a:lnTo>
                      <a:pt x="155" y="188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71" y="184"/>
                    </a:lnTo>
                    <a:lnTo>
                      <a:pt x="179" y="181"/>
                    </a:lnTo>
                    <a:lnTo>
                      <a:pt x="185" y="176"/>
                    </a:lnTo>
                    <a:lnTo>
                      <a:pt x="192" y="169"/>
                    </a:lnTo>
                    <a:lnTo>
                      <a:pt x="197" y="162"/>
                    </a:lnTo>
                    <a:lnTo>
                      <a:pt x="202" y="153"/>
                    </a:lnTo>
                    <a:lnTo>
                      <a:pt x="207" y="144"/>
                    </a:lnTo>
                    <a:lnTo>
                      <a:pt x="211" y="135"/>
                    </a:lnTo>
                    <a:lnTo>
                      <a:pt x="221" y="116"/>
                    </a:lnTo>
                    <a:lnTo>
                      <a:pt x="230" y="98"/>
                    </a:lnTo>
                    <a:lnTo>
                      <a:pt x="237" y="89"/>
                    </a:lnTo>
                    <a:lnTo>
                      <a:pt x="243" y="81"/>
                    </a:lnTo>
                    <a:lnTo>
                      <a:pt x="252" y="72"/>
                    </a:lnTo>
                    <a:lnTo>
                      <a:pt x="261" y="66"/>
                    </a:lnTo>
                    <a:lnTo>
                      <a:pt x="280" y="51"/>
                    </a:lnTo>
                    <a:lnTo>
                      <a:pt x="299" y="38"/>
                    </a:lnTo>
                    <a:lnTo>
                      <a:pt x="318" y="27"/>
                    </a:lnTo>
                    <a:lnTo>
                      <a:pt x="334" y="17"/>
                    </a:lnTo>
                    <a:lnTo>
                      <a:pt x="359" y="4"/>
                    </a:lnTo>
                    <a:lnTo>
                      <a:pt x="368" y="0"/>
                    </a:lnTo>
                    <a:lnTo>
                      <a:pt x="370" y="2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0" name="Freeform 257">
                <a:extLst>
                  <a:ext uri="{FF2B5EF4-FFF2-40B4-BE49-F238E27FC236}">
                    <a16:creationId xmlns:a16="http://schemas.microsoft.com/office/drawing/2014/main" xmlns="" id="{84E6BEA4-D5AE-4CFE-8555-95753E0BA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" y="3441"/>
                <a:ext cx="70" cy="60"/>
              </a:xfrm>
              <a:custGeom>
                <a:avLst/>
                <a:gdLst>
                  <a:gd name="T0" fmla="*/ 153 w 283"/>
                  <a:gd name="T1" fmla="*/ 63 h 241"/>
                  <a:gd name="T2" fmla="*/ 130 w 283"/>
                  <a:gd name="T3" fmla="*/ 77 h 241"/>
                  <a:gd name="T4" fmla="*/ 98 w 283"/>
                  <a:gd name="T5" fmla="*/ 86 h 241"/>
                  <a:gd name="T6" fmla="*/ 72 w 283"/>
                  <a:gd name="T7" fmla="*/ 93 h 241"/>
                  <a:gd name="T8" fmla="*/ 61 w 283"/>
                  <a:gd name="T9" fmla="*/ 108 h 241"/>
                  <a:gd name="T10" fmla="*/ 42 w 283"/>
                  <a:gd name="T11" fmla="*/ 141 h 241"/>
                  <a:gd name="T12" fmla="*/ 47 w 283"/>
                  <a:gd name="T13" fmla="*/ 142 h 241"/>
                  <a:gd name="T14" fmla="*/ 75 w 283"/>
                  <a:gd name="T15" fmla="*/ 124 h 241"/>
                  <a:gd name="T16" fmla="*/ 86 w 283"/>
                  <a:gd name="T17" fmla="*/ 126 h 241"/>
                  <a:gd name="T18" fmla="*/ 85 w 283"/>
                  <a:gd name="T19" fmla="*/ 122 h 241"/>
                  <a:gd name="T20" fmla="*/ 98 w 283"/>
                  <a:gd name="T21" fmla="*/ 119 h 241"/>
                  <a:gd name="T22" fmla="*/ 110 w 283"/>
                  <a:gd name="T23" fmla="*/ 122 h 241"/>
                  <a:gd name="T24" fmla="*/ 105 w 283"/>
                  <a:gd name="T25" fmla="*/ 141 h 241"/>
                  <a:gd name="T26" fmla="*/ 99 w 283"/>
                  <a:gd name="T27" fmla="*/ 152 h 241"/>
                  <a:gd name="T28" fmla="*/ 85 w 283"/>
                  <a:gd name="T29" fmla="*/ 164 h 241"/>
                  <a:gd name="T30" fmla="*/ 42 w 283"/>
                  <a:gd name="T31" fmla="*/ 192 h 241"/>
                  <a:gd name="T32" fmla="*/ 14 w 283"/>
                  <a:gd name="T33" fmla="*/ 209 h 241"/>
                  <a:gd name="T34" fmla="*/ 1 w 283"/>
                  <a:gd name="T35" fmla="*/ 218 h 241"/>
                  <a:gd name="T36" fmla="*/ 1 w 283"/>
                  <a:gd name="T37" fmla="*/ 221 h 241"/>
                  <a:gd name="T38" fmla="*/ 9 w 283"/>
                  <a:gd name="T39" fmla="*/ 222 h 241"/>
                  <a:gd name="T40" fmla="*/ 30 w 283"/>
                  <a:gd name="T41" fmla="*/ 214 h 241"/>
                  <a:gd name="T42" fmla="*/ 65 w 283"/>
                  <a:gd name="T43" fmla="*/ 194 h 241"/>
                  <a:gd name="T44" fmla="*/ 74 w 283"/>
                  <a:gd name="T45" fmla="*/ 197 h 241"/>
                  <a:gd name="T46" fmla="*/ 75 w 283"/>
                  <a:gd name="T47" fmla="*/ 207 h 241"/>
                  <a:gd name="T48" fmla="*/ 66 w 283"/>
                  <a:gd name="T49" fmla="*/ 217 h 241"/>
                  <a:gd name="T50" fmla="*/ 63 w 283"/>
                  <a:gd name="T51" fmla="*/ 222 h 241"/>
                  <a:gd name="T52" fmla="*/ 81 w 283"/>
                  <a:gd name="T53" fmla="*/ 215 h 241"/>
                  <a:gd name="T54" fmla="*/ 107 w 283"/>
                  <a:gd name="T55" fmla="*/ 201 h 241"/>
                  <a:gd name="T56" fmla="*/ 125 w 283"/>
                  <a:gd name="T57" fmla="*/ 196 h 241"/>
                  <a:gd name="T58" fmla="*/ 148 w 283"/>
                  <a:gd name="T59" fmla="*/ 194 h 241"/>
                  <a:gd name="T60" fmla="*/ 135 w 283"/>
                  <a:gd name="T61" fmla="*/ 209 h 241"/>
                  <a:gd name="T62" fmla="*/ 120 w 283"/>
                  <a:gd name="T63" fmla="*/ 222 h 241"/>
                  <a:gd name="T64" fmla="*/ 115 w 283"/>
                  <a:gd name="T65" fmla="*/ 234 h 241"/>
                  <a:gd name="T66" fmla="*/ 121 w 283"/>
                  <a:gd name="T67" fmla="*/ 236 h 241"/>
                  <a:gd name="T68" fmla="*/ 141 w 283"/>
                  <a:gd name="T69" fmla="*/ 231 h 241"/>
                  <a:gd name="T70" fmla="*/ 148 w 283"/>
                  <a:gd name="T71" fmla="*/ 236 h 241"/>
                  <a:gd name="T72" fmla="*/ 149 w 283"/>
                  <a:gd name="T73" fmla="*/ 219 h 241"/>
                  <a:gd name="T74" fmla="*/ 152 w 283"/>
                  <a:gd name="T75" fmla="*/ 209 h 241"/>
                  <a:gd name="T76" fmla="*/ 165 w 283"/>
                  <a:gd name="T77" fmla="*/ 195 h 241"/>
                  <a:gd name="T78" fmla="*/ 202 w 283"/>
                  <a:gd name="T79" fmla="*/ 153 h 241"/>
                  <a:gd name="T80" fmla="*/ 234 w 283"/>
                  <a:gd name="T81" fmla="*/ 127 h 241"/>
                  <a:gd name="T82" fmla="*/ 249 w 283"/>
                  <a:gd name="T83" fmla="*/ 123 h 241"/>
                  <a:gd name="T84" fmla="*/ 262 w 283"/>
                  <a:gd name="T85" fmla="*/ 123 h 241"/>
                  <a:gd name="T86" fmla="*/ 274 w 283"/>
                  <a:gd name="T87" fmla="*/ 110 h 241"/>
                  <a:gd name="T88" fmla="*/ 283 w 283"/>
                  <a:gd name="T89" fmla="*/ 83 h 241"/>
                  <a:gd name="T90" fmla="*/ 276 w 283"/>
                  <a:gd name="T91" fmla="*/ 63 h 241"/>
                  <a:gd name="T92" fmla="*/ 258 w 283"/>
                  <a:gd name="T93" fmla="*/ 55 h 241"/>
                  <a:gd name="T94" fmla="*/ 227 w 283"/>
                  <a:gd name="T95" fmla="*/ 65 h 241"/>
                  <a:gd name="T96" fmla="*/ 184 w 283"/>
                  <a:gd name="T97" fmla="*/ 98 h 241"/>
                  <a:gd name="T98" fmla="*/ 181 w 283"/>
                  <a:gd name="T99" fmla="*/ 97 h 241"/>
                  <a:gd name="T100" fmla="*/ 218 w 283"/>
                  <a:gd name="T101" fmla="*/ 49 h 241"/>
                  <a:gd name="T102" fmla="*/ 245 w 283"/>
                  <a:gd name="T103" fmla="*/ 27 h 241"/>
                  <a:gd name="T104" fmla="*/ 270 w 283"/>
                  <a:gd name="T105" fmla="*/ 13 h 241"/>
                  <a:gd name="T106" fmla="*/ 276 w 283"/>
                  <a:gd name="T107" fmla="*/ 3 h 241"/>
                  <a:gd name="T108" fmla="*/ 272 w 283"/>
                  <a:gd name="T109" fmla="*/ 0 h 241"/>
                  <a:gd name="T110" fmla="*/ 244 w 283"/>
                  <a:gd name="T111" fmla="*/ 9 h 241"/>
                  <a:gd name="T112" fmla="*/ 166 w 283"/>
                  <a:gd name="T113" fmla="*/ 5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241">
                    <a:moveTo>
                      <a:pt x="166" y="51"/>
                    </a:moveTo>
                    <a:lnTo>
                      <a:pt x="162" y="56"/>
                    </a:lnTo>
                    <a:lnTo>
                      <a:pt x="153" y="63"/>
                    </a:lnTo>
                    <a:lnTo>
                      <a:pt x="145" y="69"/>
                    </a:lnTo>
                    <a:lnTo>
                      <a:pt x="138" y="72"/>
                    </a:lnTo>
                    <a:lnTo>
                      <a:pt x="130" y="77"/>
                    </a:lnTo>
                    <a:lnTo>
                      <a:pt x="123" y="82"/>
                    </a:lnTo>
                    <a:lnTo>
                      <a:pt x="111" y="84"/>
                    </a:lnTo>
                    <a:lnTo>
                      <a:pt x="98" y="86"/>
                    </a:lnTo>
                    <a:lnTo>
                      <a:pt x="86" y="89"/>
                    </a:lnTo>
                    <a:lnTo>
                      <a:pt x="77" y="91"/>
                    </a:lnTo>
                    <a:lnTo>
                      <a:pt x="72" y="93"/>
                    </a:lnTo>
                    <a:lnTo>
                      <a:pt x="69" y="96"/>
                    </a:lnTo>
                    <a:lnTo>
                      <a:pt x="65" y="102"/>
                    </a:lnTo>
                    <a:lnTo>
                      <a:pt x="61" y="108"/>
                    </a:lnTo>
                    <a:lnTo>
                      <a:pt x="53" y="121"/>
                    </a:lnTo>
                    <a:lnTo>
                      <a:pt x="48" y="131"/>
                    </a:lnTo>
                    <a:lnTo>
                      <a:pt x="42" y="141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47" y="142"/>
                    </a:lnTo>
                    <a:lnTo>
                      <a:pt x="56" y="131"/>
                    </a:lnTo>
                    <a:lnTo>
                      <a:pt x="63" y="124"/>
                    </a:lnTo>
                    <a:lnTo>
                      <a:pt x="75" y="124"/>
                    </a:lnTo>
                    <a:lnTo>
                      <a:pt x="88" y="124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5" y="125"/>
                    </a:lnTo>
                    <a:lnTo>
                      <a:pt x="85" y="124"/>
                    </a:lnTo>
                    <a:lnTo>
                      <a:pt x="85" y="122"/>
                    </a:lnTo>
                    <a:lnTo>
                      <a:pt x="88" y="120"/>
                    </a:lnTo>
                    <a:lnTo>
                      <a:pt x="92" y="119"/>
                    </a:lnTo>
                    <a:lnTo>
                      <a:pt x="98" y="119"/>
                    </a:lnTo>
                    <a:lnTo>
                      <a:pt x="105" y="119"/>
                    </a:lnTo>
                    <a:lnTo>
                      <a:pt x="108" y="120"/>
                    </a:lnTo>
                    <a:lnTo>
                      <a:pt x="110" y="122"/>
                    </a:lnTo>
                    <a:lnTo>
                      <a:pt x="110" y="125"/>
                    </a:lnTo>
                    <a:lnTo>
                      <a:pt x="107" y="133"/>
                    </a:lnTo>
                    <a:lnTo>
                      <a:pt x="105" y="141"/>
                    </a:lnTo>
                    <a:lnTo>
                      <a:pt x="104" y="146"/>
                    </a:lnTo>
                    <a:lnTo>
                      <a:pt x="102" y="149"/>
                    </a:lnTo>
                    <a:lnTo>
                      <a:pt x="99" y="152"/>
                    </a:lnTo>
                    <a:lnTo>
                      <a:pt x="97" y="155"/>
                    </a:lnTo>
                    <a:lnTo>
                      <a:pt x="92" y="161"/>
                    </a:lnTo>
                    <a:lnTo>
                      <a:pt x="85" y="164"/>
                    </a:lnTo>
                    <a:lnTo>
                      <a:pt x="70" y="172"/>
                    </a:lnTo>
                    <a:lnTo>
                      <a:pt x="56" y="179"/>
                    </a:lnTo>
                    <a:lnTo>
                      <a:pt x="42" y="192"/>
                    </a:lnTo>
                    <a:lnTo>
                      <a:pt x="33" y="203"/>
                    </a:lnTo>
                    <a:lnTo>
                      <a:pt x="27" y="205"/>
                    </a:lnTo>
                    <a:lnTo>
                      <a:pt x="14" y="209"/>
                    </a:lnTo>
                    <a:lnTo>
                      <a:pt x="8" y="213"/>
                    </a:lnTo>
                    <a:lnTo>
                      <a:pt x="3" y="216"/>
                    </a:lnTo>
                    <a:lnTo>
                      <a:pt x="1" y="218"/>
                    </a:lnTo>
                    <a:lnTo>
                      <a:pt x="0" y="219"/>
                    </a:lnTo>
                    <a:lnTo>
                      <a:pt x="0" y="220"/>
                    </a:lnTo>
                    <a:lnTo>
                      <a:pt x="1" y="221"/>
                    </a:lnTo>
                    <a:lnTo>
                      <a:pt x="3" y="222"/>
                    </a:lnTo>
                    <a:lnTo>
                      <a:pt x="6" y="223"/>
                    </a:lnTo>
                    <a:lnTo>
                      <a:pt x="9" y="222"/>
                    </a:lnTo>
                    <a:lnTo>
                      <a:pt x="12" y="222"/>
                    </a:lnTo>
                    <a:lnTo>
                      <a:pt x="21" y="218"/>
                    </a:lnTo>
                    <a:lnTo>
                      <a:pt x="30" y="214"/>
                    </a:lnTo>
                    <a:lnTo>
                      <a:pt x="49" y="203"/>
                    </a:lnTo>
                    <a:lnTo>
                      <a:pt x="61" y="196"/>
                    </a:lnTo>
                    <a:lnTo>
                      <a:pt x="65" y="194"/>
                    </a:lnTo>
                    <a:lnTo>
                      <a:pt x="68" y="194"/>
                    </a:lnTo>
                    <a:lnTo>
                      <a:pt x="71" y="195"/>
                    </a:lnTo>
                    <a:lnTo>
                      <a:pt x="74" y="197"/>
                    </a:lnTo>
                    <a:lnTo>
                      <a:pt x="75" y="200"/>
                    </a:lnTo>
                    <a:lnTo>
                      <a:pt x="76" y="203"/>
                    </a:lnTo>
                    <a:lnTo>
                      <a:pt x="75" y="207"/>
                    </a:lnTo>
                    <a:lnTo>
                      <a:pt x="72" y="211"/>
                    </a:lnTo>
                    <a:lnTo>
                      <a:pt x="69" y="214"/>
                    </a:lnTo>
                    <a:lnTo>
                      <a:pt x="66" y="217"/>
                    </a:lnTo>
                    <a:lnTo>
                      <a:pt x="63" y="221"/>
                    </a:lnTo>
                    <a:lnTo>
                      <a:pt x="62" y="222"/>
                    </a:lnTo>
                    <a:lnTo>
                      <a:pt x="63" y="222"/>
                    </a:lnTo>
                    <a:lnTo>
                      <a:pt x="65" y="222"/>
                    </a:lnTo>
                    <a:lnTo>
                      <a:pt x="72" y="218"/>
                    </a:lnTo>
                    <a:lnTo>
                      <a:pt x="81" y="215"/>
                    </a:lnTo>
                    <a:lnTo>
                      <a:pt x="92" y="210"/>
                    </a:lnTo>
                    <a:lnTo>
                      <a:pt x="102" y="204"/>
                    </a:lnTo>
                    <a:lnTo>
                      <a:pt x="107" y="201"/>
                    </a:lnTo>
                    <a:lnTo>
                      <a:pt x="112" y="199"/>
                    </a:lnTo>
                    <a:lnTo>
                      <a:pt x="119" y="196"/>
                    </a:lnTo>
                    <a:lnTo>
                      <a:pt x="125" y="196"/>
                    </a:lnTo>
                    <a:lnTo>
                      <a:pt x="139" y="191"/>
                    </a:lnTo>
                    <a:lnTo>
                      <a:pt x="149" y="188"/>
                    </a:lnTo>
                    <a:lnTo>
                      <a:pt x="148" y="194"/>
                    </a:lnTo>
                    <a:lnTo>
                      <a:pt x="145" y="200"/>
                    </a:lnTo>
                    <a:lnTo>
                      <a:pt x="140" y="204"/>
                    </a:lnTo>
                    <a:lnTo>
                      <a:pt x="135" y="209"/>
                    </a:lnTo>
                    <a:lnTo>
                      <a:pt x="129" y="214"/>
                    </a:lnTo>
                    <a:lnTo>
                      <a:pt x="124" y="218"/>
                    </a:lnTo>
                    <a:lnTo>
                      <a:pt x="120" y="222"/>
                    </a:lnTo>
                    <a:lnTo>
                      <a:pt x="117" y="226"/>
                    </a:lnTo>
                    <a:lnTo>
                      <a:pt x="116" y="231"/>
                    </a:lnTo>
                    <a:lnTo>
                      <a:pt x="115" y="234"/>
                    </a:lnTo>
                    <a:lnTo>
                      <a:pt x="115" y="235"/>
                    </a:lnTo>
                    <a:lnTo>
                      <a:pt x="116" y="236"/>
                    </a:lnTo>
                    <a:lnTo>
                      <a:pt x="121" y="236"/>
                    </a:lnTo>
                    <a:lnTo>
                      <a:pt x="127" y="234"/>
                    </a:lnTo>
                    <a:lnTo>
                      <a:pt x="135" y="232"/>
                    </a:lnTo>
                    <a:lnTo>
                      <a:pt x="141" y="231"/>
                    </a:lnTo>
                    <a:lnTo>
                      <a:pt x="145" y="232"/>
                    </a:lnTo>
                    <a:lnTo>
                      <a:pt x="147" y="233"/>
                    </a:lnTo>
                    <a:lnTo>
                      <a:pt x="148" y="236"/>
                    </a:lnTo>
                    <a:lnTo>
                      <a:pt x="149" y="241"/>
                    </a:lnTo>
                    <a:lnTo>
                      <a:pt x="149" y="232"/>
                    </a:lnTo>
                    <a:lnTo>
                      <a:pt x="149" y="219"/>
                    </a:lnTo>
                    <a:lnTo>
                      <a:pt x="149" y="216"/>
                    </a:lnTo>
                    <a:lnTo>
                      <a:pt x="150" y="213"/>
                    </a:lnTo>
                    <a:lnTo>
                      <a:pt x="152" y="209"/>
                    </a:lnTo>
                    <a:lnTo>
                      <a:pt x="154" y="207"/>
                    </a:lnTo>
                    <a:lnTo>
                      <a:pt x="160" y="203"/>
                    </a:lnTo>
                    <a:lnTo>
                      <a:pt x="165" y="195"/>
                    </a:lnTo>
                    <a:lnTo>
                      <a:pt x="175" y="182"/>
                    </a:lnTo>
                    <a:lnTo>
                      <a:pt x="192" y="164"/>
                    </a:lnTo>
                    <a:lnTo>
                      <a:pt x="202" y="153"/>
                    </a:lnTo>
                    <a:lnTo>
                      <a:pt x="213" y="144"/>
                    </a:lnTo>
                    <a:lnTo>
                      <a:pt x="223" y="135"/>
                    </a:lnTo>
                    <a:lnTo>
                      <a:pt x="234" y="127"/>
                    </a:lnTo>
                    <a:lnTo>
                      <a:pt x="240" y="124"/>
                    </a:lnTo>
                    <a:lnTo>
                      <a:pt x="245" y="123"/>
                    </a:lnTo>
                    <a:lnTo>
                      <a:pt x="249" y="123"/>
                    </a:lnTo>
                    <a:lnTo>
                      <a:pt x="255" y="123"/>
                    </a:lnTo>
                    <a:lnTo>
                      <a:pt x="259" y="123"/>
                    </a:lnTo>
                    <a:lnTo>
                      <a:pt x="262" y="123"/>
                    </a:lnTo>
                    <a:lnTo>
                      <a:pt x="266" y="122"/>
                    </a:lnTo>
                    <a:lnTo>
                      <a:pt x="268" y="119"/>
                    </a:lnTo>
                    <a:lnTo>
                      <a:pt x="274" y="110"/>
                    </a:lnTo>
                    <a:lnTo>
                      <a:pt x="278" y="100"/>
                    </a:lnTo>
                    <a:lnTo>
                      <a:pt x="281" y="92"/>
                    </a:lnTo>
                    <a:lnTo>
                      <a:pt x="283" y="83"/>
                    </a:lnTo>
                    <a:lnTo>
                      <a:pt x="282" y="76"/>
                    </a:lnTo>
                    <a:lnTo>
                      <a:pt x="281" y="68"/>
                    </a:lnTo>
                    <a:lnTo>
                      <a:pt x="276" y="63"/>
                    </a:lnTo>
                    <a:lnTo>
                      <a:pt x="272" y="58"/>
                    </a:lnTo>
                    <a:lnTo>
                      <a:pt x="266" y="56"/>
                    </a:lnTo>
                    <a:lnTo>
                      <a:pt x="258" y="55"/>
                    </a:lnTo>
                    <a:lnTo>
                      <a:pt x="249" y="56"/>
                    </a:lnTo>
                    <a:lnTo>
                      <a:pt x="239" y="59"/>
                    </a:lnTo>
                    <a:lnTo>
                      <a:pt x="227" y="65"/>
                    </a:lnTo>
                    <a:lnTo>
                      <a:pt x="214" y="73"/>
                    </a:lnTo>
                    <a:lnTo>
                      <a:pt x="200" y="84"/>
                    </a:lnTo>
                    <a:lnTo>
                      <a:pt x="184" y="98"/>
                    </a:lnTo>
                    <a:lnTo>
                      <a:pt x="180" y="102"/>
                    </a:lnTo>
                    <a:lnTo>
                      <a:pt x="179" y="102"/>
                    </a:lnTo>
                    <a:lnTo>
                      <a:pt x="181" y="97"/>
                    </a:lnTo>
                    <a:lnTo>
                      <a:pt x="186" y="92"/>
                    </a:lnTo>
                    <a:lnTo>
                      <a:pt x="199" y="73"/>
                    </a:lnTo>
                    <a:lnTo>
                      <a:pt x="218" y="49"/>
                    </a:lnTo>
                    <a:lnTo>
                      <a:pt x="227" y="40"/>
                    </a:lnTo>
                    <a:lnTo>
                      <a:pt x="235" y="34"/>
                    </a:lnTo>
                    <a:lnTo>
                      <a:pt x="245" y="27"/>
                    </a:lnTo>
                    <a:lnTo>
                      <a:pt x="255" y="22"/>
                    </a:lnTo>
                    <a:lnTo>
                      <a:pt x="262" y="16"/>
                    </a:lnTo>
                    <a:lnTo>
                      <a:pt x="270" y="13"/>
                    </a:lnTo>
                    <a:lnTo>
                      <a:pt x="274" y="9"/>
                    </a:lnTo>
                    <a:lnTo>
                      <a:pt x="276" y="6"/>
                    </a:lnTo>
                    <a:lnTo>
                      <a:pt x="276" y="3"/>
                    </a:lnTo>
                    <a:lnTo>
                      <a:pt x="275" y="2"/>
                    </a:lnTo>
                    <a:lnTo>
                      <a:pt x="274" y="1"/>
                    </a:lnTo>
                    <a:lnTo>
                      <a:pt x="272" y="0"/>
                    </a:lnTo>
                    <a:lnTo>
                      <a:pt x="268" y="1"/>
                    </a:lnTo>
                    <a:lnTo>
                      <a:pt x="261" y="2"/>
                    </a:lnTo>
                    <a:lnTo>
                      <a:pt x="244" y="9"/>
                    </a:lnTo>
                    <a:lnTo>
                      <a:pt x="226" y="19"/>
                    </a:lnTo>
                    <a:lnTo>
                      <a:pt x="187" y="39"/>
                    </a:lnTo>
                    <a:lnTo>
                      <a:pt x="166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1" name="Freeform 258">
                <a:extLst>
                  <a:ext uri="{FF2B5EF4-FFF2-40B4-BE49-F238E27FC236}">
                    <a16:creationId xmlns:a16="http://schemas.microsoft.com/office/drawing/2014/main" xmlns="" id="{563BF8EF-869C-4F4D-AF4F-F95683741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" y="3441"/>
                <a:ext cx="70" cy="60"/>
              </a:xfrm>
              <a:custGeom>
                <a:avLst/>
                <a:gdLst>
                  <a:gd name="T0" fmla="*/ 153 w 283"/>
                  <a:gd name="T1" fmla="*/ 63 h 241"/>
                  <a:gd name="T2" fmla="*/ 130 w 283"/>
                  <a:gd name="T3" fmla="*/ 77 h 241"/>
                  <a:gd name="T4" fmla="*/ 98 w 283"/>
                  <a:gd name="T5" fmla="*/ 86 h 241"/>
                  <a:gd name="T6" fmla="*/ 72 w 283"/>
                  <a:gd name="T7" fmla="*/ 93 h 241"/>
                  <a:gd name="T8" fmla="*/ 61 w 283"/>
                  <a:gd name="T9" fmla="*/ 108 h 241"/>
                  <a:gd name="T10" fmla="*/ 42 w 283"/>
                  <a:gd name="T11" fmla="*/ 141 h 241"/>
                  <a:gd name="T12" fmla="*/ 47 w 283"/>
                  <a:gd name="T13" fmla="*/ 142 h 241"/>
                  <a:gd name="T14" fmla="*/ 75 w 283"/>
                  <a:gd name="T15" fmla="*/ 124 h 241"/>
                  <a:gd name="T16" fmla="*/ 86 w 283"/>
                  <a:gd name="T17" fmla="*/ 126 h 241"/>
                  <a:gd name="T18" fmla="*/ 85 w 283"/>
                  <a:gd name="T19" fmla="*/ 122 h 241"/>
                  <a:gd name="T20" fmla="*/ 98 w 283"/>
                  <a:gd name="T21" fmla="*/ 119 h 241"/>
                  <a:gd name="T22" fmla="*/ 110 w 283"/>
                  <a:gd name="T23" fmla="*/ 122 h 241"/>
                  <a:gd name="T24" fmla="*/ 105 w 283"/>
                  <a:gd name="T25" fmla="*/ 141 h 241"/>
                  <a:gd name="T26" fmla="*/ 99 w 283"/>
                  <a:gd name="T27" fmla="*/ 152 h 241"/>
                  <a:gd name="T28" fmla="*/ 85 w 283"/>
                  <a:gd name="T29" fmla="*/ 164 h 241"/>
                  <a:gd name="T30" fmla="*/ 42 w 283"/>
                  <a:gd name="T31" fmla="*/ 192 h 241"/>
                  <a:gd name="T32" fmla="*/ 14 w 283"/>
                  <a:gd name="T33" fmla="*/ 209 h 241"/>
                  <a:gd name="T34" fmla="*/ 1 w 283"/>
                  <a:gd name="T35" fmla="*/ 218 h 241"/>
                  <a:gd name="T36" fmla="*/ 1 w 283"/>
                  <a:gd name="T37" fmla="*/ 221 h 241"/>
                  <a:gd name="T38" fmla="*/ 9 w 283"/>
                  <a:gd name="T39" fmla="*/ 222 h 241"/>
                  <a:gd name="T40" fmla="*/ 30 w 283"/>
                  <a:gd name="T41" fmla="*/ 214 h 241"/>
                  <a:gd name="T42" fmla="*/ 65 w 283"/>
                  <a:gd name="T43" fmla="*/ 194 h 241"/>
                  <a:gd name="T44" fmla="*/ 74 w 283"/>
                  <a:gd name="T45" fmla="*/ 197 h 241"/>
                  <a:gd name="T46" fmla="*/ 75 w 283"/>
                  <a:gd name="T47" fmla="*/ 207 h 241"/>
                  <a:gd name="T48" fmla="*/ 66 w 283"/>
                  <a:gd name="T49" fmla="*/ 217 h 241"/>
                  <a:gd name="T50" fmla="*/ 63 w 283"/>
                  <a:gd name="T51" fmla="*/ 222 h 241"/>
                  <a:gd name="T52" fmla="*/ 81 w 283"/>
                  <a:gd name="T53" fmla="*/ 215 h 241"/>
                  <a:gd name="T54" fmla="*/ 107 w 283"/>
                  <a:gd name="T55" fmla="*/ 201 h 241"/>
                  <a:gd name="T56" fmla="*/ 125 w 283"/>
                  <a:gd name="T57" fmla="*/ 196 h 241"/>
                  <a:gd name="T58" fmla="*/ 148 w 283"/>
                  <a:gd name="T59" fmla="*/ 194 h 241"/>
                  <a:gd name="T60" fmla="*/ 135 w 283"/>
                  <a:gd name="T61" fmla="*/ 209 h 241"/>
                  <a:gd name="T62" fmla="*/ 120 w 283"/>
                  <a:gd name="T63" fmla="*/ 222 h 241"/>
                  <a:gd name="T64" fmla="*/ 115 w 283"/>
                  <a:gd name="T65" fmla="*/ 234 h 241"/>
                  <a:gd name="T66" fmla="*/ 121 w 283"/>
                  <a:gd name="T67" fmla="*/ 236 h 241"/>
                  <a:gd name="T68" fmla="*/ 141 w 283"/>
                  <a:gd name="T69" fmla="*/ 231 h 241"/>
                  <a:gd name="T70" fmla="*/ 148 w 283"/>
                  <a:gd name="T71" fmla="*/ 236 h 241"/>
                  <a:gd name="T72" fmla="*/ 149 w 283"/>
                  <a:gd name="T73" fmla="*/ 219 h 241"/>
                  <a:gd name="T74" fmla="*/ 152 w 283"/>
                  <a:gd name="T75" fmla="*/ 209 h 241"/>
                  <a:gd name="T76" fmla="*/ 165 w 283"/>
                  <a:gd name="T77" fmla="*/ 195 h 241"/>
                  <a:gd name="T78" fmla="*/ 202 w 283"/>
                  <a:gd name="T79" fmla="*/ 153 h 241"/>
                  <a:gd name="T80" fmla="*/ 234 w 283"/>
                  <a:gd name="T81" fmla="*/ 127 h 241"/>
                  <a:gd name="T82" fmla="*/ 249 w 283"/>
                  <a:gd name="T83" fmla="*/ 123 h 241"/>
                  <a:gd name="T84" fmla="*/ 262 w 283"/>
                  <a:gd name="T85" fmla="*/ 123 h 241"/>
                  <a:gd name="T86" fmla="*/ 274 w 283"/>
                  <a:gd name="T87" fmla="*/ 110 h 241"/>
                  <a:gd name="T88" fmla="*/ 283 w 283"/>
                  <a:gd name="T89" fmla="*/ 83 h 241"/>
                  <a:gd name="T90" fmla="*/ 276 w 283"/>
                  <a:gd name="T91" fmla="*/ 63 h 241"/>
                  <a:gd name="T92" fmla="*/ 258 w 283"/>
                  <a:gd name="T93" fmla="*/ 55 h 241"/>
                  <a:gd name="T94" fmla="*/ 227 w 283"/>
                  <a:gd name="T95" fmla="*/ 65 h 241"/>
                  <a:gd name="T96" fmla="*/ 184 w 283"/>
                  <a:gd name="T97" fmla="*/ 98 h 241"/>
                  <a:gd name="T98" fmla="*/ 181 w 283"/>
                  <a:gd name="T99" fmla="*/ 97 h 241"/>
                  <a:gd name="T100" fmla="*/ 218 w 283"/>
                  <a:gd name="T101" fmla="*/ 49 h 241"/>
                  <a:gd name="T102" fmla="*/ 245 w 283"/>
                  <a:gd name="T103" fmla="*/ 27 h 241"/>
                  <a:gd name="T104" fmla="*/ 270 w 283"/>
                  <a:gd name="T105" fmla="*/ 13 h 241"/>
                  <a:gd name="T106" fmla="*/ 276 w 283"/>
                  <a:gd name="T107" fmla="*/ 3 h 241"/>
                  <a:gd name="T108" fmla="*/ 272 w 283"/>
                  <a:gd name="T109" fmla="*/ 0 h 241"/>
                  <a:gd name="T110" fmla="*/ 244 w 283"/>
                  <a:gd name="T111" fmla="*/ 9 h 241"/>
                  <a:gd name="T112" fmla="*/ 166 w 283"/>
                  <a:gd name="T113" fmla="*/ 5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241">
                    <a:moveTo>
                      <a:pt x="166" y="51"/>
                    </a:moveTo>
                    <a:lnTo>
                      <a:pt x="162" y="56"/>
                    </a:lnTo>
                    <a:lnTo>
                      <a:pt x="153" y="63"/>
                    </a:lnTo>
                    <a:lnTo>
                      <a:pt x="145" y="69"/>
                    </a:lnTo>
                    <a:lnTo>
                      <a:pt x="138" y="72"/>
                    </a:lnTo>
                    <a:lnTo>
                      <a:pt x="130" y="77"/>
                    </a:lnTo>
                    <a:lnTo>
                      <a:pt x="123" y="82"/>
                    </a:lnTo>
                    <a:lnTo>
                      <a:pt x="111" y="84"/>
                    </a:lnTo>
                    <a:lnTo>
                      <a:pt x="98" y="86"/>
                    </a:lnTo>
                    <a:lnTo>
                      <a:pt x="86" y="89"/>
                    </a:lnTo>
                    <a:lnTo>
                      <a:pt x="77" y="91"/>
                    </a:lnTo>
                    <a:lnTo>
                      <a:pt x="72" y="93"/>
                    </a:lnTo>
                    <a:lnTo>
                      <a:pt x="69" y="96"/>
                    </a:lnTo>
                    <a:lnTo>
                      <a:pt x="65" y="102"/>
                    </a:lnTo>
                    <a:lnTo>
                      <a:pt x="61" y="108"/>
                    </a:lnTo>
                    <a:lnTo>
                      <a:pt x="53" y="121"/>
                    </a:lnTo>
                    <a:lnTo>
                      <a:pt x="48" y="131"/>
                    </a:lnTo>
                    <a:lnTo>
                      <a:pt x="42" y="141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47" y="142"/>
                    </a:lnTo>
                    <a:lnTo>
                      <a:pt x="56" y="131"/>
                    </a:lnTo>
                    <a:lnTo>
                      <a:pt x="63" y="124"/>
                    </a:lnTo>
                    <a:lnTo>
                      <a:pt x="75" y="124"/>
                    </a:lnTo>
                    <a:lnTo>
                      <a:pt x="88" y="124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5" y="125"/>
                    </a:lnTo>
                    <a:lnTo>
                      <a:pt x="85" y="124"/>
                    </a:lnTo>
                    <a:lnTo>
                      <a:pt x="85" y="122"/>
                    </a:lnTo>
                    <a:lnTo>
                      <a:pt x="88" y="120"/>
                    </a:lnTo>
                    <a:lnTo>
                      <a:pt x="92" y="119"/>
                    </a:lnTo>
                    <a:lnTo>
                      <a:pt x="98" y="119"/>
                    </a:lnTo>
                    <a:lnTo>
                      <a:pt x="105" y="119"/>
                    </a:lnTo>
                    <a:lnTo>
                      <a:pt x="108" y="120"/>
                    </a:lnTo>
                    <a:lnTo>
                      <a:pt x="110" y="122"/>
                    </a:lnTo>
                    <a:lnTo>
                      <a:pt x="110" y="125"/>
                    </a:lnTo>
                    <a:lnTo>
                      <a:pt x="107" y="133"/>
                    </a:lnTo>
                    <a:lnTo>
                      <a:pt x="105" y="141"/>
                    </a:lnTo>
                    <a:lnTo>
                      <a:pt x="104" y="146"/>
                    </a:lnTo>
                    <a:lnTo>
                      <a:pt x="102" y="149"/>
                    </a:lnTo>
                    <a:lnTo>
                      <a:pt x="99" y="152"/>
                    </a:lnTo>
                    <a:lnTo>
                      <a:pt x="97" y="155"/>
                    </a:lnTo>
                    <a:lnTo>
                      <a:pt x="92" y="161"/>
                    </a:lnTo>
                    <a:lnTo>
                      <a:pt x="85" y="164"/>
                    </a:lnTo>
                    <a:lnTo>
                      <a:pt x="70" y="172"/>
                    </a:lnTo>
                    <a:lnTo>
                      <a:pt x="56" y="179"/>
                    </a:lnTo>
                    <a:lnTo>
                      <a:pt x="42" y="192"/>
                    </a:lnTo>
                    <a:lnTo>
                      <a:pt x="33" y="203"/>
                    </a:lnTo>
                    <a:lnTo>
                      <a:pt x="27" y="205"/>
                    </a:lnTo>
                    <a:lnTo>
                      <a:pt x="14" y="209"/>
                    </a:lnTo>
                    <a:lnTo>
                      <a:pt x="8" y="213"/>
                    </a:lnTo>
                    <a:lnTo>
                      <a:pt x="3" y="216"/>
                    </a:lnTo>
                    <a:lnTo>
                      <a:pt x="1" y="218"/>
                    </a:lnTo>
                    <a:lnTo>
                      <a:pt x="0" y="219"/>
                    </a:lnTo>
                    <a:lnTo>
                      <a:pt x="0" y="220"/>
                    </a:lnTo>
                    <a:lnTo>
                      <a:pt x="1" y="221"/>
                    </a:lnTo>
                    <a:lnTo>
                      <a:pt x="3" y="222"/>
                    </a:lnTo>
                    <a:lnTo>
                      <a:pt x="6" y="223"/>
                    </a:lnTo>
                    <a:lnTo>
                      <a:pt x="9" y="222"/>
                    </a:lnTo>
                    <a:lnTo>
                      <a:pt x="12" y="222"/>
                    </a:lnTo>
                    <a:lnTo>
                      <a:pt x="21" y="218"/>
                    </a:lnTo>
                    <a:lnTo>
                      <a:pt x="30" y="214"/>
                    </a:lnTo>
                    <a:lnTo>
                      <a:pt x="49" y="203"/>
                    </a:lnTo>
                    <a:lnTo>
                      <a:pt x="61" y="196"/>
                    </a:lnTo>
                    <a:lnTo>
                      <a:pt x="65" y="194"/>
                    </a:lnTo>
                    <a:lnTo>
                      <a:pt x="68" y="194"/>
                    </a:lnTo>
                    <a:lnTo>
                      <a:pt x="71" y="195"/>
                    </a:lnTo>
                    <a:lnTo>
                      <a:pt x="74" y="197"/>
                    </a:lnTo>
                    <a:lnTo>
                      <a:pt x="75" y="200"/>
                    </a:lnTo>
                    <a:lnTo>
                      <a:pt x="76" y="203"/>
                    </a:lnTo>
                    <a:lnTo>
                      <a:pt x="75" y="207"/>
                    </a:lnTo>
                    <a:lnTo>
                      <a:pt x="72" y="211"/>
                    </a:lnTo>
                    <a:lnTo>
                      <a:pt x="69" y="214"/>
                    </a:lnTo>
                    <a:lnTo>
                      <a:pt x="66" y="217"/>
                    </a:lnTo>
                    <a:lnTo>
                      <a:pt x="63" y="221"/>
                    </a:lnTo>
                    <a:lnTo>
                      <a:pt x="62" y="222"/>
                    </a:lnTo>
                    <a:lnTo>
                      <a:pt x="63" y="222"/>
                    </a:lnTo>
                    <a:lnTo>
                      <a:pt x="65" y="222"/>
                    </a:lnTo>
                    <a:lnTo>
                      <a:pt x="72" y="218"/>
                    </a:lnTo>
                    <a:lnTo>
                      <a:pt x="81" y="215"/>
                    </a:lnTo>
                    <a:lnTo>
                      <a:pt x="92" y="210"/>
                    </a:lnTo>
                    <a:lnTo>
                      <a:pt x="102" y="204"/>
                    </a:lnTo>
                    <a:lnTo>
                      <a:pt x="107" y="201"/>
                    </a:lnTo>
                    <a:lnTo>
                      <a:pt x="112" y="199"/>
                    </a:lnTo>
                    <a:lnTo>
                      <a:pt x="119" y="196"/>
                    </a:lnTo>
                    <a:lnTo>
                      <a:pt x="125" y="196"/>
                    </a:lnTo>
                    <a:lnTo>
                      <a:pt x="139" y="191"/>
                    </a:lnTo>
                    <a:lnTo>
                      <a:pt x="149" y="188"/>
                    </a:lnTo>
                    <a:lnTo>
                      <a:pt x="148" y="194"/>
                    </a:lnTo>
                    <a:lnTo>
                      <a:pt x="145" y="200"/>
                    </a:lnTo>
                    <a:lnTo>
                      <a:pt x="140" y="204"/>
                    </a:lnTo>
                    <a:lnTo>
                      <a:pt x="135" y="209"/>
                    </a:lnTo>
                    <a:lnTo>
                      <a:pt x="129" y="214"/>
                    </a:lnTo>
                    <a:lnTo>
                      <a:pt x="124" y="218"/>
                    </a:lnTo>
                    <a:lnTo>
                      <a:pt x="120" y="222"/>
                    </a:lnTo>
                    <a:lnTo>
                      <a:pt x="117" y="226"/>
                    </a:lnTo>
                    <a:lnTo>
                      <a:pt x="116" y="231"/>
                    </a:lnTo>
                    <a:lnTo>
                      <a:pt x="115" y="234"/>
                    </a:lnTo>
                    <a:lnTo>
                      <a:pt x="115" y="235"/>
                    </a:lnTo>
                    <a:lnTo>
                      <a:pt x="116" y="236"/>
                    </a:lnTo>
                    <a:lnTo>
                      <a:pt x="121" y="236"/>
                    </a:lnTo>
                    <a:lnTo>
                      <a:pt x="127" y="234"/>
                    </a:lnTo>
                    <a:lnTo>
                      <a:pt x="135" y="232"/>
                    </a:lnTo>
                    <a:lnTo>
                      <a:pt x="141" y="231"/>
                    </a:lnTo>
                    <a:lnTo>
                      <a:pt x="145" y="232"/>
                    </a:lnTo>
                    <a:lnTo>
                      <a:pt x="147" y="233"/>
                    </a:lnTo>
                    <a:lnTo>
                      <a:pt x="148" y="236"/>
                    </a:lnTo>
                    <a:lnTo>
                      <a:pt x="149" y="241"/>
                    </a:lnTo>
                    <a:lnTo>
                      <a:pt x="149" y="232"/>
                    </a:lnTo>
                    <a:lnTo>
                      <a:pt x="149" y="219"/>
                    </a:lnTo>
                    <a:lnTo>
                      <a:pt x="149" y="216"/>
                    </a:lnTo>
                    <a:lnTo>
                      <a:pt x="150" y="213"/>
                    </a:lnTo>
                    <a:lnTo>
                      <a:pt x="152" y="209"/>
                    </a:lnTo>
                    <a:lnTo>
                      <a:pt x="154" y="207"/>
                    </a:lnTo>
                    <a:lnTo>
                      <a:pt x="160" y="203"/>
                    </a:lnTo>
                    <a:lnTo>
                      <a:pt x="165" y="195"/>
                    </a:lnTo>
                    <a:lnTo>
                      <a:pt x="175" y="182"/>
                    </a:lnTo>
                    <a:lnTo>
                      <a:pt x="192" y="164"/>
                    </a:lnTo>
                    <a:lnTo>
                      <a:pt x="202" y="153"/>
                    </a:lnTo>
                    <a:lnTo>
                      <a:pt x="213" y="144"/>
                    </a:lnTo>
                    <a:lnTo>
                      <a:pt x="223" y="135"/>
                    </a:lnTo>
                    <a:lnTo>
                      <a:pt x="234" y="127"/>
                    </a:lnTo>
                    <a:lnTo>
                      <a:pt x="240" y="124"/>
                    </a:lnTo>
                    <a:lnTo>
                      <a:pt x="245" y="123"/>
                    </a:lnTo>
                    <a:lnTo>
                      <a:pt x="249" y="123"/>
                    </a:lnTo>
                    <a:lnTo>
                      <a:pt x="255" y="123"/>
                    </a:lnTo>
                    <a:lnTo>
                      <a:pt x="259" y="123"/>
                    </a:lnTo>
                    <a:lnTo>
                      <a:pt x="262" y="123"/>
                    </a:lnTo>
                    <a:lnTo>
                      <a:pt x="266" y="122"/>
                    </a:lnTo>
                    <a:lnTo>
                      <a:pt x="268" y="119"/>
                    </a:lnTo>
                    <a:lnTo>
                      <a:pt x="274" y="110"/>
                    </a:lnTo>
                    <a:lnTo>
                      <a:pt x="278" y="100"/>
                    </a:lnTo>
                    <a:lnTo>
                      <a:pt x="281" y="92"/>
                    </a:lnTo>
                    <a:lnTo>
                      <a:pt x="283" y="83"/>
                    </a:lnTo>
                    <a:lnTo>
                      <a:pt x="282" y="76"/>
                    </a:lnTo>
                    <a:lnTo>
                      <a:pt x="281" y="68"/>
                    </a:lnTo>
                    <a:lnTo>
                      <a:pt x="276" y="63"/>
                    </a:lnTo>
                    <a:lnTo>
                      <a:pt x="272" y="58"/>
                    </a:lnTo>
                    <a:lnTo>
                      <a:pt x="266" y="56"/>
                    </a:lnTo>
                    <a:lnTo>
                      <a:pt x="258" y="55"/>
                    </a:lnTo>
                    <a:lnTo>
                      <a:pt x="249" y="56"/>
                    </a:lnTo>
                    <a:lnTo>
                      <a:pt x="239" y="59"/>
                    </a:lnTo>
                    <a:lnTo>
                      <a:pt x="227" y="65"/>
                    </a:lnTo>
                    <a:lnTo>
                      <a:pt x="214" y="73"/>
                    </a:lnTo>
                    <a:lnTo>
                      <a:pt x="200" y="84"/>
                    </a:lnTo>
                    <a:lnTo>
                      <a:pt x="184" y="98"/>
                    </a:lnTo>
                    <a:lnTo>
                      <a:pt x="180" y="102"/>
                    </a:lnTo>
                    <a:lnTo>
                      <a:pt x="179" y="102"/>
                    </a:lnTo>
                    <a:lnTo>
                      <a:pt x="181" y="97"/>
                    </a:lnTo>
                    <a:lnTo>
                      <a:pt x="186" y="92"/>
                    </a:lnTo>
                    <a:lnTo>
                      <a:pt x="199" y="73"/>
                    </a:lnTo>
                    <a:lnTo>
                      <a:pt x="218" y="49"/>
                    </a:lnTo>
                    <a:lnTo>
                      <a:pt x="227" y="40"/>
                    </a:lnTo>
                    <a:lnTo>
                      <a:pt x="235" y="34"/>
                    </a:lnTo>
                    <a:lnTo>
                      <a:pt x="245" y="27"/>
                    </a:lnTo>
                    <a:lnTo>
                      <a:pt x="255" y="22"/>
                    </a:lnTo>
                    <a:lnTo>
                      <a:pt x="262" y="16"/>
                    </a:lnTo>
                    <a:lnTo>
                      <a:pt x="270" y="13"/>
                    </a:lnTo>
                    <a:lnTo>
                      <a:pt x="274" y="9"/>
                    </a:lnTo>
                    <a:lnTo>
                      <a:pt x="276" y="6"/>
                    </a:lnTo>
                    <a:lnTo>
                      <a:pt x="276" y="3"/>
                    </a:lnTo>
                    <a:lnTo>
                      <a:pt x="275" y="2"/>
                    </a:lnTo>
                    <a:lnTo>
                      <a:pt x="274" y="1"/>
                    </a:lnTo>
                    <a:lnTo>
                      <a:pt x="272" y="0"/>
                    </a:lnTo>
                    <a:lnTo>
                      <a:pt x="268" y="1"/>
                    </a:lnTo>
                    <a:lnTo>
                      <a:pt x="261" y="2"/>
                    </a:lnTo>
                    <a:lnTo>
                      <a:pt x="244" y="9"/>
                    </a:lnTo>
                    <a:lnTo>
                      <a:pt x="226" y="19"/>
                    </a:lnTo>
                    <a:lnTo>
                      <a:pt x="187" y="39"/>
                    </a:lnTo>
                    <a:lnTo>
                      <a:pt x="166" y="51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2" name="Freeform 259">
                <a:extLst>
                  <a:ext uri="{FF2B5EF4-FFF2-40B4-BE49-F238E27FC236}">
                    <a16:creationId xmlns:a16="http://schemas.microsoft.com/office/drawing/2014/main" xmlns="" id="{329E1930-0F5D-4C14-8FEA-66E2B4DC9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6" y="3577"/>
                <a:ext cx="37" cy="27"/>
              </a:xfrm>
              <a:custGeom>
                <a:avLst/>
                <a:gdLst>
                  <a:gd name="T0" fmla="*/ 4 w 149"/>
                  <a:gd name="T1" fmla="*/ 1 h 108"/>
                  <a:gd name="T2" fmla="*/ 7 w 149"/>
                  <a:gd name="T3" fmla="*/ 0 h 108"/>
                  <a:gd name="T4" fmla="*/ 17 w 149"/>
                  <a:gd name="T5" fmla="*/ 0 h 108"/>
                  <a:gd name="T6" fmla="*/ 31 w 149"/>
                  <a:gd name="T7" fmla="*/ 3 h 108"/>
                  <a:gd name="T8" fmla="*/ 41 w 149"/>
                  <a:gd name="T9" fmla="*/ 8 h 108"/>
                  <a:gd name="T10" fmla="*/ 44 w 149"/>
                  <a:gd name="T11" fmla="*/ 13 h 108"/>
                  <a:gd name="T12" fmla="*/ 47 w 149"/>
                  <a:gd name="T13" fmla="*/ 20 h 108"/>
                  <a:gd name="T14" fmla="*/ 56 w 149"/>
                  <a:gd name="T15" fmla="*/ 32 h 108"/>
                  <a:gd name="T16" fmla="*/ 74 w 149"/>
                  <a:gd name="T17" fmla="*/ 48 h 108"/>
                  <a:gd name="T18" fmla="*/ 95 w 149"/>
                  <a:gd name="T19" fmla="*/ 61 h 108"/>
                  <a:gd name="T20" fmla="*/ 112 w 149"/>
                  <a:gd name="T21" fmla="*/ 67 h 108"/>
                  <a:gd name="T22" fmla="*/ 127 w 149"/>
                  <a:gd name="T23" fmla="*/ 70 h 108"/>
                  <a:gd name="T24" fmla="*/ 137 w 149"/>
                  <a:gd name="T25" fmla="*/ 77 h 108"/>
                  <a:gd name="T26" fmla="*/ 143 w 149"/>
                  <a:gd name="T27" fmla="*/ 85 h 108"/>
                  <a:gd name="T28" fmla="*/ 148 w 149"/>
                  <a:gd name="T29" fmla="*/ 101 h 108"/>
                  <a:gd name="T30" fmla="*/ 148 w 149"/>
                  <a:gd name="T31" fmla="*/ 104 h 108"/>
                  <a:gd name="T32" fmla="*/ 146 w 149"/>
                  <a:gd name="T33" fmla="*/ 98 h 108"/>
                  <a:gd name="T34" fmla="*/ 137 w 149"/>
                  <a:gd name="T35" fmla="*/ 88 h 108"/>
                  <a:gd name="T36" fmla="*/ 122 w 149"/>
                  <a:gd name="T37" fmla="*/ 77 h 108"/>
                  <a:gd name="T38" fmla="*/ 106 w 149"/>
                  <a:gd name="T39" fmla="*/ 71 h 108"/>
                  <a:gd name="T40" fmla="*/ 92 w 149"/>
                  <a:gd name="T41" fmla="*/ 69 h 108"/>
                  <a:gd name="T42" fmla="*/ 83 w 149"/>
                  <a:gd name="T43" fmla="*/ 66 h 108"/>
                  <a:gd name="T44" fmla="*/ 80 w 149"/>
                  <a:gd name="T45" fmla="*/ 68 h 108"/>
                  <a:gd name="T46" fmla="*/ 81 w 149"/>
                  <a:gd name="T47" fmla="*/ 77 h 108"/>
                  <a:gd name="T48" fmla="*/ 80 w 149"/>
                  <a:gd name="T49" fmla="*/ 75 h 108"/>
                  <a:gd name="T50" fmla="*/ 69 w 149"/>
                  <a:gd name="T51" fmla="*/ 66 h 108"/>
                  <a:gd name="T52" fmla="*/ 61 w 149"/>
                  <a:gd name="T53" fmla="*/ 51 h 108"/>
                  <a:gd name="T54" fmla="*/ 54 w 149"/>
                  <a:gd name="T55" fmla="*/ 45 h 108"/>
                  <a:gd name="T56" fmla="*/ 47 w 149"/>
                  <a:gd name="T57" fmla="*/ 44 h 108"/>
                  <a:gd name="T58" fmla="*/ 45 w 149"/>
                  <a:gd name="T59" fmla="*/ 41 h 108"/>
                  <a:gd name="T60" fmla="*/ 45 w 149"/>
                  <a:gd name="T61" fmla="*/ 35 h 108"/>
                  <a:gd name="T62" fmla="*/ 37 w 149"/>
                  <a:gd name="T63" fmla="*/ 31 h 108"/>
                  <a:gd name="T64" fmla="*/ 25 w 149"/>
                  <a:gd name="T65" fmla="*/ 30 h 108"/>
                  <a:gd name="T66" fmla="*/ 23 w 149"/>
                  <a:gd name="T67" fmla="*/ 34 h 108"/>
                  <a:gd name="T68" fmla="*/ 25 w 149"/>
                  <a:gd name="T69" fmla="*/ 36 h 108"/>
                  <a:gd name="T70" fmla="*/ 13 w 149"/>
                  <a:gd name="T71" fmla="*/ 22 h 108"/>
                  <a:gd name="T72" fmla="*/ 2 w 149"/>
                  <a:gd name="T73" fmla="*/ 9 h 108"/>
                  <a:gd name="T74" fmla="*/ 0 w 149"/>
                  <a:gd name="T75" fmla="*/ 5 h 108"/>
                  <a:gd name="T76" fmla="*/ 2 w 149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9" h="108">
                    <a:moveTo>
                      <a:pt x="4" y="3"/>
                    </a:move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5" y="1"/>
                    </a:lnTo>
                    <a:lnTo>
                      <a:pt x="31" y="3"/>
                    </a:lnTo>
                    <a:lnTo>
                      <a:pt x="38" y="6"/>
                    </a:lnTo>
                    <a:lnTo>
                      <a:pt x="41" y="8"/>
                    </a:lnTo>
                    <a:lnTo>
                      <a:pt x="43" y="11"/>
                    </a:lnTo>
                    <a:lnTo>
                      <a:pt x="44" y="13"/>
                    </a:lnTo>
                    <a:lnTo>
                      <a:pt x="45" y="15"/>
                    </a:lnTo>
                    <a:lnTo>
                      <a:pt x="47" y="20"/>
                    </a:lnTo>
                    <a:lnTo>
                      <a:pt x="52" y="26"/>
                    </a:lnTo>
                    <a:lnTo>
                      <a:pt x="56" y="32"/>
                    </a:lnTo>
                    <a:lnTo>
                      <a:pt x="62" y="37"/>
                    </a:lnTo>
                    <a:lnTo>
                      <a:pt x="74" y="48"/>
                    </a:lnTo>
                    <a:lnTo>
                      <a:pt x="86" y="57"/>
                    </a:lnTo>
                    <a:lnTo>
                      <a:pt x="95" y="61"/>
                    </a:lnTo>
                    <a:lnTo>
                      <a:pt x="105" y="64"/>
                    </a:lnTo>
                    <a:lnTo>
                      <a:pt x="112" y="67"/>
                    </a:lnTo>
                    <a:lnTo>
                      <a:pt x="120" y="68"/>
                    </a:lnTo>
                    <a:lnTo>
                      <a:pt x="127" y="70"/>
                    </a:lnTo>
                    <a:lnTo>
                      <a:pt x="134" y="74"/>
                    </a:lnTo>
                    <a:lnTo>
                      <a:pt x="137" y="77"/>
                    </a:lnTo>
                    <a:lnTo>
                      <a:pt x="140" y="81"/>
                    </a:lnTo>
                    <a:lnTo>
                      <a:pt x="143" y="85"/>
                    </a:lnTo>
                    <a:lnTo>
                      <a:pt x="147" y="90"/>
                    </a:lnTo>
                    <a:lnTo>
                      <a:pt x="148" y="101"/>
                    </a:lnTo>
                    <a:lnTo>
                      <a:pt x="149" y="108"/>
                    </a:lnTo>
                    <a:lnTo>
                      <a:pt x="148" y="104"/>
                    </a:lnTo>
                    <a:lnTo>
                      <a:pt x="147" y="101"/>
                    </a:lnTo>
                    <a:lnTo>
                      <a:pt x="146" y="98"/>
                    </a:lnTo>
                    <a:lnTo>
                      <a:pt x="143" y="95"/>
                    </a:lnTo>
                    <a:lnTo>
                      <a:pt x="137" y="88"/>
                    </a:lnTo>
                    <a:lnTo>
                      <a:pt x="129" y="82"/>
                    </a:lnTo>
                    <a:lnTo>
                      <a:pt x="122" y="77"/>
                    </a:lnTo>
                    <a:lnTo>
                      <a:pt x="113" y="73"/>
                    </a:lnTo>
                    <a:lnTo>
                      <a:pt x="106" y="71"/>
                    </a:lnTo>
                    <a:lnTo>
                      <a:pt x="99" y="70"/>
                    </a:lnTo>
                    <a:lnTo>
                      <a:pt x="92" y="69"/>
                    </a:lnTo>
                    <a:lnTo>
                      <a:pt x="85" y="66"/>
                    </a:lnTo>
                    <a:lnTo>
                      <a:pt x="83" y="66"/>
                    </a:lnTo>
                    <a:lnTo>
                      <a:pt x="81" y="66"/>
                    </a:lnTo>
                    <a:lnTo>
                      <a:pt x="80" y="68"/>
                    </a:lnTo>
                    <a:lnTo>
                      <a:pt x="80" y="72"/>
                    </a:lnTo>
                    <a:lnTo>
                      <a:pt x="81" y="77"/>
                    </a:lnTo>
                    <a:lnTo>
                      <a:pt x="81" y="77"/>
                    </a:lnTo>
                    <a:lnTo>
                      <a:pt x="80" y="75"/>
                    </a:lnTo>
                    <a:lnTo>
                      <a:pt x="73" y="71"/>
                    </a:lnTo>
                    <a:lnTo>
                      <a:pt x="69" y="66"/>
                    </a:lnTo>
                    <a:lnTo>
                      <a:pt x="65" y="56"/>
                    </a:lnTo>
                    <a:lnTo>
                      <a:pt x="61" y="51"/>
                    </a:lnTo>
                    <a:lnTo>
                      <a:pt x="58" y="48"/>
                    </a:lnTo>
                    <a:lnTo>
                      <a:pt x="54" y="45"/>
                    </a:lnTo>
                    <a:lnTo>
                      <a:pt x="50" y="44"/>
                    </a:lnTo>
                    <a:lnTo>
                      <a:pt x="47" y="44"/>
                    </a:lnTo>
                    <a:lnTo>
                      <a:pt x="46" y="43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5" y="35"/>
                    </a:lnTo>
                    <a:lnTo>
                      <a:pt x="45" y="33"/>
                    </a:lnTo>
                    <a:lnTo>
                      <a:pt x="37" y="31"/>
                    </a:lnTo>
                    <a:lnTo>
                      <a:pt x="28" y="30"/>
                    </a:lnTo>
                    <a:lnTo>
                      <a:pt x="25" y="30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7"/>
                    </a:lnTo>
                    <a:lnTo>
                      <a:pt x="25" y="36"/>
                    </a:lnTo>
                    <a:lnTo>
                      <a:pt x="17" y="28"/>
                    </a:lnTo>
                    <a:lnTo>
                      <a:pt x="13" y="22"/>
                    </a:lnTo>
                    <a:lnTo>
                      <a:pt x="5" y="14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3" name="Freeform 260">
                <a:extLst>
                  <a:ext uri="{FF2B5EF4-FFF2-40B4-BE49-F238E27FC236}">
                    <a16:creationId xmlns:a16="http://schemas.microsoft.com/office/drawing/2014/main" xmlns="" id="{5C882D17-DDC2-4B0D-A1A7-4979C47C4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8" y="3526"/>
                <a:ext cx="35" cy="54"/>
              </a:xfrm>
              <a:custGeom>
                <a:avLst/>
                <a:gdLst>
                  <a:gd name="T0" fmla="*/ 14 w 138"/>
                  <a:gd name="T1" fmla="*/ 27 h 219"/>
                  <a:gd name="T2" fmla="*/ 35 w 138"/>
                  <a:gd name="T3" fmla="*/ 23 h 219"/>
                  <a:gd name="T4" fmla="*/ 39 w 138"/>
                  <a:gd name="T5" fmla="*/ 23 h 219"/>
                  <a:gd name="T6" fmla="*/ 51 w 138"/>
                  <a:gd name="T7" fmla="*/ 4 h 219"/>
                  <a:gd name="T8" fmla="*/ 55 w 138"/>
                  <a:gd name="T9" fmla="*/ 3 h 219"/>
                  <a:gd name="T10" fmla="*/ 59 w 138"/>
                  <a:gd name="T11" fmla="*/ 9 h 219"/>
                  <a:gd name="T12" fmla="*/ 69 w 138"/>
                  <a:gd name="T13" fmla="*/ 18 h 219"/>
                  <a:gd name="T14" fmla="*/ 85 w 138"/>
                  <a:gd name="T15" fmla="*/ 27 h 219"/>
                  <a:gd name="T16" fmla="*/ 100 w 138"/>
                  <a:gd name="T17" fmla="*/ 31 h 219"/>
                  <a:gd name="T18" fmla="*/ 107 w 138"/>
                  <a:gd name="T19" fmla="*/ 33 h 219"/>
                  <a:gd name="T20" fmla="*/ 109 w 138"/>
                  <a:gd name="T21" fmla="*/ 39 h 219"/>
                  <a:gd name="T22" fmla="*/ 110 w 138"/>
                  <a:gd name="T23" fmla="*/ 55 h 219"/>
                  <a:gd name="T24" fmla="*/ 111 w 138"/>
                  <a:gd name="T25" fmla="*/ 73 h 219"/>
                  <a:gd name="T26" fmla="*/ 118 w 138"/>
                  <a:gd name="T27" fmla="*/ 97 h 219"/>
                  <a:gd name="T28" fmla="*/ 122 w 138"/>
                  <a:gd name="T29" fmla="*/ 115 h 219"/>
                  <a:gd name="T30" fmla="*/ 127 w 138"/>
                  <a:gd name="T31" fmla="*/ 150 h 219"/>
                  <a:gd name="T32" fmla="*/ 132 w 138"/>
                  <a:gd name="T33" fmla="*/ 175 h 219"/>
                  <a:gd name="T34" fmla="*/ 136 w 138"/>
                  <a:gd name="T35" fmla="*/ 205 h 219"/>
                  <a:gd name="T36" fmla="*/ 137 w 138"/>
                  <a:gd name="T37" fmla="*/ 218 h 219"/>
                  <a:gd name="T38" fmla="*/ 136 w 138"/>
                  <a:gd name="T39" fmla="*/ 218 h 219"/>
                  <a:gd name="T40" fmla="*/ 133 w 138"/>
                  <a:gd name="T41" fmla="*/ 213 h 219"/>
                  <a:gd name="T42" fmla="*/ 123 w 138"/>
                  <a:gd name="T43" fmla="*/ 197 h 219"/>
                  <a:gd name="T44" fmla="*/ 118 w 138"/>
                  <a:gd name="T45" fmla="*/ 169 h 219"/>
                  <a:gd name="T46" fmla="*/ 115 w 138"/>
                  <a:gd name="T47" fmla="*/ 132 h 219"/>
                  <a:gd name="T48" fmla="*/ 111 w 138"/>
                  <a:gd name="T49" fmla="*/ 105 h 219"/>
                  <a:gd name="T50" fmla="*/ 104 w 138"/>
                  <a:gd name="T51" fmla="*/ 97 h 219"/>
                  <a:gd name="T52" fmla="*/ 99 w 138"/>
                  <a:gd name="T53" fmla="*/ 95 h 219"/>
                  <a:gd name="T54" fmla="*/ 97 w 138"/>
                  <a:gd name="T55" fmla="*/ 97 h 219"/>
                  <a:gd name="T56" fmla="*/ 95 w 138"/>
                  <a:gd name="T57" fmla="*/ 104 h 219"/>
                  <a:gd name="T58" fmla="*/ 95 w 138"/>
                  <a:gd name="T59" fmla="*/ 125 h 219"/>
                  <a:gd name="T60" fmla="*/ 92 w 138"/>
                  <a:gd name="T61" fmla="*/ 115 h 219"/>
                  <a:gd name="T62" fmla="*/ 85 w 138"/>
                  <a:gd name="T63" fmla="*/ 91 h 219"/>
                  <a:gd name="T64" fmla="*/ 80 w 138"/>
                  <a:gd name="T65" fmla="*/ 83 h 219"/>
                  <a:gd name="T66" fmla="*/ 72 w 138"/>
                  <a:gd name="T67" fmla="*/ 82 h 219"/>
                  <a:gd name="T68" fmla="*/ 68 w 138"/>
                  <a:gd name="T69" fmla="*/ 87 h 219"/>
                  <a:gd name="T70" fmla="*/ 69 w 138"/>
                  <a:gd name="T71" fmla="*/ 101 h 219"/>
                  <a:gd name="T72" fmla="*/ 67 w 138"/>
                  <a:gd name="T73" fmla="*/ 116 h 219"/>
                  <a:gd name="T74" fmla="*/ 63 w 138"/>
                  <a:gd name="T75" fmla="*/ 120 h 219"/>
                  <a:gd name="T76" fmla="*/ 56 w 138"/>
                  <a:gd name="T77" fmla="*/ 113 h 219"/>
                  <a:gd name="T78" fmla="*/ 48 w 138"/>
                  <a:gd name="T79" fmla="*/ 92 h 219"/>
                  <a:gd name="T80" fmla="*/ 41 w 138"/>
                  <a:gd name="T81" fmla="*/ 80 h 219"/>
                  <a:gd name="T82" fmla="*/ 38 w 138"/>
                  <a:gd name="T83" fmla="*/ 76 h 219"/>
                  <a:gd name="T84" fmla="*/ 34 w 138"/>
                  <a:gd name="T85" fmla="*/ 86 h 219"/>
                  <a:gd name="T86" fmla="*/ 28 w 138"/>
                  <a:gd name="T87" fmla="*/ 95 h 219"/>
                  <a:gd name="T88" fmla="*/ 25 w 138"/>
                  <a:gd name="T89" fmla="*/ 96 h 219"/>
                  <a:gd name="T90" fmla="*/ 21 w 138"/>
                  <a:gd name="T91" fmla="*/ 92 h 219"/>
                  <a:gd name="T92" fmla="*/ 15 w 138"/>
                  <a:gd name="T93" fmla="*/ 76 h 219"/>
                  <a:gd name="T94" fmla="*/ 12 w 138"/>
                  <a:gd name="T95" fmla="*/ 76 h 219"/>
                  <a:gd name="T96" fmla="*/ 11 w 138"/>
                  <a:gd name="T97" fmla="*/ 98 h 219"/>
                  <a:gd name="T98" fmla="*/ 9 w 138"/>
                  <a:gd name="T99" fmla="*/ 105 h 219"/>
                  <a:gd name="T100" fmla="*/ 7 w 138"/>
                  <a:gd name="T101" fmla="*/ 106 h 219"/>
                  <a:gd name="T102" fmla="*/ 4 w 138"/>
                  <a:gd name="T103" fmla="*/ 102 h 219"/>
                  <a:gd name="T104" fmla="*/ 1 w 138"/>
                  <a:gd name="T105" fmla="*/ 89 h 219"/>
                  <a:gd name="T106" fmla="*/ 0 w 138"/>
                  <a:gd name="T107" fmla="*/ 68 h 219"/>
                  <a:gd name="T108" fmla="*/ 0 w 138"/>
                  <a:gd name="T109" fmla="*/ 41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8" h="219">
                    <a:moveTo>
                      <a:pt x="0" y="32"/>
                    </a:moveTo>
                    <a:lnTo>
                      <a:pt x="14" y="27"/>
                    </a:lnTo>
                    <a:lnTo>
                      <a:pt x="29" y="22"/>
                    </a:lnTo>
                    <a:lnTo>
                      <a:pt x="35" y="23"/>
                    </a:lnTo>
                    <a:lnTo>
                      <a:pt x="37" y="26"/>
                    </a:lnTo>
                    <a:lnTo>
                      <a:pt x="39" y="23"/>
                    </a:lnTo>
                    <a:lnTo>
                      <a:pt x="43" y="13"/>
                    </a:lnTo>
                    <a:lnTo>
                      <a:pt x="51" y="4"/>
                    </a:lnTo>
                    <a:lnTo>
                      <a:pt x="54" y="0"/>
                    </a:lnTo>
                    <a:lnTo>
                      <a:pt x="55" y="3"/>
                    </a:lnTo>
                    <a:lnTo>
                      <a:pt x="57" y="6"/>
                    </a:lnTo>
                    <a:lnTo>
                      <a:pt x="59" y="9"/>
                    </a:lnTo>
                    <a:lnTo>
                      <a:pt x="62" y="13"/>
                    </a:lnTo>
                    <a:lnTo>
                      <a:pt x="69" y="18"/>
                    </a:lnTo>
                    <a:lnTo>
                      <a:pt x="77" y="22"/>
                    </a:lnTo>
                    <a:lnTo>
                      <a:pt x="85" y="27"/>
                    </a:lnTo>
                    <a:lnTo>
                      <a:pt x="94" y="29"/>
                    </a:lnTo>
                    <a:lnTo>
                      <a:pt x="100" y="31"/>
                    </a:lnTo>
                    <a:lnTo>
                      <a:pt x="105" y="32"/>
                    </a:lnTo>
                    <a:lnTo>
                      <a:pt x="107" y="33"/>
                    </a:lnTo>
                    <a:lnTo>
                      <a:pt x="109" y="35"/>
                    </a:lnTo>
                    <a:lnTo>
                      <a:pt x="109" y="39"/>
                    </a:lnTo>
                    <a:lnTo>
                      <a:pt x="110" y="44"/>
                    </a:lnTo>
                    <a:lnTo>
                      <a:pt x="110" y="55"/>
                    </a:lnTo>
                    <a:lnTo>
                      <a:pt x="109" y="64"/>
                    </a:lnTo>
                    <a:lnTo>
                      <a:pt x="111" y="73"/>
                    </a:lnTo>
                    <a:lnTo>
                      <a:pt x="115" y="85"/>
                    </a:lnTo>
                    <a:lnTo>
                      <a:pt x="118" y="97"/>
                    </a:lnTo>
                    <a:lnTo>
                      <a:pt x="120" y="104"/>
                    </a:lnTo>
                    <a:lnTo>
                      <a:pt x="122" y="115"/>
                    </a:lnTo>
                    <a:lnTo>
                      <a:pt x="125" y="131"/>
                    </a:lnTo>
                    <a:lnTo>
                      <a:pt x="127" y="150"/>
                    </a:lnTo>
                    <a:lnTo>
                      <a:pt x="130" y="164"/>
                    </a:lnTo>
                    <a:lnTo>
                      <a:pt x="132" y="175"/>
                    </a:lnTo>
                    <a:lnTo>
                      <a:pt x="134" y="191"/>
                    </a:lnTo>
                    <a:lnTo>
                      <a:pt x="136" y="205"/>
                    </a:lnTo>
                    <a:lnTo>
                      <a:pt x="138" y="216"/>
                    </a:lnTo>
                    <a:lnTo>
                      <a:pt x="137" y="218"/>
                    </a:lnTo>
                    <a:lnTo>
                      <a:pt x="137" y="219"/>
                    </a:lnTo>
                    <a:lnTo>
                      <a:pt x="136" y="218"/>
                    </a:lnTo>
                    <a:lnTo>
                      <a:pt x="135" y="216"/>
                    </a:lnTo>
                    <a:lnTo>
                      <a:pt x="133" y="213"/>
                    </a:lnTo>
                    <a:lnTo>
                      <a:pt x="130" y="208"/>
                    </a:lnTo>
                    <a:lnTo>
                      <a:pt x="123" y="197"/>
                    </a:lnTo>
                    <a:lnTo>
                      <a:pt x="120" y="191"/>
                    </a:lnTo>
                    <a:lnTo>
                      <a:pt x="118" y="169"/>
                    </a:lnTo>
                    <a:lnTo>
                      <a:pt x="116" y="151"/>
                    </a:lnTo>
                    <a:lnTo>
                      <a:pt x="115" y="132"/>
                    </a:lnTo>
                    <a:lnTo>
                      <a:pt x="112" y="111"/>
                    </a:lnTo>
                    <a:lnTo>
                      <a:pt x="111" y="105"/>
                    </a:lnTo>
                    <a:lnTo>
                      <a:pt x="107" y="100"/>
                    </a:lnTo>
                    <a:lnTo>
                      <a:pt x="104" y="97"/>
                    </a:lnTo>
                    <a:lnTo>
                      <a:pt x="102" y="95"/>
                    </a:lnTo>
                    <a:lnTo>
                      <a:pt x="99" y="95"/>
                    </a:lnTo>
                    <a:lnTo>
                      <a:pt x="98" y="96"/>
                    </a:lnTo>
                    <a:lnTo>
                      <a:pt x="97" y="97"/>
                    </a:lnTo>
                    <a:lnTo>
                      <a:pt x="96" y="99"/>
                    </a:lnTo>
                    <a:lnTo>
                      <a:pt x="95" y="104"/>
                    </a:lnTo>
                    <a:lnTo>
                      <a:pt x="94" y="112"/>
                    </a:lnTo>
                    <a:lnTo>
                      <a:pt x="95" y="125"/>
                    </a:lnTo>
                    <a:lnTo>
                      <a:pt x="95" y="131"/>
                    </a:lnTo>
                    <a:lnTo>
                      <a:pt x="92" y="115"/>
                    </a:lnTo>
                    <a:lnTo>
                      <a:pt x="88" y="99"/>
                    </a:lnTo>
                    <a:lnTo>
                      <a:pt x="85" y="91"/>
                    </a:lnTo>
                    <a:lnTo>
                      <a:pt x="83" y="86"/>
                    </a:lnTo>
                    <a:lnTo>
                      <a:pt x="80" y="83"/>
                    </a:lnTo>
                    <a:lnTo>
                      <a:pt x="77" y="82"/>
                    </a:lnTo>
                    <a:lnTo>
                      <a:pt x="72" y="82"/>
                    </a:lnTo>
                    <a:lnTo>
                      <a:pt x="69" y="84"/>
                    </a:lnTo>
                    <a:lnTo>
                      <a:pt x="68" y="87"/>
                    </a:lnTo>
                    <a:lnTo>
                      <a:pt x="68" y="91"/>
                    </a:lnTo>
                    <a:lnTo>
                      <a:pt x="69" y="101"/>
                    </a:lnTo>
                    <a:lnTo>
                      <a:pt x="68" y="111"/>
                    </a:lnTo>
                    <a:lnTo>
                      <a:pt x="67" y="116"/>
                    </a:lnTo>
                    <a:lnTo>
                      <a:pt x="65" y="119"/>
                    </a:lnTo>
                    <a:lnTo>
                      <a:pt x="63" y="120"/>
                    </a:lnTo>
                    <a:lnTo>
                      <a:pt x="61" y="119"/>
                    </a:lnTo>
                    <a:lnTo>
                      <a:pt x="56" y="113"/>
                    </a:lnTo>
                    <a:lnTo>
                      <a:pt x="52" y="103"/>
                    </a:lnTo>
                    <a:lnTo>
                      <a:pt x="48" y="92"/>
                    </a:lnTo>
                    <a:lnTo>
                      <a:pt x="43" y="83"/>
                    </a:lnTo>
                    <a:lnTo>
                      <a:pt x="41" y="80"/>
                    </a:lnTo>
                    <a:lnTo>
                      <a:pt x="40" y="77"/>
                    </a:lnTo>
                    <a:lnTo>
                      <a:pt x="38" y="76"/>
                    </a:lnTo>
                    <a:lnTo>
                      <a:pt x="37" y="78"/>
                    </a:lnTo>
                    <a:lnTo>
                      <a:pt x="34" y="86"/>
                    </a:lnTo>
                    <a:lnTo>
                      <a:pt x="29" y="94"/>
                    </a:lnTo>
                    <a:lnTo>
                      <a:pt x="28" y="95"/>
                    </a:lnTo>
                    <a:lnTo>
                      <a:pt x="26" y="96"/>
                    </a:lnTo>
                    <a:lnTo>
                      <a:pt x="25" y="96"/>
                    </a:lnTo>
                    <a:lnTo>
                      <a:pt x="24" y="96"/>
                    </a:lnTo>
                    <a:lnTo>
                      <a:pt x="21" y="92"/>
                    </a:lnTo>
                    <a:lnTo>
                      <a:pt x="17" y="85"/>
                    </a:lnTo>
                    <a:lnTo>
                      <a:pt x="15" y="76"/>
                    </a:lnTo>
                    <a:lnTo>
                      <a:pt x="13" y="73"/>
                    </a:lnTo>
                    <a:lnTo>
                      <a:pt x="12" y="76"/>
                    </a:lnTo>
                    <a:lnTo>
                      <a:pt x="12" y="88"/>
                    </a:lnTo>
                    <a:lnTo>
                      <a:pt x="11" y="98"/>
                    </a:lnTo>
                    <a:lnTo>
                      <a:pt x="10" y="104"/>
                    </a:lnTo>
                    <a:lnTo>
                      <a:pt x="9" y="105"/>
                    </a:lnTo>
                    <a:lnTo>
                      <a:pt x="8" y="106"/>
                    </a:lnTo>
                    <a:lnTo>
                      <a:pt x="7" y="106"/>
                    </a:lnTo>
                    <a:lnTo>
                      <a:pt x="6" y="105"/>
                    </a:lnTo>
                    <a:lnTo>
                      <a:pt x="4" y="102"/>
                    </a:lnTo>
                    <a:lnTo>
                      <a:pt x="2" y="97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68"/>
                    </a:lnTo>
                    <a:lnTo>
                      <a:pt x="0" y="53"/>
                    </a:lnTo>
                    <a:lnTo>
                      <a:pt x="0" y="41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4" name="Freeform 261">
                <a:extLst>
                  <a:ext uri="{FF2B5EF4-FFF2-40B4-BE49-F238E27FC236}">
                    <a16:creationId xmlns:a16="http://schemas.microsoft.com/office/drawing/2014/main" xmlns="" id="{10A38023-CB40-424C-9816-2F86D81F0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8" y="3547"/>
                <a:ext cx="132" cy="88"/>
              </a:xfrm>
              <a:custGeom>
                <a:avLst/>
                <a:gdLst>
                  <a:gd name="T0" fmla="*/ 93 w 529"/>
                  <a:gd name="T1" fmla="*/ 307 h 350"/>
                  <a:gd name="T2" fmla="*/ 147 w 529"/>
                  <a:gd name="T3" fmla="*/ 276 h 350"/>
                  <a:gd name="T4" fmla="*/ 215 w 529"/>
                  <a:gd name="T5" fmla="*/ 210 h 350"/>
                  <a:gd name="T6" fmla="*/ 260 w 529"/>
                  <a:gd name="T7" fmla="*/ 172 h 350"/>
                  <a:gd name="T8" fmla="*/ 355 w 529"/>
                  <a:gd name="T9" fmla="*/ 129 h 350"/>
                  <a:gd name="T10" fmla="*/ 419 w 529"/>
                  <a:gd name="T11" fmla="*/ 86 h 350"/>
                  <a:gd name="T12" fmla="*/ 459 w 529"/>
                  <a:gd name="T13" fmla="*/ 40 h 350"/>
                  <a:gd name="T14" fmla="*/ 480 w 529"/>
                  <a:gd name="T15" fmla="*/ 1 h 350"/>
                  <a:gd name="T16" fmla="*/ 484 w 529"/>
                  <a:gd name="T17" fmla="*/ 2 h 350"/>
                  <a:gd name="T18" fmla="*/ 490 w 529"/>
                  <a:gd name="T19" fmla="*/ 12 h 350"/>
                  <a:gd name="T20" fmla="*/ 496 w 529"/>
                  <a:gd name="T21" fmla="*/ 16 h 350"/>
                  <a:gd name="T22" fmla="*/ 502 w 529"/>
                  <a:gd name="T23" fmla="*/ 46 h 350"/>
                  <a:gd name="T24" fmla="*/ 515 w 529"/>
                  <a:gd name="T25" fmla="*/ 80 h 350"/>
                  <a:gd name="T26" fmla="*/ 528 w 529"/>
                  <a:gd name="T27" fmla="*/ 96 h 350"/>
                  <a:gd name="T28" fmla="*/ 527 w 529"/>
                  <a:gd name="T29" fmla="*/ 97 h 350"/>
                  <a:gd name="T30" fmla="*/ 505 w 529"/>
                  <a:gd name="T31" fmla="*/ 97 h 350"/>
                  <a:gd name="T32" fmla="*/ 497 w 529"/>
                  <a:gd name="T33" fmla="*/ 106 h 350"/>
                  <a:gd name="T34" fmla="*/ 506 w 529"/>
                  <a:gd name="T35" fmla="*/ 137 h 350"/>
                  <a:gd name="T36" fmla="*/ 491 w 529"/>
                  <a:gd name="T37" fmla="*/ 134 h 350"/>
                  <a:gd name="T38" fmla="*/ 463 w 529"/>
                  <a:gd name="T39" fmla="*/ 108 h 350"/>
                  <a:gd name="T40" fmla="*/ 452 w 529"/>
                  <a:gd name="T41" fmla="*/ 113 h 350"/>
                  <a:gd name="T42" fmla="*/ 455 w 529"/>
                  <a:gd name="T43" fmla="*/ 142 h 350"/>
                  <a:gd name="T44" fmla="*/ 466 w 529"/>
                  <a:gd name="T45" fmla="*/ 171 h 350"/>
                  <a:gd name="T46" fmla="*/ 454 w 529"/>
                  <a:gd name="T47" fmla="*/ 170 h 350"/>
                  <a:gd name="T48" fmla="*/ 426 w 529"/>
                  <a:gd name="T49" fmla="*/ 150 h 350"/>
                  <a:gd name="T50" fmla="*/ 419 w 529"/>
                  <a:gd name="T51" fmla="*/ 157 h 350"/>
                  <a:gd name="T52" fmla="*/ 417 w 529"/>
                  <a:gd name="T53" fmla="*/ 183 h 350"/>
                  <a:gd name="T54" fmla="*/ 406 w 529"/>
                  <a:gd name="T55" fmla="*/ 195 h 350"/>
                  <a:gd name="T56" fmla="*/ 384 w 529"/>
                  <a:gd name="T57" fmla="*/ 197 h 350"/>
                  <a:gd name="T58" fmla="*/ 378 w 529"/>
                  <a:gd name="T59" fmla="*/ 209 h 350"/>
                  <a:gd name="T60" fmla="*/ 371 w 529"/>
                  <a:gd name="T61" fmla="*/ 220 h 350"/>
                  <a:gd name="T62" fmla="*/ 342 w 529"/>
                  <a:gd name="T63" fmla="*/ 195 h 350"/>
                  <a:gd name="T64" fmla="*/ 336 w 529"/>
                  <a:gd name="T65" fmla="*/ 199 h 350"/>
                  <a:gd name="T66" fmla="*/ 350 w 529"/>
                  <a:gd name="T67" fmla="*/ 240 h 350"/>
                  <a:gd name="T68" fmla="*/ 382 w 529"/>
                  <a:gd name="T69" fmla="*/ 275 h 350"/>
                  <a:gd name="T70" fmla="*/ 436 w 529"/>
                  <a:gd name="T71" fmla="*/ 329 h 350"/>
                  <a:gd name="T72" fmla="*/ 436 w 529"/>
                  <a:gd name="T73" fmla="*/ 349 h 350"/>
                  <a:gd name="T74" fmla="*/ 408 w 529"/>
                  <a:gd name="T75" fmla="*/ 328 h 350"/>
                  <a:gd name="T76" fmla="*/ 361 w 529"/>
                  <a:gd name="T77" fmla="*/ 278 h 350"/>
                  <a:gd name="T78" fmla="*/ 326 w 529"/>
                  <a:gd name="T79" fmla="*/ 261 h 350"/>
                  <a:gd name="T80" fmla="*/ 253 w 529"/>
                  <a:gd name="T81" fmla="*/ 252 h 350"/>
                  <a:gd name="T82" fmla="*/ 243 w 529"/>
                  <a:gd name="T83" fmla="*/ 260 h 350"/>
                  <a:gd name="T84" fmla="*/ 237 w 529"/>
                  <a:gd name="T85" fmla="*/ 290 h 350"/>
                  <a:gd name="T86" fmla="*/ 233 w 529"/>
                  <a:gd name="T87" fmla="*/ 292 h 350"/>
                  <a:gd name="T88" fmla="*/ 212 w 529"/>
                  <a:gd name="T89" fmla="*/ 280 h 350"/>
                  <a:gd name="T90" fmla="*/ 193 w 529"/>
                  <a:gd name="T91" fmla="*/ 280 h 350"/>
                  <a:gd name="T92" fmla="*/ 187 w 529"/>
                  <a:gd name="T93" fmla="*/ 299 h 350"/>
                  <a:gd name="T94" fmla="*/ 193 w 529"/>
                  <a:gd name="T95" fmla="*/ 327 h 350"/>
                  <a:gd name="T96" fmla="*/ 205 w 529"/>
                  <a:gd name="T97" fmla="*/ 336 h 350"/>
                  <a:gd name="T98" fmla="*/ 194 w 529"/>
                  <a:gd name="T99" fmla="*/ 340 h 350"/>
                  <a:gd name="T100" fmla="*/ 171 w 529"/>
                  <a:gd name="T101" fmla="*/ 334 h 350"/>
                  <a:gd name="T102" fmla="*/ 143 w 529"/>
                  <a:gd name="T103" fmla="*/ 326 h 350"/>
                  <a:gd name="T104" fmla="*/ 105 w 529"/>
                  <a:gd name="T105" fmla="*/ 330 h 350"/>
                  <a:gd name="T106" fmla="*/ 10 w 529"/>
                  <a:gd name="T107" fmla="*/ 345 h 350"/>
                  <a:gd name="T108" fmla="*/ 0 w 529"/>
                  <a:gd name="T109" fmla="*/ 342 h 350"/>
                  <a:gd name="T110" fmla="*/ 15 w 529"/>
                  <a:gd name="T111" fmla="*/ 331 h 350"/>
                  <a:gd name="T112" fmla="*/ 94 w 529"/>
                  <a:gd name="T113" fmla="*/ 30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9" h="350">
                    <a:moveTo>
                      <a:pt x="94" y="302"/>
                    </a:moveTo>
                    <a:lnTo>
                      <a:pt x="61" y="315"/>
                    </a:lnTo>
                    <a:lnTo>
                      <a:pt x="78" y="313"/>
                    </a:lnTo>
                    <a:lnTo>
                      <a:pt x="93" y="307"/>
                    </a:lnTo>
                    <a:lnTo>
                      <a:pt x="107" y="302"/>
                    </a:lnTo>
                    <a:lnTo>
                      <a:pt x="121" y="294"/>
                    </a:lnTo>
                    <a:lnTo>
                      <a:pt x="134" y="286"/>
                    </a:lnTo>
                    <a:lnTo>
                      <a:pt x="147" y="276"/>
                    </a:lnTo>
                    <a:lnTo>
                      <a:pt x="159" y="265"/>
                    </a:lnTo>
                    <a:lnTo>
                      <a:pt x="171" y="254"/>
                    </a:lnTo>
                    <a:lnTo>
                      <a:pt x="193" y="232"/>
                    </a:lnTo>
                    <a:lnTo>
                      <a:pt x="215" y="210"/>
                    </a:lnTo>
                    <a:lnTo>
                      <a:pt x="226" y="199"/>
                    </a:lnTo>
                    <a:lnTo>
                      <a:pt x="237" y="190"/>
                    </a:lnTo>
                    <a:lnTo>
                      <a:pt x="248" y="180"/>
                    </a:lnTo>
                    <a:lnTo>
                      <a:pt x="260" y="172"/>
                    </a:lnTo>
                    <a:lnTo>
                      <a:pt x="274" y="165"/>
                    </a:lnTo>
                    <a:lnTo>
                      <a:pt x="297" y="156"/>
                    </a:lnTo>
                    <a:lnTo>
                      <a:pt x="324" y="144"/>
                    </a:lnTo>
                    <a:lnTo>
                      <a:pt x="355" y="129"/>
                    </a:lnTo>
                    <a:lnTo>
                      <a:pt x="371" y="121"/>
                    </a:lnTo>
                    <a:lnTo>
                      <a:pt x="387" y="111"/>
                    </a:lnTo>
                    <a:lnTo>
                      <a:pt x="402" y="99"/>
                    </a:lnTo>
                    <a:lnTo>
                      <a:pt x="419" y="86"/>
                    </a:lnTo>
                    <a:lnTo>
                      <a:pt x="433" y="72"/>
                    </a:lnTo>
                    <a:lnTo>
                      <a:pt x="447" y="57"/>
                    </a:lnTo>
                    <a:lnTo>
                      <a:pt x="452" y="48"/>
                    </a:lnTo>
                    <a:lnTo>
                      <a:pt x="459" y="40"/>
                    </a:lnTo>
                    <a:lnTo>
                      <a:pt x="464" y="31"/>
                    </a:lnTo>
                    <a:lnTo>
                      <a:pt x="469" y="22"/>
                    </a:lnTo>
                    <a:lnTo>
                      <a:pt x="476" y="9"/>
                    </a:lnTo>
                    <a:lnTo>
                      <a:pt x="480" y="1"/>
                    </a:lnTo>
                    <a:lnTo>
                      <a:pt x="482" y="0"/>
                    </a:lnTo>
                    <a:lnTo>
                      <a:pt x="483" y="0"/>
                    </a:lnTo>
                    <a:lnTo>
                      <a:pt x="484" y="1"/>
                    </a:lnTo>
                    <a:lnTo>
                      <a:pt x="484" y="2"/>
                    </a:lnTo>
                    <a:lnTo>
                      <a:pt x="486" y="5"/>
                    </a:lnTo>
                    <a:lnTo>
                      <a:pt x="488" y="10"/>
                    </a:lnTo>
                    <a:lnTo>
                      <a:pt x="489" y="11"/>
                    </a:lnTo>
                    <a:lnTo>
                      <a:pt x="490" y="12"/>
                    </a:lnTo>
                    <a:lnTo>
                      <a:pt x="492" y="13"/>
                    </a:lnTo>
                    <a:lnTo>
                      <a:pt x="494" y="12"/>
                    </a:lnTo>
                    <a:lnTo>
                      <a:pt x="496" y="13"/>
                    </a:lnTo>
                    <a:lnTo>
                      <a:pt x="496" y="16"/>
                    </a:lnTo>
                    <a:lnTo>
                      <a:pt x="497" y="22"/>
                    </a:lnTo>
                    <a:lnTo>
                      <a:pt x="498" y="29"/>
                    </a:lnTo>
                    <a:lnTo>
                      <a:pt x="500" y="38"/>
                    </a:lnTo>
                    <a:lnTo>
                      <a:pt x="502" y="46"/>
                    </a:lnTo>
                    <a:lnTo>
                      <a:pt x="504" y="56"/>
                    </a:lnTo>
                    <a:lnTo>
                      <a:pt x="507" y="66"/>
                    </a:lnTo>
                    <a:lnTo>
                      <a:pt x="510" y="73"/>
                    </a:lnTo>
                    <a:lnTo>
                      <a:pt x="515" y="80"/>
                    </a:lnTo>
                    <a:lnTo>
                      <a:pt x="519" y="85"/>
                    </a:lnTo>
                    <a:lnTo>
                      <a:pt x="523" y="89"/>
                    </a:lnTo>
                    <a:lnTo>
                      <a:pt x="525" y="94"/>
                    </a:lnTo>
                    <a:lnTo>
                      <a:pt x="528" y="96"/>
                    </a:lnTo>
                    <a:lnTo>
                      <a:pt x="529" y="97"/>
                    </a:lnTo>
                    <a:lnTo>
                      <a:pt x="529" y="97"/>
                    </a:lnTo>
                    <a:lnTo>
                      <a:pt x="528" y="98"/>
                    </a:lnTo>
                    <a:lnTo>
                      <a:pt x="527" y="97"/>
                    </a:lnTo>
                    <a:lnTo>
                      <a:pt x="520" y="96"/>
                    </a:lnTo>
                    <a:lnTo>
                      <a:pt x="514" y="96"/>
                    </a:lnTo>
                    <a:lnTo>
                      <a:pt x="508" y="96"/>
                    </a:lnTo>
                    <a:lnTo>
                      <a:pt x="505" y="97"/>
                    </a:lnTo>
                    <a:lnTo>
                      <a:pt x="502" y="98"/>
                    </a:lnTo>
                    <a:lnTo>
                      <a:pt x="500" y="100"/>
                    </a:lnTo>
                    <a:lnTo>
                      <a:pt x="497" y="102"/>
                    </a:lnTo>
                    <a:lnTo>
                      <a:pt x="497" y="106"/>
                    </a:lnTo>
                    <a:lnTo>
                      <a:pt x="497" y="112"/>
                    </a:lnTo>
                    <a:lnTo>
                      <a:pt x="498" y="121"/>
                    </a:lnTo>
                    <a:lnTo>
                      <a:pt x="502" y="128"/>
                    </a:lnTo>
                    <a:lnTo>
                      <a:pt x="506" y="137"/>
                    </a:lnTo>
                    <a:lnTo>
                      <a:pt x="514" y="151"/>
                    </a:lnTo>
                    <a:lnTo>
                      <a:pt x="517" y="157"/>
                    </a:lnTo>
                    <a:lnTo>
                      <a:pt x="510" y="153"/>
                    </a:lnTo>
                    <a:lnTo>
                      <a:pt x="491" y="134"/>
                    </a:lnTo>
                    <a:lnTo>
                      <a:pt x="484" y="126"/>
                    </a:lnTo>
                    <a:lnTo>
                      <a:pt x="470" y="112"/>
                    </a:lnTo>
                    <a:lnTo>
                      <a:pt x="467" y="109"/>
                    </a:lnTo>
                    <a:lnTo>
                      <a:pt x="463" y="108"/>
                    </a:lnTo>
                    <a:lnTo>
                      <a:pt x="460" y="107"/>
                    </a:lnTo>
                    <a:lnTo>
                      <a:pt x="458" y="108"/>
                    </a:lnTo>
                    <a:lnTo>
                      <a:pt x="454" y="110"/>
                    </a:lnTo>
                    <a:lnTo>
                      <a:pt x="452" y="113"/>
                    </a:lnTo>
                    <a:lnTo>
                      <a:pt x="451" y="120"/>
                    </a:lnTo>
                    <a:lnTo>
                      <a:pt x="451" y="127"/>
                    </a:lnTo>
                    <a:lnTo>
                      <a:pt x="452" y="135"/>
                    </a:lnTo>
                    <a:lnTo>
                      <a:pt x="455" y="142"/>
                    </a:lnTo>
                    <a:lnTo>
                      <a:pt x="460" y="152"/>
                    </a:lnTo>
                    <a:lnTo>
                      <a:pt x="464" y="160"/>
                    </a:lnTo>
                    <a:lnTo>
                      <a:pt x="466" y="167"/>
                    </a:lnTo>
                    <a:lnTo>
                      <a:pt x="466" y="171"/>
                    </a:lnTo>
                    <a:lnTo>
                      <a:pt x="465" y="172"/>
                    </a:lnTo>
                    <a:lnTo>
                      <a:pt x="463" y="172"/>
                    </a:lnTo>
                    <a:lnTo>
                      <a:pt x="459" y="171"/>
                    </a:lnTo>
                    <a:lnTo>
                      <a:pt x="454" y="170"/>
                    </a:lnTo>
                    <a:lnTo>
                      <a:pt x="445" y="163"/>
                    </a:lnTo>
                    <a:lnTo>
                      <a:pt x="433" y="153"/>
                    </a:lnTo>
                    <a:lnTo>
                      <a:pt x="429" y="151"/>
                    </a:lnTo>
                    <a:lnTo>
                      <a:pt x="426" y="150"/>
                    </a:lnTo>
                    <a:lnTo>
                      <a:pt x="424" y="151"/>
                    </a:lnTo>
                    <a:lnTo>
                      <a:pt x="422" y="152"/>
                    </a:lnTo>
                    <a:lnTo>
                      <a:pt x="420" y="154"/>
                    </a:lnTo>
                    <a:lnTo>
                      <a:pt x="419" y="157"/>
                    </a:lnTo>
                    <a:lnTo>
                      <a:pt x="418" y="163"/>
                    </a:lnTo>
                    <a:lnTo>
                      <a:pt x="418" y="170"/>
                    </a:lnTo>
                    <a:lnTo>
                      <a:pt x="418" y="178"/>
                    </a:lnTo>
                    <a:lnTo>
                      <a:pt x="417" y="183"/>
                    </a:lnTo>
                    <a:lnTo>
                      <a:pt x="414" y="189"/>
                    </a:lnTo>
                    <a:lnTo>
                      <a:pt x="411" y="192"/>
                    </a:lnTo>
                    <a:lnTo>
                      <a:pt x="409" y="194"/>
                    </a:lnTo>
                    <a:lnTo>
                      <a:pt x="406" y="195"/>
                    </a:lnTo>
                    <a:lnTo>
                      <a:pt x="401" y="196"/>
                    </a:lnTo>
                    <a:lnTo>
                      <a:pt x="398" y="196"/>
                    </a:lnTo>
                    <a:lnTo>
                      <a:pt x="391" y="196"/>
                    </a:lnTo>
                    <a:lnTo>
                      <a:pt x="384" y="197"/>
                    </a:lnTo>
                    <a:lnTo>
                      <a:pt x="382" y="198"/>
                    </a:lnTo>
                    <a:lnTo>
                      <a:pt x="380" y="202"/>
                    </a:lnTo>
                    <a:lnTo>
                      <a:pt x="379" y="205"/>
                    </a:lnTo>
                    <a:lnTo>
                      <a:pt x="378" y="209"/>
                    </a:lnTo>
                    <a:lnTo>
                      <a:pt x="378" y="216"/>
                    </a:lnTo>
                    <a:lnTo>
                      <a:pt x="377" y="219"/>
                    </a:lnTo>
                    <a:lnTo>
                      <a:pt x="374" y="220"/>
                    </a:lnTo>
                    <a:lnTo>
                      <a:pt x="371" y="220"/>
                    </a:lnTo>
                    <a:lnTo>
                      <a:pt x="365" y="216"/>
                    </a:lnTo>
                    <a:lnTo>
                      <a:pt x="357" y="208"/>
                    </a:lnTo>
                    <a:lnTo>
                      <a:pt x="349" y="201"/>
                    </a:lnTo>
                    <a:lnTo>
                      <a:pt x="342" y="195"/>
                    </a:lnTo>
                    <a:lnTo>
                      <a:pt x="339" y="194"/>
                    </a:lnTo>
                    <a:lnTo>
                      <a:pt x="337" y="194"/>
                    </a:lnTo>
                    <a:lnTo>
                      <a:pt x="336" y="196"/>
                    </a:lnTo>
                    <a:lnTo>
                      <a:pt x="336" y="199"/>
                    </a:lnTo>
                    <a:lnTo>
                      <a:pt x="337" y="210"/>
                    </a:lnTo>
                    <a:lnTo>
                      <a:pt x="339" y="221"/>
                    </a:lnTo>
                    <a:lnTo>
                      <a:pt x="343" y="231"/>
                    </a:lnTo>
                    <a:lnTo>
                      <a:pt x="350" y="240"/>
                    </a:lnTo>
                    <a:lnTo>
                      <a:pt x="356" y="249"/>
                    </a:lnTo>
                    <a:lnTo>
                      <a:pt x="365" y="258"/>
                    </a:lnTo>
                    <a:lnTo>
                      <a:pt x="373" y="266"/>
                    </a:lnTo>
                    <a:lnTo>
                      <a:pt x="382" y="275"/>
                    </a:lnTo>
                    <a:lnTo>
                      <a:pt x="401" y="292"/>
                    </a:lnTo>
                    <a:lnTo>
                      <a:pt x="420" y="309"/>
                    </a:lnTo>
                    <a:lnTo>
                      <a:pt x="428" y="319"/>
                    </a:lnTo>
                    <a:lnTo>
                      <a:pt x="436" y="329"/>
                    </a:lnTo>
                    <a:lnTo>
                      <a:pt x="442" y="339"/>
                    </a:lnTo>
                    <a:lnTo>
                      <a:pt x="448" y="349"/>
                    </a:lnTo>
                    <a:lnTo>
                      <a:pt x="445" y="350"/>
                    </a:lnTo>
                    <a:lnTo>
                      <a:pt x="436" y="349"/>
                    </a:lnTo>
                    <a:lnTo>
                      <a:pt x="429" y="347"/>
                    </a:lnTo>
                    <a:lnTo>
                      <a:pt x="423" y="343"/>
                    </a:lnTo>
                    <a:lnTo>
                      <a:pt x="415" y="337"/>
                    </a:lnTo>
                    <a:lnTo>
                      <a:pt x="408" y="328"/>
                    </a:lnTo>
                    <a:lnTo>
                      <a:pt x="392" y="308"/>
                    </a:lnTo>
                    <a:lnTo>
                      <a:pt x="377" y="291"/>
                    </a:lnTo>
                    <a:lnTo>
                      <a:pt x="369" y="285"/>
                    </a:lnTo>
                    <a:lnTo>
                      <a:pt x="361" y="278"/>
                    </a:lnTo>
                    <a:lnTo>
                      <a:pt x="353" y="273"/>
                    </a:lnTo>
                    <a:lnTo>
                      <a:pt x="344" y="268"/>
                    </a:lnTo>
                    <a:lnTo>
                      <a:pt x="336" y="264"/>
                    </a:lnTo>
                    <a:lnTo>
                      <a:pt x="326" y="261"/>
                    </a:lnTo>
                    <a:lnTo>
                      <a:pt x="316" y="258"/>
                    </a:lnTo>
                    <a:lnTo>
                      <a:pt x="305" y="256"/>
                    </a:lnTo>
                    <a:lnTo>
                      <a:pt x="282" y="253"/>
                    </a:lnTo>
                    <a:lnTo>
                      <a:pt x="253" y="252"/>
                    </a:lnTo>
                    <a:lnTo>
                      <a:pt x="249" y="253"/>
                    </a:lnTo>
                    <a:lnTo>
                      <a:pt x="246" y="254"/>
                    </a:lnTo>
                    <a:lnTo>
                      <a:pt x="244" y="257"/>
                    </a:lnTo>
                    <a:lnTo>
                      <a:pt x="243" y="260"/>
                    </a:lnTo>
                    <a:lnTo>
                      <a:pt x="241" y="267"/>
                    </a:lnTo>
                    <a:lnTo>
                      <a:pt x="239" y="276"/>
                    </a:lnTo>
                    <a:lnTo>
                      <a:pt x="239" y="284"/>
                    </a:lnTo>
                    <a:lnTo>
                      <a:pt x="237" y="290"/>
                    </a:lnTo>
                    <a:lnTo>
                      <a:pt x="236" y="292"/>
                    </a:lnTo>
                    <a:lnTo>
                      <a:pt x="235" y="293"/>
                    </a:lnTo>
                    <a:lnTo>
                      <a:pt x="234" y="293"/>
                    </a:lnTo>
                    <a:lnTo>
                      <a:pt x="233" y="292"/>
                    </a:lnTo>
                    <a:lnTo>
                      <a:pt x="229" y="289"/>
                    </a:lnTo>
                    <a:lnTo>
                      <a:pt x="224" y="286"/>
                    </a:lnTo>
                    <a:lnTo>
                      <a:pt x="218" y="282"/>
                    </a:lnTo>
                    <a:lnTo>
                      <a:pt x="212" y="280"/>
                    </a:lnTo>
                    <a:lnTo>
                      <a:pt x="205" y="278"/>
                    </a:lnTo>
                    <a:lnTo>
                      <a:pt x="199" y="278"/>
                    </a:lnTo>
                    <a:lnTo>
                      <a:pt x="195" y="279"/>
                    </a:lnTo>
                    <a:lnTo>
                      <a:pt x="193" y="280"/>
                    </a:lnTo>
                    <a:lnTo>
                      <a:pt x="191" y="282"/>
                    </a:lnTo>
                    <a:lnTo>
                      <a:pt x="190" y="286"/>
                    </a:lnTo>
                    <a:lnTo>
                      <a:pt x="188" y="292"/>
                    </a:lnTo>
                    <a:lnTo>
                      <a:pt x="187" y="299"/>
                    </a:lnTo>
                    <a:lnTo>
                      <a:pt x="187" y="306"/>
                    </a:lnTo>
                    <a:lnTo>
                      <a:pt x="188" y="314"/>
                    </a:lnTo>
                    <a:lnTo>
                      <a:pt x="190" y="320"/>
                    </a:lnTo>
                    <a:lnTo>
                      <a:pt x="193" y="327"/>
                    </a:lnTo>
                    <a:lnTo>
                      <a:pt x="198" y="331"/>
                    </a:lnTo>
                    <a:lnTo>
                      <a:pt x="203" y="334"/>
                    </a:lnTo>
                    <a:lnTo>
                      <a:pt x="204" y="335"/>
                    </a:lnTo>
                    <a:lnTo>
                      <a:pt x="205" y="336"/>
                    </a:lnTo>
                    <a:lnTo>
                      <a:pt x="205" y="336"/>
                    </a:lnTo>
                    <a:lnTo>
                      <a:pt x="204" y="337"/>
                    </a:lnTo>
                    <a:lnTo>
                      <a:pt x="200" y="339"/>
                    </a:lnTo>
                    <a:lnTo>
                      <a:pt x="194" y="340"/>
                    </a:lnTo>
                    <a:lnTo>
                      <a:pt x="188" y="340"/>
                    </a:lnTo>
                    <a:lnTo>
                      <a:pt x="180" y="340"/>
                    </a:lnTo>
                    <a:lnTo>
                      <a:pt x="175" y="337"/>
                    </a:lnTo>
                    <a:lnTo>
                      <a:pt x="171" y="334"/>
                    </a:lnTo>
                    <a:lnTo>
                      <a:pt x="164" y="331"/>
                    </a:lnTo>
                    <a:lnTo>
                      <a:pt x="158" y="328"/>
                    </a:lnTo>
                    <a:lnTo>
                      <a:pt x="150" y="326"/>
                    </a:lnTo>
                    <a:lnTo>
                      <a:pt x="143" y="326"/>
                    </a:lnTo>
                    <a:lnTo>
                      <a:pt x="133" y="326"/>
                    </a:lnTo>
                    <a:lnTo>
                      <a:pt x="124" y="327"/>
                    </a:lnTo>
                    <a:lnTo>
                      <a:pt x="114" y="328"/>
                    </a:lnTo>
                    <a:lnTo>
                      <a:pt x="105" y="330"/>
                    </a:lnTo>
                    <a:lnTo>
                      <a:pt x="69" y="340"/>
                    </a:lnTo>
                    <a:lnTo>
                      <a:pt x="44" y="345"/>
                    </a:lnTo>
                    <a:lnTo>
                      <a:pt x="29" y="345"/>
                    </a:lnTo>
                    <a:lnTo>
                      <a:pt x="10" y="345"/>
                    </a:lnTo>
                    <a:lnTo>
                      <a:pt x="6" y="345"/>
                    </a:lnTo>
                    <a:lnTo>
                      <a:pt x="2" y="344"/>
                    </a:lnTo>
                    <a:lnTo>
                      <a:pt x="0" y="343"/>
                    </a:lnTo>
                    <a:lnTo>
                      <a:pt x="0" y="342"/>
                    </a:lnTo>
                    <a:lnTo>
                      <a:pt x="1" y="340"/>
                    </a:lnTo>
                    <a:lnTo>
                      <a:pt x="3" y="337"/>
                    </a:lnTo>
                    <a:lnTo>
                      <a:pt x="8" y="335"/>
                    </a:lnTo>
                    <a:lnTo>
                      <a:pt x="15" y="331"/>
                    </a:lnTo>
                    <a:lnTo>
                      <a:pt x="31" y="325"/>
                    </a:lnTo>
                    <a:lnTo>
                      <a:pt x="54" y="316"/>
                    </a:lnTo>
                    <a:lnTo>
                      <a:pt x="77" y="307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5" name="Freeform 262">
                <a:extLst>
                  <a:ext uri="{FF2B5EF4-FFF2-40B4-BE49-F238E27FC236}">
                    <a16:creationId xmlns:a16="http://schemas.microsoft.com/office/drawing/2014/main" xmlns="" id="{C50CEF1D-D12D-4B8D-AD87-32192A080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3609"/>
                <a:ext cx="48" cy="21"/>
              </a:xfrm>
              <a:custGeom>
                <a:avLst/>
                <a:gdLst>
                  <a:gd name="T0" fmla="*/ 11 w 192"/>
                  <a:gd name="T1" fmla="*/ 3 h 85"/>
                  <a:gd name="T2" fmla="*/ 30 w 192"/>
                  <a:gd name="T3" fmla="*/ 0 h 85"/>
                  <a:gd name="T4" fmla="*/ 41 w 192"/>
                  <a:gd name="T5" fmla="*/ 0 h 85"/>
                  <a:gd name="T6" fmla="*/ 48 w 192"/>
                  <a:gd name="T7" fmla="*/ 1 h 85"/>
                  <a:gd name="T8" fmla="*/ 61 w 192"/>
                  <a:gd name="T9" fmla="*/ 7 h 85"/>
                  <a:gd name="T10" fmla="*/ 71 w 192"/>
                  <a:gd name="T11" fmla="*/ 16 h 85"/>
                  <a:gd name="T12" fmla="*/ 82 w 192"/>
                  <a:gd name="T13" fmla="*/ 23 h 85"/>
                  <a:gd name="T14" fmla="*/ 87 w 192"/>
                  <a:gd name="T15" fmla="*/ 23 h 85"/>
                  <a:gd name="T16" fmla="*/ 93 w 192"/>
                  <a:gd name="T17" fmla="*/ 23 h 85"/>
                  <a:gd name="T18" fmla="*/ 112 w 192"/>
                  <a:gd name="T19" fmla="*/ 23 h 85"/>
                  <a:gd name="T20" fmla="*/ 123 w 192"/>
                  <a:gd name="T21" fmla="*/ 24 h 85"/>
                  <a:gd name="T22" fmla="*/ 129 w 192"/>
                  <a:gd name="T23" fmla="*/ 26 h 85"/>
                  <a:gd name="T24" fmla="*/ 138 w 192"/>
                  <a:gd name="T25" fmla="*/ 29 h 85"/>
                  <a:gd name="T26" fmla="*/ 146 w 192"/>
                  <a:gd name="T27" fmla="*/ 33 h 85"/>
                  <a:gd name="T28" fmla="*/ 150 w 192"/>
                  <a:gd name="T29" fmla="*/ 41 h 85"/>
                  <a:gd name="T30" fmla="*/ 152 w 192"/>
                  <a:gd name="T31" fmla="*/ 49 h 85"/>
                  <a:gd name="T32" fmla="*/ 156 w 192"/>
                  <a:gd name="T33" fmla="*/ 46 h 85"/>
                  <a:gd name="T34" fmla="*/ 166 w 192"/>
                  <a:gd name="T35" fmla="*/ 48 h 85"/>
                  <a:gd name="T36" fmla="*/ 173 w 192"/>
                  <a:gd name="T37" fmla="*/ 55 h 85"/>
                  <a:gd name="T38" fmla="*/ 183 w 192"/>
                  <a:gd name="T39" fmla="*/ 65 h 85"/>
                  <a:gd name="T40" fmla="*/ 187 w 192"/>
                  <a:gd name="T41" fmla="*/ 79 h 85"/>
                  <a:gd name="T42" fmla="*/ 190 w 192"/>
                  <a:gd name="T43" fmla="*/ 85 h 85"/>
                  <a:gd name="T44" fmla="*/ 191 w 192"/>
                  <a:gd name="T45" fmla="*/ 85 h 85"/>
                  <a:gd name="T46" fmla="*/ 192 w 192"/>
                  <a:gd name="T47" fmla="*/ 84 h 85"/>
                  <a:gd name="T48" fmla="*/ 188 w 192"/>
                  <a:gd name="T49" fmla="*/ 84 h 85"/>
                  <a:gd name="T50" fmla="*/ 178 w 192"/>
                  <a:gd name="T51" fmla="*/ 79 h 85"/>
                  <a:gd name="T52" fmla="*/ 165 w 192"/>
                  <a:gd name="T53" fmla="*/ 67 h 85"/>
                  <a:gd name="T54" fmla="*/ 160 w 192"/>
                  <a:gd name="T55" fmla="*/ 60 h 85"/>
                  <a:gd name="T56" fmla="*/ 158 w 192"/>
                  <a:gd name="T57" fmla="*/ 60 h 85"/>
                  <a:gd name="T58" fmla="*/ 148 w 192"/>
                  <a:gd name="T59" fmla="*/ 60 h 85"/>
                  <a:gd name="T60" fmla="*/ 140 w 192"/>
                  <a:gd name="T61" fmla="*/ 57 h 85"/>
                  <a:gd name="T62" fmla="*/ 138 w 192"/>
                  <a:gd name="T63" fmla="*/ 53 h 85"/>
                  <a:gd name="T64" fmla="*/ 137 w 192"/>
                  <a:gd name="T65" fmla="*/ 46 h 85"/>
                  <a:gd name="T66" fmla="*/ 131 w 192"/>
                  <a:gd name="T67" fmla="*/ 41 h 85"/>
                  <a:gd name="T68" fmla="*/ 123 w 192"/>
                  <a:gd name="T69" fmla="*/ 39 h 85"/>
                  <a:gd name="T70" fmla="*/ 120 w 192"/>
                  <a:gd name="T71" fmla="*/ 39 h 85"/>
                  <a:gd name="T72" fmla="*/ 102 w 192"/>
                  <a:gd name="T73" fmla="*/ 38 h 85"/>
                  <a:gd name="T74" fmla="*/ 87 w 192"/>
                  <a:gd name="T75" fmla="*/ 38 h 85"/>
                  <a:gd name="T76" fmla="*/ 87 w 192"/>
                  <a:gd name="T77" fmla="*/ 38 h 85"/>
                  <a:gd name="T78" fmla="*/ 71 w 192"/>
                  <a:gd name="T79" fmla="*/ 33 h 85"/>
                  <a:gd name="T80" fmla="*/ 57 w 192"/>
                  <a:gd name="T81" fmla="*/ 24 h 85"/>
                  <a:gd name="T82" fmla="*/ 49 w 192"/>
                  <a:gd name="T83" fmla="*/ 17 h 85"/>
                  <a:gd name="T84" fmla="*/ 41 w 192"/>
                  <a:gd name="T85" fmla="*/ 14 h 85"/>
                  <a:gd name="T86" fmla="*/ 41 w 192"/>
                  <a:gd name="T87" fmla="*/ 14 h 85"/>
                  <a:gd name="T88" fmla="*/ 23 w 192"/>
                  <a:gd name="T89" fmla="*/ 15 h 85"/>
                  <a:gd name="T90" fmla="*/ 5 w 192"/>
                  <a:gd name="T91" fmla="*/ 1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2" h="85">
                    <a:moveTo>
                      <a:pt x="0" y="5"/>
                    </a:moveTo>
                    <a:lnTo>
                      <a:pt x="11" y="3"/>
                    </a:lnTo>
                    <a:lnTo>
                      <a:pt x="21" y="1"/>
                    </a:lnTo>
                    <a:lnTo>
                      <a:pt x="3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8" y="1"/>
                    </a:lnTo>
                    <a:lnTo>
                      <a:pt x="54" y="3"/>
                    </a:lnTo>
                    <a:lnTo>
                      <a:pt x="61" y="7"/>
                    </a:lnTo>
                    <a:lnTo>
                      <a:pt x="67" y="12"/>
                    </a:lnTo>
                    <a:lnTo>
                      <a:pt x="71" y="16"/>
                    </a:lnTo>
                    <a:lnTo>
                      <a:pt x="77" y="19"/>
                    </a:lnTo>
                    <a:lnTo>
                      <a:pt x="82" y="23"/>
                    </a:lnTo>
                    <a:lnTo>
                      <a:pt x="87" y="23"/>
                    </a:lnTo>
                    <a:lnTo>
                      <a:pt x="87" y="23"/>
                    </a:lnTo>
                    <a:lnTo>
                      <a:pt x="87" y="23"/>
                    </a:lnTo>
                    <a:lnTo>
                      <a:pt x="93" y="23"/>
                    </a:lnTo>
                    <a:lnTo>
                      <a:pt x="103" y="23"/>
                    </a:lnTo>
                    <a:lnTo>
                      <a:pt x="112" y="23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6" y="25"/>
                    </a:lnTo>
                    <a:lnTo>
                      <a:pt x="129" y="26"/>
                    </a:lnTo>
                    <a:lnTo>
                      <a:pt x="134" y="27"/>
                    </a:lnTo>
                    <a:lnTo>
                      <a:pt x="138" y="29"/>
                    </a:lnTo>
                    <a:lnTo>
                      <a:pt x="143" y="31"/>
                    </a:lnTo>
                    <a:lnTo>
                      <a:pt x="146" y="33"/>
                    </a:lnTo>
                    <a:lnTo>
                      <a:pt x="148" y="37"/>
                    </a:lnTo>
                    <a:lnTo>
                      <a:pt x="150" y="41"/>
                    </a:lnTo>
                    <a:lnTo>
                      <a:pt x="152" y="45"/>
                    </a:lnTo>
                    <a:lnTo>
                      <a:pt x="152" y="49"/>
                    </a:lnTo>
                    <a:lnTo>
                      <a:pt x="153" y="49"/>
                    </a:lnTo>
                    <a:lnTo>
                      <a:pt x="156" y="46"/>
                    </a:lnTo>
                    <a:lnTo>
                      <a:pt x="161" y="47"/>
                    </a:lnTo>
                    <a:lnTo>
                      <a:pt x="166" y="48"/>
                    </a:lnTo>
                    <a:lnTo>
                      <a:pt x="171" y="51"/>
                    </a:lnTo>
                    <a:lnTo>
                      <a:pt x="173" y="55"/>
                    </a:lnTo>
                    <a:lnTo>
                      <a:pt x="178" y="59"/>
                    </a:lnTo>
                    <a:lnTo>
                      <a:pt x="183" y="65"/>
                    </a:lnTo>
                    <a:lnTo>
                      <a:pt x="185" y="70"/>
                    </a:lnTo>
                    <a:lnTo>
                      <a:pt x="187" y="79"/>
                    </a:lnTo>
                    <a:lnTo>
                      <a:pt x="189" y="83"/>
                    </a:lnTo>
                    <a:lnTo>
                      <a:pt x="190" y="85"/>
                    </a:lnTo>
                    <a:lnTo>
                      <a:pt x="190" y="85"/>
                    </a:lnTo>
                    <a:lnTo>
                      <a:pt x="191" y="85"/>
                    </a:lnTo>
                    <a:lnTo>
                      <a:pt x="191" y="85"/>
                    </a:lnTo>
                    <a:lnTo>
                      <a:pt x="192" y="84"/>
                    </a:lnTo>
                    <a:lnTo>
                      <a:pt x="191" y="85"/>
                    </a:lnTo>
                    <a:lnTo>
                      <a:pt x="188" y="84"/>
                    </a:lnTo>
                    <a:lnTo>
                      <a:pt x="184" y="82"/>
                    </a:lnTo>
                    <a:lnTo>
                      <a:pt x="178" y="79"/>
                    </a:lnTo>
                    <a:lnTo>
                      <a:pt x="174" y="74"/>
                    </a:lnTo>
                    <a:lnTo>
                      <a:pt x="165" y="67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58" y="60"/>
                    </a:lnTo>
                    <a:lnTo>
                      <a:pt x="155" y="61"/>
                    </a:lnTo>
                    <a:lnTo>
                      <a:pt x="148" y="60"/>
                    </a:lnTo>
                    <a:lnTo>
                      <a:pt x="143" y="58"/>
                    </a:lnTo>
                    <a:lnTo>
                      <a:pt x="140" y="57"/>
                    </a:lnTo>
                    <a:lnTo>
                      <a:pt x="139" y="55"/>
                    </a:lnTo>
                    <a:lnTo>
                      <a:pt x="138" y="53"/>
                    </a:lnTo>
                    <a:lnTo>
                      <a:pt x="137" y="49"/>
                    </a:lnTo>
                    <a:lnTo>
                      <a:pt x="137" y="46"/>
                    </a:lnTo>
                    <a:lnTo>
                      <a:pt x="134" y="43"/>
                    </a:lnTo>
                    <a:lnTo>
                      <a:pt x="131" y="41"/>
                    </a:lnTo>
                    <a:lnTo>
                      <a:pt x="125" y="40"/>
                    </a:lnTo>
                    <a:lnTo>
                      <a:pt x="123" y="39"/>
                    </a:lnTo>
                    <a:lnTo>
                      <a:pt x="120" y="39"/>
                    </a:lnTo>
                    <a:lnTo>
                      <a:pt x="120" y="39"/>
                    </a:lnTo>
                    <a:lnTo>
                      <a:pt x="111" y="38"/>
                    </a:lnTo>
                    <a:lnTo>
                      <a:pt x="102" y="38"/>
                    </a:lnTo>
                    <a:lnTo>
                      <a:pt x="93" y="38"/>
                    </a:lnTo>
                    <a:lnTo>
                      <a:pt x="87" y="38"/>
                    </a:lnTo>
                    <a:lnTo>
                      <a:pt x="87" y="38"/>
                    </a:lnTo>
                    <a:lnTo>
                      <a:pt x="87" y="38"/>
                    </a:lnTo>
                    <a:lnTo>
                      <a:pt x="79" y="37"/>
                    </a:lnTo>
                    <a:lnTo>
                      <a:pt x="71" y="33"/>
                    </a:lnTo>
                    <a:lnTo>
                      <a:pt x="65" y="29"/>
                    </a:lnTo>
                    <a:lnTo>
                      <a:pt x="57" y="24"/>
                    </a:lnTo>
                    <a:lnTo>
                      <a:pt x="53" y="20"/>
                    </a:lnTo>
                    <a:lnTo>
                      <a:pt x="49" y="17"/>
                    </a:lnTo>
                    <a:lnTo>
                      <a:pt x="44" y="15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2" y="15"/>
                    </a:lnTo>
                    <a:lnTo>
                      <a:pt x="23" y="15"/>
                    </a:lnTo>
                    <a:lnTo>
                      <a:pt x="13" y="17"/>
                    </a:lnTo>
                    <a:lnTo>
                      <a:pt x="5" y="19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6" name="Freeform 263">
                <a:extLst>
                  <a:ext uri="{FF2B5EF4-FFF2-40B4-BE49-F238E27FC236}">
                    <a16:creationId xmlns:a16="http://schemas.microsoft.com/office/drawing/2014/main" xmlns="" id="{F561F500-7420-4F7D-A183-5497FD392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3542"/>
                <a:ext cx="48" cy="21"/>
              </a:xfrm>
              <a:custGeom>
                <a:avLst/>
                <a:gdLst>
                  <a:gd name="T0" fmla="*/ 11 w 192"/>
                  <a:gd name="T1" fmla="*/ 4 h 86"/>
                  <a:gd name="T2" fmla="*/ 31 w 192"/>
                  <a:gd name="T3" fmla="*/ 0 h 86"/>
                  <a:gd name="T4" fmla="*/ 41 w 192"/>
                  <a:gd name="T5" fmla="*/ 0 h 86"/>
                  <a:gd name="T6" fmla="*/ 48 w 192"/>
                  <a:gd name="T7" fmla="*/ 1 h 86"/>
                  <a:gd name="T8" fmla="*/ 60 w 192"/>
                  <a:gd name="T9" fmla="*/ 8 h 86"/>
                  <a:gd name="T10" fmla="*/ 72 w 192"/>
                  <a:gd name="T11" fmla="*/ 17 h 86"/>
                  <a:gd name="T12" fmla="*/ 82 w 192"/>
                  <a:gd name="T13" fmla="*/ 22 h 86"/>
                  <a:gd name="T14" fmla="*/ 86 w 192"/>
                  <a:gd name="T15" fmla="*/ 23 h 86"/>
                  <a:gd name="T16" fmla="*/ 94 w 192"/>
                  <a:gd name="T17" fmla="*/ 23 h 86"/>
                  <a:gd name="T18" fmla="*/ 112 w 192"/>
                  <a:gd name="T19" fmla="*/ 23 h 86"/>
                  <a:gd name="T20" fmla="*/ 123 w 192"/>
                  <a:gd name="T21" fmla="*/ 24 h 86"/>
                  <a:gd name="T22" fmla="*/ 129 w 192"/>
                  <a:gd name="T23" fmla="*/ 26 h 86"/>
                  <a:gd name="T24" fmla="*/ 138 w 192"/>
                  <a:gd name="T25" fmla="*/ 30 h 86"/>
                  <a:gd name="T26" fmla="*/ 146 w 192"/>
                  <a:gd name="T27" fmla="*/ 34 h 86"/>
                  <a:gd name="T28" fmla="*/ 151 w 192"/>
                  <a:gd name="T29" fmla="*/ 41 h 86"/>
                  <a:gd name="T30" fmla="*/ 152 w 192"/>
                  <a:gd name="T31" fmla="*/ 50 h 86"/>
                  <a:gd name="T32" fmla="*/ 155 w 192"/>
                  <a:gd name="T33" fmla="*/ 47 h 86"/>
                  <a:gd name="T34" fmla="*/ 166 w 192"/>
                  <a:gd name="T35" fmla="*/ 49 h 86"/>
                  <a:gd name="T36" fmla="*/ 174 w 192"/>
                  <a:gd name="T37" fmla="*/ 55 h 86"/>
                  <a:gd name="T38" fmla="*/ 183 w 192"/>
                  <a:gd name="T39" fmla="*/ 65 h 86"/>
                  <a:gd name="T40" fmla="*/ 188 w 192"/>
                  <a:gd name="T41" fmla="*/ 79 h 86"/>
                  <a:gd name="T42" fmla="*/ 190 w 192"/>
                  <a:gd name="T43" fmla="*/ 86 h 86"/>
                  <a:gd name="T44" fmla="*/ 191 w 192"/>
                  <a:gd name="T45" fmla="*/ 86 h 86"/>
                  <a:gd name="T46" fmla="*/ 192 w 192"/>
                  <a:gd name="T47" fmla="*/ 85 h 86"/>
                  <a:gd name="T48" fmla="*/ 188 w 192"/>
                  <a:gd name="T49" fmla="*/ 85 h 86"/>
                  <a:gd name="T50" fmla="*/ 179 w 192"/>
                  <a:gd name="T51" fmla="*/ 79 h 86"/>
                  <a:gd name="T52" fmla="*/ 165 w 192"/>
                  <a:gd name="T53" fmla="*/ 67 h 86"/>
                  <a:gd name="T54" fmla="*/ 160 w 192"/>
                  <a:gd name="T55" fmla="*/ 61 h 86"/>
                  <a:gd name="T56" fmla="*/ 157 w 192"/>
                  <a:gd name="T57" fmla="*/ 61 h 86"/>
                  <a:gd name="T58" fmla="*/ 148 w 192"/>
                  <a:gd name="T59" fmla="*/ 61 h 86"/>
                  <a:gd name="T60" fmla="*/ 140 w 192"/>
                  <a:gd name="T61" fmla="*/ 58 h 86"/>
                  <a:gd name="T62" fmla="*/ 138 w 192"/>
                  <a:gd name="T63" fmla="*/ 53 h 86"/>
                  <a:gd name="T64" fmla="*/ 137 w 192"/>
                  <a:gd name="T65" fmla="*/ 47 h 86"/>
                  <a:gd name="T66" fmla="*/ 130 w 192"/>
                  <a:gd name="T67" fmla="*/ 41 h 86"/>
                  <a:gd name="T68" fmla="*/ 123 w 192"/>
                  <a:gd name="T69" fmla="*/ 39 h 86"/>
                  <a:gd name="T70" fmla="*/ 121 w 192"/>
                  <a:gd name="T71" fmla="*/ 39 h 86"/>
                  <a:gd name="T72" fmla="*/ 102 w 192"/>
                  <a:gd name="T73" fmla="*/ 38 h 86"/>
                  <a:gd name="T74" fmla="*/ 86 w 192"/>
                  <a:gd name="T75" fmla="*/ 38 h 86"/>
                  <a:gd name="T76" fmla="*/ 86 w 192"/>
                  <a:gd name="T77" fmla="*/ 38 h 86"/>
                  <a:gd name="T78" fmla="*/ 71 w 192"/>
                  <a:gd name="T79" fmla="*/ 34 h 86"/>
                  <a:gd name="T80" fmla="*/ 58 w 192"/>
                  <a:gd name="T81" fmla="*/ 24 h 86"/>
                  <a:gd name="T82" fmla="*/ 48 w 192"/>
                  <a:gd name="T83" fmla="*/ 18 h 86"/>
                  <a:gd name="T84" fmla="*/ 41 w 192"/>
                  <a:gd name="T85" fmla="*/ 14 h 86"/>
                  <a:gd name="T86" fmla="*/ 41 w 192"/>
                  <a:gd name="T87" fmla="*/ 14 h 86"/>
                  <a:gd name="T88" fmla="*/ 23 w 192"/>
                  <a:gd name="T89" fmla="*/ 16 h 86"/>
                  <a:gd name="T90" fmla="*/ 4 w 192"/>
                  <a:gd name="T91" fmla="*/ 2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2" h="86">
                    <a:moveTo>
                      <a:pt x="0" y="6"/>
                    </a:moveTo>
                    <a:lnTo>
                      <a:pt x="11" y="4"/>
                    </a:lnTo>
                    <a:lnTo>
                      <a:pt x="20" y="1"/>
                    </a:lnTo>
                    <a:lnTo>
                      <a:pt x="3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8" y="1"/>
                    </a:lnTo>
                    <a:lnTo>
                      <a:pt x="54" y="4"/>
                    </a:lnTo>
                    <a:lnTo>
                      <a:pt x="60" y="8"/>
                    </a:lnTo>
                    <a:lnTo>
                      <a:pt x="67" y="12"/>
                    </a:lnTo>
                    <a:lnTo>
                      <a:pt x="72" y="17"/>
                    </a:lnTo>
                    <a:lnTo>
                      <a:pt x="77" y="20"/>
                    </a:lnTo>
                    <a:lnTo>
                      <a:pt x="82" y="22"/>
                    </a:lnTo>
                    <a:lnTo>
                      <a:pt x="86" y="23"/>
                    </a:lnTo>
                    <a:lnTo>
                      <a:pt x="86" y="23"/>
                    </a:lnTo>
                    <a:lnTo>
                      <a:pt x="86" y="23"/>
                    </a:lnTo>
                    <a:lnTo>
                      <a:pt x="94" y="23"/>
                    </a:lnTo>
                    <a:lnTo>
                      <a:pt x="102" y="23"/>
                    </a:lnTo>
                    <a:lnTo>
                      <a:pt x="112" y="23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6" y="25"/>
                    </a:lnTo>
                    <a:lnTo>
                      <a:pt x="129" y="26"/>
                    </a:lnTo>
                    <a:lnTo>
                      <a:pt x="134" y="27"/>
                    </a:lnTo>
                    <a:lnTo>
                      <a:pt x="138" y="30"/>
                    </a:lnTo>
                    <a:lnTo>
                      <a:pt x="142" y="32"/>
                    </a:lnTo>
                    <a:lnTo>
                      <a:pt x="146" y="34"/>
                    </a:lnTo>
                    <a:lnTo>
                      <a:pt x="149" y="37"/>
                    </a:lnTo>
                    <a:lnTo>
                      <a:pt x="151" y="41"/>
                    </a:lnTo>
                    <a:lnTo>
                      <a:pt x="152" y="46"/>
                    </a:lnTo>
                    <a:lnTo>
                      <a:pt x="152" y="50"/>
                    </a:lnTo>
                    <a:lnTo>
                      <a:pt x="153" y="50"/>
                    </a:lnTo>
                    <a:lnTo>
                      <a:pt x="155" y="47"/>
                    </a:lnTo>
                    <a:lnTo>
                      <a:pt x="161" y="48"/>
                    </a:lnTo>
                    <a:lnTo>
                      <a:pt x="166" y="49"/>
                    </a:lnTo>
                    <a:lnTo>
                      <a:pt x="170" y="51"/>
                    </a:lnTo>
                    <a:lnTo>
                      <a:pt x="174" y="55"/>
                    </a:lnTo>
                    <a:lnTo>
                      <a:pt x="178" y="60"/>
                    </a:lnTo>
                    <a:lnTo>
                      <a:pt x="183" y="65"/>
                    </a:lnTo>
                    <a:lnTo>
                      <a:pt x="185" y="70"/>
                    </a:lnTo>
                    <a:lnTo>
                      <a:pt x="188" y="79"/>
                    </a:lnTo>
                    <a:lnTo>
                      <a:pt x="189" y="82"/>
                    </a:lnTo>
                    <a:lnTo>
                      <a:pt x="190" y="86"/>
                    </a:lnTo>
                    <a:lnTo>
                      <a:pt x="191" y="86"/>
                    </a:lnTo>
                    <a:lnTo>
                      <a:pt x="191" y="86"/>
                    </a:lnTo>
                    <a:lnTo>
                      <a:pt x="192" y="86"/>
                    </a:lnTo>
                    <a:lnTo>
                      <a:pt x="192" y="85"/>
                    </a:lnTo>
                    <a:lnTo>
                      <a:pt x="191" y="86"/>
                    </a:lnTo>
                    <a:lnTo>
                      <a:pt x="188" y="85"/>
                    </a:lnTo>
                    <a:lnTo>
                      <a:pt x="183" y="82"/>
                    </a:lnTo>
                    <a:lnTo>
                      <a:pt x="179" y="79"/>
                    </a:lnTo>
                    <a:lnTo>
                      <a:pt x="174" y="75"/>
                    </a:lnTo>
                    <a:lnTo>
                      <a:pt x="165" y="67"/>
                    </a:lnTo>
                    <a:lnTo>
                      <a:pt x="160" y="61"/>
                    </a:lnTo>
                    <a:lnTo>
                      <a:pt x="160" y="61"/>
                    </a:lnTo>
                    <a:lnTo>
                      <a:pt x="160" y="61"/>
                    </a:lnTo>
                    <a:lnTo>
                      <a:pt x="157" y="61"/>
                    </a:lnTo>
                    <a:lnTo>
                      <a:pt x="154" y="62"/>
                    </a:lnTo>
                    <a:lnTo>
                      <a:pt x="148" y="61"/>
                    </a:lnTo>
                    <a:lnTo>
                      <a:pt x="142" y="59"/>
                    </a:lnTo>
                    <a:lnTo>
                      <a:pt x="140" y="58"/>
                    </a:lnTo>
                    <a:lnTo>
                      <a:pt x="139" y="55"/>
                    </a:lnTo>
                    <a:lnTo>
                      <a:pt x="138" y="53"/>
                    </a:lnTo>
                    <a:lnTo>
                      <a:pt x="138" y="50"/>
                    </a:lnTo>
                    <a:lnTo>
                      <a:pt x="137" y="47"/>
                    </a:lnTo>
                    <a:lnTo>
                      <a:pt x="134" y="44"/>
                    </a:lnTo>
                    <a:lnTo>
                      <a:pt x="130" y="41"/>
                    </a:lnTo>
                    <a:lnTo>
                      <a:pt x="125" y="40"/>
                    </a:lnTo>
                    <a:lnTo>
                      <a:pt x="123" y="39"/>
                    </a:lnTo>
                    <a:lnTo>
                      <a:pt x="121" y="39"/>
                    </a:lnTo>
                    <a:lnTo>
                      <a:pt x="121" y="39"/>
                    </a:lnTo>
                    <a:lnTo>
                      <a:pt x="111" y="38"/>
                    </a:lnTo>
                    <a:lnTo>
                      <a:pt x="102" y="38"/>
                    </a:lnTo>
                    <a:lnTo>
                      <a:pt x="94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79" y="37"/>
                    </a:lnTo>
                    <a:lnTo>
                      <a:pt x="71" y="34"/>
                    </a:lnTo>
                    <a:lnTo>
                      <a:pt x="65" y="30"/>
                    </a:lnTo>
                    <a:lnTo>
                      <a:pt x="58" y="24"/>
                    </a:lnTo>
                    <a:lnTo>
                      <a:pt x="53" y="21"/>
                    </a:lnTo>
                    <a:lnTo>
                      <a:pt x="48" y="18"/>
                    </a:lnTo>
                    <a:lnTo>
                      <a:pt x="45" y="1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2" y="14"/>
                    </a:lnTo>
                    <a:lnTo>
                      <a:pt x="23" y="16"/>
                    </a:lnTo>
                    <a:lnTo>
                      <a:pt x="14" y="18"/>
                    </a:lnTo>
                    <a:lnTo>
                      <a:pt x="4" y="2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7" name="Freeform 264">
                <a:extLst>
                  <a:ext uri="{FF2B5EF4-FFF2-40B4-BE49-F238E27FC236}">
                    <a16:creationId xmlns:a16="http://schemas.microsoft.com/office/drawing/2014/main" xmlns="" id="{B64700BC-A36D-49D8-BF57-85ECCF08D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3577"/>
                <a:ext cx="34" cy="59"/>
              </a:xfrm>
              <a:custGeom>
                <a:avLst/>
                <a:gdLst>
                  <a:gd name="T0" fmla="*/ 11 w 135"/>
                  <a:gd name="T1" fmla="*/ 3 h 236"/>
                  <a:gd name="T2" fmla="*/ 13 w 135"/>
                  <a:gd name="T3" fmla="*/ 1 h 236"/>
                  <a:gd name="T4" fmla="*/ 10 w 135"/>
                  <a:gd name="T5" fmla="*/ 4 h 236"/>
                  <a:gd name="T6" fmla="*/ 14 w 135"/>
                  <a:gd name="T7" fmla="*/ 0 h 236"/>
                  <a:gd name="T8" fmla="*/ 35 w 135"/>
                  <a:gd name="T9" fmla="*/ 19 h 236"/>
                  <a:gd name="T10" fmla="*/ 56 w 135"/>
                  <a:gd name="T11" fmla="*/ 41 h 236"/>
                  <a:gd name="T12" fmla="*/ 65 w 135"/>
                  <a:gd name="T13" fmla="*/ 47 h 236"/>
                  <a:gd name="T14" fmla="*/ 69 w 135"/>
                  <a:gd name="T15" fmla="*/ 58 h 236"/>
                  <a:gd name="T16" fmla="*/ 72 w 135"/>
                  <a:gd name="T17" fmla="*/ 85 h 236"/>
                  <a:gd name="T18" fmla="*/ 72 w 135"/>
                  <a:gd name="T19" fmla="*/ 90 h 236"/>
                  <a:gd name="T20" fmla="*/ 73 w 135"/>
                  <a:gd name="T21" fmla="*/ 97 h 236"/>
                  <a:gd name="T22" fmla="*/ 77 w 135"/>
                  <a:gd name="T23" fmla="*/ 102 h 236"/>
                  <a:gd name="T24" fmla="*/ 89 w 135"/>
                  <a:gd name="T25" fmla="*/ 112 h 236"/>
                  <a:gd name="T26" fmla="*/ 106 w 135"/>
                  <a:gd name="T27" fmla="*/ 127 h 236"/>
                  <a:gd name="T28" fmla="*/ 111 w 135"/>
                  <a:gd name="T29" fmla="*/ 137 h 236"/>
                  <a:gd name="T30" fmla="*/ 114 w 135"/>
                  <a:gd name="T31" fmla="*/ 148 h 236"/>
                  <a:gd name="T32" fmla="*/ 114 w 135"/>
                  <a:gd name="T33" fmla="*/ 148 h 236"/>
                  <a:gd name="T34" fmla="*/ 119 w 135"/>
                  <a:gd name="T35" fmla="*/ 166 h 236"/>
                  <a:gd name="T36" fmla="*/ 122 w 135"/>
                  <a:gd name="T37" fmla="*/ 177 h 236"/>
                  <a:gd name="T38" fmla="*/ 124 w 135"/>
                  <a:gd name="T39" fmla="*/ 196 h 236"/>
                  <a:gd name="T40" fmla="*/ 127 w 135"/>
                  <a:gd name="T41" fmla="*/ 207 h 236"/>
                  <a:gd name="T42" fmla="*/ 132 w 135"/>
                  <a:gd name="T43" fmla="*/ 229 h 236"/>
                  <a:gd name="T44" fmla="*/ 122 w 135"/>
                  <a:gd name="T45" fmla="*/ 214 h 236"/>
                  <a:gd name="T46" fmla="*/ 115 w 135"/>
                  <a:gd name="T47" fmla="*/ 203 h 236"/>
                  <a:gd name="T48" fmla="*/ 114 w 135"/>
                  <a:gd name="T49" fmla="*/ 185 h 236"/>
                  <a:gd name="T50" fmla="*/ 105 w 135"/>
                  <a:gd name="T51" fmla="*/ 171 h 236"/>
                  <a:gd name="T52" fmla="*/ 103 w 135"/>
                  <a:gd name="T53" fmla="*/ 159 h 236"/>
                  <a:gd name="T54" fmla="*/ 100 w 135"/>
                  <a:gd name="T55" fmla="*/ 148 h 236"/>
                  <a:gd name="T56" fmla="*/ 99 w 135"/>
                  <a:gd name="T57" fmla="*/ 141 h 236"/>
                  <a:gd name="T58" fmla="*/ 94 w 135"/>
                  <a:gd name="T59" fmla="*/ 129 h 236"/>
                  <a:gd name="T60" fmla="*/ 89 w 135"/>
                  <a:gd name="T61" fmla="*/ 122 h 236"/>
                  <a:gd name="T62" fmla="*/ 76 w 135"/>
                  <a:gd name="T63" fmla="*/ 114 h 236"/>
                  <a:gd name="T64" fmla="*/ 63 w 135"/>
                  <a:gd name="T65" fmla="*/ 105 h 236"/>
                  <a:gd name="T66" fmla="*/ 58 w 135"/>
                  <a:gd name="T67" fmla="*/ 96 h 236"/>
                  <a:gd name="T68" fmla="*/ 56 w 135"/>
                  <a:gd name="T69" fmla="*/ 88 h 236"/>
                  <a:gd name="T70" fmla="*/ 56 w 135"/>
                  <a:gd name="T71" fmla="*/ 75 h 236"/>
                  <a:gd name="T72" fmla="*/ 55 w 135"/>
                  <a:gd name="T73" fmla="*/ 61 h 236"/>
                  <a:gd name="T74" fmla="*/ 53 w 135"/>
                  <a:gd name="T75" fmla="*/ 56 h 236"/>
                  <a:gd name="T76" fmla="*/ 40 w 135"/>
                  <a:gd name="T77" fmla="*/ 50 h 236"/>
                  <a:gd name="T78" fmla="*/ 20 w 135"/>
                  <a:gd name="T79" fmla="*/ 39 h 236"/>
                  <a:gd name="T80" fmla="*/ 6 w 135"/>
                  <a:gd name="T81" fmla="*/ 23 h 236"/>
                  <a:gd name="T82" fmla="*/ 0 w 135"/>
                  <a:gd name="T83" fmla="*/ 16 h 236"/>
                  <a:gd name="T84" fmla="*/ 10 w 135"/>
                  <a:gd name="T85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236">
                    <a:moveTo>
                      <a:pt x="10" y="4"/>
                    </a:moveTo>
                    <a:lnTo>
                      <a:pt x="11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4" y="0"/>
                    </a:lnTo>
                    <a:lnTo>
                      <a:pt x="24" y="9"/>
                    </a:lnTo>
                    <a:lnTo>
                      <a:pt x="35" y="19"/>
                    </a:lnTo>
                    <a:lnTo>
                      <a:pt x="47" y="31"/>
                    </a:lnTo>
                    <a:lnTo>
                      <a:pt x="56" y="41"/>
                    </a:lnTo>
                    <a:lnTo>
                      <a:pt x="62" y="43"/>
                    </a:lnTo>
                    <a:lnTo>
                      <a:pt x="65" y="47"/>
                    </a:lnTo>
                    <a:lnTo>
                      <a:pt x="68" y="52"/>
                    </a:lnTo>
                    <a:lnTo>
                      <a:pt x="69" y="58"/>
                    </a:lnTo>
                    <a:lnTo>
                      <a:pt x="72" y="72"/>
                    </a:lnTo>
                    <a:lnTo>
                      <a:pt x="72" y="85"/>
                    </a:lnTo>
                    <a:lnTo>
                      <a:pt x="72" y="86"/>
                    </a:lnTo>
                    <a:lnTo>
                      <a:pt x="72" y="90"/>
                    </a:lnTo>
                    <a:lnTo>
                      <a:pt x="72" y="93"/>
                    </a:lnTo>
                    <a:lnTo>
                      <a:pt x="73" y="97"/>
                    </a:lnTo>
                    <a:lnTo>
                      <a:pt x="75" y="100"/>
                    </a:lnTo>
                    <a:lnTo>
                      <a:pt x="77" y="102"/>
                    </a:lnTo>
                    <a:lnTo>
                      <a:pt x="82" y="107"/>
                    </a:lnTo>
                    <a:lnTo>
                      <a:pt x="89" y="112"/>
                    </a:lnTo>
                    <a:lnTo>
                      <a:pt x="99" y="119"/>
                    </a:lnTo>
                    <a:lnTo>
                      <a:pt x="106" y="127"/>
                    </a:lnTo>
                    <a:lnTo>
                      <a:pt x="109" y="131"/>
                    </a:lnTo>
                    <a:lnTo>
                      <a:pt x="111" y="137"/>
                    </a:lnTo>
                    <a:lnTo>
                      <a:pt x="114" y="142"/>
                    </a:ln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8"/>
                    </a:lnTo>
                    <a:lnTo>
                      <a:pt x="116" y="157"/>
                    </a:lnTo>
                    <a:lnTo>
                      <a:pt x="119" y="166"/>
                    </a:lnTo>
                    <a:lnTo>
                      <a:pt x="119" y="166"/>
                    </a:lnTo>
                    <a:lnTo>
                      <a:pt x="122" y="177"/>
                    </a:lnTo>
                    <a:lnTo>
                      <a:pt x="124" y="189"/>
                    </a:lnTo>
                    <a:lnTo>
                      <a:pt x="124" y="196"/>
                    </a:lnTo>
                    <a:lnTo>
                      <a:pt x="125" y="200"/>
                    </a:lnTo>
                    <a:lnTo>
                      <a:pt x="127" y="207"/>
                    </a:lnTo>
                    <a:lnTo>
                      <a:pt x="130" y="217"/>
                    </a:lnTo>
                    <a:lnTo>
                      <a:pt x="132" y="229"/>
                    </a:lnTo>
                    <a:lnTo>
                      <a:pt x="135" y="236"/>
                    </a:lnTo>
                    <a:lnTo>
                      <a:pt x="122" y="214"/>
                    </a:lnTo>
                    <a:lnTo>
                      <a:pt x="118" y="209"/>
                    </a:lnTo>
                    <a:lnTo>
                      <a:pt x="115" y="203"/>
                    </a:lnTo>
                    <a:lnTo>
                      <a:pt x="114" y="196"/>
                    </a:lnTo>
                    <a:lnTo>
                      <a:pt x="114" y="185"/>
                    </a:lnTo>
                    <a:lnTo>
                      <a:pt x="109" y="179"/>
                    </a:lnTo>
                    <a:lnTo>
                      <a:pt x="105" y="171"/>
                    </a:lnTo>
                    <a:lnTo>
                      <a:pt x="105" y="171"/>
                    </a:lnTo>
                    <a:lnTo>
                      <a:pt x="103" y="159"/>
                    </a:lnTo>
                    <a:lnTo>
                      <a:pt x="103" y="148"/>
                    </a:lnTo>
                    <a:lnTo>
                      <a:pt x="100" y="148"/>
                    </a:lnTo>
                    <a:lnTo>
                      <a:pt x="100" y="148"/>
                    </a:lnTo>
                    <a:lnTo>
                      <a:pt x="99" y="141"/>
                    </a:lnTo>
                    <a:lnTo>
                      <a:pt x="96" y="132"/>
                    </a:lnTo>
                    <a:lnTo>
                      <a:pt x="94" y="129"/>
                    </a:lnTo>
                    <a:lnTo>
                      <a:pt x="92" y="126"/>
                    </a:lnTo>
                    <a:lnTo>
                      <a:pt x="89" y="122"/>
                    </a:lnTo>
                    <a:lnTo>
                      <a:pt x="86" y="120"/>
                    </a:lnTo>
                    <a:lnTo>
                      <a:pt x="76" y="114"/>
                    </a:lnTo>
                    <a:lnTo>
                      <a:pt x="66" y="108"/>
                    </a:lnTo>
                    <a:lnTo>
                      <a:pt x="63" y="105"/>
                    </a:lnTo>
                    <a:lnTo>
                      <a:pt x="60" y="101"/>
                    </a:lnTo>
                    <a:lnTo>
                      <a:pt x="58" y="96"/>
                    </a:lnTo>
                    <a:lnTo>
                      <a:pt x="56" y="90"/>
                    </a:lnTo>
                    <a:lnTo>
                      <a:pt x="56" y="88"/>
                    </a:lnTo>
                    <a:lnTo>
                      <a:pt x="56" y="85"/>
                    </a:lnTo>
                    <a:lnTo>
                      <a:pt x="56" y="75"/>
                    </a:lnTo>
                    <a:lnTo>
                      <a:pt x="56" y="65"/>
                    </a:lnTo>
                    <a:lnTo>
                      <a:pt x="55" y="61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2" y="53"/>
                    </a:lnTo>
                    <a:lnTo>
                      <a:pt x="40" y="50"/>
                    </a:lnTo>
                    <a:lnTo>
                      <a:pt x="31" y="45"/>
                    </a:lnTo>
                    <a:lnTo>
                      <a:pt x="20" y="39"/>
                    </a:lnTo>
                    <a:lnTo>
                      <a:pt x="11" y="32"/>
                    </a:lnTo>
                    <a:lnTo>
                      <a:pt x="6" y="23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8" name="Freeform 265">
                <a:extLst>
                  <a:ext uri="{FF2B5EF4-FFF2-40B4-BE49-F238E27FC236}">
                    <a16:creationId xmlns:a16="http://schemas.microsoft.com/office/drawing/2014/main" xmlns="" id="{8B5A160D-165A-41C9-99F6-159174F58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3563"/>
                <a:ext cx="54" cy="66"/>
              </a:xfrm>
              <a:custGeom>
                <a:avLst/>
                <a:gdLst>
                  <a:gd name="T0" fmla="*/ 8 w 219"/>
                  <a:gd name="T1" fmla="*/ 0 h 261"/>
                  <a:gd name="T2" fmla="*/ 26 w 219"/>
                  <a:gd name="T3" fmla="*/ 3 h 261"/>
                  <a:gd name="T4" fmla="*/ 37 w 219"/>
                  <a:gd name="T5" fmla="*/ 6 h 261"/>
                  <a:gd name="T6" fmla="*/ 53 w 219"/>
                  <a:gd name="T7" fmla="*/ 16 h 261"/>
                  <a:gd name="T8" fmla="*/ 80 w 219"/>
                  <a:gd name="T9" fmla="*/ 31 h 261"/>
                  <a:gd name="T10" fmla="*/ 103 w 219"/>
                  <a:gd name="T11" fmla="*/ 38 h 261"/>
                  <a:gd name="T12" fmla="*/ 122 w 219"/>
                  <a:gd name="T13" fmla="*/ 42 h 261"/>
                  <a:gd name="T14" fmla="*/ 133 w 219"/>
                  <a:gd name="T15" fmla="*/ 48 h 261"/>
                  <a:gd name="T16" fmla="*/ 139 w 219"/>
                  <a:gd name="T17" fmla="*/ 55 h 261"/>
                  <a:gd name="T18" fmla="*/ 139 w 219"/>
                  <a:gd name="T19" fmla="*/ 52 h 261"/>
                  <a:gd name="T20" fmla="*/ 143 w 219"/>
                  <a:gd name="T21" fmla="*/ 57 h 261"/>
                  <a:gd name="T22" fmla="*/ 147 w 219"/>
                  <a:gd name="T23" fmla="*/ 63 h 261"/>
                  <a:gd name="T24" fmla="*/ 160 w 219"/>
                  <a:gd name="T25" fmla="*/ 91 h 261"/>
                  <a:gd name="T26" fmla="*/ 169 w 219"/>
                  <a:gd name="T27" fmla="*/ 117 h 261"/>
                  <a:gd name="T28" fmla="*/ 172 w 219"/>
                  <a:gd name="T29" fmla="*/ 117 h 261"/>
                  <a:gd name="T30" fmla="*/ 174 w 219"/>
                  <a:gd name="T31" fmla="*/ 117 h 261"/>
                  <a:gd name="T32" fmla="*/ 182 w 219"/>
                  <a:gd name="T33" fmla="*/ 118 h 261"/>
                  <a:gd name="T34" fmla="*/ 188 w 219"/>
                  <a:gd name="T35" fmla="*/ 120 h 261"/>
                  <a:gd name="T36" fmla="*/ 193 w 219"/>
                  <a:gd name="T37" fmla="*/ 127 h 261"/>
                  <a:gd name="T38" fmla="*/ 194 w 219"/>
                  <a:gd name="T39" fmla="*/ 137 h 261"/>
                  <a:gd name="T40" fmla="*/ 198 w 219"/>
                  <a:gd name="T41" fmla="*/ 166 h 261"/>
                  <a:gd name="T42" fmla="*/ 201 w 219"/>
                  <a:gd name="T43" fmla="*/ 182 h 261"/>
                  <a:gd name="T44" fmla="*/ 204 w 219"/>
                  <a:gd name="T45" fmla="*/ 199 h 261"/>
                  <a:gd name="T46" fmla="*/ 211 w 219"/>
                  <a:gd name="T47" fmla="*/ 230 h 261"/>
                  <a:gd name="T48" fmla="*/ 219 w 219"/>
                  <a:gd name="T49" fmla="*/ 261 h 261"/>
                  <a:gd name="T50" fmla="*/ 202 w 219"/>
                  <a:gd name="T51" fmla="*/ 253 h 261"/>
                  <a:gd name="T52" fmla="*/ 190 w 219"/>
                  <a:gd name="T53" fmla="*/ 223 h 261"/>
                  <a:gd name="T54" fmla="*/ 182 w 219"/>
                  <a:gd name="T55" fmla="*/ 205 h 261"/>
                  <a:gd name="T56" fmla="*/ 180 w 219"/>
                  <a:gd name="T57" fmla="*/ 184 h 261"/>
                  <a:gd name="T58" fmla="*/ 173 w 219"/>
                  <a:gd name="T59" fmla="*/ 155 h 261"/>
                  <a:gd name="T60" fmla="*/ 171 w 219"/>
                  <a:gd name="T61" fmla="*/ 140 h 261"/>
                  <a:gd name="T62" fmla="*/ 167 w 219"/>
                  <a:gd name="T63" fmla="*/ 140 h 261"/>
                  <a:gd name="T64" fmla="*/ 159 w 219"/>
                  <a:gd name="T65" fmla="*/ 139 h 261"/>
                  <a:gd name="T66" fmla="*/ 154 w 219"/>
                  <a:gd name="T67" fmla="*/ 137 h 261"/>
                  <a:gd name="T68" fmla="*/ 150 w 219"/>
                  <a:gd name="T69" fmla="*/ 131 h 261"/>
                  <a:gd name="T70" fmla="*/ 149 w 219"/>
                  <a:gd name="T71" fmla="*/ 123 h 261"/>
                  <a:gd name="T72" fmla="*/ 142 w 219"/>
                  <a:gd name="T73" fmla="*/ 107 h 261"/>
                  <a:gd name="T74" fmla="*/ 129 w 219"/>
                  <a:gd name="T75" fmla="*/ 85 h 261"/>
                  <a:gd name="T76" fmla="*/ 125 w 219"/>
                  <a:gd name="T77" fmla="*/ 78 h 261"/>
                  <a:gd name="T78" fmla="*/ 124 w 219"/>
                  <a:gd name="T79" fmla="*/ 77 h 261"/>
                  <a:gd name="T80" fmla="*/ 116 w 219"/>
                  <a:gd name="T81" fmla="*/ 70 h 261"/>
                  <a:gd name="T82" fmla="*/ 100 w 219"/>
                  <a:gd name="T83" fmla="*/ 61 h 261"/>
                  <a:gd name="T84" fmla="*/ 82 w 219"/>
                  <a:gd name="T85" fmla="*/ 56 h 261"/>
                  <a:gd name="T86" fmla="*/ 62 w 219"/>
                  <a:gd name="T87" fmla="*/ 50 h 261"/>
                  <a:gd name="T88" fmla="*/ 48 w 219"/>
                  <a:gd name="T89" fmla="*/ 43 h 261"/>
                  <a:gd name="T90" fmla="*/ 31 w 219"/>
                  <a:gd name="T91" fmla="*/ 31 h 261"/>
                  <a:gd name="T92" fmla="*/ 19 w 219"/>
                  <a:gd name="T93" fmla="*/ 23 h 261"/>
                  <a:gd name="T94" fmla="*/ 6 w 219"/>
                  <a:gd name="T95" fmla="*/ 21 h 261"/>
                  <a:gd name="T96" fmla="*/ 0 w 219"/>
                  <a:gd name="T97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9" h="261">
                    <a:moveTo>
                      <a:pt x="0" y="0"/>
                    </a:moveTo>
                    <a:lnTo>
                      <a:pt x="8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2" y="4"/>
                    </a:lnTo>
                    <a:lnTo>
                      <a:pt x="37" y="6"/>
                    </a:lnTo>
                    <a:lnTo>
                      <a:pt x="42" y="9"/>
                    </a:lnTo>
                    <a:lnTo>
                      <a:pt x="53" y="16"/>
                    </a:lnTo>
                    <a:lnTo>
                      <a:pt x="68" y="26"/>
                    </a:lnTo>
                    <a:lnTo>
                      <a:pt x="80" y="31"/>
                    </a:lnTo>
                    <a:lnTo>
                      <a:pt x="91" y="36"/>
                    </a:lnTo>
                    <a:lnTo>
                      <a:pt x="103" y="38"/>
                    </a:lnTo>
                    <a:lnTo>
                      <a:pt x="116" y="41"/>
                    </a:lnTo>
                    <a:lnTo>
                      <a:pt x="122" y="42"/>
                    </a:lnTo>
                    <a:lnTo>
                      <a:pt x="128" y="45"/>
                    </a:lnTo>
                    <a:lnTo>
                      <a:pt x="133" y="48"/>
                    </a:lnTo>
                    <a:lnTo>
                      <a:pt x="139" y="52"/>
                    </a:lnTo>
                    <a:lnTo>
                      <a:pt x="139" y="55"/>
                    </a:lnTo>
                    <a:lnTo>
                      <a:pt x="139" y="52"/>
                    </a:lnTo>
                    <a:lnTo>
                      <a:pt x="139" y="52"/>
                    </a:lnTo>
                    <a:lnTo>
                      <a:pt x="141" y="55"/>
                    </a:lnTo>
                    <a:lnTo>
                      <a:pt x="143" y="57"/>
                    </a:lnTo>
                    <a:lnTo>
                      <a:pt x="144" y="60"/>
                    </a:lnTo>
                    <a:lnTo>
                      <a:pt x="147" y="63"/>
                    </a:lnTo>
                    <a:lnTo>
                      <a:pt x="154" y="75"/>
                    </a:lnTo>
                    <a:lnTo>
                      <a:pt x="160" y="91"/>
                    </a:lnTo>
                    <a:lnTo>
                      <a:pt x="166" y="106"/>
                    </a:lnTo>
                    <a:lnTo>
                      <a:pt x="169" y="117"/>
                    </a:lnTo>
                    <a:lnTo>
                      <a:pt x="170" y="117"/>
                    </a:lnTo>
                    <a:lnTo>
                      <a:pt x="172" y="117"/>
                    </a:lnTo>
                    <a:lnTo>
                      <a:pt x="174" y="117"/>
                    </a:lnTo>
                    <a:lnTo>
                      <a:pt x="174" y="117"/>
                    </a:lnTo>
                    <a:lnTo>
                      <a:pt x="179" y="117"/>
                    </a:lnTo>
                    <a:lnTo>
                      <a:pt x="182" y="118"/>
                    </a:lnTo>
                    <a:lnTo>
                      <a:pt x="185" y="119"/>
                    </a:lnTo>
                    <a:lnTo>
                      <a:pt x="188" y="120"/>
                    </a:lnTo>
                    <a:lnTo>
                      <a:pt x="191" y="124"/>
                    </a:lnTo>
                    <a:lnTo>
                      <a:pt x="193" y="127"/>
                    </a:lnTo>
                    <a:lnTo>
                      <a:pt x="194" y="131"/>
                    </a:lnTo>
                    <a:lnTo>
                      <a:pt x="194" y="137"/>
                    </a:lnTo>
                    <a:lnTo>
                      <a:pt x="196" y="151"/>
                    </a:lnTo>
                    <a:lnTo>
                      <a:pt x="198" y="166"/>
                    </a:lnTo>
                    <a:lnTo>
                      <a:pt x="200" y="173"/>
                    </a:lnTo>
                    <a:lnTo>
                      <a:pt x="201" y="182"/>
                    </a:lnTo>
                    <a:lnTo>
                      <a:pt x="202" y="191"/>
                    </a:lnTo>
                    <a:lnTo>
                      <a:pt x="204" y="199"/>
                    </a:lnTo>
                    <a:lnTo>
                      <a:pt x="206" y="209"/>
                    </a:lnTo>
                    <a:lnTo>
                      <a:pt x="211" y="230"/>
                    </a:lnTo>
                    <a:lnTo>
                      <a:pt x="217" y="251"/>
                    </a:lnTo>
                    <a:lnTo>
                      <a:pt x="219" y="261"/>
                    </a:lnTo>
                    <a:lnTo>
                      <a:pt x="207" y="261"/>
                    </a:lnTo>
                    <a:lnTo>
                      <a:pt x="202" y="253"/>
                    </a:lnTo>
                    <a:lnTo>
                      <a:pt x="194" y="234"/>
                    </a:lnTo>
                    <a:lnTo>
                      <a:pt x="190" y="223"/>
                    </a:lnTo>
                    <a:lnTo>
                      <a:pt x="185" y="213"/>
                    </a:lnTo>
                    <a:lnTo>
                      <a:pt x="182" y="205"/>
                    </a:lnTo>
                    <a:lnTo>
                      <a:pt x="181" y="199"/>
                    </a:lnTo>
                    <a:lnTo>
                      <a:pt x="180" y="184"/>
                    </a:lnTo>
                    <a:lnTo>
                      <a:pt x="177" y="170"/>
                    </a:lnTo>
                    <a:lnTo>
                      <a:pt x="173" y="155"/>
                    </a:lnTo>
                    <a:lnTo>
                      <a:pt x="172" y="140"/>
                    </a:lnTo>
                    <a:lnTo>
                      <a:pt x="171" y="140"/>
                    </a:lnTo>
                    <a:lnTo>
                      <a:pt x="169" y="140"/>
                    </a:lnTo>
                    <a:lnTo>
                      <a:pt x="167" y="140"/>
                    </a:lnTo>
                    <a:lnTo>
                      <a:pt x="164" y="140"/>
                    </a:lnTo>
                    <a:lnTo>
                      <a:pt x="159" y="139"/>
                    </a:lnTo>
                    <a:lnTo>
                      <a:pt x="156" y="138"/>
                    </a:lnTo>
                    <a:lnTo>
                      <a:pt x="154" y="137"/>
                    </a:lnTo>
                    <a:lnTo>
                      <a:pt x="152" y="134"/>
                    </a:lnTo>
                    <a:lnTo>
                      <a:pt x="150" y="131"/>
                    </a:lnTo>
                    <a:lnTo>
                      <a:pt x="149" y="127"/>
                    </a:lnTo>
                    <a:lnTo>
                      <a:pt x="149" y="123"/>
                    </a:lnTo>
                    <a:lnTo>
                      <a:pt x="146" y="117"/>
                    </a:lnTo>
                    <a:lnTo>
                      <a:pt x="142" y="107"/>
                    </a:lnTo>
                    <a:lnTo>
                      <a:pt x="136" y="96"/>
                    </a:lnTo>
                    <a:lnTo>
                      <a:pt x="129" y="85"/>
                    </a:lnTo>
                    <a:lnTo>
                      <a:pt x="127" y="82"/>
                    </a:lnTo>
                    <a:lnTo>
                      <a:pt x="125" y="78"/>
                    </a:lnTo>
                    <a:lnTo>
                      <a:pt x="124" y="77"/>
                    </a:lnTo>
                    <a:lnTo>
                      <a:pt x="124" y="77"/>
                    </a:lnTo>
                    <a:lnTo>
                      <a:pt x="124" y="77"/>
                    </a:lnTo>
                    <a:lnTo>
                      <a:pt x="116" y="70"/>
                    </a:lnTo>
                    <a:lnTo>
                      <a:pt x="109" y="64"/>
                    </a:lnTo>
                    <a:lnTo>
                      <a:pt x="100" y="61"/>
                    </a:lnTo>
                    <a:lnTo>
                      <a:pt x="90" y="58"/>
                    </a:lnTo>
                    <a:lnTo>
                      <a:pt x="82" y="56"/>
                    </a:lnTo>
                    <a:lnTo>
                      <a:pt x="72" y="54"/>
                    </a:lnTo>
                    <a:lnTo>
                      <a:pt x="62" y="50"/>
                    </a:lnTo>
                    <a:lnTo>
                      <a:pt x="55" y="46"/>
                    </a:lnTo>
                    <a:lnTo>
                      <a:pt x="48" y="43"/>
                    </a:lnTo>
                    <a:lnTo>
                      <a:pt x="40" y="37"/>
                    </a:lnTo>
                    <a:lnTo>
                      <a:pt x="31" y="31"/>
                    </a:lnTo>
                    <a:lnTo>
                      <a:pt x="25" y="23"/>
                    </a:lnTo>
                    <a:lnTo>
                      <a:pt x="19" y="23"/>
                    </a:lnTo>
                    <a:lnTo>
                      <a:pt x="14" y="22"/>
                    </a:lnTo>
                    <a:lnTo>
                      <a:pt x="6" y="21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9" name="Freeform 266">
                <a:extLst>
                  <a:ext uri="{FF2B5EF4-FFF2-40B4-BE49-F238E27FC236}">
                    <a16:creationId xmlns:a16="http://schemas.microsoft.com/office/drawing/2014/main" xmlns="" id="{CB0BDF93-1B51-4777-BFC3-21861E995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3653"/>
                <a:ext cx="14" cy="15"/>
              </a:xfrm>
              <a:custGeom>
                <a:avLst/>
                <a:gdLst>
                  <a:gd name="T0" fmla="*/ 0 w 56"/>
                  <a:gd name="T1" fmla="*/ 0 h 59"/>
                  <a:gd name="T2" fmla="*/ 12 w 56"/>
                  <a:gd name="T3" fmla="*/ 5 h 59"/>
                  <a:gd name="T4" fmla="*/ 25 w 56"/>
                  <a:gd name="T5" fmla="*/ 8 h 59"/>
                  <a:gd name="T6" fmla="*/ 30 w 56"/>
                  <a:gd name="T7" fmla="*/ 10 h 59"/>
                  <a:gd name="T8" fmla="*/ 36 w 56"/>
                  <a:gd name="T9" fmla="*/ 14 h 59"/>
                  <a:gd name="T10" fmla="*/ 40 w 56"/>
                  <a:gd name="T11" fmla="*/ 18 h 59"/>
                  <a:gd name="T12" fmla="*/ 43 w 56"/>
                  <a:gd name="T13" fmla="*/ 23 h 59"/>
                  <a:gd name="T14" fmla="*/ 45 w 56"/>
                  <a:gd name="T15" fmla="*/ 26 h 59"/>
                  <a:gd name="T16" fmla="*/ 48 w 56"/>
                  <a:gd name="T17" fmla="*/ 30 h 59"/>
                  <a:gd name="T18" fmla="*/ 49 w 56"/>
                  <a:gd name="T19" fmla="*/ 35 h 59"/>
                  <a:gd name="T20" fmla="*/ 49 w 56"/>
                  <a:gd name="T21" fmla="*/ 41 h 59"/>
                  <a:gd name="T22" fmla="*/ 49 w 56"/>
                  <a:gd name="T23" fmla="*/ 45 h 59"/>
                  <a:gd name="T24" fmla="*/ 49 w 56"/>
                  <a:gd name="T25" fmla="*/ 46 h 59"/>
                  <a:gd name="T26" fmla="*/ 51 w 56"/>
                  <a:gd name="T27" fmla="*/ 47 h 59"/>
                  <a:gd name="T28" fmla="*/ 51 w 56"/>
                  <a:gd name="T29" fmla="*/ 48 h 59"/>
                  <a:gd name="T30" fmla="*/ 52 w 56"/>
                  <a:gd name="T31" fmla="*/ 48 h 59"/>
                  <a:gd name="T32" fmla="*/ 54 w 56"/>
                  <a:gd name="T33" fmla="*/ 49 h 59"/>
                  <a:gd name="T34" fmla="*/ 55 w 56"/>
                  <a:gd name="T35" fmla="*/ 53 h 59"/>
                  <a:gd name="T36" fmla="*/ 56 w 56"/>
                  <a:gd name="T37" fmla="*/ 55 h 59"/>
                  <a:gd name="T38" fmla="*/ 56 w 56"/>
                  <a:gd name="T39" fmla="*/ 59 h 59"/>
                  <a:gd name="T40" fmla="*/ 51 w 56"/>
                  <a:gd name="T41" fmla="*/ 59 h 59"/>
                  <a:gd name="T42" fmla="*/ 45 w 56"/>
                  <a:gd name="T43" fmla="*/ 59 h 59"/>
                  <a:gd name="T44" fmla="*/ 43 w 56"/>
                  <a:gd name="T45" fmla="*/ 57 h 59"/>
                  <a:gd name="T46" fmla="*/ 40 w 56"/>
                  <a:gd name="T47" fmla="*/ 54 h 59"/>
                  <a:gd name="T48" fmla="*/ 40 w 56"/>
                  <a:gd name="T49" fmla="*/ 48 h 59"/>
                  <a:gd name="T50" fmla="*/ 40 w 56"/>
                  <a:gd name="T51" fmla="*/ 45 h 59"/>
                  <a:gd name="T52" fmla="*/ 40 w 56"/>
                  <a:gd name="T53" fmla="*/ 43 h 59"/>
                  <a:gd name="T54" fmla="*/ 40 w 56"/>
                  <a:gd name="T55" fmla="*/ 42 h 59"/>
                  <a:gd name="T56" fmla="*/ 40 w 56"/>
                  <a:gd name="T57" fmla="*/ 41 h 59"/>
                  <a:gd name="T58" fmla="*/ 39 w 56"/>
                  <a:gd name="T59" fmla="*/ 35 h 59"/>
                  <a:gd name="T60" fmla="*/ 37 w 56"/>
                  <a:gd name="T61" fmla="*/ 28 h 59"/>
                  <a:gd name="T62" fmla="*/ 37 w 56"/>
                  <a:gd name="T63" fmla="*/ 24 h 59"/>
                  <a:gd name="T64" fmla="*/ 36 w 56"/>
                  <a:gd name="T65" fmla="*/ 22 h 59"/>
                  <a:gd name="T66" fmla="*/ 34 w 56"/>
                  <a:gd name="T67" fmla="*/ 20 h 59"/>
                  <a:gd name="T68" fmla="*/ 30 w 56"/>
                  <a:gd name="T69" fmla="*/ 19 h 59"/>
                  <a:gd name="T70" fmla="*/ 26 w 56"/>
                  <a:gd name="T71" fmla="*/ 18 h 59"/>
                  <a:gd name="T72" fmla="*/ 1 w 56"/>
                  <a:gd name="T73" fmla="*/ 9 h 59"/>
                  <a:gd name="T74" fmla="*/ 0 w 56"/>
                  <a:gd name="T7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6" h="59">
                    <a:moveTo>
                      <a:pt x="0" y="0"/>
                    </a:moveTo>
                    <a:lnTo>
                      <a:pt x="12" y="5"/>
                    </a:lnTo>
                    <a:lnTo>
                      <a:pt x="25" y="8"/>
                    </a:lnTo>
                    <a:lnTo>
                      <a:pt x="30" y="10"/>
                    </a:lnTo>
                    <a:lnTo>
                      <a:pt x="36" y="14"/>
                    </a:lnTo>
                    <a:lnTo>
                      <a:pt x="40" y="18"/>
                    </a:lnTo>
                    <a:lnTo>
                      <a:pt x="43" y="23"/>
                    </a:lnTo>
                    <a:lnTo>
                      <a:pt x="45" y="26"/>
                    </a:lnTo>
                    <a:lnTo>
                      <a:pt x="48" y="30"/>
                    </a:lnTo>
                    <a:lnTo>
                      <a:pt x="49" y="35"/>
                    </a:lnTo>
                    <a:lnTo>
                      <a:pt x="49" y="41"/>
                    </a:lnTo>
                    <a:lnTo>
                      <a:pt x="49" y="45"/>
                    </a:lnTo>
                    <a:lnTo>
                      <a:pt x="49" y="46"/>
                    </a:lnTo>
                    <a:lnTo>
                      <a:pt x="51" y="47"/>
                    </a:lnTo>
                    <a:lnTo>
                      <a:pt x="51" y="48"/>
                    </a:lnTo>
                    <a:lnTo>
                      <a:pt x="52" y="48"/>
                    </a:lnTo>
                    <a:lnTo>
                      <a:pt x="54" y="49"/>
                    </a:lnTo>
                    <a:lnTo>
                      <a:pt x="55" y="53"/>
                    </a:lnTo>
                    <a:lnTo>
                      <a:pt x="56" y="55"/>
                    </a:lnTo>
                    <a:lnTo>
                      <a:pt x="56" y="59"/>
                    </a:lnTo>
                    <a:lnTo>
                      <a:pt x="51" y="59"/>
                    </a:lnTo>
                    <a:lnTo>
                      <a:pt x="45" y="59"/>
                    </a:lnTo>
                    <a:lnTo>
                      <a:pt x="43" y="57"/>
                    </a:lnTo>
                    <a:lnTo>
                      <a:pt x="40" y="54"/>
                    </a:lnTo>
                    <a:lnTo>
                      <a:pt x="40" y="48"/>
                    </a:lnTo>
                    <a:lnTo>
                      <a:pt x="40" y="45"/>
                    </a:lnTo>
                    <a:lnTo>
                      <a:pt x="40" y="43"/>
                    </a:lnTo>
                    <a:lnTo>
                      <a:pt x="40" y="42"/>
                    </a:lnTo>
                    <a:lnTo>
                      <a:pt x="40" y="41"/>
                    </a:lnTo>
                    <a:lnTo>
                      <a:pt x="39" y="35"/>
                    </a:lnTo>
                    <a:lnTo>
                      <a:pt x="37" y="28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4" y="20"/>
                    </a:lnTo>
                    <a:lnTo>
                      <a:pt x="30" y="19"/>
                    </a:lnTo>
                    <a:lnTo>
                      <a:pt x="26" y="18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0" name="Freeform 267">
                <a:extLst>
                  <a:ext uri="{FF2B5EF4-FFF2-40B4-BE49-F238E27FC236}">
                    <a16:creationId xmlns:a16="http://schemas.microsoft.com/office/drawing/2014/main" xmlns="" id="{AE663B32-D485-4D9D-9038-CD1ADF67E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8" y="3576"/>
                <a:ext cx="15" cy="10"/>
              </a:xfrm>
              <a:custGeom>
                <a:avLst/>
                <a:gdLst>
                  <a:gd name="T0" fmla="*/ 5 w 58"/>
                  <a:gd name="T1" fmla="*/ 2 h 40"/>
                  <a:gd name="T2" fmla="*/ 12 w 58"/>
                  <a:gd name="T3" fmla="*/ 5 h 40"/>
                  <a:gd name="T4" fmla="*/ 18 w 58"/>
                  <a:gd name="T5" fmla="*/ 8 h 40"/>
                  <a:gd name="T6" fmla="*/ 25 w 58"/>
                  <a:gd name="T7" fmla="*/ 12 h 40"/>
                  <a:gd name="T8" fmla="*/ 31 w 58"/>
                  <a:gd name="T9" fmla="*/ 17 h 40"/>
                  <a:gd name="T10" fmla="*/ 41 w 58"/>
                  <a:gd name="T11" fmla="*/ 23 h 40"/>
                  <a:gd name="T12" fmla="*/ 51 w 58"/>
                  <a:gd name="T13" fmla="*/ 31 h 40"/>
                  <a:gd name="T14" fmla="*/ 55 w 58"/>
                  <a:gd name="T15" fmla="*/ 34 h 40"/>
                  <a:gd name="T16" fmla="*/ 58 w 58"/>
                  <a:gd name="T17" fmla="*/ 36 h 40"/>
                  <a:gd name="T18" fmla="*/ 57 w 58"/>
                  <a:gd name="T19" fmla="*/ 39 h 40"/>
                  <a:gd name="T20" fmla="*/ 56 w 58"/>
                  <a:gd name="T21" fmla="*/ 40 h 40"/>
                  <a:gd name="T22" fmla="*/ 53 w 58"/>
                  <a:gd name="T23" fmla="*/ 40 h 40"/>
                  <a:gd name="T24" fmla="*/ 51 w 58"/>
                  <a:gd name="T25" fmla="*/ 39 h 40"/>
                  <a:gd name="T26" fmla="*/ 44 w 58"/>
                  <a:gd name="T27" fmla="*/ 36 h 40"/>
                  <a:gd name="T28" fmla="*/ 40 w 58"/>
                  <a:gd name="T29" fmla="*/ 34 h 40"/>
                  <a:gd name="T30" fmla="*/ 37 w 58"/>
                  <a:gd name="T31" fmla="*/ 32 h 40"/>
                  <a:gd name="T32" fmla="*/ 36 w 58"/>
                  <a:gd name="T33" fmla="*/ 29 h 40"/>
                  <a:gd name="T34" fmla="*/ 26 w 58"/>
                  <a:gd name="T35" fmla="*/ 22 h 40"/>
                  <a:gd name="T36" fmla="*/ 15 w 58"/>
                  <a:gd name="T37" fmla="*/ 17 h 40"/>
                  <a:gd name="T38" fmla="*/ 12 w 58"/>
                  <a:gd name="T39" fmla="*/ 15 h 40"/>
                  <a:gd name="T40" fmla="*/ 6 w 58"/>
                  <a:gd name="T41" fmla="*/ 14 h 40"/>
                  <a:gd name="T42" fmla="*/ 2 w 58"/>
                  <a:gd name="T43" fmla="*/ 11 h 40"/>
                  <a:gd name="T44" fmla="*/ 1 w 58"/>
                  <a:gd name="T45" fmla="*/ 9 h 40"/>
                  <a:gd name="T46" fmla="*/ 0 w 58"/>
                  <a:gd name="T47" fmla="*/ 5 h 40"/>
                  <a:gd name="T48" fmla="*/ 0 w 58"/>
                  <a:gd name="T49" fmla="*/ 2 h 40"/>
                  <a:gd name="T50" fmla="*/ 0 w 58"/>
                  <a:gd name="T51" fmla="*/ 1 h 40"/>
                  <a:gd name="T52" fmla="*/ 1 w 58"/>
                  <a:gd name="T53" fmla="*/ 0 h 40"/>
                  <a:gd name="T54" fmla="*/ 2 w 58"/>
                  <a:gd name="T55" fmla="*/ 1 h 40"/>
                  <a:gd name="T56" fmla="*/ 5 w 58"/>
                  <a:gd name="T5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40">
                    <a:moveTo>
                      <a:pt x="5" y="2"/>
                    </a:moveTo>
                    <a:lnTo>
                      <a:pt x="12" y="5"/>
                    </a:lnTo>
                    <a:lnTo>
                      <a:pt x="18" y="8"/>
                    </a:lnTo>
                    <a:lnTo>
                      <a:pt x="25" y="12"/>
                    </a:lnTo>
                    <a:lnTo>
                      <a:pt x="31" y="17"/>
                    </a:lnTo>
                    <a:lnTo>
                      <a:pt x="41" y="23"/>
                    </a:lnTo>
                    <a:lnTo>
                      <a:pt x="51" y="31"/>
                    </a:lnTo>
                    <a:lnTo>
                      <a:pt x="55" y="34"/>
                    </a:lnTo>
                    <a:lnTo>
                      <a:pt x="58" y="36"/>
                    </a:lnTo>
                    <a:lnTo>
                      <a:pt x="57" y="39"/>
                    </a:lnTo>
                    <a:lnTo>
                      <a:pt x="56" y="40"/>
                    </a:lnTo>
                    <a:lnTo>
                      <a:pt x="53" y="40"/>
                    </a:lnTo>
                    <a:lnTo>
                      <a:pt x="51" y="39"/>
                    </a:lnTo>
                    <a:lnTo>
                      <a:pt x="44" y="36"/>
                    </a:lnTo>
                    <a:lnTo>
                      <a:pt x="40" y="34"/>
                    </a:lnTo>
                    <a:lnTo>
                      <a:pt x="37" y="32"/>
                    </a:lnTo>
                    <a:lnTo>
                      <a:pt x="36" y="29"/>
                    </a:lnTo>
                    <a:lnTo>
                      <a:pt x="26" y="22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6" y="14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1" name="Freeform 268">
                <a:extLst>
                  <a:ext uri="{FF2B5EF4-FFF2-40B4-BE49-F238E27FC236}">
                    <a16:creationId xmlns:a16="http://schemas.microsoft.com/office/drawing/2014/main" xmlns="" id="{5C4DED38-3C93-4660-A82C-8755A11B6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" y="3617"/>
                <a:ext cx="8" cy="8"/>
              </a:xfrm>
              <a:custGeom>
                <a:avLst/>
                <a:gdLst>
                  <a:gd name="T0" fmla="*/ 0 w 32"/>
                  <a:gd name="T1" fmla="*/ 0 h 33"/>
                  <a:gd name="T2" fmla="*/ 6 w 32"/>
                  <a:gd name="T3" fmla="*/ 3 h 33"/>
                  <a:gd name="T4" fmla="*/ 13 w 32"/>
                  <a:gd name="T5" fmla="*/ 7 h 33"/>
                  <a:gd name="T6" fmla="*/ 16 w 32"/>
                  <a:gd name="T7" fmla="*/ 6 h 33"/>
                  <a:gd name="T8" fmla="*/ 19 w 32"/>
                  <a:gd name="T9" fmla="*/ 7 h 33"/>
                  <a:gd name="T10" fmla="*/ 19 w 32"/>
                  <a:gd name="T11" fmla="*/ 9 h 33"/>
                  <a:gd name="T12" fmla="*/ 19 w 32"/>
                  <a:gd name="T13" fmla="*/ 11 h 33"/>
                  <a:gd name="T14" fmla="*/ 20 w 32"/>
                  <a:gd name="T15" fmla="*/ 13 h 33"/>
                  <a:gd name="T16" fmla="*/ 22 w 32"/>
                  <a:gd name="T17" fmla="*/ 16 h 33"/>
                  <a:gd name="T18" fmla="*/ 23 w 32"/>
                  <a:gd name="T19" fmla="*/ 17 h 33"/>
                  <a:gd name="T20" fmla="*/ 26 w 32"/>
                  <a:gd name="T21" fmla="*/ 17 h 33"/>
                  <a:gd name="T22" fmla="*/ 26 w 32"/>
                  <a:gd name="T23" fmla="*/ 20 h 33"/>
                  <a:gd name="T24" fmla="*/ 26 w 32"/>
                  <a:gd name="T25" fmla="*/ 21 h 33"/>
                  <a:gd name="T26" fmla="*/ 26 w 32"/>
                  <a:gd name="T27" fmla="*/ 22 h 33"/>
                  <a:gd name="T28" fmla="*/ 27 w 32"/>
                  <a:gd name="T29" fmla="*/ 24 h 33"/>
                  <a:gd name="T30" fmla="*/ 28 w 32"/>
                  <a:gd name="T31" fmla="*/ 26 h 33"/>
                  <a:gd name="T32" fmla="*/ 29 w 32"/>
                  <a:gd name="T33" fmla="*/ 28 h 33"/>
                  <a:gd name="T34" fmla="*/ 30 w 32"/>
                  <a:gd name="T35" fmla="*/ 29 h 33"/>
                  <a:gd name="T36" fmla="*/ 31 w 32"/>
                  <a:gd name="T37" fmla="*/ 33 h 33"/>
                  <a:gd name="T38" fmla="*/ 32 w 32"/>
                  <a:gd name="T39" fmla="*/ 33 h 33"/>
                  <a:gd name="T40" fmla="*/ 32 w 32"/>
                  <a:gd name="T41" fmla="*/ 33 h 33"/>
                  <a:gd name="T42" fmla="*/ 32 w 32"/>
                  <a:gd name="T43" fmla="*/ 29 h 33"/>
                  <a:gd name="T44" fmla="*/ 32 w 32"/>
                  <a:gd name="T45" fmla="*/ 28 h 33"/>
                  <a:gd name="T46" fmla="*/ 31 w 32"/>
                  <a:gd name="T47" fmla="*/ 28 h 33"/>
                  <a:gd name="T48" fmla="*/ 30 w 32"/>
                  <a:gd name="T49" fmla="*/ 25 h 33"/>
                  <a:gd name="T50" fmla="*/ 29 w 32"/>
                  <a:gd name="T51" fmla="*/ 24 h 33"/>
                  <a:gd name="T52" fmla="*/ 28 w 32"/>
                  <a:gd name="T53" fmla="*/ 22 h 33"/>
                  <a:gd name="T54" fmla="*/ 26 w 32"/>
                  <a:gd name="T55" fmla="*/ 20 h 33"/>
                  <a:gd name="T56" fmla="*/ 23 w 32"/>
                  <a:gd name="T57" fmla="*/ 19 h 33"/>
                  <a:gd name="T58" fmla="*/ 22 w 32"/>
                  <a:gd name="T59" fmla="*/ 17 h 33"/>
                  <a:gd name="T60" fmla="*/ 21 w 32"/>
                  <a:gd name="T61" fmla="*/ 16 h 33"/>
                  <a:gd name="T62" fmla="*/ 20 w 32"/>
                  <a:gd name="T63" fmla="*/ 16 h 33"/>
                  <a:gd name="T64" fmla="*/ 19 w 32"/>
                  <a:gd name="T65" fmla="*/ 16 h 33"/>
                  <a:gd name="T66" fmla="*/ 18 w 32"/>
                  <a:gd name="T67" fmla="*/ 15 h 33"/>
                  <a:gd name="T68" fmla="*/ 16 w 32"/>
                  <a:gd name="T69" fmla="*/ 14 h 33"/>
                  <a:gd name="T70" fmla="*/ 14 w 32"/>
                  <a:gd name="T71" fmla="*/ 13 h 33"/>
                  <a:gd name="T72" fmla="*/ 12 w 32"/>
                  <a:gd name="T73" fmla="*/ 13 h 33"/>
                  <a:gd name="T74" fmla="*/ 8 w 32"/>
                  <a:gd name="T75" fmla="*/ 13 h 33"/>
                  <a:gd name="T76" fmla="*/ 5 w 32"/>
                  <a:gd name="T77" fmla="*/ 13 h 33"/>
                  <a:gd name="T78" fmla="*/ 4 w 32"/>
                  <a:gd name="T79" fmla="*/ 13 h 33"/>
                  <a:gd name="T80" fmla="*/ 4 w 32"/>
                  <a:gd name="T81" fmla="*/ 13 h 33"/>
                  <a:gd name="T82" fmla="*/ 4 w 32"/>
                  <a:gd name="T83" fmla="*/ 12 h 33"/>
                  <a:gd name="T84" fmla="*/ 4 w 32"/>
                  <a:gd name="T85" fmla="*/ 11 h 33"/>
                  <a:gd name="T86" fmla="*/ 3 w 32"/>
                  <a:gd name="T87" fmla="*/ 9 h 33"/>
                  <a:gd name="T88" fmla="*/ 3 w 32"/>
                  <a:gd name="T89" fmla="*/ 8 h 33"/>
                  <a:gd name="T90" fmla="*/ 3 w 32"/>
                  <a:gd name="T91" fmla="*/ 7 h 33"/>
                  <a:gd name="T92" fmla="*/ 3 w 32"/>
                  <a:gd name="T93" fmla="*/ 6 h 33"/>
                  <a:gd name="T94" fmla="*/ 3 w 32"/>
                  <a:gd name="T95" fmla="*/ 5 h 33"/>
                  <a:gd name="T96" fmla="*/ 1 w 32"/>
                  <a:gd name="T97" fmla="*/ 3 h 33"/>
                  <a:gd name="T98" fmla="*/ 1 w 32"/>
                  <a:gd name="T99" fmla="*/ 2 h 33"/>
                  <a:gd name="T100" fmla="*/ 1 w 32"/>
                  <a:gd name="T101" fmla="*/ 0 h 33"/>
                  <a:gd name="T102" fmla="*/ 1 w 32"/>
                  <a:gd name="T103" fmla="*/ 0 h 33"/>
                  <a:gd name="T104" fmla="*/ 0 w 32"/>
                  <a:gd name="T10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2" h="33">
                    <a:moveTo>
                      <a:pt x="0" y="0"/>
                    </a:moveTo>
                    <a:lnTo>
                      <a:pt x="6" y="3"/>
                    </a:lnTo>
                    <a:lnTo>
                      <a:pt x="13" y="7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0" y="13"/>
                    </a:lnTo>
                    <a:lnTo>
                      <a:pt x="22" y="16"/>
                    </a:lnTo>
                    <a:lnTo>
                      <a:pt x="23" y="17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6" y="21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8" y="26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3"/>
                    </a:lnTo>
                    <a:lnTo>
                      <a:pt x="32" y="29"/>
                    </a:lnTo>
                    <a:lnTo>
                      <a:pt x="32" y="28"/>
                    </a:lnTo>
                    <a:lnTo>
                      <a:pt x="31" y="28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3" y="19"/>
                    </a:lnTo>
                    <a:lnTo>
                      <a:pt x="22" y="17"/>
                    </a:lnTo>
                    <a:lnTo>
                      <a:pt x="21" y="16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8" y="15"/>
                    </a:lnTo>
                    <a:lnTo>
                      <a:pt x="16" y="14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2" name="Freeform 269">
                <a:extLst>
                  <a:ext uri="{FF2B5EF4-FFF2-40B4-BE49-F238E27FC236}">
                    <a16:creationId xmlns:a16="http://schemas.microsoft.com/office/drawing/2014/main" xmlns="" id="{AB32733B-27C2-4C6B-82BB-7CDF84870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3609"/>
                <a:ext cx="20" cy="12"/>
              </a:xfrm>
              <a:custGeom>
                <a:avLst/>
                <a:gdLst>
                  <a:gd name="T0" fmla="*/ 23 w 78"/>
                  <a:gd name="T1" fmla="*/ 0 h 47"/>
                  <a:gd name="T2" fmla="*/ 28 w 78"/>
                  <a:gd name="T3" fmla="*/ 4 h 47"/>
                  <a:gd name="T4" fmla="*/ 34 w 78"/>
                  <a:gd name="T5" fmla="*/ 7 h 47"/>
                  <a:gd name="T6" fmla="*/ 39 w 78"/>
                  <a:gd name="T7" fmla="*/ 11 h 47"/>
                  <a:gd name="T8" fmla="*/ 45 w 78"/>
                  <a:gd name="T9" fmla="*/ 14 h 47"/>
                  <a:gd name="T10" fmla="*/ 54 w 78"/>
                  <a:gd name="T11" fmla="*/ 19 h 47"/>
                  <a:gd name="T12" fmla="*/ 63 w 78"/>
                  <a:gd name="T13" fmla="*/ 26 h 47"/>
                  <a:gd name="T14" fmla="*/ 64 w 78"/>
                  <a:gd name="T15" fmla="*/ 27 h 47"/>
                  <a:gd name="T16" fmla="*/ 65 w 78"/>
                  <a:gd name="T17" fmla="*/ 30 h 47"/>
                  <a:gd name="T18" fmla="*/ 68 w 78"/>
                  <a:gd name="T19" fmla="*/ 32 h 47"/>
                  <a:gd name="T20" fmla="*/ 71 w 78"/>
                  <a:gd name="T21" fmla="*/ 35 h 47"/>
                  <a:gd name="T22" fmla="*/ 72 w 78"/>
                  <a:gd name="T23" fmla="*/ 38 h 47"/>
                  <a:gd name="T24" fmla="*/ 73 w 78"/>
                  <a:gd name="T25" fmla="*/ 41 h 47"/>
                  <a:gd name="T26" fmla="*/ 75 w 78"/>
                  <a:gd name="T27" fmla="*/ 43 h 47"/>
                  <a:gd name="T28" fmla="*/ 77 w 78"/>
                  <a:gd name="T29" fmla="*/ 45 h 47"/>
                  <a:gd name="T30" fmla="*/ 77 w 78"/>
                  <a:gd name="T31" fmla="*/ 46 h 47"/>
                  <a:gd name="T32" fmla="*/ 78 w 78"/>
                  <a:gd name="T33" fmla="*/ 47 h 47"/>
                  <a:gd name="T34" fmla="*/ 78 w 78"/>
                  <a:gd name="T35" fmla="*/ 47 h 47"/>
                  <a:gd name="T36" fmla="*/ 76 w 78"/>
                  <a:gd name="T37" fmla="*/ 46 h 47"/>
                  <a:gd name="T38" fmla="*/ 69 w 78"/>
                  <a:gd name="T39" fmla="*/ 43 h 47"/>
                  <a:gd name="T40" fmla="*/ 61 w 78"/>
                  <a:gd name="T41" fmla="*/ 40 h 47"/>
                  <a:gd name="T42" fmla="*/ 55 w 78"/>
                  <a:gd name="T43" fmla="*/ 38 h 47"/>
                  <a:gd name="T44" fmla="*/ 51 w 78"/>
                  <a:gd name="T45" fmla="*/ 33 h 47"/>
                  <a:gd name="T46" fmla="*/ 44 w 78"/>
                  <a:gd name="T47" fmla="*/ 28 h 47"/>
                  <a:gd name="T48" fmla="*/ 38 w 78"/>
                  <a:gd name="T49" fmla="*/ 25 h 47"/>
                  <a:gd name="T50" fmla="*/ 30 w 78"/>
                  <a:gd name="T51" fmla="*/ 22 h 47"/>
                  <a:gd name="T52" fmla="*/ 23 w 78"/>
                  <a:gd name="T53" fmla="*/ 22 h 47"/>
                  <a:gd name="T54" fmla="*/ 18 w 78"/>
                  <a:gd name="T55" fmla="*/ 22 h 47"/>
                  <a:gd name="T56" fmla="*/ 14 w 78"/>
                  <a:gd name="T57" fmla="*/ 21 h 47"/>
                  <a:gd name="T58" fmla="*/ 10 w 78"/>
                  <a:gd name="T59" fmla="*/ 20 h 47"/>
                  <a:gd name="T60" fmla="*/ 8 w 78"/>
                  <a:gd name="T61" fmla="*/ 18 h 47"/>
                  <a:gd name="T62" fmla="*/ 7 w 78"/>
                  <a:gd name="T63" fmla="*/ 13 h 47"/>
                  <a:gd name="T64" fmla="*/ 2 w 78"/>
                  <a:gd name="T65" fmla="*/ 6 h 47"/>
                  <a:gd name="T66" fmla="*/ 1 w 78"/>
                  <a:gd name="T67" fmla="*/ 5 h 47"/>
                  <a:gd name="T68" fmla="*/ 0 w 78"/>
                  <a:gd name="T69" fmla="*/ 4 h 47"/>
                  <a:gd name="T70" fmla="*/ 0 w 78"/>
                  <a:gd name="T71" fmla="*/ 3 h 47"/>
                  <a:gd name="T72" fmla="*/ 1 w 78"/>
                  <a:gd name="T73" fmla="*/ 2 h 47"/>
                  <a:gd name="T74" fmla="*/ 3 w 78"/>
                  <a:gd name="T75" fmla="*/ 1 h 47"/>
                  <a:gd name="T76" fmla="*/ 8 w 78"/>
                  <a:gd name="T77" fmla="*/ 0 h 47"/>
                  <a:gd name="T78" fmla="*/ 16 w 78"/>
                  <a:gd name="T79" fmla="*/ 0 h 47"/>
                  <a:gd name="T80" fmla="*/ 23 w 78"/>
                  <a:gd name="T8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47">
                    <a:moveTo>
                      <a:pt x="23" y="0"/>
                    </a:moveTo>
                    <a:lnTo>
                      <a:pt x="28" y="4"/>
                    </a:lnTo>
                    <a:lnTo>
                      <a:pt x="34" y="7"/>
                    </a:lnTo>
                    <a:lnTo>
                      <a:pt x="39" y="11"/>
                    </a:lnTo>
                    <a:lnTo>
                      <a:pt x="45" y="14"/>
                    </a:lnTo>
                    <a:lnTo>
                      <a:pt x="54" y="19"/>
                    </a:lnTo>
                    <a:lnTo>
                      <a:pt x="63" y="26"/>
                    </a:lnTo>
                    <a:lnTo>
                      <a:pt x="64" y="27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1" y="35"/>
                    </a:lnTo>
                    <a:lnTo>
                      <a:pt x="72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8" y="47"/>
                    </a:lnTo>
                    <a:lnTo>
                      <a:pt x="78" y="47"/>
                    </a:lnTo>
                    <a:lnTo>
                      <a:pt x="76" y="46"/>
                    </a:lnTo>
                    <a:lnTo>
                      <a:pt x="69" y="43"/>
                    </a:lnTo>
                    <a:lnTo>
                      <a:pt x="61" y="40"/>
                    </a:lnTo>
                    <a:lnTo>
                      <a:pt x="55" y="38"/>
                    </a:lnTo>
                    <a:lnTo>
                      <a:pt x="51" y="33"/>
                    </a:lnTo>
                    <a:lnTo>
                      <a:pt x="44" y="28"/>
                    </a:lnTo>
                    <a:lnTo>
                      <a:pt x="38" y="25"/>
                    </a:lnTo>
                    <a:lnTo>
                      <a:pt x="30" y="22"/>
                    </a:lnTo>
                    <a:lnTo>
                      <a:pt x="23" y="22"/>
                    </a:lnTo>
                    <a:lnTo>
                      <a:pt x="18" y="22"/>
                    </a:lnTo>
                    <a:lnTo>
                      <a:pt x="14" y="21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7" y="13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3" name="Freeform 270">
                <a:extLst>
                  <a:ext uri="{FF2B5EF4-FFF2-40B4-BE49-F238E27FC236}">
                    <a16:creationId xmlns:a16="http://schemas.microsoft.com/office/drawing/2014/main" xmlns="" id="{A8DDF1AF-87FD-479D-B63B-90F726732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3620"/>
                <a:ext cx="12" cy="4"/>
              </a:xfrm>
              <a:custGeom>
                <a:avLst/>
                <a:gdLst>
                  <a:gd name="T0" fmla="*/ 4 w 47"/>
                  <a:gd name="T1" fmla="*/ 0 h 16"/>
                  <a:gd name="T2" fmla="*/ 12 w 47"/>
                  <a:gd name="T3" fmla="*/ 1 h 16"/>
                  <a:gd name="T4" fmla="*/ 18 w 47"/>
                  <a:gd name="T5" fmla="*/ 1 h 16"/>
                  <a:gd name="T6" fmla="*/ 25 w 47"/>
                  <a:gd name="T7" fmla="*/ 2 h 16"/>
                  <a:gd name="T8" fmla="*/ 31 w 47"/>
                  <a:gd name="T9" fmla="*/ 3 h 16"/>
                  <a:gd name="T10" fmla="*/ 37 w 47"/>
                  <a:gd name="T11" fmla="*/ 5 h 16"/>
                  <a:gd name="T12" fmla="*/ 43 w 47"/>
                  <a:gd name="T13" fmla="*/ 8 h 16"/>
                  <a:gd name="T14" fmla="*/ 45 w 47"/>
                  <a:gd name="T15" fmla="*/ 8 h 16"/>
                  <a:gd name="T16" fmla="*/ 47 w 47"/>
                  <a:gd name="T17" fmla="*/ 9 h 16"/>
                  <a:gd name="T18" fmla="*/ 47 w 47"/>
                  <a:gd name="T19" fmla="*/ 10 h 16"/>
                  <a:gd name="T20" fmla="*/ 47 w 47"/>
                  <a:gd name="T21" fmla="*/ 12 h 16"/>
                  <a:gd name="T22" fmla="*/ 47 w 47"/>
                  <a:gd name="T23" fmla="*/ 13 h 16"/>
                  <a:gd name="T24" fmla="*/ 47 w 47"/>
                  <a:gd name="T25" fmla="*/ 14 h 16"/>
                  <a:gd name="T26" fmla="*/ 47 w 47"/>
                  <a:gd name="T27" fmla="*/ 14 h 16"/>
                  <a:gd name="T28" fmla="*/ 47 w 47"/>
                  <a:gd name="T29" fmla="*/ 16 h 16"/>
                  <a:gd name="T30" fmla="*/ 46 w 47"/>
                  <a:gd name="T31" fmla="*/ 16 h 16"/>
                  <a:gd name="T32" fmla="*/ 45 w 47"/>
                  <a:gd name="T33" fmla="*/ 16 h 16"/>
                  <a:gd name="T34" fmla="*/ 43 w 47"/>
                  <a:gd name="T35" fmla="*/ 16 h 16"/>
                  <a:gd name="T36" fmla="*/ 41 w 47"/>
                  <a:gd name="T37" fmla="*/ 16 h 16"/>
                  <a:gd name="T38" fmla="*/ 40 w 47"/>
                  <a:gd name="T39" fmla="*/ 16 h 16"/>
                  <a:gd name="T40" fmla="*/ 37 w 47"/>
                  <a:gd name="T41" fmla="*/ 16 h 16"/>
                  <a:gd name="T42" fmla="*/ 37 w 47"/>
                  <a:gd name="T43" fmla="*/ 16 h 16"/>
                  <a:gd name="T44" fmla="*/ 35 w 47"/>
                  <a:gd name="T45" fmla="*/ 16 h 16"/>
                  <a:gd name="T46" fmla="*/ 33 w 47"/>
                  <a:gd name="T47" fmla="*/ 14 h 16"/>
                  <a:gd name="T48" fmla="*/ 31 w 47"/>
                  <a:gd name="T49" fmla="*/ 14 h 16"/>
                  <a:gd name="T50" fmla="*/ 30 w 47"/>
                  <a:gd name="T51" fmla="*/ 14 h 16"/>
                  <a:gd name="T52" fmla="*/ 29 w 47"/>
                  <a:gd name="T53" fmla="*/ 13 h 16"/>
                  <a:gd name="T54" fmla="*/ 26 w 47"/>
                  <a:gd name="T55" fmla="*/ 12 h 16"/>
                  <a:gd name="T56" fmla="*/ 20 w 47"/>
                  <a:gd name="T57" fmla="*/ 12 h 16"/>
                  <a:gd name="T58" fmla="*/ 18 w 47"/>
                  <a:gd name="T59" fmla="*/ 11 h 16"/>
                  <a:gd name="T60" fmla="*/ 17 w 47"/>
                  <a:gd name="T61" fmla="*/ 10 h 16"/>
                  <a:gd name="T62" fmla="*/ 16 w 47"/>
                  <a:gd name="T63" fmla="*/ 9 h 16"/>
                  <a:gd name="T64" fmla="*/ 12 w 47"/>
                  <a:gd name="T65" fmla="*/ 8 h 16"/>
                  <a:gd name="T66" fmla="*/ 7 w 47"/>
                  <a:gd name="T67" fmla="*/ 5 h 16"/>
                  <a:gd name="T68" fmla="*/ 4 w 47"/>
                  <a:gd name="T69" fmla="*/ 4 h 16"/>
                  <a:gd name="T70" fmla="*/ 1 w 47"/>
                  <a:gd name="T71" fmla="*/ 4 h 16"/>
                  <a:gd name="T72" fmla="*/ 1 w 47"/>
                  <a:gd name="T73" fmla="*/ 3 h 16"/>
                  <a:gd name="T74" fmla="*/ 0 w 47"/>
                  <a:gd name="T75" fmla="*/ 3 h 16"/>
                  <a:gd name="T76" fmla="*/ 0 w 47"/>
                  <a:gd name="T77" fmla="*/ 1 h 16"/>
                  <a:gd name="T78" fmla="*/ 0 w 47"/>
                  <a:gd name="T79" fmla="*/ 0 h 16"/>
                  <a:gd name="T80" fmla="*/ 0 w 47"/>
                  <a:gd name="T81" fmla="*/ 0 h 16"/>
                  <a:gd name="T82" fmla="*/ 1 w 47"/>
                  <a:gd name="T83" fmla="*/ 0 h 16"/>
                  <a:gd name="T84" fmla="*/ 4 w 47"/>
                  <a:gd name="T8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16">
                    <a:moveTo>
                      <a:pt x="4" y="0"/>
                    </a:moveTo>
                    <a:lnTo>
                      <a:pt x="12" y="1"/>
                    </a:lnTo>
                    <a:lnTo>
                      <a:pt x="18" y="1"/>
                    </a:lnTo>
                    <a:lnTo>
                      <a:pt x="25" y="2"/>
                    </a:lnTo>
                    <a:lnTo>
                      <a:pt x="31" y="3"/>
                    </a:lnTo>
                    <a:lnTo>
                      <a:pt x="37" y="5"/>
                    </a:lnTo>
                    <a:lnTo>
                      <a:pt x="43" y="8"/>
                    </a:lnTo>
                    <a:lnTo>
                      <a:pt x="45" y="8"/>
                    </a:lnTo>
                    <a:lnTo>
                      <a:pt x="47" y="9"/>
                    </a:lnTo>
                    <a:lnTo>
                      <a:pt x="47" y="10"/>
                    </a:lnTo>
                    <a:lnTo>
                      <a:pt x="47" y="12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6" y="16"/>
                    </a:lnTo>
                    <a:lnTo>
                      <a:pt x="45" y="16"/>
                    </a:lnTo>
                    <a:lnTo>
                      <a:pt x="43" y="16"/>
                    </a:lnTo>
                    <a:lnTo>
                      <a:pt x="41" y="16"/>
                    </a:lnTo>
                    <a:lnTo>
                      <a:pt x="40" y="16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5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29" y="13"/>
                    </a:lnTo>
                    <a:lnTo>
                      <a:pt x="26" y="12"/>
                    </a:lnTo>
                    <a:lnTo>
                      <a:pt x="20" y="12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6" y="9"/>
                    </a:lnTo>
                    <a:lnTo>
                      <a:pt x="12" y="8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4" name="Freeform 271">
                <a:extLst>
                  <a:ext uri="{FF2B5EF4-FFF2-40B4-BE49-F238E27FC236}">
                    <a16:creationId xmlns:a16="http://schemas.microsoft.com/office/drawing/2014/main" xmlns="" id="{82D532A8-0173-465A-A47B-C268721AC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3605"/>
                <a:ext cx="9" cy="4"/>
              </a:xfrm>
              <a:custGeom>
                <a:avLst/>
                <a:gdLst>
                  <a:gd name="T0" fmla="*/ 2 w 35"/>
                  <a:gd name="T1" fmla="*/ 0 h 14"/>
                  <a:gd name="T2" fmla="*/ 8 w 35"/>
                  <a:gd name="T3" fmla="*/ 0 h 14"/>
                  <a:gd name="T4" fmla="*/ 15 w 35"/>
                  <a:gd name="T5" fmla="*/ 0 h 14"/>
                  <a:gd name="T6" fmla="*/ 19 w 35"/>
                  <a:gd name="T7" fmla="*/ 0 h 14"/>
                  <a:gd name="T8" fmla="*/ 23 w 35"/>
                  <a:gd name="T9" fmla="*/ 0 h 14"/>
                  <a:gd name="T10" fmla="*/ 26 w 35"/>
                  <a:gd name="T11" fmla="*/ 0 h 14"/>
                  <a:gd name="T12" fmla="*/ 27 w 35"/>
                  <a:gd name="T13" fmla="*/ 0 h 14"/>
                  <a:gd name="T14" fmla="*/ 28 w 35"/>
                  <a:gd name="T15" fmla="*/ 0 h 14"/>
                  <a:gd name="T16" fmla="*/ 30 w 35"/>
                  <a:gd name="T17" fmla="*/ 1 h 14"/>
                  <a:gd name="T18" fmla="*/ 31 w 35"/>
                  <a:gd name="T19" fmla="*/ 2 h 14"/>
                  <a:gd name="T20" fmla="*/ 31 w 35"/>
                  <a:gd name="T21" fmla="*/ 4 h 14"/>
                  <a:gd name="T22" fmla="*/ 33 w 35"/>
                  <a:gd name="T23" fmla="*/ 6 h 14"/>
                  <a:gd name="T24" fmla="*/ 33 w 35"/>
                  <a:gd name="T25" fmla="*/ 8 h 14"/>
                  <a:gd name="T26" fmla="*/ 34 w 35"/>
                  <a:gd name="T27" fmla="*/ 10 h 14"/>
                  <a:gd name="T28" fmla="*/ 35 w 35"/>
                  <a:gd name="T29" fmla="*/ 10 h 14"/>
                  <a:gd name="T30" fmla="*/ 35 w 35"/>
                  <a:gd name="T31" fmla="*/ 11 h 14"/>
                  <a:gd name="T32" fmla="*/ 34 w 35"/>
                  <a:gd name="T33" fmla="*/ 11 h 14"/>
                  <a:gd name="T34" fmla="*/ 33 w 35"/>
                  <a:gd name="T35" fmla="*/ 13 h 14"/>
                  <a:gd name="T36" fmla="*/ 31 w 35"/>
                  <a:gd name="T37" fmla="*/ 13 h 14"/>
                  <a:gd name="T38" fmla="*/ 30 w 35"/>
                  <a:gd name="T39" fmla="*/ 14 h 14"/>
                  <a:gd name="T40" fmla="*/ 29 w 35"/>
                  <a:gd name="T41" fmla="*/ 14 h 14"/>
                  <a:gd name="T42" fmla="*/ 28 w 35"/>
                  <a:gd name="T43" fmla="*/ 14 h 14"/>
                  <a:gd name="T44" fmla="*/ 22 w 35"/>
                  <a:gd name="T45" fmla="*/ 12 h 14"/>
                  <a:gd name="T46" fmla="*/ 16 w 35"/>
                  <a:gd name="T47" fmla="*/ 10 h 14"/>
                  <a:gd name="T48" fmla="*/ 15 w 35"/>
                  <a:gd name="T49" fmla="*/ 8 h 14"/>
                  <a:gd name="T50" fmla="*/ 13 w 35"/>
                  <a:gd name="T51" fmla="*/ 8 h 14"/>
                  <a:gd name="T52" fmla="*/ 11 w 35"/>
                  <a:gd name="T53" fmla="*/ 6 h 14"/>
                  <a:gd name="T54" fmla="*/ 8 w 35"/>
                  <a:gd name="T55" fmla="*/ 2 h 14"/>
                  <a:gd name="T56" fmla="*/ 7 w 35"/>
                  <a:gd name="T57" fmla="*/ 2 h 14"/>
                  <a:gd name="T58" fmla="*/ 6 w 35"/>
                  <a:gd name="T59" fmla="*/ 2 h 14"/>
                  <a:gd name="T60" fmla="*/ 6 w 35"/>
                  <a:gd name="T61" fmla="*/ 1 h 14"/>
                  <a:gd name="T62" fmla="*/ 5 w 35"/>
                  <a:gd name="T63" fmla="*/ 1 h 14"/>
                  <a:gd name="T64" fmla="*/ 4 w 35"/>
                  <a:gd name="T65" fmla="*/ 1 h 14"/>
                  <a:gd name="T66" fmla="*/ 3 w 35"/>
                  <a:gd name="T67" fmla="*/ 1 h 14"/>
                  <a:gd name="T68" fmla="*/ 1 w 35"/>
                  <a:gd name="T69" fmla="*/ 1 h 14"/>
                  <a:gd name="T70" fmla="*/ 0 w 35"/>
                  <a:gd name="T71" fmla="*/ 0 h 14"/>
                  <a:gd name="T72" fmla="*/ 0 w 35"/>
                  <a:gd name="T73" fmla="*/ 0 h 14"/>
                  <a:gd name="T74" fmla="*/ 2 w 35"/>
                  <a:gd name="T7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14">
                    <a:moveTo>
                      <a:pt x="2" y="0"/>
                    </a:moveTo>
                    <a:lnTo>
                      <a:pt x="8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0"/>
                    </a:lnTo>
                    <a:lnTo>
                      <a:pt x="35" y="11"/>
                    </a:lnTo>
                    <a:lnTo>
                      <a:pt x="34" y="11"/>
                    </a:lnTo>
                    <a:lnTo>
                      <a:pt x="33" y="13"/>
                    </a:lnTo>
                    <a:lnTo>
                      <a:pt x="31" y="13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2" y="12"/>
                    </a:lnTo>
                    <a:lnTo>
                      <a:pt x="16" y="10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5" name="Freeform 272">
                <a:extLst>
                  <a:ext uri="{FF2B5EF4-FFF2-40B4-BE49-F238E27FC236}">
                    <a16:creationId xmlns:a16="http://schemas.microsoft.com/office/drawing/2014/main" xmlns="" id="{1274F50F-288C-4F25-99E9-D67C55978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5" y="3499"/>
                <a:ext cx="14" cy="13"/>
              </a:xfrm>
              <a:custGeom>
                <a:avLst/>
                <a:gdLst>
                  <a:gd name="T0" fmla="*/ 23 w 58"/>
                  <a:gd name="T1" fmla="*/ 11 h 51"/>
                  <a:gd name="T2" fmla="*/ 36 w 58"/>
                  <a:gd name="T3" fmla="*/ 25 h 51"/>
                  <a:gd name="T4" fmla="*/ 46 w 58"/>
                  <a:gd name="T5" fmla="*/ 36 h 51"/>
                  <a:gd name="T6" fmla="*/ 49 w 58"/>
                  <a:gd name="T7" fmla="*/ 42 h 51"/>
                  <a:gd name="T8" fmla="*/ 51 w 58"/>
                  <a:gd name="T9" fmla="*/ 48 h 51"/>
                  <a:gd name="T10" fmla="*/ 55 w 58"/>
                  <a:gd name="T11" fmla="*/ 49 h 51"/>
                  <a:gd name="T12" fmla="*/ 58 w 58"/>
                  <a:gd name="T13" fmla="*/ 50 h 51"/>
                  <a:gd name="T14" fmla="*/ 56 w 58"/>
                  <a:gd name="T15" fmla="*/ 51 h 51"/>
                  <a:gd name="T16" fmla="*/ 48 w 58"/>
                  <a:gd name="T17" fmla="*/ 50 h 51"/>
                  <a:gd name="T18" fmla="*/ 39 w 58"/>
                  <a:gd name="T19" fmla="*/ 48 h 51"/>
                  <a:gd name="T20" fmla="*/ 37 w 58"/>
                  <a:gd name="T21" fmla="*/ 46 h 51"/>
                  <a:gd name="T22" fmla="*/ 35 w 58"/>
                  <a:gd name="T23" fmla="*/ 43 h 51"/>
                  <a:gd name="T24" fmla="*/ 32 w 58"/>
                  <a:gd name="T25" fmla="*/ 39 h 51"/>
                  <a:gd name="T26" fmla="*/ 30 w 58"/>
                  <a:gd name="T27" fmla="*/ 36 h 51"/>
                  <a:gd name="T28" fmla="*/ 29 w 58"/>
                  <a:gd name="T29" fmla="*/ 33 h 51"/>
                  <a:gd name="T30" fmla="*/ 28 w 58"/>
                  <a:gd name="T31" fmla="*/ 30 h 51"/>
                  <a:gd name="T32" fmla="*/ 27 w 58"/>
                  <a:gd name="T33" fmla="*/ 27 h 51"/>
                  <a:gd name="T34" fmla="*/ 24 w 58"/>
                  <a:gd name="T35" fmla="*/ 26 h 51"/>
                  <a:gd name="T36" fmla="*/ 22 w 58"/>
                  <a:gd name="T37" fmla="*/ 24 h 51"/>
                  <a:gd name="T38" fmla="*/ 21 w 58"/>
                  <a:gd name="T39" fmla="*/ 21 h 51"/>
                  <a:gd name="T40" fmla="*/ 17 w 58"/>
                  <a:gd name="T41" fmla="*/ 17 h 51"/>
                  <a:gd name="T42" fmla="*/ 14 w 58"/>
                  <a:gd name="T43" fmla="*/ 15 h 51"/>
                  <a:gd name="T44" fmla="*/ 11 w 58"/>
                  <a:gd name="T45" fmla="*/ 15 h 51"/>
                  <a:gd name="T46" fmla="*/ 10 w 58"/>
                  <a:gd name="T47" fmla="*/ 14 h 51"/>
                  <a:gd name="T48" fmla="*/ 8 w 58"/>
                  <a:gd name="T49" fmla="*/ 14 h 51"/>
                  <a:gd name="T50" fmla="*/ 7 w 58"/>
                  <a:gd name="T51" fmla="*/ 12 h 51"/>
                  <a:gd name="T52" fmla="*/ 4 w 58"/>
                  <a:gd name="T53" fmla="*/ 9 h 51"/>
                  <a:gd name="T54" fmla="*/ 1 w 58"/>
                  <a:gd name="T55" fmla="*/ 4 h 51"/>
                  <a:gd name="T56" fmla="*/ 1 w 58"/>
                  <a:gd name="T57" fmla="*/ 0 h 51"/>
                  <a:gd name="T58" fmla="*/ 7 w 58"/>
                  <a:gd name="T59" fmla="*/ 0 h 51"/>
                  <a:gd name="T60" fmla="*/ 10 w 58"/>
                  <a:gd name="T61" fmla="*/ 0 h 51"/>
                  <a:gd name="T62" fmla="*/ 10 w 58"/>
                  <a:gd name="T63" fmla="*/ 2 h 51"/>
                  <a:gd name="T64" fmla="*/ 10 w 58"/>
                  <a:gd name="T65" fmla="*/ 7 h 51"/>
                  <a:gd name="T66" fmla="*/ 12 w 58"/>
                  <a:gd name="T67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8" h="51">
                    <a:moveTo>
                      <a:pt x="14" y="4"/>
                    </a:moveTo>
                    <a:lnTo>
                      <a:pt x="23" y="11"/>
                    </a:lnTo>
                    <a:lnTo>
                      <a:pt x="31" y="17"/>
                    </a:lnTo>
                    <a:lnTo>
                      <a:pt x="36" y="25"/>
                    </a:lnTo>
                    <a:lnTo>
                      <a:pt x="41" y="31"/>
                    </a:lnTo>
                    <a:lnTo>
                      <a:pt x="46" y="36"/>
                    </a:lnTo>
                    <a:lnTo>
                      <a:pt x="49" y="39"/>
                    </a:lnTo>
                    <a:lnTo>
                      <a:pt x="49" y="42"/>
                    </a:lnTo>
                    <a:lnTo>
                      <a:pt x="49" y="45"/>
                    </a:lnTo>
                    <a:lnTo>
                      <a:pt x="51" y="48"/>
                    </a:lnTo>
                    <a:lnTo>
                      <a:pt x="53" y="49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8" y="50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3" y="51"/>
                    </a:lnTo>
                    <a:lnTo>
                      <a:pt x="48" y="50"/>
                    </a:lnTo>
                    <a:lnTo>
                      <a:pt x="41" y="49"/>
                    </a:lnTo>
                    <a:lnTo>
                      <a:pt x="39" y="48"/>
                    </a:lnTo>
                    <a:lnTo>
                      <a:pt x="38" y="46"/>
                    </a:lnTo>
                    <a:lnTo>
                      <a:pt x="37" y="46"/>
                    </a:lnTo>
                    <a:lnTo>
                      <a:pt x="36" y="45"/>
                    </a:lnTo>
                    <a:lnTo>
                      <a:pt x="35" y="43"/>
                    </a:lnTo>
                    <a:lnTo>
                      <a:pt x="33" y="41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8" y="29"/>
                    </a:lnTo>
                    <a:lnTo>
                      <a:pt x="27" y="27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23" y="25"/>
                    </a:lnTo>
                    <a:lnTo>
                      <a:pt x="22" y="24"/>
                    </a:lnTo>
                    <a:lnTo>
                      <a:pt x="22" y="22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6"/>
                    </a:lnTo>
                    <a:lnTo>
                      <a:pt x="14" y="15"/>
                    </a:lnTo>
                    <a:lnTo>
                      <a:pt x="12" y="15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4" y="9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6" name="Freeform 273">
                <a:extLst>
                  <a:ext uri="{FF2B5EF4-FFF2-40B4-BE49-F238E27FC236}">
                    <a16:creationId xmlns:a16="http://schemas.microsoft.com/office/drawing/2014/main" xmlns="" id="{DF9E4996-6FEA-407E-AAE8-2F62A4056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3511"/>
                <a:ext cx="24" cy="21"/>
              </a:xfrm>
              <a:custGeom>
                <a:avLst/>
                <a:gdLst>
                  <a:gd name="T0" fmla="*/ 37 w 96"/>
                  <a:gd name="T1" fmla="*/ 18 h 83"/>
                  <a:gd name="T2" fmla="*/ 59 w 96"/>
                  <a:gd name="T3" fmla="*/ 39 h 83"/>
                  <a:gd name="T4" fmla="*/ 75 w 96"/>
                  <a:gd name="T5" fmla="*/ 59 h 83"/>
                  <a:gd name="T6" fmla="*/ 80 w 96"/>
                  <a:gd name="T7" fmla="*/ 69 h 83"/>
                  <a:gd name="T8" fmla="*/ 83 w 96"/>
                  <a:gd name="T9" fmla="*/ 77 h 83"/>
                  <a:gd name="T10" fmla="*/ 90 w 96"/>
                  <a:gd name="T11" fmla="*/ 79 h 83"/>
                  <a:gd name="T12" fmla="*/ 96 w 96"/>
                  <a:gd name="T13" fmla="*/ 81 h 83"/>
                  <a:gd name="T14" fmla="*/ 92 w 96"/>
                  <a:gd name="T15" fmla="*/ 83 h 83"/>
                  <a:gd name="T16" fmla="*/ 77 w 96"/>
                  <a:gd name="T17" fmla="*/ 81 h 83"/>
                  <a:gd name="T18" fmla="*/ 64 w 96"/>
                  <a:gd name="T19" fmla="*/ 78 h 83"/>
                  <a:gd name="T20" fmla="*/ 60 w 96"/>
                  <a:gd name="T21" fmla="*/ 75 h 83"/>
                  <a:gd name="T22" fmla="*/ 57 w 96"/>
                  <a:gd name="T23" fmla="*/ 70 h 83"/>
                  <a:gd name="T24" fmla="*/ 53 w 96"/>
                  <a:gd name="T25" fmla="*/ 63 h 83"/>
                  <a:gd name="T26" fmla="*/ 50 w 96"/>
                  <a:gd name="T27" fmla="*/ 59 h 83"/>
                  <a:gd name="T28" fmla="*/ 48 w 96"/>
                  <a:gd name="T29" fmla="*/ 54 h 83"/>
                  <a:gd name="T30" fmla="*/ 47 w 96"/>
                  <a:gd name="T31" fmla="*/ 49 h 83"/>
                  <a:gd name="T32" fmla="*/ 44 w 96"/>
                  <a:gd name="T33" fmla="*/ 45 h 83"/>
                  <a:gd name="T34" fmla="*/ 38 w 96"/>
                  <a:gd name="T35" fmla="*/ 42 h 83"/>
                  <a:gd name="T36" fmla="*/ 35 w 96"/>
                  <a:gd name="T37" fmla="*/ 38 h 83"/>
                  <a:gd name="T38" fmla="*/ 34 w 96"/>
                  <a:gd name="T39" fmla="*/ 33 h 83"/>
                  <a:gd name="T40" fmla="*/ 30 w 96"/>
                  <a:gd name="T41" fmla="*/ 29 h 83"/>
                  <a:gd name="T42" fmla="*/ 23 w 96"/>
                  <a:gd name="T43" fmla="*/ 25 h 83"/>
                  <a:gd name="T44" fmla="*/ 18 w 96"/>
                  <a:gd name="T45" fmla="*/ 25 h 83"/>
                  <a:gd name="T46" fmla="*/ 17 w 96"/>
                  <a:gd name="T47" fmla="*/ 22 h 83"/>
                  <a:gd name="T48" fmla="*/ 13 w 96"/>
                  <a:gd name="T49" fmla="*/ 22 h 83"/>
                  <a:gd name="T50" fmla="*/ 11 w 96"/>
                  <a:gd name="T51" fmla="*/ 19 h 83"/>
                  <a:gd name="T52" fmla="*/ 7 w 96"/>
                  <a:gd name="T53" fmla="*/ 15 h 83"/>
                  <a:gd name="T54" fmla="*/ 1 w 96"/>
                  <a:gd name="T55" fmla="*/ 6 h 83"/>
                  <a:gd name="T56" fmla="*/ 0 w 96"/>
                  <a:gd name="T57" fmla="*/ 2 h 83"/>
                  <a:gd name="T58" fmla="*/ 5 w 96"/>
                  <a:gd name="T59" fmla="*/ 1 h 83"/>
                  <a:gd name="T60" fmla="*/ 10 w 96"/>
                  <a:gd name="T61" fmla="*/ 0 h 83"/>
                  <a:gd name="T62" fmla="*/ 17 w 96"/>
                  <a:gd name="T63" fmla="*/ 0 h 83"/>
                  <a:gd name="T64" fmla="*/ 17 w 96"/>
                  <a:gd name="T65" fmla="*/ 3 h 83"/>
                  <a:gd name="T66" fmla="*/ 17 w 96"/>
                  <a:gd name="T67" fmla="*/ 10 h 83"/>
                  <a:gd name="T68" fmla="*/ 19 w 96"/>
                  <a:gd name="T69" fmla="*/ 1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83">
                    <a:moveTo>
                      <a:pt x="23" y="6"/>
                    </a:moveTo>
                    <a:lnTo>
                      <a:pt x="37" y="18"/>
                    </a:lnTo>
                    <a:lnTo>
                      <a:pt x="51" y="29"/>
                    </a:lnTo>
                    <a:lnTo>
                      <a:pt x="59" y="39"/>
                    </a:lnTo>
                    <a:lnTo>
                      <a:pt x="67" y="51"/>
                    </a:lnTo>
                    <a:lnTo>
                      <a:pt x="75" y="59"/>
                    </a:lnTo>
                    <a:lnTo>
                      <a:pt x="80" y="63"/>
                    </a:lnTo>
                    <a:lnTo>
                      <a:pt x="80" y="69"/>
                    </a:lnTo>
                    <a:lnTo>
                      <a:pt x="80" y="73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90" y="79"/>
                    </a:lnTo>
                    <a:lnTo>
                      <a:pt x="93" y="79"/>
                    </a:lnTo>
                    <a:lnTo>
                      <a:pt x="96" y="81"/>
                    </a:lnTo>
                    <a:lnTo>
                      <a:pt x="95" y="83"/>
                    </a:lnTo>
                    <a:lnTo>
                      <a:pt x="92" y="83"/>
                    </a:lnTo>
                    <a:lnTo>
                      <a:pt x="87" y="83"/>
                    </a:lnTo>
                    <a:lnTo>
                      <a:pt x="77" y="81"/>
                    </a:lnTo>
                    <a:lnTo>
                      <a:pt x="67" y="79"/>
                    </a:lnTo>
                    <a:lnTo>
                      <a:pt x="64" y="78"/>
                    </a:lnTo>
                    <a:lnTo>
                      <a:pt x="61" y="76"/>
                    </a:lnTo>
                    <a:lnTo>
                      <a:pt x="60" y="75"/>
                    </a:lnTo>
                    <a:lnTo>
                      <a:pt x="58" y="73"/>
                    </a:lnTo>
                    <a:lnTo>
                      <a:pt x="57" y="70"/>
                    </a:lnTo>
                    <a:lnTo>
                      <a:pt x="54" y="66"/>
                    </a:lnTo>
                    <a:lnTo>
                      <a:pt x="53" y="63"/>
                    </a:lnTo>
                    <a:lnTo>
                      <a:pt x="51" y="61"/>
                    </a:lnTo>
                    <a:lnTo>
                      <a:pt x="50" y="59"/>
                    </a:lnTo>
                    <a:lnTo>
                      <a:pt x="48" y="58"/>
                    </a:lnTo>
                    <a:lnTo>
                      <a:pt x="48" y="54"/>
                    </a:lnTo>
                    <a:lnTo>
                      <a:pt x="48" y="51"/>
                    </a:lnTo>
                    <a:lnTo>
                      <a:pt x="47" y="49"/>
                    </a:lnTo>
                    <a:lnTo>
                      <a:pt x="45" y="48"/>
                    </a:lnTo>
                    <a:lnTo>
                      <a:pt x="44" y="45"/>
                    </a:lnTo>
                    <a:lnTo>
                      <a:pt x="41" y="42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5" y="38"/>
                    </a:lnTo>
                    <a:lnTo>
                      <a:pt x="35" y="35"/>
                    </a:lnTo>
                    <a:lnTo>
                      <a:pt x="34" y="33"/>
                    </a:lnTo>
                    <a:lnTo>
                      <a:pt x="33" y="32"/>
                    </a:lnTo>
                    <a:lnTo>
                      <a:pt x="30" y="29"/>
                    </a:lnTo>
                    <a:lnTo>
                      <a:pt x="26" y="28"/>
                    </a:lnTo>
                    <a:lnTo>
                      <a:pt x="23" y="25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7" y="25"/>
                    </a:lnTo>
                    <a:lnTo>
                      <a:pt x="17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19"/>
                    </a:lnTo>
                    <a:lnTo>
                      <a:pt x="7" y="15"/>
                    </a:lnTo>
                    <a:lnTo>
                      <a:pt x="4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7" y="10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3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7" name="Freeform 274">
                <a:extLst>
                  <a:ext uri="{FF2B5EF4-FFF2-40B4-BE49-F238E27FC236}">
                    <a16:creationId xmlns:a16="http://schemas.microsoft.com/office/drawing/2014/main" xmlns="" id="{90EB359C-C717-42BC-96FC-2F557A21E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3520"/>
                <a:ext cx="24" cy="20"/>
              </a:xfrm>
              <a:custGeom>
                <a:avLst/>
                <a:gdLst>
                  <a:gd name="T0" fmla="*/ 37 w 96"/>
                  <a:gd name="T1" fmla="*/ 17 h 82"/>
                  <a:gd name="T2" fmla="*/ 58 w 96"/>
                  <a:gd name="T3" fmla="*/ 39 h 82"/>
                  <a:gd name="T4" fmla="*/ 74 w 96"/>
                  <a:gd name="T5" fmla="*/ 58 h 82"/>
                  <a:gd name="T6" fmla="*/ 80 w 96"/>
                  <a:gd name="T7" fmla="*/ 68 h 82"/>
                  <a:gd name="T8" fmla="*/ 83 w 96"/>
                  <a:gd name="T9" fmla="*/ 77 h 82"/>
                  <a:gd name="T10" fmla="*/ 89 w 96"/>
                  <a:gd name="T11" fmla="*/ 79 h 82"/>
                  <a:gd name="T12" fmla="*/ 96 w 96"/>
                  <a:gd name="T13" fmla="*/ 81 h 82"/>
                  <a:gd name="T14" fmla="*/ 92 w 96"/>
                  <a:gd name="T15" fmla="*/ 82 h 82"/>
                  <a:gd name="T16" fmla="*/ 76 w 96"/>
                  <a:gd name="T17" fmla="*/ 81 h 82"/>
                  <a:gd name="T18" fmla="*/ 64 w 96"/>
                  <a:gd name="T19" fmla="*/ 78 h 82"/>
                  <a:gd name="T20" fmla="*/ 59 w 96"/>
                  <a:gd name="T21" fmla="*/ 74 h 82"/>
                  <a:gd name="T22" fmla="*/ 56 w 96"/>
                  <a:gd name="T23" fmla="*/ 69 h 82"/>
                  <a:gd name="T24" fmla="*/ 53 w 96"/>
                  <a:gd name="T25" fmla="*/ 64 h 82"/>
                  <a:gd name="T26" fmla="*/ 50 w 96"/>
                  <a:gd name="T27" fmla="*/ 58 h 82"/>
                  <a:gd name="T28" fmla="*/ 47 w 96"/>
                  <a:gd name="T29" fmla="*/ 54 h 82"/>
                  <a:gd name="T30" fmla="*/ 46 w 96"/>
                  <a:gd name="T31" fmla="*/ 49 h 82"/>
                  <a:gd name="T32" fmla="*/ 43 w 96"/>
                  <a:gd name="T33" fmla="*/ 44 h 82"/>
                  <a:gd name="T34" fmla="*/ 38 w 96"/>
                  <a:gd name="T35" fmla="*/ 41 h 82"/>
                  <a:gd name="T36" fmla="*/ 34 w 96"/>
                  <a:gd name="T37" fmla="*/ 38 h 82"/>
                  <a:gd name="T38" fmla="*/ 33 w 96"/>
                  <a:gd name="T39" fmla="*/ 33 h 82"/>
                  <a:gd name="T40" fmla="*/ 29 w 96"/>
                  <a:gd name="T41" fmla="*/ 28 h 82"/>
                  <a:gd name="T42" fmla="*/ 23 w 96"/>
                  <a:gd name="T43" fmla="*/ 25 h 82"/>
                  <a:gd name="T44" fmla="*/ 17 w 96"/>
                  <a:gd name="T45" fmla="*/ 25 h 82"/>
                  <a:gd name="T46" fmla="*/ 16 w 96"/>
                  <a:gd name="T47" fmla="*/ 22 h 82"/>
                  <a:gd name="T48" fmla="*/ 13 w 96"/>
                  <a:gd name="T49" fmla="*/ 22 h 82"/>
                  <a:gd name="T50" fmla="*/ 11 w 96"/>
                  <a:gd name="T51" fmla="*/ 18 h 82"/>
                  <a:gd name="T52" fmla="*/ 6 w 96"/>
                  <a:gd name="T53" fmla="*/ 14 h 82"/>
                  <a:gd name="T54" fmla="*/ 1 w 96"/>
                  <a:gd name="T55" fmla="*/ 6 h 82"/>
                  <a:gd name="T56" fmla="*/ 0 w 96"/>
                  <a:gd name="T57" fmla="*/ 1 h 82"/>
                  <a:gd name="T58" fmla="*/ 4 w 96"/>
                  <a:gd name="T59" fmla="*/ 0 h 82"/>
                  <a:gd name="T60" fmla="*/ 10 w 96"/>
                  <a:gd name="T61" fmla="*/ 0 h 82"/>
                  <a:gd name="T62" fmla="*/ 16 w 96"/>
                  <a:gd name="T63" fmla="*/ 0 h 82"/>
                  <a:gd name="T64" fmla="*/ 16 w 96"/>
                  <a:gd name="T65" fmla="*/ 3 h 82"/>
                  <a:gd name="T66" fmla="*/ 16 w 96"/>
                  <a:gd name="T67" fmla="*/ 10 h 82"/>
                  <a:gd name="T68" fmla="*/ 18 w 96"/>
                  <a:gd name="T69" fmla="*/ 1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82">
                    <a:moveTo>
                      <a:pt x="23" y="6"/>
                    </a:moveTo>
                    <a:lnTo>
                      <a:pt x="37" y="17"/>
                    </a:lnTo>
                    <a:lnTo>
                      <a:pt x="51" y="28"/>
                    </a:lnTo>
                    <a:lnTo>
                      <a:pt x="58" y="39"/>
                    </a:lnTo>
                    <a:lnTo>
                      <a:pt x="67" y="51"/>
                    </a:lnTo>
                    <a:lnTo>
                      <a:pt x="74" y="58"/>
                    </a:lnTo>
                    <a:lnTo>
                      <a:pt x="80" y="64"/>
                    </a:lnTo>
                    <a:lnTo>
                      <a:pt x="80" y="68"/>
                    </a:lnTo>
                    <a:lnTo>
                      <a:pt x="80" y="72"/>
                    </a:lnTo>
                    <a:lnTo>
                      <a:pt x="83" y="77"/>
                    </a:lnTo>
                    <a:lnTo>
                      <a:pt x="86" y="79"/>
                    </a:lnTo>
                    <a:lnTo>
                      <a:pt x="89" y="79"/>
                    </a:lnTo>
                    <a:lnTo>
                      <a:pt x="93" y="79"/>
                    </a:lnTo>
                    <a:lnTo>
                      <a:pt x="96" y="81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6" y="82"/>
                    </a:lnTo>
                    <a:lnTo>
                      <a:pt x="76" y="81"/>
                    </a:lnTo>
                    <a:lnTo>
                      <a:pt x="67" y="79"/>
                    </a:lnTo>
                    <a:lnTo>
                      <a:pt x="64" y="78"/>
                    </a:lnTo>
                    <a:lnTo>
                      <a:pt x="60" y="75"/>
                    </a:lnTo>
                    <a:lnTo>
                      <a:pt x="59" y="74"/>
                    </a:lnTo>
                    <a:lnTo>
                      <a:pt x="57" y="72"/>
                    </a:lnTo>
                    <a:lnTo>
                      <a:pt x="56" y="69"/>
                    </a:lnTo>
                    <a:lnTo>
                      <a:pt x="54" y="67"/>
                    </a:lnTo>
                    <a:lnTo>
                      <a:pt x="53" y="64"/>
                    </a:lnTo>
                    <a:lnTo>
                      <a:pt x="51" y="60"/>
                    </a:lnTo>
                    <a:lnTo>
                      <a:pt x="50" y="58"/>
                    </a:lnTo>
                    <a:lnTo>
                      <a:pt x="47" y="57"/>
                    </a:lnTo>
                    <a:lnTo>
                      <a:pt x="47" y="54"/>
                    </a:lnTo>
                    <a:lnTo>
                      <a:pt x="47" y="51"/>
                    </a:lnTo>
                    <a:lnTo>
                      <a:pt x="46" y="49"/>
                    </a:lnTo>
                    <a:lnTo>
                      <a:pt x="44" y="47"/>
                    </a:lnTo>
                    <a:lnTo>
                      <a:pt x="43" y="44"/>
                    </a:lnTo>
                    <a:lnTo>
                      <a:pt x="41" y="41"/>
                    </a:lnTo>
                    <a:lnTo>
                      <a:pt x="38" y="41"/>
                    </a:lnTo>
                    <a:lnTo>
                      <a:pt x="37" y="39"/>
                    </a:lnTo>
                    <a:lnTo>
                      <a:pt x="34" y="38"/>
                    </a:lnTo>
                    <a:lnTo>
                      <a:pt x="34" y="35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29" y="28"/>
                    </a:lnTo>
                    <a:lnTo>
                      <a:pt x="26" y="27"/>
                    </a:lnTo>
                    <a:lnTo>
                      <a:pt x="23" y="25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10" y="18"/>
                    </a:lnTo>
                    <a:lnTo>
                      <a:pt x="6" y="14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3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8" name="Freeform 275">
                <a:extLst>
                  <a:ext uri="{FF2B5EF4-FFF2-40B4-BE49-F238E27FC236}">
                    <a16:creationId xmlns:a16="http://schemas.microsoft.com/office/drawing/2014/main" xmlns="" id="{D5018177-39C7-45BD-9744-7875B30F3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" y="3518"/>
                <a:ext cx="24" cy="21"/>
              </a:xfrm>
              <a:custGeom>
                <a:avLst/>
                <a:gdLst>
                  <a:gd name="T0" fmla="*/ 36 w 95"/>
                  <a:gd name="T1" fmla="*/ 17 h 83"/>
                  <a:gd name="T2" fmla="*/ 57 w 95"/>
                  <a:gd name="T3" fmla="*/ 40 h 83"/>
                  <a:gd name="T4" fmla="*/ 74 w 95"/>
                  <a:gd name="T5" fmla="*/ 58 h 83"/>
                  <a:gd name="T6" fmla="*/ 80 w 95"/>
                  <a:gd name="T7" fmla="*/ 69 h 83"/>
                  <a:gd name="T8" fmla="*/ 82 w 95"/>
                  <a:gd name="T9" fmla="*/ 76 h 83"/>
                  <a:gd name="T10" fmla="*/ 89 w 95"/>
                  <a:gd name="T11" fmla="*/ 79 h 83"/>
                  <a:gd name="T12" fmla="*/ 95 w 95"/>
                  <a:gd name="T13" fmla="*/ 82 h 83"/>
                  <a:gd name="T14" fmla="*/ 91 w 95"/>
                  <a:gd name="T15" fmla="*/ 83 h 83"/>
                  <a:gd name="T16" fmla="*/ 76 w 95"/>
                  <a:gd name="T17" fmla="*/ 80 h 83"/>
                  <a:gd name="T18" fmla="*/ 63 w 95"/>
                  <a:gd name="T19" fmla="*/ 77 h 83"/>
                  <a:gd name="T20" fmla="*/ 59 w 95"/>
                  <a:gd name="T21" fmla="*/ 74 h 83"/>
                  <a:gd name="T22" fmla="*/ 56 w 95"/>
                  <a:gd name="T23" fmla="*/ 70 h 83"/>
                  <a:gd name="T24" fmla="*/ 53 w 95"/>
                  <a:gd name="T25" fmla="*/ 63 h 83"/>
                  <a:gd name="T26" fmla="*/ 49 w 95"/>
                  <a:gd name="T27" fmla="*/ 59 h 83"/>
                  <a:gd name="T28" fmla="*/ 47 w 95"/>
                  <a:gd name="T29" fmla="*/ 54 h 83"/>
                  <a:gd name="T30" fmla="*/ 46 w 95"/>
                  <a:gd name="T31" fmla="*/ 49 h 83"/>
                  <a:gd name="T32" fmla="*/ 43 w 95"/>
                  <a:gd name="T33" fmla="*/ 44 h 83"/>
                  <a:gd name="T34" fmla="*/ 38 w 95"/>
                  <a:gd name="T35" fmla="*/ 41 h 83"/>
                  <a:gd name="T36" fmla="*/ 34 w 95"/>
                  <a:gd name="T37" fmla="*/ 38 h 83"/>
                  <a:gd name="T38" fmla="*/ 33 w 95"/>
                  <a:gd name="T39" fmla="*/ 33 h 83"/>
                  <a:gd name="T40" fmla="*/ 28 w 95"/>
                  <a:gd name="T41" fmla="*/ 29 h 83"/>
                  <a:gd name="T42" fmla="*/ 22 w 95"/>
                  <a:gd name="T43" fmla="*/ 25 h 83"/>
                  <a:gd name="T44" fmla="*/ 17 w 95"/>
                  <a:gd name="T45" fmla="*/ 25 h 83"/>
                  <a:gd name="T46" fmla="*/ 16 w 95"/>
                  <a:gd name="T47" fmla="*/ 22 h 83"/>
                  <a:gd name="T48" fmla="*/ 13 w 95"/>
                  <a:gd name="T49" fmla="*/ 22 h 83"/>
                  <a:gd name="T50" fmla="*/ 11 w 95"/>
                  <a:gd name="T51" fmla="*/ 19 h 83"/>
                  <a:gd name="T52" fmla="*/ 6 w 95"/>
                  <a:gd name="T53" fmla="*/ 14 h 83"/>
                  <a:gd name="T54" fmla="*/ 1 w 95"/>
                  <a:gd name="T55" fmla="*/ 6 h 83"/>
                  <a:gd name="T56" fmla="*/ 0 w 95"/>
                  <a:gd name="T57" fmla="*/ 1 h 83"/>
                  <a:gd name="T58" fmla="*/ 4 w 95"/>
                  <a:gd name="T59" fmla="*/ 0 h 83"/>
                  <a:gd name="T60" fmla="*/ 9 w 95"/>
                  <a:gd name="T61" fmla="*/ 0 h 83"/>
                  <a:gd name="T62" fmla="*/ 16 w 95"/>
                  <a:gd name="T63" fmla="*/ 0 h 83"/>
                  <a:gd name="T64" fmla="*/ 16 w 95"/>
                  <a:gd name="T65" fmla="*/ 3 h 83"/>
                  <a:gd name="T66" fmla="*/ 16 w 95"/>
                  <a:gd name="T67" fmla="*/ 9 h 83"/>
                  <a:gd name="T68" fmla="*/ 18 w 95"/>
                  <a:gd name="T69" fmla="*/ 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83">
                    <a:moveTo>
                      <a:pt x="22" y="6"/>
                    </a:moveTo>
                    <a:lnTo>
                      <a:pt x="36" y="17"/>
                    </a:lnTo>
                    <a:lnTo>
                      <a:pt x="50" y="29"/>
                    </a:lnTo>
                    <a:lnTo>
                      <a:pt x="57" y="40"/>
                    </a:lnTo>
                    <a:lnTo>
                      <a:pt x="67" y="50"/>
                    </a:lnTo>
                    <a:lnTo>
                      <a:pt x="74" y="58"/>
                    </a:lnTo>
                    <a:lnTo>
                      <a:pt x="80" y="63"/>
                    </a:lnTo>
                    <a:lnTo>
                      <a:pt x="80" y="69"/>
                    </a:lnTo>
                    <a:lnTo>
                      <a:pt x="80" y="73"/>
                    </a:lnTo>
                    <a:lnTo>
                      <a:pt x="82" y="76"/>
                    </a:lnTo>
                    <a:lnTo>
                      <a:pt x="86" y="78"/>
                    </a:lnTo>
                    <a:lnTo>
                      <a:pt x="89" y="79"/>
                    </a:lnTo>
                    <a:lnTo>
                      <a:pt x="93" y="79"/>
                    </a:lnTo>
                    <a:lnTo>
                      <a:pt x="95" y="82"/>
                    </a:lnTo>
                    <a:lnTo>
                      <a:pt x="95" y="82"/>
                    </a:lnTo>
                    <a:lnTo>
                      <a:pt x="91" y="83"/>
                    </a:lnTo>
                    <a:lnTo>
                      <a:pt x="86" y="83"/>
                    </a:lnTo>
                    <a:lnTo>
                      <a:pt x="76" y="80"/>
                    </a:lnTo>
                    <a:lnTo>
                      <a:pt x="67" y="79"/>
                    </a:lnTo>
                    <a:lnTo>
                      <a:pt x="63" y="77"/>
                    </a:lnTo>
                    <a:lnTo>
                      <a:pt x="60" y="76"/>
                    </a:lnTo>
                    <a:lnTo>
                      <a:pt x="59" y="74"/>
                    </a:lnTo>
                    <a:lnTo>
                      <a:pt x="57" y="73"/>
                    </a:lnTo>
                    <a:lnTo>
                      <a:pt x="56" y="70"/>
                    </a:lnTo>
                    <a:lnTo>
                      <a:pt x="54" y="66"/>
                    </a:lnTo>
                    <a:lnTo>
                      <a:pt x="53" y="63"/>
                    </a:lnTo>
                    <a:lnTo>
                      <a:pt x="50" y="60"/>
                    </a:lnTo>
                    <a:lnTo>
                      <a:pt x="49" y="59"/>
                    </a:lnTo>
                    <a:lnTo>
                      <a:pt x="47" y="57"/>
                    </a:lnTo>
                    <a:lnTo>
                      <a:pt x="47" y="54"/>
                    </a:lnTo>
                    <a:lnTo>
                      <a:pt x="47" y="50"/>
                    </a:lnTo>
                    <a:lnTo>
                      <a:pt x="46" y="49"/>
                    </a:lnTo>
                    <a:lnTo>
                      <a:pt x="44" y="47"/>
                    </a:lnTo>
                    <a:lnTo>
                      <a:pt x="43" y="44"/>
                    </a:lnTo>
                    <a:lnTo>
                      <a:pt x="41" y="41"/>
                    </a:lnTo>
                    <a:lnTo>
                      <a:pt x="38" y="41"/>
                    </a:lnTo>
                    <a:lnTo>
                      <a:pt x="36" y="40"/>
                    </a:lnTo>
                    <a:lnTo>
                      <a:pt x="34" y="38"/>
                    </a:lnTo>
                    <a:lnTo>
                      <a:pt x="34" y="35"/>
                    </a:lnTo>
                    <a:lnTo>
                      <a:pt x="33" y="33"/>
                    </a:lnTo>
                    <a:lnTo>
                      <a:pt x="31" y="32"/>
                    </a:lnTo>
                    <a:lnTo>
                      <a:pt x="28" y="29"/>
                    </a:lnTo>
                    <a:lnTo>
                      <a:pt x="25" y="27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9" y="19"/>
                    </a:lnTo>
                    <a:lnTo>
                      <a:pt x="6" y="14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8" y="9"/>
                    </a:lnTo>
                    <a:lnTo>
                      <a:pt x="2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9" name="Freeform 276">
                <a:extLst>
                  <a:ext uri="{FF2B5EF4-FFF2-40B4-BE49-F238E27FC236}">
                    <a16:creationId xmlns:a16="http://schemas.microsoft.com/office/drawing/2014/main" xmlns="" id="{1BE12E2A-957A-4AFA-893C-36751DCC6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3476"/>
                <a:ext cx="77" cy="33"/>
              </a:xfrm>
              <a:custGeom>
                <a:avLst/>
                <a:gdLst>
                  <a:gd name="T0" fmla="*/ 10 w 309"/>
                  <a:gd name="T1" fmla="*/ 2 h 135"/>
                  <a:gd name="T2" fmla="*/ 19 w 309"/>
                  <a:gd name="T3" fmla="*/ 8 h 135"/>
                  <a:gd name="T4" fmla="*/ 28 w 309"/>
                  <a:gd name="T5" fmla="*/ 12 h 135"/>
                  <a:gd name="T6" fmla="*/ 39 w 309"/>
                  <a:gd name="T7" fmla="*/ 16 h 135"/>
                  <a:gd name="T8" fmla="*/ 48 w 309"/>
                  <a:gd name="T9" fmla="*/ 21 h 135"/>
                  <a:gd name="T10" fmla="*/ 70 w 309"/>
                  <a:gd name="T11" fmla="*/ 27 h 135"/>
                  <a:gd name="T12" fmla="*/ 92 w 309"/>
                  <a:gd name="T13" fmla="*/ 31 h 135"/>
                  <a:gd name="T14" fmla="*/ 113 w 309"/>
                  <a:gd name="T15" fmla="*/ 36 h 135"/>
                  <a:gd name="T16" fmla="*/ 135 w 309"/>
                  <a:gd name="T17" fmla="*/ 39 h 135"/>
                  <a:gd name="T18" fmla="*/ 155 w 309"/>
                  <a:gd name="T19" fmla="*/ 42 h 135"/>
                  <a:gd name="T20" fmla="*/ 175 w 309"/>
                  <a:gd name="T21" fmla="*/ 47 h 135"/>
                  <a:gd name="T22" fmla="*/ 175 w 309"/>
                  <a:gd name="T23" fmla="*/ 47 h 135"/>
                  <a:gd name="T24" fmla="*/ 175 w 309"/>
                  <a:gd name="T25" fmla="*/ 47 h 135"/>
                  <a:gd name="T26" fmla="*/ 176 w 309"/>
                  <a:gd name="T27" fmla="*/ 47 h 135"/>
                  <a:gd name="T28" fmla="*/ 191 w 309"/>
                  <a:gd name="T29" fmla="*/ 50 h 135"/>
                  <a:gd name="T30" fmla="*/ 206 w 309"/>
                  <a:gd name="T31" fmla="*/ 54 h 135"/>
                  <a:gd name="T32" fmla="*/ 220 w 309"/>
                  <a:gd name="T33" fmla="*/ 59 h 135"/>
                  <a:gd name="T34" fmla="*/ 233 w 309"/>
                  <a:gd name="T35" fmla="*/ 64 h 135"/>
                  <a:gd name="T36" fmla="*/ 249 w 309"/>
                  <a:gd name="T37" fmla="*/ 71 h 135"/>
                  <a:gd name="T38" fmla="*/ 264 w 309"/>
                  <a:gd name="T39" fmla="*/ 80 h 135"/>
                  <a:gd name="T40" fmla="*/ 277 w 309"/>
                  <a:gd name="T41" fmla="*/ 89 h 135"/>
                  <a:gd name="T42" fmla="*/ 288 w 309"/>
                  <a:gd name="T43" fmla="*/ 98 h 135"/>
                  <a:gd name="T44" fmla="*/ 297 w 309"/>
                  <a:gd name="T45" fmla="*/ 107 h 135"/>
                  <a:gd name="T46" fmla="*/ 303 w 309"/>
                  <a:gd name="T47" fmla="*/ 116 h 135"/>
                  <a:gd name="T48" fmla="*/ 307 w 309"/>
                  <a:gd name="T49" fmla="*/ 123 h 135"/>
                  <a:gd name="T50" fmla="*/ 309 w 309"/>
                  <a:gd name="T51" fmla="*/ 131 h 135"/>
                  <a:gd name="T52" fmla="*/ 280 w 309"/>
                  <a:gd name="T53" fmla="*/ 135 h 135"/>
                  <a:gd name="T54" fmla="*/ 278 w 309"/>
                  <a:gd name="T55" fmla="*/ 131 h 135"/>
                  <a:gd name="T56" fmla="*/ 275 w 309"/>
                  <a:gd name="T57" fmla="*/ 125 h 135"/>
                  <a:gd name="T58" fmla="*/ 271 w 309"/>
                  <a:gd name="T59" fmla="*/ 119 h 135"/>
                  <a:gd name="T60" fmla="*/ 263 w 309"/>
                  <a:gd name="T61" fmla="*/ 112 h 135"/>
                  <a:gd name="T62" fmla="*/ 256 w 309"/>
                  <a:gd name="T63" fmla="*/ 105 h 135"/>
                  <a:gd name="T64" fmla="*/ 246 w 309"/>
                  <a:gd name="T65" fmla="*/ 98 h 135"/>
                  <a:gd name="T66" fmla="*/ 234 w 309"/>
                  <a:gd name="T67" fmla="*/ 91 h 135"/>
                  <a:gd name="T68" fmla="*/ 221 w 309"/>
                  <a:gd name="T69" fmla="*/ 85 h 135"/>
                  <a:gd name="T70" fmla="*/ 212 w 309"/>
                  <a:gd name="T71" fmla="*/ 80 h 135"/>
                  <a:gd name="T72" fmla="*/ 199 w 309"/>
                  <a:gd name="T73" fmla="*/ 76 h 135"/>
                  <a:gd name="T74" fmla="*/ 184 w 309"/>
                  <a:gd name="T75" fmla="*/ 70 h 135"/>
                  <a:gd name="T76" fmla="*/ 166 w 309"/>
                  <a:gd name="T77" fmla="*/ 65 h 135"/>
                  <a:gd name="T78" fmla="*/ 127 w 309"/>
                  <a:gd name="T79" fmla="*/ 55 h 135"/>
                  <a:gd name="T80" fmla="*/ 86 w 309"/>
                  <a:gd name="T81" fmla="*/ 44 h 135"/>
                  <a:gd name="T82" fmla="*/ 66 w 309"/>
                  <a:gd name="T83" fmla="*/ 39 h 135"/>
                  <a:gd name="T84" fmla="*/ 48 w 309"/>
                  <a:gd name="T85" fmla="*/ 34 h 135"/>
                  <a:gd name="T86" fmla="*/ 32 w 309"/>
                  <a:gd name="T87" fmla="*/ 28 h 135"/>
                  <a:gd name="T88" fmla="*/ 18 w 309"/>
                  <a:gd name="T89" fmla="*/ 23 h 135"/>
                  <a:gd name="T90" fmla="*/ 13 w 309"/>
                  <a:gd name="T91" fmla="*/ 20 h 135"/>
                  <a:gd name="T92" fmla="*/ 8 w 309"/>
                  <a:gd name="T93" fmla="*/ 17 h 135"/>
                  <a:gd name="T94" fmla="*/ 4 w 309"/>
                  <a:gd name="T95" fmla="*/ 14 h 135"/>
                  <a:gd name="T96" fmla="*/ 2 w 309"/>
                  <a:gd name="T97" fmla="*/ 12 h 135"/>
                  <a:gd name="T98" fmla="*/ 1 w 309"/>
                  <a:gd name="T99" fmla="*/ 9 h 135"/>
                  <a:gd name="T100" fmla="*/ 0 w 309"/>
                  <a:gd name="T101" fmla="*/ 6 h 135"/>
                  <a:gd name="T102" fmla="*/ 1 w 309"/>
                  <a:gd name="T103" fmla="*/ 3 h 135"/>
                  <a:gd name="T104" fmla="*/ 3 w 309"/>
                  <a:gd name="T105" fmla="*/ 0 h 135"/>
                  <a:gd name="T106" fmla="*/ 6 w 309"/>
                  <a:gd name="T107" fmla="*/ 1 h 135"/>
                  <a:gd name="T108" fmla="*/ 6 w 309"/>
                  <a:gd name="T109" fmla="*/ 0 h 135"/>
                  <a:gd name="T110" fmla="*/ 7 w 309"/>
                  <a:gd name="T111" fmla="*/ 0 h 135"/>
                  <a:gd name="T112" fmla="*/ 8 w 309"/>
                  <a:gd name="T113" fmla="*/ 1 h 135"/>
                  <a:gd name="T114" fmla="*/ 10 w 309"/>
                  <a:gd name="T115" fmla="*/ 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9" h="135">
                    <a:moveTo>
                      <a:pt x="10" y="2"/>
                    </a:moveTo>
                    <a:lnTo>
                      <a:pt x="19" y="8"/>
                    </a:lnTo>
                    <a:lnTo>
                      <a:pt x="28" y="12"/>
                    </a:lnTo>
                    <a:lnTo>
                      <a:pt x="39" y="16"/>
                    </a:lnTo>
                    <a:lnTo>
                      <a:pt x="48" y="21"/>
                    </a:lnTo>
                    <a:lnTo>
                      <a:pt x="70" y="27"/>
                    </a:lnTo>
                    <a:lnTo>
                      <a:pt x="92" y="31"/>
                    </a:lnTo>
                    <a:lnTo>
                      <a:pt x="113" y="36"/>
                    </a:lnTo>
                    <a:lnTo>
                      <a:pt x="135" y="39"/>
                    </a:lnTo>
                    <a:lnTo>
                      <a:pt x="155" y="42"/>
                    </a:lnTo>
                    <a:lnTo>
                      <a:pt x="175" y="47"/>
                    </a:lnTo>
                    <a:lnTo>
                      <a:pt x="175" y="47"/>
                    </a:lnTo>
                    <a:lnTo>
                      <a:pt x="175" y="47"/>
                    </a:lnTo>
                    <a:lnTo>
                      <a:pt x="176" y="47"/>
                    </a:lnTo>
                    <a:lnTo>
                      <a:pt x="191" y="50"/>
                    </a:lnTo>
                    <a:lnTo>
                      <a:pt x="206" y="54"/>
                    </a:lnTo>
                    <a:lnTo>
                      <a:pt x="220" y="59"/>
                    </a:lnTo>
                    <a:lnTo>
                      <a:pt x="233" y="64"/>
                    </a:lnTo>
                    <a:lnTo>
                      <a:pt x="249" y="71"/>
                    </a:lnTo>
                    <a:lnTo>
                      <a:pt x="264" y="80"/>
                    </a:lnTo>
                    <a:lnTo>
                      <a:pt x="277" y="89"/>
                    </a:lnTo>
                    <a:lnTo>
                      <a:pt x="288" y="98"/>
                    </a:lnTo>
                    <a:lnTo>
                      <a:pt x="297" y="107"/>
                    </a:lnTo>
                    <a:lnTo>
                      <a:pt x="303" y="116"/>
                    </a:lnTo>
                    <a:lnTo>
                      <a:pt x="307" y="123"/>
                    </a:lnTo>
                    <a:lnTo>
                      <a:pt x="309" y="131"/>
                    </a:lnTo>
                    <a:lnTo>
                      <a:pt x="280" y="135"/>
                    </a:lnTo>
                    <a:lnTo>
                      <a:pt x="278" y="131"/>
                    </a:lnTo>
                    <a:lnTo>
                      <a:pt x="275" y="125"/>
                    </a:lnTo>
                    <a:lnTo>
                      <a:pt x="271" y="119"/>
                    </a:lnTo>
                    <a:lnTo>
                      <a:pt x="263" y="112"/>
                    </a:lnTo>
                    <a:lnTo>
                      <a:pt x="256" y="105"/>
                    </a:lnTo>
                    <a:lnTo>
                      <a:pt x="246" y="98"/>
                    </a:lnTo>
                    <a:lnTo>
                      <a:pt x="234" y="91"/>
                    </a:lnTo>
                    <a:lnTo>
                      <a:pt x="221" y="85"/>
                    </a:lnTo>
                    <a:lnTo>
                      <a:pt x="212" y="80"/>
                    </a:lnTo>
                    <a:lnTo>
                      <a:pt x="199" y="76"/>
                    </a:lnTo>
                    <a:lnTo>
                      <a:pt x="184" y="70"/>
                    </a:lnTo>
                    <a:lnTo>
                      <a:pt x="166" y="65"/>
                    </a:lnTo>
                    <a:lnTo>
                      <a:pt x="127" y="55"/>
                    </a:lnTo>
                    <a:lnTo>
                      <a:pt x="86" y="44"/>
                    </a:lnTo>
                    <a:lnTo>
                      <a:pt x="66" y="39"/>
                    </a:lnTo>
                    <a:lnTo>
                      <a:pt x="48" y="34"/>
                    </a:lnTo>
                    <a:lnTo>
                      <a:pt x="32" y="28"/>
                    </a:lnTo>
                    <a:lnTo>
                      <a:pt x="18" y="23"/>
                    </a:lnTo>
                    <a:lnTo>
                      <a:pt x="13" y="20"/>
                    </a:lnTo>
                    <a:lnTo>
                      <a:pt x="8" y="17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3" y="0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1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0" name="Freeform 277">
                <a:extLst>
                  <a:ext uri="{FF2B5EF4-FFF2-40B4-BE49-F238E27FC236}">
                    <a16:creationId xmlns:a16="http://schemas.microsoft.com/office/drawing/2014/main" xmlns="" id="{CA636BD2-F963-4D51-8275-C992E2B4B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3490"/>
                <a:ext cx="65" cy="24"/>
              </a:xfrm>
              <a:custGeom>
                <a:avLst/>
                <a:gdLst>
                  <a:gd name="T0" fmla="*/ 6 w 260"/>
                  <a:gd name="T1" fmla="*/ 0 h 96"/>
                  <a:gd name="T2" fmla="*/ 12 w 260"/>
                  <a:gd name="T3" fmla="*/ 0 h 96"/>
                  <a:gd name="T4" fmla="*/ 16 w 260"/>
                  <a:gd name="T5" fmla="*/ 2 h 96"/>
                  <a:gd name="T6" fmla="*/ 25 w 260"/>
                  <a:gd name="T7" fmla="*/ 5 h 96"/>
                  <a:gd name="T8" fmla="*/ 42 w 260"/>
                  <a:gd name="T9" fmla="*/ 9 h 96"/>
                  <a:gd name="T10" fmla="*/ 65 w 260"/>
                  <a:gd name="T11" fmla="*/ 16 h 96"/>
                  <a:gd name="T12" fmla="*/ 91 w 260"/>
                  <a:gd name="T13" fmla="*/ 22 h 96"/>
                  <a:gd name="T14" fmla="*/ 122 w 260"/>
                  <a:gd name="T15" fmla="*/ 29 h 96"/>
                  <a:gd name="T16" fmla="*/ 156 w 260"/>
                  <a:gd name="T17" fmla="*/ 36 h 96"/>
                  <a:gd name="T18" fmla="*/ 156 w 260"/>
                  <a:gd name="T19" fmla="*/ 36 h 96"/>
                  <a:gd name="T20" fmla="*/ 156 w 260"/>
                  <a:gd name="T21" fmla="*/ 36 h 96"/>
                  <a:gd name="T22" fmla="*/ 156 w 260"/>
                  <a:gd name="T23" fmla="*/ 36 h 96"/>
                  <a:gd name="T24" fmla="*/ 157 w 260"/>
                  <a:gd name="T25" fmla="*/ 36 h 96"/>
                  <a:gd name="T26" fmla="*/ 166 w 260"/>
                  <a:gd name="T27" fmla="*/ 38 h 96"/>
                  <a:gd name="T28" fmla="*/ 173 w 260"/>
                  <a:gd name="T29" fmla="*/ 40 h 96"/>
                  <a:gd name="T30" fmla="*/ 182 w 260"/>
                  <a:gd name="T31" fmla="*/ 43 h 96"/>
                  <a:gd name="T32" fmla="*/ 191 w 260"/>
                  <a:gd name="T33" fmla="*/ 46 h 96"/>
                  <a:gd name="T34" fmla="*/ 200 w 260"/>
                  <a:gd name="T35" fmla="*/ 49 h 96"/>
                  <a:gd name="T36" fmla="*/ 211 w 260"/>
                  <a:gd name="T37" fmla="*/ 53 h 96"/>
                  <a:gd name="T38" fmla="*/ 221 w 260"/>
                  <a:gd name="T39" fmla="*/ 59 h 96"/>
                  <a:gd name="T40" fmla="*/ 230 w 260"/>
                  <a:gd name="T41" fmla="*/ 64 h 96"/>
                  <a:gd name="T42" fmla="*/ 247 w 260"/>
                  <a:gd name="T43" fmla="*/ 75 h 96"/>
                  <a:gd name="T44" fmla="*/ 260 w 260"/>
                  <a:gd name="T45" fmla="*/ 86 h 96"/>
                  <a:gd name="T46" fmla="*/ 228 w 260"/>
                  <a:gd name="T47" fmla="*/ 96 h 96"/>
                  <a:gd name="T48" fmla="*/ 218 w 260"/>
                  <a:gd name="T49" fmla="*/ 89 h 96"/>
                  <a:gd name="T50" fmla="*/ 206 w 260"/>
                  <a:gd name="T51" fmla="*/ 81 h 96"/>
                  <a:gd name="T52" fmla="*/ 195 w 260"/>
                  <a:gd name="T53" fmla="*/ 76 h 96"/>
                  <a:gd name="T54" fmla="*/ 183 w 260"/>
                  <a:gd name="T55" fmla="*/ 69 h 96"/>
                  <a:gd name="T56" fmla="*/ 161 w 260"/>
                  <a:gd name="T57" fmla="*/ 60 h 96"/>
                  <a:gd name="T58" fmla="*/ 137 w 260"/>
                  <a:gd name="T59" fmla="*/ 52 h 96"/>
                  <a:gd name="T60" fmla="*/ 113 w 260"/>
                  <a:gd name="T61" fmla="*/ 45 h 96"/>
                  <a:gd name="T62" fmla="*/ 88 w 260"/>
                  <a:gd name="T63" fmla="*/ 38 h 96"/>
                  <a:gd name="T64" fmla="*/ 63 w 260"/>
                  <a:gd name="T65" fmla="*/ 31 h 96"/>
                  <a:gd name="T66" fmla="*/ 38 w 260"/>
                  <a:gd name="T67" fmla="*/ 23 h 96"/>
                  <a:gd name="T68" fmla="*/ 20 w 260"/>
                  <a:gd name="T69" fmla="*/ 18 h 96"/>
                  <a:gd name="T70" fmla="*/ 6 w 260"/>
                  <a:gd name="T71" fmla="*/ 14 h 96"/>
                  <a:gd name="T72" fmla="*/ 2 w 260"/>
                  <a:gd name="T73" fmla="*/ 11 h 96"/>
                  <a:gd name="T74" fmla="*/ 0 w 260"/>
                  <a:gd name="T75" fmla="*/ 9 h 96"/>
                  <a:gd name="T76" fmla="*/ 0 w 260"/>
                  <a:gd name="T77" fmla="*/ 7 h 96"/>
                  <a:gd name="T78" fmla="*/ 1 w 260"/>
                  <a:gd name="T79" fmla="*/ 5 h 96"/>
                  <a:gd name="T80" fmla="*/ 3 w 260"/>
                  <a:gd name="T81" fmla="*/ 3 h 96"/>
                  <a:gd name="T82" fmla="*/ 6 w 260"/>
                  <a:gd name="T8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0" h="96">
                    <a:moveTo>
                      <a:pt x="6" y="0"/>
                    </a:moveTo>
                    <a:lnTo>
                      <a:pt x="12" y="0"/>
                    </a:lnTo>
                    <a:lnTo>
                      <a:pt x="16" y="2"/>
                    </a:lnTo>
                    <a:lnTo>
                      <a:pt x="25" y="5"/>
                    </a:lnTo>
                    <a:lnTo>
                      <a:pt x="42" y="9"/>
                    </a:lnTo>
                    <a:lnTo>
                      <a:pt x="65" y="16"/>
                    </a:lnTo>
                    <a:lnTo>
                      <a:pt x="91" y="22"/>
                    </a:lnTo>
                    <a:lnTo>
                      <a:pt x="122" y="29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7" y="36"/>
                    </a:lnTo>
                    <a:lnTo>
                      <a:pt x="166" y="38"/>
                    </a:lnTo>
                    <a:lnTo>
                      <a:pt x="173" y="40"/>
                    </a:lnTo>
                    <a:lnTo>
                      <a:pt x="182" y="43"/>
                    </a:lnTo>
                    <a:lnTo>
                      <a:pt x="191" y="46"/>
                    </a:lnTo>
                    <a:lnTo>
                      <a:pt x="200" y="49"/>
                    </a:lnTo>
                    <a:lnTo>
                      <a:pt x="211" y="53"/>
                    </a:lnTo>
                    <a:lnTo>
                      <a:pt x="221" y="59"/>
                    </a:lnTo>
                    <a:lnTo>
                      <a:pt x="230" y="64"/>
                    </a:lnTo>
                    <a:lnTo>
                      <a:pt x="247" y="75"/>
                    </a:lnTo>
                    <a:lnTo>
                      <a:pt x="260" y="86"/>
                    </a:lnTo>
                    <a:lnTo>
                      <a:pt x="228" y="96"/>
                    </a:lnTo>
                    <a:lnTo>
                      <a:pt x="218" y="89"/>
                    </a:lnTo>
                    <a:lnTo>
                      <a:pt x="206" y="81"/>
                    </a:lnTo>
                    <a:lnTo>
                      <a:pt x="195" y="76"/>
                    </a:lnTo>
                    <a:lnTo>
                      <a:pt x="183" y="69"/>
                    </a:lnTo>
                    <a:lnTo>
                      <a:pt x="161" y="60"/>
                    </a:lnTo>
                    <a:lnTo>
                      <a:pt x="137" y="52"/>
                    </a:lnTo>
                    <a:lnTo>
                      <a:pt x="113" y="45"/>
                    </a:lnTo>
                    <a:lnTo>
                      <a:pt x="88" y="38"/>
                    </a:lnTo>
                    <a:lnTo>
                      <a:pt x="63" y="31"/>
                    </a:lnTo>
                    <a:lnTo>
                      <a:pt x="38" y="23"/>
                    </a:lnTo>
                    <a:lnTo>
                      <a:pt x="20" y="18"/>
                    </a:lnTo>
                    <a:lnTo>
                      <a:pt x="6" y="14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1" name="Freeform 278">
                <a:extLst>
                  <a:ext uri="{FF2B5EF4-FFF2-40B4-BE49-F238E27FC236}">
                    <a16:creationId xmlns:a16="http://schemas.microsoft.com/office/drawing/2014/main" xmlns="" id="{95C5433A-B29C-4069-AB46-D0A7D653A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4" y="3505"/>
                <a:ext cx="41" cy="15"/>
              </a:xfrm>
              <a:custGeom>
                <a:avLst/>
                <a:gdLst>
                  <a:gd name="T0" fmla="*/ 2 w 161"/>
                  <a:gd name="T1" fmla="*/ 0 h 57"/>
                  <a:gd name="T2" fmla="*/ 15 w 161"/>
                  <a:gd name="T3" fmla="*/ 6 h 57"/>
                  <a:gd name="T4" fmla="*/ 27 w 161"/>
                  <a:gd name="T5" fmla="*/ 11 h 57"/>
                  <a:gd name="T6" fmla="*/ 41 w 161"/>
                  <a:gd name="T7" fmla="*/ 14 h 57"/>
                  <a:gd name="T8" fmla="*/ 62 w 161"/>
                  <a:gd name="T9" fmla="*/ 18 h 57"/>
                  <a:gd name="T10" fmla="*/ 71 w 161"/>
                  <a:gd name="T11" fmla="*/ 20 h 57"/>
                  <a:gd name="T12" fmla="*/ 82 w 161"/>
                  <a:gd name="T13" fmla="*/ 23 h 57"/>
                  <a:gd name="T14" fmla="*/ 94 w 161"/>
                  <a:gd name="T15" fmla="*/ 25 h 57"/>
                  <a:gd name="T16" fmla="*/ 108 w 161"/>
                  <a:gd name="T17" fmla="*/ 28 h 57"/>
                  <a:gd name="T18" fmla="*/ 108 w 161"/>
                  <a:gd name="T19" fmla="*/ 28 h 57"/>
                  <a:gd name="T20" fmla="*/ 112 w 161"/>
                  <a:gd name="T21" fmla="*/ 29 h 57"/>
                  <a:gd name="T22" fmla="*/ 116 w 161"/>
                  <a:gd name="T23" fmla="*/ 30 h 57"/>
                  <a:gd name="T24" fmla="*/ 120 w 161"/>
                  <a:gd name="T25" fmla="*/ 30 h 57"/>
                  <a:gd name="T26" fmla="*/ 124 w 161"/>
                  <a:gd name="T27" fmla="*/ 31 h 57"/>
                  <a:gd name="T28" fmla="*/ 134 w 161"/>
                  <a:gd name="T29" fmla="*/ 34 h 57"/>
                  <a:gd name="T30" fmla="*/ 142 w 161"/>
                  <a:gd name="T31" fmla="*/ 38 h 57"/>
                  <a:gd name="T32" fmla="*/ 152 w 161"/>
                  <a:gd name="T33" fmla="*/ 41 h 57"/>
                  <a:gd name="T34" fmla="*/ 161 w 161"/>
                  <a:gd name="T35" fmla="*/ 44 h 57"/>
                  <a:gd name="T36" fmla="*/ 154 w 161"/>
                  <a:gd name="T37" fmla="*/ 57 h 57"/>
                  <a:gd name="T38" fmla="*/ 147 w 161"/>
                  <a:gd name="T39" fmla="*/ 54 h 57"/>
                  <a:gd name="T40" fmla="*/ 138 w 161"/>
                  <a:gd name="T41" fmla="*/ 51 h 57"/>
                  <a:gd name="T42" fmla="*/ 129 w 161"/>
                  <a:gd name="T43" fmla="*/ 48 h 57"/>
                  <a:gd name="T44" fmla="*/ 120 w 161"/>
                  <a:gd name="T45" fmla="*/ 45 h 57"/>
                  <a:gd name="T46" fmla="*/ 116 w 161"/>
                  <a:gd name="T47" fmla="*/ 44 h 57"/>
                  <a:gd name="T48" fmla="*/ 112 w 161"/>
                  <a:gd name="T49" fmla="*/ 44 h 57"/>
                  <a:gd name="T50" fmla="*/ 109 w 161"/>
                  <a:gd name="T51" fmla="*/ 43 h 57"/>
                  <a:gd name="T52" fmla="*/ 106 w 161"/>
                  <a:gd name="T53" fmla="*/ 42 h 57"/>
                  <a:gd name="T54" fmla="*/ 104 w 161"/>
                  <a:gd name="T55" fmla="*/ 42 h 57"/>
                  <a:gd name="T56" fmla="*/ 92 w 161"/>
                  <a:gd name="T57" fmla="*/ 40 h 57"/>
                  <a:gd name="T58" fmla="*/ 80 w 161"/>
                  <a:gd name="T59" fmla="*/ 37 h 57"/>
                  <a:gd name="T60" fmla="*/ 69 w 161"/>
                  <a:gd name="T61" fmla="*/ 34 h 57"/>
                  <a:gd name="T62" fmla="*/ 59 w 161"/>
                  <a:gd name="T63" fmla="*/ 33 h 57"/>
                  <a:gd name="T64" fmla="*/ 38 w 161"/>
                  <a:gd name="T65" fmla="*/ 29 h 57"/>
                  <a:gd name="T66" fmla="*/ 25 w 161"/>
                  <a:gd name="T67" fmla="*/ 25 h 57"/>
                  <a:gd name="T68" fmla="*/ 14 w 161"/>
                  <a:gd name="T69" fmla="*/ 20 h 57"/>
                  <a:gd name="T70" fmla="*/ 0 w 161"/>
                  <a:gd name="T71" fmla="*/ 13 h 57"/>
                  <a:gd name="T72" fmla="*/ 2 w 161"/>
                  <a:gd name="T7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" h="57">
                    <a:moveTo>
                      <a:pt x="2" y="0"/>
                    </a:moveTo>
                    <a:lnTo>
                      <a:pt x="15" y="6"/>
                    </a:lnTo>
                    <a:lnTo>
                      <a:pt x="27" y="11"/>
                    </a:lnTo>
                    <a:lnTo>
                      <a:pt x="41" y="14"/>
                    </a:lnTo>
                    <a:lnTo>
                      <a:pt x="62" y="18"/>
                    </a:lnTo>
                    <a:lnTo>
                      <a:pt x="71" y="20"/>
                    </a:lnTo>
                    <a:lnTo>
                      <a:pt x="82" y="23"/>
                    </a:lnTo>
                    <a:lnTo>
                      <a:pt x="94" y="25"/>
                    </a:lnTo>
                    <a:lnTo>
                      <a:pt x="108" y="28"/>
                    </a:lnTo>
                    <a:lnTo>
                      <a:pt x="108" y="28"/>
                    </a:lnTo>
                    <a:lnTo>
                      <a:pt x="112" y="29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34" y="34"/>
                    </a:lnTo>
                    <a:lnTo>
                      <a:pt x="142" y="38"/>
                    </a:lnTo>
                    <a:lnTo>
                      <a:pt x="152" y="41"/>
                    </a:lnTo>
                    <a:lnTo>
                      <a:pt x="161" y="44"/>
                    </a:lnTo>
                    <a:lnTo>
                      <a:pt x="154" y="57"/>
                    </a:lnTo>
                    <a:lnTo>
                      <a:pt x="147" y="54"/>
                    </a:lnTo>
                    <a:lnTo>
                      <a:pt x="138" y="51"/>
                    </a:lnTo>
                    <a:lnTo>
                      <a:pt x="129" y="48"/>
                    </a:lnTo>
                    <a:lnTo>
                      <a:pt x="120" y="45"/>
                    </a:lnTo>
                    <a:lnTo>
                      <a:pt x="116" y="44"/>
                    </a:lnTo>
                    <a:lnTo>
                      <a:pt x="112" y="44"/>
                    </a:lnTo>
                    <a:lnTo>
                      <a:pt x="109" y="43"/>
                    </a:lnTo>
                    <a:lnTo>
                      <a:pt x="106" y="42"/>
                    </a:lnTo>
                    <a:lnTo>
                      <a:pt x="104" y="42"/>
                    </a:lnTo>
                    <a:lnTo>
                      <a:pt x="92" y="40"/>
                    </a:lnTo>
                    <a:lnTo>
                      <a:pt x="80" y="37"/>
                    </a:lnTo>
                    <a:lnTo>
                      <a:pt x="69" y="34"/>
                    </a:lnTo>
                    <a:lnTo>
                      <a:pt x="59" y="33"/>
                    </a:lnTo>
                    <a:lnTo>
                      <a:pt x="38" y="29"/>
                    </a:lnTo>
                    <a:lnTo>
                      <a:pt x="25" y="25"/>
                    </a:lnTo>
                    <a:lnTo>
                      <a:pt x="14" y="20"/>
                    </a:lnTo>
                    <a:lnTo>
                      <a:pt x="0" y="1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2" name="Freeform 279">
                <a:extLst>
                  <a:ext uri="{FF2B5EF4-FFF2-40B4-BE49-F238E27FC236}">
                    <a16:creationId xmlns:a16="http://schemas.microsoft.com/office/drawing/2014/main" xmlns="" id="{F1BACEE3-5281-40CD-BFA9-6FDEE3AD8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3482"/>
                <a:ext cx="7" cy="11"/>
              </a:xfrm>
              <a:custGeom>
                <a:avLst/>
                <a:gdLst>
                  <a:gd name="T0" fmla="*/ 0 w 28"/>
                  <a:gd name="T1" fmla="*/ 0 h 42"/>
                  <a:gd name="T2" fmla="*/ 1 w 28"/>
                  <a:gd name="T3" fmla="*/ 1 h 42"/>
                  <a:gd name="T4" fmla="*/ 8 w 28"/>
                  <a:gd name="T5" fmla="*/ 5 h 42"/>
                  <a:gd name="T6" fmla="*/ 12 w 28"/>
                  <a:gd name="T7" fmla="*/ 9 h 42"/>
                  <a:gd name="T8" fmla="*/ 15 w 28"/>
                  <a:gd name="T9" fmla="*/ 14 h 42"/>
                  <a:gd name="T10" fmla="*/ 17 w 28"/>
                  <a:gd name="T11" fmla="*/ 19 h 42"/>
                  <a:gd name="T12" fmla="*/ 17 w 28"/>
                  <a:gd name="T13" fmla="*/ 26 h 42"/>
                  <a:gd name="T14" fmla="*/ 17 w 28"/>
                  <a:gd name="T15" fmla="*/ 35 h 42"/>
                  <a:gd name="T16" fmla="*/ 17 w 28"/>
                  <a:gd name="T17" fmla="*/ 39 h 42"/>
                  <a:gd name="T18" fmla="*/ 17 w 28"/>
                  <a:gd name="T19" fmla="*/ 41 h 42"/>
                  <a:gd name="T20" fmla="*/ 19 w 28"/>
                  <a:gd name="T21" fmla="*/ 42 h 42"/>
                  <a:gd name="T22" fmla="*/ 22 w 28"/>
                  <a:gd name="T23" fmla="*/ 37 h 42"/>
                  <a:gd name="T24" fmla="*/ 24 w 28"/>
                  <a:gd name="T25" fmla="*/ 28 h 42"/>
                  <a:gd name="T26" fmla="*/ 26 w 28"/>
                  <a:gd name="T27" fmla="*/ 14 h 42"/>
                  <a:gd name="T28" fmla="*/ 28 w 28"/>
                  <a:gd name="T29" fmla="*/ 7 h 42"/>
                  <a:gd name="T30" fmla="*/ 0 w 28"/>
                  <a:gd name="T3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42">
                    <a:moveTo>
                      <a:pt x="0" y="0"/>
                    </a:moveTo>
                    <a:lnTo>
                      <a:pt x="1" y="1"/>
                    </a:lnTo>
                    <a:lnTo>
                      <a:pt x="8" y="5"/>
                    </a:lnTo>
                    <a:lnTo>
                      <a:pt x="12" y="9"/>
                    </a:lnTo>
                    <a:lnTo>
                      <a:pt x="15" y="14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7" y="35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4" y="28"/>
                    </a:lnTo>
                    <a:lnTo>
                      <a:pt x="26" y="14"/>
                    </a:lnTo>
                    <a:lnTo>
                      <a:pt x="28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3" name="Freeform 280">
                <a:extLst>
                  <a:ext uri="{FF2B5EF4-FFF2-40B4-BE49-F238E27FC236}">
                    <a16:creationId xmlns:a16="http://schemas.microsoft.com/office/drawing/2014/main" xmlns="" id="{F57FA513-9715-4B5D-AE0B-B6785D37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3486"/>
                <a:ext cx="7" cy="10"/>
              </a:xfrm>
              <a:custGeom>
                <a:avLst/>
                <a:gdLst>
                  <a:gd name="T0" fmla="*/ 0 w 28"/>
                  <a:gd name="T1" fmla="*/ 0 h 40"/>
                  <a:gd name="T2" fmla="*/ 1 w 28"/>
                  <a:gd name="T3" fmla="*/ 1 h 40"/>
                  <a:gd name="T4" fmla="*/ 7 w 28"/>
                  <a:gd name="T5" fmla="*/ 6 h 40"/>
                  <a:gd name="T6" fmla="*/ 10 w 28"/>
                  <a:gd name="T7" fmla="*/ 9 h 40"/>
                  <a:gd name="T8" fmla="*/ 15 w 28"/>
                  <a:gd name="T9" fmla="*/ 13 h 40"/>
                  <a:gd name="T10" fmla="*/ 17 w 28"/>
                  <a:gd name="T11" fmla="*/ 19 h 40"/>
                  <a:gd name="T12" fmla="*/ 17 w 28"/>
                  <a:gd name="T13" fmla="*/ 25 h 40"/>
                  <a:gd name="T14" fmla="*/ 16 w 28"/>
                  <a:gd name="T15" fmla="*/ 33 h 40"/>
                  <a:gd name="T16" fmla="*/ 16 w 28"/>
                  <a:gd name="T17" fmla="*/ 38 h 40"/>
                  <a:gd name="T18" fmla="*/ 17 w 28"/>
                  <a:gd name="T19" fmla="*/ 40 h 40"/>
                  <a:gd name="T20" fmla="*/ 18 w 28"/>
                  <a:gd name="T21" fmla="*/ 40 h 40"/>
                  <a:gd name="T22" fmla="*/ 20 w 28"/>
                  <a:gd name="T23" fmla="*/ 36 h 40"/>
                  <a:gd name="T24" fmla="*/ 22 w 28"/>
                  <a:gd name="T25" fmla="*/ 27 h 40"/>
                  <a:gd name="T26" fmla="*/ 25 w 28"/>
                  <a:gd name="T27" fmla="*/ 13 h 40"/>
                  <a:gd name="T28" fmla="*/ 28 w 28"/>
                  <a:gd name="T29" fmla="*/ 7 h 40"/>
                  <a:gd name="T30" fmla="*/ 0 w 28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40">
                    <a:moveTo>
                      <a:pt x="0" y="0"/>
                    </a:moveTo>
                    <a:lnTo>
                      <a:pt x="1" y="1"/>
                    </a:lnTo>
                    <a:lnTo>
                      <a:pt x="7" y="6"/>
                    </a:lnTo>
                    <a:lnTo>
                      <a:pt x="10" y="9"/>
                    </a:lnTo>
                    <a:lnTo>
                      <a:pt x="15" y="13"/>
                    </a:lnTo>
                    <a:lnTo>
                      <a:pt x="17" y="19"/>
                    </a:lnTo>
                    <a:lnTo>
                      <a:pt x="17" y="25"/>
                    </a:lnTo>
                    <a:lnTo>
                      <a:pt x="16" y="33"/>
                    </a:lnTo>
                    <a:lnTo>
                      <a:pt x="16" y="38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36"/>
                    </a:lnTo>
                    <a:lnTo>
                      <a:pt x="22" y="27"/>
                    </a:lnTo>
                    <a:lnTo>
                      <a:pt x="25" y="13"/>
                    </a:lnTo>
                    <a:lnTo>
                      <a:pt x="28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4" name="Freeform 281">
                <a:extLst>
                  <a:ext uri="{FF2B5EF4-FFF2-40B4-BE49-F238E27FC236}">
                    <a16:creationId xmlns:a16="http://schemas.microsoft.com/office/drawing/2014/main" xmlns="" id="{DFECA2D1-5B65-4A1A-8008-FB8BEFB5B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3333"/>
                <a:ext cx="12" cy="15"/>
              </a:xfrm>
              <a:custGeom>
                <a:avLst/>
                <a:gdLst>
                  <a:gd name="T0" fmla="*/ 49 w 49"/>
                  <a:gd name="T1" fmla="*/ 24 h 59"/>
                  <a:gd name="T2" fmla="*/ 47 w 49"/>
                  <a:gd name="T3" fmla="*/ 23 h 59"/>
                  <a:gd name="T4" fmla="*/ 33 w 49"/>
                  <a:gd name="T5" fmla="*/ 22 h 59"/>
                  <a:gd name="T6" fmla="*/ 26 w 49"/>
                  <a:gd name="T7" fmla="*/ 22 h 59"/>
                  <a:gd name="T8" fmla="*/ 17 w 49"/>
                  <a:gd name="T9" fmla="*/ 24 h 59"/>
                  <a:gd name="T10" fmla="*/ 14 w 49"/>
                  <a:gd name="T11" fmla="*/ 25 h 59"/>
                  <a:gd name="T12" fmla="*/ 12 w 49"/>
                  <a:gd name="T13" fmla="*/ 28 h 59"/>
                  <a:gd name="T14" fmla="*/ 10 w 49"/>
                  <a:gd name="T15" fmla="*/ 31 h 59"/>
                  <a:gd name="T16" fmla="*/ 7 w 49"/>
                  <a:gd name="T17" fmla="*/ 36 h 59"/>
                  <a:gd name="T18" fmla="*/ 4 w 49"/>
                  <a:gd name="T19" fmla="*/ 50 h 59"/>
                  <a:gd name="T20" fmla="*/ 2 w 49"/>
                  <a:gd name="T21" fmla="*/ 58 h 59"/>
                  <a:gd name="T22" fmla="*/ 1 w 49"/>
                  <a:gd name="T23" fmla="*/ 59 h 59"/>
                  <a:gd name="T24" fmla="*/ 0 w 49"/>
                  <a:gd name="T25" fmla="*/ 59 h 59"/>
                  <a:gd name="T26" fmla="*/ 0 w 49"/>
                  <a:gd name="T27" fmla="*/ 58 h 59"/>
                  <a:gd name="T28" fmla="*/ 0 w 49"/>
                  <a:gd name="T29" fmla="*/ 56 h 59"/>
                  <a:gd name="T30" fmla="*/ 2 w 49"/>
                  <a:gd name="T31" fmla="*/ 0 h 59"/>
                  <a:gd name="T32" fmla="*/ 49 w 49"/>
                  <a:gd name="T33" fmla="*/ 2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59">
                    <a:moveTo>
                      <a:pt x="49" y="24"/>
                    </a:moveTo>
                    <a:lnTo>
                      <a:pt x="47" y="23"/>
                    </a:lnTo>
                    <a:lnTo>
                      <a:pt x="33" y="22"/>
                    </a:lnTo>
                    <a:lnTo>
                      <a:pt x="26" y="22"/>
                    </a:lnTo>
                    <a:lnTo>
                      <a:pt x="17" y="24"/>
                    </a:lnTo>
                    <a:lnTo>
                      <a:pt x="14" y="25"/>
                    </a:lnTo>
                    <a:lnTo>
                      <a:pt x="12" y="28"/>
                    </a:lnTo>
                    <a:lnTo>
                      <a:pt x="10" y="31"/>
                    </a:lnTo>
                    <a:lnTo>
                      <a:pt x="7" y="36"/>
                    </a:lnTo>
                    <a:lnTo>
                      <a:pt x="4" y="50"/>
                    </a:lnTo>
                    <a:lnTo>
                      <a:pt x="2" y="58"/>
                    </a:lnTo>
                    <a:lnTo>
                      <a:pt x="1" y="59"/>
                    </a:lnTo>
                    <a:lnTo>
                      <a:pt x="0" y="59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2" y="0"/>
                    </a:lnTo>
                    <a:lnTo>
                      <a:pt x="4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5" name="Freeform 282">
                <a:extLst>
                  <a:ext uri="{FF2B5EF4-FFF2-40B4-BE49-F238E27FC236}">
                    <a16:creationId xmlns:a16="http://schemas.microsoft.com/office/drawing/2014/main" xmlns="" id="{4A075CF2-85C7-46DF-B3CB-54EC68D8A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" y="3345"/>
                <a:ext cx="12" cy="14"/>
              </a:xfrm>
              <a:custGeom>
                <a:avLst/>
                <a:gdLst>
                  <a:gd name="T0" fmla="*/ 49 w 49"/>
                  <a:gd name="T1" fmla="*/ 23 h 58"/>
                  <a:gd name="T2" fmla="*/ 45 w 49"/>
                  <a:gd name="T3" fmla="*/ 23 h 58"/>
                  <a:gd name="T4" fmla="*/ 32 w 49"/>
                  <a:gd name="T5" fmla="*/ 21 h 58"/>
                  <a:gd name="T6" fmla="*/ 25 w 49"/>
                  <a:gd name="T7" fmla="*/ 21 h 58"/>
                  <a:gd name="T8" fmla="*/ 17 w 49"/>
                  <a:gd name="T9" fmla="*/ 23 h 58"/>
                  <a:gd name="T10" fmla="*/ 14 w 49"/>
                  <a:gd name="T11" fmla="*/ 25 h 58"/>
                  <a:gd name="T12" fmla="*/ 12 w 49"/>
                  <a:gd name="T13" fmla="*/ 27 h 58"/>
                  <a:gd name="T14" fmla="*/ 10 w 49"/>
                  <a:gd name="T15" fmla="*/ 30 h 58"/>
                  <a:gd name="T16" fmla="*/ 8 w 49"/>
                  <a:gd name="T17" fmla="*/ 35 h 58"/>
                  <a:gd name="T18" fmla="*/ 4 w 49"/>
                  <a:gd name="T19" fmla="*/ 49 h 58"/>
                  <a:gd name="T20" fmla="*/ 2 w 49"/>
                  <a:gd name="T21" fmla="*/ 56 h 58"/>
                  <a:gd name="T22" fmla="*/ 1 w 49"/>
                  <a:gd name="T23" fmla="*/ 57 h 58"/>
                  <a:gd name="T24" fmla="*/ 0 w 49"/>
                  <a:gd name="T25" fmla="*/ 58 h 58"/>
                  <a:gd name="T26" fmla="*/ 0 w 49"/>
                  <a:gd name="T27" fmla="*/ 57 h 58"/>
                  <a:gd name="T28" fmla="*/ 0 w 49"/>
                  <a:gd name="T29" fmla="*/ 55 h 58"/>
                  <a:gd name="T30" fmla="*/ 2 w 49"/>
                  <a:gd name="T31" fmla="*/ 0 h 58"/>
                  <a:gd name="T32" fmla="*/ 49 w 49"/>
                  <a:gd name="T33" fmla="*/ 2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58">
                    <a:moveTo>
                      <a:pt x="49" y="23"/>
                    </a:moveTo>
                    <a:lnTo>
                      <a:pt x="45" y="23"/>
                    </a:lnTo>
                    <a:lnTo>
                      <a:pt x="32" y="21"/>
                    </a:lnTo>
                    <a:lnTo>
                      <a:pt x="25" y="21"/>
                    </a:lnTo>
                    <a:lnTo>
                      <a:pt x="17" y="23"/>
                    </a:lnTo>
                    <a:lnTo>
                      <a:pt x="14" y="25"/>
                    </a:lnTo>
                    <a:lnTo>
                      <a:pt x="12" y="27"/>
                    </a:lnTo>
                    <a:lnTo>
                      <a:pt x="10" y="30"/>
                    </a:lnTo>
                    <a:lnTo>
                      <a:pt x="8" y="35"/>
                    </a:lnTo>
                    <a:lnTo>
                      <a:pt x="4" y="49"/>
                    </a:lnTo>
                    <a:lnTo>
                      <a:pt x="2" y="56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2" y="0"/>
                    </a:lnTo>
                    <a:lnTo>
                      <a:pt x="49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6" name="Freeform 283">
                <a:extLst>
                  <a:ext uri="{FF2B5EF4-FFF2-40B4-BE49-F238E27FC236}">
                    <a16:creationId xmlns:a16="http://schemas.microsoft.com/office/drawing/2014/main" xmlns="" id="{8992F99F-98FC-44F4-A215-C7046EFDD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3352"/>
                <a:ext cx="9" cy="11"/>
              </a:xfrm>
              <a:custGeom>
                <a:avLst/>
                <a:gdLst>
                  <a:gd name="T0" fmla="*/ 37 w 37"/>
                  <a:gd name="T1" fmla="*/ 19 h 46"/>
                  <a:gd name="T2" fmla="*/ 36 w 37"/>
                  <a:gd name="T3" fmla="*/ 19 h 46"/>
                  <a:gd name="T4" fmla="*/ 25 w 37"/>
                  <a:gd name="T5" fmla="*/ 16 h 46"/>
                  <a:gd name="T6" fmla="*/ 20 w 37"/>
                  <a:gd name="T7" fmla="*/ 16 h 46"/>
                  <a:gd name="T8" fmla="*/ 13 w 37"/>
                  <a:gd name="T9" fmla="*/ 19 h 46"/>
                  <a:gd name="T10" fmla="*/ 11 w 37"/>
                  <a:gd name="T11" fmla="*/ 20 h 46"/>
                  <a:gd name="T12" fmla="*/ 9 w 37"/>
                  <a:gd name="T13" fmla="*/ 22 h 46"/>
                  <a:gd name="T14" fmla="*/ 7 w 37"/>
                  <a:gd name="T15" fmla="*/ 24 h 46"/>
                  <a:gd name="T16" fmla="*/ 6 w 37"/>
                  <a:gd name="T17" fmla="*/ 27 h 46"/>
                  <a:gd name="T18" fmla="*/ 4 w 37"/>
                  <a:gd name="T19" fmla="*/ 38 h 46"/>
                  <a:gd name="T20" fmla="*/ 2 w 37"/>
                  <a:gd name="T21" fmla="*/ 44 h 46"/>
                  <a:gd name="T22" fmla="*/ 0 w 37"/>
                  <a:gd name="T23" fmla="*/ 46 h 46"/>
                  <a:gd name="T24" fmla="*/ 0 w 37"/>
                  <a:gd name="T25" fmla="*/ 46 h 46"/>
                  <a:gd name="T26" fmla="*/ 0 w 37"/>
                  <a:gd name="T27" fmla="*/ 44 h 46"/>
                  <a:gd name="T28" fmla="*/ 0 w 37"/>
                  <a:gd name="T29" fmla="*/ 43 h 46"/>
                  <a:gd name="T30" fmla="*/ 2 w 37"/>
                  <a:gd name="T31" fmla="*/ 0 h 46"/>
                  <a:gd name="T32" fmla="*/ 37 w 37"/>
                  <a:gd name="T3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6">
                    <a:moveTo>
                      <a:pt x="37" y="19"/>
                    </a:moveTo>
                    <a:lnTo>
                      <a:pt x="36" y="19"/>
                    </a:lnTo>
                    <a:lnTo>
                      <a:pt x="25" y="16"/>
                    </a:lnTo>
                    <a:lnTo>
                      <a:pt x="20" y="16"/>
                    </a:lnTo>
                    <a:lnTo>
                      <a:pt x="13" y="19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2" y="0"/>
                    </a:lnTo>
                    <a:lnTo>
                      <a:pt x="37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7" name="Freeform 284">
                <a:extLst>
                  <a:ext uri="{FF2B5EF4-FFF2-40B4-BE49-F238E27FC236}">
                    <a16:creationId xmlns:a16="http://schemas.microsoft.com/office/drawing/2014/main" xmlns="" id="{0A41EAC6-E575-4704-8F6C-04A302F9F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4" y="3365"/>
                <a:ext cx="9" cy="11"/>
              </a:xfrm>
              <a:custGeom>
                <a:avLst/>
                <a:gdLst>
                  <a:gd name="T0" fmla="*/ 37 w 37"/>
                  <a:gd name="T1" fmla="*/ 18 h 45"/>
                  <a:gd name="T2" fmla="*/ 36 w 37"/>
                  <a:gd name="T3" fmla="*/ 18 h 45"/>
                  <a:gd name="T4" fmla="*/ 25 w 37"/>
                  <a:gd name="T5" fmla="*/ 16 h 45"/>
                  <a:gd name="T6" fmla="*/ 19 w 37"/>
                  <a:gd name="T7" fmla="*/ 17 h 45"/>
                  <a:gd name="T8" fmla="*/ 13 w 37"/>
                  <a:gd name="T9" fmla="*/ 18 h 45"/>
                  <a:gd name="T10" fmla="*/ 11 w 37"/>
                  <a:gd name="T11" fmla="*/ 20 h 45"/>
                  <a:gd name="T12" fmla="*/ 9 w 37"/>
                  <a:gd name="T13" fmla="*/ 22 h 45"/>
                  <a:gd name="T14" fmla="*/ 7 w 37"/>
                  <a:gd name="T15" fmla="*/ 24 h 45"/>
                  <a:gd name="T16" fmla="*/ 5 w 37"/>
                  <a:gd name="T17" fmla="*/ 28 h 45"/>
                  <a:gd name="T18" fmla="*/ 3 w 37"/>
                  <a:gd name="T19" fmla="*/ 39 h 45"/>
                  <a:gd name="T20" fmla="*/ 1 w 37"/>
                  <a:gd name="T21" fmla="*/ 44 h 45"/>
                  <a:gd name="T22" fmla="*/ 1 w 37"/>
                  <a:gd name="T23" fmla="*/ 45 h 45"/>
                  <a:gd name="T24" fmla="*/ 0 w 37"/>
                  <a:gd name="T25" fmla="*/ 45 h 45"/>
                  <a:gd name="T26" fmla="*/ 0 w 37"/>
                  <a:gd name="T27" fmla="*/ 44 h 45"/>
                  <a:gd name="T28" fmla="*/ 0 w 37"/>
                  <a:gd name="T29" fmla="*/ 43 h 45"/>
                  <a:gd name="T30" fmla="*/ 1 w 37"/>
                  <a:gd name="T31" fmla="*/ 0 h 45"/>
                  <a:gd name="T32" fmla="*/ 37 w 37"/>
                  <a:gd name="T33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5">
                    <a:moveTo>
                      <a:pt x="37" y="18"/>
                    </a:moveTo>
                    <a:lnTo>
                      <a:pt x="36" y="18"/>
                    </a:lnTo>
                    <a:lnTo>
                      <a:pt x="25" y="16"/>
                    </a:lnTo>
                    <a:lnTo>
                      <a:pt x="19" y="17"/>
                    </a:lnTo>
                    <a:lnTo>
                      <a:pt x="13" y="18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7" y="24"/>
                    </a:lnTo>
                    <a:lnTo>
                      <a:pt x="5" y="28"/>
                    </a:lnTo>
                    <a:lnTo>
                      <a:pt x="3" y="39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1" y="0"/>
                    </a:lnTo>
                    <a:lnTo>
                      <a:pt x="3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8" name="Freeform 285">
                <a:extLst>
                  <a:ext uri="{FF2B5EF4-FFF2-40B4-BE49-F238E27FC236}">
                    <a16:creationId xmlns:a16="http://schemas.microsoft.com/office/drawing/2014/main" xmlns="" id="{ABF31356-5DCF-4BAD-A0B2-B34953A1E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9" y="3359"/>
                <a:ext cx="12" cy="14"/>
              </a:xfrm>
              <a:custGeom>
                <a:avLst/>
                <a:gdLst>
                  <a:gd name="T0" fmla="*/ 46 w 46"/>
                  <a:gd name="T1" fmla="*/ 22 h 55"/>
                  <a:gd name="T2" fmla="*/ 44 w 46"/>
                  <a:gd name="T3" fmla="*/ 22 h 55"/>
                  <a:gd name="T4" fmla="*/ 31 w 46"/>
                  <a:gd name="T5" fmla="*/ 20 h 55"/>
                  <a:gd name="T6" fmla="*/ 23 w 46"/>
                  <a:gd name="T7" fmla="*/ 20 h 55"/>
                  <a:gd name="T8" fmla="*/ 17 w 46"/>
                  <a:gd name="T9" fmla="*/ 22 h 55"/>
                  <a:gd name="T10" fmla="*/ 14 w 46"/>
                  <a:gd name="T11" fmla="*/ 24 h 55"/>
                  <a:gd name="T12" fmla="*/ 11 w 46"/>
                  <a:gd name="T13" fmla="*/ 26 h 55"/>
                  <a:gd name="T14" fmla="*/ 9 w 46"/>
                  <a:gd name="T15" fmla="*/ 30 h 55"/>
                  <a:gd name="T16" fmla="*/ 8 w 46"/>
                  <a:gd name="T17" fmla="*/ 33 h 55"/>
                  <a:gd name="T18" fmla="*/ 5 w 46"/>
                  <a:gd name="T19" fmla="*/ 47 h 55"/>
                  <a:gd name="T20" fmla="*/ 2 w 46"/>
                  <a:gd name="T21" fmla="*/ 53 h 55"/>
                  <a:gd name="T22" fmla="*/ 2 w 46"/>
                  <a:gd name="T23" fmla="*/ 54 h 55"/>
                  <a:gd name="T24" fmla="*/ 1 w 46"/>
                  <a:gd name="T25" fmla="*/ 55 h 55"/>
                  <a:gd name="T26" fmla="*/ 1 w 46"/>
                  <a:gd name="T27" fmla="*/ 54 h 55"/>
                  <a:gd name="T28" fmla="*/ 0 w 46"/>
                  <a:gd name="T29" fmla="*/ 52 h 55"/>
                  <a:gd name="T30" fmla="*/ 3 w 46"/>
                  <a:gd name="T31" fmla="*/ 0 h 55"/>
                  <a:gd name="T32" fmla="*/ 46 w 46"/>
                  <a:gd name="T33" fmla="*/ 2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55">
                    <a:moveTo>
                      <a:pt x="46" y="22"/>
                    </a:moveTo>
                    <a:lnTo>
                      <a:pt x="44" y="22"/>
                    </a:lnTo>
                    <a:lnTo>
                      <a:pt x="31" y="20"/>
                    </a:lnTo>
                    <a:lnTo>
                      <a:pt x="23" y="20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1" y="26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47"/>
                    </a:lnTo>
                    <a:lnTo>
                      <a:pt x="2" y="53"/>
                    </a:lnTo>
                    <a:lnTo>
                      <a:pt x="2" y="54"/>
                    </a:lnTo>
                    <a:lnTo>
                      <a:pt x="1" y="55"/>
                    </a:lnTo>
                    <a:lnTo>
                      <a:pt x="1" y="54"/>
                    </a:lnTo>
                    <a:lnTo>
                      <a:pt x="0" y="52"/>
                    </a:lnTo>
                    <a:lnTo>
                      <a:pt x="3" y="0"/>
                    </a:lnTo>
                    <a:lnTo>
                      <a:pt x="46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9" name="Freeform 286">
                <a:extLst>
                  <a:ext uri="{FF2B5EF4-FFF2-40B4-BE49-F238E27FC236}">
                    <a16:creationId xmlns:a16="http://schemas.microsoft.com/office/drawing/2014/main" xmlns="" id="{0A67D822-EC5A-48C3-8421-69736463E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3379"/>
                <a:ext cx="9" cy="12"/>
              </a:xfrm>
              <a:custGeom>
                <a:avLst/>
                <a:gdLst>
                  <a:gd name="T0" fmla="*/ 38 w 38"/>
                  <a:gd name="T1" fmla="*/ 19 h 46"/>
                  <a:gd name="T2" fmla="*/ 36 w 38"/>
                  <a:gd name="T3" fmla="*/ 19 h 46"/>
                  <a:gd name="T4" fmla="*/ 26 w 38"/>
                  <a:gd name="T5" fmla="*/ 16 h 46"/>
                  <a:gd name="T6" fmla="*/ 20 w 38"/>
                  <a:gd name="T7" fmla="*/ 18 h 46"/>
                  <a:gd name="T8" fmla="*/ 13 w 38"/>
                  <a:gd name="T9" fmla="*/ 19 h 46"/>
                  <a:gd name="T10" fmla="*/ 11 w 38"/>
                  <a:gd name="T11" fmla="*/ 20 h 46"/>
                  <a:gd name="T12" fmla="*/ 9 w 38"/>
                  <a:gd name="T13" fmla="*/ 22 h 46"/>
                  <a:gd name="T14" fmla="*/ 8 w 38"/>
                  <a:gd name="T15" fmla="*/ 25 h 46"/>
                  <a:gd name="T16" fmla="*/ 7 w 38"/>
                  <a:gd name="T17" fmla="*/ 28 h 46"/>
                  <a:gd name="T18" fmla="*/ 4 w 38"/>
                  <a:gd name="T19" fmla="*/ 39 h 46"/>
                  <a:gd name="T20" fmla="*/ 3 w 38"/>
                  <a:gd name="T21" fmla="*/ 44 h 46"/>
                  <a:gd name="T22" fmla="*/ 1 w 38"/>
                  <a:gd name="T23" fmla="*/ 46 h 46"/>
                  <a:gd name="T24" fmla="*/ 0 w 38"/>
                  <a:gd name="T25" fmla="*/ 46 h 46"/>
                  <a:gd name="T26" fmla="*/ 0 w 38"/>
                  <a:gd name="T27" fmla="*/ 44 h 46"/>
                  <a:gd name="T28" fmla="*/ 0 w 38"/>
                  <a:gd name="T29" fmla="*/ 43 h 46"/>
                  <a:gd name="T30" fmla="*/ 3 w 38"/>
                  <a:gd name="T31" fmla="*/ 0 h 46"/>
                  <a:gd name="T32" fmla="*/ 38 w 38"/>
                  <a:gd name="T3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46">
                    <a:moveTo>
                      <a:pt x="38" y="19"/>
                    </a:moveTo>
                    <a:lnTo>
                      <a:pt x="36" y="19"/>
                    </a:lnTo>
                    <a:lnTo>
                      <a:pt x="26" y="16"/>
                    </a:lnTo>
                    <a:lnTo>
                      <a:pt x="20" y="18"/>
                    </a:lnTo>
                    <a:lnTo>
                      <a:pt x="13" y="19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8" y="25"/>
                    </a:lnTo>
                    <a:lnTo>
                      <a:pt x="7" y="28"/>
                    </a:lnTo>
                    <a:lnTo>
                      <a:pt x="4" y="39"/>
                    </a:lnTo>
                    <a:lnTo>
                      <a:pt x="3" y="44"/>
                    </a:lnTo>
                    <a:lnTo>
                      <a:pt x="1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3" y="0"/>
                    </a:lnTo>
                    <a:lnTo>
                      <a:pt x="3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0" name="Freeform 287">
                <a:extLst>
                  <a:ext uri="{FF2B5EF4-FFF2-40B4-BE49-F238E27FC236}">
                    <a16:creationId xmlns:a16="http://schemas.microsoft.com/office/drawing/2014/main" xmlns="" id="{5AEDF375-FB5F-47DA-BA96-214683061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2" y="3384"/>
                <a:ext cx="10" cy="11"/>
              </a:xfrm>
              <a:custGeom>
                <a:avLst/>
                <a:gdLst>
                  <a:gd name="T0" fmla="*/ 36 w 36"/>
                  <a:gd name="T1" fmla="*/ 17 h 45"/>
                  <a:gd name="T2" fmla="*/ 35 w 36"/>
                  <a:gd name="T3" fmla="*/ 17 h 45"/>
                  <a:gd name="T4" fmla="*/ 24 w 36"/>
                  <a:gd name="T5" fmla="*/ 16 h 45"/>
                  <a:gd name="T6" fmla="*/ 19 w 36"/>
                  <a:gd name="T7" fmla="*/ 16 h 45"/>
                  <a:gd name="T8" fmla="*/ 13 w 36"/>
                  <a:gd name="T9" fmla="*/ 17 h 45"/>
                  <a:gd name="T10" fmla="*/ 10 w 36"/>
                  <a:gd name="T11" fmla="*/ 19 h 45"/>
                  <a:gd name="T12" fmla="*/ 8 w 36"/>
                  <a:gd name="T13" fmla="*/ 20 h 45"/>
                  <a:gd name="T14" fmla="*/ 6 w 36"/>
                  <a:gd name="T15" fmla="*/ 23 h 45"/>
                  <a:gd name="T16" fmla="*/ 5 w 36"/>
                  <a:gd name="T17" fmla="*/ 26 h 45"/>
                  <a:gd name="T18" fmla="*/ 3 w 36"/>
                  <a:gd name="T19" fmla="*/ 37 h 45"/>
                  <a:gd name="T20" fmla="*/ 1 w 36"/>
                  <a:gd name="T21" fmla="*/ 43 h 45"/>
                  <a:gd name="T22" fmla="*/ 1 w 36"/>
                  <a:gd name="T23" fmla="*/ 44 h 45"/>
                  <a:gd name="T24" fmla="*/ 0 w 36"/>
                  <a:gd name="T25" fmla="*/ 45 h 45"/>
                  <a:gd name="T26" fmla="*/ 0 w 36"/>
                  <a:gd name="T27" fmla="*/ 44 h 45"/>
                  <a:gd name="T28" fmla="*/ 0 w 36"/>
                  <a:gd name="T29" fmla="*/ 42 h 45"/>
                  <a:gd name="T30" fmla="*/ 1 w 36"/>
                  <a:gd name="T31" fmla="*/ 0 h 45"/>
                  <a:gd name="T32" fmla="*/ 36 w 36"/>
                  <a:gd name="T33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5">
                    <a:moveTo>
                      <a:pt x="36" y="17"/>
                    </a:moveTo>
                    <a:lnTo>
                      <a:pt x="35" y="17"/>
                    </a:lnTo>
                    <a:lnTo>
                      <a:pt x="24" y="16"/>
                    </a:lnTo>
                    <a:lnTo>
                      <a:pt x="19" y="16"/>
                    </a:lnTo>
                    <a:lnTo>
                      <a:pt x="13" y="17"/>
                    </a:lnTo>
                    <a:lnTo>
                      <a:pt x="10" y="19"/>
                    </a:lnTo>
                    <a:lnTo>
                      <a:pt x="8" y="20"/>
                    </a:lnTo>
                    <a:lnTo>
                      <a:pt x="6" y="23"/>
                    </a:lnTo>
                    <a:lnTo>
                      <a:pt x="5" y="26"/>
                    </a:lnTo>
                    <a:lnTo>
                      <a:pt x="3" y="37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0"/>
                    </a:lnTo>
                    <a:lnTo>
                      <a:pt x="36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1" name="Freeform 288">
                <a:extLst>
                  <a:ext uri="{FF2B5EF4-FFF2-40B4-BE49-F238E27FC236}">
                    <a16:creationId xmlns:a16="http://schemas.microsoft.com/office/drawing/2014/main" xmlns="" id="{EE5AC0FE-DC18-4136-AC91-E98694D45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8" y="3398"/>
                <a:ext cx="9" cy="11"/>
              </a:xfrm>
              <a:custGeom>
                <a:avLst/>
                <a:gdLst>
                  <a:gd name="T0" fmla="*/ 38 w 38"/>
                  <a:gd name="T1" fmla="*/ 17 h 45"/>
                  <a:gd name="T2" fmla="*/ 36 w 38"/>
                  <a:gd name="T3" fmla="*/ 17 h 45"/>
                  <a:gd name="T4" fmla="*/ 26 w 38"/>
                  <a:gd name="T5" fmla="*/ 16 h 45"/>
                  <a:gd name="T6" fmla="*/ 19 w 38"/>
                  <a:gd name="T7" fmla="*/ 16 h 45"/>
                  <a:gd name="T8" fmla="*/ 14 w 38"/>
                  <a:gd name="T9" fmla="*/ 17 h 45"/>
                  <a:gd name="T10" fmla="*/ 12 w 38"/>
                  <a:gd name="T11" fmla="*/ 19 h 45"/>
                  <a:gd name="T12" fmla="*/ 10 w 38"/>
                  <a:gd name="T13" fmla="*/ 20 h 45"/>
                  <a:gd name="T14" fmla="*/ 8 w 38"/>
                  <a:gd name="T15" fmla="*/ 23 h 45"/>
                  <a:gd name="T16" fmla="*/ 7 w 38"/>
                  <a:gd name="T17" fmla="*/ 27 h 45"/>
                  <a:gd name="T18" fmla="*/ 4 w 38"/>
                  <a:gd name="T19" fmla="*/ 37 h 45"/>
                  <a:gd name="T20" fmla="*/ 2 w 38"/>
                  <a:gd name="T21" fmla="*/ 43 h 45"/>
                  <a:gd name="T22" fmla="*/ 1 w 38"/>
                  <a:gd name="T23" fmla="*/ 44 h 45"/>
                  <a:gd name="T24" fmla="*/ 1 w 38"/>
                  <a:gd name="T25" fmla="*/ 45 h 45"/>
                  <a:gd name="T26" fmla="*/ 0 w 38"/>
                  <a:gd name="T27" fmla="*/ 44 h 45"/>
                  <a:gd name="T28" fmla="*/ 0 w 38"/>
                  <a:gd name="T29" fmla="*/ 42 h 45"/>
                  <a:gd name="T30" fmla="*/ 2 w 38"/>
                  <a:gd name="T31" fmla="*/ 0 h 45"/>
                  <a:gd name="T32" fmla="*/ 38 w 38"/>
                  <a:gd name="T33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45">
                    <a:moveTo>
                      <a:pt x="38" y="17"/>
                    </a:moveTo>
                    <a:lnTo>
                      <a:pt x="36" y="17"/>
                    </a:lnTo>
                    <a:lnTo>
                      <a:pt x="26" y="16"/>
                    </a:lnTo>
                    <a:lnTo>
                      <a:pt x="19" y="16"/>
                    </a:lnTo>
                    <a:lnTo>
                      <a:pt x="14" y="17"/>
                    </a:lnTo>
                    <a:lnTo>
                      <a:pt x="12" y="19"/>
                    </a:lnTo>
                    <a:lnTo>
                      <a:pt x="10" y="20"/>
                    </a:lnTo>
                    <a:lnTo>
                      <a:pt x="8" y="23"/>
                    </a:lnTo>
                    <a:lnTo>
                      <a:pt x="7" y="27"/>
                    </a:lnTo>
                    <a:lnTo>
                      <a:pt x="4" y="37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0"/>
                    </a:lnTo>
                    <a:lnTo>
                      <a:pt x="38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2" name="Freeform 289">
                <a:extLst>
                  <a:ext uri="{FF2B5EF4-FFF2-40B4-BE49-F238E27FC236}">
                    <a16:creationId xmlns:a16="http://schemas.microsoft.com/office/drawing/2014/main" xmlns="" id="{3D270F82-3A1A-48F0-B894-31E515E82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3377"/>
                <a:ext cx="12" cy="14"/>
              </a:xfrm>
              <a:custGeom>
                <a:avLst/>
                <a:gdLst>
                  <a:gd name="T0" fmla="*/ 47 w 47"/>
                  <a:gd name="T1" fmla="*/ 22 h 57"/>
                  <a:gd name="T2" fmla="*/ 45 w 47"/>
                  <a:gd name="T3" fmla="*/ 22 h 57"/>
                  <a:gd name="T4" fmla="*/ 32 w 47"/>
                  <a:gd name="T5" fmla="*/ 20 h 57"/>
                  <a:gd name="T6" fmla="*/ 24 w 47"/>
                  <a:gd name="T7" fmla="*/ 20 h 57"/>
                  <a:gd name="T8" fmla="*/ 17 w 47"/>
                  <a:gd name="T9" fmla="*/ 22 h 57"/>
                  <a:gd name="T10" fmla="*/ 14 w 47"/>
                  <a:gd name="T11" fmla="*/ 23 h 57"/>
                  <a:gd name="T12" fmla="*/ 12 w 47"/>
                  <a:gd name="T13" fmla="*/ 27 h 57"/>
                  <a:gd name="T14" fmla="*/ 9 w 47"/>
                  <a:gd name="T15" fmla="*/ 30 h 57"/>
                  <a:gd name="T16" fmla="*/ 8 w 47"/>
                  <a:gd name="T17" fmla="*/ 34 h 57"/>
                  <a:gd name="T18" fmla="*/ 5 w 47"/>
                  <a:gd name="T19" fmla="*/ 47 h 57"/>
                  <a:gd name="T20" fmla="*/ 2 w 47"/>
                  <a:gd name="T21" fmla="*/ 55 h 57"/>
                  <a:gd name="T22" fmla="*/ 1 w 47"/>
                  <a:gd name="T23" fmla="*/ 56 h 57"/>
                  <a:gd name="T24" fmla="*/ 1 w 47"/>
                  <a:gd name="T25" fmla="*/ 57 h 57"/>
                  <a:gd name="T26" fmla="*/ 0 w 47"/>
                  <a:gd name="T27" fmla="*/ 56 h 57"/>
                  <a:gd name="T28" fmla="*/ 0 w 47"/>
                  <a:gd name="T29" fmla="*/ 53 h 57"/>
                  <a:gd name="T30" fmla="*/ 3 w 47"/>
                  <a:gd name="T31" fmla="*/ 0 h 57"/>
                  <a:gd name="T32" fmla="*/ 47 w 47"/>
                  <a:gd name="T3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57">
                    <a:moveTo>
                      <a:pt x="47" y="22"/>
                    </a:moveTo>
                    <a:lnTo>
                      <a:pt x="45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17" y="22"/>
                    </a:lnTo>
                    <a:lnTo>
                      <a:pt x="14" y="23"/>
                    </a:lnTo>
                    <a:lnTo>
                      <a:pt x="12" y="27"/>
                    </a:lnTo>
                    <a:lnTo>
                      <a:pt x="9" y="30"/>
                    </a:lnTo>
                    <a:lnTo>
                      <a:pt x="8" y="34"/>
                    </a:lnTo>
                    <a:lnTo>
                      <a:pt x="5" y="47"/>
                    </a:lnTo>
                    <a:lnTo>
                      <a:pt x="2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0" y="56"/>
                    </a:lnTo>
                    <a:lnTo>
                      <a:pt x="0" y="53"/>
                    </a:lnTo>
                    <a:lnTo>
                      <a:pt x="3" y="0"/>
                    </a:lnTo>
                    <a:lnTo>
                      <a:pt x="47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3" name="Freeform 290">
                <a:extLst>
                  <a:ext uri="{FF2B5EF4-FFF2-40B4-BE49-F238E27FC236}">
                    <a16:creationId xmlns:a16="http://schemas.microsoft.com/office/drawing/2014/main" xmlns="" id="{E5F61AAA-5F20-4DE6-821D-DF35CFF94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3396"/>
                <a:ext cx="10" cy="12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9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2 w 42"/>
                  <a:gd name="T11" fmla="*/ 22 h 51"/>
                  <a:gd name="T12" fmla="*/ 10 w 42"/>
                  <a:gd name="T13" fmla="*/ 24 h 51"/>
                  <a:gd name="T14" fmla="*/ 9 w 42"/>
                  <a:gd name="T15" fmla="*/ 27 h 51"/>
                  <a:gd name="T16" fmla="*/ 7 w 42"/>
                  <a:gd name="T17" fmla="*/ 30 h 51"/>
                  <a:gd name="T18" fmla="*/ 4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7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7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4" name="Freeform 291">
                <a:extLst>
                  <a:ext uri="{FF2B5EF4-FFF2-40B4-BE49-F238E27FC236}">
                    <a16:creationId xmlns:a16="http://schemas.microsoft.com/office/drawing/2014/main" xmlns="" id="{99372B44-1B9B-428D-B256-8D51E34A6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3395"/>
                <a:ext cx="11" cy="12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8 w 42"/>
                  <a:gd name="T5" fmla="*/ 18 h 50"/>
                  <a:gd name="T6" fmla="*/ 22 w 42"/>
                  <a:gd name="T7" fmla="*/ 18 h 50"/>
                  <a:gd name="T8" fmla="*/ 16 w 42"/>
                  <a:gd name="T9" fmla="*/ 20 h 50"/>
                  <a:gd name="T10" fmla="*/ 12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1 h 50"/>
                  <a:gd name="T18" fmla="*/ 5 w 42"/>
                  <a:gd name="T19" fmla="*/ 43 h 50"/>
                  <a:gd name="T20" fmla="*/ 3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3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6" y="20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5" y="43"/>
                    </a:lnTo>
                    <a:lnTo>
                      <a:pt x="3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3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5" name="Freeform 292">
                <a:extLst>
                  <a:ext uri="{FF2B5EF4-FFF2-40B4-BE49-F238E27FC236}">
                    <a16:creationId xmlns:a16="http://schemas.microsoft.com/office/drawing/2014/main" xmlns="" id="{044390B5-4FB4-463B-81A7-E6B7D5E0F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3411"/>
                <a:ext cx="10" cy="13"/>
              </a:xfrm>
              <a:custGeom>
                <a:avLst/>
                <a:gdLst>
                  <a:gd name="T0" fmla="*/ 42 w 42"/>
                  <a:gd name="T1" fmla="*/ 19 h 50"/>
                  <a:gd name="T2" fmla="*/ 40 w 42"/>
                  <a:gd name="T3" fmla="*/ 19 h 50"/>
                  <a:gd name="T4" fmla="*/ 28 w 42"/>
                  <a:gd name="T5" fmla="*/ 18 h 50"/>
                  <a:gd name="T6" fmla="*/ 22 w 42"/>
                  <a:gd name="T7" fmla="*/ 18 h 50"/>
                  <a:gd name="T8" fmla="*/ 16 w 42"/>
                  <a:gd name="T9" fmla="*/ 19 h 50"/>
                  <a:gd name="T10" fmla="*/ 12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0 h 50"/>
                  <a:gd name="T18" fmla="*/ 5 w 42"/>
                  <a:gd name="T19" fmla="*/ 42 h 50"/>
                  <a:gd name="T20" fmla="*/ 3 w 42"/>
                  <a:gd name="T21" fmla="*/ 48 h 50"/>
                  <a:gd name="T22" fmla="*/ 2 w 42"/>
                  <a:gd name="T23" fmla="*/ 49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7 h 50"/>
                  <a:gd name="T30" fmla="*/ 3 w 42"/>
                  <a:gd name="T31" fmla="*/ 0 h 50"/>
                  <a:gd name="T32" fmla="*/ 42 w 42"/>
                  <a:gd name="T33" fmla="*/ 1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19"/>
                    </a:moveTo>
                    <a:lnTo>
                      <a:pt x="40" y="19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6" name="Freeform 293">
                <a:extLst>
                  <a:ext uri="{FF2B5EF4-FFF2-40B4-BE49-F238E27FC236}">
                    <a16:creationId xmlns:a16="http://schemas.microsoft.com/office/drawing/2014/main" xmlns="" id="{ACB26ED2-8262-40B0-89F0-45A833EF2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" y="3372"/>
                <a:ext cx="9" cy="11"/>
              </a:xfrm>
              <a:custGeom>
                <a:avLst/>
                <a:gdLst>
                  <a:gd name="T0" fmla="*/ 36 w 36"/>
                  <a:gd name="T1" fmla="*/ 17 h 44"/>
                  <a:gd name="T2" fmla="*/ 35 w 36"/>
                  <a:gd name="T3" fmla="*/ 17 h 44"/>
                  <a:gd name="T4" fmla="*/ 25 w 36"/>
                  <a:gd name="T5" fmla="*/ 16 h 44"/>
                  <a:gd name="T6" fmla="*/ 19 w 36"/>
                  <a:gd name="T7" fmla="*/ 16 h 44"/>
                  <a:gd name="T8" fmla="*/ 13 w 36"/>
                  <a:gd name="T9" fmla="*/ 17 h 44"/>
                  <a:gd name="T10" fmla="*/ 10 w 36"/>
                  <a:gd name="T11" fmla="*/ 18 h 44"/>
                  <a:gd name="T12" fmla="*/ 8 w 36"/>
                  <a:gd name="T13" fmla="*/ 21 h 44"/>
                  <a:gd name="T14" fmla="*/ 7 w 36"/>
                  <a:gd name="T15" fmla="*/ 24 h 44"/>
                  <a:gd name="T16" fmla="*/ 6 w 36"/>
                  <a:gd name="T17" fmla="*/ 27 h 44"/>
                  <a:gd name="T18" fmla="*/ 3 w 36"/>
                  <a:gd name="T19" fmla="*/ 38 h 44"/>
                  <a:gd name="T20" fmla="*/ 1 w 36"/>
                  <a:gd name="T21" fmla="*/ 43 h 44"/>
                  <a:gd name="T22" fmla="*/ 1 w 36"/>
                  <a:gd name="T23" fmla="*/ 44 h 44"/>
                  <a:gd name="T24" fmla="*/ 0 w 36"/>
                  <a:gd name="T25" fmla="*/ 44 h 44"/>
                  <a:gd name="T26" fmla="*/ 0 w 36"/>
                  <a:gd name="T27" fmla="*/ 44 h 44"/>
                  <a:gd name="T28" fmla="*/ 0 w 36"/>
                  <a:gd name="T29" fmla="*/ 42 h 44"/>
                  <a:gd name="T30" fmla="*/ 2 w 36"/>
                  <a:gd name="T31" fmla="*/ 0 h 44"/>
                  <a:gd name="T32" fmla="*/ 36 w 36"/>
                  <a:gd name="T33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4">
                    <a:moveTo>
                      <a:pt x="36" y="17"/>
                    </a:moveTo>
                    <a:lnTo>
                      <a:pt x="35" y="17"/>
                    </a:lnTo>
                    <a:lnTo>
                      <a:pt x="25" y="16"/>
                    </a:lnTo>
                    <a:lnTo>
                      <a:pt x="19" y="16"/>
                    </a:lnTo>
                    <a:lnTo>
                      <a:pt x="13" y="17"/>
                    </a:lnTo>
                    <a:lnTo>
                      <a:pt x="10" y="18"/>
                    </a:lnTo>
                    <a:lnTo>
                      <a:pt x="8" y="21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3" y="38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0"/>
                    </a:lnTo>
                    <a:lnTo>
                      <a:pt x="36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7" name="Freeform 294">
                <a:extLst>
                  <a:ext uri="{FF2B5EF4-FFF2-40B4-BE49-F238E27FC236}">
                    <a16:creationId xmlns:a16="http://schemas.microsoft.com/office/drawing/2014/main" xmlns="" id="{DACB7181-BD04-499C-9521-1BF44B8F1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360"/>
                <a:ext cx="10" cy="11"/>
              </a:xfrm>
              <a:custGeom>
                <a:avLst/>
                <a:gdLst>
                  <a:gd name="T0" fmla="*/ 37 w 37"/>
                  <a:gd name="T1" fmla="*/ 18 h 45"/>
                  <a:gd name="T2" fmla="*/ 36 w 37"/>
                  <a:gd name="T3" fmla="*/ 18 h 45"/>
                  <a:gd name="T4" fmla="*/ 26 w 37"/>
                  <a:gd name="T5" fmla="*/ 16 h 45"/>
                  <a:gd name="T6" fmla="*/ 19 w 37"/>
                  <a:gd name="T7" fmla="*/ 16 h 45"/>
                  <a:gd name="T8" fmla="*/ 13 w 37"/>
                  <a:gd name="T9" fmla="*/ 18 h 45"/>
                  <a:gd name="T10" fmla="*/ 11 w 37"/>
                  <a:gd name="T11" fmla="*/ 19 h 45"/>
                  <a:gd name="T12" fmla="*/ 9 w 37"/>
                  <a:gd name="T13" fmla="*/ 21 h 45"/>
                  <a:gd name="T14" fmla="*/ 7 w 37"/>
                  <a:gd name="T15" fmla="*/ 23 h 45"/>
                  <a:gd name="T16" fmla="*/ 6 w 37"/>
                  <a:gd name="T17" fmla="*/ 27 h 45"/>
                  <a:gd name="T18" fmla="*/ 3 w 37"/>
                  <a:gd name="T19" fmla="*/ 37 h 45"/>
                  <a:gd name="T20" fmla="*/ 1 w 37"/>
                  <a:gd name="T21" fmla="*/ 44 h 45"/>
                  <a:gd name="T22" fmla="*/ 1 w 37"/>
                  <a:gd name="T23" fmla="*/ 45 h 45"/>
                  <a:gd name="T24" fmla="*/ 0 w 37"/>
                  <a:gd name="T25" fmla="*/ 45 h 45"/>
                  <a:gd name="T26" fmla="*/ 0 w 37"/>
                  <a:gd name="T27" fmla="*/ 44 h 45"/>
                  <a:gd name="T28" fmla="*/ 0 w 37"/>
                  <a:gd name="T29" fmla="*/ 43 h 45"/>
                  <a:gd name="T30" fmla="*/ 2 w 37"/>
                  <a:gd name="T31" fmla="*/ 0 h 45"/>
                  <a:gd name="T32" fmla="*/ 37 w 37"/>
                  <a:gd name="T33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5">
                    <a:moveTo>
                      <a:pt x="37" y="18"/>
                    </a:moveTo>
                    <a:lnTo>
                      <a:pt x="36" y="18"/>
                    </a:lnTo>
                    <a:lnTo>
                      <a:pt x="26" y="16"/>
                    </a:lnTo>
                    <a:lnTo>
                      <a:pt x="19" y="16"/>
                    </a:lnTo>
                    <a:lnTo>
                      <a:pt x="13" y="18"/>
                    </a:lnTo>
                    <a:lnTo>
                      <a:pt x="11" y="19"/>
                    </a:lnTo>
                    <a:lnTo>
                      <a:pt x="9" y="21"/>
                    </a:lnTo>
                    <a:lnTo>
                      <a:pt x="7" y="23"/>
                    </a:lnTo>
                    <a:lnTo>
                      <a:pt x="6" y="27"/>
                    </a:lnTo>
                    <a:lnTo>
                      <a:pt x="3" y="37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2" y="0"/>
                    </a:lnTo>
                    <a:lnTo>
                      <a:pt x="3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8" name="Freeform 295">
                <a:extLst>
                  <a:ext uri="{FF2B5EF4-FFF2-40B4-BE49-F238E27FC236}">
                    <a16:creationId xmlns:a16="http://schemas.microsoft.com/office/drawing/2014/main" xmlns="" id="{47165990-9DCD-4FBB-B5C8-6E31F6B35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2" y="3496"/>
                <a:ext cx="6" cy="10"/>
              </a:xfrm>
              <a:custGeom>
                <a:avLst/>
                <a:gdLst>
                  <a:gd name="T0" fmla="*/ 0 w 27"/>
                  <a:gd name="T1" fmla="*/ 0 h 40"/>
                  <a:gd name="T2" fmla="*/ 0 w 27"/>
                  <a:gd name="T3" fmla="*/ 1 h 40"/>
                  <a:gd name="T4" fmla="*/ 6 w 27"/>
                  <a:gd name="T5" fmla="*/ 5 h 40"/>
                  <a:gd name="T6" fmla="*/ 11 w 27"/>
                  <a:gd name="T7" fmla="*/ 9 h 40"/>
                  <a:gd name="T8" fmla="*/ 14 w 27"/>
                  <a:gd name="T9" fmla="*/ 13 h 40"/>
                  <a:gd name="T10" fmla="*/ 16 w 27"/>
                  <a:gd name="T11" fmla="*/ 18 h 40"/>
                  <a:gd name="T12" fmla="*/ 16 w 27"/>
                  <a:gd name="T13" fmla="*/ 26 h 40"/>
                  <a:gd name="T14" fmla="*/ 16 w 27"/>
                  <a:gd name="T15" fmla="*/ 33 h 40"/>
                  <a:gd name="T16" fmla="*/ 16 w 27"/>
                  <a:gd name="T17" fmla="*/ 38 h 40"/>
                  <a:gd name="T18" fmla="*/ 17 w 27"/>
                  <a:gd name="T19" fmla="*/ 40 h 40"/>
                  <a:gd name="T20" fmla="*/ 18 w 27"/>
                  <a:gd name="T21" fmla="*/ 40 h 40"/>
                  <a:gd name="T22" fmla="*/ 20 w 27"/>
                  <a:gd name="T23" fmla="*/ 36 h 40"/>
                  <a:gd name="T24" fmla="*/ 23 w 27"/>
                  <a:gd name="T25" fmla="*/ 27 h 40"/>
                  <a:gd name="T26" fmla="*/ 26 w 27"/>
                  <a:gd name="T27" fmla="*/ 13 h 40"/>
                  <a:gd name="T28" fmla="*/ 27 w 27"/>
                  <a:gd name="T29" fmla="*/ 7 h 40"/>
                  <a:gd name="T30" fmla="*/ 0 w 27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0">
                    <a:moveTo>
                      <a:pt x="0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11" y="9"/>
                    </a:lnTo>
                    <a:lnTo>
                      <a:pt x="14" y="13"/>
                    </a:lnTo>
                    <a:lnTo>
                      <a:pt x="16" y="18"/>
                    </a:lnTo>
                    <a:lnTo>
                      <a:pt x="16" y="26"/>
                    </a:lnTo>
                    <a:lnTo>
                      <a:pt x="16" y="33"/>
                    </a:lnTo>
                    <a:lnTo>
                      <a:pt x="16" y="38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36"/>
                    </a:lnTo>
                    <a:lnTo>
                      <a:pt x="23" y="27"/>
                    </a:lnTo>
                    <a:lnTo>
                      <a:pt x="26" y="13"/>
                    </a:lnTo>
                    <a:lnTo>
                      <a:pt x="27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9" name="Freeform 296">
                <a:extLst>
                  <a:ext uri="{FF2B5EF4-FFF2-40B4-BE49-F238E27FC236}">
                    <a16:creationId xmlns:a16="http://schemas.microsoft.com/office/drawing/2014/main" xmlns="" id="{3C6F0109-BEB1-4592-86D5-0EFA56A64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3502"/>
                <a:ext cx="7" cy="10"/>
              </a:xfrm>
              <a:custGeom>
                <a:avLst/>
                <a:gdLst>
                  <a:gd name="T0" fmla="*/ 0 w 29"/>
                  <a:gd name="T1" fmla="*/ 0 h 40"/>
                  <a:gd name="T2" fmla="*/ 2 w 29"/>
                  <a:gd name="T3" fmla="*/ 1 h 40"/>
                  <a:gd name="T4" fmla="*/ 8 w 29"/>
                  <a:gd name="T5" fmla="*/ 4 h 40"/>
                  <a:gd name="T6" fmla="*/ 12 w 29"/>
                  <a:gd name="T7" fmla="*/ 8 h 40"/>
                  <a:gd name="T8" fmla="*/ 16 w 29"/>
                  <a:gd name="T9" fmla="*/ 13 h 40"/>
                  <a:gd name="T10" fmla="*/ 18 w 29"/>
                  <a:gd name="T11" fmla="*/ 18 h 40"/>
                  <a:gd name="T12" fmla="*/ 18 w 29"/>
                  <a:gd name="T13" fmla="*/ 25 h 40"/>
                  <a:gd name="T14" fmla="*/ 18 w 29"/>
                  <a:gd name="T15" fmla="*/ 32 h 40"/>
                  <a:gd name="T16" fmla="*/ 18 w 29"/>
                  <a:gd name="T17" fmla="*/ 38 h 40"/>
                  <a:gd name="T18" fmla="*/ 18 w 29"/>
                  <a:gd name="T19" fmla="*/ 40 h 40"/>
                  <a:gd name="T20" fmla="*/ 19 w 29"/>
                  <a:gd name="T21" fmla="*/ 40 h 40"/>
                  <a:gd name="T22" fmla="*/ 22 w 29"/>
                  <a:gd name="T23" fmla="*/ 35 h 40"/>
                  <a:gd name="T24" fmla="*/ 24 w 29"/>
                  <a:gd name="T25" fmla="*/ 27 h 40"/>
                  <a:gd name="T26" fmla="*/ 26 w 29"/>
                  <a:gd name="T27" fmla="*/ 13 h 40"/>
                  <a:gd name="T28" fmla="*/ 29 w 29"/>
                  <a:gd name="T29" fmla="*/ 6 h 40"/>
                  <a:gd name="T30" fmla="*/ 0 w 29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0">
                    <a:moveTo>
                      <a:pt x="0" y="0"/>
                    </a:moveTo>
                    <a:lnTo>
                      <a:pt x="2" y="1"/>
                    </a:lnTo>
                    <a:lnTo>
                      <a:pt x="8" y="4"/>
                    </a:lnTo>
                    <a:lnTo>
                      <a:pt x="12" y="8"/>
                    </a:lnTo>
                    <a:lnTo>
                      <a:pt x="16" y="13"/>
                    </a:lnTo>
                    <a:lnTo>
                      <a:pt x="18" y="18"/>
                    </a:lnTo>
                    <a:lnTo>
                      <a:pt x="18" y="25"/>
                    </a:lnTo>
                    <a:lnTo>
                      <a:pt x="18" y="32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9" y="40"/>
                    </a:lnTo>
                    <a:lnTo>
                      <a:pt x="22" y="35"/>
                    </a:lnTo>
                    <a:lnTo>
                      <a:pt x="24" y="27"/>
                    </a:lnTo>
                    <a:lnTo>
                      <a:pt x="26" y="13"/>
                    </a:lnTo>
                    <a:lnTo>
                      <a:pt x="29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0" name="Freeform 297">
                <a:extLst>
                  <a:ext uri="{FF2B5EF4-FFF2-40B4-BE49-F238E27FC236}">
                    <a16:creationId xmlns:a16="http://schemas.microsoft.com/office/drawing/2014/main" xmlns="" id="{A419CC52-1723-4A49-A350-E5FFE907C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3" y="3488"/>
                <a:ext cx="8" cy="12"/>
              </a:xfrm>
              <a:custGeom>
                <a:avLst/>
                <a:gdLst>
                  <a:gd name="T0" fmla="*/ 0 w 35"/>
                  <a:gd name="T1" fmla="*/ 3 h 45"/>
                  <a:gd name="T2" fmla="*/ 0 w 35"/>
                  <a:gd name="T3" fmla="*/ 4 h 45"/>
                  <a:gd name="T4" fmla="*/ 3 w 35"/>
                  <a:gd name="T5" fmla="*/ 6 h 45"/>
                  <a:gd name="T6" fmla="*/ 6 w 35"/>
                  <a:gd name="T7" fmla="*/ 8 h 45"/>
                  <a:gd name="T8" fmla="*/ 11 w 35"/>
                  <a:gd name="T9" fmla="*/ 11 h 45"/>
                  <a:gd name="T10" fmla="*/ 15 w 35"/>
                  <a:gd name="T11" fmla="*/ 14 h 45"/>
                  <a:gd name="T12" fmla="*/ 20 w 35"/>
                  <a:gd name="T13" fmla="*/ 18 h 45"/>
                  <a:gd name="T14" fmla="*/ 22 w 35"/>
                  <a:gd name="T15" fmla="*/ 21 h 45"/>
                  <a:gd name="T16" fmla="*/ 23 w 35"/>
                  <a:gd name="T17" fmla="*/ 24 h 45"/>
                  <a:gd name="T18" fmla="*/ 23 w 35"/>
                  <a:gd name="T19" fmla="*/ 27 h 45"/>
                  <a:gd name="T20" fmla="*/ 23 w 35"/>
                  <a:gd name="T21" fmla="*/ 30 h 45"/>
                  <a:gd name="T22" fmla="*/ 23 w 35"/>
                  <a:gd name="T23" fmla="*/ 38 h 45"/>
                  <a:gd name="T24" fmla="*/ 23 w 35"/>
                  <a:gd name="T25" fmla="*/ 43 h 45"/>
                  <a:gd name="T26" fmla="*/ 23 w 35"/>
                  <a:gd name="T27" fmla="*/ 45 h 45"/>
                  <a:gd name="T28" fmla="*/ 24 w 35"/>
                  <a:gd name="T29" fmla="*/ 45 h 45"/>
                  <a:gd name="T30" fmla="*/ 27 w 35"/>
                  <a:gd name="T31" fmla="*/ 41 h 45"/>
                  <a:gd name="T32" fmla="*/ 29 w 35"/>
                  <a:gd name="T33" fmla="*/ 32 h 45"/>
                  <a:gd name="T34" fmla="*/ 33 w 35"/>
                  <a:gd name="T35" fmla="*/ 18 h 45"/>
                  <a:gd name="T36" fmla="*/ 35 w 35"/>
                  <a:gd name="T37" fmla="*/ 12 h 45"/>
                  <a:gd name="T38" fmla="*/ 3 w 35"/>
                  <a:gd name="T39" fmla="*/ 0 h 45"/>
                  <a:gd name="T40" fmla="*/ 0 w 35"/>
                  <a:gd name="T41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45">
                    <a:moveTo>
                      <a:pt x="0" y="3"/>
                    </a:moveTo>
                    <a:lnTo>
                      <a:pt x="0" y="4"/>
                    </a:lnTo>
                    <a:lnTo>
                      <a:pt x="3" y="6"/>
                    </a:lnTo>
                    <a:lnTo>
                      <a:pt x="6" y="8"/>
                    </a:lnTo>
                    <a:lnTo>
                      <a:pt x="11" y="11"/>
                    </a:lnTo>
                    <a:lnTo>
                      <a:pt x="15" y="14"/>
                    </a:lnTo>
                    <a:lnTo>
                      <a:pt x="20" y="18"/>
                    </a:lnTo>
                    <a:lnTo>
                      <a:pt x="22" y="21"/>
                    </a:lnTo>
                    <a:lnTo>
                      <a:pt x="23" y="24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8"/>
                    </a:lnTo>
                    <a:lnTo>
                      <a:pt x="23" y="43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7" y="41"/>
                    </a:lnTo>
                    <a:lnTo>
                      <a:pt x="29" y="32"/>
                    </a:lnTo>
                    <a:lnTo>
                      <a:pt x="33" y="18"/>
                    </a:lnTo>
                    <a:lnTo>
                      <a:pt x="35" y="12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1" name="Freeform 298">
                <a:extLst>
                  <a:ext uri="{FF2B5EF4-FFF2-40B4-BE49-F238E27FC236}">
                    <a16:creationId xmlns:a16="http://schemas.microsoft.com/office/drawing/2014/main" xmlns="" id="{4E21D414-BC85-4FAE-AF09-1EEC46CD9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" y="3512"/>
                <a:ext cx="7" cy="7"/>
              </a:xfrm>
              <a:custGeom>
                <a:avLst/>
                <a:gdLst>
                  <a:gd name="T0" fmla="*/ 0 w 28"/>
                  <a:gd name="T1" fmla="*/ 0 h 28"/>
                  <a:gd name="T2" fmla="*/ 1 w 28"/>
                  <a:gd name="T3" fmla="*/ 0 h 28"/>
                  <a:gd name="T4" fmla="*/ 7 w 28"/>
                  <a:gd name="T5" fmla="*/ 3 h 28"/>
                  <a:gd name="T6" fmla="*/ 10 w 28"/>
                  <a:gd name="T7" fmla="*/ 5 h 28"/>
                  <a:gd name="T8" fmla="*/ 15 w 28"/>
                  <a:gd name="T9" fmla="*/ 8 h 28"/>
                  <a:gd name="T10" fmla="*/ 17 w 28"/>
                  <a:gd name="T11" fmla="*/ 13 h 28"/>
                  <a:gd name="T12" fmla="*/ 17 w 28"/>
                  <a:gd name="T13" fmla="*/ 17 h 28"/>
                  <a:gd name="T14" fmla="*/ 16 w 28"/>
                  <a:gd name="T15" fmla="*/ 22 h 28"/>
                  <a:gd name="T16" fmla="*/ 16 w 28"/>
                  <a:gd name="T17" fmla="*/ 26 h 28"/>
                  <a:gd name="T18" fmla="*/ 17 w 28"/>
                  <a:gd name="T19" fmla="*/ 28 h 28"/>
                  <a:gd name="T20" fmla="*/ 18 w 28"/>
                  <a:gd name="T21" fmla="*/ 28 h 28"/>
                  <a:gd name="T22" fmla="*/ 20 w 28"/>
                  <a:gd name="T23" fmla="*/ 25 h 28"/>
                  <a:gd name="T24" fmla="*/ 22 w 28"/>
                  <a:gd name="T25" fmla="*/ 18 h 28"/>
                  <a:gd name="T26" fmla="*/ 25 w 28"/>
                  <a:gd name="T27" fmla="*/ 8 h 28"/>
                  <a:gd name="T28" fmla="*/ 28 w 28"/>
                  <a:gd name="T29" fmla="*/ 4 h 28"/>
                  <a:gd name="T30" fmla="*/ 0 w 28"/>
                  <a:gd name="T3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8">
                    <a:moveTo>
                      <a:pt x="0" y="0"/>
                    </a:moveTo>
                    <a:lnTo>
                      <a:pt x="1" y="0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5" y="8"/>
                    </a:lnTo>
                    <a:lnTo>
                      <a:pt x="17" y="13"/>
                    </a:lnTo>
                    <a:lnTo>
                      <a:pt x="17" y="17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7" y="28"/>
                    </a:lnTo>
                    <a:lnTo>
                      <a:pt x="18" y="28"/>
                    </a:lnTo>
                    <a:lnTo>
                      <a:pt x="20" y="25"/>
                    </a:lnTo>
                    <a:lnTo>
                      <a:pt x="22" y="18"/>
                    </a:lnTo>
                    <a:lnTo>
                      <a:pt x="25" y="8"/>
                    </a:lnTo>
                    <a:lnTo>
                      <a:pt x="28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2" name="Freeform 299">
                <a:extLst>
                  <a:ext uri="{FF2B5EF4-FFF2-40B4-BE49-F238E27FC236}">
                    <a16:creationId xmlns:a16="http://schemas.microsoft.com/office/drawing/2014/main" xmlns="" id="{C5885B91-4DB9-4148-8517-54E723DD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3490"/>
                <a:ext cx="7" cy="9"/>
              </a:xfrm>
              <a:custGeom>
                <a:avLst/>
                <a:gdLst>
                  <a:gd name="T0" fmla="*/ 0 w 28"/>
                  <a:gd name="T1" fmla="*/ 0 h 37"/>
                  <a:gd name="T2" fmla="*/ 0 w 28"/>
                  <a:gd name="T3" fmla="*/ 1 h 37"/>
                  <a:gd name="T4" fmla="*/ 8 w 28"/>
                  <a:gd name="T5" fmla="*/ 5 h 37"/>
                  <a:gd name="T6" fmla="*/ 11 w 28"/>
                  <a:gd name="T7" fmla="*/ 8 h 37"/>
                  <a:gd name="T8" fmla="*/ 14 w 28"/>
                  <a:gd name="T9" fmla="*/ 12 h 37"/>
                  <a:gd name="T10" fmla="*/ 16 w 28"/>
                  <a:gd name="T11" fmla="*/ 18 h 37"/>
                  <a:gd name="T12" fmla="*/ 18 w 28"/>
                  <a:gd name="T13" fmla="*/ 23 h 37"/>
                  <a:gd name="T14" fmla="*/ 16 w 28"/>
                  <a:gd name="T15" fmla="*/ 30 h 37"/>
                  <a:gd name="T16" fmla="*/ 16 w 28"/>
                  <a:gd name="T17" fmla="*/ 34 h 37"/>
                  <a:gd name="T18" fmla="*/ 18 w 28"/>
                  <a:gd name="T19" fmla="*/ 36 h 37"/>
                  <a:gd name="T20" fmla="*/ 19 w 28"/>
                  <a:gd name="T21" fmla="*/ 37 h 37"/>
                  <a:gd name="T22" fmla="*/ 21 w 28"/>
                  <a:gd name="T23" fmla="*/ 33 h 37"/>
                  <a:gd name="T24" fmla="*/ 23 w 28"/>
                  <a:gd name="T25" fmla="*/ 25 h 37"/>
                  <a:gd name="T26" fmla="*/ 26 w 28"/>
                  <a:gd name="T27" fmla="*/ 12 h 37"/>
                  <a:gd name="T28" fmla="*/ 28 w 28"/>
                  <a:gd name="T29" fmla="*/ 6 h 37"/>
                  <a:gd name="T30" fmla="*/ 0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0" y="0"/>
                    </a:moveTo>
                    <a:lnTo>
                      <a:pt x="0" y="1"/>
                    </a:lnTo>
                    <a:lnTo>
                      <a:pt x="8" y="5"/>
                    </a:lnTo>
                    <a:lnTo>
                      <a:pt x="11" y="8"/>
                    </a:lnTo>
                    <a:lnTo>
                      <a:pt x="14" y="12"/>
                    </a:lnTo>
                    <a:lnTo>
                      <a:pt x="16" y="18"/>
                    </a:lnTo>
                    <a:lnTo>
                      <a:pt x="18" y="23"/>
                    </a:lnTo>
                    <a:lnTo>
                      <a:pt x="16" y="30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21" y="33"/>
                    </a:lnTo>
                    <a:lnTo>
                      <a:pt x="23" y="25"/>
                    </a:lnTo>
                    <a:lnTo>
                      <a:pt x="26" y="12"/>
                    </a:lnTo>
                    <a:lnTo>
                      <a:pt x="2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3" name="Freeform 300">
                <a:extLst>
                  <a:ext uri="{FF2B5EF4-FFF2-40B4-BE49-F238E27FC236}">
                    <a16:creationId xmlns:a16="http://schemas.microsoft.com/office/drawing/2014/main" xmlns="" id="{5B683203-7D0A-4206-B5A9-5FCE13EE5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5" y="3498"/>
                <a:ext cx="7" cy="9"/>
              </a:xfrm>
              <a:custGeom>
                <a:avLst/>
                <a:gdLst>
                  <a:gd name="T0" fmla="*/ 0 w 28"/>
                  <a:gd name="T1" fmla="*/ 0 h 36"/>
                  <a:gd name="T2" fmla="*/ 1 w 28"/>
                  <a:gd name="T3" fmla="*/ 1 h 36"/>
                  <a:gd name="T4" fmla="*/ 7 w 28"/>
                  <a:gd name="T5" fmla="*/ 5 h 36"/>
                  <a:gd name="T6" fmla="*/ 12 w 28"/>
                  <a:gd name="T7" fmla="*/ 8 h 36"/>
                  <a:gd name="T8" fmla="*/ 15 w 28"/>
                  <a:gd name="T9" fmla="*/ 12 h 36"/>
                  <a:gd name="T10" fmla="*/ 17 w 28"/>
                  <a:gd name="T11" fmla="*/ 17 h 36"/>
                  <a:gd name="T12" fmla="*/ 17 w 28"/>
                  <a:gd name="T13" fmla="*/ 23 h 36"/>
                  <a:gd name="T14" fmla="*/ 17 w 28"/>
                  <a:gd name="T15" fmla="*/ 30 h 36"/>
                  <a:gd name="T16" fmla="*/ 17 w 28"/>
                  <a:gd name="T17" fmla="*/ 34 h 36"/>
                  <a:gd name="T18" fmla="*/ 17 w 28"/>
                  <a:gd name="T19" fmla="*/ 36 h 36"/>
                  <a:gd name="T20" fmla="*/ 18 w 28"/>
                  <a:gd name="T21" fmla="*/ 36 h 36"/>
                  <a:gd name="T22" fmla="*/ 20 w 28"/>
                  <a:gd name="T23" fmla="*/ 32 h 36"/>
                  <a:gd name="T24" fmla="*/ 23 w 28"/>
                  <a:gd name="T25" fmla="*/ 25 h 36"/>
                  <a:gd name="T26" fmla="*/ 26 w 28"/>
                  <a:gd name="T27" fmla="*/ 12 h 36"/>
                  <a:gd name="T28" fmla="*/ 28 w 28"/>
                  <a:gd name="T29" fmla="*/ 6 h 36"/>
                  <a:gd name="T30" fmla="*/ 0 w 28"/>
                  <a:gd name="T3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6">
                    <a:moveTo>
                      <a:pt x="0" y="0"/>
                    </a:moveTo>
                    <a:lnTo>
                      <a:pt x="1" y="1"/>
                    </a:lnTo>
                    <a:lnTo>
                      <a:pt x="7" y="5"/>
                    </a:lnTo>
                    <a:lnTo>
                      <a:pt x="12" y="8"/>
                    </a:lnTo>
                    <a:lnTo>
                      <a:pt x="15" y="12"/>
                    </a:lnTo>
                    <a:lnTo>
                      <a:pt x="17" y="17"/>
                    </a:lnTo>
                    <a:lnTo>
                      <a:pt x="17" y="23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2"/>
                    </a:lnTo>
                    <a:lnTo>
                      <a:pt x="23" y="25"/>
                    </a:lnTo>
                    <a:lnTo>
                      <a:pt x="26" y="12"/>
                    </a:lnTo>
                    <a:lnTo>
                      <a:pt x="2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4" name="Freeform 301">
                <a:extLst>
                  <a:ext uri="{FF2B5EF4-FFF2-40B4-BE49-F238E27FC236}">
                    <a16:creationId xmlns:a16="http://schemas.microsoft.com/office/drawing/2014/main" xmlns="" id="{4CFA36BD-DE39-44CB-B3E2-2B2174867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3413"/>
                <a:ext cx="10" cy="13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8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2 w 42"/>
                  <a:gd name="T11" fmla="*/ 22 h 51"/>
                  <a:gd name="T12" fmla="*/ 10 w 42"/>
                  <a:gd name="T13" fmla="*/ 24 h 51"/>
                  <a:gd name="T14" fmla="*/ 8 w 42"/>
                  <a:gd name="T15" fmla="*/ 27 h 51"/>
                  <a:gd name="T16" fmla="*/ 7 w 42"/>
                  <a:gd name="T17" fmla="*/ 30 h 51"/>
                  <a:gd name="T18" fmla="*/ 4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9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5" name="Freeform 302">
                <a:extLst>
                  <a:ext uri="{FF2B5EF4-FFF2-40B4-BE49-F238E27FC236}">
                    <a16:creationId xmlns:a16="http://schemas.microsoft.com/office/drawing/2014/main" xmlns="" id="{C10070DA-9067-4D40-A174-9EF4E63A6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" y="3431"/>
                <a:ext cx="10" cy="12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9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3 w 42"/>
                  <a:gd name="T11" fmla="*/ 22 h 51"/>
                  <a:gd name="T12" fmla="*/ 10 w 42"/>
                  <a:gd name="T13" fmla="*/ 24 h 51"/>
                  <a:gd name="T14" fmla="*/ 9 w 42"/>
                  <a:gd name="T15" fmla="*/ 27 h 51"/>
                  <a:gd name="T16" fmla="*/ 8 w 42"/>
                  <a:gd name="T17" fmla="*/ 30 h 51"/>
                  <a:gd name="T18" fmla="*/ 5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1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3" y="22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5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6" name="Freeform 303">
                <a:extLst>
                  <a:ext uri="{FF2B5EF4-FFF2-40B4-BE49-F238E27FC236}">
                    <a16:creationId xmlns:a16="http://schemas.microsoft.com/office/drawing/2014/main" xmlns="" id="{AFFCD45C-9800-472A-9FAB-7E1A3D403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2" y="3429"/>
                <a:ext cx="10" cy="13"/>
              </a:xfrm>
              <a:custGeom>
                <a:avLst/>
                <a:gdLst>
                  <a:gd name="T0" fmla="*/ 42 w 42"/>
                  <a:gd name="T1" fmla="*/ 20 h 50"/>
                  <a:gd name="T2" fmla="*/ 41 w 42"/>
                  <a:gd name="T3" fmla="*/ 20 h 50"/>
                  <a:gd name="T4" fmla="*/ 29 w 42"/>
                  <a:gd name="T5" fmla="*/ 18 h 50"/>
                  <a:gd name="T6" fmla="*/ 22 w 42"/>
                  <a:gd name="T7" fmla="*/ 18 h 50"/>
                  <a:gd name="T8" fmla="*/ 16 w 42"/>
                  <a:gd name="T9" fmla="*/ 20 h 50"/>
                  <a:gd name="T10" fmla="*/ 13 w 42"/>
                  <a:gd name="T11" fmla="*/ 21 h 50"/>
                  <a:gd name="T12" fmla="*/ 10 w 42"/>
                  <a:gd name="T13" fmla="*/ 24 h 50"/>
                  <a:gd name="T14" fmla="*/ 8 w 42"/>
                  <a:gd name="T15" fmla="*/ 27 h 50"/>
                  <a:gd name="T16" fmla="*/ 7 w 42"/>
                  <a:gd name="T17" fmla="*/ 31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1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1" y="20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6" y="20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1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7" name="Freeform 304">
                <a:extLst>
                  <a:ext uri="{FF2B5EF4-FFF2-40B4-BE49-F238E27FC236}">
                    <a16:creationId xmlns:a16="http://schemas.microsoft.com/office/drawing/2014/main" xmlns="" id="{85EC7EB3-6E38-42A9-9475-B2C34604E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" y="3410"/>
                <a:ext cx="10" cy="13"/>
              </a:xfrm>
              <a:custGeom>
                <a:avLst/>
                <a:gdLst>
                  <a:gd name="T0" fmla="*/ 42 w 42"/>
                  <a:gd name="T1" fmla="*/ 20 h 51"/>
                  <a:gd name="T2" fmla="*/ 41 w 42"/>
                  <a:gd name="T3" fmla="*/ 20 h 51"/>
                  <a:gd name="T4" fmla="*/ 29 w 42"/>
                  <a:gd name="T5" fmla="*/ 19 h 51"/>
                  <a:gd name="T6" fmla="*/ 22 w 42"/>
                  <a:gd name="T7" fmla="*/ 19 h 51"/>
                  <a:gd name="T8" fmla="*/ 16 w 42"/>
                  <a:gd name="T9" fmla="*/ 20 h 51"/>
                  <a:gd name="T10" fmla="*/ 13 w 42"/>
                  <a:gd name="T11" fmla="*/ 22 h 51"/>
                  <a:gd name="T12" fmla="*/ 10 w 42"/>
                  <a:gd name="T13" fmla="*/ 24 h 51"/>
                  <a:gd name="T14" fmla="*/ 8 w 42"/>
                  <a:gd name="T15" fmla="*/ 26 h 51"/>
                  <a:gd name="T16" fmla="*/ 7 w 42"/>
                  <a:gd name="T17" fmla="*/ 30 h 51"/>
                  <a:gd name="T18" fmla="*/ 4 w 42"/>
                  <a:gd name="T19" fmla="*/ 42 h 51"/>
                  <a:gd name="T20" fmla="*/ 2 w 42"/>
                  <a:gd name="T21" fmla="*/ 49 h 51"/>
                  <a:gd name="T22" fmla="*/ 1 w 42"/>
                  <a:gd name="T23" fmla="*/ 50 h 51"/>
                  <a:gd name="T24" fmla="*/ 1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0"/>
                    </a:moveTo>
                    <a:lnTo>
                      <a:pt x="41" y="20"/>
                    </a:lnTo>
                    <a:lnTo>
                      <a:pt x="29" y="19"/>
                    </a:lnTo>
                    <a:lnTo>
                      <a:pt x="22" y="19"/>
                    </a:lnTo>
                    <a:lnTo>
                      <a:pt x="16" y="20"/>
                    </a:lnTo>
                    <a:lnTo>
                      <a:pt x="13" y="22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7" y="30"/>
                    </a:lnTo>
                    <a:lnTo>
                      <a:pt x="4" y="42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8" name="Freeform 305">
                <a:extLst>
                  <a:ext uri="{FF2B5EF4-FFF2-40B4-BE49-F238E27FC236}">
                    <a16:creationId xmlns:a16="http://schemas.microsoft.com/office/drawing/2014/main" xmlns="" id="{C48FF7C6-59F0-4D2B-9988-2CF133FD8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3429"/>
                <a:ext cx="10" cy="12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8 w 42"/>
                  <a:gd name="T5" fmla="*/ 18 h 50"/>
                  <a:gd name="T6" fmla="*/ 21 w 42"/>
                  <a:gd name="T7" fmla="*/ 18 h 50"/>
                  <a:gd name="T8" fmla="*/ 15 w 42"/>
                  <a:gd name="T9" fmla="*/ 20 h 50"/>
                  <a:gd name="T10" fmla="*/ 12 w 42"/>
                  <a:gd name="T11" fmla="*/ 21 h 50"/>
                  <a:gd name="T12" fmla="*/ 10 w 42"/>
                  <a:gd name="T13" fmla="*/ 23 h 50"/>
                  <a:gd name="T14" fmla="*/ 7 w 42"/>
                  <a:gd name="T15" fmla="*/ 27 h 50"/>
                  <a:gd name="T16" fmla="*/ 6 w 42"/>
                  <a:gd name="T17" fmla="*/ 30 h 50"/>
                  <a:gd name="T18" fmla="*/ 4 w 42"/>
                  <a:gd name="T19" fmla="*/ 43 h 50"/>
                  <a:gd name="T20" fmla="*/ 1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8" y="18"/>
                    </a:lnTo>
                    <a:lnTo>
                      <a:pt x="21" y="18"/>
                    </a:lnTo>
                    <a:lnTo>
                      <a:pt x="15" y="20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7" y="27"/>
                    </a:lnTo>
                    <a:lnTo>
                      <a:pt x="6" y="30"/>
                    </a:lnTo>
                    <a:lnTo>
                      <a:pt x="4" y="43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9" name="Freeform 306">
                <a:extLst>
                  <a:ext uri="{FF2B5EF4-FFF2-40B4-BE49-F238E27FC236}">
                    <a16:creationId xmlns:a16="http://schemas.microsoft.com/office/drawing/2014/main" xmlns="" id="{22AC4084-9BF7-47DB-8FC8-D8DBD338B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9" y="3448"/>
                <a:ext cx="10" cy="13"/>
              </a:xfrm>
              <a:custGeom>
                <a:avLst/>
                <a:gdLst>
                  <a:gd name="T0" fmla="*/ 43 w 43"/>
                  <a:gd name="T1" fmla="*/ 21 h 51"/>
                  <a:gd name="T2" fmla="*/ 40 w 43"/>
                  <a:gd name="T3" fmla="*/ 21 h 51"/>
                  <a:gd name="T4" fmla="*/ 30 w 43"/>
                  <a:gd name="T5" fmla="*/ 19 h 51"/>
                  <a:gd name="T6" fmla="*/ 22 w 43"/>
                  <a:gd name="T7" fmla="*/ 19 h 51"/>
                  <a:gd name="T8" fmla="*/ 16 w 43"/>
                  <a:gd name="T9" fmla="*/ 21 h 51"/>
                  <a:gd name="T10" fmla="*/ 12 w 43"/>
                  <a:gd name="T11" fmla="*/ 22 h 51"/>
                  <a:gd name="T12" fmla="*/ 10 w 43"/>
                  <a:gd name="T13" fmla="*/ 25 h 51"/>
                  <a:gd name="T14" fmla="*/ 8 w 43"/>
                  <a:gd name="T15" fmla="*/ 27 h 51"/>
                  <a:gd name="T16" fmla="*/ 7 w 43"/>
                  <a:gd name="T17" fmla="*/ 32 h 51"/>
                  <a:gd name="T18" fmla="*/ 5 w 43"/>
                  <a:gd name="T19" fmla="*/ 43 h 51"/>
                  <a:gd name="T20" fmla="*/ 3 w 43"/>
                  <a:gd name="T21" fmla="*/ 50 h 51"/>
                  <a:gd name="T22" fmla="*/ 2 w 43"/>
                  <a:gd name="T23" fmla="*/ 51 h 51"/>
                  <a:gd name="T24" fmla="*/ 0 w 43"/>
                  <a:gd name="T25" fmla="*/ 51 h 51"/>
                  <a:gd name="T26" fmla="*/ 0 w 43"/>
                  <a:gd name="T27" fmla="*/ 51 h 51"/>
                  <a:gd name="T28" fmla="*/ 0 w 43"/>
                  <a:gd name="T29" fmla="*/ 49 h 51"/>
                  <a:gd name="T30" fmla="*/ 3 w 43"/>
                  <a:gd name="T31" fmla="*/ 0 h 51"/>
                  <a:gd name="T32" fmla="*/ 43 w 43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51">
                    <a:moveTo>
                      <a:pt x="43" y="21"/>
                    </a:moveTo>
                    <a:lnTo>
                      <a:pt x="40" y="21"/>
                    </a:lnTo>
                    <a:lnTo>
                      <a:pt x="30" y="19"/>
                    </a:lnTo>
                    <a:lnTo>
                      <a:pt x="22" y="19"/>
                    </a:lnTo>
                    <a:lnTo>
                      <a:pt x="16" y="21"/>
                    </a:lnTo>
                    <a:lnTo>
                      <a:pt x="12" y="22"/>
                    </a:lnTo>
                    <a:lnTo>
                      <a:pt x="10" y="25"/>
                    </a:lnTo>
                    <a:lnTo>
                      <a:pt x="8" y="27"/>
                    </a:lnTo>
                    <a:lnTo>
                      <a:pt x="7" y="32"/>
                    </a:lnTo>
                    <a:lnTo>
                      <a:pt x="5" y="43"/>
                    </a:lnTo>
                    <a:lnTo>
                      <a:pt x="3" y="50"/>
                    </a:lnTo>
                    <a:lnTo>
                      <a:pt x="2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3" y="0"/>
                    </a:lnTo>
                    <a:lnTo>
                      <a:pt x="43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0" name="Freeform 307">
                <a:extLst>
                  <a:ext uri="{FF2B5EF4-FFF2-40B4-BE49-F238E27FC236}">
                    <a16:creationId xmlns:a16="http://schemas.microsoft.com/office/drawing/2014/main" xmlns="" id="{E3A2342D-BDE7-48BB-93AA-89F8EDF7C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1" y="3450"/>
                <a:ext cx="11" cy="13"/>
              </a:xfrm>
              <a:custGeom>
                <a:avLst/>
                <a:gdLst>
                  <a:gd name="T0" fmla="*/ 43 w 43"/>
                  <a:gd name="T1" fmla="*/ 19 h 51"/>
                  <a:gd name="T2" fmla="*/ 40 w 43"/>
                  <a:gd name="T3" fmla="*/ 19 h 51"/>
                  <a:gd name="T4" fmla="*/ 30 w 43"/>
                  <a:gd name="T5" fmla="*/ 18 h 51"/>
                  <a:gd name="T6" fmla="*/ 22 w 43"/>
                  <a:gd name="T7" fmla="*/ 18 h 51"/>
                  <a:gd name="T8" fmla="*/ 16 w 43"/>
                  <a:gd name="T9" fmla="*/ 19 h 51"/>
                  <a:gd name="T10" fmla="*/ 13 w 43"/>
                  <a:gd name="T11" fmla="*/ 21 h 51"/>
                  <a:gd name="T12" fmla="*/ 10 w 43"/>
                  <a:gd name="T13" fmla="*/ 24 h 51"/>
                  <a:gd name="T14" fmla="*/ 9 w 43"/>
                  <a:gd name="T15" fmla="*/ 27 h 51"/>
                  <a:gd name="T16" fmla="*/ 8 w 43"/>
                  <a:gd name="T17" fmla="*/ 30 h 51"/>
                  <a:gd name="T18" fmla="*/ 5 w 43"/>
                  <a:gd name="T19" fmla="*/ 42 h 51"/>
                  <a:gd name="T20" fmla="*/ 3 w 43"/>
                  <a:gd name="T21" fmla="*/ 48 h 51"/>
                  <a:gd name="T22" fmla="*/ 2 w 43"/>
                  <a:gd name="T23" fmla="*/ 51 h 51"/>
                  <a:gd name="T24" fmla="*/ 2 w 43"/>
                  <a:gd name="T25" fmla="*/ 51 h 51"/>
                  <a:gd name="T26" fmla="*/ 0 w 43"/>
                  <a:gd name="T27" fmla="*/ 50 h 51"/>
                  <a:gd name="T28" fmla="*/ 0 w 43"/>
                  <a:gd name="T29" fmla="*/ 47 h 51"/>
                  <a:gd name="T30" fmla="*/ 3 w 43"/>
                  <a:gd name="T31" fmla="*/ 0 h 51"/>
                  <a:gd name="T32" fmla="*/ 43 w 43"/>
                  <a:gd name="T33" fmla="*/ 1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51">
                    <a:moveTo>
                      <a:pt x="43" y="19"/>
                    </a:moveTo>
                    <a:lnTo>
                      <a:pt x="40" y="19"/>
                    </a:lnTo>
                    <a:lnTo>
                      <a:pt x="30" y="18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2" y="51"/>
                    </a:lnTo>
                    <a:lnTo>
                      <a:pt x="0" y="50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3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1" name="Freeform 308">
                <a:extLst>
                  <a:ext uri="{FF2B5EF4-FFF2-40B4-BE49-F238E27FC236}">
                    <a16:creationId xmlns:a16="http://schemas.microsoft.com/office/drawing/2014/main" xmlns="" id="{A8F4FC30-F69C-4A2D-B7BA-DBF0D86CE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6" y="3473"/>
                <a:ext cx="10" cy="13"/>
              </a:xfrm>
              <a:custGeom>
                <a:avLst/>
                <a:gdLst>
                  <a:gd name="T0" fmla="*/ 42 w 42"/>
                  <a:gd name="T1" fmla="*/ 20 h 51"/>
                  <a:gd name="T2" fmla="*/ 39 w 42"/>
                  <a:gd name="T3" fmla="*/ 20 h 51"/>
                  <a:gd name="T4" fmla="*/ 28 w 42"/>
                  <a:gd name="T5" fmla="*/ 18 h 51"/>
                  <a:gd name="T6" fmla="*/ 21 w 42"/>
                  <a:gd name="T7" fmla="*/ 19 h 51"/>
                  <a:gd name="T8" fmla="*/ 15 w 42"/>
                  <a:gd name="T9" fmla="*/ 20 h 51"/>
                  <a:gd name="T10" fmla="*/ 11 w 42"/>
                  <a:gd name="T11" fmla="*/ 22 h 51"/>
                  <a:gd name="T12" fmla="*/ 9 w 42"/>
                  <a:gd name="T13" fmla="*/ 24 h 51"/>
                  <a:gd name="T14" fmla="*/ 7 w 42"/>
                  <a:gd name="T15" fmla="*/ 26 h 51"/>
                  <a:gd name="T16" fmla="*/ 6 w 42"/>
                  <a:gd name="T17" fmla="*/ 31 h 51"/>
                  <a:gd name="T18" fmla="*/ 4 w 42"/>
                  <a:gd name="T19" fmla="*/ 42 h 51"/>
                  <a:gd name="T20" fmla="*/ 1 w 42"/>
                  <a:gd name="T21" fmla="*/ 49 h 51"/>
                  <a:gd name="T22" fmla="*/ 1 w 42"/>
                  <a:gd name="T23" fmla="*/ 50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0"/>
                    </a:moveTo>
                    <a:lnTo>
                      <a:pt x="39" y="20"/>
                    </a:lnTo>
                    <a:lnTo>
                      <a:pt x="28" y="18"/>
                    </a:lnTo>
                    <a:lnTo>
                      <a:pt x="21" y="19"/>
                    </a:lnTo>
                    <a:lnTo>
                      <a:pt x="15" y="20"/>
                    </a:lnTo>
                    <a:lnTo>
                      <a:pt x="11" y="22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6" y="31"/>
                    </a:lnTo>
                    <a:lnTo>
                      <a:pt x="4" y="42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2" name="Freeform 309">
                <a:extLst>
                  <a:ext uri="{FF2B5EF4-FFF2-40B4-BE49-F238E27FC236}">
                    <a16:creationId xmlns:a16="http://schemas.microsoft.com/office/drawing/2014/main" xmlns="" id="{2F09752F-5227-4CE9-968A-D13F1B0D9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3450"/>
                <a:ext cx="11" cy="13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9 w 42"/>
                  <a:gd name="T5" fmla="*/ 18 h 50"/>
                  <a:gd name="T6" fmla="*/ 21 w 42"/>
                  <a:gd name="T7" fmla="*/ 18 h 50"/>
                  <a:gd name="T8" fmla="*/ 15 w 42"/>
                  <a:gd name="T9" fmla="*/ 20 h 50"/>
                  <a:gd name="T10" fmla="*/ 13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0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7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9" y="18"/>
                    </a:lnTo>
                    <a:lnTo>
                      <a:pt x="21" y="18"/>
                    </a:lnTo>
                    <a:lnTo>
                      <a:pt x="15" y="20"/>
                    </a:lnTo>
                    <a:lnTo>
                      <a:pt x="13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3" name="Freeform 310">
                <a:extLst>
                  <a:ext uri="{FF2B5EF4-FFF2-40B4-BE49-F238E27FC236}">
                    <a16:creationId xmlns:a16="http://schemas.microsoft.com/office/drawing/2014/main" xmlns="" id="{4FBF925D-2CD3-4921-B7C4-F5B817AB4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3474"/>
                <a:ext cx="11" cy="13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9 w 42"/>
                  <a:gd name="T5" fmla="*/ 18 h 50"/>
                  <a:gd name="T6" fmla="*/ 22 w 42"/>
                  <a:gd name="T7" fmla="*/ 18 h 50"/>
                  <a:gd name="T8" fmla="*/ 15 w 42"/>
                  <a:gd name="T9" fmla="*/ 20 h 50"/>
                  <a:gd name="T10" fmla="*/ 13 w 42"/>
                  <a:gd name="T11" fmla="*/ 21 h 50"/>
                  <a:gd name="T12" fmla="*/ 10 w 42"/>
                  <a:gd name="T13" fmla="*/ 24 h 50"/>
                  <a:gd name="T14" fmla="*/ 9 w 42"/>
                  <a:gd name="T15" fmla="*/ 27 h 50"/>
                  <a:gd name="T16" fmla="*/ 8 w 42"/>
                  <a:gd name="T17" fmla="*/ 31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0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1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4" name="Freeform 311">
                <a:extLst>
                  <a:ext uri="{FF2B5EF4-FFF2-40B4-BE49-F238E27FC236}">
                    <a16:creationId xmlns:a16="http://schemas.microsoft.com/office/drawing/2014/main" xmlns="" id="{52138FDA-C412-4A10-9A35-B699F7655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3" y="3494"/>
                <a:ext cx="10" cy="13"/>
              </a:xfrm>
              <a:custGeom>
                <a:avLst/>
                <a:gdLst>
                  <a:gd name="T0" fmla="*/ 42 w 42"/>
                  <a:gd name="T1" fmla="*/ 19 h 49"/>
                  <a:gd name="T2" fmla="*/ 40 w 42"/>
                  <a:gd name="T3" fmla="*/ 19 h 49"/>
                  <a:gd name="T4" fmla="*/ 30 w 42"/>
                  <a:gd name="T5" fmla="*/ 17 h 49"/>
                  <a:gd name="T6" fmla="*/ 22 w 42"/>
                  <a:gd name="T7" fmla="*/ 18 h 49"/>
                  <a:gd name="T8" fmla="*/ 16 w 42"/>
                  <a:gd name="T9" fmla="*/ 19 h 49"/>
                  <a:gd name="T10" fmla="*/ 13 w 42"/>
                  <a:gd name="T11" fmla="*/ 21 h 49"/>
                  <a:gd name="T12" fmla="*/ 10 w 42"/>
                  <a:gd name="T13" fmla="*/ 23 h 49"/>
                  <a:gd name="T14" fmla="*/ 9 w 42"/>
                  <a:gd name="T15" fmla="*/ 25 h 49"/>
                  <a:gd name="T16" fmla="*/ 8 w 42"/>
                  <a:gd name="T17" fmla="*/ 30 h 49"/>
                  <a:gd name="T18" fmla="*/ 5 w 42"/>
                  <a:gd name="T19" fmla="*/ 42 h 49"/>
                  <a:gd name="T20" fmla="*/ 3 w 42"/>
                  <a:gd name="T21" fmla="*/ 48 h 49"/>
                  <a:gd name="T22" fmla="*/ 1 w 42"/>
                  <a:gd name="T23" fmla="*/ 49 h 49"/>
                  <a:gd name="T24" fmla="*/ 0 w 42"/>
                  <a:gd name="T25" fmla="*/ 49 h 49"/>
                  <a:gd name="T26" fmla="*/ 0 w 42"/>
                  <a:gd name="T27" fmla="*/ 49 h 49"/>
                  <a:gd name="T28" fmla="*/ 0 w 42"/>
                  <a:gd name="T29" fmla="*/ 47 h 49"/>
                  <a:gd name="T30" fmla="*/ 3 w 42"/>
                  <a:gd name="T31" fmla="*/ 0 h 49"/>
                  <a:gd name="T32" fmla="*/ 42 w 42"/>
                  <a:gd name="T33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49">
                    <a:moveTo>
                      <a:pt x="42" y="19"/>
                    </a:moveTo>
                    <a:lnTo>
                      <a:pt x="40" y="19"/>
                    </a:lnTo>
                    <a:lnTo>
                      <a:pt x="30" y="17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3" y="21"/>
                    </a:lnTo>
                    <a:lnTo>
                      <a:pt x="10" y="23"/>
                    </a:lnTo>
                    <a:lnTo>
                      <a:pt x="9" y="25"/>
                    </a:lnTo>
                    <a:lnTo>
                      <a:pt x="8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5" name="Freeform 312">
                <a:extLst>
                  <a:ext uri="{FF2B5EF4-FFF2-40B4-BE49-F238E27FC236}">
                    <a16:creationId xmlns:a16="http://schemas.microsoft.com/office/drawing/2014/main" xmlns="" id="{D238278D-7196-4612-B98B-FD6B84491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2" y="3472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8 w 42"/>
                  <a:gd name="T5" fmla="*/ 22 h 52"/>
                  <a:gd name="T6" fmla="*/ 22 w 42"/>
                  <a:gd name="T7" fmla="*/ 22 h 52"/>
                  <a:gd name="T8" fmla="*/ 15 w 42"/>
                  <a:gd name="T9" fmla="*/ 24 h 52"/>
                  <a:gd name="T10" fmla="*/ 12 w 42"/>
                  <a:gd name="T11" fmla="*/ 26 h 52"/>
                  <a:gd name="T12" fmla="*/ 10 w 42"/>
                  <a:gd name="T13" fmla="*/ 28 h 52"/>
                  <a:gd name="T14" fmla="*/ 8 w 42"/>
                  <a:gd name="T15" fmla="*/ 30 h 52"/>
                  <a:gd name="T16" fmla="*/ 7 w 42"/>
                  <a:gd name="T17" fmla="*/ 35 h 52"/>
                  <a:gd name="T18" fmla="*/ 4 w 42"/>
                  <a:gd name="T19" fmla="*/ 46 h 52"/>
                  <a:gd name="T20" fmla="*/ 2 w 42"/>
                  <a:gd name="T21" fmla="*/ 51 h 52"/>
                  <a:gd name="T22" fmla="*/ 0 w 42"/>
                  <a:gd name="T23" fmla="*/ 52 h 52"/>
                  <a:gd name="T24" fmla="*/ 0 w 42"/>
                  <a:gd name="T25" fmla="*/ 52 h 52"/>
                  <a:gd name="T26" fmla="*/ 6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2"/>
                    </a:lnTo>
                    <a:lnTo>
                      <a:pt x="22" y="22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6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6" name="Freeform 313">
                <a:extLst>
                  <a:ext uri="{FF2B5EF4-FFF2-40B4-BE49-F238E27FC236}">
                    <a16:creationId xmlns:a16="http://schemas.microsoft.com/office/drawing/2014/main" xmlns="" id="{A765D9EC-55EA-4873-905D-91670E3EF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3493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8 w 42"/>
                  <a:gd name="T5" fmla="*/ 22 h 52"/>
                  <a:gd name="T6" fmla="*/ 22 w 42"/>
                  <a:gd name="T7" fmla="*/ 22 h 52"/>
                  <a:gd name="T8" fmla="*/ 15 w 42"/>
                  <a:gd name="T9" fmla="*/ 24 h 52"/>
                  <a:gd name="T10" fmla="*/ 12 w 42"/>
                  <a:gd name="T11" fmla="*/ 26 h 52"/>
                  <a:gd name="T12" fmla="*/ 10 w 42"/>
                  <a:gd name="T13" fmla="*/ 28 h 52"/>
                  <a:gd name="T14" fmla="*/ 8 w 42"/>
                  <a:gd name="T15" fmla="*/ 30 h 52"/>
                  <a:gd name="T16" fmla="*/ 7 w 42"/>
                  <a:gd name="T17" fmla="*/ 35 h 52"/>
                  <a:gd name="T18" fmla="*/ 5 w 42"/>
                  <a:gd name="T19" fmla="*/ 46 h 52"/>
                  <a:gd name="T20" fmla="*/ 1 w 42"/>
                  <a:gd name="T21" fmla="*/ 51 h 52"/>
                  <a:gd name="T22" fmla="*/ 0 w 42"/>
                  <a:gd name="T23" fmla="*/ 52 h 52"/>
                  <a:gd name="T24" fmla="*/ 0 w 42"/>
                  <a:gd name="T25" fmla="*/ 52 h 52"/>
                  <a:gd name="T26" fmla="*/ 5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2"/>
                    </a:lnTo>
                    <a:lnTo>
                      <a:pt x="22" y="22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5" y="46"/>
                    </a:lnTo>
                    <a:lnTo>
                      <a:pt x="1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7" name="Freeform 314">
                <a:extLst>
                  <a:ext uri="{FF2B5EF4-FFF2-40B4-BE49-F238E27FC236}">
                    <a16:creationId xmlns:a16="http://schemas.microsoft.com/office/drawing/2014/main" xmlns="" id="{8E9AA17D-3357-499B-B3BE-91A292C82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0" y="3512"/>
                <a:ext cx="11" cy="13"/>
              </a:xfrm>
              <a:custGeom>
                <a:avLst/>
                <a:gdLst>
                  <a:gd name="T0" fmla="*/ 43 w 43"/>
                  <a:gd name="T1" fmla="*/ 24 h 52"/>
                  <a:gd name="T2" fmla="*/ 41 w 43"/>
                  <a:gd name="T3" fmla="*/ 23 h 52"/>
                  <a:gd name="T4" fmla="*/ 30 w 43"/>
                  <a:gd name="T5" fmla="*/ 21 h 52"/>
                  <a:gd name="T6" fmla="*/ 23 w 43"/>
                  <a:gd name="T7" fmla="*/ 21 h 52"/>
                  <a:gd name="T8" fmla="*/ 17 w 43"/>
                  <a:gd name="T9" fmla="*/ 24 h 52"/>
                  <a:gd name="T10" fmla="*/ 13 w 43"/>
                  <a:gd name="T11" fmla="*/ 25 h 52"/>
                  <a:gd name="T12" fmla="*/ 11 w 43"/>
                  <a:gd name="T13" fmla="*/ 27 h 52"/>
                  <a:gd name="T14" fmla="*/ 9 w 43"/>
                  <a:gd name="T15" fmla="*/ 30 h 52"/>
                  <a:gd name="T16" fmla="*/ 8 w 43"/>
                  <a:gd name="T17" fmla="*/ 33 h 52"/>
                  <a:gd name="T18" fmla="*/ 5 w 43"/>
                  <a:gd name="T19" fmla="*/ 45 h 52"/>
                  <a:gd name="T20" fmla="*/ 3 w 43"/>
                  <a:gd name="T21" fmla="*/ 51 h 52"/>
                  <a:gd name="T22" fmla="*/ 2 w 43"/>
                  <a:gd name="T23" fmla="*/ 52 h 52"/>
                  <a:gd name="T24" fmla="*/ 0 w 43"/>
                  <a:gd name="T25" fmla="*/ 51 h 52"/>
                  <a:gd name="T26" fmla="*/ 6 w 43"/>
                  <a:gd name="T27" fmla="*/ 0 h 52"/>
                  <a:gd name="T28" fmla="*/ 43 w 43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52">
                    <a:moveTo>
                      <a:pt x="43" y="24"/>
                    </a:moveTo>
                    <a:lnTo>
                      <a:pt x="41" y="23"/>
                    </a:lnTo>
                    <a:lnTo>
                      <a:pt x="30" y="21"/>
                    </a:lnTo>
                    <a:lnTo>
                      <a:pt x="23" y="21"/>
                    </a:lnTo>
                    <a:lnTo>
                      <a:pt x="17" y="24"/>
                    </a:lnTo>
                    <a:lnTo>
                      <a:pt x="13" y="25"/>
                    </a:lnTo>
                    <a:lnTo>
                      <a:pt x="11" y="27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45"/>
                    </a:lnTo>
                    <a:lnTo>
                      <a:pt x="3" y="51"/>
                    </a:lnTo>
                    <a:lnTo>
                      <a:pt x="2" y="52"/>
                    </a:lnTo>
                    <a:lnTo>
                      <a:pt x="0" y="51"/>
                    </a:lnTo>
                    <a:lnTo>
                      <a:pt x="6" y="0"/>
                    </a:lnTo>
                    <a:lnTo>
                      <a:pt x="43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8" name="Freeform 315">
                <a:extLst>
                  <a:ext uri="{FF2B5EF4-FFF2-40B4-BE49-F238E27FC236}">
                    <a16:creationId xmlns:a16="http://schemas.microsoft.com/office/drawing/2014/main" xmlns="" id="{E56877EB-FCB0-4553-B2C6-E98EA6129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3495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9 w 42"/>
                  <a:gd name="T5" fmla="*/ 21 h 52"/>
                  <a:gd name="T6" fmla="*/ 21 w 42"/>
                  <a:gd name="T7" fmla="*/ 21 h 52"/>
                  <a:gd name="T8" fmla="*/ 15 w 42"/>
                  <a:gd name="T9" fmla="*/ 24 h 52"/>
                  <a:gd name="T10" fmla="*/ 13 w 42"/>
                  <a:gd name="T11" fmla="*/ 25 h 52"/>
                  <a:gd name="T12" fmla="*/ 11 w 42"/>
                  <a:gd name="T13" fmla="*/ 27 h 52"/>
                  <a:gd name="T14" fmla="*/ 8 w 42"/>
                  <a:gd name="T15" fmla="*/ 30 h 52"/>
                  <a:gd name="T16" fmla="*/ 7 w 42"/>
                  <a:gd name="T17" fmla="*/ 34 h 52"/>
                  <a:gd name="T18" fmla="*/ 4 w 42"/>
                  <a:gd name="T19" fmla="*/ 45 h 52"/>
                  <a:gd name="T20" fmla="*/ 2 w 42"/>
                  <a:gd name="T21" fmla="*/ 50 h 52"/>
                  <a:gd name="T22" fmla="*/ 1 w 42"/>
                  <a:gd name="T23" fmla="*/ 52 h 52"/>
                  <a:gd name="T24" fmla="*/ 0 w 42"/>
                  <a:gd name="T25" fmla="*/ 52 h 52"/>
                  <a:gd name="T26" fmla="*/ 5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9" y="21"/>
                    </a:lnTo>
                    <a:lnTo>
                      <a:pt x="21" y="21"/>
                    </a:lnTo>
                    <a:lnTo>
                      <a:pt x="15" y="24"/>
                    </a:lnTo>
                    <a:lnTo>
                      <a:pt x="13" y="25"/>
                    </a:lnTo>
                    <a:lnTo>
                      <a:pt x="11" y="27"/>
                    </a:lnTo>
                    <a:lnTo>
                      <a:pt x="8" y="30"/>
                    </a:lnTo>
                    <a:lnTo>
                      <a:pt x="7" y="34"/>
                    </a:lnTo>
                    <a:lnTo>
                      <a:pt x="4" y="45"/>
                    </a:lnTo>
                    <a:lnTo>
                      <a:pt x="2" y="50"/>
                    </a:lnTo>
                    <a:lnTo>
                      <a:pt x="1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9" name="Freeform 316">
                <a:extLst>
                  <a:ext uri="{FF2B5EF4-FFF2-40B4-BE49-F238E27FC236}">
                    <a16:creationId xmlns:a16="http://schemas.microsoft.com/office/drawing/2014/main" xmlns="" id="{6365DFE2-B290-4CE6-857C-694B8482D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3" y="3514"/>
                <a:ext cx="10" cy="13"/>
              </a:xfrm>
              <a:custGeom>
                <a:avLst/>
                <a:gdLst>
                  <a:gd name="T0" fmla="*/ 42 w 42"/>
                  <a:gd name="T1" fmla="*/ 24 h 53"/>
                  <a:gd name="T2" fmla="*/ 40 w 42"/>
                  <a:gd name="T3" fmla="*/ 24 h 53"/>
                  <a:gd name="T4" fmla="*/ 28 w 42"/>
                  <a:gd name="T5" fmla="*/ 23 h 53"/>
                  <a:gd name="T6" fmla="*/ 21 w 42"/>
                  <a:gd name="T7" fmla="*/ 23 h 53"/>
                  <a:gd name="T8" fmla="*/ 15 w 42"/>
                  <a:gd name="T9" fmla="*/ 24 h 53"/>
                  <a:gd name="T10" fmla="*/ 12 w 42"/>
                  <a:gd name="T11" fmla="*/ 26 h 53"/>
                  <a:gd name="T12" fmla="*/ 10 w 42"/>
                  <a:gd name="T13" fmla="*/ 28 h 53"/>
                  <a:gd name="T14" fmla="*/ 7 w 42"/>
                  <a:gd name="T15" fmla="*/ 32 h 53"/>
                  <a:gd name="T16" fmla="*/ 6 w 42"/>
                  <a:gd name="T17" fmla="*/ 35 h 53"/>
                  <a:gd name="T18" fmla="*/ 4 w 42"/>
                  <a:gd name="T19" fmla="*/ 47 h 53"/>
                  <a:gd name="T20" fmla="*/ 2 w 42"/>
                  <a:gd name="T21" fmla="*/ 51 h 53"/>
                  <a:gd name="T22" fmla="*/ 0 w 42"/>
                  <a:gd name="T23" fmla="*/ 53 h 53"/>
                  <a:gd name="T24" fmla="*/ 0 w 42"/>
                  <a:gd name="T25" fmla="*/ 52 h 53"/>
                  <a:gd name="T26" fmla="*/ 5 w 42"/>
                  <a:gd name="T27" fmla="*/ 0 h 53"/>
                  <a:gd name="T28" fmla="*/ 42 w 42"/>
                  <a:gd name="T29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3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3"/>
                    </a:lnTo>
                    <a:lnTo>
                      <a:pt x="21" y="23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7" y="32"/>
                    </a:lnTo>
                    <a:lnTo>
                      <a:pt x="6" y="35"/>
                    </a:lnTo>
                    <a:lnTo>
                      <a:pt x="4" y="47"/>
                    </a:lnTo>
                    <a:lnTo>
                      <a:pt x="2" y="51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0" name="Freeform 317">
                <a:extLst>
                  <a:ext uri="{FF2B5EF4-FFF2-40B4-BE49-F238E27FC236}">
                    <a16:creationId xmlns:a16="http://schemas.microsoft.com/office/drawing/2014/main" xmlns="" id="{9D319D6C-BF90-472B-8FCB-32A6F0C9C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5" y="3517"/>
                <a:ext cx="11" cy="13"/>
              </a:xfrm>
              <a:custGeom>
                <a:avLst/>
                <a:gdLst>
                  <a:gd name="T0" fmla="*/ 42 w 42"/>
                  <a:gd name="T1" fmla="*/ 23 h 52"/>
                  <a:gd name="T2" fmla="*/ 40 w 42"/>
                  <a:gd name="T3" fmla="*/ 23 h 52"/>
                  <a:gd name="T4" fmla="*/ 28 w 42"/>
                  <a:gd name="T5" fmla="*/ 22 h 52"/>
                  <a:gd name="T6" fmla="*/ 21 w 42"/>
                  <a:gd name="T7" fmla="*/ 22 h 52"/>
                  <a:gd name="T8" fmla="*/ 15 w 42"/>
                  <a:gd name="T9" fmla="*/ 23 h 52"/>
                  <a:gd name="T10" fmla="*/ 12 w 42"/>
                  <a:gd name="T11" fmla="*/ 25 h 52"/>
                  <a:gd name="T12" fmla="*/ 9 w 42"/>
                  <a:gd name="T13" fmla="*/ 27 h 52"/>
                  <a:gd name="T14" fmla="*/ 7 w 42"/>
                  <a:gd name="T15" fmla="*/ 30 h 52"/>
                  <a:gd name="T16" fmla="*/ 6 w 42"/>
                  <a:gd name="T17" fmla="*/ 34 h 52"/>
                  <a:gd name="T18" fmla="*/ 4 w 42"/>
                  <a:gd name="T19" fmla="*/ 45 h 52"/>
                  <a:gd name="T20" fmla="*/ 1 w 42"/>
                  <a:gd name="T21" fmla="*/ 51 h 52"/>
                  <a:gd name="T22" fmla="*/ 0 w 42"/>
                  <a:gd name="T23" fmla="*/ 52 h 52"/>
                  <a:gd name="T24" fmla="*/ 0 w 42"/>
                  <a:gd name="T25" fmla="*/ 51 h 52"/>
                  <a:gd name="T26" fmla="*/ 4 w 42"/>
                  <a:gd name="T27" fmla="*/ 0 h 52"/>
                  <a:gd name="T28" fmla="*/ 42 w 42"/>
                  <a:gd name="T29" fmla="*/ 2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3"/>
                    </a:moveTo>
                    <a:lnTo>
                      <a:pt x="40" y="23"/>
                    </a:lnTo>
                    <a:lnTo>
                      <a:pt x="28" y="22"/>
                    </a:lnTo>
                    <a:lnTo>
                      <a:pt x="21" y="22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9" y="27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5"/>
                    </a:lnTo>
                    <a:lnTo>
                      <a:pt x="1" y="51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4" y="0"/>
                    </a:lnTo>
                    <a:lnTo>
                      <a:pt x="42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1" name="Freeform 318">
                <a:extLst>
                  <a:ext uri="{FF2B5EF4-FFF2-40B4-BE49-F238E27FC236}">
                    <a16:creationId xmlns:a16="http://schemas.microsoft.com/office/drawing/2014/main" xmlns="" id="{8BCC1C34-F6CB-4296-995C-5B7414CB6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" y="3534"/>
                <a:ext cx="10" cy="14"/>
              </a:xfrm>
              <a:custGeom>
                <a:avLst/>
                <a:gdLst>
                  <a:gd name="T0" fmla="*/ 42 w 42"/>
                  <a:gd name="T1" fmla="*/ 24 h 53"/>
                  <a:gd name="T2" fmla="*/ 40 w 42"/>
                  <a:gd name="T3" fmla="*/ 24 h 53"/>
                  <a:gd name="T4" fmla="*/ 29 w 42"/>
                  <a:gd name="T5" fmla="*/ 23 h 53"/>
                  <a:gd name="T6" fmla="*/ 21 w 42"/>
                  <a:gd name="T7" fmla="*/ 23 h 53"/>
                  <a:gd name="T8" fmla="*/ 15 w 42"/>
                  <a:gd name="T9" fmla="*/ 24 h 53"/>
                  <a:gd name="T10" fmla="*/ 13 w 42"/>
                  <a:gd name="T11" fmla="*/ 26 h 53"/>
                  <a:gd name="T12" fmla="*/ 9 w 42"/>
                  <a:gd name="T13" fmla="*/ 28 h 53"/>
                  <a:gd name="T14" fmla="*/ 8 w 42"/>
                  <a:gd name="T15" fmla="*/ 31 h 53"/>
                  <a:gd name="T16" fmla="*/ 7 w 42"/>
                  <a:gd name="T17" fmla="*/ 35 h 53"/>
                  <a:gd name="T18" fmla="*/ 4 w 42"/>
                  <a:gd name="T19" fmla="*/ 47 h 53"/>
                  <a:gd name="T20" fmla="*/ 2 w 42"/>
                  <a:gd name="T21" fmla="*/ 51 h 53"/>
                  <a:gd name="T22" fmla="*/ 1 w 42"/>
                  <a:gd name="T23" fmla="*/ 53 h 53"/>
                  <a:gd name="T24" fmla="*/ 0 w 42"/>
                  <a:gd name="T25" fmla="*/ 52 h 53"/>
                  <a:gd name="T26" fmla="*/ 5 w 42"/>
                  <a:gd name="T27" fmla="*/ 0 h 53"/>
                  <a:gd name="T28" fmla="*/ 42 w 42"/>
                  <a:gd name="T29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3">
                    <a:moveTo>
                      <a:pt x="42" y="24"/>
                    </a:moveTo>
                    <a:lnTo>
                      <a:pt x="40" y="24"/>
                    </a:lnTo>
                    <a:lnTo>
                      <a:pt x="29" y="23"/>
                    </a:lnTo>
                    <a:lnTo>
                      <a:pt x="21" y="23"/>
                    </a:lnTo>
                    <a:lnTo>
                      <a:pt x="15" y="24"/>
                    </a:lnTo>
                    <a:lnTo>
                      <a:pt x="13" y="26"/>
                    </a:lnTo>
                    <a:lnTo>
                      <a:pt x="9" y="28"/>
                    </a:lnTo>
                    <a:lnTo>
                      <a:pt x="8" y="31"/>
                    </a:lnTo>
                    <a:lnTo>
                      <a:pt x="7" y="35"/>
                    </a:lnTo>
                    <a:lnTo>
                      <a:pt x="4" y="47"/>
                    </a:lnTo>
                    <a:lnTo>
                      <a:pt x="2" y="51"/>
                    </a:lnTo>
                    <a:lnTo>
                      <a:pt x="1" y="53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2" name="Freeform 319">
                <a:extLst>
                  <a:ext uri="{FF2B5EF4-FFF2-40B4-BE49-F238E27FC236}">
                    <a16:creationId xmlns:a16="http://schemas.microsoft.com/office/drawing/2014/main" xmlns="" id="{FD03197C-A941-40A0-925A-8E18539F0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3552"/>
                <a:ext cx="12" cy="13"/>
              </a:xfrm>
              <a:custGeom>
                <a:avLst/>
                <a:gdLst>
                  <a:gd name="T0" fmla="*/ 49 w 49"/>
                  <a:gd name="T1" fmla="*/ 12 h 52"/>
                  <a:gd name="T2" fmla="*/ 46 w 49"/>
                  <a:gd name="T3" fmla="*/ 13 h 52"/>
                  <a:gd name="T4" fmla="*/ 33 w 49"/>
                  <a:gd name="T5" fmla="*/ 16 h 52"/>
                  <a:gd name="T6" fmla="*/ 24 w 49"/>
                  <a:gd name="T7" fmla="*/ 18 h 52"/>
                  <a:gd name="T8" fmla="*/ 16 w 49"/>
                  <a:gd name="T9" fmla="*/ 22 h 52"/>
                  <a:gd name="T10" fmla="*/ 13 w 49"/>
                  <a:gd name="T11" fmla="*/ 24 h 52"/>
                  <a:gd name="T12" fmla="*/ 11 w 49"/>
                  <a:gd name="T13" fmla="*/ 26 h 52"/>
                  <a:gd name="T14" fmla="*/ 9 w 49"/>
                  <a:gd name="T15" fmla="*/ 31 h 52"/>
                  <a:gd name="T16" fmla="*/ 8 w 49"/>
                  <a:gd name="T17" fmla="*/ 34 h 52"/>
                  <a:gd name="T18" fmla="*/ 5 w 49"/>
                  <a:gd name="T19" fmla="*/ 46 h 52"/>
                  <a:gd name="T20" fmla="*/ 2 w 49"/>
                  <a:gd name="T21" fmla="*/ 51 h 52"/>
                  <a:gd name="T22" fmla="*/ 1 w 49"/>
                  <a:gd name="T23" fmla="*/ 52 h 52"/>
                  <a:gd name="T24" fmla="*/ 0 w 49"/>
                  <a:gd name="T25" fmla="*/ 51 h 52"/>
                  <a:gd name="T26" fmla="*/ 6 w 49"/>
                  <a:gd name="T27" fmla="*/ 0 h 52"/>
                  <a:gd name="T28" fmla="*/ 49 w 49"/>
                  <a:gd name="T29" fmla="*/ 1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52">
                    <a:moveTo>
                      <a:pt x="49" y="12"/>
                    </a:moveTo>
                    <a:lnTo>
                      <a:pt x="46" y="13"/>
                    </a:lnTo>
                    <a:lnTo>
                      <a:pt x="33" y="16"/>
                    </a:lnTo>
                    <a:lnTo>
                      <a:pt x="24" y="18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11" y="26"/>
                    </a:lnTo>
                    <a:lnTo>
                      <a:pt x="9" y="31"/>
                    </a:lnTo>
                    <a:lnTo>
                      <a:pt x="8" y="34"/>
                    </a:lnTo>
                    <a:lnTo>
                      <a:pt x="5" y="46"/>
                    </a:lnTo>
                    <a:lnTo>
                      <a:pt x="2" y="51"/>
                    </a:lnTo>
                    <a:lnTo>
                      <a:pt x="1" y="52"/>
                    </a:lnTo>
                    <a:lnTo>
                      <a:pt x="0" y="51"/>
                    </a:lnTo>
                    <a:lnTo>
                      <a:pt x="6" y="0"/>
                    </a:lnTo>
                    <a:lnTo>
                      <a:pt x="49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3" name="Freeform 320">
                <a:extLst>
                  <a:ext uri="{FF2B5EF4-FFF2-40B4-BE49-F238E27FC236}">
                    <a16:creationId xmlns:a16="http://schemas.microsoft.com/office/drawing/2014/main" xmlns="" id="{627FE2E5-157B-4B0B-AF5A-A10822DC8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8" y="3536"/>
                <a:ext cx="12" cy="13"/>
              </a:xfrm>
              <a:custGeom>
                <a:avLst/>
                <a:gdLst>
                  <a:gd name="T0" fmla="*/ 48 w 48"/>
                  <a:gd name="T1" fmla="*/ 18 h 53"/>
                  <a:gd name="T2" fmla="*/ 46 w 48"/>
                  <a:gd name="T3" fmla="*/ 19 h 53"/>
                  <a:gd name="T4" fmla="*/ 33 w 48"/>
                  <a:gd name="T5" fmla="*/ 19 h 53"/>
                  <a:gd name="T6" fmla="*/ 24 w 48"/>
                  <a:gd name="T7" fmla="*/ 20 h 53"/>
                  <a:gd name="T8" fmla="*/ 16 w 48"/>
                  <a:gd name="T9" fmla="*/ 22 h 53"/>
                  <a:gd name="T10" fmla="*/ 13 w 48"/>
                  <a:gd name="T11" fmla="*/ 25 h 53"/>
                  <a:gd name="T12" fmla="*/ 11 w 48"/>
                  <a:gd name="T13" fmla="*/ 28 h 53"/>
                  <a:gd name="T14" fmla="*/ 9 w 48"/>
                  <a:gd name="T15" fmla="*/ 31 h 53"/>
                  <a:gd name="T16" fmla="*/ 8 w 48"/>
                  <a:gd name="T17" fmla="*/ 34 h 53"/>
                  <a:gd name="T18" fmla="*/ 5 w 48"/>
                  <a:gd name="T19" fmla="*/ 46 h 53"/>
                  <a:gd name="T20" fmla="*/ 2 w 48"/>
                  <a:gd name="T21" fmla="*/ 50 h 53"/>
                  <a:gd name="T22" fmla="*/ 1 w 48"/>
                  <a:gd name="T23" fmla="*/ 53 h 53"/>
                  <a:gd name="T24" fmla="*/ 0 w 48"/>
                  <a:gd name="T25" fmla="*/ 52 h 53"/>
                  <a:gd name="T26" fmla="*/ 6 w 48"/>
                  <a:gd name="T27" fmla="*/ 0 h 53"/>
                  <a:gd name="T28" fmla="*/ 48 w 48"/>
                  <a:gd name="T29" fmla="*/ 1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53">
                    <a:moveTo>
                      <a:pt x="48" y="18"/>
                    </a:moveTo>
                    <a:lnTo>
                      <a:pt x="46" y="19"/>
                    </a:lnTo>
                    <a:lnTo>
                      <a:pt x="33" y="19"/>
                    </a:lnTo>
                    <a:lnTo>
                      <a:pt x="24" y="20"/>
                    </a:lnTo>
                    <a:lnTo>
                      <a:pt x="16" y="22"/>
                    </a:lnTo>
                    <a:lnTo>
                      <a:pt x="13" y="25"/>
                    </a:lnTo>
                    <a:lnTo>
                      <a:pt x="11" y="28"/>
                    </a:lnTo>
                    <a:lnTo>
                      <a:pt x="9" y="31"/>
                    </a:lnTo>
                    <a:lnTo>
                      <a:pt x="8" y="34"/>
                    </a:lnTo>
                    <a:lnTo>
                      <a:pt x="5" y="46"/>
                    </a:lnTo>
                    <a:lnTo>
                      <a:pt x="2" y="50"/>
                    </a:lnTo>
                    <a:lnTo>
                      <a:pt x="1" y="53"/>
                    </a:lnTo>
                    <a:lnTo>
                      <a:pt x="0" y="52"/>
                    </a:lnTo>
                    <a:lnTo>
                      <a:pt x="6" y="0"/>
                    </a:lnTo>
                    <a:lnTo>
                      <a:pt x="48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4" name="Freeform 321">
                <a:extLst>
                  <a:ext uri="{FF2B5EF4-FFF2-40B4-BE49-F238E27FC236}">
                    <a16:creationId xmlns:a16="http://schemas.microsoft.com/office/drawing/2014/main" xmlns="" id="{01BCC945-801C-4E8A-B31F-B7264BCAD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" y="3531"/>
                <a:ext cx="12" cy="13"/>
              </a:xfrm>
              <a:custGeom>
                <a:avLst/>
                <a:gdLst>
                  <a:gd name="T0" fmla="*/ 47 w 47"/>
                  <a:gd name="T1" fmla="*/ 19 h 52"/>
                  <a:gd name="T2" fmla="*/ 44 w 47"/>
                  <a:gd name="T3" fmla="*/ 20 h 52"/>
                  <a:gd name="T4" fmla="*/ 31 w 47"/>
                  <a:gd name="T5" fmla="*/ 20 h 52"/>
                  <a:gd name="T6" fmla="*/ 23 w 47"/>
                  <a:gd name="T7" fmla="*/ 21 h 52"/>
                  <a:gd name="T8" fmla="*/ 16 w 47"/>
                  <a:gd name="T9" fmla="*/ 23 h 52"/>
                  <a:gd name="T10" fmla="*/ 13 w 47"/>
                  <a:gd name="T11" fmla="*/ 25 h 52"/>
                  <a:gd name="T12" fmla="*/ 9 w 47"/>
                  <a:gd name="T13" fmla="*/ 27 h 52"/>
                  <a:gd name="T14" fmla="*/ 8 w 47"/>
                  <a:gd name="T15" fmla="*/ 30 h 52"/>
                  <a:gd name="T16" fmla="*/ 6 w 47"/>
                  <a:gd name="T17" fmla="*/ 35 h 52"/>
                  <a:gd name="T18" fmla="*/ 4 w 47"/>
                  <a:gd name="T19" fmla="*/ 46 h 52"/>
                  <a:gd name="T20" fmla="*/ 2 w 47"/>
                  <a:gd name="T21" fmla="*/ 51 h 52"/>
                  <a:gd name="T22" fmla="*/ 0 w 47"/>
                  <a:gd name="T23" fmla="*/ 52 h 52"/>
                  <a:gd name="T24" fmla="*/ 0 w 47"/>
                  <a:gd name="T25" fmla="*/ 52 h 52"/>
                  <a:gd name="T26" fmla="*/ 5 w 47"/>
                  <a:gd name="T27" fmla="*/ 0 h 52"/>
                  <a:gd name="T28" fmla="*/ 47 w 47"/>
                  <a:gd name="T2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52">
                    <a:moveTo>
                      <a:pt x="47" y="19"/>
                    </a:moveTo>
                    <a:lnTo>
                      <a:pt x="44" y="20"/>
                    </a:lnTo>
                    <a:lnTo>
                      <a:pt x="31" y="20"/>
                    </a:lnTo>
                    <a:lnTo>
                      <a:pt x="23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6" y="35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7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5" name="Freeform 322">
                <a:extLst>
                  <a:ext uri="{FF2B5EF4-FFF2-40B4-BE49-F238E27FC236}">
                    <a16:creationId xmlns:a16="http://schemas.microsoft.com/office/drawing/2014/main" xmlns="" id="{D60899EA-68EB-4046-8130-684BD9C5C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3548"/>
                <a:ext cx="12" cy="12"/>
              </a:xfrm>
              <a:custGeom>
                <a:avLst/>
                <a:gdLst>
                  <a:gd name="T0" fmla="*/ 46 w 46"/>
                  <a:gd name="T1" fmla="*/ 12 h 49"/>
                  <a:gd name="T2" fmla="*/ 43 w 46"/>
                  <a:gd name="T3" fmla="*/ 13 h 49"/>
                  <a:gd name="T4" fmla="*/ 30 w 46"/>
                  <a:gd name="T5" fmla="*/ 15 h 49"/>
                  <a:gd name="T6" fmla="*/ 22 w 46"/>
                  <a:gd name="T7" fmla="*/ 18 h 49"/>
                  <a:gd name="T8" fmla="*/ 15 w 46"/>
                  <a:gd name="T9" fmla="*/ 22 h 49"/>
                  <a:gd name="T10" fmla="*/ 12 w 46"/>
                  <a:gd name="T11" fmla="*/ 24 h 49"/>
                  <a:gd name="T12" fmla="*/ 9 w 46"/>
                  <a:gd name="T13" fmla="*/ 26 h 49"/>
                  <a:gd name="T14" fmla="*/ 7 w 46"/>
                  <a:gd name="T15" fmla="*/ 30 h 49"/>
                  <a:gd name="T16" fmla="*/ 6 w 46"/>
                  <a:gd name="T17" fmla="*/ 34 h 49"/>
                  <a:gd name="T18" fmla="*/ 4 w 46"/>
                  <a:gd name="T19" fmla="*/ 44 h 49"/>
                  <a:gd name="T20" fmla="*/ 2 w 46"/>
                  <a:gd name="T21" fmla="*/ 49 h 49"/>
                  <a:gd name="T22" fmla="*/ 1 w 46"/>
                  <a:gd name="T23" fmla="*/ 49 h 49"/>
                  <a:gd name="T24" fmla="*/ 0 w 46"/>
                  <a:gd name="T25" fmla="*/ 48 h 49"/>
                  <a:gd name="T26" fmla="*/ 4 w 46"/>
                  <a:gd name="T27" fmla="*/ 0 h 49"/>
                  <a:gd name="T28" fmla="*/ 46 w 46"/>
                  <a:gd name="T29" fmla="*/ 1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9">
                    <a:moveTo>
                      <a:pt x="46" y="12"/>
                    </a:moveTo>
                    <a:lnTo>
                      <a:pt x="43" y="13"/>
                    </a:lnTo>
                    <a:lnTo>
                      <a:pt x="30" y="15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4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6" name="Freeform 323">
                <a:extLst>
                  <a:ext uri="{FF2B5EF4-FFF2-40B4-BE49-F238E27FC236}">
                    <a16:creationId xmlns:a16="http://schemas.microsoft.com/office/drawing/2014/main" xmlns="" id="{4B158EED-7EEC-4D03-93B3-9193AF427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3548"/>
                <a:ext cx="12" cy="12"/>
              </a:xfrm>
              <a:custGeom>
                <a:avLst/>
                <a:gdLst>
                  <a:gd name="T0" fmla="*/ 46 w 46"/>
                  <a:gd name="T1" fmla="*/ 12 h 49"/>
                  <a:gd name="T2" fmla="*/ 43 w 46"/>
                  <a:gd name="T3" fmla="*/ 13 h 49"/>
                  <a:gd name="T4" fmla="*/ 30 w 46"/>
                  <a:gd name="T5" fmla="*/ 15 h 49"/>
                  <a:gd name="T6" fmla="*/ 22 w 46"/>
                  <a:gd name="T7" fmla="*/ 18 h 49"/>
                  <a:gd name="T8" fmla="*/ 15 w 46"/>
                  <a:gd name="T9" fmla="*/ 22 h 49"/>
                  <a:gd name="T10" fmla="*/ 12 w 46"/>
                  <a:gd name="T11" fmla="*/ 24 h 49"/>
                  <a:gd name="T12" fmla="*/ 9 w 46"/>
                  <a:gd name="T13" fmla="*/ 26 h 49"/>
                  <a:gd name="T14" fmla="*/ 7 w 46"/>
                  <a:gd name="T15" fmla="*/ 30 h 49"/>
                  <a:gd name="T16" fmla="*/ 6 w 46"/>
                  <a:gd name="T17" fmla="*/ 34 h 49"/>
                  <a:gd name="T18" fmla="*/ 4 w 46"/>
                  <a:gd name="T19" fmla="*/ 44 h 49"/>
                  <a:gd name="T20" fmla="*/ 2 w 46"/>
                  <a:gd name="T21" fmla="*/ 49 h 49"/>
                  <a:gd name="T22" fmla="*/ 1 w 46"/>
                  <a:gd name="T23" fmla="*/ 49 h 49"/>
                  <a:gd name="T24" fmla="*/ 0 w 46"/>
                  <a:gd name="T25" fmla="*/ 48 h 49"/>
                  <a:gd name="T26" fmla="*/ 4 w 46"/>
                  <a:gd name="T27" fmla="*/ 0 h 49"/>
                  <a:gd name="T28" fmla="*/ 46 w 46"/>
                  <a:gd name="T29" fmla="*/ 1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9">
                    <a:moveTo>
                      <a:pt x="46" y="12"/>
                    </a:moveTo>
                    <a:lnTo>
                      <a:pt x="43" y="13"/>
                    </a:lnTo>
                    <a:lnTo>
                      <a:pt x="30" y="15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4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7" name="Freeform 324">
                <a:extLst>
                  <a:ext uri="{FF2B5EF4-FFF2-40B4-BE49-F238E27FC236}">
                    <a16:creationId xmlns:a16="http://schemas.microsoft.com/office/drawing/2014/main" xmlns="" id="{E30638F2-E08F-4486-A1DC-841E7BEEC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3562"/>
                <a:ext cx="12" cy="12"/>
              </a:xfrm>
              <a:custGeom>
                <a:avLst/>
                <a:gdLst>
                  <a:gd name="T0" fmla="*/ 48 w 48"/>
                  <a:gd name="T1" fmla="*/ 8 h 49"/>
                  <a:gd name="T2" fmla="*/ 44 w 48"/>
                  <a:gd name="T3" fmla="*/ 9 h 49"/>
                  <a:gd name="T4" fmla="*/ 31 w 48"/>
                  <a:gd name="T5" fmla="*/ 13 h 49"/>
                  <a:gd name="T6" fmla="*/ 23 w 48"/>
                  <a:gd name="T7" fmla="*/ 16 h 49"/>
                  <a:gd name="T8" fmla="*/ 15 w 48"/>
                  <a:gd name="T9" fmla="*/ 21 h 49"/>
                  <a:gd name="T10" fmla="*/ 12 w 48"/>
                  <a:gd name="T11" fmla="*/ 24 h 49"/>
                  <a:gd name="T12" fmla="*/ 10 w 48"/>
                  <a:gd name="T13" fmla="*/ 27 h 49"/>
                  <a:gd name="T14" fmla="*/ 8 w 48"/>
                  <a:gd name="T15" fmla="*/ 30 h 49"/>
                  <a:gd name="T16" fmla="*/ 7 w 48"/>
                  <a:gd name="T17" fmla="*/ 35 h 49"/>
                  <a:gd name="T18" fmla="*/ 3 w 48"/>
                  <a:gd name="T19" fmla="*/ 46 h 49"/>
                  <a:gd name="T20" fmla="*/ 2 w 48"/>
                  <a:gd name="T21" fmla="*/ 49 h 49"/>
                  <a:gd name="T22" fmla="*/ 1 w 48"/>
                  <a:gd name="T23" fmla="*/ 49 h 49"/>
                  <a:gd name="T24" fmla="*/ 0 w 48"/>
                  <a:gd name="T25" fmla="*/ 48 h 49"/>
                  <a:gd name="T26" fmla="*/ 4 w 48"/>
                  <a:gd name="T27" fmla="*/ 0 h 49"/>
                  <a:gd name="T28" fmla="*/ 48 w 48"/>
                  <a:gd name="T29" fmla="*/ 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49">
                    <a:moveTo>
                      <a:pt x="48" y="8"/>
                    </a:moveTo>
                    <a:lnTo>
                      <a:pt x="44" y="9"/>
                    </a:lnTo>
                    <a:lnTo>
                      <a:pt x="31" y="13"/>
                    </a:lnTo>
                    <a:lnTo>
                      <a:pt x="23" y="16"/>
                    </a:lnTo>
                    <a:lnTo>
                      <a:pt x="15" y="21"/>
                    </a:lnTo>
                    <a:lnTo>
                      <a:pt x="12" y="24"/>
                    </a:lnTo>
                    <a:lnTo>
                      <a:pt x="10" y="27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3" y="46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8" name="Freeform 325">
                <a:extLst>
                  <a:ext uri="{FF2B5EF4-FFF2-40B4-BE49-F238E27FC236}">
                    <a16:creationId xmlns:a16="http://schemas.microsoft.com/office/drawing/2014/main" xmlns="" id="{74B5D9ED-FF91-4BF3-9853-2F8377121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3565"/>
                <a:ext cx="11" cy="12"/>
              </a:xfrm>
              <a:custGeom>
                <a:avLst/>
                <a:gdLst>
                  <a:gd name="T0" fmla="*/ 44 w 44"/>
                  <a:gd name="T1" fmla="*/ 2 h 49"/>
                  <a:gd name="T2" fmla="*/ 42 w 44"/>
                  <a:gd name="T3" fmla="*/ 4 h 49"/>
                  <a:gd name="T4" fmla="*/ 29 w 44"/>
                  <a:gd name="T5" fmla="*/ 10 h 49"/>
                  <a:gd name="T6" fmla="*/ 22 w 44"/>
                  <a:gd name="T7" fmla="*/ 14 h 49"/>
                  <a:gd name="T8" fmla="*/ 15 w 44"/>
                  <a:gd name="T9" fmla="*/ 19 h 49"/>
                  <a:gd name="T10" fmla="*/ 12 w 44"/>
                  <a:gd name="T11" fmla="*/ 23 h 49"/>
                  <a:gd name="T12" fmla="*/ 9 w 44"/>
                  <a:gd name="T13" fmla="*/ 26 h 49"/>
                  <a:gd name="T14" fmla="*/ 8 w 44"/>
                  <a:gd name="T15" fmla="*/ 30 h 49"/>
                  <a:gd name="T16" fmla="*/ 5 w 44"/>
                  <a:gd name="T17" fmla="*/ 33 h 49"/>
                  <a:gd name="T18" fmla="*/ 3 w 44"/>
                  <a:gd name="T19" fmla="*/ 44 h 49"/>
                  <a:gd name="T20" fmla="*/ 1 w 44"/>
                  <a:gd name="T21" fmla="*/ 49 h 49"/>
                  <a:gd name="T22" fmla="*/ 0 w 44"/>
                  <a:gd name="T23" fmla="*/ 49 h 49"/>
                  <a:gd name="T24" fmla="*/ 0 w 44"/>
                  <a:gd name="T25" fmla="*/ 47 h 49"/>
                  <a:gd name="T26" fmla="*/ 4 w 44"/>
                  <a:gd name="T27" fmla="*/ 0 h 49"/>
                  <a:gd name="T28" fmla="*/ 44 w 44"/>
                  <a:gd name="T2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49">
                    <a:moveTo>
                      <a:pt x="44" y="2"/>
                    </a:moveTo>
                    <a:lnTo>
                      <a:pt x="42" y="4"/>
                    </a:lnTo>
                    <a:lnTo>
                      <a:pt x="29" y="10"/>
                    </a:lnTo>
                    <a:lnTo>
                      <a:pt x="22" y="14"/>
                    </a:lnTo>
                    <a:lnTo>
                      <a:pt x="15" y="19"/>
                    </a:lnTo>
                    <a:lnTo>
                      <a:pt x="12" y="23"/>
                    </a:lnTo>
                    <a:lnTo>
                      <a:pt x="9" y="26"/>
                    </a:lnTo>
                    <a:lnTo>
                      <a:pt x="8" y="30"/>
                    </a:lnTo>
                    <a:lnTo>
                      <a:pt x="5" y="33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4" y="0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9" name="Freeform 326">
                <a:extLst>
                  <a:ext uri="{FF2B5EF4-FFF2-40B4-BE49-F238E27FC236}">
                    <a16:creationId xmlns:a16="http://schemas.microsoft.com/office/drawing/2014/main" xmlns="" id="{9B5FE434-D2E6-49C5-A30A-9001997F3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4" y="3542"/>
                <a:ext cx="11" cy="12"/>
              </a:xfrm>
              <a:custGeom>
                <a:avLst/>
                <a:gdLst>
                  <a:gd name="T0" fmla="*/ 45 w 45"/>
                  <a:gd name="T1" fmla="*/ 9 h 50"/>
                  <a:gd name="T2" fmla="*/ 43 w 45"/>
                  <a:gd name="T3" fmla="*/ 11 h 50"/>
                  <a:gd name="T4" fmla="*/ 30 w 45"/>
                  <a:gd name="T5" fmla="*/ 14 h 50"/>
                  <a:gd name="T6" fmla="*/ 22 w 45"/>
                  <a:gd name="T7" fmla="*/ 18 h 50"/>
                  <a:gd name="T8" fmla="*/ 15 w 45"/>
                  <a:gd name="T9" fmla="*/ 22 h 50"/>
                  <a:gd name="T10" fmla="*/ 11 w 45"/>
                  <a:gd name="T11" fmla="*/ 24 h 50"/>
                  <a:gd name="T12" fmla="*/ 8 w 45"/>
                  <a:gd name="T13" fmla="*/ 27 h 50"/>
                  <a:gd name="T14" fmla="*/ 7 w 45"/>
                  <a:gd name="T15" fmla="*/ 31 h 50"/>
                  <a:gd name="T16" fmla="*/ 5 w 45"/>
                  <a:gd name="T17" fmla="*/ 35 h 50"/>
                  <a:gd name="T18" fmla="*/ 3 w 45"/>
                  <a:gd name="T19" fmla="*/ 46 h 50"/>
                  <a:gd name="T20" fmla="*/ 1 w 45"/>
                  <a:gd name="T21" fmla="*/ 50 h 50"/>
                  <a:gd name="T22" fmla="*/ 0 w 45"/>
                  <a:gd name="T23" fmla="*/ 50 h 50"/>
                  <a:gd name="T24" fmla="*/ 0 w 45"/>
                  <a:gd name="T25" fmla="*/ 49 h 50"/>
                  <a:gd name="T26" fmla="*/ 4 w 45"/>
                  <a:gd name="T27" fmla="*/ 0 h 50"/>
                  <a:gd name="T28" fmla="*/ 45 w 45"/>
                  <a:gd name="T2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" h="50">
                    <a:moveTo>
                      <a:pt x="45" y="9"/>
                    </a:moveTo>
                    <a:lnTo>
                      <a:pt x="43" y="11"/>
                    </a:lnTo>
                    <a:lnTo>
                      <a:pt x="30" y="14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1" y="24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5" y="35"/>
                    </a:lnTo>
                    <a:lnTo>
                      <a:pt x="3" y="46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4" y="0"/>
                    </a:lnTo>
                    <a:lnTo>
                      <a:pt x="45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0" name="Freeform 327">
                <a:extLst>
                  <a:ext uri="{FF2B5EF4-FFF2-40B4-BE49-F238E27FC236}">
                    <a16:creationId xmlns:a16="http://schemas.microsoft.com/office/drawing/2014/main" xmlns="" id="{CAD1E7FF-FBB9-432D-B155-4120DA0A6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3542"/>
                <a:ext cx="12" cy="13"/>
              </a:xfrm>
              <a:custGeom>
                <a:avLst/>
                <a:gdLst>
                  <a:gd name="T0" fmla="*/ 48 w 48"/>
                  <a:gd name="T1" fmla="*/ 1 h 48"/>
                  <a:gd name="T2" fmla="*/ 45 w 48"/>
                  <a:gd name="T3" fmla="*/ 3 h 48"/>
                  <a:gd name="T4" fmla="*/ 32 w 48"/>
                  <a:gd name="T5" fmla="*/ 8 h 48"/>
                  <a:gd name="T6" fmla="*/ 23 w 48"/>
                  <a:gd name="T7" fmla="*/ 14 h 48"/>
                  <a:gd name="T8" fmla="*/ 16 w 48"/>
                  <a:gd name="T9" fmla="*/ 19 h 48"/>
                  <a:gd name="T10" fmla="*/ 13 w 48"/>
                  <a:gd name="T11" fmla="*/ 22 h 48"/>
                  <a:gd name="T12" fmla="*/ 9 w 48"/>
                  <a:gd name="T13" fmla="*/ 25 h 48"/>
                  <a:gd name="T14" fmla="*/ 7 w 48"/>
                  <a:gd name="T15" fmla="*/ 29 h 48"/>
                  <a:gd name="T16" fmla="*/ 6 w 48"/>
                  <a:gd name="T17" fmla="*/ 33 h 48"/>
                  <a:gd name="T18" fmla="*/ 4 w 48"/>
                  <a:gd name="T19" fmla="*/ 44 h 48"/>
                  <a:gd name="T20" fmla="*/ 2 w 48"/>
                  <a:gd name="T21" fmla="*/ 48 h 48"/>
                  <a:gd name="T22" fmla="*/ 1 w 48"/>
                  <a:gd name="T23" fmla="*/ 48 h 48"/>
                  <a:gd name="T24" fmla="*/ 0 w 48"/>
                  <a:gd name="T25" fmla="*/ 47 h 48"/>
                  <a:gd name="T26" fmla="*/ 4 w 48"/>
                  <a:gd name="T27" fmla="*/ 0 h 48"/>
                  <a:gd name="T28" fmla="*/ 48 w 48"/>
                  <a:gd name="T2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48">
                    <a:moveTo>
                      <a:pt x="48" y="1"/>
                    </a:moveTo>
                    <a:lnTo>
                      <a:pt x="45" y="3"/>
                    </a:lnTo>
                    <a:lnTo>
                      <a:pt x="32" y="8"/>
                    </a:lnTo>
                    <a:lnTo>
                      <a:pt x="23" y="14"/>
                    </a:lnTo>
                    <a:lnTo>
                      <a:pt x="16" y="19"/>
                    </a:lnTo>
                    <a:lnTo>
                      <a:pt x="13" y="22"/>
                    </a:lnTo>
                    <a:lnTo>
                      <a:pt x="9" y="25"/>
                    </a:lnTo>
                    <a:lnTo>
                      <a:pt x="7" y="29"/>
                    </a:lnTo>
                    <a:lnTo>
                      <a:pt x="6" y="33"/>
                    </a:lnTo>
                    <a:lnTo>
                      <a:pt x="4" y="44"/>
                    </a:lnTo>
                    <a:lnTo>
                      <a:pt x="2" y="48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4" y="0"/>
                    </a:lnTo>
                    <a:lnTo>
                      <a:pt x="4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1" name="Freeform 328">
                <a:extLst>
                  <a:ext uri="{FF2B5EF4-FFF2-40B4-BE49-F238E27FC236}">
                    <a16:creationId xmlns:a16="http://schemas.microsoft.com/office/drawing/2014/main" xmlns="" id="{9985A8E2-44D8-4192-B3A1-6ECA504D9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3" y="3531"/>
                <a:ext cx="11" cy="17"/>
              </a:xfrm>
              <a:custGeom>
                <a:avLst/>
                <a:gdLst>
                  <a:gd name="T0" fmla="*/ 43 w 45"/>
                  <a:gd name="T1" fmla="*/ 1 h 66"/>
                  <a:gd name="T2" fmla="*/ 45 w 45"/>
                  <a:gd name="T3" fmla="*/ 0 h 66"/>
                  <a:gd name="T4" fmla="*/ 45 w 45"/>
                  <a:gd name="T5" fmla="*/ 1 h 66"/>
                  <a:gd name="T6" fmla="*/ 44 w 45"/>
                  <a:gd name="T7" fmla="*/ 3 h 66"/>
                  <a:gd name="T8" fmla="*/ 43 w 45"/>
                  <a:gd name="T9" fmla="*/ 4 h 66"/>
                  <a:gd name="T10" fmla="*/ 39 w 45"/>
                  <a:gd name="T11" fmla="*/ 9 h 66"/>
                  <a:gd name="T12" fmla="*/ 33 w 45"/>
                  <a:gd name="T13" fmla="*/ 15 h 66"/>
                  <a:gd name="T14" fmla="*/ 26 w 45"/>
                  <a:gd name="T15" fmla="*/ 24 h 66"/>
                  <a:gd name="T16" fmla="*/ 19 w 45"/>
                  <a:gd name="T17" fmla="*/ 34 h 66"/>
                  <a:gd name="T18" fmla="*/ 12 w 45"/>
                  <a:gd name="T19" fmla="*/ 42 h 66"/>
                  <a:gd name="T20" fmla="*/ 6 w 45"/>
                  <a:gd name="T21" fmla="*/ 52 h 66"/>
                  <a:gd name="T22" fmla="*/ 0 w 45"/>
                  <a:gd name="T23" fmla="*/ 66 h 66"/>
                  <a:gd name="T24" fmla="*/ 0 w 45"/>
                  <a:gd name="T25" fmla="*/ 66 h 66"/>
                  <a:gd name="T26" fmla="*/ 4 w 45"/>
                  <a:gd name="T27" fmla="*/ 19 h 66"/>
                  <a:gd name="T28" fmla="*/ 43 w 45"/>
                  <a:gd name="T2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" h="66">
                    <a:moveTo>
                      <a:pt x="43" y="1"/>
                    </a:moveTo>
                    <a:lnTo>
                      <a:pt x="45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3" y="4"/>
                    </a:lnTo>
                    <a:lnTo>
                      <a:pt x="39" y="9"/>
                    </a:lnTo>
                    <a:lnTo>
                      <a:pt x="33" y="15"/>
                    </a:lnTo>
                    <a:lnTo>
                      <a:pt x="26" y="24"/>
                    </a:lnTo>
                    <a:lnTo>
                      <a:pt x="19" y="34"/>
                    </a:lnTo>
                    <a:lnTo>
                      <a:pt x="12" y="42"/>
                    </a:lnTo>
                    <a:lnTo>
                      <a:pt x="6" y="52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4" y="19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2" name="Freeform 329">
                <a:extLst>
                  <a:ext uri="{FF2B5EF4-FFF2-40B4-BE49-F238E27FC236}">
                    <a16:creationId xmlns:a16="http://schemas.microsoft.com/office/drawing/2014/main" xmlns="" id="{FDD73FCC-055E-4E1D-A82B-9D8C1575D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4" y="3456"/>
                <a:ext cx="7" cy="11"/>
              </a:xfrm>
              <a:custGeom>
                <a:avLst/>
                <a:gdLst>
                  <a:gd name="T0" fmla="*/ 26 w 27"/>
                  <a:gd name="T1" fmla="*/ 1 h 42"/>
                  <a:gd name="T2" fmla="*/ 27 w 27"/>
                  <a:gd name="T3" fmla="*/ 0 h 42"/>
                  <a:gd name="T4" fmla="*/ 22 w 27"/>
                  <a:gd name="T5" fmla="*/ 4 h 42"/>
                  <a:gd name="T6" fmla="*/ 18 w 27"/>
                  <a:gd name="T7" fmla="*/ 7 h 42"/>
                  <a:gd name="T8" fmla="*/ 14 w 27"/>
                  <a:gd name="T9" fmla="*/ 11 h 42"/>
                  <a:gd name="T10" fmla="*/ 11 w 27"/>
                  <a:gd name="T11" fmla="*/ 18 h 42"/>
                  <a:gd name="T12" fmla="*/ 10 w 27"/>
                  <a:gd name="T13" fmla="*/ 26 h 42"/>
                  <a:gd name="T14" fmla="*/ 9 w 27"/>
                  <a:gd name="T15" fmla="*/ 33 h 42"/>
                  <a:gd name="T16" fmla="*/ 8 w 27"/>
                  <a:gd name="T17" fmla="*/ 38 h 42"/>
                  <a:gd name="T18" fmla="*/ 8 w 27"/>
                  <a:gd name="T19" fmla="*/ 41 h 42"/>
                  <a:gd name="T20" fmla="*/ 7 w 27"/>
                  <a:gd name="T21" fmla="*/ 42 h 42"/>
                  <a:gd name="T22" fmla="*/ 6 w 27"/>
                  <a:gd name="T23" fmla="*/ 41 h 42"/>
                  <a:gd name="T24" fmla="*/ 6 w 27"/>
                  <a:gd name="T25" fmla="*/ 38 h 42"/>
                  <a:gd name="T26" fmla="*/ 0 w 27"/>
                  <a:gd name="T27" fmla="*/ 7 h 42"/>
                  <a:gd name="T28" fmla="*/ 26 w 27"/>
                  <a:gd name="T2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2">
                    <a:moveTo>
                      <a:pt x="26" y="1"/>
                    </a:moveTo>
                    <a:lnTo>
                      <a:pt x="27" y="0"/>
                    </a:lnTo>
                    <a:lnTo>
                      <a:pt x="22" y="4"/>
                    </a:lnTo>
                    <a:lnTo>
                      <a:pt x="18" y="7"/>
                    </a:lnTo>
                    <a:lnTo>
                      <a:pt x="14" y="11"/>
                    </a:lnTo>
                    <a:lnTo>
                      <a:pt x="11" y="18"/>
                    </a:lnTo>
                    <a:lnTo>
                      <a:pt x="10" y="26"/>
                    </a:lnTo>
                    <a:lnTo>
                      <a:pt x="9" y="33"/>
                    </a:lnTo>
                    <a:lnTo>
                      <a:pt x="8" y="38"/>
                    </a:lnTo>
                    <a:lnTo>
                      <a:pt x="8" y="41"/>
                    </a:lnTo>
                    <a:lnTo>
                      <a:pt x="7" y="42"/>
                    </a:lnTo>
                    <a:lnTo>
                      <a:pt x="6" y="41"/>
                    </a:lnTo>
                    <a:lnTo>
                      <a:pt x="6" y="38"/>
                    </a:lnTo>
                    <a:lnTo>
                      <a:pt x="0" y="7"/>
                    </a:lnTo>
                    <a:lnTo>
                      <a:pt x="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3" name="Freeform 330">
                <a:extLst>
                  <a:ext uri="{FF2B5EF4-FFF2-40B4-BE49-F238E27FC236}">
                    <a16:creationId xmlns:a16="http://schemas.microsoft.com/office/drawing/2014/main" xmlns="" id="{8EBA19FB-734D-4AEC-9DCE-716C4EB8A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4" y="3453"/>
                <a:ext cx="7" cy="10"/>
              </a:xfrm>
              <a:custGeom>
                <a:avLst/>
                <a:gdLst>
                  <a:gd name="T0" fmla="*/ 23 w 25"/>
                  <a:gd name="T1" fmla="*/ 1 h 37"/>
                  <a:gd name="T2" fmla="*/ 25 w 25"/>
                  <a:gd name="T3" fmla="*/ 0 h 37"/>
                  <a:gd name="T4" fmla="*/ 25 w 25"/>
                  <a:gd name="T5" fmla="*/ 1 h 37"/>
                  <a:gd name="T6" fmla="*/ 23 w 25"/>
                  <a:gd name="T7" fmla="*/ 3 h 37"/>
                  <a:gd name="T8" fmla="*/ 20 w 25"/>
                  <a:gd name="T9" fmla="*/ 5 h 37"/>
                  <a:gd name="T10" fmla="*/ 17 w 25"/>
                  <a:gd name="T11" fmla="*/ 9 h 37"/>
                  <a:gd name="T12" fmla="*/ 12 w 25"/>
                  <a:gd name="T13" fmla="*/ 14 h 37"/>
                  <a:gd name="T14" fmla="*/ 9 w 25"/>
                  <a:gd name="T15" fmla="*/ 18 h 37"/>
                  <a:gd name="T16" fmla="*/ 7 w 25"/>
                  <a:gd name="T17" fmla="*/ 23 h 37"/>
                  <a:gd name="T18" fmla="*/ 5 w 25"/>
                  <a:gd name="T19" fmla="*/ 31 h 37"/>
                  <a:gd name="T20" fmla="*/ 3 w 25"/>
                  <a:gd name="T21" fmla="*/ 35 h 37"/>
                  <a:gd name="T22" fmla="*/ 3 w 25"/>
                  <a:gd name="T23" fmla="*/ 37 h 37"/>
                  <a:gd name="T24" fmla="*/ 1 w 25"/>
                  <a:gd name="T25" fmla="*/ 37 h 37"/>
                  <a:gd name="T26" fmla="*/ 1 w 25"/>
                  <a:gd name="T27" fmla="*/ 37 h 37"/>
                  <a:gd name="T28" fmla="*/ 1 w 25"/>
                  <a:gd name="T29" fmla="*/ 35 h 37"/>
                  <a:gd name="T30" fmla="*/ 0 w 25"/>
                  <a:gd name="T31" fmla="*/ 4 h 37"/>
                  <a:gd name="T32" fmla="*/ 23 w 25"/>
                  <a:gd name="T3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37">
                    <a:moveTo>
                      <a:pt x="23" y="1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23" y="3"/>
                    </a:lnTo>
                    <a:lnTo>
                      <a:pt x="20" y="5"/>
                    </a:lnTo>
                    <a:lnTo>
                      <a:pt x="17" y="9"/>
                    </a:lnTo>
                    <a:lnTo>
                      <a:pt x="12" y="14"/>
                    </a:lnTo>
                    <a:lnTo>
                      <a:pt x="9" y="18"/>
                    </a:lnTo>
                    <a:lnTo>
                      <a:pt x="7" y="23"/>
                    </a:lnTo>
                    <a:lnTo>
                      <a:pt x="5" y="31"/>
                    </a:lnTo>
                    <a:lnTo>
                      <a:pt x="3" y="35"/>
                    </a:lnTo>
                    <a:lnTo>
                      <a:pt x="3" y="37"/>
                    </a:lnTo>
                    <a:lnTo>
                      <a:pt x="1" y="37"/>
                    </a:lnTo>
                    <a:lnTo>
                      <a:pt x="1" y="37"/>
                    </a:lnTo>
                    <a:lnTo>
                      <a:pt x="1" y="35"/>
                    </a:lnTo>
                    <a:lnTo>
                      <a:pt x="0" y="4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4" name="Freeform 331">
                <a:extLst>
                  <a:ext uri="{FF2B5EF4-FFF2-40B4-BE49-F238E27FC236}">
                    <a16:creationId xmlns:a16="http://schemas.microsoft.com/office/drawing/2014/main" xmlns="" id="{19CE156D-1A9F-47F9-B799-7077B33E0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3455"/>
                <a:ext cx="7" cy="8"/>
              </a:xfrm>
              <a:custGeom>
                <a:avLst/>
                <a:gdLst>
                  <a:gd name="T0" fmla="*/ 23 w 25"/>
                  <a:gd name="T1" fmla="*/ 1 h 34"/>
                  <a:gd name="T2" fmla="*/ 25 w 25"/>
                  <a:gd name="T3" fmla="*/ 2 h 34"/>
                  <a:gd name="T4" fmla="*/ 19 w 25"/>
                  <a:gd name="T5" fmla="*/ 3 h 34"/>
                  <a:gd name="T6" fmla="*/ 15 w 25"/>
                  <a:gd name="T7" fmla="*/ 6 h 34"/>
                  <a:gd name="T8" fmla="*/ 11 w 25"/>
                  <a:gd name="T9" fmla="*/ 9 h 34"/>
                  <a:gd name="T10" fmla="*/ 8 w 25"/>
                  <a:gd name="T11" fmla="*/ 13 h 34"/>
                  <a:gd name="T12" fmla="*/ 7 w 25"/>
                  <a:gd name="T13" fmla="*/ 19 h 34"/>
                  <a:gd name="T14" fmla="*/ 7 w 25"/>
                  <a:gd name="T15" fmla="*/ 26 h 34"/>
                  <a:gd name="T16" fmla="*/ 4 w 25"/>
                  <a:gd name="T17" fmla="*/ 32 h 34"/>
                  <a:gd name="T18" fmla="*/ 3 w 25"/>
                  <a:gd name="T19" fmla="*/ 34 h 34"/>
                  <a:gd name="T20" fmla="*/ 2 w 25"/>
                  <a:gd name="T21" fmla="*/ 34 h 34"/>
                  <a:gd name="T22" fmla="*/ 2 w 25"/>
                  <a:gd name="T23" fmla="*/ 34 h 34"/>
                  <a:gd name="T24" fmla="*/ 1 w 25"/>
                  <a:gd name="T25" fmla="*/ 32 h 34"/>
                  <a:gd name="T26" fmla="*/ 0 w 25"/>
                  <a:gd name="T27" fmla="*/ 0 h 34"/>
                  <a:gd name="T28" fmla="*/ 23 w 25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4">
                    <a:moveTo>
                      <a:pt x="23" y="1"/>
                    </a:moveTo>
                    <a:lnTo>
                      <a:pt x="25" y="2"/>
                    </a:lnTo>
                    <a:lnTo>
                      <a:pt x="19" y="3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8" y="13"/>
                    </a:lnTo>
                    <a:lnTo>
                      <a:pt x="7" y="19"/>
                    </a:lnTo>
                    <a:lnTo>
                      <a:pt x="7" y="26"/>
                    </a:lnTo>
                    <a:lnTo>
                      <a:pt x="4" y="32"/>
                    </a:lnTo>
                    <a:lnTo>
                      <a:pt x="3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1" y="32"/>
                    </a:lnTo>
                    <a:lnTo>
                      <a:pt x="0" y="0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5" name="Freeform 332">
                <a:extLst>
                  <a:ext uri="{FF2B5EF4-FFF2-40B4-BE49-F238E27FC236}">
                    <a16:creationId xmlns:a16="http://schemas.microsoft.com/office/drawing/2014/main" xmlns="" id="{9FA9DC7A-CB09-4899-B02E-C88259310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4" y="3462"/>
                <a:ext cx="7" cy="9"/>
              </a:xfrm>
              <a:custGeom>
                <a:avLst/>
                <a:gdLst>
                  <a:gd name="T0" fmla="*/ 25 w 27"/>
                  <a:gd name="T1" fmla="*/ 0 h 35"/>
                  <a:gd name="T2" fmla="*/ 27 w 27"/>
                  <a:gd name="T3" fmla="*/ 0 h 35"/>
                  <a:gd name="T4" fmla="*/ 27 w 27"/>
                  <a:gd name="T5" fmla="*/ 0 h 35"/>
                  <a:gd name="T6" fmla="*/ 24 w 27"/>
                  <a:gd name="T7" fmla="*/ 1 h 35"/>
                  <a:gd name="T8" fmla="*/ 21 w 27"/>
                  <a:gd name="T9" fmla="*/ 4 h 35"/>
                  <a:gd name="T10" fmla="*/ 16 w 27"/>
                  <a:gd name="T11" fmla="*/ 6 h 35"/>
                  <a:gd name="T12" fmla="*/ 13 w 27"/>
                  <a:gd name="T13" fmla="*/ 10 h 35"/>
                  <a:gd name="T14" fmla="*/ 10 w 27"/>
                  <a:gd name="T15" fmla="*/ 14 h 35"/>
                  <a:gd name="T16" fmla="*/ 9 w 27"/>
                  <a:gd name="T17" fmla="*/ 20 h 35"/>
                  <a:gd name="T18" fmla="*/ 9 w 27"/>
                  <a:gd name="T19" fmla="*/ 27 h 35"/>
                  <a:gd name="T20" fmla="*/ 7 w 27"/>
                  <a:gd name="T21" fmla="*/ 33 h 35"/>
                  <a:gd name="T22" fmla="*/ 6 w 27"/>
                  <a:gd name="T23" fmla="*/ 35 h 35"/>
                  <a:gd name="T24" fmla="*/ 5 w 27"/>
                  <a:gd name="T25" fmla="*/ 35 h 35"/>
                  <a:gd name="T26" fmla="*/ 3 w 27"/>
                  <a:gd name="T27" fmla="*/ 35 h 35"/>
                  <a:gd name="T28" fmla="*/ 2 w 27"/>
                  <a:gd name="T29" fmla="*/ 33 h 35"/>
                  <a:gd name="T30" fmla="*/ 0 w 27"/>
                  <a:gd name="T31" fmla="*/ 4 h 35"/>
                  <a:gd name="T32" fmla="*/ 25 w 27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5" y="0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4"/>
                    </a:lnTo>
                    <a:lnTo>
                      <a:pt x="16" y="6"/>
                    </a:lnTo>
                    <a:lnTo>
                      <a:pt x="13" y="10"/>
                    </a:lnTo>
                    <a:lnTo>
                      <a:pt x="10" y="14"/>
                    </a:lnTo>
                    <a:lnTo>
                      <a:pt x="9" y="20"/>
                    </a:lnTo>
                    <a:lnTo>
                      <a:pt x="9" y="27"/>
                    </a:lnTo>
                    <a:lnTo>
                      <a:pt x="7" y="33"/>
                    </a:lnTo>
                    <a:lnTo>
                      <a:pt x="6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0" y="4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6" name="Freeform 333">
                <a:extLst>
                  <a:ext uri="{FF2B5EF4-FFF2-40B4-BE49-F238E27FC236}">
                    <a16:creationId xmlns:a16="http://schemas.microsoft.com/office/drawing/2014/main" xmlns="" id="{4F3A93CB-9883-46D5-95E4-6027C9E2E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6" y="3465"/>
                <a:ext cx="7" cy="9"/>
              </a:xfrm>
              <a:custGeom>
                <a:avLst/>
                <a:gdLst>
                  <a:gd name="T0" fmla="*/ 25 w 28"/>
                  <a:gd name="T1" fmla="*/ 0 h 36"/>
                  <a:gd name="T2" fmla="*/ 28 w 28"/>
                  <a:gd name="T3" fmla="*/ 0 h 36"/>
                  <a:gd name="T4" fmla="*/ 27 w 28"/>
                  <a:gd name="T5" fmla="*/ 1 h 36"/>
                  <a:gd name="T6" fmla="*/ 25 w 28"/>
                  <a:gd name="T7" fmla="*/ 2 h 36"/>
                  <a:gd name="T8" fmla="*/ 21 w 28"/>
                  <a:gd name="T9" fmla="*/ 3 h 36"/>
                  <a:gd name="T10" fmla="*/ 17 w 28"/>
                  <a:gd name="T11" fmla="*/ 7 h 36"/>
                  <a:gd name="T12" fmla="*/ 13 w 28"/>
                  <a:gd name="T13" fmla="*/ 10 h 36"/>
                  <a:gd name="T14" fmla="*/ 11 w 28"/>
                  <a:gd name="T15" fmla="*/ 14 h 36"/>
                  <a:gd name="T16" fmla="*/ 9 w 28"/>
                  <a:gd name="T17" fmla="*/ 21 h 36"/>
                  <a:gd name="T18" fmla="*/ 8 w 28"/>
                  <a:gd name="T19" fmla="*/ 27 h 36"/>
                  <a:gd name="T20" fmla="*/ 6 w 28"/>
                  <a:gd name="T21" fmla="*/ 34 h 36"/>
                  <a:gd name="T22" fmla="*/ 5 w 28"/>
                  <a:gd name="T23" fmla="*/ 35 h 36"/>
                  <a:gd name="T24" fmla="*/ 4 w 28"/>
                  <a:gd name="T25" fmla="*/ 36 h 36"/>
                  <a:gd name="T26" fmla="*/ 3 w 28"/>
                  <a:gd name="T27" fmla="*/ 35 h 36"/>
                  <a:gd name="T28" fmla="*/ 3 w 28"/>
                  <a:gd name="T29" fmla="*/ 32 h 36"/>
                  <a:gd name="T30" fmla="*/ 0 w 28"/>
                  <a:gd name="T31" fmla="*/ 3 h 36"/>
                  <a:gd name="T32" fmla="*/ 25 w 28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6">
                    <a:moveTo>
                      <a:pt x="25" y="0"/>
                    </a:moveTo>
                    <a:lnTo>
                      <a:pt x="28" y="0"/>
                    </a:lnTo>
                    <a:lnTo>
                      <a:pt x="27" y="1"/>
                    </a:lnTo>
                    <a:lnTo>
                      <a:pt x="25" y="2"/>
                    </a:lnTo>
                    <a:lnTo>
                      <a:pt x="21" y="3"/>
                    </a:lnTo>
                    <a:lnTo>
                      <a:pt x="17" y="7"/>
                    </a:lnTo>
                    <a:lnTo>
                      <a:pt x="13" y="10"/>
                    </a:lnTo>
                    <a:lnTo>
                      <a:pt x="11" y="14"/>
                    </a:lnTo>
                    <a:lnTo>
                      <a:pt x="9" y="21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6"/>
                    </a:lnTo>
                    <a:lnTo>
                      <a:pt x="3" y="35"/>
                    </a:lnTo>
                    <a:lnTo>
                      <a:pt x="3" y="32"/>
                    </a:lnTo>
                    <a:lnTo>
                      <a:pt x="0" y="3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7" name="Freeform 334">
                <a:extLst>
                  <a:ext uri="{FF2B5EF4-FFF2-40B4-BE49-F238E27FC236}">
                    <a16:creationId xmlns:a16="http://schemas.microsoft.com/office/drawing/2014/main" xmlns="" id="{B545069C-536F-4A7A-AACE-401E03D65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4" y="3478"/>
                <a:ext cx="7" cy="9"/>
              </a:xfrm>
              <a:custGeom>
                <a:avLst/>
                <a:gdLst>
                  <a:gd name="T0" fmla="*/ 25 w 26"/>
                  <a:gd name="T1" fmla="*/ 1 h 34"/>
                  <a:gd name="T2" fmla="*/ 26 w 26"/>
                  <a:gd name="T3" fmla="*/ 2 h 34"/>
                  <a:gd name="T4" fmla="*/ 20 w 26"/>
                  <a:gd name="T5" fmla="*/ 3 h 34"/>
                  <a:gd name="T6" fmla="*/ 16 w 26"/>
                  <a:gd name="T7" fmla="*/ 5 h 34"/>
                  <a:gd name="T8" fmla="*/ 13 w 26"/>
                  <a:gd name="T9" fmla="*/ 9 h 34"/>
                  <a:gd name="T10" fmla="*/ 10 w 26"/>
                  <a:gd name="T11" fmla="*/ 14 h 34"/>
                  <a:gd name="T12" fmla="*/ 9 w 26"/>
                  <a:gd name="T13" fmla="*/ 19 h 34"/>
                  <a:gd name="T14" fmla="*/ 8 w 26"/>
                  <a:gd name="T15" fmla="*/ 26 h 34"/>
                  <a:gd name="T16" fmla="*/ 5 w 26"/>
                  <a:gd name="T17" fmla="*/ 32 h 34"/>
                  <a:gd name="T18" fmla="*/ 4 w 26"/>
                  <a:gd name="T19" fmla="*/ 33 h 34"/>
                  <a:gd name="T20" fmla="*/ 3 w 26"/>
                  <a:gd name="T21" fmla="*/ 34 h 34"/>
                  <a:gd name="T22" fmla="*/ 2 w 26"/>
                  <a:gd name="T23" fmla="*/ 33 h 34"/>
                  <a:gd name="T24" fmla="*/ 2 w 26"/>
                  <a:gd name="T25" fmla="*/ 31 h 34"/>
                  <a:gd name="T26" fmla="*/ 0 w 26"/>
                  <a:gd name="T27" fmla="*/ 0 h 34"/>
                  <a:gd name="T28" fmla="*/ 25 w 26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4">
                    <a:moveTo>
                      <a:pt x="25" y="1"/>
                    </a:moveTo>
                    <a:lnTo>
                      <a:pt x="26" y="2"/>
                    </a:lnTo>
                    <a:lnTo>
                      <a:pt x="20" y="3"/>
                    </a:lnTo>
                    <a:lnTo>
                      <a:pt x="16" y="5"/>
                    </a:lnTo>
                    <a:lnTo>
                      <a:pt x="13" y="9"/>
                    </a:lnTo>
                    <a:lnTo>
                      <a:pt x="10" y="14"/>
                    </a:lnTo>
                    <a:lnTo>
                      <a:pt x="9" y="19"/>
                    </a:lnTo>
                    <a:lnTo>
                      <a:pt x="8" y="26"/>
                    </a:lnTo>
                    <a:lnTo>
                      <a:pt x="5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8" name="Freeform 335">
                <a:extLst>
                  <a:ext uri="{FF2B5EF4-FFF2-40B4-BE49-F238E27FC236}">
                    <a16:creationId xmlns:a16="http://schemas.microsoft.com/office/drawing/2014/main" xmlns="" id="{30D6261E-94CC-422F-9CAD-5A08A3202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3" y="3472"/>
                <a:ext cx="7" cy="8"/>
              </a:xfrm>
              <a:custGeom>
                <a:avLst/>
                <a:gdLst>
                  <a:gd name="T0" fmla="*/ 24 w 27"/>
                  <a:gd name="T1" fmla="*/ 1 h 34"/>
                  <a:gd name="T2" fmla="*/ 27 w 27"/>
                  <a:gd name="T3" fmla="*/ 1 h 34"/>
                  <a:gd name="T4" fmla="*/ 20 w 27"/>
                  <a:gd name="T5" fmla="*/ 3 h 34"/>
                  <a:gd name="T6" fmla="*/ 17 w 27"/>
                  <a:gd name="T7" fmla="*/ 6 h 34"/>
                  <a:gd name="T8" fmla="*/ 13 w 27"/>
                  <a:gd name="T9" fmla="*/ 9 h 34"/>
                  <a:gd name="T10" fmla="*/ 10 w 27"/>
                  <a:gd name="T11" fmla="*/ 13 h 34"/>
                  <a:gd name="T12" fmla="*/ 9 w 27"/>
                  <a:gd name="T13" fmla="*/ 18 h 34"/>
                  <a:gd name="T14" fmla="*/ 8 w 27"/>
                  <a:gd name="T15" fmla="*/ 26 h 34"/>
                  <a:gd name="T16" fmla="*/ 6 w 27"/>
                  <a:gd name="T17" fmla="*/ 31 h 34"/>
                  <a:gd name="T18" fmla="*/ 5 w 27"/>
                  <a:gd name="T19" fmla="*/ 34 h 34"/>
                  <a:gd name="T20" fmla="*/ 4 w 27"/>
                  <a:gd name="T21" fmla="*/ 34 h 34"/>
                  <a:gd name="T22" fmla="*/ 3 w 27"/>
                  <a:gd name="T23" fmla="*/ 34 h 34"/>
                  <a:gd name="T24" fmla="*/ 3 w 27"/>
                  <a:gd name="T25" fmla="*/ 31 h 34"/>
                  <a:gd name="T26" fmla="*/ 0 w 27"/>
                  <a:gd name="T27" fmla="*/ 0 h 34"/>
                  <a:gd name="T28" fmla="*/ 24 w 27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34">
                    <a:moveTo>
                      <a:pt x="24" y="1"/>
                    </a:moveTo>
                    <a:lnTo>
                      <a:pt x="27" y="1"/>
                    </a:lnTo>
                    <a:lnTo>
                      <a:pt x="20" y="3"/>
                    </a:lnTo>
                    <a:lnTo>
                      <a:pt x="17" y="6"/>
                    </a:lnTo>
                    <a:lnTo>
                      <a:pt x="13" y="9"/>
                    </a:lnTo>
                    <a:lnTo>
                      <a:pt x="10" y="13"/>
                    </a:lnTo>
                    <a:lnTo>
                      <a:pt x="9" y="18"/>
                    </a:lnTo>
                    <a:lnTo>
                      <a:pt x="8" y="26"/>
                    </a:lnTo>
                    <a:lnTo>
                      <a:pt x="6" y="31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9" name="Freeform 336">
                <a:extLst>
                  <a:ext uri="{FF2B5EF4-FFF2-40B4-BE49-F238E27FC236}">
                    <a16:creationId xmlns:a16="http://schemas.microsoft.com/office/drawing/2014/main" xmlns="" id="{44CF20D1-C85E-4F41-9F29-45C0AA7B1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3464"/>
                <a:ext cx="7" cy="8"/>
              </a:xfrm>
              <a:custGeom>
                <a:avLst/>
                <a:gdLst>
                  <a:gd name="T0" fmla="*/ 25 w 27"/>
                  <a:gd name="T1" fmla="*/ 2 h 34"/>
                  <a:gd name="T2" fmla="*/ 27 w 27"/>
                  <a:gd name="T3" fmla="*/ 2 h 34"/>
                  <a:gd name="T4" fmla="*/ 20 w 27"/>
                  <a:gd name="T5" fmla="*/ 4 h 34"/>
                  <a:gd name="T6" fmla="*/ 17 w 27"/>
                  <a:gd name="T7" fmla="*/ 6 h 34"/>
                  <a:gd name="T8" fmla="*/ 13 w 27"/>
                  <a:gd name="T9" fmla="*/ 9 h 34"/>
                  <a:gd name="T10" fmla="*/ 11 w 27"/>
                  <a:gd name="T11" fmla="*/ 14 h 34"/>
                  <a:gd name="T12" fmla="*/ 10 w 27"/>
                  <a:gd name="T13" fmla="*/ 19 h 34"/>
                  <a:gd name="T14" fmla="*/ 8 w 27"/>
                  <a:gd name="T15" fmla="*/ 27 h 34"/>
                  <a:gd name="T16" fmla="*/ 6 w 27"/>
                  <a:gd name="T17" fmla="*/ 32 h 34"/>
                  <a:gd name="T18" fmla="*/ 5 w 27"/>
                  <a:gd name="T19" fmla="*/ 33 h 34"/>
                  <a:gd name="T20" fmla="*/ 4 w 27"/>
                  <a:gd name="T21" fmla="*/ 34 h 34"/>
                  <a:gd name="T22" fmla="*/ 3 w 27"/>
                  <a:gd name="T23" fmla="*/ 33 h 34"/>
                  <a:gd name="T24" fmla="*/ 3 w 27"/>
                  <a:gd name="T25" fmla="*/ 31 h 34"/>
                  <a:gd name="T26" fmla="*/ 0 w 27"/>
                  <a:gd name="T27" fmla="*/ 0 h 34"/>
                  <a:gd name="T28" fmla="*/ 25 w 27"/>
                  <a:gd name="T2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34">
                    <a:moveTo>
                      <a:pt x="25" y="2"/>
                    </a:moveTo>
                    <a:lnTo>
                      <a:pt x="27" y="2"/>
                    </a:lnTo>
                    <a:lnTo>
                      <a:pt x="20" y="4"/>
                    </a:lnTo>
                    <a:lnTo>
                      <a:pt x="17" y="6"/>
                    </a:lnTo>
                    <a:lnTo>
                      <a:pt x="13" y="9"/>
                    </a:lnTo>
                    <a:lnTo>
                      <a:pt x="11" y="14"/>
                    </a:lnTo>
                    <a:lnTo>
                      <a:pt x="10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0" name="Freeform 337">
                <a:extLst>
                  <a:ext uri="{FF2B5EF4-FFF2-40B4-BE49-F238E27FC236}">
                    <a16:creationId xmlns:a16="http://schemas.microsoft.com/office/drawing/2014/main" xmlns="" id="{9BFC6B55-6A08-49CF-AE47-4EB0EB623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" y="3471"/>
                <a:ext cx="7" cy="8"/>
              </a:xfrm>
              <a:custGeom>
                <a:avLst/>
                <a:gdLst>
                  <a:gd name="T0" fmla="*/ 25 w 26"/>
                  <a:gd name="T1" fmla="*/ 2 h 34"/>
                  <a:gd name="T2" fmla="*/ 26 w 26"/>
                  <a:gd name="T3" fmla="*/ 2 h 34"/>
                  <a:gd name="T4" fmla="*/ 21 w 26"/>
                  <a:gd name="T5" fmla="*/ 4 h 34"/>
                  <a:gd name="T6" fmla="*/ 16 w 26"/>
                  <a:gd name="T7" fmla="*/ 6 h 34"/>
                  <a:gd name="T8" fmla="*/ 13 w 26"/>
                  <a:gd name="T9" fmla="*/ 9 h 34"/>
                  <a:gd name="T10" fmla="*/ 10 w 26"/>
                  <a:gd name="T11" fmla="*/ 14 h 34"/>
                  <a:gd name="T12" fmla="*/ 9 w 26"/>
                  <a:gd name="T13" fmla="*/ 19 h 34"/>
                  <a:gd name="T14" fmla="*/ 8 w 26"/>
                  <a:gd name="T15" fmla="*/ 27 h 34"/>
                  <a:gd name="T16" fmla="*/ 6 w 26"/>
                  <a:gd name="T17" fmla="*/ 32 h 34"/>
                  <a:gd name="T18" fmla="*/ 4 w 26"/>
                  <a:gd name="T19" fmla="*/ 33 h 34"/>
                  <a:gd name="T20" fmla="*/ 3 w 26"/>
                  <a:gd name="T21" fmla="*/ 34 h 34"/>
                  <a:gd name="T22" fmla="*/ 2 w 26"/>
                  <a:gd name="T23" fmla="*/ 33 h 34"/>
                  <a:gd name="T24" fmla="*/ 2 w 26"/>
                  <a:gd name="T25" fmla="*/ 31 h 34"/>
                  <a:gd name="T26" fmla="*/ 0 w 26"/>
                  <a:gd name="T27" fmla="*/ 0 h 34"/>
                  <a:gd name="T28" fmla="*/ 25 w 26"/>
                  <a:gd name="T2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4">
                    <a:moveTo>
                      <a:pt x="25" y="2"/>
                    </a:moveTo>
                    <a:lnTo>
                      <a:pt x="26" y="2"/>
                    </a:lnTo>
                    <a:lnTo>
                      <a:pt x="21" y="4"/>
                    </a:lnTo>
                    <a:lnTo>
                      <a:pt x="16" y="6"/>
                    </a:lnTo>
                    <a:lnTo>
                      <a:pt x="13" y="9"/>
                    </a:lnTo>
                    <a:lnTo>
                      <a:pt x="10" y="14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1" name="Freeform 338">
                <a:extLst>
                  <a:ext uri="{FF2B5EF4-FFF2-40B4-BE49-F238E27FC236}">
                    <a16:creationId xmlns:a16="http://schemas.microsoft.com/office/drawing/2014/main" xmlns="" id="{6B133EE1-2CEB-4A1F-AB51-F66CF704E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3477"/>
                <a:ext cx="7" cy="9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1 h 34"/>
                  <a:gd name="T12" fmla="*/ 10 w 28"/>
                  <a:gd name="T13" fmla="*/ 14 h 34"/>
                  <a:gd name="T14" fmla="*/ 9 w 28"/>
                  <a:gd name="T15" fmla="*/ 16 h 34"/>
                  <a:gd name="T16" fmla="*/ 9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0" y="14"/>
                    </a:lnTo>
                    <a:lnTo>
                      <a:pt x="9" y="16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2" name="Freeform 339">
                <a:extLst>
                  <a:ext uri="{FF2B5EF4-FFF2-40B4-BE49-F238E27FC236}">
                    <a16:creationId xmlns:a16="http://schemas.microsoft.com/office/drawing/2014/main" xmlns="" id="{A62048E7-B2B7-4BD2-9AEE-82CDC0F34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" y="3477"/>
                <a:ext cx="7" cy="8"/>
              </a:xfrm>
              <a:custGeom>
                <a:avLst/>
                <a:gdLst>
                  <a:gd name="T0" fmla="*/ 26 w 27"/>
                  <a:gd name="T1" fmla="*/ 4 h 35"/>
                  <a:gd name="T2" fmla="*/ 27 w 27"/>
                  <a:gd name="T3" fmla="*/ 5 h 35"/>
                  <a:gd name="T4" fmla="*/ 21 w 27"/>
                  <a:gd name="T5" fmla="*/ 6 h 35"/>
                  <a:gd name="T6" fmla="*/ 16 w 27"/>
                  <a:gd name="T7" fmla="*/ 8 h 35"/>
                  <a:gd name="T8" fmla="*/ 13 w 27"/>
                  <a:gd name="T9" fmla="*/ 10 h 35"/>
                  <a:gd name="T10" fmla="*/ 11 w 27"/>
                  <a:gd name="T11" fmla="*/ 12 h 35"/>
                  <a:gd name="T12" fmla="*/ 10 w 27"/>
                  <a:gd name="T13" fmla="*/ 15 h 35"/>
                  <a:gd name="T14" fmla="*/ 9 w 27"/>
                  <a:gd name="T15" fmla="*/ 17 h 35"/>
                  <a:gd name="T16" fmla="*/ 9 w 27"/>
                  <a:gd name="T17" fmla="*/ 20 h 35"/>
                  <a:gd name="T18" fmla="*/ 8 w 27"/>
                  <a:gd name="T19" fmla="*/ 26 h 35"/>
                  <a:gd name="T20" fmla="*/ 6 w 27"/>
                  <a:gd name="T21" fmla="*/ 33 h 35"/>
                  <a:gd name="T22" fmla="*/ 5 w 27"/>
                  <a:gd name="T23" fmla="*/ 34 h 35"/>
                  <a:gd name="T24" fmla="*/ 4 w 27"/>
                  <a:gd name="T25" fmla="*/ 35 h 35"/>
                  <a:gd name="T26" fmla="*/ 2 w 27"/>
                  <a:gd name="T27" fmla="*/ 34 h 35"/>
                  <a:gd name="T28" fmla="*/ 2 w 27"/>
                  <a:gd name="T29" fmla="*/ 32 h 35"/>
                  <a:gd name="T30" fmla="*/ 0 w 27"/>
                  <a:gd name="T31" fmla="*/ 0 h 35"/>
                  <a:gd name="T32" fmla="*/ 26 w 27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6" y="4"/>
                    </a:moveTo>
                    <a:lnTo>
                      <a:pt x="27" y="5"/>
                    </a:lnTo>
                    <a:lnTo>
                      <a:pt x="21" y="6"/>
                    </a:lnTo>
                    <a:lnTo>
                      <a:pt x="16" y="8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10" y="15"/>
                    </a:lnTo>
                    <a:lnTo>
                      <a:pt x="9" y="17"/>
                    </a:lnTo>
                    <a:lnTo>
                      <a:pt x="9" y="20"/>
                    </a:lnTo>
                    <a:lnTo>
                      <a:pt x="8" y="26"/>
                    </a:lnTo>
                    <a:lnTo>
                      <a:pt x="6" y="33"/>
                    </a:lnTo>
                    <a:lnTo>
                      <a:pt x="5" y="34"/>
                    </a:lnTo>
                    <a:lnTo>
                      <a:pt x="4" y="35"/>
                    </a:lnTo>
                    <a:lnTo>
                      <a:pt x="2" y="34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3" name="Freeform 340">
                <a:extLst>
                  <a:ext uri="{FF2B5EF4-FFF2-40B4-BE49-F238E27FC236}">
                    <a16:creationId xmlns:a16="http://schemas.microsoft.com/office/drawing/2014/main" xmlns="" id="{B32D7F1A-B40C-4E4C-93B4-00D3BCCAE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9" y="3482"/>
                <a:ext cx="7" cy="9"/>
              </a:xfrm>
              <a:custGeom>
                <a:avLst/>
                <a:gdLst>
                  <a:gd name="T0" fmla="*/ 27 w 28"/>
                  <a:gd name="T1" fmla="*/ 3 h 35"/>
                  <a:gd name="T2" fmla="*/ 28 w 28"/>
                  <a:gd name="T3" fmla="*/ 4 h 35"/>
                  <a:gd name="T4" fmla="*/ 21 w 28"/>
                  <a:gd name="T5" fmla="*/ 6 h 35"/>
                  <a:gd name="T6" fmla="*/ 17 w 28"/>
                  <a:gd name="T7" fmla="*/ 8 h 35"/>
                  <a:gd name="T8" fmla="*/ 13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6 h 35"/>
                  <a:gd name="T16" fmla="*/ 10 w 28"/>
                  <a:gd name="T17" fmla="*/ 20 h 35"/>
                  <a:gd name="T18" fmla="*/ 9 w 28"/>
                  <a:gd name="T19" fmla="*/ 26 h 35"/>
                  <a:gd name="T20" fmla="*/ 6 w 28"/>
                  <a:gd name="T21" fmla="*/ 32 h 35"/>
                  <a:gd name="T22" fmla="*/ 5 w 28"/>
                  <a:gd name="T23" fmla="*/ 34 h 35"/>
                  <a:gd name="T24" fmla="*/ 4 w 28"/>
                  <a:gd name="T25" fmla="*/ 35 h 35"/>
                  <a:gd name="T26" fmla="*/ 3 w 28"/>
                  <a:gd name="T27" fmla="*/ 34 h 35"/>
                  <a:gd name="T28" fmla="*/ 2 w 28"/>
                  <a:gd name="T29" fmla="*/ 31 h 35"/>
                  <a:gd name="T30" fmla="*/ 0 w 28"/>
                  <a:gd name="T31" fmla="*/ 0 h 35"/>
                  <a:gd name="T32" fmla="*/ 27 w 28"/>
                  <a:gd name="T3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3"/>
                    </a:moveTo>
                    <a:lnTo>
                      <a:pt x="28" y="4"/>
                    </a:lnTo>
                    <a:lnTo>
                      <a:pt x="21" y="6"/>
                    </a:lnTo>
                    <a:lnTo>
                      <a:pt x="17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6" y="32"/>
                    </a:lnTo>
                    <a:lnTo>
                      <a:pt x="5" y="34"/>
                    </a:lnTo>
                    <a:lnTo>
                      <a:pt x="4" y="35"/>
                    </a:lnTo>
                    <a:lnTo>
                      <a:pt x="3" y="34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4" name="Freeform 341">
                <a:extLst>
                  <a:ext uri="{FF2B5EF4-FFF2-40B4-BE49-F238E27FC236}">
                    <a16:creationId xmlns:a16="http://schemas.microsoft.com/office/drawing/2014/main" xmlns="" id="{401429EC-80BA-4348-8755-743EB7AF2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8" y="3489"/>
                <a:ext cx="7" cy="9"/>
              </a:xfrm>
              <a:custGeom>
                <a:avLst/>
                <a:gdLst>
                  <a:gd name="T0" fmla="*/ 26 w 28"/>
                  <a:gd name="T1" fmla="*/ 4 h 35"/>
                  <a:gd name="T2" fmla="*/ 28 w 28"/>
                  <a:gd name="T3" fmla="*/ 4 h 35"/>
                  <a:gd name="T4" fmla="*/ 21 w 28"/>
                  <a:gd name="T5" fmla="*/ 5 h 35"/>
                  <a:gd name="T6" fmla="*/ 17 w 28"/>
                  <a:gd name="T7" fmla="*/ 8 h 35"/>
                  <a:gd name="T8" fmla="*/ 13 w 28"/>
                  <a:gd name="T9" fmla="*/ 10 h 35"/>
                  <a:gd name="T10" fmla="*/ 12 w 28"/>
                  <a:gd name="T11" fmla="*/ 12 h 35"/>
                  <a:gd name="T12" fmla="*/ 9 w 28"/>
                  <a:gd name="T13" fmla="*/ 14 h 35"/>
                  <a:gd name="T14" fmla="*/ 9 w 28"/>
                  <a:gd name="T15" fmla="*/ 16 h 35"/>
                  <a:gd name="T16" fmla="*/ 8 w 28"/>
                  <a:gd name="T17" fmla="*/ 19 h 35"/>
                  <a:gd name="T18" fmla="*/ 8 w 28"/>
                  <a:gd name="T19" fmla="*/ 27 h 35"/>
                  <a:gd name="T20" fmla="*/ 6 w 28"/>
                  <a:gd name="T21" fmla="*/ 32 h 35"/>
                  <a:gd name="T22" fmla="*/ 4 w 28"/>
                  <a:gd name="T23" fmla="*/ 34 h 35"/>
                  <a:gd name="T24" fmla="*/ 3 w 28"/>
                  <a:gd name="T25" fmla="*/ 35 h 35"/>
                  <a:gd name="T26" fmla="*/ 3 w 28"/>
                  <a:gd name="T27" fmla="*/ 34 h 35"/>
                  <a:gd name="T28" fmla="*/ 2 w 28"/>
                  <a:gd name="T29" fmla="*/ 31 h 35"/>
                  <a:gd name="T30" fmla="*/ 0 w 28"/>
                  <a:gd name="T31" fmla="*/ 0 h 35"/>
                  <a:gd name="T32" fmla="*/ 26 w 28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6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8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4"/>
                    </a:lnTo>
                    <a:lnTo>
                      <a:pt x="3" y="35"/>
                    </a:lnTo>
                    <a:lnTo>
                      <a:pt x="3" y="34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5" name="Freeform 342">
                <a:extLst>
                  <a:ext uri="{FF2B5EF4-FFF2-40B4-BE49-F238E27FC236}">
                    <a16:creationId xmlns:a16="http://schemas.microsoft.com/office/drawing/2014/main" xmlns="" id="{C581799D-93E4-4B95-95DA-5E2149512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" y="3496"/>
                <a:ext cx="7" cy="9"/>
              </a:xfrm>
              <a:custGeom>
                <a:avLst/>
                <a:gdLst>
                  <a:gd name="T0" fmla="*/ 27 w 28"/>
                  <a:gd name="T1" fmla="*/ 3 h 35"/>
                  <a:gd name="T2" fmla="*/ 28 w 28"/>
                  <a:gd name="T3" fmla="*/ 5 h 35"/>
                  <a:gd name="T4" fmla="*/ 22 w 28"/>
                  <a:gd name="T5" fmla="*/ 6 h 35"/>
                  <a:gd name="T6" fmla="*/ 18 w 28"/>
                  <a:gd name="T7" fmla="*/ 7 h 35"/>
                  <a:gd name="T8" fmla="*/ 14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6 h 35"/>
                  <a:gd name="T16" fmla="*/ 10 w 28"/>
                  <a:gd name="T17" fmla="*/ 20 h 35"/>
                  <a:gd name="T18" fmla="*/ 9 w 28"/>
                  <a:gd name="T19" fmla="*/ 26 h 35"/>
                  <a:gd name="T20" fmla="*/ 7 w 28"/>
                  <a:gd name="T21" fmla="*/ 31 h 35"/>
                  <a:gd name="T22" fmla="*/ 6 w 28"/>
                  <a:gd name="T23" fmla="*/ 34 h 35"/>
                  <a:gd name="T24" fmla="*/ 5 w 28"/>
                  <a:gd name="T25" fmla="*/ 35 h 35"/>
                  <a:gd name="T26" fmla="*/ 4 w 28"/>
                  <a:gd name="T27" fmla="*/ 34 h 35"/>
                  <a:gd name="T28" fmla="*/ 4 w 28"/>
                  <a:gd name="T29" fmla="*/ 31 h 35"/>
                  <a:gd name="T30" fmla="*/ 0 w 28"/>
                  <a:gd name="T31" fmla="*/ 0 h 35"/>
                  <a:gd name="T32" fmla="*/ 27 w 28"/>
                  <a:gd name="T3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3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1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6" name="Freeform 343">
                <a:extLst>
                  <a:ext uri="{FF2B5EF4-FFF2-40B4-BE49-F238E27FC236}">
                    <a16:creationId xmlns:a16="http://schemas.microsoft.com/office/drawing/2014/main" xmlns="" id="{2F389F7C-ABFD-4AF3-BDCA-0AFF6085F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3491"/>
                <a:ext cx="7" cy="9"/>
              </a:xfrm>
              <a:custGeom>
                <a:avLst/>
                <a:gdLst>
                  <a:gd name="T0" fmla="*/ 26 w 28"/>
                  <a:gd name="T1" fmla="*/ 3 h 33"/>
                  <a:gd name="T2" fmla="*/ 28 w 28"/>
                  <a:gd name="T3" fmla="*/ 4 h 33"/>
                  <a:gd name="T4" fmla="*/ 22 w 28"/>
                  <a:gd name="T5" fmla="*/ 5 h 33"/>
                  <a:gd name="T6" fmla="*/ 18 w 28"/>
                  <a:gd name="T7" fmla="*/ 6 h 33"/>
                  <a:gd name="T8" fmla="*/ 13 w 28"/>
                  <a:gd name="T9" fmla="*/ 9 h 33"/>
                  <a:gd name="T10" fmla="*/ 11 w 28"/>
                  <a:gd name="T11" fmla="*/ 11 h 33"/>
                  <a:gd name="T12" fmla="*/ 10 w 28"/>
                  <a:gd name="T13" fmla="*/ 13 h 33"/>
                  <a:gd name="T14" fmla="*/ 9 w 28"/>
                  <a:gd name="T15" fmla="*/ 16 h 33"/>
                  <a:gd name="T16" fmla="*/ 9 w 28"/>
                  <a:gd name="T17" fmla="*/ 19 h 33"/>
                  <a:gd name="T18" fmla="*/ 8 w 28"/>
                  <a:gd name="T19" fmla="*/ 26 h 33"/>
                  <a:gd name="T20" fmla="*/ 6 w 28"/>
                  <a:gd name="T21" fmla="*/ 31 h 33"/>
                  <a:gd name="T22" fmla="*/ 5 w 28"/>
                  <a:gd name="T23" fmla="*/ 33 h 33"/>
                  <a:gd name="T24" fmla="*/ 4 w 28"/>
                  <a:gd name="T25" fmla="*/ 33 h 33"/>
                  <a:gd name="T26" fmla="*/ 3 w 28"/>
                  <a:gd name="T27" fmla="*/ 33 h 33"/>
                  <a:gd name="T28" fmla="*/ 3 w 28"/>
                  <a:gd name="T29" fmla="*/ 31 h 33"/>
                  <a:gd name="T30" fmla="*/ 0 w 28"/>
                  <a:gd name="T31" fmla="*/ 0 h 33"/>
                  <a:gd name="T32" fmla="*/ 26 w 28"/>
                  <a:gd name="T3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3">
                    <a:moveTo>
                      <a:pt x="26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6"/>
                    </a:lnTo>
                    <a:lnTo>
                      <a:pt x="13" y="9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9" y="16"/>
                    </a:lnTo>
                    <a:lnTo>
                      <a:pt x="9" y="19"/>
                    </a:lnTo>
                    <a:lnTo>
                      <a:pt x="8" y="26"/>
                    </a:lnTo>
                    <a:lnTo>
                      <a:pt x="6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7" name="Freeform 344">
                <a:extLst>
                  <a:ext uri="{FF2B5EF4-FFF2-40B4-BE49-F238E27FC236}">
                    <a16:creationId xmlns:a16="http://schemas.microsoft.com/office/drawing/2014/main" xmlns="" id="{40739D2E-E8F3-43FC-9C42-6BB713229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" y="3484"/>
                <a:ext cx="7" cy="9"/>
              </a:xfrm>
              <a:custGeom>
                <a:avLst/>
                <a:gdLst>
                  <a:gd name="T0" fmla="*/ 26 w 28"/>
                  <a:gd name="T1" fmla="*/ 4 h 34"/>
                  <a:gd name="T2" fmla="*/ 28 w 28"/>
                  <a:gd name="T3" fmla="*/ 4 h 34"/>
                  <a:gd name="T4" fmla="*/ 22 w 28"/>
                  <a:gd name="T5" fmla="*/ 5 h 34"/>
                  <a:gd name="T6" fmla="*/ 18 w 28"/>
                  <a:gd name="T7" fmla="*/ 7 h 34"/>
                  <a:gd name="T8" fmla="*/ 13 w 28"/>
                  <a:gd name="T9" fmla="*/ 9 h 34"/>
                  <a:gd name="T10" fmla="*/ 11 w 28"/>
                  <a:gd name="T11" fmla="*/ 11 h 34"/>
                  <a:gd name="T12" fmla="*/ 10 w 28"/>
                  <a:gd name="T13" fmla="*/ 14 h 34"/>
                  <a:gd name="T14" fmla="*/ 10 w 28"/>
                  <a:gd name="T15" fmla="*/ 16 h 34"/>
                  <a:gd name="T16" fmla="*/ 9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4 w 28"/>
                  <a:gd name="T27" fmla="*/ 33 h 34"/>
                  <a:gd name="T28" fmla="*/ 3 w 28"/>
                  <a:gd name="T29" fmla="*/ 31 h 34"/>
                  <a:gd name="T30" fmla="*/ 0 w 28"/>
                  <a:gd name="T31" fmla="*/ 0 h 34"/>
                  <a:gd name="T32" fmla="*/ 26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6" y="4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7"/>
                    </a:lnTo>
                    <a:lnTo>
                      <a:pt x="13" y="9"/>
                    </a:lnTo>
                    <a:lnTo>
                      <a:pt x="11" y="11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8" name="Freeform 345">
                <a:extLst>
                  <a:ext uri="{FF2B5EF4-FFF2-40B4-BE49-F238E27FC236}">
                    <a16:creationId xmlns:a16="http://schemas.microsoft.com/office/drawing/2014/main" xmlns="" id="{E565E72B-836D-4D76-96BF-34551B456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" y="3491"/>
                <a:ext cx="7" cy="8"/>
              </a:xfrm>
              <a:custGeom>
                <a:avLst/>
                <a:gdLst>
                  <a:gd name="T0" fmla="*/ 27 w 28"/>
                  <a:gd name="T1" fmla="*/ 3 h 33"/>
                  <a:gd name="T2" fmla="*/ 28 w 28"/>
                  <a:gd name="T3" fmla="*/ 4 h 33"/>
                  <a:gd name="T4" fmla="*/ 22 w 28"/>
                  <a:gd name="T5" fmla="*/ 5 h 33"/>
                  <a:gd name="T6" fmla="*/ 18 w 28"/>
                  <a:gd name="T7" fmla="*/ 6 h 33"/>
                  <a:gd name="T8" fmla="*/ 13 w 28"/>
                  <a:gd name="T9" fmla="*/ 9 h 33"/>
                  <a:gd name="T10" fmla="*/ 12 w 28"/>
                  <a:gd name="T11" fmla="*/ 10 h 33"/>
                  <a:gd name="T12" fmla="*/ 11 w 28"/>
                  <a:gd name="T13" fmla="*/ 12 h 33"/>
                  <a:gd name="T14" fmla="*/ 10 w 28"/>
                  <a:gd name="T15" fmla="*/ 16 h 33"/>
                  <a:gd name="T16" fmla="*/ 10 w 28"/>
                  <a:gd name="T17" fmla="*/ 19 h 33"/>
                  <a:gd name="T18" fmla="*/ 9 w 28"/>
                  <a:gd name="T19" fmla="*/ 25 h 33"/>
                  <a:gd name="T20" fmla="*/ 7 w 28"/>
                  <a:gd name="T21" fmla="*/ 31 h 33"/>
                  <a:gd name="T22" fmla="*/ 6 w 28"/>
                  <a:gd name="T23" fmla="*/ 33 h 33"/>
                  <a:gd name="T24" fmla="*/ 5 w 28"/>
                  <a:gd name="T25" fmla="*/ 33 h 33"/>
                  <a:gd name="T26" fmla="*/ 4 w 28"/>
                  <a:gd name="T27" fmla="*/ 33 h 33"/>
                  <a:gd name="T28" fmla="*/ 3 w 28"/>
                  <a:gd name="T29" fmla="*/ 31 h 33"/>
                  <a:gd name="T30" fmla="*/ 0 w 28"/>
                  <a:gd name="T31" fmla="*/ 0 h 33"/>
                  <a:gd name="T32" fmla="*/ 27 w 28"/>
                  <a:gd name="T3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3">
                    <a:moveTo>
                      <a:pt x="27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6"/>
                    </a:lnTo>
                    <a:lnTo>
                      <a:pt x="13" y="9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5"/>
                    </a:lnTo>
                    <a:lnTo>
                      <a:pt x="7" y="31"/>
                    </a:lnTo>
                    <a:lnTo>
                      <a:pt x="6" y="33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9" name="Freeform 346">
                <a:extLst>
                  <a:ext uri="{FF2B5EF4-FFF2-40B4-BE49-F238E27FC236}">
                    <a16:creationId xmlns:a16="http://schemas.microsoft.com/office/drawing/2014/main" xmlns="" id="{A61E873C-AB57-40E6-9F3B-8D8F8649F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6" y="3498"/>
                <a:ext cx="7" cy="8"/>
              </a:xfrm>
              <a:custGeom>
                <a:avLst/>
                <a:gdLst>
                  <a:gd name="T0" fmla="*/ 25 w 28"/>
                  <a:gd name="T1" fmla="*/ 3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0 w 28"/>
                  <a:gd name="T11" fmla="*/ 11 h 34"/>
                  <a:gd name="T12" fmla="*/ 9 w 28"/>
                  <a:gd name="T13" fmla="*/ 14 h 34"/>
                  <a:gd name="T14" fmla="*/ 9 w 28"/>
                  <a:gd name="T15" fmla="*/ 16 h 34"/>
                  <a:gd name="T16" fmla="*/ 8 w 28"/>
                  <a:gd name="T17" fmla="*/ 19 h 34"/>
                  <a:gd name="T18" fmla="*/ 7 w 28"/>
                  <a:gd name="T19" fmla="*/ 25 h 34"/>
                  <a:gd name="T20" fmla="*/ 5 w 28"/>
                  <a:gd name="T21" fmla="*/ 32 h 34"/>
                  <a:gd name="T22" fmla="*/ 4 w 28"/>
                  <a:gd name="T23" fmla="*/ 33 h 34"/>
                  <a:gd name="T24" fmla="*/ 3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5 w 28"/>
                  <a:gd name="T33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5" y="3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8" y="19"/>
                    </a:lnTo>
                    <a:lnTo>
                      <a:pt x="7" y="25"/>
                    </a:lnTo>
                    <a:lnTo>
                      <a:pt x="5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0" name="Freeform 347">
                <a:extLst>
                  <a:ext uri="{FF2B5EF4-FFF2-40B4-BE49-F238E27FC236}">
                    <a16:creationId xmlns:a16="http://schemas.microsoft.com/office/drawing/2014/main" xmlns="" id="{D24367AA-8F8E-41C5-9471-732CB850F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" y="3504"/>
                <a:ext cx="6" cy="8"/>
              </a:xfrm>
              <a:custGeom>
                <a:avLst/>
                <a:gdLst>
                  <a:gd name="T0" fmla="*/ 26 w 27"/>
                  <a:gd name="T1" fmla="*/ 5 h 35"/>
                  <a:gd name="T2" fmla="*/ 27 w 27"/>
                  <a:gd name="T3" fmla="*/ 5 h 35"/>
                  <a:gd name="T4" fmla="*/ 20 w 27"/>
                  <a:gd name="T5" fmla="*/ 7 h 35"/>
                  <a:gd name="T6" fmla="*/ 16 w 27"/>
                  <a:gd name="T7" fmla="*/ 8 h 35"/>
                  <a:gd name="T8" fmla="*/ 13 w 27"/>
                  <a:gd name="T9" fmla="*/ 11 h 35"/>
                  <a:gd name="T10" fmla="*/ 10 w 27"/>
                  <a:gd name="T11" fmla="*/ 12 h 35"/>
                  <a:gd name="T12" fmla="*/ 9 w 27"/>
                  <a:gd name="T13" fmla="*/ 14 h 35"/>
                  <a:gd name="T14" fmla="*/ 8 w 27"/>
                  <a:gd name="T15" fmla="*/ 18 h 35"/>
                  <a:gd name="T16" fmla="*/ 8 w 27"/>
                  <a:gd name="T17" fmla="*/ 20 h 35"/>
                  <a:gd name="T18" fmla="*/ 7 w 27"/>
                  <a:gd name="T19" fmla="*/ 27 h 35"/>
                  <a:gd name="T20" fmla="*/ 5 w 27"/>
                  <a:gd name="T21" fmla="*/ 33 h 35"/>
                  <a:gd name="T22" fmla="*/ 4 w 27"/>
                  <a:gd name="T23" fmla="*/ 35 h 35"/>
                  <a:gd name="T24" fmla="*/ 3 w 27"/>
                  <a:gd name="T25" fmla="*/ 35 h 35"/>
                  <a:gd name="T26" fmla="*/ 2 w 27"/>
                  <a:gd name="T27" fmla="*/ 35 h 35"/>
                  <a:gd name="T28" fmla="*/ 2 w 27"/>
                  <a:gd name="T29" fmla="*/ 33 h 35"/>
                  <a:gd name="T30" fmla="*/ 0 w 27"/>
                  <a:gd name="T31" fmla="*/ 0 h 35"/>
                  <a:gd name="T32" fmla="*/ 26 w 27"/>
                  <a:gd name="T33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6" y="5"/>
                    </a:moveTo>
                    <a:lnTo>
                      <a:pt x="27" y="5"/>
                    </a:lnTo>
                    <a:lnTo>
                      <a:pt x="20" y="7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0" y="12"/>
                    </a:lnTo>
                    <a:lnTo>
                      <a:pt x="9" y="14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7" y="27"/>
                    </a:lnTo>
                    <a:lnTo>
                      <a:pt x="5" y="33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0" y="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1" name="Freeform 348">
                <a:extLst>
                  <a:ext uri="{FF2B5EF4-FFF2-40B4-BE49-F238E27FC236}">
                    <a16:creationId xmlns:a16="http://schemas.microsoft.com/office/drawing/2014/main" xmlns="" id="{E8B8CF55-BC09-4C78-916D-B147020D6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3504"/>
                <a:ext cx="7" cy="8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5 h 34"/>
                  <a:gd name="T4" fmla="*/ 22 w 28"/>
                  <a:gd name="T5" fmla="*/ 6 h 34"/>
                  <a:gd name="T6" fmla="*/ 17 w 28"/>
                  <a:gd name="T7" fmla="*/ 7 h 34"/>
                  <a:gd name="T8" fmla="*/ 14 w 28"/>
                  <a:gd name="T9" fmla="*/ 10 h 34"/>
                  <a:gd name="T10" fmla="*/ 12 w 28"/>
                  <a:gd name="T11" fmla="*/ 11 h 34"/>
                  <a:gd name="T12" fmla="*/ 11 w 28"/>
                  <a:gd name="T13" fmla="*/ 13 h 34"/>
                  <a:gd name="T14" fmla="*/ 10 w 28"/>
                  <a:gd name="T15" fmla="*/ 16 h 34"/>
                  <a:gd name="T16" fmla="*/ 10 w 28"/>
                  <a:gd name="T17" fmla="*/ 20 h 34"/>
                  <a:gd name="T18" fmla="*/ 9 w 28"/>
                  <a:gd name="T19" fmla="*/ 26 h 34"/>
                  <a:gd name="T20" fmla="*/ 7 w 28"/>
                  <a:gd name="T21" fmla="*/ 32 h 34"/>
                  <a:gd name="T22" fmla="*/ 6 w 28"/>
                  <a:gd name="T23" fmla="*/ 34 h 34"/>
                  <a:gd name="T24" fmla="*/ 5 w 28"/>
                  <a:gd name="T25" fmla="*/ 34 h 34"/>
                  <a:gd name="T26" fmla="*/ 3 w 28"/>
                  <a:gd name="T27" fmla="*/ 34 h 34"/>
                  <a:gd name="T28" fmla="*/ 3 w 28"/>
                  <a:gd name="T29" fmla="*/ 32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7" y="7"/>
                    </a:lnTo>
                    <a:lnTo>
                      <a:pt x="14" y="10"/>
                    </a:lnTo>
                    <a:lnTo>
                      <a:pt x="12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2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2" name="Freeform 349">
                <a:extLst>
                  <a:ext uri="{FF2B5EF4-FFF2-40B4-BE49-F238E27FC236}">
                    <a16:creationId xmlns:a16="http://schemas.microsoft.com/office/drawing/2014/main" xmlns="" id="{1FB9FEBF-EFFB-447E-A9BD-6E78D79DB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3511"/>
                <a:ext cx="7" cy="8"/>
              </a:xfrm>
              <a:custGeom>
                <a:avLst/>
                <a:gdLst>
                  <a:gd name="T0" fmla="*/ 27 w 28"/>
                  <a:gd name="T1" fmla="*/ 4 h 35"/>
                  <a:gd name="T2" fmla="*/ 28 w 28"/>
                  <a:gd name="T3" fmla="*/ 5 h 35"/>
                  <a:gd name="T4" fmla="*/ 22 w 28"/>
                  <a:gd name="T5" fmla="*/ 6 h 35"/>
                  <a:gd name="T6" fmla="*/ 17 w 28"/>
                  <a:gd name="T7" fmla="*/ 8 h 35"/>
                  <a:gd name="T8" fmla="*/ 14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7 h 35"/>
                  <a:gd name="T16" fmla="*/ 10 w 28"/>
                  <a:gd name="T17" fmla="*/ 20 h 35"/>
                  <a:gd name="T18" fmla="*/ 9 w 28"/>
                  <a:gd name="T19" fmla="*/ 26 h 35"/>
                  <a:gd name="T20" fmla="*/ 7 w 28"/>
                  <a:gd name="T21" fmla="*/ 32 h 35"/>
                  <a:gd name="T22" fmla="*/ 6 w 28"/>
                  <a:gd name="T23" fmla="*/ 34 h 35"/>
                  <a:gd name="T24" fmla="*/ 4 w 28"/>
                  <a:gd name="T25" fmla="*/ 35 h 35"/>
                  <a:gd name="T26" fmla="*/ 3 w 28"/>
                  <a:gd name="T27" fmla="*/ 34 h 35"/>
                  <a:gd name="T28" fmla="*/ 3 w 28"/>
                  <a:gd name="T29" fmla="*/ 32 h 35"/>
                  <a:gd name="T30" fmla="*/ 0 w 28"/>
                  <a:gd name="T31" fmla="*/ 0 h 35"/>
                  <a:gd name="T32" fmla="*/ 27 w 28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4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2"/>
                    </a:lnTo>
                    <a:lnTo>
                      <a:pt x="6" y="34"/>
                    </a:lnTo>
                    <a:lnTo>
                      <a:pt x="4" y="35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3" name="Freeform 350">
                <a:extLst>
                  <a:ext uri="{FF2B5EF4-FFF2-40B4-BE49-F238E27FC236}">
                    <a16:creationId xmlns:a16="http://schemas.microsoft.com/office/drawing/2014/main" xmlns="" id="{8EDE18D6-6D39-483B-AD6D-480179828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1" y="3515"/>
                <a:ext cx="7" cy="9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2 h 34"/>
                  <a:gd name="T12" fmla="*/ 10 w 28"/>
                  <a:gd name="T13" fmla="*/ 14 h 34"/>
                  <a:gd name="T14" fmla="*/ 10 w 28"/>
                  <a:gd name="T15" fmla="*/ 16 h 34"/>
                  <a:gd name="T16" fmla="*/ 8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4" name="Freeform 351">
                <a:extLst>
                  <a:ext uri="{FF2B5EF4-FFF2-40B4-BE49-F238E27FC236}">
                    <a16:creationId xmlns:a16="http://schemas.microsoft.com/office/drawing/2014/main" xmlns="" id="{3442017E-37E6-4BD2-AB04-1EA7ED914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3518"/>
                <a:ext cx="7" cy="9"/>
              </a:xfrm>
              <a:custGeom>
                <a:avLst/>
                <a:gdLst>
                  <a:gd name="T0" fmla="*/ 27 w 28"/>
                  <a:gd name="T1" fmla="*/ 3 h 34"/>
                  <a:gd name="T2" fmla="*/ 28 w 28"/>
                  <a:gd name="T3" fmla="*/ 4 h 34"/>
                  <a:gd name="T4" fmla="*/ 22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1 h 34"/>
                  <a:gd name="T12" fmla="*/ 11 w 28"/>
                  <a:gd name="T13" fmla="*/ 14 h 34"/>
                  <a:gd name="T14" fmla="*/ 10 w 28"/>
                  <a:gd name="T15" fmla="*/ 16 h 34"/>
                  <a:gd name="T16" fmla="*/ 10 w 28"/>
                  <a:gd name="T17" fmla="*/ 19 h 34"/>
                  <a:gd name="T18" fmla="*/ 9 w 28"/>
                  <a:gd name="T19" fmla="*/ 25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5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5" name="Freeform 352">
                <a:extLst>
                  <a:ext uri="{FF2B5EF4-FFF2-40B4-BE49-F238E27FC236}">
                    <a16:creationId xmlns:a16="http://schemas.microsoft.com/office/drawing/2014/main" xmlns="" id="{8BBDA3FE-3A12-4DC1-AC72-B3CDF06EC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3507"/>
                <a:ext cx="7" cy="10"/>
              </a:xfrm>
              <a:custGeom>
                <a:avLst/>
                <a:gdLst>
                  <a:gd name="T0" fmla="*/ 27 w 29"/>
                  <a:gd name="T1" fmla="*/ 5 h 39"/>
                  <a:gd name="T2" fmla="*/ 29 w 29"/>
                  <a:gd name="T3" fmla="*/ 5 h 39"/>
                  <a:gd name="T4" fmla="*/ 28 w 29"/>
                  <a:gd name="T5" fmla="*/ 5 h 39"/>
                  <a:gd name="T6" fmla="*/ 25 w 29"/>
                  <a:gd name="T7" fmla="*/ 6 h 39"/>
                  <a:gd name="T8" fmla="*/ 22 w 29"/>
                  <a:gd name="T9" fmla="*/ 7 h 39"/>
                  <a:gd name="T10" fmla="*/ 17 w 29"/>
                  <a:gd name="T11" fmla="*/ 8 h 39"/>
                  <a:gd name="T12" fmla="*/ 13 w 29"/>
                  <a:gd name="T13" fmla="*/ 11 h 39"/>
                  <a:gd name="T14" fmla="*/ 12 w 29"/>
                  <a:gd name="T15" fmla="*/ 13 h 39"/>
                  <a:gd name="T16" fmla="*/ 10 w 29"/>
                  <a:gd name="T17" fmla="*/ 15 h 39"/>
                  <a:gd name="T18" fmla="*/ 10 w 29"/>
                  <a:gd name="T19" fmla="*/ 19 h 39"/>
                  <a:gd name="T20" fmla="*/ 9 w 29"/>
                  <a:gd name="T21" fmla="*/ 22 h 39"/>
                  <a:gd name="T22" fmla="*/ 9 w 29"/>
                  <a:gd name="T23" fmla="*/ 29 h 39"/>
                  <a:gd name="T24" fmla="*/ 6 w 29"/>
                  <a:gd name="T25" fmla="*/ 36 h 39"/>
                  <a:gd name="T26" fmla="*/ 5 w 29"/>
                  <a:gd name="T27" fmla="*/ 38 h 39"/>
                  <a:gd name="T28" fmla="*/ 4 w 29"/>
                  <a:gd name="T29" fmla="*/ 39 h 39"/>
                  <a:gd name="T30" fmla="*/ 3 w 29"/>
                  <a:gd name="T31" fmla="*/ 38 h 39"/>
                  <a:gd name="T32" fmla="*/ 2 w 29"/>
                  <a:gd name="T33" fmla="*/ 36 h 39"/>
                  <a:gd name="T34" fmla="*/ 0 w 29"/>
                  <a:gd name="T35" fmla="*/ 0 h 39"/>
                  <a:gd name="T36" fmla="*/ 27 w 29"/>
                  <a:gd name="T3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39">
                    <a:moveTo>
                      <a:pt x="27" y="5"/>
                    </a:moveTo>
                    <a:lnTo>
                      <a:pt x="29" y="5"/>
                    </a:lnTo>
                    <a:lnTo>
                      <a:pt x="28" y="5"/>
                    </a:lnTo>
                    <a:lnTo>
                      <a:pt x="25" y="6"/>
                    </a:lnTo>
                    <a:lnTo>
                      <a:pt x="22" y="7"/>
                    </a:lnTo>
                    <a:lnTo>
                      <a:pt x="17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10" y="19"/>
                    </a:lnTo>
                    <a:lnTo>
                      <a:pt x="9" y="22"/>
                    </a:lnTo>
                    <a:lnTo>
                      <a:pt x="9" y="29"/>
                    </a:lnTo>
                    <a:lnTo>
                      <a:pt x="6" y="36"/>
                    </a:lnTo>
                    <a:lnTo>
                      <a:pt x="5" y="38"/>
                    </a:lnTo>
                    <a:lnTo>
                      <a:pt x="4" y="39"/>
                    </a:lnTo>
                    <a:lnTo>
                      <a:pt x="3" y="38"/>
                    </a:lnTo>
                    <a:lnTo>
                      <a:pt x="2" y="36"/>
                    </a:lnTo>
                    <a:lnTo>
                      <a:pt x="0" y="0"/>
                    </a:lnTo>
                    <a:lnTo>
                      <a:pt x="2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6" name="Freeform 353">
                <a:extLst>
                  <a:ext uri="{FF2B5EF4-FFF2-40B4-BE49-F238E27FC236}">
                    <a16:creationId xmlns:a16="http://schemas.microsoft.com/office/drawing/2014/main" xmlns="" id="{05E20F13-E202-4AC5-8E57-DCA79F77A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3499"/>
                <a:ext cx="7" cy="8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2 w 28"/>
                  <a:gd name="T5" fmla="*/ 6 h 34"/>
                  <a:gd name="T6" fmla="*/ 17 w 28"/>
                  <a:gd name="T7" fmla="*/ 7 h 34"/>
                  <a:gd name="T8" fmla="*/ 13 w 28"/>
                  <a:gd name="T9" fmla="*/ 11 h 34"/>
                  <a:gd name="T10" fmla="*/ 12 w 28"/>
                  <a:gd name="T11" fmla="*/ 12 h 34"/>
                  <a:gd name="T12" fmla="*/ 11 w 28"/>
                  <a:gd name="T13" fmla="*/ 14 h 34"/>
                  <a:gd name="T14" fmla="*/ 10 w 28"/>
                  <a:gd name="T15" fmla="*/ 17 h 34"/>
                  <a:gd name="T16" fmla="*/ 10 w 28"/>
                  <a:gd name="T17" fmla="*/ 19 h 34"/>
                  <a:gd name="T18" fmla="*/ 9 w 28"/>
                  <a:gd name="T19" fmla="*/ 27 h 34"/>
                  <a:gd name="T20" fmla="*/ 6 w 28"/>
                  <a:gd name="T21" fmla="*/ 32 h 34"/>
                  <a:gd name="T22" fmla="*/ 5 w 28"/>
                  <a:gd name="T23" fmla="*/ 34 h 34"/>
                  <a:gd name="T24" fmla="*/ 4 w 28"/>
                  <a:gd name="T25" fmla="*/ 34 h 34"/>
                  <a:gd name="T26" fmla="*/ 3 w 28"/>
                  <a:gd name="T27" fmla="*/ 34 h 34"/>
                  <a:gd name="T28" fmla="*/ 2 w 28"/>
                  <a:gd name="T29" fmla="*/ 32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2" y="6"/>
                    </a:lnTo>
                    <a:lnTo>
                      <a:pt x="17" y="7"/>
                    </a:lnTo>
                    <a:lnTo>
                      <a:pt x="13" y="11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9" y="27"/>
                    </a:lnTo>
                    <a:lnTo>
                      <a:pt x="6" y="32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7" name="Freeform 354">
                <a:extLst>
                  <a:ext uri="{FF2B5EF4-FFF2-40B4-BE49-F238E27FC236}">
                    <a16:creationId xmlns:a16="http://schemas.microsoft.com/office/drawing/2014/main" xmlns="" id="{3BEC7A4B-F886-4662-A8D6-8AE2CD8A9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" y="3498"/>
                <a:ext cx="8" cy="9"/>
              </a:xfrm>
              <a:custGeom>
                <a:avLst/>
                <a:gdLst>
                  <a:gd name="T0" fmla="*/ 27 w 29"/>
                  <a:gd name="T1" fmla="*/ 0 h 33"/>
                  <a:gd name="T2" fmla="*/ 29 w 29"/>
                  <a:gd name="T3" fmla="*/ 0 h 33"/>
                  <a:gd name="T4" fmla="*/ 28 w 29"/>
                  <a:gd name="T5" fmla="*/ 0 h 33"/>
                  <a:gd name="T6" fmla="*/ 26 w 29"/>
                  <a:gd name="T7" fmla="*/ 1 h 33"/>
                  <a:gd name="T8" fmla="*/ 22 w 29"/>
                  <a:gd name="T9" fmla="*/ 3 h 33"/>
                  <a:gd name="T10" fmla="*/ 17 w 29"/>
                  <a:gd name="T11" fmla="*/ 5 h 33"/>
                  <a:gd name="T12" fmla="*/ 13 w 29"/>
                  <a:gd name="T13" fmla="*/ 8 h 33"/>
                  <a:gd name="T14" fmla="*/ 12 w 29"/>
                  <a:gd name="T15" fmla="*/ 11 h 33"/>
                  <a:gd name="T16" fmla="*/ 11 w 29"/>
                  <a:gd name="T17" fmla="*/ 13 h 33"/>
                  <a:gd name="T18" fmla="*/ 10 w 29"/>
                  <a:gd name="T19" fmla="*/ 16 h 33"/>
                  <a:gd name="T20" fmla="*/ 10 w 29"/>
                  <a:gd name="T21" fmla="*/ 19 h 33"/>
                  <a:gd name="T22" fmla="*/ 9 w 29"/>
                  <a:gd name="T23" fmla="*/ 26 h 33"/>
                  <a:gd name="T24" fmla="*/ 7 w 29"/>
                  <a:gd name="T25" fmla="*/ 31 h 33"/>
                  <a:gd name="T26" fmla="*/ 6 w 29"/>
                  <a:gd name="T27" fmla="*/ 33 h 33"/>
                  <a:gd name="T28" fmla="*/ 4 w 29"/>
                  <a:gd name="T29" fmla="*/ 33 h 33"/>
                  <a:gd name="T30" fmla="*/ 3 w 29"/>
                  <a:gd name="T31" fmla="*/ 33 h 33"/>
                  <a:gd name="T32" fmla="*/ 3 w 29"/>
                  <a:gd name="T33" fmla="*/ 31 h 33"/>
                  <a:gd name="T34" fmla="*/ 0 w 29"/>
                  <a:gd name="T35" fmla="*/ 0 h 33"/>
                  <a:gd name="T36" fmla="*/ 27 w 29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33">
                    <a:moveTo>
                      <a:pt x="27" y="0"/>
                    </a:move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2" y="3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6"/>
                    </a:lnTo>
                    <a:lnTo>
                      <a:pt x="7" y="31"/>
                    </a:lnTo>
                    <a:lnTo>
                      <a:pt x="6" y="33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8" name="Freeform 355">
                <a:extLst>
                  <a:ext uri="{FF2B5EF4-FFF2-40B4-BE49-F238E27FC236}">
                    <a16:creationId xmlns:a16="http://schemas.microsoft.com/office/drawing/2014/main" xmlns="" id="{110E1F18-70E7-47D3-81E0-7997800E0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8" y="3508"/>
                <a:ext cx="7" cy="9"/>
              </a:xfrm>
              <a:custGeom>
                <a:avLst/>
                <a:gdLst>
                  <a:gd name="T0" fmla="*/ 26 w 28"/>
                  <a:gd name="T1" fmla="*/ 0 h 33"/>
                  <a:gd name="T2" fmla="*/ 28 w 28"/>
                  <a:gd name="T3" fmla="*/ 0 h 33"/>
                  <a:gd name="T4" fmla="*/ 27 w 28"/>
                  <a:gd name="T5" fmla="*/ 0 h 33"/>
                  <a:gd name="T6" fmla="*/ 25 w 28"/>
                  <a:gd name="T7" fmla="*/ 1 h 33"/>
                  <a:gd name="T8" fmla="*/ 20 w 28"/>
                  <a:gd name="T9" fmla="*/ 3 h 33"/>
                  <a:gd name="T10" fmla="*/ 16 w 28"/>
                  <a:gd name="T11" fmla="*/ 5 h 33"/>
                  <a:gd name="T12" fmla="*/ 13 w 28"/>
                  <a:gd name="T13" fmla="*/ 8 h 33"/>
                  <a:gd name="T14" fmla="*/ 11 w 28"/>
                  <a:gd name="T15" fmla="*/ 11 h 33"/>
                  <a:gd name="T16" fmla="*/ 10 w 28"/>
                  <a:gd name="T17" fmla="*/ 13 h 33"/>
                  <a:gd name="T18" fmla="*/ 8 w 28"/>
                  <a:gd name="T19" fmla="*/ 16 h 33"/>
                  <a:gd name="T20" fmla="*/ 8 w 28"/>
                  <a:gd name="T21" fmla="*/ 19 h 33"/>
                  <a:gd name="T22" fmla="*/ 7 w 28"/>
                  <a:gd name="T23" fmla="*/ 26 h 33"/>
                  <a:gd name="T24" fmla="*/ 5 w 28"/>
                  <a:gd name="T25" fmla="*/ 31 h 33"/>
                  <a:gd name="T26" fmla="*/ 4 w 28"/>
                  <a:gd name="T27" fmla="*/ 33 h 33"/>
                  <a:gd name="T28" fmla="*/ 3 w 28"/>
                  <a:gd name="T29" fmla="*/ 33 h 33"/>
                  <a:gd name="T30" fmla="*/ 2 w 28"/>
                  <a:gd name="T31" fmla="*/ 33 h 33"/>
                  <a:gd name="T32" fmla="*/ 2 w 28"/>
                  <a:gd name="T33" fmla="*/ 31 h 33"/>
                  <a:gd name="T34" fmla="*/ 0 w 28"/>
                  <a:gd name="T35" fmla="*/ 0 h 33"/>
                  <a:gd name="T36" fmla="*/ 26 w 28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3">
                    <a:moveTo>
                      <a:pt x="26" y="0"/>
                    </a:moveTo>
                    <a:lnTo>
                      <a:pt x="28" y="0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0" y="3"/>
                    </a:lnTo>
                    <a:lnTo>
                      <a:pt x="16" y="5"/>
                    </a:lnTo>
                    <a:lnTo>
                      <a:pt x="13" y="8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7" y="26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9" name="Freeform 356">
                <a:extLst>
                  <a:ext uri="{FF2B5EF4-FFF2-40B4-BE49-F238E27FC236}">
                    <a16:creationId xmlns:a16="http://schemas.microsoft.com/office/drawing/2014/main" xmlns="" id="{71B13485-941B-449C-B6B5-C82E1E587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1" y="3517"/>
                <a:ext cx="7" cy="9"/>
              </a:xfrm>
              <a:custGeom>
                <a:avLst/>
                <a:gdLst>
                  <a:gd name="T0" fmla="*/ 27 w 30"/>
                  <a:gd name="T1" fmla="*/ 0 h 35"/>
                  <a:gd name="T2" fmla="*/ 30 w 30"/>
                  <a:gd name="T3" fmla="*/ 0 h 35"/>
                  <a:gd name="T4" fmla="*/ 28 w 30"/>
                  <a:gd name="T5" fmla="*/ 1 h 35"/>
                  <a:gd name="T6" fmla="*/ 26 w 30"/>
                  <a:gd name="T7" fmla="*/ 2 h 35"/>
                  <a:gd name="T8" fmla="*/ 22 w 30"/>
                  <a:gd name="T9" fmla="*/ 3 h 35"/>
                  <a:gd name="T10" fmla="*/ 18 w 30"/>
                  <a:gd name="T11" fmla="*/ 6 h 35"/>
                  <a:gd name="T12" fmla="*/ 13 w 30"/>
                  <a:gd name="T13" fmla="*/ 10 h 35"/>
                  <a:gd name="T14" fmla="*/ 12 w 30"/>
                  <a:gd name="T15" fmla="*/ 12 h 35"/>
                  <a:gd name="T16" fmla="*/ 11 w 30"/>
                  <a:gd name="T17" fmla="*/ 14 h 35"/>
                  <a:gd name="T18" fmla="*/ 10 w 30"/>
                  <a:gd name="T19" fmla="*/ 16 h 35"/>
                  <a:gd name="T20" fmla="*/ 10 w 30"/>
                  <a:gd name="T21" fmla="*/ 20 h 35"/>
                  <a:gd name="T22" fmla="*/ 9 w 30"/>
                  <a:gd name="T23" fmla="*/ 27 h 35"/>
                  <a:gd name="T24" fmla="*/ 7 w 30"/>
                  <a:gd name="T25" fmla="*/ 33 h 35"/>
                  <a:gd name="T26" fmla="*/ 6 w 30"/>
                  <a:gd name="T27" fmla="*/ 34 h 35"/>
                  <a:gd name="T28" fmla="*/ 5 w 30"/>
                  <a:gd name="T29" fmla="*/ 35 h 35"/>
                  <a:gd name="T30" fmla="*/ 4 w 30"/>
                  <a:gd name="T31" fmla="*/ 34 h 35"/>
                  <a:gd name="T32" fmla="*/ 3 w 30"/>
                  <a:gd name="T33" fmla="*/ 31 h 35"/>
                  <a:gd name="T34" fmla="*/ 0 w 30"/>
                  <a:gd name="T35" fmla="*/ 0 h 35"/>
                  <a:gd name="T36" fmla="*/ 27 w 30"/>
                  <a:gd name="T3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27" y="0"/>
                    </a:moveTo>
                    <a:lnTo>
                      <a:pt x="30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2" y="3"/>
                    </a:lnTo>
                    <a:lnTo>
                      <a:pt x="18" y="6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7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0" name="Freeform 357">
                <a:extLst>
                  <a:ext uri="{FF2B5EF4-FFF2-40B4-BE49-F238E27FC236}">
                    <a16:creationId xmlns:a16="http://schemas.microsoft.com/office/drawing/2014/main" xmlns="" id="{CD238374-ABAE-4262-88DC-D601A2879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1" y="3504"/>
                <a:ext cx="7" cy="10"/>
              </a:xfrm>
              <a:custGeom>
                <a:avLst/>
                <a:gdLst>
                  <a:gd name="T0" fmla="*/ 26 w 29"/>
                  <a:gd name="T1" fmla="*/ 0 h 41"/>
                  <a:gd name="T2" fmla="*/ 29 w 29"/>
                  <a:gd name="T3" fmla="*/ 0 h 41"/>
                  <a:gd name="T4" fmla="*/ 27 w 29"/>
                  <a:gd name="T5" fmla="*/ 1 h 41"/>
                  <a:gd name="T6" fmla="*/ 25 w 29"/>
                  <a:gd name="T7" fmla="*/ 4 h 41"/>
                  <a:gd name="T8" fmla="*/ 21 w 29"/>
                  <a:gd name="T9" fmla="*/ 6 h 41"/>
                  <a:gd name="T10" fmla="*/ 18 w 29"/>
                  <a:gd name="T11" fmla="*/ 10 h 41"/>
                  <a:gd name="T12" fmla="*/ 13 w 29"/>
                  <a:gd name="T13" fmla="*/ 14 h 41"/>
                  <a:gd name="T14" fmla="*/ 11 w 29"/>
                  <a:gd name="T15" fmla="*/ 20 h 41"/>
                  <a:gd name="T16" fmla="*/ 10 w 29"/>
                  <a:gd name="T17" fmla="*/ 26 h 41"/>
                  <a:gd name="T18" fmla="*/ 9 w 29"/>
                  <a:gd name="T19" fmla="*/ 33 h 41"/>
                  <a:gd name="T20" fmla="*/ 7 w 29"/>
                  <a:gd name="T21" fmla="*/ 38 h 41"/>
                  <a:gd name="T22" fmla="*/ 6 w 29"/>
                  <a:gd name="T23" fmla="*/ 40 h 41"/>
                  <a:gd name="T24" fmla="*/ 5 w 29"/>
                  <a:gd name="T25" fmla="*/ 41 h 41"/>
                  <a:gd name="T26" fmla="*/ 4 w 29"/>
                  <a:gd name="T27" fmla="*/ 40 h 41"/>
                  <a:gd name="T28" fmla="*/ 3 w 29"/>
                  <a:gd name="T29" fmla="*/ 38 h 41"/>
                  <a:gd name="T30" fmla="*/ 0 w 29"/>
                  <a:gd name="T31" fmla="*/ 7 h 41"/>
                  <a:gd name="T32" fmla="*/ 26 w 29"/>
                  <a:gd name="T3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41">
                    <a:moveTo>
                      <a:pt x="26" y="0"/>
                    </a:moveTo>
                    <a:lnTo>
                      <a:pt x="29" y="0"/>
                    </a:lnTo>
                    <a:lnTo>
                      <a:pt x="27" y="1"/>
                    </a:lnTo>
                    <a:lnTo>
                      <a:pt x="25" y="4"/>
                    </a:lnTo>
                    <a:lnTo>
                      <a:pt x="21" y="6"/>
                    </a:lnTo>
                    <a:lnTo>
                      <a:pt x="18" y="10"/>
                    </a:lnTo>
                    <a:lnTo>
                      <a:pt x="13" y="14"/>
                    </a:lnTo>
                    <a:lnTo>
                      <a:pt x="11" y="20"/>
                    </a:lnTo>
                    <a:lnTo>
                      <a:pt x="10" y="26"/>
                    </a:lnTo>
                    <a:lnTo>
                      <a:pt x="9" y="33"/>
                    </a:lnTo>
                    <a:lnTo>
                      <a:pt x="7" y="38"/>
                    </a:lnTo>
                    <a:lnTo>
                      <a:pt x="6" y="40"/>
                    </a:lnTo>
                    <a:lnTo>
                      <a:pt x="5" y="41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0" y="7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1" name="Freeform 358">
                <a:extLst>
                  <a:ext uri="{FF2B5EF4-FFF2-40B4-BE49-F238E27FC236}">
                    <a16:creationId xmlns:a16="http://schemas.microsoft.com/office/drawing/2014/main" xmlns="" id="{51AD4989-8A56-430A-8A63-ABEC84624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3491"/>
                <a:ext cx="6" cy="12"/>
              </a:xfrm>
              <a:custGeom>
                <a:avLst/>
                <a:gdLst>
                  <a:gd name="T0" fmla="*/ 24 w 26"/>
                  <a:gd name="T1" fmla="*/ 0 h 45"/>
                  <a:gd name="T2" fmla="*/ 26 w 26"/>
                  <a:gd name="T3" fmla="*/ 0 h 45"/>
                  <a:gd name="T4" fmla="*/ 26 w 26"/>
                  <a:gd name="T5" fmla="*/ 0 h 45"/>
                  <a:gd name="T6" fmla="*/ 26 w 26"/>
                  <a:gd name="T7" fmla="*/ 0 h 45"/>
                  <a:gd name="T8" fmla="*/ 26 w 26"/>
                  <a:gd name="T9" fmla="*/ 1 h 45"/>
                  <a:gd name="T10" fmla="*/ 23 w 26"/>
                  <a:gd name="T11" fmla="*/ 3 h 45"/>
                  <a:gd name="T12" fmla="*/ 19 w 26"/>
                  <a:gd name="T13" fmla="*/ 7 h 45"/>
                  <a:gd name="T14" fmla="*/ 16 w 26"/>
                  <a:gd name="T15" fmla="*/ 12 h 45"/>
                  <a:gd name="T16" fmla="*/ 12 w 26"/>
                  <a:gd name="T17" fmla="*/ 18 h 45"/>
                  <a:gd name="T18" fmla="*/ 10 w 26"/>
                  <a:gd name="T19" fmla="*/ 24 h 45"/>
                  <a:gd name="T20" fmla="*/ 9 w 26"/>
                  <a:gd name="T21" fmla="*/ 30 h 45"/>
                  <a:gd name="T22" fmla="*/ 8 w 26"/>
                  <a:gd name="T23" fmla="*/ 38 h 45"/>
                  <a:gd name="T24" fmla="*/ 5 w 26"/>
                  <a:gd name="T25" fmla="*/ 43 h 45"/>
                  <a:gd name="T26" fmla="*/ 4 w 26"/>
                  <a:gd name="T27" fmla="*/ 44 h 45"/>
                  <a:gd name="T28" fmla="*/ 3 w 26"/>
                  <a:gd name="T29" fmla="*/ 45 h 45"/>
                  <a:gd name="T30" fmla="*/ 2 w 26"/>
                  <a:gd name="T31" fmla="*/ 44 h 45"/>
                  <a:gd name="T32" fmla="*/ 2 w 26"/>
                  <a:gd name="T33" fmla="*/ 42 h 45"/>
                  <a:gd name="T34" fmla="*/ 0 w 26"/>
                  <a:gd name="T35" fmla="*/ 11 h 45"/>
                  <a:gd name="T36" fmla="*/ 24 w 2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5">
                    <a:moveTo>
                      <a:pt x="24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3" y="3"/>
                    </a:lnTo>
                    <a:lnTo>
                      <a:pt x="19" y="7"/>
                    </a:lnTo>
                    <a:lnTo>
                      <a:pt x="16" y="12"/>
                    </a:lnTo>
                    <a:lnTo>
                      <a:pt x="12" y="18"/>
                    </a:lnTo>
                    <a:lnTo>
                      <a:pt x="10" y="24"/>
                    </a:lnTo>
                    <a:lnTo>
                      <a:pt x="9" y="30"/>
                    </a:lnTo>
                    <a:lnTo>
                      <a:pt x="8" y="38"/>
                    </a:lnTo>
                    <a:lnTo>
                      <a:pt x="5" y="43"/>
                    </a:lnTo>
                    <a:lnTo>
                      <a:pt x="4" y="44"/>
                    </a:lnTo>
                    <a:lnTo>
                      <a:pt x="3" y="45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0" y="1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2" name="Freeform 359">
                <a:extLst>
                  <a:ext uri="{FF2B5EF4-FFF2-40B4-BE49-F238E27FC236}">
                    <a16:creationId xmlns:a16="http://schemas.microsoft.com/office/drawing/2014/main" xmlns="" id="{6D7C3839-3002-4922-8B6C-D6DDDD025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8" y="3363"/>
                <a:ext cx="3" cy="5"/>
              </a:xfrm>
              <a:custGeom>
                <a:avLst/>
                <a:gdLst>
                  <a:gd name="T0" fmla="*/ 14 w 14"/>
                  <a:gd name="T1" fmla="*/ 5 h 19"/>
                  <a:gd name="T2" fmla="*/ 14 w 14"/>
                  <a:gd name="T3" fmla="*/ 5 h 19"/>
                  <a:gd name="T4" fmla="*/ 10 w 14"/>
                  <a:gd name="T5" fmla="*/ 5 h 19"/>
                  <a:gd name="T6" fmla="*/ 7 w 14"/>
                  <a:gd name="T7" fmla="*/ 5 h 19"/>
                  <a:gd name="T8" fmla="*/ 4 w 14"/>
                  <a:gd name="T9" fmla="*/ 7 h 19"/>
                  <a:gd name="T10" fmla="*/ 3 w 14"/>
                  <a:gd name="T11" fmla="*/ 11 h 19"/>
                  <a:gd name="T12" fmla="*/ 3 w 14"/>
                  <a:gd name="T13" fmla="*/ 15 h 19"/>
                  <a:gd name="T14" fmla="*/ 3 w 14"/>
                  <a:gd name="T15" fmla="*/ 18 h 19"/>
                  <a:gd name="T16" fmla="*/ 2 w 14"/>
                  <a:gd name="T17" fmla="*/ 19 h 19"/>
                  <a:gd name="T18" fmla="*/ 2 w 14"/>
                  <a:gd name="T19" fmla="*/ 19 h 19"/>
                  <a:gd name="T20" fmla="*/ 2 w 14"/>
                  <a:gd name="T21" fmla="*/ 17 h 19"/>
                  <a:gd name="T22" fmla="*/ 0 w 14"/>
                  <a:gd name="T23" fmla="*/ 0 h 19"/>
                  <a:gd name="T24" fmla="*/ 14 w 14"/>
                  <a:gd name="T25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9">
                    <a:moveTo>
                      <a:pt x="14" y="5"/>
                    </a:moveTo>
                    <a:lnTo>
                      <a:pt x="14" y="5"/>
                    </a:lnTo>
                    <a:lnTo>
                      <a:pt x="10" y="5"/>
                    </a:lnTo>
                    <a:lnTo>
                      <a:pt x="7" y="5"/>
                    </a:lnTo>
                    <a:lnTo>
                      <a:pt x="4" y="7"/>
                    </a:lnTo>
                    <a:lnTo>
                      <a:pt x="3" y="11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3" name="Freeform 360">
                <a:extLst>
                  <a:ext uri="{FF2B5EF4-FFF2-40B4-BE49-F238E27FC236}">
                    <a16:creationId xmlns:a16="http://schemas.microsoft.com/office/drawing/2014/main" xmlns="" id="{D7730402-E0E0-459C-92DD-F8C0F3A0E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" y="3367"/>
                <a:ext cx="3" cy="5"/>
              </a:xfrm>
              <a:custGeom>
                <a:avLst/>
                <a:gdLst>
                  <a:gd name="T0" fmla="*/ 13 w 13"/>
                  <a:gd name="T1" fmla="*/ 7 h 19"/>
                  <a:gd name="T2" fmla="*/ 11 w 13"/>
                  <a:gd name="T3" fmla="*/ 7 h 19"/>
                  <a:gd name="T4" fmla="*/ 8 w 13"/>
                  <a:gd name="T5" fmla="*/ 6 h 19"/>
                  <a:gd name="T6" fmla="*/ 5 w 13"/>
                  <a:gd name="T7" fmla="*/ 7 h 19"/>
                  <a:gd name="T8" fmla="*/ 3 w 13"/>
                  <a:gd name="T9" fmla="*/ 9 h 19"/>
                  <a:gd name="T10" fmla="*/ 2 w 13"/>
                  <a:gd name="T11" fmla="*/ 13 h 19"/>
                  <a:gd name="T12" fmla="*/ 2 w 13"/>
                  <a:gd name="T13" fmla="*/ 16 h 19"/>
                  <a:gd name="T14" fmla="*/ 2 w 13"/>
                  <a:gd name="T15" fmla="*/ 18 h 19"/>
                  <a:gd name="T16" fmla="*/ 1 w 13"/>
                  <a:gd name="T17" fmla="*/ 19 h 19"/>
                  <a:gd name="T18" fmla="*/ 1 w 13"/>
                  <a:gd name="T19" fmla="*/ 19 h 19"/>
                  <a:gd name="T20" fmla="*/ 1 w 13"/>
                  <a:gd name="T21" fmla="*/ 18 h 19"/>
                  <a:gd name="T22" fmla="*/ 0 w 13"/>
                  <a:gd name="T23" fmla="*/ 0 h 19"/>
                  <a:gd name="T24" fmla="*/ 13 w 13"/>
                  <a:gd name="T25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9">
                    <a:moveTo>
                      <a:pt x="13" y="7"/>
                    </a:moveTo>
                    <a:lnTo>
                      <a:pt x="11" y="7"/>
                    </a:lnTo>
                    <a:lnTo>
                      <a:pt x="8" y="6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4" name="Freeform 361">
                <a:extLst>
                  <a:ext uri="{FF2B5EF4-FFF2-40B4-BE49-F238E27FC236}">
                    <a16:creationId xmlns:a16="http://schemas.microsoft.com/office/drawing/2014/main" xmlns="" id="{7D37D3B7-E30E-4C76-889C-9E2042B55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" y="3370"/>
                <a:ext cx="3" cy="6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7 w 12"/>
                  <a:gd name="T5" fmla="*/ 7 h 20"/>
                  <a:gd name="T6" fmla="*/ 4 w 12"/>
                  <a:gd name="T7" fmla="*/ 7 h 20"/>
                  <a:gd name="T8" fmla="*/ 2 w 12"/>
                  <a:gd name="T9" fmla="*/ 9 h 20"/>
                  <a:gd name="T10" fmla="*/ 1 w 12"/>
                  <a:gd name="T11" fmla="*/ 14 h 20"/>
                  <a:gd name="T12" fmla="*/ 1 w 12"/>
                  <a:gd name="T13" fmla="*/ 16 h 20"/>
                  <a:gd name="T14" fmla="*/ 1 w 12"/>
                  <a:gd name="T15" fmla="*/ 18 h 20"/>
                  <a:gd name="T16" fmla="*/ 0 w 12"/>
                  <a:gd name="T17" fmla="*/ 20 h 20"/>
                  <a:gd name="T18" fmla="*/ 0 w 12"/>
                  <a:gd name="T19" fmla="*/ 19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2" y="9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5" name="Freeform 362">
                <a:extLst>
                  <a:ext uri="{FF2B5EF4-FFF2-40B4-BE49-F238E27FC236}">
                    <a16:creationId xmlns:a16="http://schemas.microsoft.com/office/drawing/2014/main" xmlns="" id="{8DC02408-21FD-4152-8C62-73F158A9C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3373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3 h 21"/>
                  <a:gd name="T12" fmla="*/ 2 w 12"/>
                  <a:gd name="T13" fmla="*/ 17 h 21"/>
                  <a:gd name="T14" fmla="*/ 1 w 12"/>
                  <a:gd name="T15" fmla="*/ 19 h 21"/>
                  <a:gd name="T16" fmla="*/ 1 w 12"/>
                  <a:gd name="T17" fmla="*/ 21 h 21"/>
                  <a:gd name="T18" fmla="*/ 0 w 12"/>
                  <a:gd name="T19" fmla="*/ 20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6" name="Freeform 363">
                <a:extLst>
                  <a:ext uri="{FF2B5EF4-FFF2-40B4-BE49-F238E27FC236}">
                    <a16:creationId xmlns:a16="http://schemas.microsoft.com/office/drawing/2014/main" xmlns="" id="{9BC788BD-1B10-40B3-BB14-F988592CC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3373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3 h 21"/>
                  <a:gd name="T12" fmla="*/ 2 w 12"/>
                  <a:gd name="T13" fmla="*/ 17 h 21"/>
                  <a:gd name="T14" fmla="*/ 1 w 12"/>
                  <a:gd name="T15" fmla="*/ 19 h 21"/>
                  <a:gd name="T16" fmla="*/ 1 w 12"/>
                  <a:gd name="T17" fmla="*/ 21 h 21"/>
                  <a:gd name="T18" fmla="*/ 0 w 12"/>
                  <a:gd name="T19" fmla="*/ 20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7" name="Freeform 364">
                <a:extLst>
                  <a:ext uri="{FF2B5EF4-FFF2-40B4-BE49-F238E27FC236}">
                    <a16:creationId xmlns:a16="http://schemas.microsoft.com/office/drawing/2014/main" xmlns="" id="{C0B5D5E2-0E5F-4394-93AE-FE001D64E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3377"/>
                <a:ext cx="3" cy="5"/>
              </a:xfrm>
              <a:custGeom>
                <a:avLst/>
                <a:gdLst>
                  <a:gd name="T0" fmla="*/ 11 w 11"/>
                  <a:gd name="T1" fmla="*/ 7 h 20"/>
                  <a:gd name="T2" fmla="*/ 10 w 11"/>
                  <a:gd name="T3" fmla="*/ 7 h 20"/>
                  <a:gd name="T4" fmla="*/ 8 w 11"/>
                  <a:gd name="T5" fmla="*/ 7 h 20"/>
                  <a:gd name="T6" fmla="*/ 5 w 11"/>
                  <a:gd name="T7" fmla="*/ 7 h 20"/>
                  <a:gd name="T8" fmla="*/ 3 w 11"/>
                  <a:gd name="T9" fmla="*/ 9 h 20"/>
                  <a:gd name="T10" fmla="*/ 2 w 11"/>
                  <a:gd name="T11" fmla="*/ 13 h 20"/>
                  <a:gd name="T12" fmla="*/ 2 w 11"/>
                  <a:gd name="T13" fmla="*/ 16 h 20"/>
                  <a:gd name="T14" fmla="*/ 1 w 11"/>
                  <a:gd name="T15" fmla="*/ 18 h 20"/>
                  <a:gd name="T16" fmla="*/ 1 w 11"/>
                  <a:gd name="T17" fmla="*/ 20 h 20"/>
                  <a:gd name="T18" fmla="*/ 0 w 11"/>
                  <a:gd name="T19" fmla="*/ 19 h 20"/>
                  <a:gd name="T20" fmla="*/ 0 w 11"/>
                  <a:gd name="T21" fmla="*/ 18 h 20"/>
                  <a:gd name="T22" fmla="*/ 0 w 11"/>
                  <a:gd name="T23" fmla="*/ 0 h 20"/>
                  <a:gd name="T24" fmla="*/ 11 w 11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0">
                    <a:moveTo>
                      <a:pt x="11" y="7"/>
                    </a:moveTo>
                    <a:lnTo>
                      <a:pt x="10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8" name="Freeform 365">
                <a:extLst>
                  <a:ext uri="{FF2B5EF4-FFF2-40B4-BE49-F238E27FC236}">
                    <a16:creationId xmlns:a16="http://schemas.microsoft.com/office/drawing/2014/main" xmlns="" id="{19F28699-B56C-4D9C-94D5-6479EF424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9" name="Freeform 366">
                <a:extLst>
                  <a:ext uri="{FF2B5EF4-FFF2-40B4-BE49-F238E27FC236}">
                    <a16:creationId xmlns:a16="http://schemas.microsoft.com/office/drawing/2014/main" xmlns="" id="{FDF5CEF2-6FA8-4AD5-BE9E-CEC13B10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0" name="Freeform 367">
                <a:extLst>
                  <a:ext uri="{FF2B5EF4-FFF2-40B4-BE49-F238E27FC236}">
                    <a16:creationId xmlns:a16="http://schemas.microsoft.com/office/drawing/2014/main" xmlns="" id="{0DA3906E-0FAF-48C9-A7D0-127897048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1" name="Freeform 368">
                <a:extLst>
                  <a:ext uri="{FF2B5EF4-FFF2-40B4-BE49-F238E27FC236}">
                    <a16:creationId xmlns:a16="http://schemas.microsoft.com/office/drawing/2014/main" xmlns="" id="{C9327730-6F49-4FD7-95B3-C6C0E1378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2" name="Freeform 369">
                <a:extLst>
                  <a:ext uri="{FF2B5EF4-FFF2-40B4-BE49-F238E27FC236}">
                    <a16:creationId xmlns:a16="http://schemas.microsoft.com/office/drawing/2014/main" xmlns="" id="{676ED55C-B703-4B95-B58D-FF160EA4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9 w 12"/>
                  <a:gd name="T5" fmla="*/ 7 h 20"/>
                  <a:gd name="T6" fmla="*/ 6 w 12"/>
                  <a:gd name="T7" fmla="*/ 8 h 20"/>
                  <a:gd name="T8" fmla="*/ 4 w 12"/>
                  <a:gd name="T9" fmla="*/ 9 h 20"/>
                  <a:gd name="T10" fmla="*/ 3 w 12"/>
                  <a:gd name="T11" fmla="*/ 14 h 20"/>
                  <a:gd name="T12" fmla="*/ 3 w 12"/>
                  <a:gd name="T13" fmla="*/ 17 h 20"/>
                  <a:gd name="T14" fmla="*/ 1 w 12"/>
                  <a:gd name="T15" fmla="*/ 19 h 20"/>
                  <a:gd name="T16" fmla="*/ 1 w 12"/>
                  <a:gd name="T17" fmla="*/ 20 h 20"/>
                  <a:gd name="T18" fmla="*/ 0 w 12"/>
                  <a:gd name="T19" fmla="*/ 20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4" y="9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3" name="Freeform 370">
                <a:extLst>
                  <a:ext uri="{FF2B5EF4-FFF2-40B4-BE49-F238E27FC236}">
                    <a16:creationId xmlns:a16="http://schemas.microsoft.com/office/drawing/2014/main" xmlns="" id="{2AAA5DAB-E910-4D5D-817B-2D47C8379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3379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2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4 h 21"/>
                  <a:gd name="T12" fmla="*/ 2 w 12"/>
                  <a:gd name="T13" fmla="*/ 17 h 21"/>
                  <a:gd name="T14" fmla="*/ 1 w 12"/>
                  <a:gd name="T15" fmla="*/ 20 h 21"/>
                  <a:gd name="T16" fmla="*/ 1 w 12"/>
                  <a:gd name="T17" fmla="*/ 21 h 21"/>
                  <a:gd name="T18" fmla="*/ 1 w 12"/>
                  <a:gd name="T19" fmla="*/ 21 h 21"/>
                  <a:gd name="T20" fmla="*/ 1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2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4" name="Freeform 371">
                <a:extLst>
                  <a:ext uri="{FF2B5EF4-FFF2-40B4-BE49-F238E27FC236}">
                    <a16:creationId xmlns:a16="http://schemas.microsoft.com/office/drawing/2014/main" xmlns="" id="{919C1CD3-A5FF-4BF0-B1E5-FA8C9DFAE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3388"/>
                <a:ext cx="3" cy="5"/>
              </a:xfrm>
              <a:custGeom>
                <a:avLst/>
                <a:gdLst>
                  <a:gd name="T0" fmla="*/ 12 w 12"/>
                  <a:gd name="T1" fmla="*/ 8 h 20"/>
                  <a:gd name="T2" fmla="*/ 11 w 12"/>
                  <a:gd name="T3" fmla="*/ 7 h 20"/>
                  <a:gd name="T4" fmla="*/ 9 w 12"/>
                  <a:gd name="T5" fmla="*/ 7 h 20"/>
                  <a:gd name="T6" fmla="*/ 6 w 12"/>
                  <a:gd name="T7" fmla="*/ 8 h 20"/>
                  <a:gd name="T8" fmla="*/ 3 w 12"/>
                  <a:gd name="T9" fmla="*/ 11 h 20"/>
                  <a:gd name="T10" fmla="*/ 2 w 12"/>
                  <a:gd name="T11" fmla="*/ 14 h 20"/>
                  <a:gd name="T12" fmla="*/ 2 w 12"/>
                  <a:gd name="T13" fmla="*/ 17 h 20"/>
                  <a:gd name="T14" fmla="*/ 1 w 12"/>
                  <a:gd name="T15" fmla="*/ 19 h 20"/>
                  <a:gd name="T16" fmla="*/ 1 w 12"/>
                  <a:gd name="T17" fmla="*/ 20 h 20"/>
                  <a:gd name="T18" fmla="*/ 0 w 12"/>
                  <a:gd name="T19" fmla="*/ 20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8"/>
                    </a:moveTo>
                    <a:lnTo>
                      <a:pt x="11" y="7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5" name="Freeform 372">
                <a:extLst>
                  <a:ext uri="{FF2B5EF4-FFF2-40B4-BE49-F238E27FC236}">
                    <a16:creationId xmlns:a16="http://schemas.microsoft.com/office/drawing/2014/main" xmlns="" id="{775AC1FF-4938-4FAB-9A1B-E979BC327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8 w 12"/>
                  <a:gd name="T5" fmla="*/ 7 h 20"/>
                  <a:gd name="T6" fmla="*/ 5 w 12"/>
                  <a:gd name="T7" fmla="*/ 7 h 20"/>
                  <a:gd name="T8" fmla="*/ 3 w 12"/>
                  <a:gd name="T9" fmla="*/ 9 h 20"/>
                  <a:gd name="T10" fmla="*/ 2 w 12"/>
                  <a:gd name="T11" fmla="*/ 14 h 20"/>
                  <a:gd name="T12" fmla="*/ 2 w 12"/>
                  <a:gd name="T13" fmla="*/ 16 h 20"/>
                  <a:gd name="T14" fmla="*/ 2 w 12"/>
                  <a:gd name="T15" fmla="*/ 19 h 20"/>
                  <a:gd name="T16" fmla="*/ 1 w 12"/>
                  <a:gd name="T17" fmla="*/ 20 h 20"/>
                  <a:gd name="T18" fmla="*/ 1 w 12"/>
                  <a:gd name="T19" fmla="*/ 20 h 20"/>
                  <a:gd name="T20" fmla="*/ 1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6" name="Freeform 373">
                <a:extLst>
                  <a:ext uri="{FF2B5EF4-FFF2-40B4-BE49-F238E27FC236}">
                    <a16:creationId xmlns:a16="http://schemas.microsoft.com/office/drawing/2014/main" xmlns="" id="{FEDA2DA8-EB44-472C-87C2-94C1A543E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8 w 12"/>
                  <a:gd name="T5" fmla="*/ 7 h 20"/>
                  <a:gd name="T6" fmla="*/ 5 w 12"/>
                  <a:gd name="T7" fmla="*/ 7 h 20"/>
                  <a:gd name="T8" fmla="*/ 3 w 12"/>
                  <a:gd name="T9" fmla="*/ 9 h 20"/>
                  <a:gd name="T10" fmla="*/ 2 w 12"/>
                  <a:gd name="T11" fmla="*/ 14 h 20"/>
                  <a:gd name="T12" fmla="*/ 2 w 12"/>
                  <a:gd name="T13" fmla="*/ 16 h 20"/>
                  <a:gd name="T14" fmla="*/ 2 w 12"/>
                  <a:gd name="T15" fmla="*/ 19 h 20"/>
                  <a:gd name="T16" fmla="*/ 1 w 12"/>
                  <a:gd name="T17" fmla="*/ 20 h 20"/>
                  <a:gd name="T18" fmla="*/ 1 w 12"/>
                  <a:gd name="T19" fmla="*/ 20 h 20"/>
                  <a:gd name="T20" fmla="*/ 1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7" name="Freeform 374">
                <a:extLst>
                  <a:ext uri="{FF2B5EF4-FFF2-40B4-BE49-F238E27FC236}">
                    <a16:creationId xmlns:a16="http://schemas.microsoft.com/office/drawing/2014/main" xmlns="" id="{6006A247-3633-4201-B33E-BE583CEC9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3394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3 w 12"/>
                  <a:gd name="T11" fmla="*/ 15 h 21"/>
                  <a:gd name="T12" fmla="*/ 1 w 12"/>
                  <a:gd name="T13" fmla="*/ 18 h 21"/>
                  <a:gd name="T14" fmla="*/ 1 w 12"/>
                  <a:gd name="T15" fmla="*/ 20 h 21"/>
                  <a:gd name="T16" fmla="*/ 0 w 12"/>
                  <a:gd name="T17" fmla="*/ 21 h 21"/>
                  <a:gd name="T18" fmla="*/ 0 w 12"/>
                  <a:gd name="T19" fmla="*/ 21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8" name="Freeform 375">
                <a:extLst>
                  <a:ext uri="{FF2B5EF4-FFF2-40B4-BE49-F238E27FC236}">
                    <a16:creationId xmlns:a16="http://schemas.microsoft.com/office/drawing/2014/main" xmlns="" id="{34433AEB-42D5-4320-9D8E-6B4CD0C1A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3398"/>
                <a:ext cx="3" cy="6"/>
              </a:xfrm>
              <a:custGeom>
                <a:avLst/>
                <a:gdLst>
                  <a:gd name="T0" fmla="*/ 13 w 13"/>
                  <a:gd name="T1" fmla="*/ 7 h 20"/>
                  <a:gd name="T2" fmla="*/ 12 w 13"/>
                  <a:gd name="T3" fmla="*/ 7 h 20"/>
                  <a:gd name="T4" fmla="*/ 9 w 13"/>
                  <a:gd name="T5" fmla="*/ 7 h 20"/>
                  <a:gd name="T6" fmla="*/ 5 w 13"/>
                  <a:gd name="T7" fmla="*/ 7 h 20"/>
                  <a:gd name="T8" fmla="*/ 3 w 13"/>
                  <a:gd name="T9" fmla="*/ 10 h 20"/>
                  <a:gd name="T10" fmla="*/ 2 w 13"/>
                  <a:gd name="T11" fmla="*/ 14 h 20"/>
                  <a:gd name="T12" fmla="*/ 2 w 13"/>
                  <a:gd name="T13" fmla="*/ 16 h 20"/>
                  <a:gd name="T14" fmla="*/ 2 w 13"/>
                  <a:gd name="T15" fmla="*/ 19 h 20"/>
                  <a:gd name="T16" fmla="*/ 1 w 13"/>
                  <a:gd name="T17" fmla="*/ 20 h 20"/>
                  <a:gd name="T18" fmla="*/ 1 w 13"/>
                  <a:gd name="T19" fmla="*/ 20 h 20"/>
                  <a:gd name="T20" fmla="*/ 1 w 13"/>
                  <a:gd name="T21" fmla="*/ 18 h 20"/>
                  <a:gd name="T22" fmla="*/ 0 w 13"/>
                  <a:gd name="T23" fmla="*/ 0 h 20"/>
                  <a:gd name="T24" fmla="*/ 13 w 13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13" y="7"/>
                    </a:moveTo>
                    <a:lnTo>
                      <a:pt x="12" y="7"/>
                    </a:lnTo>
                    <a:lnTo>
                      <a:pt x="9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9" name="Freeform 376">
                <a:extLst>
                  <a:ext uri="{FF2B5EF4-FFF2-40B4-BE49-F238E27FC236}">
                    <a16:creationId xmlns:a16="http://schemas.microsoft.com/office/drawing/2014/main" xmlns="" id="{AC844AF8-532E-4948-94E1-8927F5FF6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" y="3399"/>
                <a:ext cx="2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2 w 10"/>
                  <a:gd name="T9" fmla="*/ 19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2" y="19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0" name="Freeform 377">
                <a:extLst>
                  <a:ext uri="{FF2B5EF4-FFF2-40B4-BE49-F238E27FC236}">
                    <a16:creationId xmlns:a16="http://schemas.microsoft.com/office/drawing/2014/main" xmlns="" id="{AD015142-56FD-4C6F-8D53-4428B9335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3414"/>
                <a:ext cx="3" cy="7"/>
              </a:xfrm>
              <a:custGeom>
                <a:avLst/>
                <a:gdLst>
                  <a:gd name="T0" fmla="*/ 9 w 9"/>
                  <a:gd name="T1" fmla="*/ 14 h 28"/>
                  <a:gd name="T2" fmla="*/ 7 w 9"/>
                  <a:gd name="T3" fmla="*/ 14 h 28"/>
                  <a:gd name="T4" fmla="*/ 4 w 9"/>
                  <a:gd name="T5" fmla="*/ 17 h 28"/>
                  <a:gd name="T6" fmla="*/ 3 w 9"/>
                  <a:gd name="T7" fmla="*/ 19 h 28"/>
                  <a:gd name="T8" fmla="*/ 3 w 9"/>
                  <a:gd name="T9" fmla="*/ 21 h 28"/>
                  <a:gd name="T10" fmla="*/ 1 w 9"/>
                  <a:gd name="T11" fmla="*/ 26 h 28"/>
                  <a:gd name="T12" fmla="*/ 0 w 9"/>
                  <a:gd name="T13" fmla="*/ 28 h 28"/>
                  <a:gd name="T14" fmla="*/ 2 w 9"/>
                  <a:gd name="T15" fmla="*/ 0 h 28"/>
                  <a:gd name="T16" fmla="*/ 9 w 9"/>
                  <a:gd name="T17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9" y="14"/>
                    </a:moveTo>
                    <a:lnTo>
                      <a:pt x="7" y="14"/>
                    </a:lnTo>
                    <a:lnTo>
                      <a:pt x="4" y="17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6"/>
                    </a:lnTo>
                    <a:lnTo>
                      <a:pt x="0" y="28"/>
                    </a:lnTo>
                    <a:lnTo>
                      <a:pt x="2" y="0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1" name="Freeform 378">
                <a:extLst>
                  <a:ext uri="{FF2B5EF4-FFF2-40B4-BE49-F238E27FC236}">
                    <a16:creationId xmlns:a16="http://schemas.microsoft.com/office/drawing/2014/main" xmlns="" id="{85DF345F-7EFE-4D05-AE05-594A96221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3405"/>
                <a:ext cx="3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3 w 10"/>
                  <a:gd name="T9" fmla="*/ 20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2" name="Freeform 379">
                <a:extLst>
                  <a:ext uri="{FF2B5EF4-FFF2-40B4-BE49-F238E27FC236}">
                    <a16:creationId xmlns:a16="http://schemas.microsoft.com/office/drawing/2014/main" xmlns="" id="{DBC924FE-7973-480D-AE24-F418AA754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3405"/>
                <a:ext cx="3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3 w 10"/>
                  <a:gd name="T9" fmla="*/ 20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3" name="Freeform 380">
                <a:extLst>
                  <a:ext uri="{FF2B5EF4-FFF2-40B4-BE49-F238E27FC236}">
                    <a16:creationId xmlns:a16="http://schemas.microsoft.com/office/drawing/2014/main" xmlns="" id="{9DE77A9C-69DC-4988-B1F2-976A7A248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410"/>
                <a:ext cx="3" cy="9"/>
              </a:xfrm>
              <a:custGeom>
                <a:avLst/>
                <a:gdLst>
                  <a:gd name="T0" fmla="*/ 14 w 14"/>
                  <a:gd name="T1" fmla="*/ 20 h 38"/>
                  <a:gd name="T2" fmla="*/ 11 w 14"/>
                  <a:gd name="T3" fmla="*/ 20 h 38"/>
                  <a:gd name="T4" fmla="*/ 6 w 14"/>
                  <a:gd name="T5" fmla="*/ 23 h 38"/>
                  <a:gd name="T6" fmla="*/ 5 w 14"/>
                  <a:gd name="T7" fmla="*/ 26 h 38"/>
                  <a:gd name="T8" fmla="*/ 4 w 14"/>
                  <a:gd name="T9" fmla="*/ 28 h 38"/>
                  <a:gd name="T10" fmla="*/ 2 w 14"/>
                  <a:gd name="T11" fmla="*/ 36 h 38"/>
                  <a:gd name="T12" fmla="*/ 0 w 14"/>
                  <a:gd name="T13" fmla="*/ 38 h 38"/>
                  <a:gd name="T14" fmla="*/ 3 w 14"/>
                  <a:gd name="T15" fmla="*/ 0 h 38"/>
                  <a:gd name="T16" fmla="*/ 14 w 14"/>
                  <a:gd name="T17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8">
                    <a:moveTo>
                      <a:pt x="14" y="20"/>
                    </a:moveTo>
                    <a:lnTo>
                      <a:pt x="11" y="20"/>
                    </a:lnTo>
                    <a:lnTo>
                      <a:pt x="6" y="23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3" y="0"/>
                    </a:lnTo>
                    <a:lnTo>
                      <a:pt x="14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4" name="Freeform 381">
                <a:extLst>
                  <a:ext uri="{FF2B5EF4-FFF2-40B4-BE49-F238E27FC236}">
                    <a16:creationId xmlns:a16="http://schemas.microsoft.com/office/drawing/2014/main" xmlns="" id="{75921E9B-E08E-4D5C-9BA7-DFA3661A5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2" y="3421"/>
                <a:ext cx="4" cy="11"/>
              </a:xfrm>
              <a:custGeom>
                <a:avLst/>
                <a:gdLst>
                  <a:gd name="T0" fmla="*/ 13 w 13"/>
                  <a:gd name="T1" fmla="*/ 24 h 41"/>
                  <a:gd name="T2" fmla="*/ 9 w 13"/>
                  <a:gd name="T3" fmla="*/ 24 h 41"/>
                  <a:gd name="T4" fmla="*/ 5 w 13"/>
                  <a:gd name="T5" fmla="*/ 27 h 41"/>
                  <a:gd name="T6" fmla="*/ 4 w 13"/>
                  <a:gd name="T7" fmla="*/ 31 h 41"/>
                  <a:gd name="T8" fmla="*/ 3 w 13"/>
                  <a:gd name="T9" fmla="*/ 33 h 41"/>
                  <a:gd name="T10" fmla="*/ 1 w 13"/>
                  <a:gd name="T11" fmla="*/ 39 h 41"/>
                  <a:gd name="T12" fmla="*/ 0 w 13"/>
                  <a:gd name="T13" fmla="*/ 41 h 41"/>
                  <a:gd name="T14" fmla="*/ 4 w 13"/>
                  <a:gd name="T15" fmla="*/ 0 h 41"/>
                  <a:gd name="T16" fmla="*/ 13 w 13"/>
                  <a:gd name="T17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41">
                    <a:moveTo>
                      <a:pt x="13" y="24"/>
                    </a:moveTo>
                    <a:lnTo>
                      <a:pt x="9" y="24"/>
                    </a:lnTo>
                    <a:lnTo>
                      <a:pt x="5" y="27"/>
                    </a:lnTo>
                    <a:lnTo>
                      <a:pt x="4" y="31"/>
                    </a:lnTo>
                    <a:lnTo>
                      <a:pt x="3" y="33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4" y="0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5" name="Freeform 382">
                <a:extLst>
                  <a:ext uri="{FF2B5EF4-FFF2-40B4-BE49-F238E27FC236}">
                    <a16:creationId xmlns:a16="http://schemas.microsoft.com/office/drawing/2014/main" xmlns="" id="{B0FB1713-4C63-4CAA-965C-B845DD53E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3429"/>
                <a:ext cx="4" cy="14"/>
              </a:xfrm>
              <a:custGeom>
                <a:avLst/>
                <a:gdLst>
                  <a:gd name="T0" fmla="*/ 16 w 16"/>
                  <a:gd name="T1" fmla="*/ 23 h 56"/>
                  <a:gd name="T2" fmla="*/ 13 w 16"/>
                  <a:gd name="T3" fmla="*/ 26 h 56"/>
                  <a:gd name="T4" fmla="*/ 9 w 16"/>
                  <a:gd name="T5" fmla="*/ 33 h 56"/>
                  <a:gd name="T6" fmla="*/ 7 w 16"/>
                  <a:gd name="T7" fmla="*/ 37 h 56"/>
                  <a:gd name="T8" fmla="*/ 6 w 16"/>
                  <a:gd name="T9" fmla="*/ 41 h 56"/>
                  <a:gd name="T10" fmla="*/ 4 w 16"/>
                  <a:gd name="T11" fmla="*/ 46 h 56"/>
                  <a:gd name="T12" fmla="*/ 2 w 16"/>
                  <a:gd name="T13" fmla="*/ 51 h 56"/>
                  <a:gd name="T14" fmla="*/ 0 w 16"/>
                  <a:gd name="T15" fmla="*/ 56 h 56"/>
                  <a:gd name="T16" fmla="*/ 0 w 16"/>
                  <a:gd name="T17" fmla="*/ 55 h 56"/>
                  <a:gd name="T18" fmla="*/ 4 w 16"/>
                  <a:gd name="T19" fmla="*/ 0 h 56"/>
                  <a:gd name="T20" fmla="*/ 16 w 16"/>
                  <a:gd name="T21" fmla="*/ 2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56">
                    <a:moveTo>
                      <a:pt x="16" y="23"/>
                    </a:moveTo>
                    <a:lnTo>
                      <a:pt x="13" y="26"/>
                    </a:lnTo>
                    <a:lnTo>
                      <a:pt x="9" y="33"/>
                    </a:lnTo>
                    <a:lnTo>
                      <a:pt x="7" y="37"/>
                    </a:lnTo>
                    <a:lnTo>
                      <a:pt x="6" y="41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4" y="0"/>
                    </a:lnTo>
                    <a:lnTo>
                      <a:pt x="16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6" name="Freeform 383">
                <a:extLst>
                  <a:ext uri="{FF2B5EF4-FFF2-40B4-BE49-F238E27FC236}">
                    <a16:creationId xmlns:a16="http://schemas.microsoft.com/office/drawing/2014/main" xmlns="" id="{99C0D766-4033-4156-A1E4-824583527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3426"/>
                <a:ext cx="5" cy="15"/>
              </a:xfrm>
              <a:custGeom>
                <a:avLst/>
                <a:gdLst>
                  <a:gd name="T0" fmla="*/ 18 w 18"/>
                  <a:gd name="T1" fmla="*/ 31 h 61"/>
                  <a:gd name="T2" fmla="*/ 17 w 18"/>
                  <a:gd name="T3" fmla="*/ 31 h 61"/>
                  <a:gd name="T4" fmla="*/ 15 w 18"/>
                  <a:gd name="T5" fmla="*/ 31 h 61"/>
                  <a:gd name="T6" fmla="*/ 13 w 18"/>
                  <a:gd name="T7" fmla="*/ 32 h 61"/>
                  <a:gd name="T8" fmla="*/ 10 w 18"/>
                  <a:gd name="T9" fmla="*/ 36 h 61"/>
                  <a:gd name="T10" fmla="*/ 7 w 18"/>
                  <a:gd name="T11" fmla="*/ 41 h 61"/>
                  <a:gd name="T12" fmla="*/ 6 w 18"/>
                  <a:gd name="T13" fmla="*/ 45 h 61"/>
                  <a:gd name="T14" fmla="*/ 5 w 18"/>
                  <a:gd name="T15" fmla="*/ 50 h 61"/>
                  <a:gd name="T16" fmla="*/ 3 w 18"/>
                  <a:gd name="T17" fmla="*/ 57 h 61"/>
                  <a:gd name="T18" fmla="*/ 1 w 18"/>
                  <a:gd name="T19" fmla="*/ 61 h 61"/>
                  <a:gd name="T20" fmla="*/ 0 w 18"/>
                  <a:gd name="T21" fmla="*/ 61 h 61"/>
                  <a:gd name="T22" fmla="*/ 5 w 18"/>
                  <a:gd name="T23" fmla="*/ 0 h 61"/>
                  <a:gd name="T24" fmla="*/ 18 w 18"/>
                  <a:gd name="T25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61">
                    <a:moveTo>
                      <a:pt x="18" y="31"/>
                    </a:moveTo>
                    <a:lnTo>
                      <a:pt x="17" y="31"/>
                    </a:lnTo>
                    <a:lnTo>
                      <a:pt x="15" y="31"/>
                    </a:lnTo>
                    <a:lnTo>
                      <a:pt x="13" y="32"/>
                    </a:lnTo>
                    <a:lnTo>
                      <a:pt x="10" y="36"/>
                    </a:lnTo>
                    <a:lnTo>
                      <a:pt x="7" y="41"/>
                    </a:lnTo>
                    <a:lnTo>
                      <a:pt x="6" y="45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" y="61"/>
                    </a:lnTo>
                    <a:lnTo>
                      <a:pt x="0" y="61"/>
                    </a:lnTo>
                    <a:lnTo>
                      <a:pt x="5" y="0"/>
                    </a:lnTo>
                    <a:lnTo>
                      <a:pt x="18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7" name="Freeform 384">
                <a:extLst>
                  <a:ext uri="{FF2B5EF4-FFF2-40B4-BE49-F238E27FC236}">
                    <a16:creationId xmlns:a16="http://schemas.microsoft.com/office/drawing/2014/main" xmlns="" id="{331673C6-5220-40AC-9C40-88C361926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3445"/>
                <a:ext cx="5" cy="15"/>
              </a:xfrm>
              <a:custGeom>
                <a:avLst/>
                <a:gdLst>
                  <a:gd name="T0" fmla="*/ 18 w 18"/>
                  <a:gd name="T1" fmla="*/ 31 h 62"/>
                  <a:gd name="T2" fmla="*/ 17 w 18"/>
                  <a:gd name="T3" fmla="*/ 31 h 62"/>
                  <a:gd name="T4" fmla="*/ 15 w 18"/>
                  <a:gd name="T5" fmla="*/ 32 h 62"/>
                  <a:gd name="T6" fmla="*/ 13 w 18"/>
                  <a:gd name="T7" fmla="*/ 33 h 62"/>
                  <a:gd name="T8" fmla="*/ 9 w 18"/>
                  <a:gd name="T9" fmla="*/ 36 h 62"/>
                  <a:gd name="T10" fmla="*/ 7 w 18"/>
                  <a:gd name="T11" fmla="*/ 41 h 62"/>
                  <a:gd name="T12" fmla="*/ 6 w 18"/>
                  <a:gd name="T13" fmla="*/ 45 h 62"/>
                  <a:gd name="T14" fmla="*/ 5 w 18"/>
                  <a:gd name="T15" fmla="*/ 51 h 62"/>
                  <a:gd name="T16" fmla="*/ 3 w 18"/>
                  <a:gd name="T17" fmla="*/ 57 h 62"/>
                  <a:gd name="T18" fmla="*/ 1 w 18"/>
                  <a:gd name="T19" fmla="*/ 62 h 62"/>
                  <a:gd name="T20" fmla="*/ 0 w 18"/>
                  <a:gd name="T21" fmla="*/ 61 h 62"/>
                  <a:gd name="T22" fmla="*/ 5 w 18"/>
                  <a:gd name="T23" fmla="*/ 0 h 62"/>
                  <a:gd name="T24" fmla="*/ 18 w 18"/>
                  <a:gd name="T2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62">
                    <a:moveTo>
                      <a:pt x="18" y="31"/>
                    </a:moveTo>
                    <a:lnTo>
                      <a:pt x="17" y="31"/>
                    </a:lnTo>
                    <a:lnTo>
                      <a:pt x="15" y="32"/>
                    </a:lnTo>
                    <a:lnTo>
                      <a:pt x="13" y="33"/>
                    </a:lnTo>
                    <a:lnTo>
                      <a:pt x="9" y="36"/>
                    </a:lnTo>
                    <a:lnTo>
                      <a:pt x="7" y="41"/>
                    </a:lnTo>
                    <a:lnTo>
                      <a:pt x="6" y="45"/>
                    </a:lnTo>
                    <a:lnTo>
                      <a:pt x="5" y="51"/>
                    </a:lnTo>
                    <a:lnTo>
                      <a:pt x="3" y="57"/>
                    </a:lnTo>
                    <a:lnTo>
                      <a:pt x="1" y="62"/>
                    </a:lnTo>
                    <a:lnTo>
                      <a:pt x="0" y="61"/>
                    </a:lnTo>
                    <a:lnTo>
                      <a:pt x="5" y="0"/>
                    </a:lnTo>
                    <a:lnTo>
                      <a:pt x="18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8" name="Freeform 385">
                <a:extLst>
                  <a:ext uri="{FF2B5EF4-FFF2-40B4-BE49-F238E27FC236}">
                    <a16:creationId xmlns:a16="http://schemas.microsoft.com/office/drawing/2014/main" xmlns="" id="{323BBB34-22EC-4C7F-83E0-7234BAF46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5" y="3450"/>
                <a:ext cx="5" cy="15"/>
              </a:xfrm>
              <a:custGeom>
                <a:avLst/>
                <a:gdLst>
                  <a:gd name="T0" fmla="*/ 19 w 19"/>
                  <a:gd name="T1" fmla="*/ 31 h 61"/>
                  <a:gd name="T2" fmla="*/ 18 w 19"/>
                  <a:gd name="T3" fmla="*/ 31 h 61"/>
                  <a:gd name="T4" fmla="*/ 16 w 19"/>
                  <a:gd name="T5" fmla="*/ 31 h 61"/>
                  <a:gd name="T6" fmla="*/ 12 w 19"/>
                  <a:gd name="T7" fmla="*/ 33 h 61"/>
                  <a:gd name="T8" fmla="*/ 10 w 19"/>
                  <a:gd name="T9" fmla="*/ 36 h 61"/>
                  <a:gd name="T10" fmla="*/ 8 w 19"/>
                  <a:gd name="T11" fmla="*/ 41 h 61"/>
                  <a:gd name="T12" fmla="*/ 7 w 19"/>
                  <a:gd name="T13" fmla="*/ 45 h 61"/>
                  <a:gd name="T14" fmla="*/ 6 w 19"/>
                  <a:gd name="T15" fmla="*/ 50 h 61"/>
                  <a:gd name="T16" fmla="*/ 3 w 19"/>
                  <a:gd name="T17" fmla="*/ 57 h 61"/>
                  <a:gd name="T18" fmla="*/ 0 w 19"/>
                  <a:gd name="T19" fmla="*/ 61 h 61"/>
                  <a:gd name="T20" fmla="*/ 0 w 19"/>
                  <a:gd name="T21" fmla="*/ 61 h 61"/>
                  <a:gd name="T22" fmla="*/ 6 w 19"/>
                  <a:gd name="T23" fmla="*/ 0 h 61"/>
                  <a:gd name="T24" fmla="*/ 19 w 19"/>
                  <a:gd name="T25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61">
                    <a:moveTo>
                      <a:pt x="19" y="31"/>
                    </a:moveTo>
                    <a:lnTo>
                      <a:pt x="18" y="31"/>
                    </a:lnTo>
                    <a:lnTo>
                      <a:pt x="16" y="31"/>
                    </a:lnTo>
                    <a:lnTo>
                      <a:pt x="12" y="33"/>
                    </a:lnTo>
                    <a:lnTo>
                      <a:pt x="10" y="36"/>
                    </a:lnTo>
                    <a:lnTo>
                      <a:pt x="8" y="41"/>
                    </a:lnTo>
                    <a:lnTo>
                      <a:pt x="7" y="45"/>
                    </a:lnTo>
                    <a:lnTo>
                      <a:pt x="6" y="50"/>
                    </a:lnTo>
                    <a:lnTo>
                      <a:pt x="3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6" y="0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49" name="Freeform 386">
                <a:extLst>
                  <a:ext uri="{FF2B5EF4-FFF2-40B4-BE49-F238E27FC236}">
                    <a16:creationId xmlns:a16="http://schemas.microsoft.com/office/drawing/2014/main" xmlns="" id="{7E3EE1E6-A16C-48F7-9150-44C155849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3" y="3468"/>
                <a:ext cx="4" cy="12"/>
              </a:xfrm>
              <a:custGeom>
                <a:avLst/>
                <a:gdLst>
                  <a:gd name="T0" fmla="*/ 14 w 14"/>
                  <a:gd name="T1" fmla="*/ 26 h 50"/>
                  <a:gd name="T2" fmla="*/ 12 w 14"/>
                  <a:gd name="T3" fmla="*/ 26 h 50"/>
                  <a:gd name="T4" fmla="*/ 8 w 14"/>
                  <a:gd name="T5" fmla="*/ 30 h 50"/>
                  <a:gd name="T6" fmla="*/ 6 w 14"/>
                  <a:gd name="T7" fmla="*/ 33 h 50"/>
                  <a:gd name="T8" fmla="*/ 5 w 14"/>
                  <a:gd name="T9" fmla="*/ 37 h 50"/>
                  <a:gd name="T10" fmla="*/ 2 w 14"/>
                  <a:gd name="T11" fmla="*/ 47 h 50"/>
                  <a:gd name="T12" fmla="*/ 0 w 14"/>
                  <a:gd name="T13" fmla="*/ 50 h 50"/>
                  <a:gd name="T14" fmla="*/ 4 w 14"/>
                  <a:gd name="T15" fmla="*/ 0 h 50"/>
                  <a:gd name="T16" fmla="*/ 14 w 14"/>
                  <a:gd name="T17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0">
                    <a:moveTo>
                      <a:pt x="14" y="26"/>
                    </a:moveTo>
                    <a:lnTo>
                      <a:pt x="12" y="26"/>
                    </a:lnTo>
                    <a:lnTo>
                      <a:pt x="8" y="30"/>
                    </a:lnTo>
                    <a:lnTo>
                      <a:pt x="6" y="33"/>
                    </a:lnTo>
                    <a:lnTo>
                      <a:pt x="5" y="37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0" name="Freeform 387">
                <a:extLst>
                  <a:ext uri="{FF2B5EF4-FFF2-40B4-BE49-F238E27FC236}">
                    <a16:creationId xmlns:a16="http://schemas.microsoft.com/office/drawing/2014/main" xmlns="" id="{C0DD654E-7DE8-4EF2-BE3E-D24CBB25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3472"/>
                <a:ext cx="5" cy="16"/>
              </a:xfrm>
              <a:custGeom>
                <a:avLst/>
                <a:gdLst>
                  <a:gd name="T0" fmla="*/ 19 w 19"/>
                  <a:gd name="T1" fmla="*/ 33 h 64"/>
                  <a:gd name="T2" fmla="*/ 18 w 19"/>
                  <a:gd name="T3" fmla="*/ 33 h 64"/>
                  <a:gd name="T4" fmla="*/ 16 w 19"/>
                  <a:gd name="T5" fmla="*/ 33 h 64"/>
                  <a:gd name="T6" fmla="*/ 13 w 19"/>
                  <a:gd name="T7" fmla="*/ 35 h 64"/>
                  <a:gd name="T8" fmla="*/ 11 w 19"/>
                  <a:gd name="T9" fmla="*/ 38 h 64"/>
                  <a:gd name="T10" fmla="*/ 8 w 19"/>
                  <a:gd name="T11" fmla="*/ 43 h 64"/>
                  <a:gd name="T12" fmla="*/ 7 w 19"/>
                  <a:gd name="T13" fmla="*/ 47 h 64"/>
                  <a:gd name="T14" fmla="*/ 6 w 19"/>
                  <a:gd name="T15" fmla="*/ 53 h 64"/>
                  <a:gd name="T16" fmla="*/ 4 w 19"/>
                  <a:gd name="T17" fmla="*/ 59 h 64"/>
                  <a:gd name="T18" fmla="*/ 1 w 19"/>
                  <a:gd name="T19" fmla="*/ 64 h 64"/>
                  <a:gd name="T20" fmla="*/ 0 w 19"/>
                  <a:gd name="T21" fmla="*/ 64 h 64"/>
                  <a:gd name="T22" fmla="*/ 6 w 19"/>
                  <a:gd name="T23" fmla="*/ 0 h 64"/>
                  <a:gd name="T24" fmla="*/ 19 w 19"/>
                  <a:gd name="T25" fmla="*/ 3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64">
                    <a:moveTo>
                      <a:pt x="19" y="33"/>
                    </a:moveTo>
                    <a:lnTo>
                      <a:pt x="18" y="33"/>
                    </a:lnTo>
                    <a:lnTo>
                      <a:pt x="16" y="33"/>
                    </a:lnTo>
                    <a:lnTo>
                      <a:pt x="13" y="35"/>
                    </a:lnTo>
                    <a:lnTo>
                      <a:pt x="11" y="38"/>
                    </a:lnTo>
                    <a:lnTo>
                      <a:pt x="8" y="43"/>
                    </a:lnTo>
                    <a:lnTo>
                      <a:pt x="7" y="47"/>
                    </a:lnTo>
                    <a:lnTo>
                      <a:pt x="6" y="53"/>
                    </a:lnTo>
                    <a:lnTo>
                      <a:pt x="4" y="59"/>
                    </a:lnTo>
                    <a:lnTo>
                      <a:pt x="1" y="64"/>
                    </a:lnTo>
                    <a:lnTo>
                      <a:pt x="0" y="64"/>
                    </a:lnTo>
                    <a:lnTo>
                      <a:pt x="6" y="0"/>
                    </a:lnTo>
                    <a:lnTo>
                      <a:pt x="19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1" name="Freeform 388">
                <a:extLst>
                  <a:ext uri="{FF2B5EF4-FFF2-40B4-BE49-F238E27FC236}">
                    <a16:creationId xmlns:a16="http://schemas.microsoft.com/office/drawing/2014/main" xmlns="" id="{4E968564-2D5B-45BF-AF1E-2D597A9F1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6" y="3472"/>
                <a:ext cx="3" cy="12"/>
              </a:xfrm>
              <a:custGeom>
                <a:avLst/>
                <a:gdLst>
                  <a:gd name="T0" fmla="*/ 15 w 15"/>
                  <a:gd name="T1" fmla="*/ 25 h 50"/>
                  <a:gd name="T2" fmla="*/ 13 w 15"/>
                  <a:gd name="T3" fmla="*/ 25 h 50"/>
                  <a:gd name="T4" fmla="*/ 8 w 15"/>
                  <a:gd name="T5" fmla="*/ 29 h 50"/>
                  <a:gd name="T6" fmla="*/ 6 w 15"/>
                  <a:gd name="T7" fmla="*/ 34 h 50"/>
                  <a:gd name="T8" fmla="*/ 5 w 15"/>
                  <a:gd name="T9" fmla="*/ 36 h 50"/>
                  <a:gd name="T10" fmla="*/ 2 w 15"/>
                  <a:gd name="T11" fmla="*/ 47 h 50"/>
                  <a:gd name="T12" fmla="*/ 0 w 15"/>
                  <a:gd name="T13" fmla="*/ 50 h 50"/>
                  <a:gd name="T14" fmla="*/ 4 w 15"/>
                  <a:gd name="T15" fmla="*/ 0 h 50"/>
                  <a:gd name="T16" fmla="*/ 15 w 15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0">
                    <a:moveTo>
                      <a:pt x="15" y="25"/>
                    </a:moveTo>
                    <a:lnTo>
                      <a:pt x="13" y="25"/>
                    </a:lnTo>
                    <a:lnTo>
                      <a:pt x="8" y="29"/>
                    </a:lnTo>
                    <a:lnTo>
                      <a:pt x="6" y="34"/>
                    </a:lnTo>
                    <a:lnTo>
                      <a:pt x="5" y="36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5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2" name="Freeform 389">
                <a:extLst>
                  <a:ext uri="{FF2B5EF4-FFF2-40B4-BE49-F238E27FC236}">
                    <a16:creationId xmlns:a16="http://schemas.microsoft.com/office/drawing/2014/main" xmlns="" id="{81C919A5-F38E-4F53-931F-C4D018EAB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9" y="3452"/>
                <a:ext cx="4" cy="13"/>
              </a:xfrm>
              <a:custGeom>
                <a:avLst/>
                <a:gdLst>
                  <a:gd name="T0" fmla="*/ 14 w 14"/>
                  <a:gd name="T1" fmla="*/ 25 h 50"/>
                  <a:gd name="T2" fmla="*/ 12 w 14"/>
                  <a:gd name="T3" fmla="*/ 26 h 50"/>
                  <a:gd name="T4" fmla="*/ 7 w 14"/>
                  <a:gd name="T5" fmla="*/ 30 h 50"/>
                  <a:gd name="T6" fmla="*/ 5 w 14"/>
                  <a:gd name="T7" fmla="*/ 34 h 50"/>
                  <a:gd name="T8" fmla="*/ 5 w 14"/>
                  <a:gd name="T9" fmla="*/ 37 h 50"/>
                  <a:gd name="T10" fmla="*/ 2 w 14"/>
                  <a:gd name="T11" fmla="*/ 47 h 50"/>
                  <a:gd name="T12" fmla="*/ 0 w 14"/>
                  <a:gd name="T13" fmla="*/ 50 h 50"/>
                  <a:gd name="T14" fmla="*/ 4 w 14"/>
                  <a:gd name="T15" fmla="*/ 0 h 50"/>
                  <a:gd name="T16" fmla="*/ 14 w 14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0">
                    <a:moveTo>
                      <a:pt x="14" y="25"/>
                    </a:moveTo>
                    <a:lnTo>
                      <a:pt x="12" y="26"/>
                    </a:lnTo>
                    <a:lnTo>
                      <a:pt x="7" y="30"/>
                    </a:lnTo>
                    <a:lnTo>
                      <a:pt x="5" y="34"/>
                    </a:lnTo>
                    <a:lnTo>
                      <a:pt x="5" y="37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4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3" name="Freeform 390">
                <a:extLst>
                  <a:ext uri="{FF2B5EF4-FFF2-40B4-BE49-F238E27FC236}">
                    <a16:creationId xmlns:a16="http://schemas.microsoft.com/office/drawing/2014/main" xmlns="" id="{BF6DD5B4-9F30-4D3E-84A3-51D3227AE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" y="3493"/>
                <a:ext cx="4" cy="13"/>
              </a:xfrm>
              <a:custGeom>
                <a:avLst/>
                <a:gdLst>
                  <a:gd name="T0" fmla="*/ 15 w 15"/>
                  <a:gd name="T1" fmla="*/ 25 h 50"/>
                  <a:gd name="T2" fmla="*/ 11 w 15"/>
                  <a:gd name="T3" fmla="*/ 25 h 50"/>
                  <a:gd name="T4" fmla="*/ 8 w 15"/>
                  <a:gd name="T5" fmla="*/ 29 h 50"/>
                  <a:gd name="T6" fmla="*/ 6 w 15"/>
                  <a:gd name="T7" fmla="*/ 34 h 50"/>
                  <a:gd name="T8" fmla="*/ 5 w 15"/>
                  <a:gd name="T9" fmla="*/ 36 h 50"/>
                  <a:gd name="T10" fmla="*/ 2 w 15"/>
                  <a:gd name="T11" fmla="*/ 47 h 50"/>
                  <a:gd name="T12" fmla="*/ 0 w 15"/>
                  <a:gd name="T13" fmla="*/ 50 h 50"/>
                  <a:gd name="T14" fmla="*/ 4 w 15"/>
                  <a:gd name="T15" fmla="*/ 0 h 50"/>
                  <a:gd name="T16" fmla="*/ 15 w 15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0">
                    <a:moveTo>
                      <a:pt x="15" y="25"/>
                    </a:moveTo>
                    <a:lnTo>
                      <a:pt x="11" y="25"/>
                    </a:lnTo>
                    <a:lnTo>
                      <a:pt x="8" y="29"/>
                    </a:lnTo>
                    <a:lnTo>
                      <a:pt x="6" y="34"/>
                    </a:lnTo>
                    <a:lnTo>
                      <a:pt x="5" y="36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5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4" name="Freeform 391">
                <a:extLst>
                  <a:ext uri="{FF2B5EF4-FFF2-40B4-BE49-F238E27FC236}">
                    <a16:creationId xmlns:a16="http://schemas.microsoft.com/office/drawing/2014/main" xmlns="" id="{3B76196B-7127-4F3E-95C8-0C48E5141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3497"/>
                <a:ext cx="5" cy="9"/>
              </a:xfrm>
              <a:custGeom>
                <a:avLst/>
                <a:gdLst>
                  <a:gd name="T0" fmla="*/ 18 w 18"/>
                  <a:gd name="T1" fmla="*/ 19 h 37"/>
                  <a:gd name="T2" fmla="*/ 16 w 18"/>
                  <a:gd name="T3" fmla="*/ 19 h 37"/>
                  <a:gd name="T4" fmla="*/ 11 w 18"/>
                  <a:gd name="T5" fmla="*/ 22 h 37"/>
                  <a:gd name="T6" fmla="*/ 8 w 18"/>
                  <a:gd name="T7" fmla="*/ 25 h 37"/>
                  <a:gd name="T8" fmla="*/ 6 w 18"/>
                  <a:gd name="T9" fmla="*/ 27 h 37"/>
                  <a:gd name="T10" fmla="*/ 5 w 18"/>
                  <a:gd name="T11" fmla="*/ 30 h 37"/>
                  <a:gd name="T12" fmla="*/ 3 w 18"/>
                  <a:gd name="T13" fmla="*/ 35 h 37"/>
                  <a:gd name="T14" fmla="*/ 1 w 18"/>
                  <a:gd name="T15" fmla="*/ 37 h 37"/>
                  <a:gd name="T16" fmla="*/ 0 w 18"/>
                  <a:gd name="T17" fmla="*/ 37 h 37"/>
                  <a:gd name="T18" fmla="*/ 5 w 18"/>
                  <a:gd name="T19" fmla="*/ 0 h 37"/>
                  <a:gd name="T20" fmla="*/ 18 w 18"/>
                  <a:gd name="T21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37">
                    <a:moveTo>
                      <a:pt x="18" y="19"/>
                    </a:moveTo>
                    <a:lnTo>
                      <a:pt x="16" y="19"/>
                    </a:lnTo>
                    <a:lnTo>
                      <a:pt x="11" y="22"/>
                    </a:lnTo>
                    <a:lnTo>
                      <a:pt x="8" y="25"/>
                    </a:lnTo>
                    <a:lnTo>
                      <a:pt x="6" y="27"/>
                    </a:lnTo>
                    <a:lnTo>
                      <a:pt x="5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1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5" name="Freeform 392">
                <a:extLst>
                  <a:ext uri="{FF2B5EF4-FFF2-40B4-BE49-F238E27FC236}">
                    <a16:creationId xmlns:a16="http://schemas.microsoft.com/office/drawing/2014/main" xmlns="" id="{FCD037AF-40F8-48B3-8421-7AE99EE3D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" y="3497"/>
                <a:ext cx="5" cy="10"/>
              </a:xfrm>
              <a:custGeom>
                <a:avLst/>
                <a:gdLst>
                  <a:gd name="T0" fmla="*/ 20 w 20"/>
                  <a:gd name="T1" fmla="*/ 18 h 36"/>
                  <a:gd name="T2" fmla="*/ 16 w 20"/>
                  <a:gd name="T3" fmla="*/ 18 h 36"/>
                  <a:gd name="T4" fmla="*/ 11 w 20"/>
                  <a:gd name="T5" fmla="*/ 21 h 36"/>
                  <a:gd name="T6" fmla="*/ 9 w 20"/>
                  <a:gd name="T7" fmla="*/ 24 h 36"/>
                  <a:gd name="T8" fmla="*/ 8 w 20"/>
                  <a:gd name="T9" fmla="*/ 26 h 36"/>
                  <a:gd name="T10" fmla="*/ 6 w 20"/>
                  <a:gd name="T11" fmla="*/ 30 h 36"/>
                  <a:gd name="T12" fmla="*/ 3 w 20"/>
                  <a:gd name="T13" fmla="*/ 34 h 36"/>
                  <a:gd name="T14" fmla="*/ 1 w 20"/>
                  <a:gd name="T15" fmla="*/ 36 h 36"/>
                  <a:gd name="T16" fmla="*/ 0 w 20"/>
                  <a:gd name="T17" fmla="*/ 36 h 36"/>
                  <a:gd name="T18" fmla="*/ 6 w 20"/>
                  <a:gd name="T19" fmla="*/ 0 h 36"/>
                  <a:gd name="T20" fmla="*/ 20 w 20"/>
                  <a:gd name="T21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6">
                    <a:moveTo>
                      <a:pt x="20" y="18"/>
                    </a:moveTo>
                    <a:lnTo>
                      <a:pt x="16" y="18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6" name="Freeform 393">
                <a:extLst>
                  <a:ext uri="{FF2B5EF4-FFF2-40B4-BE49-F238E27FC236}">
                    <a16:creationId xmlns:a16="http://schemas.microsoft.com/office/drawing/2014/main" xmlns="" id="{B3FF75D6-2946-40AF-B8A3-8F7DA4EFD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3" y="3510"/>
                <a:ext cx="5" cy="9"/>
              </a:xfrm>
              <a:custGeom>
                <a:avLst/>
                <a:gdLst>
                  <a:gd name="T0" fmla="*/ 18 w 18"/>
                  <a:gd name="T1" fmla="*/ 18 h 37"/>
                  <a:gd name="T2" fmla="*/ 16 w 18"/>
                  <a:gd name="T3" fmla="*/ 18 h 37"/>
                  <a:gd name="T4" fmla="*/ 10 w 18"/>
                  <a:gd name="T5" fmla="*/ 22 h 37"/>
                  <a:gd name="T6" fmla="*/ 8 w 18"/>
                  <a:gd name="T7" fmla="*/ 25 h 37"/>
                  <a:gd name="T8" fmla="*/ 7 w 18"/>
                  <a:gd name="T9" fmla="*/ 27 h 37"/>
                  <a:gd name="T10" fmla="*/ 5 w 18"/>
                  <a:gd name="T11" fmla="*/ 30 h 37"/>
                  <a:gd name="T12" fmla="*/ 3 w 18"/>
                  <a:gd name="T13" fmla="*/ 35 h 37"/>
                  <a:gd name="T14" fmla="*/ 1 w 18"/>
                  <a:gd name="T15" fmla="*/ 37 h 37"/>
                  <a:gd name="T16" fmla="*/ 0 w 18"/>
                  <a:gd name="T17" fmla="*/ 37 h 37"/>
                  <a:gd name="T18" fmla="*/ 5 w 18"/>
                  <a:gd name="T19" fmla="*/ 0 h 37"/>
                  <a:gd name="T20" fmla="*/ 18 w 18"/>
                  <a:gd name="T21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37">
                    <a:moveTo>
                      <a:pt x="18" y="18"/>
                    </a:moveTo>
                    <a:lnTo>
                      <a:pt x="16" y="18"/>
                    </a:lnTo>
                    <a:lnTo>
                      <a:pt x="10" y="22"/>
                    </a:lnTo>
                    <a:lnTo>
                      <a:pt x="8" y="25"/>
                    </a:lnTo>
                    <a:lnTo>
                      <a:pt x="7" y="27"/>
                    </a:lnTo>
                    <a:lnTo>
                      <a:pt x="5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7" name="Freeform 394">
                <a:extLst>
                  <a:ext uri="{FF2B5EF4-FFF2-40B4-BE49-F238E27FC236}">
                    <a16:creationId xmlns:a16="http://schemas.microsoft.com/office/drawing/2014/main" xmlns="" id="{5D67B3FB-34D5-4CCE-8CAA-5F520EBB6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3512"/>
                <a:ext cx="5" cy="9"/>
              </a:xfrm>
              <a:custGeom>
                <a:avLst/>
                <a:gdLst>
                  <a:gd name="T0" fmla="*/ 19 w 19"/>
                  <a:gd name="T1" fmla="*/ 18 h 36"/>
                  <a:gd name="T2" fmla="*/ 16 w 19"/>
                  <a:gd name="T3" fmla="*/ 19 h 36"/>
                  <a:gd name="T4" fmla="*/ 11 w 19"/>
                  <a:gd name="T5" fmla="*/ 21 h 36"/>
                  <a:gd name="T6" fmla="*/ 9 w 19"/>
                  <a:gd name="T7" fmla="*/ 25 h 36"/>
                  <a:gd name="T8" fmla="*/ 7 w 19"/>
                  <a:gd name="T9" fmla="*/ 27 h 36"/>
                  <a:gd name="T10" fmla="*/ 5 w 19"/>
                  <a:gd name="T11" fmla="*/ 30 h 36"/>
                  <a:gd name="T12" fmla="*/ 3 w 19"/>
                  <a:gd name="T13" fmla="*/ 34 h 36"/>
                  <a:gd name="T14" fmla="*/ 1 w 19"/>
                  <a:gd name="T15" fmla="*/ 36 h 36"/>
                  <a:gd name="T16" fmla="*/ 0 w 19"/>
                  <a:gd name="T17" fmla="*/ 36 h 36"/>
                  <a:gd name="T18" fmla="*/ 5 w 19"/>
                  <a:gd name="T19" fmla="*/ 0 h 36"/>
                  <a:gd name="T20" fmla="*/ 19 w 19"/>
                  <a:gd name="T21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6">
                    <a:moveTo>
                      <a:pt x="19" y="18"/>
                    </a:moveTo>
                    <a:lnTo>
                      <a:pt x="16" y="19"/>
                    </a:lnTo>
                    <a:lnTo>
                      <a:pt x="11" y="21"/>
                    </a:lnTo>
                    <a:lnTo>
                      <a:pt x="9" y="25"/>
                    </a:lnTo>
                    <a:lnTo>
                      <a:pt x="7" y="27"/>
                    </a:lnTo>
                    <a:lnTo>
                      <a:pt x="5" y="30"/>
                    </a:lnTo>
                    <a:lnTo>
                      <a:pt x="3" y="34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5" y="0"/>
                    </a:lnTo>
                    <a:lnTo>
                      <a:pt x="19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8" name="Freeform 395">
                <a:extLst>
                  <a:ext uri="{FF2B5EF4-FFF2-40B4-BE49-F238E27FC236}">
                    <a16:creationId xmlns:a16="http://schemas.microsoft.com/office/drawing/2014/main" xmlns="" id="{EB69896B-F91A-4BBB-ACF8-9F4A2AE55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3524"/>
                <a:ext cx="9" cy="9"/>
              </a:xfrm>
              <a:custGeom>
                <a:avLst/>
                <a:gdLst>
                  <a:gd name="T0" fmla="*/ 36 w 36"/>
                  <a:gd name="T1" fmla="*/ 21 h 37"/>
                  <a:gd name="T2" fmla="*/ 32 w 36"/>
                  <a:gd name="T3" fmla="*/ 20 h 37"/>
                  <a:gd name="T4" fmla="*/ 25 w 36"/>
                  <a:gd name="T5" fmla="*/ 19 h 37"/>
                  <a:gd name="T6" fmla="*/ 20 w 36"/>
                  <a:gd name="T7" fmla="*/ 19 h 37"/>
                  <a:gd name="T8" fmla="*/ 16 w 36"/>
                  <a:gd name="T9" fmla="*/ 19 h 37"/>
                  <a:gd name="T10" fmla="*/ 13 w 36"/>
                  <a:gd name="T11" fmla="*/ 20 h 37"/>
                  <a:gd name="T12" fmla="*/ 11 w 36"/>
                  <a:gd name="T13" fmla="*/ 22 h 37"/>
                  <a:gd name="T14" fmla="*/ 9 w 36"/>
                  <a:gd name="T15" fmla="*/ 25 h 37"/>
                  <a:gd name="T16" fmla="*/ 6 w 36"/>
                  <a:gd name="T17" fmla="*/ 27 h 37"/>
                  <a:gd name="T18" fmla="*/ 5 w 36"/>
                  <a:gd name="T19" fmla="*/ 31 h 37"/>
                  <a:gd name="T20" fmla="*/ 2 w 36"/>
                  <a:gd name="T21" fmla="*/ 35 h 37"/>
                  <a:gd name="T22" fmla="*/ 0 w 36"/>
                  <a:gd name="T23" fmla="*/ 37 h 37"/>
                  <a:gd name="T24" fmla="*/ 0 w 36"/>
                  <a:gd name="T25" fmla="*/ 37 h 37"/>
                  <a:gd name="T26" fmla="*/ 5 w 36"/>
                  <a:gd name="T27" fmla="*/ 0 h 37"/>
                  <a:gd name="T28" fmla="*/ 36 w 36"/>
                  <a:gd name="T2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37">
                    <a:moveTo>
                      <a:pt x="36" y="21"/>
                    </a:moveTo>
                    <a:lnTo>
                      <a:pt x="32" y="20"/>
                    </a:lnTo>
                    <a:lnTo>
                      <a:pt x="25" y="19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3" y="20"/>
                    </a:lnTo>
                    <a:lnTo>
                      <a:pt x="11" y="22"/>
                    </a:lnTo>
                    <a:lnTo>
                      <a:pt x="9" y="25"/>
                    </a:lnTo>
                    <a:lnTo>
                      <a:pt x="6" y="27"/>
                    </a:lnTo>
                    <a:lnTo>
                      <a:pt x="5" y="31"/>
                    </a:lnTo>
                    <a:lnTo>
                      <a:pt x="2" y="3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3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9" name="Freeform 396">
                <a:extLst>
                  <a:ext uri="{FF2B5EF4-FFF2-40B4-BE49-F238E27FC236}">
                    <a16:creationId xmlns:a16="http://schemas.microsoft.com/office/drawing/2014/main" xmlns="" id="{B5640842-53D7-48DC-A461-957E6446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" y="3525"/>
                <a:ext cx="9" cy="9"/>
              </a:xfrm>
              <a:custGeom>
                <a:avLst/>
                <a:gdLst>
                  <a:gd name="T0" fmla="*/ 36 w 36"/>
                  <a:gd name="T1" fmla="*/ 21 h 37"/>
                  <a:gd name="T2" fmla="*/ 33 w 36"/>
                  <a:gd name="T3" fmla="*/ 21 h 37"/>
                  <a:gd name="T4" fmla="*/ 25 w 36"/>
                  <a:gd name="T5" fmla="*/ 19 h 37"/>
                  <a:gd name="T6" fmla="*/ 21 w 36"/>
                  <a:gd name="T7" fmla="*/ 19 h 37"/>
                  <a:gd name="T8" fmla="*/ 17 w 36"/>
                  <a:gd name="T9" fmla="*/ 19 h 37"/>
                  <a:gd name="T10" fmla="*/ 13 w 36"/>
                  <a:gd name="T11" fmla="*/ 20 h 37"/>
                  <a:gd name="T12" fmla="*/ 11 w 36"/>
                  <a:gd name="T13" fmla="*/ 22 h 37"/>
                  <a:gd name="T14" fmla="*/ 9 w 36"/>
                  <a:gd name="T15" fmla="*/ 25 h 37"/>
                  <a:gd name="T16" fmla="*/ 7 w 36"/>
                  <a:gd name="T17" fmla="*/ 27 h 37"/>
                  <a:gd name="T18" fmla="*/ 6 w 36"/>
                  <a:gd name="T19" fmla="*/ 31 h 37"/>
                  <a:gd name="T20" fmla="*/ 4 w 36"/>
                  <a:gd name="T21" fmla="*/ 35 h 37"/>
                  <a:gd name="T22" fmla="*/ 1 w 36"/>
                  <a:gd name="T23" fmla="*/ 37 h 37"/>
                  <a:gd name="T24" fmla="*/ 0 w 36"/>
                  <a:gd name="T25" fmla="*/ 37 h 37"/>
                  <a:gd name="T26" fmla="*/ 6 w 36"/>
                  <a:gd name="T27" fmla="*/ 0 h 37"/>
                  <a:gd name="T28" fmla="*/ 36 w 36"/>
                  <a:gd name="T2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37">
                    <a:moveTo>
                      <a:pt x="36" y="21"/>
                    </a:moveTo>
                    <a:lnTo>
                      <a:pt x="33" y="21"/>
                    </a:lnTo>
                    <a:lnTo>
                      <a:pt x="25" y="19"/>
                    </a:lnTo>
                    <a:lnTo>
                      <a:pt x="21" y="19"/>
                    </a:lnTo>
                    <a:lnTo>
                      <a:pt x="17" y="19"/>
                    </a:lnTo>
                    <a:lnTo>
                      <a:pt x="13" y="20"/>
                    </a:lnTo>
                    <a:lnTo>
                      <a:pt x="11" y="22"/>
                    </a:lnTo>
                    <a:lnTo>
                      <a:pt x="9" y="25"/>
                    </a:lnTo>
                    <a:lnTo>
                      <a:pt x="7" y="27"/>
                    </a:lnTo>
                    <a:lnTo>
                      <a:pt x="6" y="31"/>
                    </a:lnTo>
                    <a:lnTo>
                      <a:pt x="4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6" y="0"/>
                    </a:lnTo>
                    <a:lnTo>
                      <a:pt x="3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0" name="Freeform 397">
                <a:extLst>
                  <a:ext uri="{FF2B5EF4-FFF2-40B4-BE49-F238E27FC236}">
                    <a16:creationId xmlns:a16="http://schemas.microsoft.com/office/drawing/2014/main" xmlns="" id="{E598B881-6E12-4328-834E-AB137FB33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509"/>
                <a:ext cx="9" cy="9"/>
              </a:xfrm>
              <a:custGeom>
                <a:avLst/>
                <a:gdLst>
                  <a:gd name="T0" fmla="*/ 35 w 35"/>
                  <a:gd name="T1" fmla="*/ 21 h 38"/>
                  <a:gd name="T2" fmla="*/ 32 w 35"/>
                  <a:gd name="T3" fmla="*/ 20 h 38"/>
                  <a:gd name="T4" fmla="*/ 25 w 35"/>
                  <a:gd name="T5" fmla="*/ 18 h 38"/>
                  <a:gd name="T6" fmla="*/ 20 w 35"/>
                  <a:gd name="T7" fmla="*/ 18 h 38"/>
                  <a:gd name="T8" fmla="*/ 16 w 35"/>
                  <a:gd name="T9" fmla="*/ 18 h 38"/>
                  <a:gd name="T10" fmla="*/ 13 w 35"/>
                  <a:gd name="T11" fmla="*/ 19 h 38"/>
                  <a:gd name="T12" fmla="*/ 11 w 35"/>
                  <a:gd name="T13" fmla="*/ 21 h 38"/>
                  <a:gd name="T14" fmla="*/ 8 w 35"/>
                  <a:gd name="T15" fmla="*/ 25 h 38"/>
                  <a:gd name="T16" fmla="*/ 6 w 35"/>
                  <a:gd name="T17" fmla="*/ 27 h 38"/>
                  <a:gd name="T18" fmla="*/ 5 w 35"/>
                  <a:gd name="T19" fmla="*/ 31 h 38"/>
                  <a:gd name="T20" fmla="*/ 3 w 35"/>
                  <a:gd name="T21" fmla="*/ 34 h 38"/>
                  <a:gd name="T22" fmla="*/ 1 w 35"/>
                  <a:gd name="T23" fmla="*/ 38 h 38"/>
                  <a:gd name="T24" fmla="*/ 0 w 35"/>
                  <a:gd name="T25" fmla="*/ 37 h 38"/>
                  <a:gd name="T26" fmla="*/ 5 w 35"/>
                  <a:gd name="T27" fmla="*/ 0 h 38"/>
                  <a:gd name="T28" fmla="*/ 35 w 35"/>
                  <a:gd name="T29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8">
                    <a:moveTo>
                      <a:pt x="35" y="21"/>
                    </a:moveTo>
                    <a:lnTo>
                      <a:pt x="32" y="20"/>
                    </a:lnTo>
                    <a:lnTo>
                      <a:pt x="25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3" y="19"/>
                    </a:lnTo>
                    <a:lnTo>
                      <a:pt x="11" y="21"/>
                    </a:lnTo>
                    <a:lnTo>
                      <a:pt x="8" y="25"/>
                    </a:lnTo>
                    <a:lnTo>
                      <a:pt x="6" y="27"/>
                    </a:lnTo>
                    <a:lnTo>
                      <a:pt x="5" y="31"/>
                    </a:lnTo>
                    <a:lnTo>
                      <a:pt x="3" y="34"/>
                    </a:lnTo>
                    <a:lnTo>
                      <a:pt x="1" y="38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35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1" name="Freeform 398">
                <a:extLst>
                  <a:ext uri="{FF2B5EF4-FFF2-40B4-BE49-F238E27FC236}">
                    <a16:creationId xmlns:a16="http://schemas.microsoft.com/office/drawing/2014/main" xmlns="" id="{4C0C6801-C8F6-4B12-9A80-75B94ACB6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3" y="3522"/>
                <a:ext cx="8" cy="9"/>
              </a:xfrm>
              <a:custGeom>
                <a:avLst/>
                <a:gdLst>
                  <a:gd name="T0" fmla="*/ 35 w 35"/>
                  <a:gd name="T1" fmla="*/ 20 h 36"/>
                  <a:gd name="T2" fmla="*/ 32 w 35"/>
                  <a:gd name="T3" fmla="*/ 20 h 36"/>
                  <a:gd name="T4" fmla="*/ 25 w 35"/>
                  <a:gd name="T5" fmla="*/ 18 h 36"/>
                  <a:gd name="T6" fmla="*/ 21 w 35"/>
                  <a:gd name="T7" fmla="*/ 18 h 36"/>
                  <a:gd name="T8" fmla="*/ 16 w 35"/>
                  <a:gd name="T9" fmla="*/ 18 h 36"/>
                  <a:gd name="T10" fmla="*/ 13 w 35"/>
                  <a:gd name="T11" fmla="*/ 19 h 36"/>
                  <a:gd name="T12" fmla="*/ 10 w 35"/>
                  <a:gd name="T13" fmla="*/ 21 h 36"/>
                  <a:gd name="T14" fmla="*/ 8 w 35"/>
                  <a:gd name="T15" fmla="*/ 24 h 36"/>
                  <a:gd name="T16" fmla="*/ 6 w 35"/>
                  <a:gd name="T17" fmla="*/ 27 h 36"/>
                  <a:gd name="T18" fmla="*/ 5 w 35"/>
                  <a:gd name="T19" fmla="*/ 30 h 36"/>
                  <a:gd name="T20" fmla="*/ 2 w 35"/>
                  <a:gd name="T21" fmla="*/ 34 h 36"/>
                  <a:gd name="T22" fmla="*/ 0 w 35"/>
                  <a:gd name="T23" fmla="*/ 36 h 36"/>
                  <a:gd name="T24" fmla="*/ 0 w 35"/>
                  <a:gd name="T25" fmla="*/ 36 h 36"/>
                  <a:gd name="T26" fmla="*/ 5 w 35"/>
                  <a:gd name="T27" fmla="*/ 0 h 36"/>
                  <a:gd name="T28" fmla="*/ 35 w 35"/>
                  <a:gd name="T2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6">
                    <a:moveTo>
                      <a:pt x="35" y="20"/>
                    </a:moveTo>
                    <a:lnTo>
                      <a:pt x="32" y="20"/>
                    </a:lnTo>
                    <a:lnTo>
                      <a:pt x="25" y="18"/>
                    </a:lnTo>
                    <a:lnTo>
                      <a:pt x="21" y="18"/>
                    </a:lnTo>
                    <a:lnTo>
                      <a:pt x="16" y="18"/>
                    </a:lnTo>
                    <a:lnTo>
                      <a:pt x="13" y="19"/>
                    </a:lnTo>
                    <a:lnTo>
                      <a:pt x="10" y="21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5" y="30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5" y="0"/>
                    </a:lnTo>
                    <a:lnTo>
                      <a:pt x="35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2" name="Freeform 399">
                <a:extLst>
                  <a:ext uri="{FF2B5EF4-FFF2-40B4-BE49-F238E27FC236}">
                    <a16:creationId xmlns:a16="http://schemas.microsoft.com/office/drawing/2014/main" xmlns="" id="{F92DE2C3-D7CD-4873-9889-F571C7790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3538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7 h 33"/>
                  <a:gd name="T4" fmla="*/ 22 w 32"/>
                  <a:gd name="T5" fmla="*/ 16 h 33"/>
                  <a:gd name="T6" fmla="*/ 19 w 32"/>
                  <a:gd name="T7" fmla="*/ 16 h 33"/>
                  <a:gd name="T8" fmla="*/ 15 w 32"/>
                  <a:gd name="T9" fmla="*/ 16 h 33"/>
                  <a:gd name="T10" fmla="*/ 11 w 32"/>
                  <a:gd name="T11" fmla="*/ 17 h 33"/>
                  <a:gd name="T12" fmla="*/ 9 w 32"/>
                  <a:gd name="T13" fmla="*/ 20 h 33"/>
                  <a:gd name="T14" fmla="*/ 7 w 32"/>
                  <a:gd name="T15" fmla="*/ 22 h 33"/>
                  <a:gd name="T16" fmla="*/ 6 w 32"/>
                  <a:gd name="T17" fmla="*/ 24 h 33"/>
                  <a:gd name="T18" fmla="*/ 3 w 32"/>
                  <a:gd name="T19" fmla="*/ 30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7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5" y="16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3" y="30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3" name="Freeform 400">
                <a:extLst>
                  <a:ext uri="{FF2B5EF4-FFF2-40B4-BE49-F238E27FC236}">
                    <a16:creationId xmlns:a16="http://schemas.microsoft.com/office/drawing/2014/main" xmlns="" id="{1F4030D7-D892-4DEA-BC73-2E670D635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3539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2 w 32"/>
                  <a:gd name="T5" fmla="*/ 17 h 33"/>
                  <a:gd name="T6" fmla="*/ 18 w 32"/>
                  <a:gd name="T7" fmla="*/ 16 h 33"/>
                  <a:gd name="T8" fmla="*/ 15 w 32"/>
                  <a:gd name="T9" fmla="*/ 17 h 33"/>
                  <a:gd name="T10" fmla="*/ 12 w 32"/>
                  <a:gd name="T11" fmla="*/ 17 h 33"/>
                  <a:gd name="T12" fmla="*/ 9 w 32"/>
                  <a:gd name="T13" fmla="*/ 19 h 33"/>
                  <a:gd name="T14" fmla="*/ 7 w 32"/>
                  <a:gd name="T15" fmla="*/ 22 h 33"/>
                  <a:gd name="T16" fmla="*/ 6 w 32"/>
                  <a:gd name="T17" fmla="*/ 24 h 33"/>
                  <a:gd name="T18" fmla="*/ 3 w 32"/>
                  <a:gd name="T19" fmla="*/ 31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2" y="17"/>
                    </a:lnTo>
                    <a:lnTo>
                      <a:pt x="18" y="16"/>
                    </a:lnTo>
                    <a:lnTo>
                      <a:pt x="15" y="17"/>
                    </a:lnTo>
                    <a:lnTo>
                      <a:pt x="12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3" y="31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4" name="Freeform 401">
                <a:extLst>
                  <a:ext uri="{FF2B5EF4-FFF2-40B4-BE49-F238E27FC236}">
                    <a16:creationId xmlns:a16="http://schemas.microsoft.com/office/drawing/2014/main" xmlns="" id="{E60D5A0A-5613-4569-8C60-F285A3626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3556"/>
                <a:ext cx="9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3 w 32"/>
                  <a:gd name="T5" fmla="*/ 17 h 33"/>
                  <a:gd name="T6" fmla="*/ 19 w 32"/>
                  <a:gd name="T7" fmla="*/ 17 h 33"/>
                  <a:gd name="T8" fmla="*/ 15 w 32"/>
                  <a:gd name="T9" fmla="*/ 17 h 33"/>
                  <a:gd name="T10" fmla="*/ 12 w 32"/>
                  <a:gd name="T11" fmla="*/ 18 h 33"/>
                  <a:gd name="T12" fmla="*/ 10 w 32"/>
                  <a:gd name="T13" fmla="*/ 20 h 33"/>
                  <a:gd name="T14" fmla="*/ 8 w 32"/>
                  <a:gd name="T15" fmla="*/ 22 h 33"/>
                  <a:gd name="T16" fmla="*/ 6 w 32"/>
                  <a:gd name="T17" fmla="*/ 24 h 33"/>
                  <a:gd name="T18" fmla="*/ 3 w 32"/>
                  <a:gd name="T19" fmla="*/ 31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3" y="17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3" y="31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5" name="Freeform 402">
                <a:extLst>
                  <a:ext uri="{FF2B5EF4-FFF2-40B4-BE49-F238E27FC236}">
                    <a16:creationId xmlns:a16="http://schemas.microsoft.com/office/drawing/2014/main" xmlns="" id="{D0A021AD-08F9-40CB-8A2F-EC599E681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3569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3 w 32"/>
                  <a:gd name="T5" fmla="*/ 16 h 33"/>
                  <a:gd name="T6" fmla="*/ 18 w 32"/>
                  <a:gd name="T7" fmla="*/ 16 h 33"/>
                  <a:gd name="T8" fmla="*/ 15 w 32"/>
                  <a:gd name="T9" fmla="*/ 16 h 33"/>
                  <a:gd name="T10" fmla="*/ 12 w 32"/>
                  <a:gd name="T11" fmla="*/ 18 h 33"/>
                  <a:gd name="T12" fmla="*/ 10 w 32"/>
                  <a:gd name="T13" fmla="*/ 20 h 33"/>
                  <a:gd name="T14" fmla="*/ 8 w 32"/>
                  <a:gd name="T15" fmla="*/ 22 h 33"/>
                  <a:gd name="T16" fmla="*/ 7 w 32"/>
                  <a:gd name="T17" fmla="*/ 24 h 33"/>
                  <a:gd name="T18" fmla="*/ 3 w 32"/>
                  <a:gd name="T19" fmla="*/ 30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3" y="16"/>
                    </a:lnTo>
                    <a:lnTo>
                      <a:pt x="18" y="16"/>
                    </a:lnTo>
                    <a:lnTo>
                      <a:pt x="15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7" y="24"/>
                    </a:lnTo>
                    <a:lnTo>
                      <a:pt x="3" y="30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6" name="Freeform 403">
                <a:extLst>
                  <a:ext uri="{FF2B5EF4-FFF2-40B4-BE49-F238E27FC236}">
                    <a16:creationId xmlns:a16="http://schemas.microsoft.com/office/drawing/2014/main" xmlns="" id="{23637A73-F10D-4C04-ABC4-1626A72FC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3541"/>
                <a:ext cx="8" cy="8"/>
              </a:xfrm>
              <a:custGeom>
                <a:avLst/>
                <a:gdLst>
                  <a:gd name="T0" fmla="*/ 31 w 31"/>
                  <a:gd name="T1" fmla="*/ 18 h 32"/>
                  <a:gd name="T2" fmla="*/ 29 w 31"/>
                  <a:gd name="T3" fmla="*/ 17 h 32"/>
                  <a:gd name="T4" fmla="*/ 21 w 31"/>
                  <a:gd name="T5" fmla="*/ 16 h 32"/>
                  <a:gd name="T6" fmla="*/ 18 w 31"/>
                  <a:gd name="T7" fmla="*/ 16 h 32"/>
                  <a:gd name="T8" fmla="*/ 14 w 31"/>
                  <a:gd name="T9" fmla="*/ 16 h 32"/>
                  <a:gd name="T10" fmla="*/ 10 w 31"/>
                  <a:gd name="T11" fmla="*/ 17 h 32"/>
                  <a:gd name="T12" fmla="*/ 9 w 31"/>
                  <a:gd name="T13" fmla="*/ 19 h 32"/>
                  <a:gd name="T14" fmla="*/ 7 w 31"/>
                  <a:gd name="T15" fmla="*/ 22 h 32"/>
                  <a:gd name="T16" fmla="*/ 6 w 31"/>
                  <a:gd name="T17" fmla="*/ 24 h 32"/>
                  <a:gd name="T18" fmla="*/ 2 w 31"/>
                  <a:gd name="T19" fmla="*/ 30 h 32"/>
                  <a:gd name="T20" fmla="*/ 0 w 31"/>
                  <a:gd name="T21" fmla="*/ 32 h 32"/>
                  <a:gd name="T22" fmla="*/ 4 w 31"/>
                  <a:gd name="T23" fmla="*/ 0 h 32"/>
                  <a:gd name="T24" fmla="*/ 31 w 31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2">
                    <a:moveTo>
                      <a:pt x="31" y="18"/>
                    </a:moveTo>
                    <a:lnTo>
                      <a:pt x="29" y="17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0"/>
                    </a:lnTo>
                    <a:lnTo>
                      <a:pt x="31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7" name="Freeform 404">
                <a:extLst>
                  <a:ext uri="{FF2B5EF4-FFF2-40B4-BE49-F238E27FC236}">
                    <a16:creationId xmlns:a16="http://schemas.microsoft.com/office/drawing/2014/main" xmlns="" id="{7E1FB284-6F0A-430B-B839-4D34E896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3541"/>
                <a:ext cx="8" cy="8"/>
              </a:xfrm>
              <a:custGeom>
                <a:avLst/>
                <a:gdLst>
                  <a:gd name="T0" fmla="*/ 31 w 31"/>
                  <a:gd name="T1" fmla="*/ 18 h 32"/>
                  <a:gd name="T2" fmla="*/ 29 w 31"/>
                  <a:gd name="T3" fmla="*/ 17 h 32"/>
                  <a:gd name="T4" fmla="*/ 21 w 31"/>
                  <a:gd name="T5" fmla="*/ 16 h 32"/>
                  <a:gd name="T6" fmla="*/ 18 w 31"/>
                  <a:gd name="T7" fmla="*/ 16 h 32"/>
                  <a:gd name="T8" fmla="*/ 14 w 31"/>
                  <a:gd name="T9" fmla="*/ 16 h 32"/>
                  <a:gd name="T10" fmla="*/ 10 w 31"/>
                  <a:gd name="T11" fmla="*/ 17 h 32"/>
                  <a:gd name="T12" fmla="*/ 9 w 31"/>
                  <a:gd name="T13" fmla="*/ 19 h 32"/>
                  <a:gd name="T14" fmla="*/ 7 w 31"/>
                  <a:gd name="T15" fmla="*/ 22 h 32"/>
                  <a:gd name="T16" fmla="*/ 6 w 31"/>
                  <a:gd name="T17" fmla="*/ 24 h 32"/>
                  <a:gd name="T18" fmla="*/ 2 w 31"/>
                  <a:gd name="T19" fmla="*/ 30 h 32"/>
                  <a:gd name="T20" fmla="*/ 0 w 31"/>
                  <a:gd name="T21" fmla="*/ 32 h 32"/>
                  <a:gd name="T22" fmla="*/ 4 w 31"/>
                  <a:gd name="T23" fmla="*/ 0 h 32"/>
                  <a:gd name="T24" fmla="*/ 31 w 31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2">
                    <a:moveTo>
                      <a:pt x="31" y="18"/>
                    </a:moveTo>
                    <a:lnTo>
                      <a:pt x="29" y="17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0"/>
                    </a:lnTo>
                    <a:lnTo>
                      <a:pt x="31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8" name="Freeform 405">
                <a:extLst>
                  <a:ext uri="{FF2B5EF4-FFF2-40B4-BE49-F238E27FC236}">
                    <a16:creationId xmlns:a16="http://schemas.microsoft.com/office/drawing/2014/main" xmlns="" id="{68E62A85-E3BA-483F-92BF-79143E50D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3558"/>
                <a:ext cx="8" cy="8"/>
              </a:xfrm>
              <a:custGeom>
                <a:avLst/>
                <a:gdLst>
                  <a:gd name="T0" fmla="*/ 33 w 33"/>
                  <a:gd name="T1" fmla="*/ 18 h 32"/>
                  <a:gd name="T2" fmla="*/ 30 w 33"/>
                  <a:gd name="T3" fmla="*/ 17 h 32"/>
                  <a:gd name="T4" fmla="*/ 23 w 33"/>
                  <a:gd name="T5" fmla="*/ 16 h 32"/>
                  <a:gd name="T6" fmla="*/ 19 w 33"/>
                  <a:gd name="T7" fmla="*/ 16 h 32"/>
                  <a:gd name="T8" fmla="*/ 16 w 33"/>
                  <a:gd name="T9" fmla="*/ 16 h 32"/>
                  <a:gd name="T10" fmla="*/ 12 w 33"/>
                  <a:gd name="T11" fmla="*/ 17 h 32"/>
                  <a:gd name="T12" fmla="*/ 10 w 33"/>
                  <a:gd name="T13" fmla="*/ 19 h 32"/>
                  <a:gd name="T14" fmla="*/ 8 w 33"/>
                  <a:gd name="T15" fmla="*/ 22 h 32"/>
                  <a:gd name="T16" fmla="*/ 7 w 33"/>
                  <a:gd name="T17" fmla="*/ 24 h 32"/>
                  <a:gd name="T18" fmla="*/ 3 w 33"/>
                  <a:gd name="T19" fmla="*/ 30 h 32"/>
                  <a:gd name="T20" fmla="*/ 0 w 33"/>
                  <a:gd name="T21" fmla="*/ 32 h 32"/>
                  <a:gd name="T22" fmla="*/ 6 w 33"/>
                  <a:gd name="T23" fmla="*/ 0 h 32"/>
                  <a:gd name="T24" fmla="*/ 33 w 33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2">
                    <a:moveTo>
                      <a:pt x="33" y="18"/>
                    </a:moveTo>
                    <a:lnTo>
                      <a:pt x="30" y="17"/>
                    </a:lnTo>
                    <a:lnTo>
                      <a:pt x="23" y="16"/>
                    </a:lnTo>
                    <a:lnTo>
                      <a:pt x="19" y="16"/>
                    </a:lnTo>
                    <a:lnTo>
                      <a:pt x="16" y="16"/>
                    </a:lnTo>
                    <a:lnTo>
                      <a:pt x="12" y="17"/>
                    </a:lnTo>
                    <a:lnTo>
                      <a:pt x="10" y="19"/>
                    </a:lnTo>
                    <a:lnTo>
                      <a:pt x="8" y="22"/>
                    </a:lnTo>
                    <a:lnTo>
                      <a:pt x="7" y="24"/>
                    </a:lnTo>
                    <a:lnTo>
                      <a:pt x="3" y="30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33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9" name="Freeform 406">
                <a:extLst>
                  <a:ext uri="{FF2B5EF4-FFF2-40B4-BE49-F238E27FC236}">
                    <a16:creationId xmlns:a16="http://schemas.microsoft.com/office/drawing/2014/main" xmlns="" id="{773514D7-6A6A-44EA-9C0B-E8EFC4910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3580"/>
                <a:ext cx="8" cy="8"/>
              </a:xfrm>
              <a:custGeom>
                <a:avLst/>
                <a:gdLst>
                  <a:gd name="T0" fmla="*/ 31 w 31"/>
                  <a:gd name="T1" fmla="*/ 20 h 34"/>
                  <a:gd name="T2" fmla="*/ 29 w 31"/>
                  <a:gd name="T3" fmla="*/ 19 h 34"/>
                  <a:gd name="T4" fmla="*/ 22 w 31"/>
                  <a:gd name="T5" fmla="*/ 18 h 34"/>
                  <a:gd name="T6" fmla="*/ 18 w 31"/>
                  <a:gd name="T7" fmla="*/ 17 h 34"/>
                  <a:gd name="T8" fmla="*/ 15 w 31"/>
                  <a:gd name="T9" fmla="*/ 18 h 34"/>
                  <a:gd name="T10" fmla="*/ 12 w 31"/>
                  <a:gd name="T11" fmla="*/ 19 h 34"/>
                  <a:gd name="T12" fmla="*/ 9 w 31"/>
                  <a:gd name="T13" fmla="*/ 20 h 34"/>
                  <a:gd name="T14" fmla="*/ 7 w 31"/>
                  <a:gd name="T15" fmla="*/ 23 h 34"/>
                  <a:gd name="T16" fmla="*/ 6 w 31"/>
                  <a:gd name="T17" fmla="*/ 25 h 34"/>
                  <a:gd name="T18" fmla="*/ 2 w 31"/>
                  <a:gd name="T19" fmla="*/ 32 h 34"/>
                  <a:gd name="T20" fmla="*/ 0 w 31"/>
                  <a:gd name="T21" fmla="*/ 34 h 34"/>
                  <a:gd name="T22" fmla="*/ 5 w 31"/>
                  <a:gd name="T23" fmla="*/ 0 h 34"/>
                  <a:gd name="T24" fmla="*/ 31 w 31"/>
                  <a:gd name="T25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4">
                    <a:moveTo>
                      <a:pt x="31" y="20"/>
                    </a:moveTo>
                    <a:lnTo>
                      <a:pt x="29" y="19"/>
                    </a:lnTo>
                    <a:lnTo>
                      <a:pt x="22" y="18"/>
                    </a:lnTo>
                    <a:lnTo>
                      <a:pt x="18" y="17"/>
                    </a:lnTo>
                    <a:lnTo>
                      <a:pt x="15" y="18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7" y="23"/>
                    </a:lnTo>
                    <a:lnTo>
                      <a:pt x="6" y="25"/>
                    </a:lnTo>
                    <a:lnTo>
                      <a:pt x="2" y="32"/>
                    </a:lnTo>
                    <a:lnTo>
                      <a:pt x="0" y="34"/>
                    </a:lnTo>
                    <a:lnTo>
                      <a:pt x="5" y="0"/>
                    </a:lnTo>
                    <a:lnTo>
                      <a:pt x="31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9" name="Freeform 408">
              <a:extLst>
                <a:ext uri="{FF2B5EF4-FFF2-40B4-BE49-F238E27FC236}">
                  <a16:creationId xmlns:a16="http://schemas.microsoft.com/office/drawing/2014/main" xmlns="" id="{A3158660-5F92-4964-A695-B55BF59A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965" y="3841626"/>
              <a:ext cx="12700" cy="14288"/>
            </a:xfrm>
            <a:custGeom>
              <a:avLst/>
              <a:gdLst>
                <a:gd name="T0" fmla="*/ 31 w 31"/>
                <a:gd name="T1" fmla="*/ 19 h 33"/>
                <a:gd name="T2" fmla="*/ 29 w 31"/>
                <a:gd name="T3" fmla="*/ 18 h 33"/>
                <a:gd name="T4" fmla="*/ 21 w 31"/>
                <a:gd name="T5" fmla="*/ 17 h 33"/>
                <a:gd name="T6" fmla="*/ 18 w 31"/>
                <a:gd name="T7" fmla="*/ 16 h 33"/>
                <a:gd name="T8" fmla="*/ 14 w 31"/>
                <a:gd name="T9" fmla="*/ 17 h 33"/>
                <a:gd name="T10" fmla="*/ 11 w 31"/>
                <a:gd name="T11" fmla="*/ 17 h 33"/>
                <a:gd name="T12" fmla="*/ 8 w 31"/>
                <a:gd name="T13" fmla="*/ 19 h 33"/>
                <a:gd name="T14" fmla="*/ 7 w 31"/>
                <a:gd name="T15" fmla="*/ 23 h 33"/>
                <a:gd name="T16" fmla="*/ 5 w 31"/>
                <a:gd name="T17" fmla="*/ 25 h 33"/>
                <a:gd name="T18" fmla="*/ 2 w 31"/>
                <a:gd name="T19" fmla="*/ 31 h 33"/>
                <a:gd name="T20" fmla="*/ 0 w 31"/>
                <a:gd name="T21" fmla="*/ 33 h 33"/>
                <a:gd name="T22" fmla="*/ 4 w 31"/>
                <a:gd name="T23" fmla="*/ 0 h 33"/>
                <a:gd name="T24" fmla="*/ 31 w 3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31" y="19"/>
                  </a:moveTo>
                  <a:lnTo>
                    <a:pt x="29" y="18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31"/>
                  </a:lnTo>
                  <a:lnTo>
                    <a:pt x="0" y="33"/>
                  </a:lnTo>
                  <a:lnTo>
                    <a:pt x="4" y="0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409">
              <a:extLst>
                <a:ext uri="{FF2B5EF4-FFF2-40B4-BE49-F238E27FC236}">
                  <a16:creationId xmlns:a16="http://schemas.microsoft.com/office/drawing/2014/main" xmlns="" id="{D13657A4-ED2E-456E-BB2D-618D08045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965" y="3841626"/>
              <a:ext cx="12700" cy="14288"/>
            </a:xfrm>
            <a:custGeom>
              <a:avLst/>
              <a:gdLst>
                <a:gd name="T0" fmla="*/ 31 w 31"/>
                <a:gd name="T1" fmla="*/ 19 h 33"/>
                <a:gd name="T2" fmla="*/ 29 w 31"/>
                <a:gd name="T3" fmla="*/ 18 h 33"/>
                <a:gd name="T4" fmla="*/ 21 w 31"/>
                <a:gd name="T5" fmla="*/ 17 h 33"/>
                <a:gd name="T6" fmla="*/ 18 w 31"/>
                <a:gd name="T7" fmla="*/ 16 h 33"/>
                <a:gd name="T8" fmla="*/ 14 w 31"/>
                <a:gd name="T9" fmla="*/ 17 h 33"/>
                <a:gd name="T10" fmla="*/ 11 w 31"/>
                <a:gd name="T11" fmla="*/ 17 h 33"/>
                <a:gd name="T12" fmla="*/ 8 w 31"/>
                <a:gd name="T13" fmla="*/ 19 h 33"/>
                <a:gd name="T14" fmla="*/ 7 w 31"/>
                <a:gd name="T15" fmla="*/ 23 h 33"/>
                <a:gd name="T16" fmla="*/ 5 w 31"/>
                <a:gd name="T17" fmla="*/ 25 h 33"/>
                <a:gd name="T18" fmla="*/ 2 w 31"/>
                <a:gd name="T19" fmla="*/ 31 h 33"/>
                <a:gd name="T20" fmla="*/ 0 w 31"/>
                <a:gd name="T21" fmla="*/ 33 h 33"/>
                <a:gd name="T22" fmla="*/ 4 w 31"/>
                <a:gd name="T23" fmla="*/ 0 h 33"/>
                <a:gd name="T24" fmla="*/ 31 w 3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31" y="19"/>
                  </a:moveTo>
                  <a:lnTo>
                    <a:pt x="29" y="18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31"/>
                  </a:lnTo>
                  <a:lnTo>
                    <a:pt x="0" y="33"/>
                  </a:lnTo>
                  <a:lnTo>
                    <a:pt x="4" y="0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410">
              <a:extLst>
                <a:ext uri="{FF2B5EF4-FFF2-40B4-BE49-F238E27FC236}">
                  <a16:creationId xmlns:a16="http://schemas.microsoft.com/office/drawing/2014/main" xmlns="" id="{CFF4F98A-0D77-4B72-B57E-608E28127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065" y="3867026"/>
              <a:ext cx="14288" cy="12700"/>
            </a:xfrm>
            <a:custGeom>
              <a:avLst/>
              <a:gdLst>
                <a:gd name="T0" fmla="*/ 34 w 34"/>
                <a:gd name="T1" fmla="*/ 9 h 34"/>
                <a:gd name="T2" fmla="*/ 31 w 34"/>
                <a:gd name="T3" fmla="*/ 9 h 34"/>
                <a:gd name="T4" fmla="*/ 24 w 34"/>
                <a:gd name="T5" fmla="*/ 11 h 34"/>
                <a:gd name="T6" fmla="*/ 19 w 34"/>
                <a:gd name="T7" fmla="*/ 13 h 34"/>
                <a:gd name="T8" fmla="*/ 16 w 34"/>
                <a:gd name="T9" fmla="*/ 15 h 34"/>
                <a:gd name="T10" fmla="*/ 12 w 34"/>
                <a:gd name="T11" fmla="*/ 18 h 34"/>
                <a:gd name="T12" fmla="*/ 10 w 34"/>
                <a:gd name="T13" fmla="*/ 20 h 34"/>
                <a:gd name="T14" fmla="*/ 7 w 34"/>
                <a:gd name="T15" fmla="*/ 23 h 34"/>
                <a:gd name="T16" fmla="*/ 6 w 34"/>
                <a:gd name="T17" fmla="*/ 25 h 34"/>
                <a:gd name="T18" fmla="*/ 3 w 34"/>
                <a:gd name="T19" fmla="*/ 32 h 34"/>
                <a:gd name="T20" fmla="*/ 0 w 34"/>
                <a:gd name="T21" fmla="*/ 34 h 34"/>
                <a:gd name="T22" fmla="*/ 5 w 34"/>
                <a:gd name="T23" fmla="*/ 0 h 34"/>
                <a:gd name="T24" fmla="*/ 34 w 34"/>
                <a:gd name="T25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4" y="9"/>
                  </a:moveTo>
                  <a:lnTo>
                    <a:pt x="31" y="9"/>
                  </a:lnTo>
                  <a:lnTo>
                    <a:pt x="24" y="11"/>
                  </a:lnTo>
                  <a:lnTo>
                    <a:pt x="19" y="13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3" y="32"/>
                  </a:lnTo>
                  <a:lnTo>
                    <a:pt x="0" y="34"/>
                  </a:lnTo>
                  <a:lnTo>
                    <a:pt x="5" y="0"/>
                  </a:lnTo>
                  <a:lnTo>
                    <a:pt x="3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411">
              <a:extLst>
                <a:ext uri="{FF2B5EF4-FFF2-40B4-BE49-F238E27FC236}">
                  <a16:creationId xmlns:a16="http://schemas.microsoft.com/office/drawing/2014/main" xmlns="" id="{FF27152B-5469-4F41-8381-D3639433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8815" y="3855914"/>
              <a:ext cx="12700" cy="11113"/>
            </a:xfrm>
            <a:custGeom>
              <a:avLst/>
              <a:gdLst>
                <a:gd name="T0" fmla="*/ 30 w 30"/>
                <a:gd name="T1" fmla="*/ 12 h 30"/>
                <a:gd name="T2" fmla="*/ 27 w 30"/>
                <a:gd name="T3" fmla="*/ 12 h 30"/>
                <a:gd name="T4" fmla="*/ 19 w 30"/>
                <a:gd name="T5" fmla="*/ 13 h 30"/>
                <a:gd name="T6" fmla="*/ 15 w 30"/>
                <a:gd name="T7" fmla="*/ 14 h 30"/>
                <a:gd name="T8" fmla="*/ 12 w 30"/>
                <a:gd name="T9" fmla="*/ 17 h 30"/>
                <a:gd name="T10" fmla="*/ 7 w 30"/>
                <a:gd name="T11" fmla="*/ 19 h 30"/>
                <a:gd name="T12" fmla="*/ 5 w 30"/>
                <a:gd name="T13" fmla="*/ 21 h 30"/>
                <a:gd name="T14" fmla="*/ 3 w 30"/>
                <a:gd name="T15" fmla="*/ 23 h 30"/>
                <a:gd name="T16" fmla="*/ 2 w 30"/>
                <a:gd name="T17" fmla="*/ 25 h 30"/>
                <a:gd name="T18" fmla="*/ 1 w 30"/>
                <a:gd name="T19" fmla="*/ 30 h 30"/>
                <a:gd name="T20" fmla="*/ 0 w 30"/>
                <a:gd name="T21" fmla="*/ 30 h 30"/>
                <a:gd name="T22" fmla="*/ 1 w 30"/>
                <a:gd name="T23" fmla="*/ 0 h 30"/>
                <a:gd name="T24" fmla="*/ 30 w 30"/>
                <a:gd name="T25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30" y="12"/>
                  </a:moveTo>
                  <a:lnTo>
                    <a:pt x="27" y="12"/>
                  </a:lnTo>
                  <a:lnTo>
                    <a:pt x="19" y="13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1" y="0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412">
              <a:extLst>
                <a:ext uri="{FF2B5EF4-FFF2-40B4-BE49-F238E27FC236}">
                  <a16:creationId xmlns:a16="http://schemas.microsoft.com/office/drawing/2014/main" xmlns="" id="{AB8CAD90-DF70-477B-BECB-8D33ED5B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202" y="3871789"/>
              <a:ext cx="12700" cy="11113"/>
            </a:xfrm>
            <a:custGeom>
              <a:avLst/>
              <a:gdLst>
                <a:gd name="T0" fmla="*/ 31 w 31"/>
                <a:gd name="T1" fmla="*/ 6 h 29"/>
                <a:gd name="T2" fmla="*/ 28 w 31"/>
                <a:gd name="T3" fmla="*/ 8 h 29"/>
                <a:gd name="T4" fmla="*/ 21 w 31"/>
                <a:gd name="T5" fmla="*/ 11 h 29"/>
                <a:gd name="T6" fmla="*/ 12 w 31"/>
                <a:gd name="T7" fmla="*/ 15 h 29"/>
                <a:gd name="T8" fmla="*/ 7 w 31"/>
                <a:gd name="T9" fmla="*/ 21 h 29"/>
                <a:gd name="T10" fmla="*/ 5 w 31"/>
                <a:gd name="T11" fmla="*/ 24 h 29"/>
                <a:gd name="T12" fmla="*/ 4 w 31"/>
                <a:gd name="T13" fmla="*/ 25 h 29"/>
                <a:gd name="T14" fmla="*/ 1 w 31"/>
                <a:gd name="T15" fmla="*/ 29 h 29"/>
                <a:gd name="T16" fmla="*/ 0 w 31"/>
                <a:gd name="T17" fmla="*/ 29 h 29"/>
                <a:gd name="T18" fmla="*/ 1 w 31"/>
                <a:gd name="T19" fmla="*/ 0 h 29"/>
                <a:gd name="T20" fmla="*/ 31 w 31"/>
                <a:gd name="T2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31" y="6"/>
                  </a:moveTo>
                  <a:lnTo>
                    <a:pt x="28" y="8"/>
                  </a:lnTo>
                  <a:lnTo>
                    <a:pt x="21" y="11"/>
                  </a:lnTo>
                  <a:lnTo>
                    <a:pt x="12" y="15"/>
                  </a:lnTo>
                  <a:lnTo>
                    <a:pt x="7" y="21"/>
                  </a:lnTo>
                  <a:lnTo>
                    <a:pt x="5" y="24"/>
                  </a:lnTo>
                  <a:lnTo>
                    <a:pt x="4" y="25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413">
              <a:extLst>
                <a:ext uri="{FF2B5EF4-FFF2-40B4-BE49-F238E27FC236}">
                  <a16:creationId xmlns:a16="http://schemas.microsoft.com/office/drawing/2014/main" xmlns="" id="{54705D01-2BE9-4BC5-9D9D-6A54F7A93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652" y="3874964"/>
              <a:ext cx="11113" cy="12700"/>
            </a:xfrm>
            <a:custGeom>
              <a:avLst/>
              <a:gdLst>
                <a:gd name="T0" fmla="*/ 31 w 31"/>
                <a:gd name="T1" fmla="*/ 5 h 29"/>
                <a:gd name="T2" fmla="*/ 27 w 31"/>
                <a:gd name="T3" fmla="*/ 6 h 29"/>
                <a:gd name="T4" fmla="*/ 20 w 31"/>
                <a:gd name="T5" fmla="*/ 10 h 29"/>
                <a:gd name="T6" fmla="*/ 11 w 31"/>
                <a:gd name="T7" fmla="*/ 15 h 29"/>
                <a:gd name="T8" fmla="*/ 6 w 31"/>
                <a:gd name="T9" fmla="*/ 19 h 29"/>
                <a:gd name="T10" fmla="*/ 4 w 31"/>
                <a:gd name="T11" fmla="*/ 23 h 29"/>
                <a:gd name="T12" fmla="*/ 3 w 31"/>
                <a:gd name="T13" fmla="*/ 25 h 29"/>
                <a:gd name="T14" fmla="*/ 1 w 31"/>
                <a:gd name="T15" fmla="*/ 29 h 29"/>
                <a:gd name="T16" fmla="*/ 0 w 31"/>
                <a:gd name="T17" fmla="*/ 28 h 29"/>
                <a:gd name="T18" fmla="*/ 1 w 31"/>
                <a:gd name="T19" fmla="*/ 0 h 29"/>
                <a:gd name="T20" fmla="*/ 31 w 31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31" y="5"/>
                  </a:moveTo>
                  <a:lnTo>
                    <a:pt x="27" y="6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6" y="19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1" y="0"/>
                  </a:lnTo>
                  <a:lnTo>
                    <a:pt x="3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414">
              <a:extLst>
                <a:ext uri="{FF2B5EF4-FFF2-40B4-BE49-F238E27FC236}">
                  <a16:creationId xmlns:a16="http://schemas.microsoft.com/office/drawing/2014/main" xmlns="" id="{9C647ED0-3C90-4714-A710-B5DED7934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2802" y="3868614"/>
              <a:ext cx="11113" cy="15875"/>
            </a:xfrm>
            <a:custGeom>
              <a:avLst/>
              <a:gdLst>
                <a:gd name="T0" fmla="*/ 28 w 28"/>
                <a:gd name="T1" fmla="*/ 0 h 38"/>
                <a:gd name="T2" fmla="*/ 17 w 28"/>
                <a:gd name="T3" fmla="*/ 9 h 38"/>
                <a:gd name="T4" fmla="*/ 4 w 28"/>
                <a:gd name="T5" fmla="*/ 25 h 38"/>
                <a:gd name="T6" fmla="*/ 2 w 28"/>
                <a:gd name="T7" fmla="*/ 28 h 38"/>
                <a:gd name="T8" fmla="*/ 1 w 28"/>
                <a:gd name="T9" fmla="*/ 30 h 38"/>
                <a:gd name="T10" fmla="*/ 1 w 28"/>
                <a:gd name="T11" fmla="*/ 33 h 38"/>
                <a:gd name="T12" fmla="*/ 2 w 28"/>
                <a:gd name="T13" fmla="*/ 35 h 38"/>
                <a:gd name="T14" fmla="*/ 3 w 28"/>
                <a:gd name="T15" fmla="*/ 38 h 38"/>
                <a:gd name="T16" fmla="*/ 4 w 28"/>
                <a:gd name="T17" fmla="*/ 36 h 38"/>
                <a:gd name="T18" fmla="*/ 0 w 28"/>
                <a:gd name="T19" fmla="*/ 5 h 38"/>
                <a:gd name="T20" fmla="*/ 28 w 28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8">
                  <a:moveTo>
                    <a:pt x="28" y="0"/>
                  </a:moveTo>
                  <a:lnTo>
                    <a:pt x="17" y="9"/>
                  </a:lnTo>
                  <a:lnTo>
                    <a:pt x="4" y="25"/>
                  </a:lnTo>
                  <a:lnTo>
                    <a:pt x="2" y="28"/>
                  </a:lnTo>
                  <a:lnTo>
                    <a:pt x="1" y="30"/>
                  </a:lnTo>
                  <a:lnTo>
                    <a:pt x="1" y="33"/>
                  </a:lnTo>
                  <a:lnTo>
                    <a:pt x="2" y="35"/>
                  </a:lnTo>
                  <a:lnTo>
                    <a:pt x="3" y="38"/>
                  </a:lnTo>
                  <a:lnTo>
                    <a:pt x="4" y="36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415">
              <a:extLst>
                <a:ext uri="{FF2B5EF4-FFF2-40B4-BE49-F238E27FC236}">
                  <a16:creationId xmlns:a16="http://schemas.microsoft.com/office/drawing/2014/main" xmlns="" id="{5039C399-8A3C-4041-A438-3E9B96D87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215" y="3897189"/>
              <a:ext cx="11113" cy="15875"/>
            </a:xfrm>
            <a:custGeom>
              <a:avLst/>
              <a:gdLst>
                <a:gd name="T0" fmla="*/ 28 w 28"/>
                <a:gd name="T1" fmla="*/ 0 h 38"/>
                <a:gd name="T2" fmla="*/ 18 w 28"/>
                <a:gd name="T3" fmla="*/ 10 h 38"/>
                <a:gd name="T4" fmla="*/ 5 w 28"/>
                <a:gd name="T5" fmla="*/ 25 h 38"/>
                <a:gd name="T6" fmla="*/ 3 w 28"/>
                <a:gd name="T7" fmla="*/ 28 h 38"/>
                <a:gd name="T8" fmla="*/ 2 w 28"/>
                <a:gd name="T9" fmla="*/ 30 h 38"/>
                <a:gd name="T10" fmla="*/ 2 w 28"/>
                <a:gd name="T11" fmla="*/ 33 h 38"/>
                <a:gd name="T12" fmla="*/ 3 w 28"/>
                <a:gd name="T13" fmla="*/ 36 h 38"/>
                <a:gd name="T14" fmla="*/ 4 w 28"/>
                <a:gd name="T15" fmla="*/ 38 h 38"/>
                <a:gd name="T16" fmla="*/ 5 w 28"/>
                <a:gd name="T17" fmla="*/ 37 h 38"/>
                <a:gd name="T18" fmla="*/ 0 w 28"/>
                <a:gd name="T19" fmla="*/ 5 h 38"/>
                <a:gd name="T20" fmla="*/ 28 w 28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8">
                  <a:moveTo>
                    <a:pt x="28" y="0"/>
                  </a:moveTo>
                  <a:lnTo>
                    <a:pt x="18" y="10"/>
                  </a:lnTo>
                  <a:lnTo>
                    <a:pt x="5" y="25"/>
                  </a:lnTo>
                  <a:lnTo>
                    <a:pt x="3" y="28"/>
                  </a:lnTo>
                  <a:lnTo>
                    <a:pt x="2" y="30"/>
                  </a:lnTo>
                  <a:lnTo>
                    <a:pt x="2" y="33"/>
                  </a:lnTo>
                  <a:lnTo>
                    <a:pt x="3" y="36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416">
              <a:extLst>
                <a:ext uri="{FF2B5EF4-FFF2-40B4-BE49-F238E27FC236}">
                  <a16:creationId xmlns:a16="http://schemas.microsoft.com/office/drawing/2014/main" xmlns="" id="{B883C119-482E-456E-A952-13956017E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1852" y="3878139"/>
              <a:ext cx="11113" cy="15875"/>
            </a:xfrm>
            <a:custGeom>
              <a:avLst/>
              <a:gdLst>
                <a:gd name="T0" fmla="*/ 28 w 28"/>
                <a:gd name="T1" fmla="*/ 0 h 37"/>
                <a:gd name="T2" fmla="*/ 19 w 28"/>
                <a:gd name="T3" fmla="*/ 9 h 37"/>
                <a:gd name="T4" fmla="*/ 6 w 28"/>
                <a:gd name="T5" fmla="*/ 25 h 37"/>
                <a:gd name="T6" fmla="*/ 4 w 28"/>
                <a:gd name="T7" fmla="*/ 28 h 37"/>
                <a:gd name="T8" fmla="*/ 3 w 28"/>
                <a:gd name="T9" fmla="*/ 30 h 37"/>
                <a:gd name="T10" fmla="*/ 3 w 28"/>
                <a:gd name="T11" fmla="*/ 33 h 37"/>
                <a:gd name="T12" fmla="*/ 4 w 28"/>
                <a:gd name="T13" fmla="*/ 36 h 37"/>
                <a:gd name="T14" fmla="*/ 5 w 28"/>
                <a:gd name="T15" fmla="*/ 37 h 37"/>
                <a:gd name="T16" fmla="*/ 6 w 28"/>
                <a:gd name="T17" fmla="*/ 37 h 37"/>
                <a:gd name="T18" fmla="*/ 0 w 28"/>
                <a:gd name="T19" fmla="*/ 5 h 37"/>
                <a:gd name="T20" fmla="*/ 28 w 28"/>
                <a:gd name="T2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19" y="9"/>
                  </a:lnTo>
                  <a:lnTo>
                    <a:pt x="6" y="25"/>
                  </a:lnTo>
                  <a:lnTo>
                    <a:pt x="4" y="28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417">
              <a:extLst>
                <a:ext uri="{FF2B5EF4-FFF2-40B4-BE49-F238E27FC236}">
                  <a16:creationId xmlns:a16="http://schemas.microsoft.com/office/drawing/2014/main" xmlns="" id="{91AF8462-AB1A-4807-98FF-DCD955F99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252" y="3851151"/>
              <a:ext cx="11113" cy="17463"/>
            </a:xfrm>
            <a:custGeom>
              <a:avLst/>
              <a:gdLst>
                <a:gd name="T0" fmla="*/ 28 w 28"/>
                <a:gd name="T1" fmla="*/ 0 h 46"/>
                <a:gd name="T2" fmla="*/ 26 w 28"/>
                <a:gd name="T3" fmla="*/ 4 h 46"/>
                <a:gd name="T4" fmla="*/ 21 w 28"/>
                <a:gd name="T5" fmla="*/ 14 h 46"/>
                <a:gd name="T6" fmla="*/ 15 w 28"/>
                <a:gd name="T7" fmla="*/ 23 h 46"/>
                <a:gd name="T8" fmla="*/ 10 w 28"/>
                <a:gd name="T9" fmla="*/ 32 h 46"/>
                <a:gd name="T10" fmla="*/ 8 w 28"/>
                <a:gd name="T11" fmla="*/ 36 h 46"/>
                <a:gd name="T12" fmla="*/ 7 w 28"/>
                <a:gd name="T13" fmla="*/ 38 h 46"/>
                <a:gd name="T14" fmla="*/ 6 w 28"/>
                <a:gd name="T15" fmla="*/ 45 h 46"/>
                <a:gd name="T16" fmla="*/ 4 w 28"/>
                <a:gd name="T17" fmla="*/ 46 h 46"/>
                <a:gd name="T18" fmla="*/ 0 w 28"/>
                <a:gd name="T19" fmla="*/ 14 h 46"/>
                <a:gd name="T20" fmla="*/ 28 w 2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6">
                  <a:moveTo>
                    <a:pt x="28" y="0"/>
                  </a:moveTo>
                  <a:lnTo>
                    <a:pt x="26" y="4"/>
                  </a:lnTo>
                  <a:lnTo>
                    <a:pt x="21" y="14"/>
                  </a:lnTo>
                  <a:lnTo>
                    <a:pt x="15" y="23"/>
                  </a:lnTo>
                  <a:lnTo>
                    <a:pt x="10" y="32"/>
                  </a:lnTo>
                  <a:lnTo>
                    <a:pt x="8" y="36"/>
                  </a:lnTo>
                  <a:lnTo>
                    <a:pt x="7" y="38"/>
                  </a:lnTo>
                  <a:lnTo>
                    <a:pt x="6" y="45"/>
                  </a:lnTo>
                  <a:lnTo>
                    <a:pt x="4" y="46"/>
                  </a:lnTo>
                  <a:lnTo>
                    <a:pt x="0" y="1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418">
              <a:extLst>
                <a:ext uri="{FF2B5EF4-FFF2-40B4-BE49-F238E27FC236}">
                  <a16:creationId xmlns:a16="http://schemas.microsoft.com/office/drawing/2014/main" xmlns="" id="{4BC3A301-7B0F-4F5A-8944-7F9376D5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490" y="3879726"/>
              <a:ext cx="11113" cy="17463"/>
            </a:xfrm>
            <a:custGeom>
              <a:avLst/>
              <a:gdLst>
                <a:gd name="T0" fmla="*/ 28 w 28"/>
                <a:gd name="T1" fmla="*/ 0 h 45"/>
                <a:gd name="T2" fmla="*/ 27 w 28"/>
                <a:gd name="T3" fmla="*/ 3 h 45"/>
                <a:gd name="T4" fmla="*/ 22 w 28"/>
                <a:gd name="T5" fmla="*/ 13 h 45"/>
                <a:gd name="T6" fmla="*/ 15 w 28"/>
                <a:gd name="T7" fmla="*/ 23 h 45"/>
                <a:gd name="T8" fmla="*/ 11 w 28"/>
                <a:gd name="T9" fmla="*/ 31 h 45"/>
                <a:gd name="T10" fmla="*/ 9 w 28"/>
                <a:gd name="T11" fmla="*/ 35 h 45"/>
                <a:gd name="T12" fmla="*/ 8 w 28"/>
                <a:gd name="T13" fmla="*/ 38 h 45"/>
                <a:gd name="T14" fmla="*/ 6 w 28"/>
                <a:gd name="T15" fmla="*/ 44 h 45"/>
                <a:gd name="T16" fmla="*/ 6 w 28"/>
                <a:gd name="T17" fmla="*/ 45 h 45"/>
                <a:gd name="T18" fmla="*/ 0 w 28"/>
                <a:gd name="T19" fmla="*/ 13 h 45"/>
                <a:gd name="T20" fmla="*/ 28 w 28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5">
                  <a:moveTo>
                    <a:pt x="28" y="0"/>
                  </a:moveTo>
                  <a:lnTo>
                    <a:pt x="27" y="3"/>
                  </a:lnTo>
                  <a:lnTo>
                    <a:pt x="22" y="13"/>
                  </a:lnTo>
                  <a:lnTo>
                    <a:pt x="15" y="23"/>
                  </a:lnTo>
                  <a:lnTo>
                    <a:pt x="11" y="31"/>
                  </a:lnTo>
                  <a:lnTo>
                    <a:pt x="9" y="35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0" y="13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419">
              <a:extLst>
                <a:ext uri="{FF2B5EF4-FFF2-40B4-BE49-F238E27FC236}">
                  <a16:creationId xmlns:a16="http://schemas.microsoft.com/office/drawing/2014/main" xmlns="" id="{6CA13AA0-08FC-4BFB-A744-CCF684014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715" y="3847976"/>
              <a:ext cx="11113" cy="22225"/>
            </a:xfrm>
            <a:custGeom>
              <a:avLst/>
              <a:gdLst>
                <a:gd name="T0" fmla="*/ 27 w 27"/>
                <a:gd name="T1" fmla="*/ 0 h 58"/>
                <a:gd name="T2" fmla="*/ 25 w 27"/>
                <a:gd name="T3" fmla="*/ 5 h 58"/>
                <a:gd name="T4" fmla="*/ 20 w 27"/>
                <a:gd name="T5" fmla="*/ 19 h 58"/>
                <a:gd name="T6" fmla="*/ 14 w 27"/>
                <a:gd name="T7" fmla="*/ 34 h 58"/>
                <a:gd name="T8" fmla="*/ 10 w 27"/>
                <a:gd name="T9" fmla="*/ 44 h 58"/>
                <a:gd name="T10" fmla="*/ 8 w 27"/>
                <a:gd name="T11" fmla="*/ 48 h 58"/>
                <a:gd name="T12" fmla="*/ 7 w 27"/>
                <a:gd name="T13" fmla="*/ 51 h 58"/>
                <a:gd name="T14" fmla="*/ 6 w 27"/>
                <a:gd name="T15" fmla="*/ 57 h 58"/>
                <a:gd name="T16" fmla="*/ 5 w 27"/>
                <a:gd name="T17" fmla="*/ 58 h 58"/>
                <a:gd name="T18" fmla="*/ 0 w 27"/>
                <a:gd name="T19" fmla="*/ 26 h 58"/>
                <a:gd name="T20" fmla="*/ 27 w 27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5" y="5"/>
                  </a:lnTo>
                  <a:lnTo>
                    <a:pt x="20" y="19"/>
                  </a:lnTo>
                  <a:lnTo>
                    <a:pt x="14" y="34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7" y="51"/>
                  </a:lnTo>
                  <a:lnTo>
                    <a:pt x="6" y="57"/>
                  </a:lnTo>
                  <a:lnTo>
                    <a:pt x="5" y="58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420">
              <a:extLst>
                <a:ext uri="{FF2B5EF4-FFF2-40B4-BE49-F238E27FC236}">
                  <a16:creationId xmlns:a16="http://schemas.microsoft.com/office/drawing/2014/main" xmlns="" id="{4B3DA489-2C1E-4FF8-A909-C2D55DCF0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7415" y="3814639"/>
              <a:ext cx="9525" cy="25400"/>
            </a:xfrm>
            <a:custGeom>
              <a:avLst/>
              <a:gdLst>
                <a:gd name="T0" fmla="*/ 27 w 27"/>
                <a:gd name="T1" fmla="*/ 0 h 62"/>
                <a:gd name="T2" fmla="*/ 26 w 27"/>
                <a:gd name="T3" fmla="*/ 6 h 62"/>
                <a:gd name="T4" fmla="*/ 20 w 27"/>
                <a:gd name="T5" fmla="*/ 21 h 62"/>
                <a:gd name="T6" fmla="*/ 15 w 27"/>
                <a:gd name="T7" fmla="*/ 38 h 62"/>
                <a:gd name="T8" fmla="*/ 10 w 27"/>
                <a:gd name="T9" fmla="*/ 48 h 62"/>
                <a:gd name="T10" fmla="*/ 8 w 27"/>
                <a:gd name="T11" fmla="*/ 53 h 62"/>
                <a:gd name="T12" fmla="*/ 7 w 27"/>
                <a:gd name="T13" fmla="*/ 56 h 62"/>
                <a:gd name="T14" fmla="*/ 5 w 27"/>
                <a:gd name="T15" fmla="*/ 61 h 62"/>
                <a:gd name="T16" fmla="*/ 5 w 27"/>
                <a:gd name="T17" fmla="*/ 62 h 62"/>
                <a:gd name="T18" fmla="*/ 0 w 27"/>
                <a:gd name="T19" fmla="*/ 30 h 62"/>
                <a:gd name="T20" fmla="*/ 27 w 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62">
                  <a:moveTo>
                    <a:pt x="27" y="0"/>
                  </a:moveTo>
                  <a:lnTo>
                    <a:pt x="26" y="6"/>
                  </a:lnTo>
                  <a:lnTo>
                    <a:pt x="20" y="21"/>
                  </a:lnTo>
                  <a:lnTo>
                    <a:pt x="15" y="38"/>
                  </a:lnTo>
                  <a:lnTo>
                    <a:pt x="10" y="48"/>
                  </a:lnTo>
                  <a:lnTo>
                    <a:pt x="8" y="53"/>
                  </a:lnTo>
                  <a:lnTo>
                    <a:pt x="7" y="56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421">
              <a:extLst>
                <a:ext uri="{FF2B5EF4-FFF2-40B4-BE49-F238E27FC236}">
                  <a16:creationId xmlns:a16="http://schemas.microsoft.com/office/drawing/2014/main" xmlns="" id="{6D5EE97F-F024-43D1-A1DF-17A28CEC8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452" y="3794001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422">
              <a:extLst>
                <a:ext uri="{FF2B5EF4-FFF2-40B4-BE49-F238E27FC236}">
                  <a16:creationId xmlns:a16="http://schemas.microsoft.com/office/drawing/2014/main" xmlns="" id="{CEAF851F-19D5-42CF-810C-9C2309779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452" y="3794001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423">
              <a:extLst>
                <a:ext uri="{FF2B5EF4-FFF2-40B4-BE49-F238E27FC236}">
                  <a16:creationId xmlns:a16="http://schemas.microsoft.com/office/drawing/2014/main" xmlns="" id="{FD7A91B0-9F4C-41E5-9686-F6F84502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227" y="3814639"/>
              <a:ext cx="11113" cy="19050"/>
            </a:xfrm>
            <a:custGeom>
              <a:avLst/>
              <a:gdLst>
                <a:gd name="T0" fmla="*/ 27 w 27"/>
                <a:gd name="T1" fmla="*/ 0 h 49"/>
                <a:gd name="T2" fmla="*/ 25 w 27"/>
                <a:gd name="T3" fmla="*/ 5 h 49"/>
                <a:gd name="T4" fmla="*/ 21 w 27"/>
                <a:gd name="T5" fmla="*/ 16 h 49"/>
                <a:gd name="T6" fmla="*/ 14 w 27"/>
                <a:gd name="T7" fmla="*/ 29 h 49"/>
                <a:gd name="T8" fmla="*/ 10 w 27"/>
                <a:gd name="T9" fmla="*/ 38 h 49"/>
                <a:gd name="T10" fmla="*/ 8 w 27"/>
                <a:gd name="T11" fmla="*/ 41 h 49"/>
                <a:gd name="T12" fmla="*/ 7 w 27"/>
                <a:gd name="T13" fmla="*/ 44 h 49"/>
                <a:gd name="T14" fmla="*/ 5 w 27"/>
                <a:gd name="T15" fmla="*/ 48 h 49"/>
                <a:gd name="T16" fmla="*/ 4 w 27"/>
                <a:gd name="T17" fmla="*/ 49 h 49"/>
                <a:gd name="T18" fmla="*/ 0 w 27"/>
                <a:gd name="T19" fmla="*/ 22 h 49"/>
                <a:gd name="T20" fmla="*/ 27 w 2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9">
                  <a:moveTo>
                    <a:pt x="27" y="0"/>
                  </a:moveTo>
                  <a:lnTo>
                    <a:pt x="25" y="5"/>
                  </a:lnTo>
                  <a:lnTo>
                    <a:pt x="21" y="16"/>
                  </a:lnTo>
                  <a:lnTo>
                    <a:pt x="14" y="29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0" y="22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424">
              <a:extLst>
                <a:ext uri="{FF2B5EF4-FFF2-40B4-BE49-F238E27FC236}">
                  <a16:creationId xmlns:a16="http://schemas.microsoft.com/office/drawing/2014/main" xmlns="" id="{5A6E7A69-340E-4FD7-B042-D5055925A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527" y="3836864"/>
              <a:ext cx="11113" cy="19050"/>
            </a:xfrm>
            <a:custGeom>
              <a:avLst/>
              <a:gdLst>
                <a:gd name="T0" fmla="*/ 26 w 26"/>
                <a:gd name="T1" fmla="*/ 0 h 49"/>
                <a:gd name="T2" fmla="*/ 25 w 26"/>
                <a:gd name="T3" fmla="*/ 5 h 49"/>
                <a:gd name="T4" fmla="*/ 19 w 26"/>
                <a:gd name="T5" fmla="*/ 17 h 49"/>
                <a:gd name="T6" fmla="*/ 14 w 26"/>
                <a:gd name="T7" fmla="*/ 29 h 49"/>
                <a:gd name="T8" fmla="*/ 10 w 26"/>
                <a:gd name="T9" fmla="*/ 38 h 49"/>
                <a:gd name="T10" fmla="*/ 7 w 26"/>
                <a:gd name="T11" fmla="*/ 41 h 49"/>
                <a:gd name="T12" fmla="*/ 6 w 26"/>
                <a:gd name="T13" fmla="*/ 44 h 49"/>
                <a:gd name="T14" fmla="*/ 5 w 26"/>
                <a:gd name="T15" fmla="*/ 48 h 49"/>
                <a:gd name="T16" fmla="*/ 4 w 26"/>
                <a:gd name="T17" fmla="*/ 49 h 49"/>
                <a:gd name="T18" fmla="*/ 0 w 26"/>
                <a:gd name="T19" fmla="*/ 22 h 49"/>
                <a:gd name="T20" fmla="*/ 26 w 26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49">
                  <a:moveTo>
                    <a:pt x="26" y="0"/>
                  </a:moveTo>
                  <a:lnTo>
                    <a:pt x="25" y="5"/>
                  </a:lnTo>
                  <a:lnTo>
                    <a:pt x="19" y="17"/>
                  </a:lnTo>
                  <a:lnTo>
                    <a:pt x="14" y="29"/>
                  </a:lnTo>
                  <a:lnTo>
                    <a:pt x="10" y="38"/>
                  </a:lnTo>
                  <a:lnTo>
                    <a:pt x="7" y="41"/>
                  </a:lnTo>
                  <a:lnTo>
                    <a:pt x="6" y="44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425">
              <a:extLst>
                <a:ext uri="{FF2B5EF4-FFF2-40B4-BE49-F238E27FC236}">
                  <a16:creationId xmlns:a16="http://schemas.microsoft.com/office/drawing/2014/main" xmlns="" id="{A15B7206-CB2C-49AF-AA3C-E16BF969E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215" y="3816226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426">
              <a:extLst>
                <a:ext uri="{FF2B5EF4-FFF2-40B4-BE49-F238E27FC236}">
                  <a16:creationId xmlns:a16="http://schemas.microsoft.com/office/drawing/2014/main" xmlns="" id="{DD474CD8-6C95-4403-A14C-536F52FBC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265" y="3792414"/>
              <a:ext cx="9525" cy="19050"/>
            </a:xfrm>
            <a:custGeom>
              <a:avLst/>
              <a:gdLst>
                <a:gd name="T0" fmla="*/ 27 w 27"/>
                <a:gd name="T1" fmla="*/ 0 h 49"/>
                <a:gd name="T2" fmla="*/ 25 w 27"/>
                <a:gd name="T3" fmla="*/ 5 h 49"/>
                <a:gd name="T4" fmla="*/ 21 w 27"/>
                <a:gd name="T5" fmla="*/ 16 h 49"/>
                <a:gd name="T6" fmla="*/ 15 w 27"/>
                <a:gd name="T7" fmla="*/ 29 h 49"/>
                <a:gd name="T8" fmla="*/ 10 w 27"/>
                <a:gd name="T9" fmla="*/ 38 h 49"/>
                <a:gd name="T10" fmla="*/ 8 w 27"/>
                <a:gd name="T11" fmla="*/ 41 h 49"/>
                <a:gd name="T12" fmla="*/ 7 w 27"/>
                <a:gd name="T13" fmla="*/ 44 h 49"/>
                <a:gd name="T14" fmla="*/ 6 w 27"/>
                <a:gd name="T15" fmla="*/ 48 h 49"/>
                <a:gd name="T16" fmla="*/ 5 w 27"/>
                <a:gd name="T17" fmla="*/ 49 h 49"/>
                <a:gd name="T18" fmla="*/ 0 w 27"/>
                <a:gd name="T19" fmla="*/ 22 h 49"/>
                <a:gd name="T20" fmla="*/ 27 w 2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9">
                  <a:moveTo>
                    <a:pt x="27" y="0"/>
                  </a:moveTo>
                  <a:lnTo>
                    <a:pt x="25" y="5"/>
                  </a:lnTo>
                  <a:lnTo>
                    <a:pt x="21" y="16"/>
                  </a:lnTo>
                  <a:lnTo>
                    <a:pt x="15" y="29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6" y="48"/>
                  </a:lnTo>
                  <a:lnTo>
                    <a:pt x="5" y="49"/>
                  </a:lnTo>
                  <a:lnTo>
                    <a:pt x="0" y="22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427">
              <a:extLst>
                <a:ext uri="{FF2B5EF4-FFF2-40B4-BE49-F238E27FC236}">
                  <a16:creationId xmlns:a16="http://schemas.microsoft.com/office/drawing/2014/main" xmlns="" id="{3DA87426-9F78-4B3D-9A26-95B1B7F82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3140" y="3790826"/>
              <a:ext cx="11113" cy="19050"/>
            </a:xfrm>
            <a:custGeom>
              <a:avLst/>
              <a:gdLst>
                <a:gd name="T0" fmla="*/ 27 w 27"/>
                <a:gd name="T1" fmla="*/ 0 h 50"/>
                <a:gd name="T2" fmla="*/ 24 w 27"/>
                <a:gd name="T3" fmla="*/ 6 h 50"/>
                <a:gd name="T4" fmla="*/ 20 w 27"/>
                <a:gd name="T5" fmla="*/ 17 h 50"/>
                <a:gd name="T6" fmla="*/ 15 w 27"/>
                <a:gd name="T7" fmla="*/ 30 h 50"/>
                <a:gd name="T8" fmla="*/ 10 w 27"/>
                <a:gd name="T9" fmla="*/ 38 h 50"/>
                <a:gd name="T10" fmla="*/ 8 w 27"/>
                <a:gd name="T11" fmla="*/ 41 h 50"/>
                <a:gd name="T12" fmla="*/ 7 w 27"/>
                <a:gd name="T13" fmla="*/ 44 h 50"/>
                <a:gd name="T14" fmla="*/ 5 w 27"/>
                <a:gd name="T15" fmla="*/ 49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4" y="6"/>
                  </a:lnTo>
                  <a:lnTo>
                    <a:pt x="20" y="17"/>
                  </a:lnTo>
                  <a:lnTo>
                    <a:pt x="15" y="30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5" y="49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428">
              <a:extLst>
                <a:ext uri="{FF2B5EF4-FFF2-40B4-BE49-F238E27FC236}">
                  <a16:creationId xmlns:a16="http://schemas.microsoft.com/office/drawing/2014/main" xmlns="" id="{EC4C2FD3-5434-49D0-B191-3720560B6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965" y="3773364"/>
              <a:ext cx="11113" cy="20638"/>
            </a:xfrm>
            <a:custGeom>
              <a:avLst/>
              <a:gdLst>
                <a:gd name="T0" fmla="*/ 26 w 26"/>
                <a:gd name="T1" fmla="*/ 0 h 50"/>
                <a:gd name="T2" fmla="*/ 25 w 26"/>
                <a:gd name="T3" fmla="*/ 5 h 50"/>
                <a:gd name="T4" fmla="*/ 19 w 26"/>
                <a:gd name="T5" fmla="*/ 17 h 50"/>
                <a:gd name="T6" fmla="*/ 14 w 26"/>
                <a:gd name="T7" fmla="*/ 30 h 50"/>
                <a:gd name="T8" fmla="*/ 10 w 26"/>
                <a:gd name="T9" fmla="*/ 38 h 50"/>
                <a:gd name="T10" fmla="*/ 8 w 26"/>
                <a:gd name="T11" fmla="*/ 41 h 50"/>
                <a:gd name="T12" fmla="*/ 6 w 26"/>
                <a:gd name="T13" fmla="*/ 44 h 50"/>
                <a:gd name="T14" fmla="*/ 5 w 26"/>
                <a:gd name="T15" fmla="*/ 49 h 50"/>
                <a:gd name="T16" fmla="*/ 4 w 26"/>
                <a:gd name="T17" fmla="*/ 50 h 50"/>
                <a:gd name="T18" fmla="*/ 0 w 26"/>
                <a:gd name="T19" fmla="*/ 22 h 50"/>
                <a:gd name="T20" fmla="*/ 26 w 26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0">
                  <a:moveTo>
                    <a:pt x="26" y="0"/>
                  </a:moveTo>
                  <a:lnTo>
                    <a:pt x="25" y="5"/>
                  </a:lnTo>
                  <a:lnTo>
                    <a:pt x="19" y="17"/>
                  </a:lnTo>
                  <a:lnTo>
                    <a:pt x="14" y="30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6" y="44"/>
                  </a:lnTo>
                  <a:lnTo>
                    <a:pt x="5" y="49"/>
                  </a:lnTo>
                  <a:lnTo>
                    <a:pt x="4" y="50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429">
              <a:extLst>
                <a:ext uri="{FF2B5EF4-FFF2-40B4-BE49-F238E27FC236}">
                  <a16:creationId xmlns:a16="http://schemas.microsoft.com/office/drawing/2014/main" xmlns="" id="{0D223587-D7A5-4C72-933D-FD99A5A51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015" y="3762251"/>
              <a:ext cx="9525" cy="23813"/>
            </a:xfrm>
            <a:custGeom>
              <a:avLst/>
              <a:gdLst>
                <a:gd name="T0" fmla="*/ 26 w 26"/>
                <a:gd name="T1" fmla="*/ 0 h 59"/>
                <a:gd name="T2" fmla="*/ 24 w 26"/>
                <a:gd name="T3" fmla="*/ 7 h 59"/>
                <a:gd name="T4" fmla="*/ 20 w 26"/>
                <a:gd name="T5" fmla="*/ 21 h 59"/>
                <a:gd name="T6" fmla="*/ 14 w 26"/>
                <a:gd name="T7" fmla="*/ 37 h 59"/>
                <a:gd name="T8" fmla="*/ 10 w 26"/>
                <a:gd name="T9" fmla="*/ 47 h 59"/>
                <a:gd name="T10" fmla="*/ 9 w 26"/>
                <a:gd name="T11" fmla="*/ 50 h 59"/>
                <a:gd name="T12" fmla="*/ 7 w 26"/>
                <a:gd name="T13" fmla="*/ 52 h 59"/>
                <a:gd name="T14" fmla="*/ 6 w 26"/>
                <a:gd name="T15" fmla="*/ 57 h 59"/>
                <a:gd name="T16" fmla="*/ 5 w 26"/>
                <a:gd name="T17" fmla="*/ 59 h 59"/>
                <a:gd name="T18" fmla="*/ 0 w 26"/>
                <a:gd name="T19" fmla="*/ 31 h 59"/>
                <a:gd name="T20" fmla="*/ 26 w 26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9">
                  <a:moveTo>
                    <a:pt x="26" y="0"/>
                  </a:moveTo>
                  <a:lnTo>
                    <a:pt x="24" y="7"/>
                  </a:lnTo>
                  <a:lnTo>
                    <a:pt x="20" y="21"/>
                  </a:lnTo>
                  <a:lnTo>
                    <a:pt x="14" y="37"/>
                  </a:lnTo>
                  <a:lnTo>
                    <a:pt x="10" y="47"/>
                  </a:lnTo>
                  <a:lnTo>
                    <a:pt x="9" y="50"/>
                  </a:lnTo>
                  <a:lnTo>
                    <a:pt x="7" y="52"/>
                  </a:lnTo>
                  <a:lnTo>
                    <a:pt x="6" y="57"/>
                  </a:lnTo>
                  <a:lnTo>
                    <a:pt x="5" y="59"/>
                  </a:lnTo>
                  <a:lnTo>
                    <a:pt x="0" y="31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430">
              <a:extLst>
                <a:ext uri="{FF2B5EF4-FFF2-40B4-BE49-F238E27FC236}">
                  <a16:creationId xmlns:a16="http://schemas.microsoft.com/office/drawing/2014/main" xmlns="" id="{E09E888D-D309-4281-B9F6-F46A49DB4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252" y="3884489"/>
              <a:ext cx="12700" cy="11113"/>
            </a:xfrm>
            <a:custGeom>
              <a:avLst/>
              <a:gdLst>
                <a:gd name="T0" fmla="*/ 30 w 30"/>
                <a:gd name="T1" fmla="*/ 5 h 29"/>
                <a:gd name="T2" fmla="*/ 27 w 30"/>
                <a:gd name="T3" fmla="*/ 6 h 29"/>
                <a:gd name="T4" fmla="*/ 19 w 30"/>
                <a:gd name="T5" fmla="*/ 9 h 29"/>
                <a:gd name="T6" fmla="*/ 12 w 30"/>
                <a:gd name="T7" fmla="*/ 15 h 29"/>
                <a:gd name="T8" fmla="*/ 5 w 30"/>
                <a:gd name="T9" fmla="*/ 20 h 29"/>
                <a:gd name="T10" fmla="*/ 3 w 30"/>
                <a:gd name="T11" fmla="*/ 22 h 29"/>
                <a:gd name="T12" fmla="*/ 2 w 30"/>
                <a:gd name="T13" fmla="*/ 24 h 29"/>
                <a:gd name="T14" fmla="*/ 1 w 30"/>
                <a:gd name="T15" fmla="*/ 29 h 29"/>
                <a:gd name="T16" fmla="*/ 0 w 30"/>
                <a:gd name="T17" fmla="*/ 29 h 29"/>
                <a:gd name="T18" fmla="*/ 1 w 30"/>
                <a:gd name="T19" fmla="*/ 0 h 29"/>
                <a:gd name="T20" fmla="*/ 30 w 30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5"/>
                  </a:moveTo>
                  <a:lnTo>
                    <a:pt x="27" y="6"/>
                  </a:lnTo>
                  <a:lnTo>
                    <a:pt x="19" y="9"/>
                  </a:lnTo>
                  <a:lnTo>
                    <a:pt x="12" y="15"/>
                  </a:lnTo>
                  <a:lnTo>
                    <a:pt x="5" y="20"/>
                  </a:lnTo>
                  <a:lnTo>
                    <a:pt x="3" y="22"/>
                  </a:lnTo>
                  <a:lnTo>
                    <a:pt x="2" y="24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431">
              <a:extLst>
                <a:ext uri="{FF2B5EF4-FFF2-40B4-BE49-F238E27FC236}">
                  <a16:creationId xmlns:a16="http://schemas.microsoft.com/office/drawing/2014/main" xmlns="" id="{78471731-0B0B-4915-9AE1-5FBB5AAF8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6440" y="3892426"/>
              <a:ext cx="12700" cy="11113"/>
            </a:xfrm>
            <a:custGeom>
              <a:avLst/>
              <a:gdLst>
                <a:gd name="T0" fmla="*/ 30 w 30"/>
                <a:gd name="T1" fmla="*/ 5 h 29"/>
                <a:gd name="T2" fmla="*/ 28 w 30"/>
                <a:gd name="T3" fmla="*/ 6 h 29"/>
                <a:gd name="T4" fmla="*/ 20 w 30"/>
                <a:gd name="T5" fmla="*/ 11 h 29"/>
                <a:gd name="T6" fmla="*/ 11 w 30"/>
                <a:gd name="T7" fmla="*/ 15 h 29"/>
                <a:gd name="T8" fmla="*/ 6 w 30"/>
                <a:gd name="T9" fmla="*/ 20 h 29"/>
                <a:gd name="T10" fmla="*/ 4 w 30"/>
                <a:gd name="T11" fmla="*/ 23 h 29"/>
                <a:gd name="T12" fmla="*/ 3 w 30"/>
                <a:gd name="T13" fmla="*/ 25 h 29"/>
                <a:gd name="T14" fmla="*/ 1 w 30"/>
                <a:gd name="T15" fmla="*/ 29 h 29"/>
                <a:gd name="T16" fmla="*/ 0 w 30"/>
                <a:gd name="T17" fmla="*/ 29 h 29"/>
                <a:gd name="T18" fmla="*/ 1 w 30"/>
                <a:gd name="T19" fmla="*/ 0 h 29"/>
                <a:gd name="T20" fmla="*/ 30 w 30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5"/>
                  </a:moveTo>
                  <a:lnTo>
                    <a:pt x="28" y="6"/>
                  </a:lnTo>
                  <a:lnTo>
                    <a:pt x="20" y="11"/>
                  </a:lnTo>
                  <a:lnTo>
                    <a:pt x="11" y="15"/>
                  </a:lnTo>
                  <a:lnTo>
                    <a:pt x="6" y="20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432">
              <a:extLst>
                <a:ext uri="{FF2B5EF4-FFF2-40B4-BE49-F238E27FC236}">
                  <a16:creationId xmlns:a16="http://schemas.microsoft.com/office/drawing/2014/main" xmlns="" id="{D5EF899E-EE22-4809-8EDA-856112970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415" y="3900364"/>
              <a:ext cx="11113" cy="11113"/>
            </a:xfrm>
            <a:custGeom>
              <a:avLst/>
              <a:gdLst>
                <a:gd name="T0" fmla="*/ 31 w 31"/>
                <a:gd name="T1" fmla="*/ 6 h 30"/>
                <a:gd name="T2" fmla="*/ 27 w 31"/>
                <a:gd name="T3" fmla="*/ 7 h 30"/>
                <a:gd name="T4" fmla="*/ 20 w 31"/>
                <a:gd name="T5" fmla="*/ 11 h 30"/>
                <a:gd name="T6" fmla="*/ 11 w 31"/>
                <a:gd name="T7" fmla="*/ 16 h 30"/>
                <a:gd name="T8" fmla="*/ 6 w 31"/>
                <a:gd name="T9" fmla="*/ 21 h 30"/>
                <a:gd name="T10" fmla="*/ 4 w 31"/>
                <a:gd name="T11" fmla="*/ 23 h 30"/>
                <a:gd name="T12" fmla="*/ 3 w 31"/>
                <a:gd name="T13" fmla="*/ 25 h 30"/>
                <a:gd name="T14" fmla="*/ 1 w 31"/>
                <a:gd name="T15" fmla="*/ 30 h 30"/>
                <a:gd name="T16" fmla="*/ 0 w 31"/>
                <a:gd name="T17" fmla="*/ 30 h 30"/>
                <a:gd name="T18" fmla="*/ 1 w 31"/>
                <a:gd name="T19" fmla="*/ 0 h 30"/>
                <a:gd name="T20" fmla="*/ 31 w 31"/>
                <a:gd name="T2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0">
                  <a:moveTo>
                    <a:pt x="31" y="6"/>
                  </a:moveTo>
                  <a:lnTo>
                    <a:pt x="27" y="7"/>
                  </a:lnTo>
                  <a:lnTo>
                    <a:pt x="20" y="11"/>
                  </a:lnTo>
                  <a:lnTo>
                    <a:pt x="11" y="16"/>
                  </a:lnTo>
                  <a:lnTo>
                    <a:pt x="6" y="21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1" y="0"/>
                  </a:lnTo>
                  <a:lnTo>
                    <a:pt x="3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433">
              <a:extLst>
                <a:ext uri="{FF2B5EF4-FFF2-40B4-BE49-F238E27FC236}">
                  <a16:creationId xmlns:a16="http://schemas.microsoft.com/office/drawing/2014/main" xmlns="" id="{B36FE05D-CE9E-44B6-BA6F-4CBFB551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402" y="3886076"/>
              <a:ext cx="12700" cy="12700"/>
            </a:xfrm>
            <a:custGeom>
              <a:avLst/>
              <a:gdLst>
                <a:gd name="T0" fmla="*/ 31 w 31"/>
                <a:gd name="T1" fmla="*/ 0 h 32"/>
                <a:gd name="T2" fmla="*/ 21 w 31"/>
                <a:gd name="T3" fmla="*/ 9 h 32"/>
                <a:gd name="T4" fmla="*/ 7 w 31"/>
                <a:gd name="T5" fmla="*/ 23 h 32"/>
                <a:gd name="T6" fmla="*/ 5 w 31"/>
                <a:gd name="T7" fmla="*/ 26 h 32"/>
                <a:gd name="T8" fmla="*/ 4 w 31"/>
                <a:gd name="T9" fmla="*/ 28 h 32"/>
                <a:gd name="T10" fmla="*/ 2 w 31"/>
                <a:gd name="T11" fmla="*/ 32 h 32"/>
                <a:gd name="T12" fmla="*/ 0 w 31"/>
                <a:gd name="T13" fmla="*/ 31 h 32"/>
                <a:gd name="T14" fmla="*/ 2 w 31"/>
                <a:gd name="T15" fmla="*/ 2 h 32"/>
                <a:gd name="T16" fmla="*/ 31 w 3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lnTo>
                    <a:pt x="21" y="9"/>
                  </a:lnTo>
                  <a:lnTo>
                    <a:pt x="7" y="23"/>
                  </a:lnTo>
                  <a:lnTo>
                    <a:pt x="5" y="26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1"/>
                  </a:lnTo>
                  <a:lnTo>
                    <a:pt x="2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434">
              <a:extLst>
                <a:ext uri="{FF2B5EF4-FFF2-40B4-BE49-F238E27FC236}">
                  <a16:creationId xmlns:a16="http://schemas.microsoft.com/office/drawing/2014/main" xmlns="" id="{8B291BCE-FA9C-4B87-BC2C-F1F3E056E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215" y="3876551"/>
              <a:ext cx="11113" cy="11113"/>
            </a:xfrm>
            <a:custGeom>
              <a:avLst/>
              <a:gdLst>
                <a:gd name="T0" fmla="*/ 31 w 31"/>
                <a:gd name="T1" fmla="*/ 11 h 29"/>
                <a:gd name="T2" fmla="*/ 27 w 31"/>
                <a:gd name="T3" fmla="*/ 12 h 29"/>
                <a:gd name="T4" fmla="*/ 20 w 31"/>
                <a:gd name="T5" fmla="*/ 13 h 29"/>
                <a:gd name="T6" fmla="*/ 15 w 31"/>
                <a:gd name="T7" fmla="*/ 14 h 29"/>
                <a:gd name="T8" fmla="*/ 11 w 31"/>
                <a:gd name="T9" fmla="*/ 15 h 29"/>
                <a:gd name="T10" fmla="*/ 8 w 31"/>
                <a:gd name="T11" fmla="*/ 17 h 29"/>
                <a:gd name="T12" fmla="*/ 6 w 31"/>
                <a:gd name="T13" fmla="*/ 21 h 29"/>
                <a:gd name="T14" fmla="*/ 4 w 31"/>
                <a:gd name="T15" fmla="*/ 23 h 29"/>
                <a:gd name="T16" fmla="*/ 2 w 31"/>
                <a:gd name="T17" fmla="*/ 25 h 29"/>
                <a:gd name="T18" fmla="*/ 1 w 31"/>
                <a:gd name="T19" fmla="*/ 29 h 29"/>
                <a:gd name="T20" fmla="*/ 0 w 31"/>
                <a:gd name="T21" fmla="*/ 28 h 29"/>
                <a:gd name="T22" fmla="*/ 1 w 31"/>
                <a:gd name="T23" fmla="*/ 0 h 29"/>
                <a:gd name="T24" fmla="*/ 31 w 31"/>
                <a:gd name="T25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9">
                  <a:moveTo>
                    <a:pt x="31" y="11"/>
                  </a:moveTo>
                  <a:lnTo>
                    <a:pt x="27" y="12"/>
                  </a:lnTo>
                  <a:lnTo>
                    <a:pt x="20" y="13"/>
                  </a:lnTo>
                  <a:lnTo>
                    <a:pt x="15" y="14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6" y="21"/>
                  </a:lnTo>
                  <a:lnTo>
                    <a:pt x="4" y="23"/>
                  </a:lnTo>
                  <a:lnTo>
                    <a:pt x="2" y="25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435">
              <a:extLst>
                <a:ext uri="{FF2B5EF4-FFF2-40B4-BE49-F238E27FC236}">
                  <a16:creationId xmlns:a16="http://schemas.microsoft.com/office/drawing/2014/main" xmlns="" id="{EB187DA0-DD62-42B2-80FE-9149E4523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5165" y="3879726"/>
              <a:ext cx="12700" cy="12700"/>
            </a:xfrm>
            <a:custGeom>
              <a:avLst/>
              <a:gdLst>
                <a:gd name="T0" fmla="*/ 30 w 30"/>
                <a:gd name="T1" fmla="*/ 12 h 30"/>
                <a:gd name="T2" fmla="*/ 28 w 30"/>
                <a:gd name="T3" fmla="*/ 12 h 30"/>
                <a:gd name="T4" fmla="*/ 20 w 30"/>
                <a:gd name="T5" fmla="*/ 14 h 30"/>
                <a:gd name="T6" fmla="*/ 16 w 30"/>
                <a:gd name="T7" fmla="*/ 15 h 30"/>
                <a:gd name="T8" fmla="*/ 12 w 30"/>
                <a:gd name="T9" fmla="*/ 16 h 30"/>
                <a:gd name="T10" fmla="*/ 9 w 30"/>
                <a:gd name="T11" fmla="*/ 18 h 30"/>
                <a:gd name="T12" fmla="*/ 6 w 30"/>
                <a:gd name="T13" fmla="*/ 20 h 30"/>
                <a:gd name="T14" fmla="*/ 4 w 30"/>
                <a:gd name="T15" fmla="*/ 24 h 30"/>
                <a:gd name="T16" fmla="*/ 3 w 30"/>
                <a:gd name="T17" fmla="*/ 26 h 30"/>
                <a:gd name="T18" fmla="*/ 1 w 30"/>
                <a:gd name="T19" fmla="*/ 30 h 30"/>
                <a:gd name="T20" fmla="*/ 0 w 30"/>
                <a:gd name="T21" fmla="*/ 29 h 30"/>
                <a:gd name="T22" fmla="*/ 1 w 30"/>
                <a:gd name="T23" fmla="*/ 0 h 30"/>
                <a:gd name="T24" fmla="*/ 30 w 30"/>
                <a:gd name="T25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30" y="12"/>
                  </a:moveTo>
                  <a:lnTo>
                    <a:pt x="28" y="12"/>
                  </a:lnTo>
                  <a:lnTo>
                    <a:pt x="20" y="14"/>
                  </a:lnTo>
                  <a:lnTo>
                    <a:pt x="16" y="15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3" y="26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436">
              <a:extLst>
                <a:ext uri="{FF2B5EF4-FFF2-40B4-BE49-F238E27FC236}">
                  <a16:creationId xmlns:a16="http://schemas.microsoft.com/office/drawing/2014/main" xmlns="" id="{491348B1-8153-4D64-84CC-2A17FCA4A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477" y="3852739"/>
              <a:ext cx="12700" cy="12700"/>
            </a:xfrm>
            <a:custGeom>
              <a:avLst/>
              <a:gdLst>
                <a:gd name="T0" fmla="*/ 33 w 33"/>
                <a:gd name="T1" fmla="*/ 19 h 33"/>
                <a:gd name="T2" fmla="*/ 31 w 33"/>
                <a:gd name="T3" fmla="*/ 18 h 33"/>
                <a:gd name="T4" fmla="*/ 23 w 33"/>
                <a:gd name="T5" fmla="*/ 17 h 33"/>
                <a:gd name="T6" fmla="*/ 20 w 33"/>
                <a:gd name="T7" fmla="*/ 16 h 33"/>
                <a:gd name="T8" fmla="*/ 16 w 33"/>
                <a:gd name="T9" fmla="*/ 16 h 33"/>
                <a:gd name="T10" fmla="*/ 12 w 33"/>
                <a:gd name="T11" fmla="*/ 17 h 33"/>
                <a:gd name="T12" fmla="*/ 10 w 33"/>
                <a:gd name="T13" fmla="*/ 19 h 33"/>
                <a:gd name="T14" fmla="*/ 8 w 33"/>
                <a:gd name="T15" fmla="*/ 22 h 33"/>
                <a:gd name="T16" fmla="*/ 7 w 33"/>
                <a:gd name="T17" fmla="*/ 25 h 33"/>
                <a:gd name="T18" fmla="*/ 3 w 33"/>
                <a:gd name="T19" fmla="*/ 31 h 33"/>
                <a:gd name="T20" fmla="*/ 0 w 33"/>
                <a:gd name="T21" fmla="*/ 33 h 33"/>
                <a:gd name="T22" fmla="*/ 6 w 33"/>
                <a:gd name="T23" fmla="*/ 0 h 33"/>
                <a:gd name="T24" fmla="*/ 33 w 33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3">
                  <a:moveTo>
                    <a:pt x="33" y="19"/>
                  </a:moveTo>
                  <a:lnTo>
                    <a:pt x="31" y="18"/>
                  </a:lnTo>
                  <a:lnTo>
                    <a:pt x="23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8" y="22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437">
              <a:extLst>
                <a:ext uri="{FF2B5EF4-FFF2-40B4-BE49-F238E27FC236}">
                  <a16:creationId xmlns:a16="http://schemas.microsoft.com/office/drawing/2014/main" xmlns="" id="{8FC869CD-6F81-4168-B788-E9B9DF99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477" y="3852739"/>
              <a:ext cx="12700" cy="12700"/>
            </a:xfrm>
            <a:custGeom>
              <a:avLst/>
              <a:gdLst>
                <a:gd name="T0" fmla="*/ 33 w 33"/>
                <a:gd name="T1" fmla="*/ 19 h 33"/>
                <a:gd name="T2" fmla="*/ 31 w 33"/>
                <a:gd name="T3" fmla="*/ 18 h 33"/>
                <a:gd name="T4" fmla="*/ 23 w 33"/>
                <a:gd name="T5" fmla="*/ 17 h 33"/>
                <a:gd name="T6" fmla="*/ 20 w 33"/>
                <a:gd name="T7" fmla="*/ 16 h 33"/>
                <a:gd name="T8" fmla="*/ 16 w 33"/>
                <a:gd name="T9" fmla="*/ 16 h 33"/>
                <a:gd name="T10" fmla="*/ 12 w 33"/>
                <a:gd name="T11" fmla="*/ 17 h 33"/>
                <a:gd name="T12" fmla="*/ 10 w 33"/>
                <a:gd name="T13" fmla="*/ 19 h 33"/>
                <a:gd name="T14" fmla="*/ 8 w 33"/>
                <a:gd name="T15" fmla="*/ 22 h 33"/>
                <a:gd name="T16" fmla="*/ 7 w 33"/>
                <a:gd name="T17" fmla="*/ 25 h 33"/>
                <a:gd name="T18" fmla="*/ 3 w 33"/>
                <a:gd name="T19" fmla="*/ 31 h 33"/>
                <a:gd name="T20" fmla="*/ 0 w 33"/>
                <a:gd name="T21" fmla="*/ 33 h 33"/>
                <a:gd name="T22" fmla="*/ 6 w 33"/>
                <a:gd name="T23" fmla="*/ 0 h 33"/>
                <a:gd name="T24" fmla="*/ 33 w 33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3">
                  <a:moveTo>
                    <a:pt x="33" y="19"/>
                  </a:moveTo>
                  <a:lnTo>
                    <a:pt x="31" y="18"/>
                  </a:lnTo>
                  <a:lnTo>
                    <a:pt x="23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8" y="22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438">
              <a:extLst>
                <a:ext uri="{FF2B5EF4-FFF2-40B4-BE49-F238E27FC236}">
                  <a16:creationId xmlns:a16="http://schemas.microsoft.com/office/drawing/2014/main" xmlns="" id="{2F91F23B-1572-46C1-A0C0-6D2538D8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1027" y="3820989"/>
              <a:ext cx="12700" cy="12700"/>
            </a:xfrm>
            <a:custGeom>
              <a:avLst/>
              <a:gdLst>
                <a:gd name="T0" fmla="*/ 32 w 32"/>
                <a:gd name="T1" fmla="*/ 19 h 33"/>
                <a:gd name="T2" fmla="*/ 29 w 32"/>
                <a:gd name="T3" fmla="*/ 18 h 33"/>
                <a:gd name="T4" fmla="*/ 22 w 32"/>
                <a:gd name="T5" fmla="*/ 17 h 33"/>
                <a:gd name="T6" fmla="*/ 19 w 32"/>
                <a:gd name="T7" fmla="*/ 16 h 33"/>
                <a:gd name="T8" fmla="*/ 14 w 32"/>
                <a:gd name="T9" fmla="*/ 16 h 33"/>
                <a:gd name="T10" fmla="*/ 11 w 32"/>
                <a:gd name="T11" fmla="*/ 17 h 33"/>
                <a:gd name="T12" fmla="*/ 10 w 32"/>
                <a:gd name="T13" fmla="*/ 19 h 33"/>
                <a:gd name="T14" fmla="*/ 8 w 32"/>
                <a:gd name="T15" fmla="*/ 23 h 33"/>
                <a:gd name="T16" fmla="*/ 7 w 32"/>
                <a:gd name="T17" fmla="*/ 25 h 33"/>
                <a:gd name="T18" fmla="*/ 3 w 32"/>
                <a:gd name="T19" fmla="*/ 31 h 33"/>
                <a:gd name="T20" fmla="*/ 0 w 32"/>
                <a:gd name="T21" fmla="*/ 33 h 33"/>
                <a:gd name="T22" fmla="*/ 5 w 32"/>
                <a:gd name="T23" fmla="*/ 0 h 33"/>
                <a:gd name="T24" fmla="*/ 32 w 32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3">
                  <a:moveTo>
                    <a:pt x="32" y="19"/>
                  </a:moveTo>
                  <a:lnTo>
                    <a:pt x="29" y="18"/>
                  </a:lnTo>
                  <a:lnTo>
                    <a:pt x="22" y="17"/>
                  </a:lnTo>
                  <a:lnTo>
                    <a:pt x="19" y="16"/>
                  </a:lnTo>
                  <a:lnTo>
                    <a:pt x="14" y="16"/>
                  </a:lnTo>
                  <a:lnTo>
                    <a:pt x="11" y="17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5" y="0"/>
                  </a:lnTo>
                  <a:lnTo>
                    <a:pt x="3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439">
              <a:extLst>
                <a:ext uri="{FF2B5EF4-FFF2-40B4-BE49-F238E27FC236}">
                  <a16:creationId xmlns:a16="http://schemas.microsoft.com/office/drawing/2014/main" xmlns="" id="{C6F2A948-2001-44ED-9626-4262EA47A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427" y="3762251"/>
              <a:ext cx="12700" cy="14288"/>
            </a:xfrm>
            <a:custGeom>
              <a:avLst/>
              <a:gdLst>
                <a:gd name="T0" fmla="*/ 32 w 32"/>
                <a:gd name="T1" fmla="*/ 20 h 34"/>
                <a:gd name="T2" fmla="*/ 29 w 32"/>
                <a:gd name="T3" fmla="*/ 19 h 34"/>
                <a:gd name="T4" fmla="*/ 22 w 32"/>
                <a:gd name="T5" fmla="*/ 18 h 34"/>
                <a:gd name="T6" fmla="*/ 18 w 32"/>
                <a:gd name="T7" fmla="*/ 18 h 34"/>
                <a:gd name="T8" fmla="*/ 15 w 32"/>
                <a:gd name="T9" fmla="*/ 18 h 34"/>
                <a:gd name="T10" fmla="*/ 11 w 32"/>
                <a:gd name="T11" fmla="*/ 19 h 34"/>
                <a:gd name="T12" fmla="*/ 9 w 32"/>
                <a:gd name="T13" fmla="*/ 21 h 34"/>
                <a:gd name="T14" fmla="*/ 7 w 32"/>
                <a:gd name="T15" fmla="*/ 23 h 34"/>
                <a:gd name="T16" fmla="*/ 6 w 32"/>
                <a:gd name="T17" fmla="*/ 25 h 34"/>
                <a:gd name="T18" fmla="*/ 3 w 32"/>
                <a:gd name="T19" fmla="*/ 32 h 34"/>
                <a:gd name="T20" fmla="*/ 0 w 32"/>
                <a:gd name="T21" fmla="*/ 34 h 34"/>
                <a:gd name="T22" fmla="*/ 5 w 32"/>
                <a:gd name="T23" fmla="*/ 0 h 34"/>
                <a:gd name="T24" fmla="*/ 32 w 32"/>
                <a:gd name="T25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4">
                  <a:moveTo>
                    <a:pt x="32" y="20"/>
                  </a:moveTo>
                  <a:lnTo>
                    <a:pt x="29" y="19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9"/>
                  </a:lnTo>
                  <a:lnTo>
                    <a:pt x="9" y="21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3" y="32"/>
                  </a:lnTo>
                  <a:lnTo>
                    <a:pt x="0" y="34"/>
                  </a:lnTo>
                  <a:lnTo>
                    <a:pt x="5" y="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440">
              <a:extLst>
                <a:ext uri="{FF2B5EF4-FFF2-40B4-BE49-F238E27FC236}">
                  <a16:creationId xmlns:a16="http://schemas.microsoft.com/office/drawing/2014/main" xmlns="" id="{EAE5CD83-846F-463B-AB0E-2D4BFA0A1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765" y="3786064"/>
              <a:ext cx="12700" cy="12700"/>
            </a:xfrm>
            <a:custGeom>
              <a:avLst/>
              <a:gdLst>
                <a:gd name="T0" fmla="*/ 32 w 32"/>
                <a:gd name="T1" fmla="*/ 18 h 32"/>
                <a:gd name="T2" fmla="*/ 29 w 32"/>
                <a:gd name="T3" fmla="*/ 17 h 32"/>
                <a:gd name="T4" fmla="*/ 22 w 32"/>
                <a:gd name="T5" fmla="*/ 16 h 32"/>
                <a:gd name="T6" fmla="*/ 18 w 32"/>
                <a:gd name="T7" fmla="*/ 16 h 32"/>
                <a:gd name="T8" fmla="*/ 15 w 32"/>
                <a:gd name="T9" fmla="*/ 16 h 32"/>
                <a:gd name="T10" fmla="*/ 12 w 32"/>
                <a:gd name="T11" fmla="*/ 17 h 32"/>
                <a:gd name="T12" fmla="*/ 10 w 32"/>
                <a:gd name="T13" fmla="*/ 19 h 32"/>
                <a:gd name="T14" fmla="*/ 7 w 32"/>
                <a:gd name="T15" fmla="*/ 21 h 32"/>
                <a:gd name="T16" fmla="*/ 6 w 32"/>
                <a:gd name="T17" fmla="*/ 23 h 32"/>
                <a:gd name="T18" fmla="*/ 3 w 32"/>
                <a:gd name="T19" fmla="*/ 30 h 32"/>
                <a:gd name="T20" fmla="*/ 0 w 32"/>
                <a:gd name="T21" fmla="*/ 32 h 32"/>
                <a:gd name="T22" fmla="*/ 5 w 32"/>
                <a:gd name="T23" fmla="*/ 0 h 32"/>
                <a:gd name="T24" fmla="*/ 32 w 32"/>
                <a:gd name="T25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2" y="18"/>
                  </a:moveTo>
                  <a:lnTo>
                    <a:pt x="29" y="17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6" y="23"/>
                  </a:lnTo>
                  <a:lnTo>
                    <a:pt x="3" y="30"/>
                  </a:lnTo>
                  <a:lnTo>
                    <a:pt x="0" y="32"/>
                  </a:lnTo>
                  <a:lnTo>
                    <a:pt x="5" y="0"/>
                  </a:lnTo>
                  <a:lnTo>
                    <a:pt x="3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441">
              <a:extLst>
                <a:ext uri="{FF2B5EF4-FFF2-40B4-BE49-F238E27FC236}">
                  <a16:creationId xmlns:a16="http://schemas.microsoft.com/office/drawing/2014/main" xmlns="" id="{9AF520BC-4D1C-4FCD-823F-4A295E576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552" y="3616201"/>
              <a:ext cx="30163" cy="38100"/>
            </a:xfrm>
            <a:custGeom>
              <a:avLst/>
              <a:gdLst>
                <a:gd name="T0" fmla="*/ 70 w 75"/>
                <a:gd name="T1" fmla="*/ 74 h 92"/>
                <a:gd name="T2" fmla="*/ 73 w 75"/>
                <a:gd name="T3" fmla="*/ 78 h 92"/>
                <a:gd name="T4" fmla="*/ 74 w 75"/>
                <a:gd name="T5" fmla="*/ 83 h 92"/>
                <a:gd name="T6" fmla="*/ 75 w 75"/>
                <a:gd name="T7" fmla="*/ 86 h 92"/>
                <a:gd name="T8" fmla="*/ 75 w 75"/>
                <a:gd name="T9" fmla="*/ 88 h 92"/>
                <a:gd name="T10" fmla="*/ 74 w 75"/>
                <a:gd name="T11" fmla="*/ 90 h 92"/>
                <a:gd name="T12" fmla="*/ 72 w 75"/>
                <a:gd name="T13" fmla="*/ 91 h 92"/>
                <a:gd name="T14" fmla="*/ 68 w 75"/>
                <a:gd name="T15" fmla="*/ 92 h 92"/>
                <a:gd name="T16" fmla="*/ 62 w 75"/>
                <a:gd name="T17" fmla="*/ 92 h 92"/>
                <a:gd name="T18" fmla="*/ 59 w 75"/>
                <a:gd name="T19" fmla="*/ 81 h 92"/>
                <a:gd name="T20" fmla="*/ 56 w 75"/>
                <a:gd name="T21" fmla="*/ 71 h 92"/>
                <a:gd name="T22" fmla="*/ 53 w 75"/>
                <a:gd name="T23" fmla="*/ 62 h 92"/>
                <a:gd name="T24" fmla="*/ 48 w 75"/>
                <a:gd name="T25" fmla="*/ 54 h 92"/>
                <a:gd name="T26" fmla="*/ 39 w 75"/>
                <a:gd name="T27" fmla="*/ 41 h 92"/>
                <a:gd name="T28" fmla="*/ 28 w 75"/>
                <a:gd name="T29" fmla="*/ 30 h 92"/>
                <a:gd name="T30" fmla="*/ 14 w 75"/>
                <a:gd name="T31" fmla="*/ 16 h 92"/>
                <a:gd name="T32" fmla="*/ 0 w 75"/>
                <a:gd name="T33" fmla="*/ 0 h 92"/>
                <a:gd name="T34" fmla="*/ 9 w 75"/>
                <a:gd name="T35" fmla="*/ 5 h 92"/>
                <a:gd name="T36" fmla="*/ 19 w 75"/>
                <a:gd name="T37" fmla="*/ 12 h 92"/>
                <a:gd name="T38" fmla="*/ 29 w 75"/>
                <a:gd name="T39" fmla="*/ 19 h 92"/>
                <a:gd name="T40" fmla="*/ 38 w 75"/>
                <a:gd name="T41" fmla="*/ 28 h 92"/>
                <a:gd name="T42" fmla="*/ 46 w 75"/>
                <a:gd name="T43" fmla="*/ 37 h 92"/>
                <a:gd name="T44" fmla="*/ 55 w 75"/>
                <a:gd name="T45" fmla="*/ 48 h 92"/>
                <a:gd name="T46" fmla="*/ 62 w 75"/>
                <a:gd name="T47" fmla="*/ 60 h 92"/>
                <a:gd name="T48" fmla="*/ 70 w 75"/>
                <a:gd name="T4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" h="92">
                  <a:moveTo>
                    <a:pt x="70" y="74"/>
                  </a:moveTo>
                  <a:lnTo>
                    <a:pt x="73" y="78"/>
                  </a:lnTo>
                  <a:lnTo>
                    <a:pt x="74" y="83"/>
                  </a:lnTo>
                  <a:lnTo>
                    <a:pt x="75" y="86"/>
                  </a:lnTo>
                  <a:lnTo>
                    <a:pt x="75" y="88"/>
                  </a:lnTo>
                  <a:lnTo>
                    <a:pt x="74" y="90"/>
                  </a:lnTo>
                  <a:lnTo>
                    <a:pt x="72" y="91"/>
                  </a:lnTo>
                  <a:lnTo>
                    <a:pt x="68" y="92"/>
                  </a:lnTo>
                  <a:lnTo>
                    <a:pt x="62" y="92"/>
                  </a:lnTo>
                  <a:lnTo>
                    <a:pt x="59" y="81"/>
                  </a:lnTo>
                  <a:lnTo>
                    <a:pt x="56" y="71"/>
                  </a:lnTo>
                  <a:lnTo>
                    <a:pt x="53" y="62"/>
                  </a:lnTo>
                  <a:lnTo>
                    <a:pt x="48" y="54"/>
                  </a:lnTo>
                  <a:lnTo>
                    <a:pt x="39" y="41"/>
                  </a:lnTo>
                  <a:lnTo>
                    <a:pt x="28" y="30"/>
                  </a:lnTo>
                  <a:lnTo>
                    <a:pt x="14" y="16"/>
                  </a:lnTo>
                  <a:lnTo>
                    <a:pt x="0" y="0"/>
                  </a:lnTo>
                  <a:lnTo>
                    <a:pt x="9" y="5"/>
                  </a:lnTo>
                  <a:lnTo>
                    <a:pt x="19" y="12"/>
                  </a:lnTo>
                  <a:lnTo>
                    <a:pt x="29" y="19"/>
                  </a:lnTo>
                  <a:lnTo>
                    <a:pt x="38" y="28"/>
                  </a:lnTo>
                  <a:lnTo>
                    <a:pt x="46" y="37"/>
                  </a:lnTo>
                  <a:lnTo>
                    <a:pt x="55" y="48"/>
                  </a:lnTo>
                  <a:lnTo>
                    <a:pt x="62" y="60"/>
                  </a:lnTo>
                  <a:lnTo>
                    <a:pt x="7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442">
              <a:extLst>
                <a:ext uri="{FF2B5EF4-FFF2-40B4-BE49-F238E27FC236}">
                  <a16:creationId xmlns:a16="http://schemas.microsoft.com/office/drawing/2014/main" xmlns="" id="{303DE939-6BC1-422E-BD0F-B79042F01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615" y="3619376"/>
              <a:ext cx="30163" cy="38100"/>
            </a:xfrm>
            <a:custGeom>
              <a:avLst/>
              <a:gdLst>
                <a:gd name="T0" fmla="*/ 74 w 77"/>
                <a:gd name="T1" fmla="*/ 85 h 96"/>
                <a:gd name="T2" fmla="*/ 76 w 77"/>
                <a:gd name="T3" fmla="*/ 90 h 96"/>
                <a:gd name="T4" fmla="*/ 77 w 77"/>
                <a:gd name="T5" fmla="*/ 94 h 96"/>
                <a:gd name="T6" fmla="*/ 76 w 77"/>
                <a:gd name="T7" fmla="*/ 95 h 96"/>
                <a:gd name="T8" fmla="*/ 74 w 77"/>
                <a:gd name="T9" fmla="*/ 96 h 96"/>
                <a:gd name="T10" fmla="*/ 70 w 77"/>
                <a:gd name="T11" fmla="*/ 96 h 96"/>
                <a:gd name="T12" fmla="*/ 66 w 77"/>
                <a:gd name="T13" fmla="*/ 96 h 96"/>
                <a:gd name="T14" fmla="*/ 64 w 77"/>
                <a:gd name="T15" fmla="*/ 86 h 96"/>
                <a:gd name="T16" fmla="*/ 62 w 77"/>
                <a:gd name="T17" fmla="*/ 77 h 96"/>
                <a:gd name="T18" fmla="*/ 58 w 77"/>
                <a:gd name="T19" fmla="*/ 69 h 96"/>
                <a:gd name="T20" fmla="*/ 56 w 77"/>
                <a:gd name="T21" fmla="*/ 62 h 96"/>
                <a:gd name="T22" fmla="*/ 49 w 77"/>
                <a:gd name="T23" fmla="*/ 49 h 96"/>
                <a:gd name="T24" fmla="*/ 41 w 77"/>
                <a:gd name="T25" fmla="*/ 39 h 96"/>
                <a:gd name="T26" fmla="*/ 22 w 77"/>
                <a:gd name="T27" fmla="*/ 21 h 96"/>
                <a:gd name="T28" fmla="*/ 0 w 77"/>
                <a:gd name="T29" fmla="*/ 0 h 96"/>
                <a:gd name="T30" fmla="*/ 12 w 77"/>
                <a:gd name="T31" fmla="*/ 6 h 96"/>
                <a:gd name="T32" fmla="*/ 24 w 77"/>
                <a:gd name="T33" fmla="*/ 13 h 96"/>
                <a:gd name="T34" fmla="*/ 35 w 77"/>
                <a:gd name="T35" fmla="*/ 22 h 96"/>
                <a:gd name="T36" fmla="*/ 45 w 77"/>
                <a:gd name="T37" fmla="*/ 33 h 96"/>
                <a:gd name="T38" fmla="*/ 55 w 77"/>
                <a:gd name="T39" fmla="*/ 44 h 96"/>
                <a:gd name="T40" fmla="*/ 63 w 77"/>
                <a:gd name="T41" fmla="*/ 57 h 96"/>
                <a:gd name="T42" fmla="*/ 69 w 77"/>
                <a:gd name="T43" fmla="*/ 71 h 96"/>
                <a:gd name="T44" fmla="*/ 74 w 77"/>
                <a:gd name="T45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96">
                  <a:moveTo>
                    <a:pt x="74" y="85"/>
                  </a:moveTo>
                  <a:lnTo>
                    <a:pt x="76" y="90"/>
                  </a:lnTo>
                  <a:lnTo>
                    <a:pt x="77" y="94"/>
                  </a:lnTo>
                  <a:lnTo>
                    <a:pt x="76" y="95"/>
                  </a:lnTo>
                  <a:lnTo>
                    <a:pt x="74" y="96"/>
                  </a:lnTo>
                  <a:lnTo>
                    <a:pt x="70" y="96"/>
                  </a:lnTo>
                  <a:lnTo>
                    <a:pt x="66" y="96"/>
                  </a:lnTo>
                  <a:lnTo>
                    <a:pt x="64" y="86"/>
                  </a:lnTo>
                  <a:lnTo>
                    <a:pt x="62" y="77"/>
                  </a:lnTo>
                  <a:lnTo>
                    <a:pt x="58" y="69"/>
                  </a:lnTo>
                  <a:lnTo>
                    <a:pt x="56" y="62"/>
                  </a:lnTo>
                  <a:lnTo>
                    <a:pt x="49" y="49"/>
                  </a:lnTo>
                  <a:lnTo>
                    <a:pt x="41" y="39"/>
                  </a:lnTo>
                  <a:lnTo>
                    <a:pt x="22" y="21"/>
                  </a:lnTo>
                  <a:lnTo>
                    <a:pt x="0" y="0"/>
                  </a:lnTo>
                  <a:lnTo>
                    <a:pt x="12" y="6"/>
                  </a:lnTo>
                  <a:lnTo>
                    <a:pt x="24" y="13"/>
                  </a:lnTo>
                  <a:lnTo>
                    <a:pt x="35" y="22"/>
                  </a:lnTo>
                  <a:lnTo>
                    <a:pt x="45" y="33"/>
                  </a:lnTo>
                  <a:lnTo>
                    <a:pt x="55" y="44"/>
                  </a:lnTo>
                  <a:lnTo>
                    <a:pt x="63" y="57"/>
                  </a:lnTo>
                  <a:lnTo>
                    <a:pt x="69" y="71"/>
                  </a:lnTo>
                  <a:lnTo>
                    <a:pt x="74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443">
              <a:extLst>
                <a:ext uri="{FF2B5EF4-FFF2-40B4-BE49-F238E27FC236}">
                  <a16:creationId xmlns:a16="http://schemas.microsoft.com/office/drawing/2014/main" xmlns="" id="{258418AD-1E61-4DEF-A848-CE9E1D077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052" y="3693989"/>
              <a:ext cx="9525" cy="19050"/>
            </a:xfrm>
            <a:custGeom>
              <a:avLst/>
              <a:gdLst>
                <a:gd name="T0" fmla="*/ 24 w 26"/>
                <a:gd name="T1" fmla="*/ 1 h 45"/>
                <a:gd name="T2" fmla="*/ 25 w 26"/>
                <a:gd name="T3" fmla="*/ 0 h 45"/>
                <a:gd name="T4" fmla="*/ 26 w 26"/>
                <a:gd name="T5" fmla="*/ 0 h 45"/>
                <a:gd name="T6" fmla="*/ 26 w 26"/>
                <a:gd name="T7" fmla="*/ 1 h 45"/>
                <a:gd name="T8" fmla="*/ 25 w 26"/>
                <a:gd name="T9" fmla="*/ 1 h 45"/>
                <a:gd name="T10" fmla="*/ 23 w 26"/>
                <a:gd name="T11" fmla="*/ 4 h 45"/>
                <a:gd name="T12" fmla="*/ 20 w 26"/>
                <a:gd name="T13" fmla="*/ 7 h 45"/>
                <a:gd name="T14" fmla="*/ 17 w 26"/>
                <a:gd name="T15" fmla="*/ 13 h 45"/>
                <a:gd name="T16" fmla="*/ 12 w 26"/>
                <a:gd name="T17" fmla="*/ 18 h 45"/>
                <a:gd name="T18" fmla="*/ 10 w 26"/>
                <a:gd name="T19" fmla="*/ 25 h 45"/>
                <a:gd name="T20" fmla="*/ 9 w 26"/>
                <a:gd name="T21" fmla="*/ 31 h 45"/>
                <a:gd name="T22" fmla="*/ 8 w 26"/>
                <a:gd name="T23" fmla="*/ 38 h 45"/>
                <a:gd name="T24" fmla="*/ 6 w 26"/>
                <a:gd name="T25" fmla="*/ 43 h 45"/>
                <a:gd name="T26" fmla="*/ 5 w 26"/>
                <a:gd name="T27" fmla="*/ 45 h 45"/>
                <a:gd name="T28" fmla="*/ 4 w 26"/>
                <a:gd name="T29" fmla="*/ 45 h 45"/>
                <a:gd name="T30" fmla="*/ 2 w 26"/>
                <a:gd name="T31" fmla="*/ 45 h 45"/>
                <a:gd name="T32" fmla="*/ 2 w 26"/>
                <a:gd name="T33" fmla="*/ 43 h 45"/>
                <a:gd name="T34" fmla="*/ 0 w 26"/>
                <a:gd name="T35" fmla="*/ 12 h 45"/>
                <a:gd name="T36" fmla="*/ 24 w 26"/>
                <a:gd name="T3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5">
                  <a:moveTo>
                    <a:pt x="24" y="1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4"/>
                  </a:lnTo>
                  <a:lnTo>
                    <a:pt x="20" y="7"/>
                  </a:lnTo>
                  <a:lnTo>
                    <a:pt x="17" y="13"/>
                  </a:lnTo>
                  <a:lnTo>
                    <a:pt x="12" y="18"/>
                  </a:lnTo>
                  <a:lnTo>
                    <a:pt x="10" y="25"/>
                  </a:lnTo>
                  <a:lnTo>
                    <a:pt x="9" y="31"/>
                  </a:lnTo>
                  <a:lnTo>
                    <a:pt x="8" y="38"/>
                  </a:lnTo>
                  <a:lnTo>
                    <a:pt x="6" y="43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0" y="12"/>
                  </a:ln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444">
              <a:extLst>
                <a:ext uri="{FF2B5EF4-FFF2-40B4-BE49-F238E27FC236}">
                  <a16:creationId xmlns:a16="http://schemas.microsoft.com/office/drawing/2014/main" xmlns="" id="{32FAD6B5-804F-41D8-8E6B-1511ACF43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4940" y="3716214"/>
              <a:ext cx="9525" cy="17463"/>
            </a:xfrm>
            <a:custGeom>
              <a:avLst/>
              <a:gdLst>
                <a:gd name="T0" fmla="*/ 24 w 26"/>
                <a:gd name="T1" fmla="*/ 0 h 45"/>
                <a:gd name="T2" fmla="*/ 25 w 26"/>
                <a:gd name="T3" fmla="*/ 0 h 45"/>
                <a:gd name="T4" fmla="*/ 26 w 26"/>
                <a:gd name="T5" fmla="*/ 0 h 45"/>
                <a:gd name="T6" fmla="*/ 26 w 26"/>
                <a:gd name="T7" fmla="*/ 0 h 45"/>
                <a:gd name="T8" fmla="*/ 25 w 26"/>
                <a:gd name="T9" fmla="*/ 1 h 45"/>
                <a:gd name="T10" fmla="*/ 23 w 26"/>
                <a:gd name="T11" fmla="*/ 3 h 45"/>
                <a:gd name="T12" fmla="*/ 20 w 26"/>
                <a:gd name="T13" fmla="*/ 7 h 45"/>
                <a:gd name="T14" fmla="*/ 15 w 26"/>
                <a:gd name="T15" fmla="*/ 13 h 45"/>
                <a:gd name="T16" fmla="*/ 12 w 26"/>
                <a:gd name="T17" fmla="*/ 18 h 45"/>
                <a:gd name="T18" fmla="*/ 10 w 26"/>
                <a:gd name="T19" fmla="*/ 24 h 45"/>
                <a:gd name="T20" fmla="*/ 9 w 26"/>
                <a:gd name="T21" fmla="*/ 30 h 45"/>
                <a:gd name="T22" fmla="*/ 8 w 26"/>
                <a:gd name="T23" fmla="*/ 38 h 45"/>
                <a:gd name="T24" fmla="*/ 6 w 26"/>
                <a:gd name="T25" fmla="*/ 43 h 45"/>
                <a:gd name="T26" fmla="*/ 5 w 26"/>
                <a:gd name="T27" fmla="*/ 45 h 45"/>
                <a:gd name="T28" fmla="*/ 4 w 26"/>
                <a:gd name="T29" fmla="*/ 45 h 45"/>
                <a:gd name="T30" fmla="*/ 2 w 26"/>
                <a:gd name="T31" fmla="*/ 45 h 45"/>
                <a:gd name="T32" fmla="*/ 2 w 26"/>
                <a:gd name="T33" fmla="*/ 43 h 45"/>
                <a:gd name="T34" fmla="*/ 0 w 26"/>
                <a:gd name="T35" fmla="*/ 11 h 45"/>
                <a:gd name="T36" fmla="*/ 24 w 26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5">
                  <a:moveTo>
                    <a:pt x="24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0" y="7"/>
                  </a:lnTo>
                  <a:lnTo>
                    <a:pt x="15" y="13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9" y="30"/>
                  </a:lnTo>
                  <a:lnTo>
                    <a:pt x="8" y="38"/>
                  </a:lnTo>
                  <a:lnTo>
                    <a:pt x="6" y="43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0" y="11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445">
              <a:extLst>
                <a:ext uri="{FF2B5EF4-FFF2-40B4-BE49-F238E27FC236}">
                  <a16:creationId xmlns:a16="http://schemas.microsoft.com/office/drawing/2014/main" xmlns="" id="{DE16C711-ADA9-4501-BEA2-4DD530AAE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402" y="3695576"/>
              <a:ext cx="11113" cy="14288"/>
            </a:xfrm>
            <a:custGeom>
              <a:avLst/>
              <a:gdLst>
                <a:gd name="T0" fmla="*/ 26 w 28"/>
                <a:gd name="T1" fmla="*/ 3 h 34"/>
                <a:gd name="T2" fmla="*/ 28 w 28"/>
                <a:gd name="T3" fmla="*/ 5 h 34"/>
                <a:gd name="T4" fmla="*/ 22 w 28"/>
                <a:gd name="T5" fmla="*/ 6 h 34"/>
                <a:gd name="T6" fmla="*/ 17 w 28"/>
                <a:gd name="T7" fmla="*/ 7 h 34"/>
                <a:gd name="T8" fmla="*/ 13 w 28"/>
                <a:gd name="T9" fmla="*/ 10 h 34"/>
                <a:gd name="T10" fmla="*/ 11 w 28"/>
                <a:gd name="T11" fmla="*/ 11 h 34"/>
                <a:gd name="T12" fmla="*/ 10 w 28"/>
                <a:gd name="T13" fmla="*/ 13 h 34"/>
                <a:gd name="T14" fmla="*/ 9 w 28"/>
                <a:gd name="T15" fmla="*/ 16 h 34"/>
                <a:gd name="T16" fmla="*/ 9 w 28"/>
                <a:gd name="T17" fmla="*/ 19 h 34"/>
                <a:gd name="T18" fmla="*/ 8 w 28"/>
                <a:gd name="T19" fmla="*/ 26 h 34"/>
                <a:gd name="T20" fmla="*/ 6 w 28"/>
                <a:gd name="T21" fmla="*/ 31 h 34"/>
                <a:gd name="T22" fmla="*/ 5 w 28"/>
                <a:gd name="T23" fmla="*/ 34 h 34"/>
                <a:gd name="T24" fmla="*/ 3 w 28"/>
                <a:gd name="T25" fmla="*/ 34 h 34"/>
                <a:gd name="T26" fmla="*/ 2 w 28"/>
                <a:gd name="T27" fmla="*/ 34 h 34"/>
                <a:gd name="T28" fmla="*/ 2 w 28"/>
                <a:gd name="T29" fmla="*/ 31 h 34"/>
                <a:gd name="T30" fmla="*/ 0 w 28"/>
                <a:gd name="T31" fmla="*/ 0 h 34"/>
                <a:gd name="T32" fmla="*/ 26 w 28"/>
                <a:gd name="T3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4">
                  <a:moveTo>
                    <a:pt x="26" y="3"/>
                  </a:moveTo>
                  <a:lnTo>
                    <a:pt x="28" y="5"/>
                  </a:lnTo>
                  <a:lnTo>
                    <a:pt x="22" y="6"/>
                  </a:lnTo>
                  <a:lnTo>
                    <a:pt x="17" y="7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0" y="13"/>
                  </a:lnTo>
                  <a:lnTo>
                    <a:pt x="9" y="16"/>
                  </a:lnTo>
                  <a:lnTo>
                    <a:pt x="9" y="19"/>
                  </a:lnTo>
                  <a:lnTo>
                    <a:pt x="8" y="26"/>
                  </a:lnTo>
                  <a:lnTo>
                    <a:pt x="6" y="31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1"/>
                  </a:lnTo>
                  <a:lnTo>
                    <a:pt x="0" y="0"/>
                  </a:lnTo>
                  <a:lnTo>
                    <a:pt x="2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446">
              <a:extLst>
                <a:ext uri="{FF2B5EF4-FFF2-40B4-BE49-F238E27FC236}">
                  <a16:creationId xmlns:a16="http://schemas.microsoft.com/office/drawing/2014/main" xmlns="" id="{D930DE11-7559-46B0-90B2-25B09821F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7" y="3673351"/>
              <a:ext cx="11113" cy="14288"/>
            </a:xfrm>
            <a:custGeom>
              <a:avLst/>
              <a:gdLst>
                <a:gd name="T0" fmla="*/ 26 w 28"/>
                <a:gd name="T1" fmla="*/ 3 h 35"/>
                <a:gd name="T2" fmla="*/ 28 w 28"/>
                <a:gd name="T3" fmla="*/ 4 h 35"/>
                <a:gd name="T4" fmla="*/ 21 w 28"/>
                <a:gd name="T5" fmla="*/ 6 h 35"/>
                <a:gd name="T6" fmla="*/ 17 w 28"/>
                <a:gd name="T7" fmla="*/ 8 h 35"/>
                <a:gd name="T8" fmla="*/ 13 w 28"/>
                <a:gd name="T9" fmla="*/ 10 h 35"/>
                <a:gd name="T10" fmla="*/ 12 w 28"/>
                <a:gd name="T11" fmla="*/ 12 h 35"/>
                <a:gd name="T12" fmla="*/ 10 w 28"/>
                <a:gd name="T13" fmla="*/ 14 h 35"/>
                <a:gd name="T14" fmla="*/ 10 w 28"/>
                <a:gd name="T15" fmla="*/ 16 h 35"/>
                <a:gd name="T16" fmla="*/ 9 w 28"/>
                <a:gd name="T17" fmla="*/ 20 h 35"/>
                <a:gd name="T18" fmla="*/ 9 w 28"/>
                <a:gd name="T19" fmla="*/ 26 h 35"/>
                <a:gd name="T20" fmla="*/ 6 w 28"/>
                <a:gd name="T21" fmla="*/ 32 h 35"/>
                <a:gd name="T22" fmla="*/ 4 w 28"/>
                <a:gd name="T23" fmla="*/ 34 h 35"/>
                <a:gd name="T24" fmla="*/ 3 w 28"/>
                <a:gd name="T25" fmla="*/ 35 h 35"/>
                <a:gd name="T26" fmla="*/ 3 w 28"/>
                <a:gd name="T27" fmla="*/ 34 h 35"/>
                <a:gd name="T28" fmla="*/ 2 w 28"/>
                <a:gd name="T29" fmla="*/ 31 h 35"/>
                <a:gd name="T30" fmla="*/ 0 w 28"/>
                <a:gd name="T31" fmla="*/ 0 h 35"/>
                <a:gd name="T32" fmla="*/ 26 w 28"/>
                <a:gd name="T3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5">
                  <a:moveTo>
                    <a:pt x="26" y="3"/>
                  </a:moveTo>
                  <a:lnTo>
                    <a:pt x="28" y="4"/>
                  </a:lnTo>
                  <a:lnTo>
                    <a:pt x="21" y="6"/>
                  </a:lnTo>
                  <a:lnTo>
                    <a:pt x="17" y="8"/>
                  </a:lnTo>
                  <a:lnTo>
                    <a:pt x="13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9" y="20"/>
                  </a:lnTo>
                  <a:lnTo>
                    <a:pt x="9" y="26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0" y="0"/>
                  </a:lnTo>
                  <a:lnTo>
                    <a:pt x="2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447">
              <a:extLst>
                <a:ext uri="{FF2B5EF4-FFF2-40B4-BE49-F238E27FC236}">
                  <a16:creationId xmlns:a16="http://schemas.microsoft.com/office/drawing/2014/main" xmlns="" id="{BE2A1925-CD82-47F4-8B81-C04557D08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390" y="3635251"/>
              <a:ext cx="9525" cy="12700"/>
            </a:xfrm>
            <a:custGeom>
              <a:avLst/>
              <a:gdLst>
                <a:gd name="T0" fmla="*/ 23 w 24"/>
                <a:gd name="T1" fmla="*/ 3 h 33"/>
                <a:gd name="T2" fmla="*/ 24 w 24"/>
                <a:gd name="T3" fmla="*/ 3 h 33"/>
                <a:gd name="T4" fmla="*/ 19 w 24"/>
                <a:gd name="T5" fmla="*/ 4 h 33"/>
                <a:gd name="T6" fmla="*/ 14 w 24"/>
                <a:gd name="T7" fmla="*/ 6 h 33"/>
                <a:gd name="T8" fmla="*/ 11 w 24"/>
                <a:gd name="T9" fmla="*/ 9 h 33"/>
                <a:gd name="T10" fmla="*/ 10 w 24"/>
                <a:gd name="T11" fmla="*/ 10 h 33"/>
                <a:gd name="T12" fmla="*/ 8 w 24"/>
                <a:gd name="T13" fmla="*/ 12 h 33"/>
                <a:gd name="T14" fmla="*/ 8 w 24"/>
                <a:gd name="T15" fmla="*/ 14 h 33"/>
                <a:gd name="T16" fmla="*/ 8 w 24"/>
                <a:gd name="T17" fmla="*/ 17 h 33"/>
                <a:gd name="T18" fmla="*/ 7 w 24"/>
                <a:gd name="T19" fmla="*/ 25 h 33"/>
                <a:gd name="T20" fmla="*/ 5 w 24"/>
                <a:gd name="T21" fmla="*/ 30 h 33"/>
                <a:gd name="T22" fmla="*/ 4 w 24"/>
                <a:gd name="T23" fmla="*/ 31 h 33"/>
                <a:gd name="T24" fmla="*/ 2 w 24"/>
                <a:gd name="T25" fmla="*/ 33 h 33"/>
                <a:gd name="T26" fmla="*/ 1 w 24"/>
                <a:gd name="T27" fmla="*/ 31 h 33"/>
                <a:gd name="T28" fmla="*/ 0 w 24"/>
                <a:gd name="T29" fmla="*/ 29 h 33"/>
                <a:gd name="T30" fmla="*/ 0 w 24"/>
                <a:gd name="T31" fmla="*/ 0 h 33"/>
                <a:gd name="T32" fmla="*/ 23 w 24"/>
                <a:gd name="T3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3">
                  <a:moveTo>
                    <a:pt x="23" y="3"/>
                  </a:moveTo>
                  <a:lnTo>
                    <a:pt x="24" y="3"/>
                  </a:lnTo>
                  <a:lnTo>
                    <a:pt x="19" y="4"/>
                  </a:lnTo>
                  <a:lnTo>
                    <a:pt x="14" y="6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7"/>
                  </a:lnTo>
                  <a:lnTo>
                    <a:pt x="7" y="25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3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448">
              <a:extLst>
                <a:ext uri="{FF2B5EF4-FFF2-40B4-BE49-F238E27FC236}">
                  <a16:creationId xmlns:a16="http://schemas.microsoft.com/office/drawing/2014/main" xmlns="" id="{76503A2B-5C0A-46D4-AE3E-B633CED85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940" y="3778126"/>
              <a:ext cx="12700" cy="23813"/>
            </a:xfrm>
            <a:custGeom>
              <a:avLst/>
              <a:gdLst>
                <a:gd name="T0" fmla="*/ 28 w 30"/>
                <a:gd name="T1" fmla="*/ 0 h 59"/>
                <a:gd name="T2" fmla="*/ 30 w 30"/>
                <a:gd name="T3" fmla="*/ 0 h 59"/>
                <a:gd name="T4" fmla="*/ 30 w 30"/>
                <a:gd name="T5" fmla="*/ 1 h 59"/>
                <a:gd name="T6" fmla="*/ 30 w 30"/>
                <a:gd name="T7" fmla="*/ 1 h 59"/>
                <a:gd name="T8" fmla="*/ 30 w 30"/>
                <a:gd name="T9" fmla="*/ 4 h 59"/>
                <a:gd name="T10" fmla="*/ 27 w 30"/>
                <a:gd name="T11" fmla="*/ 8 h 59"/>
                <a:gd name="T12" fmla="*/ 23 w 30"/>
                <a:gd name="T13" fmla="*/ 13 h 59"/>
                <a:gd name="T14" fmla="*/ 19 w 30"/>
                <a:gd name="T15" fmla="*/ 21 h 59"/>
                <a:gd name="T16" fmla="*/ 13 w 30"/>
                <a:gd name="T17" fmla="*/ 28 h 59"/>
                <a:gd name="T18" fmla="*/ 9 w 30"/>
                <a:gd name="T19" fmla="*/ 37 h 59"/>
                <a:gd name="T20" fmla="*/ 6 w 30"/>
                <a:gd name="T21" fmla="*/ 46 h 59"/>
                <a:gd name="T22" fmla="*/ 2 w 30"/>
                <a:gd name="T23" fmla="*/ 59 h 59"/>
                <a:gd name="T24" fmla="*/ 2 w 30"/>
                <a:gd name="T25" fmla="*/ 56 h 59"/>
                <a:gd name="T26" fmla="*/ 0 w 30"/>
                <a:gd name="T27" fmla="*/ 11 h 59"/>
                <a:gd name="T28" fmla="*/ 28 w 30"/>
                <a:gd name="T2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4"/>
                  </a:lnTo>
                  <a:lnTo>
                    <a:pt x="27" y="8"/>
                  </a:lnTo>
                  <a:lnTo>
                    <a:pt x="23" y="13"/>
                  </a:lnTo>
                  <a:lnTo>
                    <a:pt x="19" y="21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6" y="46"/>
                  </a:lnTo>
                  <a:lnTo>
                    <a:pt x="2" y="59"/>
                  </a:lnTo>
                  <a:lnTo>
                    <a:pt x="2" y="56"/>
                  </a:lnTo>
                  <a:lnTo>
                    <a:pt x="0" y="1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449">
              <a:extLst>
                <a:ext uri="{FF2B5EF4-FFF2-40B4-BE49-F238E27FC236}">
                  <a16:creationId xmlns:a16="http://schemas.microsoft.com/office/drawing/2014/main" xmlns="" id="{8654978B-C8FB-46CD-96CB-7C7AE296F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577" y="3792414"/>
              <a:ext cx="11113" cy="22225"/>
            </a:xfrm>
            <a:custGeom>
              <a:avLst/>
              <a:gdLst>
                <a:gd name="T0" fmla="*/ 28 w 30"/>
                <a:gd name="T1" fmla="*/ 0 h 58"/>
                <a:gd name="T2" fmla="*/ 30 w 30"/>
                <a:gd name="T3" fmla="*/ 0 h 58"/>
                <a:gd name="T4" fmla="*/ 30 w 30"/>
                <a:gd name="T5" fmla="*/ 0 h 58"/>
                <a:gd name="T6" fmla="*/ 30 w 30"/>
                <a:gd name="T7" fmla="*/ 1 h 58"/>
                <a:gd name="T8" fmla="*/ 29 w 30"/>
                <a:gd name="T9" fmla="*/ 2 h 58"/>
                <a:gd name="T10" fmla="*/ 27 w 30"/>
                <a:gd name="T11" fmla="*/ 6 h 58"/>
                <a:gd name="T12" fmla="*/ 23 w 30"/>
                <a:gd name="T13" fmla="*/ 13 h 58"/>
                <a:gd name="T14" fmla="*/ 18 w 30"/>
                <a:gd name="T15" fmla="*/ 19 h 58"/>
                <a:gd name="T16" fmla="*/ 13 w 30"/>
                <a:gd name="T17" fmla="*/ 28 h 58"/>
                <a:gd name="T18" fmla="*/ 9 w 30"/>
                <a:gd name="T19" fmla="*/ 35 h 58"/>
                <a:gd name="T20" fmla="*/ 5 w 30"/>
                <a:gd name="T21" fmla="*/ 44 h 58"/>
                <a:gd name="T22" fmla="*/ 2 w 30"/>
                <a:gd name="T23" fmla="*/ 58 h 58"/>
                <a:gd name="T24" fmla="*/ 2 w 30"/>
                <a:gd name="T25" fmla="*/ 56 h 58"/>
                <a:gd name="T26" fmla="*/ 0 w 30"/>
                <a:gd name="T27" fmla="*/ 10 h 58"/>
                <a:gd name="T28" fmla="*/ 28 w 30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8">
                  <a:moveTo>
                    <a:pt x="28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7" y="6"/>
                  </a:lnTo>
                  <a:lnTo>
                    <a:pt x="23" y="13"/>
                  </a:lnTo>
                  <a:lnTo>
                    <a:pt x="18" y="19"/>
                  </a:lnTo>
                  <a:lnTo>
                    <a:pt x="13" y="28"/>
                  </a:lnTo>
                  <a:lnTo>
                    <a:pt x="9" y="35"/>
                  </a:lnTo>
                  <a:lnTo>
                    <a:pt x="5" y="44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0" y="1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450">
              <a:extLst>
                <a:ext uri="{FF2B5EF4-FFF2-40B4-BE49-F238E27FC236}">
                  <a16:creationId xmlns:a16="http://schemas.microsoft.com/office/drawing/2014/main" xmlns="" id="{A0C35022-EEDF-40C4-9FF0-58324D950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215" y="3763839"/>
              <a:ext cx="12700" cy="23813"/>
            </a:xfrm>
            <a:custGeom>
              <a:avLst/>
              <a:gdLst>
                <a:gd name="T0" fmla="*/ 28 w 30"/>
                <a:gd name="T1" fmla="*/ 1 h 59"/>
                <a:gd name="T2" fmla="*/ 30 w 30"/>
                <a:gd name="T3" fmla="*/ 0 h 59"/>
                <a:gd name="T4" fmla="*/ 30 w 30"/>
                <a:gd name="T5" fmla="*/ 1 h 59"/>
                <a:gd name="T6" fmla="*/ 30 w 30"/>
                <a:gd name="T7" fmla="*/ 2 h 59"/>
                <a:gd name="T8" fmla="*/ 29 w 30"/>
                <a:gd name="T9" fmla="*/ 3 h 59"/>
                <a:gd name="T10" fmla="*/ 27 w 30"/>
                <a:gd name="T11" fmla="*/ 7 h 59"/>
                <a:gd name="T12" fmla="*/ 22 w 30"/>
                <a:gd name="T13" fmla="*/ 14 h 59"/>
                <a:gd name="T14" fmla="*/ 18 w 30"/>
                <a:gd name="T15" fmla="*/ 20 h 59"/>
                <a:gd name="T16" fmla="*/ 13 w 30"/>
                <a:gd name="T17" fmla="*/ 29 h 59"/>
                <a:gd name="T18" fmla="*/ 8 w 30"/>
                <a:gd name="T19" fmla="*/ 36 h 59"/>
                <a:gd name="T20" fmla="*/ 5 w 30"/>
                <a:gd name="T21" fmla="*/ 45 h 59"/>
                <a:gd name="T22" fmla="*/ 2 w 30"/>
                <a:gd name="T23" fmla="*/ 59 h 59"/>
                <a:gd name="T24" fmla="*/ 2 w 30"/>
                <a:gd name="T25" fmla="*/ 57 h 59"/>
                <a:gd name="T26" fmla="*/ 0 w 30"/>
                <a:gd name="T27" fmla="*/ 10 h 59"/>
                <a:gd name="T28" fmla="*/ 28 w 30"/>
                <a:gd name="T29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9">
                  <a:moveTo>
                    <a:pt x="28" y="1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7" y="7"/>
                  </a:lnTo>
                  <a:lnTo>
                    <a:pt x="22" y="14"/>
                  </a:lnTo>
                  <a:lnTo>
                    <a:pt x="18" y="20"/>
                  </a:lnTo>
                  <a:lnTo>
                    <a:pt x="13" y="29"/>
                  </a:lnTo>
                  <a:lnTo>
                    <a:pt x="8" y="36"/>
                  </a:lnTo>
                  <a:lnTo>
                    <a:pt x="5" y="45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0" y="10"/>
                  </a:lnTo>
                  <a:lnTo>
                    <a:pt x="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451">
              <a:extLst>
                <a:ext uri="{FF2B5EF4-FFF2-40B4-BE49-F238E27FC236}">
                  <a16:creationId xmlns:a16="http://schemas.microsoft.com/office/drawing/2014/main" xmlns="" id="{FD1266FB-453E-4687-A258-4B72FB0BD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202" y="3787651"/>
              <a:ext cx="17463" cy="19050"/>
            </a:xfrm>
            <a:custGeom>
              <a:avLst/>
              <a:gdLst>
                <a:gd name="T0" fmla="*/ 46 w 46"/>
                <a:gd name="T1" fmla="*/ 1 h 48"/>
                <a:gd name="T2" fmla="*/ 44 w 46"/>
                <a:gd name="T3" fmla="*/ 3 h 48"/>
                <a:gd name="T4" fmla="*/ 32 w 46"/>
                <a:gd name="T5" fmla="*/ 9 h 48"/>
                <a:gd name="T6" fmla="*/ 24 w 46"/>
                <a:gd name="T7" fmla="*/ 13 h 48"/>
                <a:gd name="T8" fmla="*/ 17 w 46"/>
                <a:gd name="T9" fmla="*/ 18 h 48"/>
                <a:gd name="T10" fmla="*/ 13 w 46"/>
                <a:gd name="T11" fmla="*/ 21 h 48"/>
                <a:gd name="T12" fmla="*/ 11 w 46"/>
                <a:gd name="T13" fmla="*/ 25 h 48"/>
                <a:gd name="T14" fmla="*/ 9 w 46"/>
                <a:gd name="T15" fmla="*/ 29 h 48"/>
                <a:gd name="T16" fmla="*/ 8 w 46"/>
                <a:gd name="T17" fmla="*/ 34 h 48"/>
                <a:gd name="T18" fmla="*/ 6 w 46"/>
                <a:gd name="T19" fmla="*/ 44 h 48"/>
                <a:gd name="T20" fmla="*/ 4 w 46"/>
                <a:gd name="T21" fmla="*/ 48 h 48"/>
                <a:gd name="T22" fmla="*/ 1 w 46"/>
                <a:gd name="T23" fmla="*/ 47 h 48"/>
                <a:gd name="T24" fmla="*/ 0 w 46"/>
                <a:gd name="T25" fmla="*/ 46 h 48"/>
                <a:gd name="T26" fmla="*/ 1 w 46"/>
                <a:gd name="T27" fmla="*/ 0 h 48"/>
                <a:gd name="T28" fmla="*/ 46 w 46"/>
                <a:gd name="T2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48">
                  <a:moveTo>
                    <a:pt x="46" y="1"/>
                  </a:moveTo>
                  <a:lnTo>
                    <a:pt x="44" y="3"/>
                  </a:lnTo>
                  <a:lnTo>
                    <a:pt x="32" y="9"/>
                  </a:lnTo>
                  <a:lnTo>
                    <a:pt x="24" y="13"/>
                  </a:lnTo>
                  <a:lnTo>
                    <a:pt x="17" y="18"/>
                  </a:lnTo>
                  <a:lnTo>
                    <a:pt x="13" y="21"/>
                  </a:lnTo>
                  <a:lnTo>
                    <a:pt x="11" y="25"/>
                  </a:lnTo>
                  <a:lnTo>
                    <a:pt x="9" y="29"/>
                  </a:lnTo>
                  <a:lnTo>
                    <a:pt x="8" y="34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1" y="0"/>
                  </a:lnTo>
                  <a:lnTo>
                    <a:pt x="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452">
              <a:extLst>
                <a:ext uri="{FF2B5EF4-FFF2-40B4-BE49-F238E27FC236}">
                  <a16:creationId xmlns:a16="http://schemas.microsoft.com/office/drawing/2014/main" xmlns="" id="{BA6119DE-55B3-4B0D-A6F3-2D7FCFC1E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577" y="3698751"/>
              <a:ext cx="4763" cy="30163"/>
            </a:xfrm>
            <a:custGeom>
              <a:avLst/>
              <a:gdLst>
                <a:gd name="T0" fmla="*/ 11 w 12"/>
                <a:gd name="T1" fmla="*/ 0 h 74"/>
                <a:gd name="T2" fmla="*/ 12 w 12"/>
                <a:gd name="T3" fmla="*/ 69 h 74"/>
                <a:gd name="T4" fmla="*/ 0 w 12"/>
                <a:gd name="T5" fmla="*/ 74 h 74"/>
                <a:gd name="T6" fmla="*/ 3 w 12"/>
                <a:gd name="T7" fmla="*/ 0 h 74"/>
                <a:gd name="T8" fmla="*/ 11 w 12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4">
                  <a:moveTo>
                    <a:pt x="11" y="0"/>
                  </a:moveTo>
                  <a:lnTo>
                    <a:pt x="12" y="69"/>
                  </a:lnTo>
                  <a:lnTo>
                    <a:pt x="0" y="74"/>
                  </a:lnTo>
                  <a:lnTo>
                    <a:pt x="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453">
              <a:extLst>
                <a:ext uri="{FF2B5EF4-FFF2-40B4-BE49-F238E27FC236}">
                  <a16:creationId xmlns:a16="http://schemas.microsoft.com/office/drawing/2014/main" xmlns="" id="{6179D108-38D2-42C9-827A-F969CF6AE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240" y="3644776"/>
              <a:ext cx="3175" cy="26988"/>
            </a:xfrm>
            <a:custGeom>
              <a:avLst/>
              <a:gdLst>
                <a:gd name="T0" fmla="*/ 10 w 10"/>
                <a:gd name="T1" fmla="*/ 0 h 68"/>
                <a:gd name="T2" fmla="*/ 10 w 10"/>
                <a:gd name="T3" fmla="*/ 64 h 68"/>
                <a:gd name="T4" fmla="*/ 0 w 10"/>
                <a:gd name="T5" fmla="*/ 68 h 68"/>
                <a:gd name="T6" fmla="*/ 0 w 10"/>
                <a:gd name="T7" fmla="*/ 5 h 68"/>
                <a:gd name="T8" fmla="*/ 10 w 10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8">
                  <a:moveTo>
                    <a:pt x="10" y="0"/>
                  </a:moveTo>
                  <a:lnTo>
                    <a:pt x="10" y="64"/>
                  </a:lnTo>
                  <a:lnTo>
                    <a:pt x="0" y="68"/>
                  </a:lnTo>
                  <a:lnTo>
                    <a:pt x="0" y="5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454">
              <a:extLst>
                <a:ext uri="{FF2B5EF4-FFF2-40B4-BE49-F238E27FC236}">
                  <a16:creationId xmlns:a16="http://schemas.microsoft.com/office/drawing/2014/main" xmlns="" id="{CA863CC4-6C56-44AE-A952-AAB7495A7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465" y="3487614"/>
              <a:ext cx="733425" cy="401638"/>
            </a:xfrm>
            <a:custGeom>
              <a:avLst/>
              <a:gdLst>
                <a:gd name="T0" fmla="*/ 38 w 1848"/>
                <a:gd name="T1" fmla="*/ 7 h 1014"/>
                <a:gd name="T2" fmla="*/ 83 w 1848"/>
                <a:gd name="T3" fmla="*/ 28 h 1014"/>
                <a:gd name="T4" fmla="*/ 120 w 1848"/>
                <a:gd name="T5" fmla="*/ 63 h 1014"/>
                <a:gd name="T6" fmla="*/ 150 w 1848"/>
                <a:gd name="T7" fmla="*/ 106 h 1014"/>
                <a:gd name="T8" fmla="*/ 187 w 1848"/>
                <a:gd name="T9" fmla="*/ 192 h 1014"/>
                <a:gd name="T10" fmla="*/ 204 w 1848"/>
                <a:gd name="T11" fmla="*/ 287 h 1014"/>
                <a:gd name="T12" fmla="*/ 214 w 1848"/>
                <a:gd name="T13" fmla="*/ 357 h 1014"/>
                <a:gd name="T14" fmla="*/ 245 w 1848"/>
                <a:gd name="T15" fmla="*/ 435 h 1014"/>
                <a:gd name="T16" fmla="*/ 282 w 1848"/>
                <a:gd name="T17" fmla="*/ 490 h 1014"/>
                <a:gd name="T18" fmla="*/ 323 w 1848"/>
                <a:gd name="T19" fmla="*/ 532 h 1014"/>
                <a:gd name="T20" fmla="*/ 377 w 1848"/>
                <a:gd name="T21" fmla="*/ 568 h 1014"/>
                <a:gd name="T22" fmla="*/ 453 w 1848"/>
                <a:gd name="T23" fmla="*/ 610 h 1014"/>
                <a:gd name="T24" fmla="*/ 606 w 1848"/>
                <a:gd name="T25" fmla="*/ 704 h 1014"/>
                <a:gd name="T26" fmla="*/ 801 w 1848"/>
                <a:gd name="T27" fmla="*/ 845 h 1014"/>
                <a:gd name="T28" fmla="*/ 915 w 1848"/>
                <a:gd name="T29" fmla="*/ 926 h 1014"/>
                <a:gd name="T30" fmla="*/ 990 w 1848"/>
                <a:gd name="T31" fmla="*/ 960 h 1014"/>
                <a:gd name="T32" fmla="*/ 1072 w 1848"/>
                <a:gd name="T33" fmla="*/ 983 h 1014"/>
                <a:gd name="T34" fmla="*/ 1162 w 1848"/>
                <a:gd name="T35" fmla="*/ 997 h 1014"/>
                <a:gd name="T36" fmla="*/ 1264 w 1848"/>
                <a:gd name="T37" fmla="*/ 1004 h 1014"/>
                <a:gd name="T38" fmla="*/ 1390 w 1848"/>
                <a:gd name="T39" fmla="*/ 991 h 1014"/>
                <a:gd name="T40" fmla="*/ 1476 w 1848"/>
                <a:gd name="T41" fmla="*/ 959 h 1014"/>
                <a:gd name="T42" fmla="*/ 1529 w 1848"/>
                <a:gd name="T43" fmla="*/ 920 h 1014"/>
                <a:gd name="T44" fmla="*/ 1553 w 1848"/>
                <a:gd name="T45" fmla="*/ 888 h 1014"/>
                <a:gd name="T46" fmla="*/ 1568 w 1848"/>
                <a:gd name="T47" fmla="*/ 866 h 1014"/>
                <a:gd name="T48" fmla="*/ 1594 w 1848"/>
                <a:gd name="T49" fmla="*/ 842 h 1014"/>
                <a:gd name="T50" fmla="*/ 1647 w 1848"/>
                <a:gd name="T51" fmla="*/ 822 h 1014"/>
                <a:gd name="T52" fmla="*/ 1738 w 1848"/>
                <a:gd name="T53" fmla="*/ 775 h 1014"/>
                <a:gd name="T54" fmla="*/ 1794 w 1848"/>
                <a:gd name="T55" fmla="*/ 732 h 1014"/>
                <a:gd name="T56" fmla="*/ 1831 w 1848"/>
                <a:gd name="T57" fmla="*/ 681 h 1014"/>
                <a:gd name="T58" fmla="*/ 1845 w 1848"/>
                <a:gd name="T59" fmla="*/ 665 h 1014"/>
                <a:gd name="T60" fmla="*/ 1820 w 1848"/>
                <a:gd name="T61" fmla="*/ 711 h 1014"/>
                <a:gd name="T62" fmla="*/ 1758 w 1848"/>
                <a:gd name="T63" fmla="*/ 772 h 1014"/>
                <a:gd name="T64" fmla="*/ 1687 w 1848"/>
                <a:gd name="T65" fmla="*/ 815 h 1014"/>
                <a:gd name="T66" fmla="*/ 1625 w 1848"/>
                <a:gd name="T67" fmla="*/ 840 h 1014"/>
                <a:gd name="T68" fmla="*/ 1590 w 1848"/>
                <a:gd name="T69" fmla="*/ 853 h 1014"/>
                <a:gd name="T70" fmla="*/ 1553 w 1848"/>
                <a:gd name="T71" fmla="*/ 904 h 1014"/>
                <a:gd name="T72" fmla="*/ 1511 w 1848"/>
                <a:gd name="T73" fmla="*/ 949 h 1014"/>
                <a:gd name="T74" fmla="*/ 1446 w 1848"/>
                <a:gd name="T75" fmla="*/ 987 h 1014"/>
                <a:gd name="T76" fmla="*/ 1349 w 1848"/>
                <a:gd name="T77" fmla="*/ 1009 h 1014"/>
                <a:gd name="T78" fmla="*/ 1227 w 1848"/>
                <a:gd name="T79" fmla="*/ 1012 h 1014"/>
                <a:gd name="T80" fmla="*/ 1137 w 1848"/>
                <a:gd name="T81" fmla="*/ 1004 h 1014"/>
                <a:gd name="T82" fmla="*/ 1040 w 1848"/>
                <a:gd name="T83" fmla="*/ 983 h 1014"/>
                <a:gd name="T84" fmla="*/ 918 w 1848"/>
                <a:gd name="T85" fmla="*/ 937 h 1014"/>
                <a:gd name="T86" fmla="*/ 827 w 1848"/>
                <a:gd name="T87" fmla="*/ 881 h 1014"/>
                <a:gd name="T88" fmla="*/ 804 w 1848"/>
                <a:gd name="T89" fmla="*/ 863 h 1014"/>
                <a:gd name="T90" fmla="*/ 702 w 1848"/>
                <a:gd name="T91" fmla="*/ 785 h 1014"/>
                <a:gd name="T92" fmla="*/ 545 w 1848"/>
                <a:gd name="T93" fmla="*/ 676 h 1014"/>
                <a:gd name="T94" fmla="*/ 432 w 1848"/>
                <a:gd name="T95" fmla="*/ 609 h 1014"/>
                <a:gd name="T96" fmla="*/ 386 w 1848"/>
                <a:gd name="T97" fmla="*/ 588 h 1014"/>
                <a:gd name="T98" fmla="*/ 340 w 1848"/>
                <a:gd name="T99" fmla="*/ 556 h 1014"/>
                <a:gd name="T100" fmla="*/ 292 w 1848"/>
                <a:gd name="T101" fmla="*/ 511 h 1014"/>
                <a:gd name="T102" fmla="*/ 236 w 1848"/>
                <a:gd name="T103" fmla="*/ 431 h 1014"/>
                <a:gd name="T104" fmla="*/ 205 w 1848"/>
                <a:gd name="T105" fmla="*/ 355 h 1014"/>
                <a:gd name="T106" fmla="*/ 197 w 1848"/>
                <a:gd name="T107" fmla="*/ 307 h 1014"/>
                <a:gd name="T108" fmla="*/ 182 w 1848"/>
                <a:gd name="T109" fmla="*/ 209 h 1014"/>
                <a:gd name="T110" fmla="*/ 157 w 1848"/>
                <a:gd name="T111" fmla="*/ 134 h 1014"/>
                <a:gd name="T112" fmla="*/ 124 w 1848"/>
                <a:gd name="T113" fmla="*/ 80 h 1014"/>
                <a:gd name="T114" fmla="*/ 90 w 1848"/>
                <a:gd name="T115" fmla="*/ 44 h 1014"/>
                <a:gd name="T116" fmla="*/ 57 w 1848"/>
                <a:gd name="T117" fmla="*/ 22 h 1014"/>
                <a:gd name="T118" fmla="*/ 9 w 1848"/>
                <a:gd name="T119" fmla="*/ 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8" h="1014">
                  <a:moveTo>
                    <a:pt x="0" y="0"/>
                  </a:moveTo>
                  <a:lnTo>
                    <a:pt x="13" y="1"/>
                  </a:lnTo>
                  <a:lnTo>
                    <a:pt x="26" y="3"/>
                  </a:lnTo>
                  <a:lnTo>
                    <a:pt x="38" y="7"/>
                  </a:lnTo>
                  <a:lnTo>
                    <a:pt x="50" y="11"/>
                  </a:lnTo>
                  <a:lnTo>
                    <a:pt x="62" y="16"/>
                  </a:lnTo>
                  <a:lnTo>
                    <a:pt x="73" y="22"/>
                  </a:lnTo>
                  <a:lnTo>
                    <a:pt x="83" y="28"/>
                  </a:lnTo>
                  <a:lnTo>
                    <a:pt x="93" y="36"/>
                  </a:lnTo>
                  <a:lnTo>
                    <a:pt x="103" y="44"/>
                  </a:lnTo>
                  <a:lnTo>
                    <a:pt x="112" y="53"/>
                  </a:lnTo>
                  <a:lnTo>
                    <a:pt x="120" y="63"/>
                  </a:lnTo>
                  <a:lnTo>
                    <a:pt x="129" y="73"/>
                  </a:lnTo>
                  <a:lnTo>
                    <a:pt x="136" y="83"/>
                  </a:lnTo>
                  <a:lnTo>
                    <a:pt x="144" y="95"/>
                  </a:lnTo>
                  <a:lnTo>
                    <a:pt x="150" y="106"/>
                  </a:lnTo>
                  <a:lnTo>
                    <a:pt x="158" y="118"/>
                  </a:lnTo>
                  <a:lnTo>
                    <a:pt x="169" y="141"/>
                  </a:lnTo>
                  <a:lnTo>
                    <a:pt x="179" y="167"/>
                  </a:lnTo>
                  <a:lnTo>
                    <a:pt x="187" y="192"/>
                  </a:lnTo>
                  <a:lnTo>
                    <a:pt x="195" y="217"/>
                  </a:lnTo>
                  <a:lnTo>
                    <a:pt x="199" y="242"/>
                  </a:lnTo>
                  <a:lnTo>
                    <a:pt x="202" y="265"/>
                  </a:lnTo>
                  <a:lnTo>
                    <a:pt x="204" y="287"/>
                  </a:lnTo>
                  <a:lnTo>
                    <a:pt x="204" y="307"/>
                  </a:lnTo>
                  <a:lnTo>
                    <a:pt x="205" y="318"/>
                  </a:lnTo>
                  <a:lnTo>
                    <a:pt x="210" y="341"/>
                  </a:lnTo>
                  <a:lnTo>
                    <a:pt x="214" y="357"/>
                  </a:lnTo>
                  <a:lnTo>
                    <a:pt x="219" y="374"/>
                  </a:lnTo>
                  <a:lnTo>
                    <a:pt x="226" y="394"/>
                  </a:lnTo>
                  <a:lnTo>
                    <a:pt x="235" y="414"/>
                  </a:lnTo>
                  <a:lnTo>
                    <a:pt x="245" y="435"/>
                  </a:lnTo>
                  <a:lnTo>
                    <a:pt x="258" y="457"/>
                  </a:lnTo>
                  <a:lnTo>
                    <a:pt x="265" y="468"/>
                  </a:lnTo>
                  <a:lnTo>
                    <a:pt x="273" y="479"/>
                  </a:lnTo>
                  <a:lnTo>
                    <a:pt x="282" y="490"/>
                  </a:lnTo>
                  <a:lnTo>
                    <a:pt x="291" y="500"/>
                  </a:lnTo>
                  <a:lnTo>
                    <a:pt x="300" y="511"/>
                  </a:lnTo>
                  <a:lnTo>
                    <a:pt x="311" y="521"/>
                  </a:lnTo>
                  <a:lnTo>
                    <a:pt x="323" y="532"/>
                  </a:lnTo>
                  <a:lnTo>
                    <a:pt x="335" y="541"/>
                  </a:lnTo>
                  <a:lnTo>
                    <a:pt x="348" y="550"/>
                  </a:lnTo>
                  <a:lnTo>
                    <a:pt x="362" y="560"/>
                  </a:lnTo>
                  <a:lnTo>
                    <a:pt x="377" y="568"/>
                  </a:lnTo>
                  <a:lnTo>
                    <a:pt x="392" y="576"/>
                  </a:lnTo>
                  <a:lnTo>
                    <a:pt x="397" y="581"/>
                  </a:lnTo>
                  <a:lnTo>
                    <a:pt x="425" y="595"/>
                  </a:lnTo>
                  <a:lnTo>
                    <a:pt x="453" y="610"/>
                  </a:lnTo>
                  <a:lnTo>
                    <a:pt x="479" y="624"/>
                  </a:lnTo>
                  <a:lnTo>
                    <a:pt x="505" y="640"/>
                  </a:lnTo>
                  <a:lnTo>
                    <a:pt x="556" y="672"/>
                  </a:lnTo>
                  <a:lnTo>
                    <a:pt x="606" y="704"/>
                  </a:lnTo>
                  <a:lnTo>
                    <a:pt x="654" y="739"/>
                  </a:lnTo>
                  <a:lnTo>
                    <a:pt x="702" y="773"/>
                  </a:lnTo>
                  <a:lnTo>
                    <a:pt x="751" y="809"/>
                  </a:lnTo>
                  <a:lnTo>
                    <a:pt x="801" y="845"/>
                  </a:lnTo>
                  <a:lnTo>
                    <a:pt x="830" y="870"/>
                  </a:lnTo>
                  <a:lnTo>
                    <a:pt x="859" y="891"/>
                  </a:lnTo>
                  <a:lnTo>
                    <a:pt x="887" y="910"/>
                  </a:lnTo>
                  <a:lnTo>
                    <a:pt x="915" y="926"/>
                  </a:lnTo>
                  <a:lnTo>
                    <a:pt x="934" y="935"/>
                  </a:lnTo>
                  <a:lnTo>
                    <a:pt x="952" y="943"/>
                  </a:lnTo>
                  <a:lnTo>
                    <a:pt x="971" y="952"/>
                  </a:lnTo>
                  <a:lnTo>
                    <a:pt x="990" y="960"/>
                  </a:lnTo>
                  <a:lnTo>
                    <a:pt x="1010" y="966"/>
                  </a:lnTo>
                  <a:lnTo>
                    <a:pt x="1030" y="973"/>
                  </a:lnTo>
                  <a:lnTo>
                    <a:pt x="1051" y="978"/>
                  </a:lnTo>
                  <a:lnTo>
                    <a:pt x="1072" y="983"/>
                  </a:lnTo>
                  <a:lnTo>
                    <a:pt x="1093" y="988"/>
                  </a:lnTo>
                  <a:lnTo>
                    <a:pt x="1116" y="992"/>
                  </a:lnTo>
                  <a:lnTo>
                    <a:pt x="1138" y="995"/>
                  </a:lnTo>
                  <a:lnTo>
                    <a:pt x="1162" y="997"/>
                  </a:lnTo>
                  <a:lnTo>
                    <a:pt x="1187" y="1001"/>
                  </a:lnTo>
                  <a:lnTo>
                    <a:pt x="1212" y="1002"/>
                  </a:lnTo>
                  <a:lnTo>
                    <a:pt x="1238" y="1003"/>
                  </a:lnTo>
                  <a:lnTo>
                    <a:pt x="1264" y="1004"/>
                  </a:lnTo>
                  <a:lnTo>
                    <a:pt x="1299" y="1003"/>
                  </a:lnTo>
                  <a:lnTo>
                    <a:pt x="1332" y="1001"/>
                  </a:lnTo>
                  <a:lnTo>
                    <a:pt x="1362" y="996"/>
                  </a:lnTo>
                  <a:lnTo>
                    <a:pt x="1390" y="991"/>
                  </a:lnTo>
                  <a:lnTo>
                    <a:pt x="1415" y="984"/>
                  </a:lnTo>
                  <a:lnTo>
                    <a:pt x="1437" y="977"/>
                  </a:lnTo>
                  <a:lnTo>
                    <a:pt x="1458" y="968"/>
                  </a:lnTo>
                  <a:lnTo>
                    <a:pt x="1476" y="959"/>
                  </a:lnTo>
                  <a:lnTo>
                    <a:pt x="1492" y="949"/>
                  </a:lnTo>
                  <a:lnTo>
                    <a:pt x="1506" y="939"/>
                  </a:lnTo>
                  <a:lnTo>
                    <a:pt x="1518" y="929"/>
                  </a:lnTo>
                  <a:lnTo>
                    <a:pt x="1529" y="920"/>
                  </a:lnTo>
                  <a:lnTo>
                    <a:pt x="1538" y="911"/>
                  </a:lnTo>
                  <a:lnTo>
                    <a:pt x="1544" y="902"/>
                  </a:lnTo>
                  <a:lnTo>
                    <a:pt x="1550" y="895"/>
                  </a:lnTo>
                  <a:lnTo>
                    <a:pt x="1553" y="888"/>
                  </a:lnTo>
                  <a:lnTo>
                    <a:pt x="1556" y="882"/>
                  </a:lnTo>
                  <a:lnTo>
                    <a:pt x="1560" y="876"/>
                  </a:lnTo>
                  <a:lnTo>
                    <a:pt x="1565" y="869"/>
                  </a:lnTo>
                  <a:lnTo>
                    <a:pt x="1568" y="866"/>
                  </a:lnTo>
                  <a:lnTo>
                    <a:pt x="1571" y="863"/>
                  </a:lnTo>
                  <a:lnTo>
                    <a:pt x="1576" y="857"/>
                  </a:lnTo>
                  <a:lnTo>
                    <a:pt x="1586" y="849"/>
                  </a:lnTo>
                  <a:lnTo>
                    <a:pt x="1594" y="842"/>
                  </a:lnTo>
                  <a:lnTo>
                    <a:pt x="1601" y="837"/>
                  </a:lnTo>
                  <a:lnTo>
                    <a:pt x="1608" y="833"/>
                  </a:lnTo>
                  <a:lnTo>
                    <a:pt x="1623" y="828"/>
                  </a:lnTo>
                  <a:lnTo>
                    <a:pt x="1647" y="822"/>
                  </a:lnTo>
                  <a:lnTo>
                    <a:pt x="1676" y="809"/>
                  </a:lnTo>
                  <a:lnTo>
                    <a:pt x="1707" y="794"/>
                  </a:lnTo>
                  <a:lnTo>
                    <a:pt x="1723" y="785"/>
                  </a:lnTo>
                  <a:lnTo>
                    <a:pt x="1738" y="775"/>
                  </a:lnTo>
                  <a:lnTo>
                    <a:pt x="1753" y="766"/>
                  </a:lnTo>
                  <a:lnTo>
                    <a:pt x="1767" y="755"/>
                  </a:lnTo>
                  <a:lnTo>
                    <a:pt x="1781" y="744"/>
                  </a:lnTo>
                  <a:lnTo>
                    <a:pt x="1794" y="732"/>
                  </a:lnTo>
                  <a:lnTo>
                    <a:pt x="1805" y="720"/>
                  </a:lnTo>
                  <a:lnTo>
                    <a:pt x="1816" y="708"/>
                  </a:lnTo>
                  <a:lnTo>
                    <a:pt x="1825" y="695"/>
                  </a:lnTo>
                  <a:lnTo>
                    <a:pt x="1831" y="681"/>
                  </a:lnTo>
                  <a:lnTo>
                    <a:pt x="1836" y="669"/>
                  </a:lnTo>
                  <a:lnTo>
                    <a:pt x="1840" y="655"/>
                  </a:lnTo>
                  <a:lnTo>
                    <a:pt x="1848" y="656"/>
                  </a:lnTo>
                  <a:lnTo>
                    <a:pt x="1845" y="665"/>
                  </a:lnTo>
                  <a:lnTo>
                    <a:pt x="1842" y="675"/>
                  </a:lnTo>
                  <a:lnTo>
                    <a:pt x="1838" y="685"/>
                  </a:lnTo>
                  <a:lnTo>
                    <a:pt x="1832" y="693"/>
                  </a:lnTo>
                  <a:lnTo>
                    <a:pt x="1820" y="711"/>
                  </a:lnTo>
                  <a:lnTo>
                    <a:pt x="1806" y="728"/>
                  </a:lnTo>
                  <a:lnTo>
                    <a:pt x="1791" y="743"/>
                  </a:lnTo>
                  <a:lnTo>
                    <a:pt x="1775" y="758"/>
                  </a:lnTo>
                  <a:lnTo>
                    <a:pt x="1758" y="772"/>
                  </a:lnTo>
                  <a:lnTo>
                    <a:pt x="1740" y="785"/>
                  </a:lnTo>
                  <a:lnTo>
                    <a:pt x="1722" y="796"/>
                  </a:lnTo>
                  <a:lnTo>
                    <a:pt x="1704" y="807"/>
                  </a:lnTo>
                  <a:lnTo>
                    <a:pt x="1687" y="815"/>
                  </a:lnTo>
                  <a:lnTo>
                    <a:pt x="1669" y="824"/>
                  </a:lnTo>
                  <a:lnTo>
                    <a:pt x="1653" y="830"/>
                  </a:lnTo>
                  <a:lnTo>
                    <a:pt x="1638" y="836"/>
                  </a:lnTo>
                  <a:lnTo>
                    <a:pt x="1625" y="840"/>
                  </a:lnTo>
                  <a:lnTo>
                    <a:pt x="1614" y="842"/>
                  </a:lnTo>
                  <a:lnTo>
                    <a:pt x="1606" y="844"/>
                  </a:lnTo>
                  <a:lnTo>
                    <a:pt x="1597" y="849"/>
                  </a:lnTo>
                  <a:lnTo>
                    <a:pt x="1590" y="853"/>
                  </a:lnTo>
                  <a:lnTo>
                    <a:pt x="1584" y="859"/>
                  </a:lnTo>
                  <a:lnTo>
                    <a:pt x="1572" y="874"/>
                  </a:lnTo>
                  <a:lnTo>
                    <a:pt x="1560" y="892"/>
                  </a:lnTo>
                  <a:lnTo>
                    <a:pt x="1553" y="904"/>
                  </a:lnTo>
                  <a:lnTo>
                    <a:pt x="1544" y="915"/>
                  </a:lnTo>
                  <a:lnTo>
                    <a:pt x="1534" y="926"/>
                  </a:lnTo>
                  <a:lnTo>
                    <a:pt x="1524" y="938"/>
                  </a:lnTo>
                  <a:lnTo>
                    <a:pt x="1511" y="949"/>
                  </a:lnTo>
                  <a:lnTo>
                    <a:pt x="1498" y="960"/>
                  </a:lnTo>
                  <a:lnTo>
                    <a:pt x="1482" y="969"/>
                  </a:lnTo>
                  <a:lnTo>
                    <a:pt x="1464" y="978"/>
                  </a:lnTo>
                  <a:lnTo>
                    <a:pt x="1446" y="987"/>
                  </a:lnTo>
                  <a:lnTo>
                    <a:pt x="1424" y="994"/>
                  </a:lnTo>
                  <a:lnTo>
                    <a:pt x="1402" y="1001"/>
                  </a:lnTo>
                  <a:lnTo>
                    <a:pt x="1377" y="1005"/>
                  </a:lnTo>
                  <a:lnTo>
                    <a:pt x="1349" y="1009"/>
                  </a:lnTo>
                  <a:lnTo>
                    <a:pt x="1319" y="1012"/>
                  </a:lnTo>
                  <a:lnTo>
                    <a:pt x="1286" y="1014"/>
                  </a:lnTo>
                  <a:lnTo>
                    <a:pt x="1252" y="1012"/>
                  </a:lnTo>
                  <a:lnTo>
                    <a:pt x="1227" y="1012"/>
                  </a:lnTo>
                  <a:lnTo>
                    <a:pt x="1203" y="1010"/>
                  </a:lnTo>
                  <a:lnTo>
                    <a:pt x="1181" y="1009"/>
                  </a:lnTo>
                  <a:lnTo>
                    <a:pt x="1159" y="1007"/>
                  </a:lnTo>
                  <a:lnTo>
                    <a:pt x="1137" y="1004"/>
                  </a:lnTo>
                  <a:lnTo>
                    <a:pt x="1116" y="1001"/>
                  </a:lnTo>
                  <a:lnTo>
                    <a:pt x="1096" y="996"/>
                  </a:lnTo>
                  <a:lnTo>
                    <a:pt x="1077" y="992"/>
                  </a:lnTo>
                  <a:lnTo>
                    <a:pt x="1040" y="983"/>
                  </a:lnTo>
                  <a:lnTo>
                    <a:pt x="1006" y="973"/>
                  </a:lnTo>
                  <a:lnTo>
                    <a:pt x="973" y="961"/>
                  </a:lnTo>
                  <a:lnTo>
                    <a:pt x="945" y="949"/>
                  </a:lnTo>
                  <a:lnTo>
                    <a:pt x="918" y="937"/>
                  </a:lnTo>
                  <a:lnTo>
                    <a:pt x="895" y="924"/>
                  </a:lnTo>
                  <a:lnTo>
                    <a:pt x="874" y="912"/>
                  </a:lnTo>
                  <a:lnTo>
                    <a:pt x="856" y="900"/>
                  </a:lnTo>
                  <a:lnTo>
                    <a:pt x="827" y="881"/>
                  </a:lnTo>
                  <a:lnTo>
                    <a:pt x="808" y="866"/>
                  </a:lnTo>
                  <a:lnTo>
                    <a:pt x="806" y="865"/>
                  </a:lnTo>
                  <a:lnTo>
                    <a:pt x="806" y="865"/>
                  </a:lnTo>
                  <a:lnTo>
                    <a:pt x="804" y="863"/>
                  </a:lnTo>
                  <a:lnTo>
                    <a:pt x="788" y="850"/>
                  </a:lnTo>
                  <a:lnTo>
                    <a:pt x="764" y="832"/>
                  </a:lnTo>
                  <a:lnTo>
                    <a:pt x="735" y="810"/>
                  </a:lnTo>
                  <a:lnTo>
                    <a:pt x="702" y="785"/>
                  </a:lnTo>
                  <a:lnTo>
                    <a:pt x="664" y="758"/>
                  </a:lnTo>
                  <a:lnTo>
                    <a:pt x="625" y="730"/>
                  </a:lnTo>
                  <a:lnTo>
                    <a:pt x="585" y="702"/>
                  </a:lnTo>
                  <a:lnTo>
                    <a:pt x="545" y="676"/>
                  </a:lnTo>
                  <a:lnTo>
                    <a:pt x="513" y="656"/>
                  </a:lnTo>
                  <a:lnTo>
                    <a:pt x="483" y="637"/>
                  </a:lnTo>
                  <a:lnTo>
                    <a:pt x="456" y="622"/>
                  </a:lnTo>
                  <a:lnTo>
                    <a:pt x="432" y="609"/>
                  </a:lnTo>
                  <a:lnTo>
                    <a:pt x="411" y="598"/>
                  </a:lnTo>
                  <a:lnTo>
                    <a:pt x="397" y="592"/>
                  </a:lnTo>
                  <a:lnTo>
                    <a:pt x="389" y="588"/>
                  </a:lnTo>
                  <a:lnTo>
                    <a:pt x="386" y="588"/>
                  </a:lnTo>
                  <a:lnTo>
                    <a:pt x="386" y="588"/>
                  </a:lnTo>
                  <a:lnTo>
                    <a:pt x="369" y="577"/>
                  </a:lnTo>
                  <a:lnTo>
                    <a:pt x="354" y="567"/>
                  </a:lnTo>
                  <a:lnTo>
                    <a:pt x="340" y="556"/>
                  </a:lnTo>
                  <a:lnTo>
                    <a:pt x="326" y="545"/>
                  </a:lnTo>
                  <a:lnTo>
                    <a:pt x="314" y="534"/>
                  </a:lnTo>
                  <a:lnTo>
                    <a:pt x="302" y="523"/>
                  </a:lnTo>
                  <a:lnTo>
                    <a:pt x="292" y="511"/>
                  </a:lnTo>
                  <a:lnTo>
                    <a:pt x="281" y="499"/>
                  </a:lnTo>
                  <a:lnTo>
                    <a:pt x="264" y="477"/>
                  </a:lnTo>
                  <a:lnTo>
                    <a:pt x="247" y="454"/>
                  </a:lnTo>
                  <a:lnTo>
                    <a:pt x="236" y="431"/>
                  </a:lnTo>
                  <a:lnTo>
                    <a:pt x="225" y="411"/>
                  </a:lnTo>
                  <a:lnTo>
                    <a:pt x="216" y="390"/>
                  </a:lnTo>
                  <a:lnTo>
                    <a:pt x="210" y="372"/>
                  </a:lnTo>
                  <a:lnTo>
                    <a:pt x="205" y="355"/>
                  </a:lnTo>
                  <a:lnTo>
                    <a:pt x="202" y="340"/>
                  </a:lnTo>
                  <a:lnTo>
                    <a:pt x="198" y="318"/>
                  </a:lnTo>
                  <a:lnTo>
                    <a:pt x="197" y="307"/>
                  </a:lnTo>
                  <a:lnTo>
                    <a:pt x="197" y="307"/>
                  </a:lnTo>
                  <a:lnTo>
                    <a:pt x="195" y="280"/>
                  </a:lnTo>
                  <a:lnTo>
                    <a:pt x="191" y="255"/>
                  </a:lnTo>
                  <a:lnTo>
                    <a:pt x="187" y="231"/>
                  </a:lnTo>
                  <a:lnTo>
                    <a:pt x="182" y="209"/>
                  </a:lnTo>
                  <a:lnTo>
                    <a:pt x="176" y="188"/>
                  </a:lnTo>
                  <a:lnTo>
                    <a:pt x="170" y="168"/>
                  </a:lnTo>
                  <a:lnTo>
                    <a:pt x="163" y="151"/>
                  </a:lnTo>
                  <a:lnTo>
                    <a:pt x="157" y="134"/>
                  </a:lnTo>
                  <a:lnTo>
                    <a:pt x="149" y="119"/>
                  </a:lnTo>
                  <a:lnTo>
                    <a:pt x="141" y="105"/>
                  </a:lnTo>
                  <a:lnTo>
                    <a:pt x="133" y="92"/>
                  </a:lnTo>
                  <a:lnTo>
                    <a:pt x="124" y="80"/>
                  </a:lnTo>
                  <a:lnTo>
                    <a:pt x="116" y="70"/>
                  </a:lnTo>
                  <a:lnTo>
                    <a:pt x="107" y="60"/>
                  </a:lnTo>
                  <a:lnTo>
                    <a:pt x="99" y="52"/>
                  </a:lnTo>
                  <a:lnTo>
                    <a:pt x="90" y="44"/>
                  </a:lnTo>
                  <a:lnTo>
                    <a:pt x="81" y="37"/>
                  </a:lnTo>
                  <a:lnTo>
                    <a:pt x="73" y="31"/>
                  </a:lnTo>
                  <a:lnTo>
                    <a:pt x="65" y="26"/>
                  </a:lnTo>
                  <a:lnTo>
                    <a:pt x="57" y="22"/>
                  </a:lnTo>
                  <a:lnTo>
                    <a:pt x="41" y="15"/>
                  </a:lnTo>
                  <a:lnTo>
                    <a:pt x="28" y="11"/>
                  </a:lnTo>
                  <a:lnTo>
                    <a:pt x="18" y="8"/>
                  </a:lnTo>
                  <a:lnTo>
                    <a:pt x="9" y="7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455">
              <a:extLst>
                <a:ext uri="{FF2B5EF4-FFF2-40B4-BE49-F238E27FC236}">
                  <a16:creationId xmlns:a16="http://schemas.microsoft.com/office/drawing/2014/main" xmlns="" id="{2B7C030C-BC2B-450A-B26D-4036F7184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702" y="3493964"/>
              <a:ext cx="739775" cy="407988"/>
            </a:xfrm>
            <a:custGeom>
              <a:avLst/>
              <a:gdLst>
                <a:gd name="T0" fmla="*/ 59 w 1866"/>
                <a:gd name="T1" fmla="*/ 16 h 1030"/>
                <a:gd name="T2" fmla="*/ 102 w 1866"/>
                <a:gd name="T3" fmla="*/ 47 h 1030"/>
                <a:gd name="T4" fmla="*/ 144 w 1866"/>
                <a:gd name="T5" fmla="*/ 101 h 1030"/>
                <a:gd name="T6" fmla="*/ 177 w 1866"/>
                <a:gd name="T7" fmla="*/ 187 h 1030"/>
                <a:gd name="T8" fmla="*/ 196 w 1866"/>
                <a:gd name="T9" fmla="*/ 312 h 1030"/>
                <a:gd name="T10" fmla="*/ 219 w 1866"/>
                <a:gd name="T11" fmla="*/ 400 h 1030"/>
                <a:gd name="T12" fmla="*/ 271 w 1866"/>
                <a:gd name="T13" fmla="*/ 490 h 1030"/>
                <a:gd name="T14" fmla="*/ 327 w 1866"/>
                <a:gd name="T15" fmla="*/ 545 h 1030"/>
                <a:gd name="T16" fmla="*/ 404 w 1866"/>
                <a:gd name="T17" fmla="*/ 593 h 1030"/>
                <a:gd name="T18" fmla="*/ 499 w 1866"/>
                <a:gd name="T19" fmla="*/ 647 h 1030"/>
                <a:gd name="T20" fmla="*/ 723 w 1866"/>
                <a:gd name="T21" fmla="*/ 796 h 1030"/>
                <a:gd name="T22" fmla="*/ 814 w 1866"/>
                <a:gd name="T23" fmla="*/ 866 h 1030"/>
                <a:gd name="T24" fmla="*/ 890 w 1866"/>
                <a:gd name="T25" fmla="*/ 919 h 1030"/>
                <a:gd name="T26" fmla="*/ 1012 w 1866"/>
                <a:gd name="T27" fmla="*/ 969 h 1030"/>
                <a:gd name="T28" fmla="*/ 1141 w 1866"/>
                <a:gd name="T29" fmla="*/ 1001 h 1030"/>
                <a:gd name="T30" fmla="*/ 1244 w 1866"/>
                <a:gd name="T31" fmla="*/ 1015 h 1030"/>
                <a:gd name="T32" fmla="*/ 1341 w 1866"/>
                <a:gd name="T33" fmla="*/ 1015 h 1030"/>
                <a:gd name="T34" fmla="*/ 1429 w 1866"/>
                <a:gd name="T35" fmla="*/ 999 h 1030"/>
                <a:gd name="T36" fmla="*/ 1506 w 1866"/>
                <a:gd name="T37" fmla="*/ 961 h 1030"/>
                <a:gd name="T38" fmla="*/ 1560 w 1866"/>
                <a:gd name="T39" fmla="*/ 917 h 1030"/>
                <a:gd name="T40" fmla="*/ 1611 w 1866"/>
                <a:gd name="T41" fmla="*/ 859 h 1030"/>
                <a:gd name="T42" fmla="*/ 1681 w 1866"/>
                <a:gd name="T43" fmla="*/ 830 h 1030"/>
                <a:gd name="T44" fmla="*/ 1731 w 1866"/>
                <a:gd name="T45" fmla="*/ 800 h 1030"/>
                <a:gd name="T46" fmla="*/ 1826 w 1866"/>
                <a:gd name="T47" fmla="*/ 718 h 1030"/>
                <a:gd name="T48" fmla="*/ 1866 w 1866"/>
                <a:gd name="T49" fmla="*/ 685 h 1030"/>
                <a:gd name="T50" fmla="*/ 1811 w 1866"/>
                <a:gd name="T51" fmla="*/ 751 h 1030"/>
                <a:gd name="T52" fmla="*/ 1740 w 1866"/>
                <a:gd name="T53" fmla="*/ 806 h 1030"/>
                <a:gd name="T54" fmla="*/ 1720 w 1866"/>
                <a:gd name="T55" fmla="*/ 820 h 1030"/>
                <a:gd name="T56" fmla="*/ 1657 w 1866"/>
                <a:gd name="T57" fmla="*/ 848 h 1030"/>
                <a:gd name="T58" fmla="*/ 1607 w 1866"/>
                <a:gd name="T59" fmla="*/ 879 h 1030"/>
                <a:gd name="T60" fmla="*/ 1552 w 1866"/>
                <a:gd name="T61" fmla="*/ 942 h 1030"/>
                <a:gd name="T62" fmla="*/ 1486 w 1866"/>
                <a:gd name="T63" fmla="*/ 987 h 1030"/>
                <a:gd name="T64" fmla="*/ 1394 w 1866"/>
                <a:gd name="T65" fmla="*/ 1020 h 1030"/>
                <a:gd name="T66" fmla="*/ 1305 w 1866"/>
                <a:gd name="T67" fmla="*/ 1028 h 1030"/>
                <a:gd name="T68" fmla="*/ 1215 w 1866"/>
                <a:gd name="T69" fmla="*/ 1027 h 1030"/>
                <a:gd name="T70" fmla="*/ 1087 w 1866"/>
                <a:gd name="T71" fmla="*/ 1003 h 1030"/>
                <a:gd name="T72" fmla="*/ 917 w 1866"/>
                <a:gd name="T73" fmla="*/ 944 h 1030"/>
                <a:gd name="T74" fmla="*/ 839 w 1866"/>
                <a:gd name="T75" fmla="*/ 902 h 1030"/>
                <a:gd name="T76" fmla="*/ 804 w 1866"/>
                <a:gd name="T77" fmla="*/ 877 h 1030"/>
                <a:gd name="T78" fmla="*/ 722 w 1866"/>
                <a:gd name="T79" fmla="*/ 810 h 1030"/>
                <a:gd name="T80" fmla="*/ 583 w 1866"/>
                <a:gd name="T81" fmla="*/ 705 h 1030"/>
                <a:gd name="T82" fmla="*/ 472 w 1866"/>
                <a:gd name="T83" fmla="*/ 641 h 1030"/>
                <a:gd name="T84" fmla="*/ 401 w 1866"/>
                <a:gd name="T85" fmla="*/ 606 h 1030"/>
                <a:gd name="T86" fmla="*/ 305 w 1866"/>
                <a:gd name="T87" fmla="*/ 538 h 1030"/>
                <a:gd name="T88" fmla="*/ 227 w 1866"/>
                <a:gd name="T89" fmla="*/ 446 h 1030"/>
                <a:gd name="T90" fmla="*/ 190 w 1866"/>
                <a:gd name="T91" fmla="*/ 351 h 1030"/>
                <a:gd name="T92" fmla="*/ 178 w 1866"/>
                <a:gd name="T93" fmla="*/ 235 h 1030"/>
                <a:gd name="T94" fmla="*/ 154 w 1866"/>
                <a:gd name="T95" fmla="*/ 137 h 1030"/>
                <a:gd name="T96" fmla="*/ 117 w 1866"/>
                <a:gd name="T97" fmla="*/ 71 h 1030"/>
                <a:gd name="T98" fmla="*/ 75 w 1866"/>
                <a:gd name="T99" fmla="*/ 33 h 1030"/>
                <a:gd name="T100" fmla="*/ 19 w 1866"/>
                <a:gd name="T101" fmla="*/ 11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66" h="1030">
                  <a:moveTo>
                    <a:pt x="0" y="0"/>
                  </a:moveTo>
                  <a:lnTo>
                    <a:pt x="8" y="1"/>
                  </a:lnTo>
                  <a:lnTo>
                    <a:pt x="29" y="5"/>
                  </a:lnTo>
                  <a:lnTo>
                    <a:pt x="43" y="9"/>
                  </a:lnTo>
                  <a:lnTo>
                    <a:pt x="59" y="16"/>
                  </a:lnTo>
                  <a:lnTo>
                    <a:pt x="66" y="21"/>
                  </a:lnTo>
                  <a:lnTo>
                    <a:pt x="75" y="26"/>
                  </a:lnTo>
                  <a:lnTo>
                    <a:pt x="84" y="32"/>
                  </a:lnTo>
                  <a:lnTo>
                    <a:pt x="92" y="38"/>
                  </a:lnTo>
                  <a:lnTo>
                    <a:pt x="102" y="47"/>
                  </a:lnTo>
                  <a:lnTo>
                    <a:pt x="111" y="55"/>
                  </a:lnTo>
                  <a:lnTo>
                    <a:pt x="119" y="65"/>
                  </a:lnTo>
                  <a:lnTo>
                    <a:pt x="128" y="76"/>
                  </a:lnTo>
                  <a:lnTo>
                    <a:pt x="135" y="88"/>
                  </a:lnTo>
                  <a:lnTo>
                    <a:pt x="144" y="101"/>
                  </a:lnTo>
                  <a:lnTo>
                    <a:pt x="151" y="115"/>
                  </a:lnTo>
                  <a:lnTo>
                    <a:pt x="159" y="131"/>
                  </a:lnTo>
                  <a:lnTo>
                    <a:pt x="166" y="148"/>
                  </a:lnTo>
                  <a:lnTo>
                    <a:pt x="172" y="166"/>
                  </a:lnTo>
                  <a:lnTo>
                    <a:pt x="177" y="187"/>
                  </a:lnTo>
                  <a:lnTo>
                    <a:pt x="183" y="208"/>
                  </a:lnTo>
                  <a:lnTo>
                    <a:pt x="187" y="232"/>
                  </a:lnTo>
                  <a:lnTo>
                    <a:pt x="191" y="257"/>
                  </a:lnTo>
                  <a:lnTo>
                    <a:pt x="194" y="283"/>
                  </a:lnTo>
                  <a:lnTo>
                    <a:pt x="196" y="312"/>
                  </a:lnTo>
                  <a:lnTo>
                    <a:pt x="197" y="323"/>
                  </a:lnTo>
                  <a:lnTo>
                    <a:pt x="201" y="346"/>
                  </a:lnTo>
                  <a:lnTo>
                    <a:pt x="205" y="363"/>
                  </a:lnTo>
                  <a:lnTo>
                    <a:pt x="212" y="380"/>
                  </a:lnTo>
                  <a:lnTo>
                    <a:pt x="219" y="400"/>
                  </a:lnTo>
                  <a:lnTo>
                    <a:pt x="229" y="422"/>
                  </a:lnTo>
                  <a:lnTo>
                    <a:pt x="240" y="443"/>
                  </a:lnTo>
                  <a:lnTo>
                    <a:pt x="255" y="466"/>
                  </a:lnTo>
                  <a:lnTo>
                    <a:pt x="263" y="478"/>
                  </a:lnTo>
                  <a:lnTo>
                    <a:pt x="271" y="490"/>
                  </a:lnTo>
                  <a:lnTo>
                    <a:pt x="281" y="501"/>
                  </a:lnTo>
                  <a:lnTo>
                    <a:pt x="292" y="512"/>
                  </a:lnTo>
                  <a:lnTo>
                    <a:pt x="303" y="523"/>
                  </a:lnTo>
                  <a:lnTo>
                    <a:pt x="314" y="534"/>
                  </a:lnTo>
                  <a:lnTo>
                    <a:pt x="327" y="545"/>
                  </a:lnTo>
                  <a:lnTo>
                    <a:pt x="340" y="556"/>
                  </a:lnTo>
                  <a:lnTo>
                    <a:pt x="355" y="565"/>
                  </a:lnTo>
                  <a:lnTo>
                    <a:pt x="370" y="575"/>
                  </a:lnTo>
                  <a:lnTo>
                    <a:pt x="387" y="585"/>
                  </a:lnTo>
                  <a:lnTo>
                    <a:pt x="404" y="593"/>
                  </a:lnTo>
                  <a:lnTo>
                    <a:pt x="414" y="600"/>
                  </a:lnTo>
                  <a:lnTo>
                    <a:pt x="422" y="606"/>
                  </a:lnTo>
                  <a:lnTo>
                    <a:pt x="447" y="618"/>
                  </a:lnTo>
                  <a:lnTo>
                    <a:pt x="473" y="632"/>
                  </a:lnTo>
                  <a:lnTo>
                    <a:pt x="499" y="647"/>
                  </a:lnTo>
                  <a:lnTo>
                    <a:pt x="525" y="662"/>
                  </a:lnTo>
                  <a:lnTo>
                    <a:pt x="578" y="696"/>
                  </a:lnTo>
                  <a:lnTo>
                    <a:pt x="629" y="730"/>
                  </a:lnTo>
                  <a:lnTo>
                    <a:pt x="679" y="764"/>
                  </a:lnTo>
                  <a:lnTo>
                    <a:pt x="723" y="796"/>
                  </a:lnTo>
                  <a:lnTo>
                    <a:pt x="762" y="825"/>
                  </a:lnTo>
                  <a:lnTo>
                    <a:pt x="792" y="849"/>
                  </a:lnTo>
                  <a:lnTo>
                    <a:pt x="804" y="857"/>
                  </a:lnTo>
                  <a:lnTo>
                    <a:pt x="814" y="865"/>
                  </a:lnTo>
                  <a:lnTo>
                    <a:pt x="814" y="866"/>
                  </a:lnTo>
                  <a:lnTo>
                    <a:pt x="814" y="866"/>
                  </a:lnTo>
                  <a:lnTo>
                    <a:pt x="829" y="879"/>
                  </a:lnTo>
                  <a:lnTo>
                    <a:pt x="846" y="893"/>
                  </a:lnTo>
                  <a:lnTo>
                    <a:pt x="868" y="906"/>
                  </a:lnTo>
                  <a:lnTo>
                    <a:pt x="890" y="919"/>
                  </a:lnTo>
                  <a:lnTo>
                    <a:pt x="914" y="930"/>
                  </a:lnTo>
                  <a:lnTo>
                    <a:pt x="938" y="940"/>
                  </a:lnTo>
                  <a:lnTo>
                    <a:pt x="962" y="951"/>
                  </a:lnTo>
                  <a:lnTo>
                    <a:pt x="986" y="960"/>
                  </a:lnTo>
                  <a:lnTo>
                    <a:pt x="1012" y="969"/>
                  </a:lnTo>
                  <a:lnTo>
                    <a:pt x="1037" y="977"/>
                  </a:lnTo>
                  <a:lnTo>
                    <a:pt x="1063" y="984"/>
                  </a:lnTo>
                  <a:lnTo>
                    <a:pt x="1089" y="990"/>
                  </a:lnTo>
                  <a:lnTo>
                    <a:pt x="1115" y="995"/>
                  </a:lnTo>
                  <a:lnTo>
                    <a:pt x="1141" y="1001"/>
                  </a:lnTo>
                  <a:lnTo>
                    <a:pt x="1167" y="1005"/>
                  </a:lnTo>
                  <a:lnTo>
                    <a:pt x="1192" y="1009"/>
                  </a:lnTo>
                  <a:lnTo>
                    <a:pt x="1218" y="1013"/>
                  </a:lnTo>
                  <a:lnTo>
                    <a:pt x="1244" y="1015"/>
                  </a:lnTo>
                  <a:lnTo>
                    <a:pt x="1244" y="1015"/>
                  </a:lnTo>
                  <a:lnTo>
                    <a:pt x="1265" y="1016"/>
                  </a:lnTo>
                  <a:lnTo>
                    <a:pt x="1285" y="1017"/>
                  </a:lnTo>
                  <a:lnTo>
                    <a:pt x="1305" y="1017"/>
                  </a:lnTo>
                  <a:lnTo>
                    <a:pt x="1324" y="1016"/>
                  </a:lnTo>
                  <a:lnTo>
                    <a:pt x="1341" y="1015"/>
                  </a:lnTo>
                  <a:lnTo>
                    <a:pt x="1359" y="1014"/>
                  </a:lnTo>
                  <a:lnTo>
                    <a:pt x="1375" y="1013"/>
                  </a:lnTo>
                  <a:lnTo>
                    <a:pt x="1391" y="1009"/>
                  </a:lnTo>
                  <a:lnTo>
                    <a:pt x="1410" y="1004"/>
                  </a:lnTo>
                  <a:lnTo>
                    <a:pt x="1429" y="999"/>
                  </a:lnTo>
                  <a:lnTo>
                    <a:pt x="1447" y="992"/>
                  </a:lnTo>
                  <a:lnTo>
                    <a:pt x="1463" y="985"/>
                  </a:lnTo>
                  <a:lnTo>
                    <a:pt x="1478" y="977"/>
                  </a:lnTo>
                  <a:lnTo>
                    <a:pt x="1493" y="970"/>
                  </a:lnTo>
                  <a:lnTo>
                    <a:pt x="1506" y="961"/>
                  </a:lnTo>
                  <a:lnTo>
                    <a:pt x="1519" y="952"/>
                  </a:lnTo>
                  <a:lnTo>
                    <a:pt x="1531" y="944"/>
                  </a:lnTo>
                  <a:lnTo>
                    <a:pt x="1542" y="935"/>
                  </a:lnTo>
                  <a:lnTo>
                    <a:pt x="1552" y="925"/>
                  </a:lnTo>
                  <a:lnTo>
                    <a:pt x="1560" y="917"/>
                  </a:lnTo>
                  <a:lnTo>
                    <a:pt x="1575" y="900"/>
                  </a:lnTo>
                  <a:lnTo>
                    <a:pt x="1587" y="883"/>
                  </a:lnTo>
                  <a:lnTo>
                    <a:pt x="1596" y="874"/>
                  </a:lnTo>
                  <a:lnTo>
                    <a:pt x="1603" y="865"/>
                  </a:lnTo>
                  <a:lnTo>
                    <a:pt x="1611" y="859"/>
                  </a:lnTo>
                  <a:lnTo>
                    <a:pt x="1619" y="854"/>
                  </a:lnTo>
                  <a:lnTo>
                    <a:pt x="1633" y="847"/>
                  </a:lnTo>
                  <a:lnTo>
                    <a:pt x="1650" y="840"/>
                  </a:lnTo>
                  <a:lnTo>
                    <a:pt x="1664" y="836"/>
                  </a:lnTo>
                  <a:lnTo>
                    <a:pt x="1681" y="830"/>
                  </a:lnTo>
                  <a:lnTo>
                    <a:pt x="1690" y="826"/>
                  </a:lnTo>
                  <a:lnTo>
                    <a:pt x="1697" y="823"/>
                  </a:lnTo>
                  <a:lnTo>
                    <a:pt x="1705" y="819"/>
                  </a:lnTo>
                  <a:lnTo>
                    <a:pt x="1711" y="813"/>
                  </a:lnTo>
                  <a:lnTo>
                    <a:pt x="1731" y="800"/>
                  </a:lnTo>
                  <a:lnTo>
                    <a:pt x="1751" y="786"/>
                  </a:lnTo>
                  <a:lnTo>
                    <a:pt x="1771" y="771"/>
                  </a:lnTo>
                  <a:lnTo>
                    <a:pt x="1791" y="754"/>
                  </a:lnTo>
                  <a:lnTo>
                    <a:pt x="1810" y="737"/>
                  </a:lnTo>
                  <a:lnTo>
                    <a:pt x="1826" y="718"/>
                  </a:lnTo>
                  <a:lnTo>
                    <a:pt x="1833" y="709"/>
                  </a:lnTo>
                  <a:lnTo>
                    <a:pt x="1841" y="699"/>
                  </a:lnTo>
                  <a:lnTo>
                    <a:pt x="1846" y="688"/>
                  </a:lnTo>
                  <a:lnTo>
                    <a:pt x="1852" y="678"/>
                  </a:lnTo>
                  <a:lnTo>
                    <a:pt x="1866" y="685"/>
                  </a:lnTo>
                  <a:lnTo>
                    <a:pt x="1858" y="697"/>
                  </a:lnTo>
                  <a:lnTo>
                    <a:pt x="1849" y="710"/>
                  </a:lnTo>
                  <a:lnTo>
                    <a:pt x="1838" y="723"/>
                  </a:lnTo>
                  <a:lnTo>
                    <a:pt x="1825" y="737"/>
                  </a:lnTo>
                  <a:lnTo>
                    <a:pt x="1811" y="751"/>
                  </a:lnTo>
                  <a:lnTo>
                    <a:pt x="1796" y="764"/>
                  </a:lnTo>
                  <a:lnTo>
                    <a:pt x="1779" y="777"/>
                  </a:lnTo>
                  <a:lnTo>
                    <a:pt x="1764" y="788"/>
                  </a:lnTo>
                  <a:lnTo>
                    <a:pt x="1752" y="798"/>
                  </a:lnTo>
                  <a:lnTo>
                    <a:pt x="1740" y="806"/>
                  </a:lnTo>
                  <a:lnTo>
                    <a:pt x="1730" y="813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02" y="830"/>
                  </a:lnTo>
                  <a:lnTo>
                    <a:pt x="1685" y="838"/>
                  </a:lnTo>
                  <a:lnTo>
                    <a:pt x="1670" y="843"/>
                  </a:lnTo>
                  <a:lnTo>
                    <a:pt x="1657" y="848"/>
                  </a:lnTo>
                  <a:lnTo>
                    <a:pt x="1641" y="854"/>
                  </a:lnTo>
                  <a:lnTo>
                    <a:pt x="1627" y="861"/>
                  </a:lnTo>
                  <a:lnTo>
                    <a:pt x="1621" y="866"/>
                  </a:lnTo>
                  <a:lnTo>
                    <a:pt x="1613" y="871"/>
                  </a:lnTo>
                  <a:lnTo>
                    <a:pt x="1607" y="879"/>
                  </a:lnTo>
                  <a:lnTo>
                    <a:pt x="1600" y="888"/>
                  </a:lnTo>
                  <a:lnTo>
                    <a:pt x="1587" y="905"/>
                  </a:lnTo>
                  <a:lnTo>
                    <a:pt x="1571" y="923"/>
                  </a:lnTo>
                  <a:lnTo>
                    <a:pt x="1563" y="932"/>
                  </a:lnTo>
                  <a:lnTo>
                    <a:pt x="1552" y="942"/>
                  </a:lnTo>
                  <a:lnTo>
                    <a:pt x="1541" y="951"/>
                  </a:lnTo>
                  <a:lnTo>
                    <a:pt x="1528" y="960"/>
                  </a:lnTo>
                  <a:lnTo>
                    <a:pt x="1515" y="970"/>
                  </a:lnTo>
                  <a:lnTo>
                    <a:pt x="1501" y="978"/>
                  </a:lnTo>
                  <a:lnTo>
                    <a:pt x="1486" y="987"/>
                  </a:lnTo>
                  <a:lnTo>
                    <a:pt x="1470" y="994"/>
                  </a:lnTo>
                  <a:lnTo>
                    <a:pt x="1452" y="1002"/>
                  </a:lnTo>
                  <a:lnTo>
                    <a:pt x="1434" y="1009"/>
                  </a:lnTo>
                  <a:lnTo>
                    <a:pt x="1415" y="1015"/>
                  </a:lnTo>
                  <a:lnTo>
                    <a:pt x="1394" y="1020"/>
                  </a:lnTo>
                  <a:lnTo>
                    <a:pt x="1378" y="1023"/>
                  </a:lnTo>
                  <a:lnTo>
                    <a:pt x="1361" y="1025"/>
                  </a:lnTo>
                  <a:lnTo>
                    <a:pt x="1342" y="1026"/>
                  </a:lnTo>
                  <a:lnTo>
                    <a:pt x="1324" y="1027"/>
                  </a:lnTo>
                  <a:lnTo>
                    <a:pt x="1305" y="1028"/>
                  </a:lnTo>
                  <a:lnTo>
                    <a:pt x="1285" y="1030"/>
                  </a:lnTo>
                  <a:lnTo>
                    <a:pt x="1265" y="1030"/>
                  </a:lnTo>
                  <a:lnTo>
                    <a:pt x="1243" y="1030"/>
                  </a:lnTo>
                  <a:lnTo>
                    <a:pt x="1243" y="1030"/>
                  </a:lnTo>
                  <a:lnTo>
                    <a:pt x="1215" y="1027"/>
                  </a:lnTo>
                  <a:lnTo>
                    <a:pt x="1188" y="1023"/>
                  </a:lnTo>
                  <a:lnTo>
                    <a:pt x="1162" y="1019"/>
                  </a:lnTo>
                  <a:lnTo>
                    <a:pt x="1136" y="1014"/>
                  </a:lnTo>
                  <a:lnTo>
                    <a:pt x="1111" y="1008"/>
                  </a:lnTo>
                  <a:lnTo>
                    <a:pt x="1087" y="1003"/>
                  </a:lnTo>
                  <a:lnTo>
                    <a:pt x="1063" y="997"/>
                  </a:lnTo>
                  <a:lnTo>
                    <a:pt x="1039" y="990"/>
                  </a:lnTo>
                  <a:lnTo>
                    <a:pt x="995" y="976"/>
                  </a:lnTo>
                  <a:lnTo>
                    <a:pt x="955" y="960"/>
                  </a:lnTo>
                  <a:lnTo>
                    <a:pt x="917" y="944"/>
                  </a:lnTo>
                  <a:lnTo>
                    <a:pt x="884" y="928"/>
                  </a:lnTo>
                  <a:lnTo>
                    <a:pt x="871" y="921"/>
                  </a:lnTo>
                  <a:lnTo>
                    <a:pt x="860" y="915"/>
                  </a:lnTo>
                  <a:lnTo>
                    <a:pt x="849" y="908"/>
                  </a:lnTo>
                  <a:lnTo>
                    <a:pt x="839" y="902"/>
                  </a:lnTo>
                  <a:lnTo>
                    <a:pt x="830" y="895"/>
                  </a:lnTo>
                  <a:lnTo>
                    <a:pt x="821" y="890"/>
                  </a:lnTo>
                  <a:lnTo>
                    <a:pt x="813" y="883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777" y="854"/>
                  </a:lnTo>
                  <a:lnTo>
                    <a:pt x="749" y="833"/>
                  </a:lnTo>
                  <a:lnTo>
                    <a:pt x="722" y="810"/>
                  </a:lnTo>
                  <a:lnTo>
                    <a:pt x="695" y="788"/>
                  </a:lnTo>
                  <a:lnTo>
                    <a:pt x="667" y="767"/>
                  </a:lnTo>
                  <a:lnTo>
                    <a:pt x="639" y="745"/>
                  </a:lnTo>
                  <a:lnTo>
                    <a:pt x="611" y="725"/>
                  </a:lnTo>
                  <a:lnTo>
                    <a:pt x="583" y="705"/>
                  </a:lnTo>
                  <a:lnTo>
                    <a:pt x="561" y="691"/>
                  </a:lnTo>
                  <a:lnTo>
                    <a:pt x="539" y="678"/>
                  </a:lnTo>
                  <a:lnTo>
                    <a:pt x="517" y="666"/>
                  </a:lnTo>
                  <a:lnTo>
                    <a:pt x="495" y="653"/>
                  </a:lnTo>
                  <a:lnTo>
                    <a:pt x="472" y="641"/>
                  </a:lnTo>
                  <a:lnTo>
                    <a:pt x="448" y="630"/>
                  </a:lnTo>
                  <a:lnTo>
                    <a:pt x="424" y="618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374" y="590"/>
                  </a:lnTo>
                  <a:lnTo>
                    <a:pt x="349" y="574"/>
                  </a:lnTo>
                  <a:lnTo>
                    <a:pt x="325" y="557"/>
                  </a:lnTo>
                  <a:lnTo>
                    <a:pt x="305" y="538"/>
                  </a:lnTo>
                  <a:lnTo>
                    <a:pt x="285" y="520"/>
                  </a:lnTo>
                  <a:lnTo>
                    <a:pt x="268" y="502"/>
                  </a:lnTo>
                  <a:lnTo>
                    <a:pt x="253" y="483"/>
                  </a:lnTo>
                  <a:lnTo>
                    <a:pt x="239" y="465"/>
                  </a:lnTo>
                  <a:lnTo>
                    <a:pt x="227" y="446"/>
                  </a:lnTo>
                  <a:lnTo>
                    <a:pt x="217" y="426"/>
                  </a:lnTo>
                  <a:lnTo>
                    <a:pt x="209" y="408"/>
                  </a:lnTo>
                  <a:lnTo>
                    <a:pt x="201" y="388"/>
                  </a:lnTo>
                  <a:lnTo>
                    <a:pt x="195" y="369"/>
                  </a:lnTo>
                  <a:lnTo>
                    <a:pt x="190" y="351"/>
                  </a:lnTo>
                  <a:lnTo>
                    <a:pt x="187" y="332"/>
                  </a:lnTo>
                  <a:lnTo>
                    <a:pt x="184" y="314"/>
                  </a:lnTo>
                  <a:lnTo>
                    <a:pt x="183" y="286"/>
                  </a:lnTo>
                  <a:lnTo>
                    <a:pt x="182" y="260"/>
                  </a:lnTo>
                  <a:lnTo>
                    <a:pt x="178" y="235"/>
                  </a:lnTo>
                  <a:lnTo>
                    <a:pt x="175" y="213"/>
                  </a:lnTo>
                  <a:lnTo>
                    <a:pt x="171" y="192"/>
                  </a:lnTo>
                  <a:lnTo>
                    <a:pt x="166" y="172"/>
                  </a:lnTo>
                  <a:lnTo>
                    <a:pt x="160" y="153"/>
                  </a:lnTo>
                  <a:lnTo>
                    <a:pt x="154" y="137"/>
                  </a:lnTo>
                  <a:lnTo>
                    <a:pt x="147" y="121"/>
                  </a:lnTo>
                  <a:lnTo>
                    <a:pt x="140" y="107"/>
                  </a:lnTo>
                  <a:lnTo>
                    <a:pt x="132" y="94"/>
                  </a:lnTo>
                  <a:lnTo>
                    <a:pt x="125" y="82"/>
                  </a:lnTo>
                  <a:lnTo>
                    <a:pt x="117" y="71"/>
                  </a:lnTo>
                  <a:lnTo>
                    <a:pt x="108" y="62"/>
                  </a:lnTo>
                  <a:lnTo>
                    <a:pt x="100" y="53"/>
                  </a:lnTo>
                  <a:lnTo>
                    <a:pt x="91" y="46"/>
                  </a:lnTo>
                  <a:lnTo>
                    <a:pt x="84" y="39"/>
                  </a:lnTo>
                  <a:lnTo>
                    <a:pt x="75" y="33"/>
                  </a:lnTo>
                  <a:lnTo>
                    <a:pt x="66" y="28"/>
                  </a:lnTo>
                  <a:lnTo>
                    <a:pt x="59" y="24"/>
                  </a:lnTo>
                  <a:lnTo>
                    <a:pt x="44" y="18"/>
                  </a:lnTo>
                  <a:lnTo>
                    <a:pt x="30" y="13"/>
                  </a:lnTo>
                  <a:lnTo>
                    <a:pt x="19" y="11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456">
              <a:extLst>
                <a:ext uri="{FF2B5EF4-FFF2-40B4-BE49-F238E27FC236}">
                  <a16:creationId xmlns:a16="http://schemas.microsoft.com/office/drawing/2014/main" xmlns="" id="{32004B33-EE21-419D-922E-C6F18484C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740" y="3441576"/>
              <a:ext cx="622300" cy="257175"/>
            </a:xfrm>
            <a:custGeom>
              <a:avLst/>
              <a:gdLst>
                <a:gd name="T0" fmla="*/ 92 w 1569"/>
                <a:gd name="T1" fmla="*/ 40 h 648"/>
                <a:gd name="T2" fmla="*/ 191 w 1569"/>
                <a:gd name="T3" fmla="*/ 2 h 648"/>
                <a:gd name="T4" fmla="*/ 288 w 1569"/>
                <a:gd name="T5" fmla="*/ 11 h 648"/>
                <a:gd name="T6" fmla="*/ 379 w 1569"/>
                <a:gd name="T7" fmla="*/ 52 h 648"/>
                <a:gd name="T8" fmla="*/ 468 w 1569"/>
                <a:gd name="T9" fmla="*/ 116 h 648"/>
                <a:gd name="T10" fmla="*/ 513 w 1569"/>
                <a:gd name="T11" fmla="*/ 175 h 648"/>
                <a:gd name="T12" fmla="*/ 520 w 1569"/>
                <a:gd name="T13" fmla="*/ 197 h 648"/>
                <a:gd name="T14" fmla="*/ 583 w 1569"/>
                <a:gd name="T15" fmla="*/ 279 h 648"/>
                <a:gd name="T16" fmla="*/ 671 w 1569"/>
                <a:gd name="T17" fmla="*/ 362 h 648"/>
                <a:gd name="T18" fmla="*/ 716 w 1569"/>
                <a:gd name="T19" fmla="*/ 391 h 648"/>
                <a:gd name="T20" fmla="*/ 774 w 1569"/>
                <a:gd name="T21" fmla="*/ 427 h 648"/>
                <a:gd name="T22" fmla="*/ 829 w 1569"/>
                <a:gd name="T23" fmla="*/ 433 h 648"/>
                <a:gd name="T24" fmla="*/ 881 w 1569"/>
                <a:gd name="T25" fmla="*/ 403 h 648"/>
                <a:gd name="T26" fmla="*/ 975 w 1569"/>
                <a:gd name="T27" fmla="*/ 303 h 648"/>
                <a:gd name="T28" fmla="*/ 1045 w 1569"/>
                <a:gd name="T29" fmla="*/ 256 h 648"/>
                <a:gd name="T30" fmla="*/ 1116 w 1569"/>
                <a:gd name="T31" fmla="*/ 251 h 648"/>
                <a:gd name="T32" fmla="*/ 1179 w 1569"/>
                <a:gd name="T33" fmla="*/ 272 h 648"/>
                <a:gd name="T34" fmla="*/ 1237 w 1569"/>
                <a:gd name="T35" fmla="*/ 312 h 648"/>
                <a:gd name="T36" fmla="*/ 1299 w 1569"/>
                <a:gd name="T37" fmla="*/ 379 h 648"/>
                <a:gd name="T38" fmla="*/ 1364 w 1569"/>
                <a:gd name="T39" fmla="*/ 457 h 648"/>
                <a:gd name="T40" fmla="*/ 1426 w 1569"/>
                <a:gd name="T41" fmla="*/ 499 h 648"/>
                <a:gd name="T42" fmla="*/ 1509 w 1569"/>
                <a:gd name="T43" fmla="*/ 557 h 648"/>
                <a:gd name="T44" fmla="*/ 1528 w 1569"/>
                <a:gd name="T45" fmla="*/ 566 h 648"/>
                <a:gd name="T46" fmla="*/ 1540 w 1569"/>
                <a:gd name="T47" fmla="*/ 575 h 648"/>
                <a:gd name="T48" fmla="*/ 1561 w 1569"/>
                <a:gd name="T49" fmla="*/ 616 h 648"/>
                <a:gd name="T50" fmla="*/ 1547 w 1569"/>
                <a:gd name="T51" fmla="*/ 622 h 648"/>
                <a:gd name="T52" fmla="*/ 1524 w 1569"/>
                <a:gd name="T53" fmla="*/ 581 h 648"/>
                <a:gd name="T54" fmla="*/ 1520 w 1569"/>
                <a:gd name="T55" fmla="*/ 578 h 648"/>
                <a:gd name="T56" fmla="*/ 1450 w 1569"/>
                <a:gd name="T57" fmla="*/ 538 h 648"/>
                <a:gd name="T58" fmla="*/ 1404 w 1569"/>
                <a:gd name="T59" fmla="*/ 501 h 648"/>
                <a:gd name="T60" fmla="*/ 1341 w 1569"/>
                <a:gd name="T61" fmla="*/ 458 h 648"/>
                <a:gd name="T62" fmla="*/ 1276 w 1569"/>
                <a:gd name="T63" fmla="*/ 372 h 648"/>
                <a:gd name="T64" fmla="*/ 1215 w 1569"/>
                <a:gd name="T65" fmla="*/ 312 h 648"/>
                <a:gd name="T66" fmla="*/ 1161 w 1569"/>
                <a:gd name="T67" fmla="*/ 280 h 648"/>
                <a:gd name="T68" fmla="*/ 1100 w 1569"/>
                <a:gd name="T69" fmla="*/ 264 h 648"/>
                <a:gd name="T70" fmla="*/ 1038 w 1569"/>
                <a:gd name="T71" fmla="*/ 275 h 648"/>
                <a:gd name="T72" fmla="*/ 973 w 1569"/>
                <a:gd name="T73" fmla="*/ 327 h 648"/>
                <a:gd name="T74" fmla="*/ 870 w 1569"/>
                <a:gd name="T75" fmla="*/ 431 h 648"/>
                <a:gd name="T76" fmla="*/ 823 w 1569"/>
                <a:gd name="T77" fmla="*/ 450 h 648"/>
                <a:gd name="T78" fmla="*/ 783 w 1569"/>
                <a:gd name="T79" fmla="*/ 447 h 648"/>
                <a:gd name="T80" fmla="*/ 718 w 1569"/>
                <a:gd name="T81" fmla="*/ 409 h 648"/>
                <a:gd name="T82" fmla="*/ 675 w 1569"/>
                <a:gd name="T83" fmla="*/ 382 h 648"/>
                <a:gd name="T84" fmla="*/ 591 w 1569"/>
                <a:gd name="T85" fmla="*/ 309 h 648"/>
                <a:gd name="T86" fmla="*/ 515 w 1569"/>
                <a:gd name="T87" fmla="*/ 216 h 648"/>
                <a:gd name="T88" fmla="*/ 499 w 1569"/>
                <a:gd name="T89" fmla="*/ 181 h 648"/>
                <a:gd name="T90" fmla="*/ 458 w 1569"/>
                <a:gd name="T91" fmla="*/ 125 h 648"/>
                <a:gd name="T92" fmla="*/ 372 w 1569"/>
                <a:gd name="T93" fmla="*/ 64 h 648"/>
                <a:gd name="T94" fmla="*/ 327 w 1569"/>
                <a:gd name="T95" fmla="*/ 43 h 648"/>
                <a:gd name="T96" fmla="*/ 228 w 1569"/>
                <a:gd name="T97" fmla="*/ 15 h 648"/>
                <a:gd name="T98" fmla="*/ 140 w 1569"/>
                <a:gd name="T99" fmla="*/ 33 h 648"/>
                <a:gd name="T100" fmla="*/ 37 w 1569"/>
                <a:gd name="T101" fmla="*/ 9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9" h="648">
                  <a:moveTo>
                    <a:pt x="0" y="96"/>
                  </a:moveTo>
                  <a:lnTo>
                    <a:pt x="24" y="80"/>
                  </a:lnTo>
                  <a:lnTo>
                    <a:pt x="48" y="65"/>
                  </a:lnTo>
                  <a:lnTo>
                    <a:pt x="70" y="52"/>
                  </a:lnTo>
                  <a:lnTo>
                    <a:pt x="92" y="40"/>
                  </a:lnTo>
                  <a:lnTo>
                    <a:pt x="113" y="29"/>
                  </a:lnTo>
                  <a:lnTo>
                    <a:pt x="135" y="19"/>
                  </a:lnTo>
                  <a:lnTo>
                    <a:pt x="154" y="11"/>
                  </a:lnTo>
                  <a:lnTo>
                    <a:pt x="173" y="6"/>
                  </a:lnTo>
                  <a:lnTo>
                    <a:pt x="191" y="2"/>
                  </a:lnTo>
                  <a:lnTo>
                    <a:pt x="209" y="0"/>
                  </a:lnTo>
                  <a:lnTo>
                    <a:pt x="228" y="0"/>
                  </a:lnTo>
                  <a:lnTo>
                    <a:pt x="247" y="2"/>
                  </a:lnTo>
                  <a:lnTo>
                    <a:pt x="267" y="5"/>
                  </a:lnTo>
                  <a:lnTo>
                    <a:pt x="288" y="11"/>
                  </a:lnTo>
                  <a:lnTo>
                    <a:pt x="310" y="19"/>
                  </a:lnTo>
                  <a:lnTo>
                    <a:pt x="333" y="30"/>
                  </a:lnTo>
                  <a:lnTo>
                    <a:pt x="349" y="36"/>
                  </a:lnTo>
                  <a:lnTo>
                    <a:pt x="364" y="44"/>
                  </a:lnTo>
                  <a:lnTo>
                    <a:pt x="379" y="52"/>
                  </a:lnTo>
                  <a:lnTo>
                    <a:pt x="395" y="61"/>
                  </a:lnTo>
                  <a:lnTo>
                    <a:pt x="414" y="73"/>
                  </a:lnTo>
                  <a:lnTo>
                    <a:pt x="434" y="86"/>
                  </a:lnTo>
                  <a:lnTo>
                    <a:pt x="452" y="100"/>
                  </a:lnTo>
                  <a:lnTo>
                    <a:pt x="468" y="116"/>
                  </a:lnTo>
                  <a:lnTo>
                    <a:pt x="483" y="131"/>
                  </a:lnTo>
                  <a:lnTo>
                    <a:pt x="497" y="148"/>
                  </a:lnTo>
                  <a:lnTo>
                    <a:pt x="503" y="157"/>
                  </a:lnTo>
                  <a:lnTo>
                    <a:pt x="508" y="167"/>
                  </a:lnTo>
                  <a:lnTo>
                    <a:pt x="513" y="17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20" y="197"/>
                  </a:lnTo>
                  <a:lnTo>
                    <a:pt x="528" y="209"/>
                  </a:lnTo>
                  <a:lnTo>
                    <a:pt x="536" y="223"/>
                  </a:lnTo>
                  <a:lnTo>
                    <a:pt x="548" y="238"/>
                  </a:lnTo>
                  <a:lnTo>
                    <a:pt x="564" y="258"/>
                  </a:lnTo>
                  <a:lnTo>
                    <a:pt x="583" y="279"/>
                  </a:lnTo>
                  <a:lnTo>
                    <a:pt x="602" y="299"/>
                  </a:lnTo>
                  <a:lnTo>
                    <a:pt x="620" y="318"/>
                  </a:lnTo>
                  <a:lnTo>
                    <a:pt x="640" y="335"/>
                  </a:lnTo>
                  <a:lnTo>
                    <a:pt x="657" y="350"/>
                  </a:lnTo>
                  <a:lnTo>
                    <a:pt x="671" y="362"/>
                  </a:lnTo>
                  <a:lnTo>
                    <a:pt x="683" y="371"/>
                  </a:lnTo>
                  <a:lnTo>
                    <a:pt x="684" y="371"/>
                  </a:lnTo>
                  <a:lnTo>
                    <a:pt x="695" y="377"/>
                  </a:lnTo>
                  <a:lnTo>
                    <a:pt x="706" y="385"/>
                  </a:lnTo>
                  <a:lnTo>
                    <a:pt x="716" y="391"/>
                  </a:lnTo>
                  <a:lnTo>
                    <a:pt x="726" y="397"/>
                  </a:lnTo>
                  <a:lnTo>
                    <a:pt x="739" y="406"/>
                  </a:lnTo>
                  <a:lnTo>
                    <a:pt x="751" y="415"/>
                  </a:lnTo>
                  <a:lnTo>
                    <a:pt x="763" y="421"/>
                  </a:lnTo>
                  <a:lnTo>
                    <a:pt x="774" y="427"/>
                  </a:lnTo>
                  <a:lnTo>
                    <a:pt x="785" y="432"/>
                  </a:lnTo>
                  <a:lnTo>
                    <a:pt x="797" y="434"/>
                  </a:lnTo>
                  <a:lnTo>
                    <a:pt x="810" y="435"/>
                  </a:lnTo>
                  <a:lnTo>
                    <a:pt x="822" y="434"/>
                  </a:lnTo>
                  <a:lnTo>
                    <a:pt x="829" y="433"/>
                  </a:lnTo>
                  <a:lnTo>
                    <a:pt x="836" y="431"/>
                  </a:lnTo>
                  <a:lnTo>
                    <a:pt x="843" y="428"/>
                  </a:lnTo>
                  <a:lnTo>
                    <a:pt x="850" y="424"/>
                  </a:lnTo>
                  <a:lnTo>
                    <a:pt x="865" y="415"/>
                  </a:lnTo>
                  <a:lnTo>
                    <a:pt x="881" y="403"/>
                  </a:lnTo>
                  <a:lnTo>
                    <a:pt x="899" y="388"/>
                  </a:lnTo>
                  <a:lnTo>
                    <a:pt x="918" y="368"/>
                  </a:lnTo>
                  <a:lnTo>
                    <a:pt x="939" y="346"/>
                  </a:lnTo>
                  <a:lnTo>
                    <a:pt x="961" y="319"/>
                  </a:lnTo>
                  <a:lnTo>
                    <a:pt x="975" y="303"/>
                  </a:lnTo>
                  <a:lnTo>
                    <a:pt x="989" y="290"/>
                  </a:lnTo>
                  <a:lnTo>
                    <a:pt x="1003" y="278"/>
                  </a:lnTo>
                  <a:lnTo>
                    <a:pt x="1018" y="269"/>
                  </a:lnTo>
                  <a:lnTo>
                    <a:pt x="1031" y="262"/>
                  </a:lnTo>
                  <a:lnTo>
                    <a:pt x="1045" y="256"/>
                  </a:lnTo>
                  <a:lnTo>
                    <a:pt x="1059" y="253"/>
                  </a:lnTo>
                  <a:lnTo>
                    <a:pt x="1073" y="250"/>
                  </a:lnTo>
                  <a:lnTo>
                    <a:pt x="1088" y="249"/>
                  </a:lnTo>
                  <a:lnTo>
                    <a:pt x="1102" y="250"/>
                  </a:lnTo>
                  <a:lnTo>
                    <a:pt x="1116" y="251"/>
                  </a:lnTo>
                  <a:lnTo>
                    <a:pt x="1129" y="254"/>
                  </a:lnTo>
                  <a:lnTo>
                    <a:pt x="1141" y="257"/>
                  </a:lnTo>
                  <a:lnTo>
                    <a:pt x="1154" y="262"/>
                  </a:lnTo>
                  <a:lnTo>
                    <a:pt x="1167" y="267"/>
                  </a:lnTo>
                  <a:lnTo>
                    <a:pt x="1179" y="272"/>
                  </a:lnTo>
                  <a:lnTo>
                    <a:pt x="1191" y="279"/>
                  </a:lnTo>
                  <a:lnTo>
                    <a:pt x="1203" y="286"/>
                  </a:lnTo>
                  <a:lnTo>
                    <a:pt x="1214" y="294"/>
                  </a:lnTo>
                  <a:lnTo>
                    <a:pt x="1225" y="301"/>
                  </a:lnTo>
                  <a:lnTo>
                    <a:pt x="1237" y="312"/>
                  </a:lnTo>
                  <a:lnTo>
                    <a:pt x="1250" y="323"/>
                  </a:lnTo>
                  <a:lnTo>
                    <a:pt x="1261" y="334"/>
                  </a:lnTo>
                  <a:lnTo>
                    <a:pt x="1272" y="345"/>
                  </a:lnTo>
                  <a:lnTo>
                    <a:pt x="1288" y="364"/>
                  </a:lnTo>
                  <a:lnTo>
                    <a:pt x="1299" y="379"/>
                  </a:lnTo>
                  <a:lnTo>
                    <a:pt x="1314" y="402"/>
                  </a:lnTo>
                  <a:lnTo>
                    <a:pt x="1327" y="420"/>
                  </a:lnTo>
                  <a:lnTo>
                    <a:pt x="1340" y="435"/>
                  </a:lnTo>
                  <a:lnTo>
                    <a:pt x="1352" y="447"/>
                  </a:lnTo>
                  <a:lnTo>
                    <a:pt x="1364" y="457"/>
                  </a:lnTo>
                  <a:lnTo>
                    <a:pt x="1374" y="465"/>
                  </a:lnTo>
                  <a:lnTo>
                    <a:pt x="1386" y="473"/>
                  </a:lnTo>
                  <a:lnTo>
                    <a:pt x="1397" y="480"/>
                  </a:lnTo>
                  <a:lnTo>
                    <a:pt x="1411" y="489"/>
                  </a:lnTo>
                  <a:lnTo>
                    <a:pt x="1426" y="499"/>
                  </a:lnTo>
                  <a:lnTo>
                    <a:pt x="1442" y="511"/>
                  </a:lnTo>
                  <a:lnTo>
                    <a:pt x="1459" y="526"/>
                  </a:lnTo>
                  <a:lnTo>
                    <a:pt x="1469" y="533"/>
                  </a:lnTo>
                  <a:lnTo>
                    <a:pt x="1489" y="545"/>
                  </a:lnTo>
                  <a:lnTo>
                    <a:pt x="1509" y="557"/>
                  </a:lnTo>
                  <a:lnTo>
                    <a:pt x="1524" y="565"/>
                  </a:lnTo>
                  <a:lnTo>
                    <a:pt x="1525" y="565"/>
                  </a:lnTo>
                  <a:lnTo>
                    <a:pt x="1525" y="565"/>
                  </a:lnTo>
                  <a:lnTo>
                    <a:pt x="1525" y="565"/>
                  </a:lnTo>
                  <a:lnTo>
                    <a:pt x="1528" y="566"/>
                  </a:lnTo>
                  <a:lnTo>
                    <a:pt x="1531" y="567"/>
                  </a:lnTo>
                  <a:lnTo>
                    <a:pt x="1531" y="568"/>
                  </a:lnTo>
                  <a:lnTo>
                    <a:pt x="1533" y="569"/>
                  </a:lnTo>
                  <a:lnTo>
                    <a:pt x="1536" y="572"/>
                  </a:lnTo>
                  <a:lnTo>
                    <a:pt x="1540" y="575"/>
                  </a:lnTo>
                  <a:lnTo>
                    <a:pt x="1544" y="581"/>
                  </a:lnTo>
                  <a:lnTo>
                    <a:pt x="1548" y="587"/>
                  </a:lnTo>
                  <a:lnTo>
                    <a:pt x="1552" y="595"/>
                  </a:lnTo>
                  <a:lnTo>
                    <a:pt x="1557" y="604"/>
                  </a:lnTo>
                  <a:lnTo>
                    <a:pt x="1561" y="616"/>
                  </a:lnTo>
                  <a:lnTo>
                    <a:pt x="1564" y="629"/>
                  </a:lnTo>
                  <a:lnTo>
                    <a:pt x="1569" y="644"/>
                  </a:lnTo>
                  <a:lnTo>
                    <a:pt x="1555" y="648"/>
                  </a:lnTo>
                  <a:lnTo>
                    <a:pt x="1550" y="634"/>
                  </a:lnTo>
                  <a:lnTo>
                    <a:pt x="1547" y="622"/>
                  </a:lnTo>
                  <a:lnTo>
                    <a:pt x="1543" y="611"/>
                  </a:lnTo>
                  <a:lnTo>
                    <a:pt x="1540" y="602"/>
                  </a:lnTo>
                  <a:lnTo>
                    <a:pt x="1532" y="589"/>
                  </a:lnTo>
                  <a:lnTo>
                    <a:pt x="1525" y="582"/>
                  </a:lnTo>
                  <a:lnTo>
                    <a:pt x="1524" y="581"/>
                  </a:lnTo>
                  <a:lnTo>
                    <a:pt x="1522" y="580"/>
                  </a:lnTo>
                  <a:lnTo>
                    <a:pt x="1522" y="579"/>
                  </a:lnTo>
                  <a:lnTo>
                    <a:pt x="1521" y="579"/>
                  </a:lnTo>
                  <a:lnTo>
                    <a:pt x="1520" y="579"/>
                  </a:lnTo>
                  <a:lnTo>
                    <a:pt x="1520" y="578"/>
                  </a:lnTo>
                  <a:lnTo>
                    <a:pt x="1520" y="578"/>
                  </a:lnTo>
                  <a:lnTo>
                    <a:pt x="1503" y="570"/>
                  </a:lnTo>
                  <a:lnTo>
                    <a:pt x="1481" y="557"/>
                  </a:lnTo>
                  <a:lnTo>
                    <a:pt x="1461" y="545"/>
                  </a:lnTo>
                  <a:lnTo>
                    <a:pt x="1450" y="538"/>
                  </a:lnTo>
                  <a:lnTo>
                    <a:pt x="1450" y="538"/>
                  </a:lnTo>
                  <a:lnTo>
                    <a:pt x="1449" y="537"/>
                  </a:lnTo>
                  <a:lnTo>
                    <a:pt x="1433" y="523"/>
                  </a:lnTo>
                  <a:lnTo>
                    <a:pt x="1418" y="511"/>
                  </a:lnTo>
                  <a:lnTo>
                    <a:pt x="1404" y="501"/>
                  </a:lnTo>
                  <a:lnTo>
                    <a:pt x="1390" y="492"/>
                  </a:lnTo>
                  <a:lnTo>
                    <a:pt x="1378" y="485"/>
                  </a:lnTo>
                  <a:lnTo>
                    <a:pt x="1366" y="477"/>
                  </a:lnTo>
                  <a:lnTo>
                    <a:pt x="1354" y="469"/>
                  </a:lnTo>
                  <a:lnTo>
                    <a:pt x="1341" y="458"/>
                  </a:lnTo>
                  <a:lnTo>
                    <a:pt x="1328" y="445"/>
                  </a:lnTo>
                  <a:lnTo>
                    <a:pt x="1315" y="430"/>
                  </a:lnTo>
                  <a:lnTo>
                    <a:pt x="1301" y="410"/>
                  </a:lnTo>
                  <a:lnTo>
                    <a:pt x="1286" y="387"/>
                  </a:lnTo>
                  <a:lnTo>
                    <a:pt x="1276" y="372"/>
                  </a:lnTo>
                  <a:lnTo>
                    <a:pt x="1260" y="353"/>
                  </a:lnTo>
                  <a:lnTo>
                    <a:pt x="1250" y="344"/>
                  </a:lnTo>
                  <a:lnTo>
                    <a:pt x="1240" y="334"/>
                  </a:lnTo>
                  <a:lnTo>
                    <a:pt x="1228" y="323"/>
                  </a:lnTo>
                  <a:lnTo>
                    <a:pt x="1215" y="312"/>
                  </a:lnTo>
                  <a:lnTo>
                    <a:pt x="1205" y="306"/>
                  </a:lnTo>
                  <a:lnTo>
                    <a:pt x="1194" y="298"/>
                  </a:lnTo>
                  <a:lnTo>
                    <a:pt x="1184" y="292"/>
                  </a:lnTo>
                  <a:lnTo>
                    <a:pt x="1173" y="285"/>
                  </a:lnTo>
                  <a:lnTo>
                    <a:pt x="1161" y="280"/>
                  </a:lnTo>
                  <a:lnTo>
                    <a:pt x="1149" y="276"/>
                  </a:lnTo>
                  <a:lnTo>
                    <a:pt x="1137" y="271"/>
                  </a:lnTo>
                  <a:lnTo>
                    <a:pt x="1125" y="268"/>
                  </a:lnTo>
                  <a:lnTo>
                    <a:pt x="1113" y="265"/>
                  </a:lnTo>
                  <a:lnTo>
                    <a:pt x="1100" y="264"/>
                  </a:lnTo>
                  <a:lnTo>
                    <a:pt x="1089" y="264"/>
                  </a:lnTo>
                  <a:lnTo>
                    <a:pt x="1076" y="265"/>
                  </a:lnTo>
                  <a:lnTo>
                    <a:pt x="1063" y="267"/>
                  </a:lnTo>
                  <a:lnTo>
                    <a:pt x="1051" y="270"/>
                  </a:lnTo>
                  <a:lnTo>
                    <a:pt x="1038" y="275"/>
                  </a:lnTo>
                  <a:lnTo>
                    <a:pt x="1026" y="281"/>
                  </a:lnTo>
                  <a:lnTo>
                    <a:pt x="1012" y="290"/>
                  </a:lnTo>
                  <a:lnTo>
                    <a:pt x="999" y="300"/>
                  </a:lnTo>
                  <a:lnTo>
                    <a:pt x="986" y="313"/>
                  </a:lnTo>
                  <a:lnTo>
                    <a:pt x="973" y="327"/>
                  </a:lnTo>
                  <a:lnTo>
                    <a:pt x="949" y="356"/>
                  </a:lnTo>
                  <a:lnTo>
                    <a:pt x="927" y="381"/>
                  </a:lnTo>
                  <a:lnTo>
                    <a:pt x="906" y="402"/>
                  </a:lnTo>
                  <a:lnTo>
                    <a:pt x="887" y="418"/>
                  </a:lnTo>
                  <a:lnTo>
                    <a:pt x="870" y="431"/>
                  </a:lnTo>
                  <a:lnTo>
                    <a:pt x="853" y="441"/>
                  </a:lnTo>
                  <a:lnTo>
                    <a:pt x="846" y="444"/>
                  </a:lnTo>
                  <a:lnTo>
                    <a:pt x="838" y="447"/>
                  </a:lnTo>
                  <a:lnTo>
                    <a:pt x="831" y="449"/>
                  </a:lnTo>
                  <a:lnTo>
                    <a:pt x="823" y="450"/>
                  </a:lnTo>
                  <a:lnTo>
                    <a:pt x="817" y="451"/>
                  </a:lnTo>
                  <a:lnTo>
                    <a:pt x="809" y="451"/>
                  </a:lnTo>
                  <a:lnTo>
                    <a:pt x="803" y="451"/>
                  </a:lnTo>
                  <a:lnTo>
                    <a:pt x="796" y="450"/>
                  </a:lnTo>
                  <a:lnTo>
                    <a:pt x="783" y="447"/>
                  </a:lnTo>
                  <a:lnTo>
                    <a:pt x="770" y="442"/>
                  </a:lnTo>
                  <a:lnTo>
                    <a:pt x="757" y="435"/>
                  </a:lnTo>
                  <a:lnTo>
                    <a:pt x="744" y="428"/>
                  </a:lnTo>
                  <a:lnTo>
                    <a:pt x="732" y="419"/>
                  </a:lnTo>
                  <a:lnTo>
                    <a:pt x="718" y="409"/>
                  </a:lnTo>
                  <a:lnTo>
                    <a:pt x="708" y="403"/>
                  </a:lnTo>
                  <a:lnTo>
                    <a:pt x="697" y="396"/>
                  </a:lnTo>
                  <a:lnTo>
                    <a:pt x="687" y="389"/>
                  </a:lnTo>
                  <a:lnTo>
                    <a:pt x="675" y="382"/>
                  </a:lnTo>
                  <a:lnTo>
                    <a:pt x="675" y="382"/>
                  </a:lnTo>
                  <a:lnTo>
                    <a:pt x="664" y="374"/>
                  </a:lnTo>
                  <a:lnTo>
                    <a:pt x="647" y="362"/>
                  </a:lnTo>
                  <a:lnTo>
                    <a:pt x="630" y="347"/>
                  </a:lnTo>
                  <a:lnTo>
                    <a:pt x="611" y="328"/>
                  </a:lnTo>
                  <a:lnTo>
                    <a:pt x="591" y="309"/>
                  </a:lnTo>
                  <a:lnTo>
                    <a:pt x="572" y="289"/>
                  </a:lnTo>
                  <a:lnTo>
                    <a:pt x="552" y="268"/>
                  </a:lnTo>
                  <a:lnTo>
                    <a:pt x="535" y="248"/>
                  </a:lnTo>
                  <a:lnTo>
                    <a:pt x="524" y="231"/>
                  </a:lnTo>
                  <a:lnTo>
                    <a:pt x="515" y="216"/>
                  </a:lnTo>
                  <a:lnTo>
                    <a:pt x="506" y="202"/>
                  </a:lnTo>
                  <a:lnTo>
                    <a:pt x="502" y="189"/>
                  </a:lnTo>
                  <a:lnTo>
                    <a:pt x="502" y="189"/>
                  </a:lnTo>
                  <a:lnTo>
                    <a:pt x="502" y="189"/>
                  </a:lnTo>
                  <a:lnTo>
                    <a:pt x="499" y="181"/>
                  </a:lnTo>
                  <a:lnTo>
                    <a:pt x="494" y="172"/>
                  </a:lnTo>
                  <a:lnTo>
                    <a:pt x="489" y="163"/>
                  </a:lnTo>
                  <a:lnTo>
                    <a:pt x="483" y="156"/>
                  </a:lnTo>
                  <a:lnTo>
                    <a:pt x="472" y="140"/>
                  </a:lnTo>
                  <a:lnTo>
                    <a:pt x="458" y="125"/>
                  </a:lnTo>
                  <a:lnTo>
                    <a:pt x="441" y="111"/>
                  </a:lnTo>
                  <a:lnTo>
                    <a:pt x="424" y="98"/>
                  </a:lnTo>
                  <a:lnTo>
                    <a:pt x="406" y="85"/>
                  </a:lnTo>
                  <a:lnTo>
                    <a:pt x="387" y="73"/>
                  </a:lnTo>
                  <a:lnTo>
                    <a:pt x="372" y="64"/>
                  </a:lnTo>
                  <a:lnTo>
                    <a:pt x="357" y="57"/>
                  </a:lnTo>
                  <a:lnTo>
                    <a:pt x="342" y="49"/>
                  </a:lnTo>
                  <a:lnTo>
                    <a:pt x="327" y="43"/>
                  </a:lnTo>
                  <a:lnTo>
                    <a:pt x="327" y="43"/>
                  </a:lnTo>
                  <a:lnTo>
                    <a:pt x="327" y="43"/>
                  </a:lnTo>
                  <a:lnTo>
                    <a:pt x="304" y="33"/>
                  </a:lnTo>
                  <a:lnTo>
                    <a:pt x="284" y="25"/>
                  </a:lnTo>
                  <a:lnTo>
                    <a:pt x="264" y="20"/>
                  </a:lnTo>
                  <a:lnTo>
                    <a:pt x="246" y="16"/>
                  </a:lnTo>
                  <a:lnTo>
                    <a:pt x="228" y="15"/>
                  </a:lnTo>
                  <a:lnTo>
                    <a:pt x="210" y="15"/>
                  </a:lnTo>
                  <a:lnTo>
                    <a:pt x="193" y="16"/>
                  </a:lnTo>
                  <a:lnTo>
                    <a:pt x="177" y="20"/>
                  </a:lnTo>
                  <a:lnTo>
                    <a:pt x="159" y="25"/>
                  </a:lnTo>
                  <a:lnTo>
                    <a:pt x="140" y="33"/>
                  </a:lnTo>
                  <a:lnTo>
                    <a:pt x="122" y="43"/>
                  </a:lnTo>
                  <a:lnTo>
                    <a:pt x="102" y="54"/>
                  </a:lnTo>
                  <a:lnTo>
                    <a:pt x="81" y="66"/>
                  </a:lnTo>
                  <a:lnTo>
                    <a:pt x="59" y="79"/>
                  </a:lnTo>
                  <a:lnTo>
                    <a:pt x="37" y="94"/>
                  </a:lnTo>
                  <a:lnTo>
                    <a:pt x="14" y="110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457">
              <a:extLst>
                <a:ext uri="{FF2B5EF4-FFF2-40B4-BE49-F238E27FC236}">
                  <a16:creationId xmlns:a16="http://schemas.microsoft.com/office/drawing/2014/main" xmlns="" id="{6EC7B5DE-1ECC-4062-B2A7-B05DC90CB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240" y="3582864"/>
              <a:ext cx="104775" cy="77788"/>
            </a:xfrm>
            <a:custGeom>
              <a:avLst/>
              <a:gdLst>
                <a:gd name="T0" fmla="*/ 0 w 266"/>
                <a:gd name="T1" fmla="*/ 0 h 195"/>
                <a:gd name="T2" fmla="*/ 1 w 266"/>
                <a:gd name="T3" fmla="*/ 0 h 195"/>
                <a:gd name="T4" fmla="*/ 8 w 266"/>
                <a:gd name="T5" fmla="*/ 1 h 195"/>
                <a:gd name="T6" fmla="*/ 23 w 266"/>
                <a:gd name="T7" fmla="*/ 6 h 195"/>
                <a:gd name="T8" fmla="*/ 45 w 266"/>
                <a:gd name="T9" fmla="*/ 19 h 195"/>
                <a:gd name="T10" fmla="*/ 72 w 266"/>
                <a:gd name="T11" fmla="*/ 37 h 195"/>
                <a:gd name="T12" fmla="*/ 93 w 266"/>
                <a:gd name="T13" fmla="*/ 49 h 195"/>
                <a:gd name="T14" fmla="*/ 100 w 266"/>
                <a:gd name="T15" fmla="*/ 54 h 195"/>
                <a:gd name="T16" fmla="*/ 113 w 266"/>
                <a:gd name="T17" fmla="*/ 59 h 195"/>
                <a:gd name="T18" fmla="*/ 124 w 266"/>
                <a:gd name="T19" fmla="*/ 61 h 195"/>
                <a:gd name="T20" fmla="*/ 148 w 266"/>
                <a:gd name="T21" fmla="*/ 70 h 195"/>
                <a:gd name="T22" fmla="*/ 172 w 266"/>
                <a:gd name="T23" fmla="*/ 86 h 195"/>
                <a:gd name="T24" fmla="*/ 192 w 266"/>
                <a:gd name="T25" fmla="*/ 102 h 195"/>
                <a:gd name="T26" fmla="*/ 205 w 266"/>
                <a:gd name="T27" fmla="*/ 115 h 195"/>
                <a:gd name="T28" fmla="*/ 207 w 266"/>
                <a:gd name="T29" fmla="*/ 120 h 195"/>
                <a:gd name="T30" fmla="*/ 207 w 266"/>
                <a:gd name="T31" fmla="*/ 121 h 195"/>
                <a:gd name="T32" fmla="*/ 214 w 266"/>
                <a:gd name="T33" fmla="*/ 127 h 195"/>
                <a:gd name="T34" fmla="*/ 214 w 266"/>
                <a:gd name="T35" fmla="*/ 127 h 195"/>
                <a:gd name="T36" fmla="*/ 222 w 266"/>
                <a:gd name="T37" fmla="*/ 137 h 195"/>
                <a:gd name="T38" fmla="*/ 224 w 266"/>
                <a:gd name="T39" fmla="*/ 144 h 195"/>
                <a:gd name="T40" fmla="*/ 223 w 266"/>
                <a:gd name="T41" fmla="*/ 153 h 195"/>
                <a:gd name="T42" fmla="*/ 227 w 266"/>
                <a:gd name="T43" fmla="*/ 158 h 195"/>
                <a:gd name="T44" fmla="*/ 240 w 266"/>
                <a:gd name="T45" fmla="*/ 165 h 195"/>
                <a:gd name="T46" fmla="*/ 256 w 266"/>
                <a:gd name="T47" fmla="*/ 175 h 195"/>
                <a:gd name="T48" fmla="*/ 266 w 266"/>
                <a:gd name="T49" fmla="*/ 195 h 195"/>
                <a:gd name="T50" fmla="*/ 250 w 266"/>
                <a:gd name="T51" fmla="*/ 182 h 195"/>
                <a:gd name="T52" fmla="*/ 234 w 266"/>
                <a:gd name="T53" fmla="*/ 172 h 195"/>
                <a:gd name="T54" fmla="*/ 222 w 266"/>
                <a:gd name="T55" fmla="*/ 167 h 195"/>
                <a:gd name="T56" fmla="*/ 217 w 266"/>
                <a:gd name="T57" fmla="*/ 161 h 195"/>
                <a:gd name="T58" fmla="*/ 214 w 266"/>
                <a:gd name="T59" fmla="*/ 154 h 195"/>
                <a:gd name="T60" fmla="*/ 215 w 266"/>
                <a:gd name="T61" fmla="*/ 144 h 195"/>
                <a:gd name="T62" fmla="*/ 214 w 266"/>
                <a:gd name="T63" fmla="*/ 140 h 195"/>
                <a:gd name="T64" fmla="*/ 211 w 266"/>
                <a:gd name="T65" fmla="*/ 137 h 195"/>
                <a:gd name="T66" fmla="*/ 207 w 266"/>
                <a:gd name="T67" fmla="*/ 133 h 195"/>
                <a:gd name="T68" fmla="*/ 199 w 266"/>
                <a:gd name="T69" fmla="*/ 124 h 195"/>
                <a:gd name="T70" fmla="*/ 197 w 266"/>
                <a:gd name="T71" fmla="*/ 121 h 195"/>
                <a:gd name="T72" fmla="*/ 191 w 266"/>
                <a:gd name="T73" fmla="*/ 112 h 195"/>
                <a:gd name="T74" fmla="*/ 175 w 266"/>
                <a:gd name="T75" fmla="*/ 98 h 195"/>
                <a:gd name="T76" fmla="*/ 151 w 266"/>
                <a:gd name="T77" fmla="*/ 85 h 195"/>
                <a:gd name="T78" fmla="*/ 124 w 266"/>
                <a:gd name="T79" fmla="*/ 74 h 195"/>
                <a:gd name="T80" fmla="*/ 109 w 266"/>
                <a:gd name="T81" fmla="*/ 66 h 195"/>
                <a:gd name="T82" fmla="*/ 103 w 266"/>
                <a:gd name="T83" fmla="*/ 64 h 195"/>
                <a:gd name="T84" fmla="*/ 97 w 266"/>
                <a:gd name="T85" fmla="*/ 61 h 195"/>
                <a:gd name="T86" fmla="*/ 77 w 266"/>
                <a:gd name="T87" fmla="*/ 51 h 195"/>
                <a:gd name="T88" fmla="*/ 56 w 266"/>
                <a:gd name="T89" fmla="*/ 37 h 195"/>
                <a:gd name="T90" fmla="*/ 27 w 266"/>
                <a:gd name="T91" fmla="*/ 19 h 195"/>
                <a:gd name="T92" fmla="*/ 13 w 266"/>
                <a:gd name="T93" fmla="*/ 13 h 195"/>
                <a:gd name="T94" fmla="*/ 0 w 266"/>
                <a:gd name="T95" fmla="*/ 9 h 195"/>
                <a:gd name="T96" fmla="*/ 0 w 266"/>
                <a:gd name="T9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19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8" y="1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lnTo>
                    <a:pt x="45" y="19"/>
                  </a:lnTo>
                  <a:lnTo>
                    <a:pt x="62" y="30"/>
                  </a:lnTo>
                  <a:lnTo>
                    <a:pt x="72" y="37"/>
                  </a:lnTo>
                  <a:lnTo>
                    <a:pt x="83" y="44"/>
                  </a:lnTo>
                  <a:lnTo>
                    <a:pt x="93" y="49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6" y="56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24" y="61"/>
                  </a:lnTo>
                  <a:lnTo>
                    <a:pt x="135" y="63"/>
                  </a:lnTo>
                  <a:lnTo>
                    <a:pt x="148" y="70"/>
                  </a:lnTo>
                  <a:lnTo>
                    <a:pt x="160" y="77"/>
                  </a:lnTo>
                  <a:lnTo>
                    <a:pt x="172" y="86"/>
                  </a:lnTo>
                  <a:lnTo>
                    <a:pt x="182" y="93"/>
                  </a:lnTo>
                  <a:lnTo>
                    <a:pt x="192" y="102"/>
                  </a:lnTo>
                  <a:lnTo>
                    <a:pt x="200" y="109"/>
                  </a:lnTo>
                  <a:lnTo>
                    <a:pt x="205" y="115"/>
                  </a:lnTo>
                  <a:lnTo>
                    <a:pt x="207" y="120"/>
                  </a:lnTo>
                  <a:lnTo>
                    <a:pt x="207" y="120"/>
                  </a:lnTo>
                  <a:lnTo>
                    <a:pt x="207" y="121"/>
                  </a:lnTo>
                  <a:lnTo>
                    <a:pt x="207" y="121"/>
                  </a:lnTo>
                  <a:lnTo>
                    <a:pt x="209" y="123"/>
                  </a:lnTo>
                  <a:lnTo>
                    <a:pt x="214" y="127"/>
                  </a:lnTo>
                  <a:lnTo>
                    <a:pt x="214" y="127"/>
                  </a:lnTo>
                  <a:lnTo>
                    <a:pt x="214" y="127"/>
                  </a:lnTo>
                  <a:lnTo>
                    <a:pt x="219" y="132"/>
                  </a:lnTo>
                  <a:lnTo>
                    <a:pt x="222" y="137"/>
                  </a:lnTo>
                  <a:lnTo>
                    <a:pt x="222" y="137"/>
                  </a:lnTo>
                  <a:lnTo>
                    <a:pt x="224" y="144"/>
                  </a:lnTo>
                  <a:lnTo>
                    <a:pt x="223" y="150"/>
                  </a:lnTo>
                  <a:lnTo>
                    <a:pt x="223" y="153"/>
                  </a:lnTo>
                  <a:lnTo>
                    <a:pt x="224" y="155"/>
                  </a:lnTo>
                  <a:lnTo>
                    <a:pt x="227" y="158"/>
                  </a:lnTo>
                  <a:lnTo>
                    <a:pt x="232" y="161"/>
                  </a:lnTo>
                  <a:lnTo>
                    <a:pt x="240" y="165"/>
                  </a:lnTo>
                  <a:lnTo>
                    <a:pt x="247" y="170"/>
                  </a:lnTo>
                  <a:lnTo>
                    <a:pt x="256" y="175"/>
                  </a:lnTo>
                  <a:lnTo>
                    <a:pt x="263" y="182"/>
                  </a:lnTo>
                  <a:lnTo>
                    <a:pt x="266" y="195"/>
                  </a:lnTo>
                  <a:lnTo>
                    <a:pt x="258" y="188"/>
                  </a:lnTo>
                  <a:lnTo>
                    <a:pt x="250" y="182"/>
                  </a:lnTo>
                  <a:lnTo>
                    <a:pt x="243" y="176"/>
                  </a:lnTo>
                  <a:lnTo>
                    <a:pt x="234" y="172"/>
                  </a:lnTo>
                  <a:lnTo>
                    <a:pt x="228" y="169"/>
                  </a:lnTo>
                  <a:lnTo>
                    <a:pt x="222" y="167"/>
                  </a:lnTo>
                  <a:lnTo>
                    <a:pt x="219" y="164"/>
                  </a:lnTo>
                  <a:lnTo>
                    <a:pt x="217" y="161"/>
                  </a:lnTo>
                  <a:lnTo>
                    <a:pt x="215" y="159"/>
                  </a:lnTo>
                  <a:lnTo>
                    <a:pt x="214" y="154"/>
                  </a:lnTo>
                  <a:lnTo>
                    <a:pt x="215" y="148"/>
                  </a:lnTo>
                  <a:lnTo>
                    <a:pt x="215" y="144"/>
                  </a:lnTo>
                  <a:lnTo>
                    <a:pt x="214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1" y="137"/>
                  </a:lnTo>
                  <a:lnTo>
                    <a:pt x="207" y="133"/>
                  </a:lnTo>
                  <a:lnTo>
                    <a:pt x="207" y="133"/>
                  </a:lnTo>
                  <a:lnTo>
                    <a:pt x="202" y="128"/>
                  </a:lnTo>
                  <a:lnTo>
                    <a:pt x="199" y="124"/>
                  </a:lnTo>
                  <a:lnTo>
                    <a:pt x="199" y="123"/>
                  </a:lnTo>
                  <a:lnTo>
                    <a:pt x="197" y="121"/>
                  </a:lnTo>
                  <a:lnTo>
                    <a:pt x="196" y="117"/>
                  </a:lnTo>
                  <a:lnTo>
                    <a:pt x="191" y="112"/>
                  </a:lnTo>
                  <a:lnTo>
                    <a:pt x="184" y="105"/>
                  </a:lnTo>
                  <a:lnTo>
                    <a:pt x="175" y="98"/>
                  </a:lnTo>
                  <a:lnTo>
                    <a:pt x="163" y="91"/>
                  </a:lnTo>
                  <a:lnTo>
                    <a:pt x="151" y="85"/>
                  </a:lnTo>
                  <a:lnTo>
                    <a:pt x="138" y="78"/>
                  </a:lnTo>
                  <a:lnTo>
                    <a:pt x="124" y="74"/>
                  </a:lnTo>
                  <a:lnTo>
                    <a:pt x="117" y="70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3" y="64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87" y="57"/>
                  </a:lnTo>
                  <a:lnTo>
                    <a:pt x="77" y="51"/>
                  </a:lnTo>
                  <a:lnTo>
                    <a:pt x="67" y="45"/>
                  </a:lnTo>
                  <a:lnTo>
                    <a:pt x="56" y="37"/>
                  </a:lnTo>
                  <a:lnTo>
                    <a:pt x="41" y="28"/>
                  </a:lnTo>
                  <a:lnTo>
                    <a:pt x="27" y="19"/>
                  </a:lnTo>
                  <a:lnTo>
                    <a:pt x="19" y="15"/>
                  </a:lnTo>
                  <a:lnTo>
                    <a:pt x="13" y="13"/>
                  </a:lnTo>
                  <a:lnTo>
                    <a:pt x="6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458">
              <a:extLst>
                <a:ext uri="{FF2B5EF4-FFF2-40B4-BE49-F238E27FC236}">
                  <a16:creationId xmlns:a16="http://schemas.microsoft.com/office/drawing/2014/main" xmlns="" id="{5282650C-F9A7-46CC-AF09-C291E3368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802" y="3476501"/>
              <a:ext cx="92075" cy="188913"/>
            </a:xfrm>
            <a:custGeom>
              <a:avLst/>
              <a:gdLst>
                <a:gd name="T0" fmla="*/ 9 w 230"/>
                <a:gd name="T1" fmla="*/ 1 h 475"/>
                <a:gd name="T2" fmla="*/ 9 w 230"/>
                <a:gd name="T3" fmla="*/ 1 h 475"/>
                <a:gd name="T4" fmla="*/ 9 w 230"/>
                <a:gd name="T5" fmla="*/ 1 h 475"/>
                <a:gd name="T6" fmla="*/ 27 w 230"/>
                <a:gd name="T7" fmla="*/ 16 h 475"/>
                <a:gd name="T8" fmla="*/ 42 w 230"/>
                <a:gd name="T9" fmla="*/ 38 h 475"/>
                <a:gd name="T10" fmla="*/ 69 w 230"/>
                <a:gd name="T11" fmla="*/ 88 h 475"/>
                <a:gd name="T12" fmla="*/ 88 w 230"/>
                <a:gd name="T13" fmla="*/ 124 h 475"/>
                <a:gd name="T14" fmla="*/ 105 w 230"/>
                <a:gd name="T15" fmla="*/ 151 h 475"/>
                <a:gd name="T16" fmla="*/ 111 w 230"/>
                <a:gd name="T17" fmla="*/ 159 h 475"/>
                <a:gd name="T18" fmla="*/ 119 w 230"/>
                <a:gd name="T19" fmla="*/ 169 h 475"/>
                <a:gd name="T20" fmla="*/ 146 w 230"/>
                <a:gd name="T21" fmla="*/ 192 h 475"/>
                <a:gd name="T22" fmla="*/ 168 w 230"/>
                <a:gd name="T23" fmla="*/ 231 h 475"/>
                <a:gd name="T24" fmla="*/ 188 w 230"/>
                <a:gd name="T25" fmla="*/ 271 h 475"/>
                <a:gd name="T26" fmla="*/ 199 w 230"/>
                <a:gd name="T27" fmla="*/ 304 h 475"/>
                <a:gd name="T28" fmla="*/ 201 w 230"/>
                <a:gd name="T29" fmla="*/ 317 h 475"/>
                <a:gd name="T30" fmla="*/ 201 w 230"/>
                <a:gd name="T31" fmla="*/ 326 h 475"/>
                <a:gd name="T32" fmla="*/ 200 w 230"/>
                <a:gd name="T33" fmla="*/ 327 h 475"/>
                <a:gd name="T34" fmla="*/ 201 w 230"/>
                <a:gd name="T35" fmla="*/ 331 h 475"/>
                <a:gd name="T36" fmla="*/ 204 w 230"/>
                <a:gd name="T37" fmla="*/ 340 h 475"/>
                <a:gd name="T38" fmla="*/ 207 w 230"/>
                <a:gd name="T39" fmla="*/ 352 h 475"/>
                <a:gd name="T40" fmla="*/ 208 w 230"/>
                <a:gd name="T41" fmla="*/ 361 h 475"/>
                <a:gd name="T42" fmla="*/ 205 w 230"/>
                <a:gd name="T43" fmla="*/ 372 h 475"/>
                <a:gd name="T44" fmla="*/ 200 w 230"/>
                <a:gd name="T45" fmla="*/ 380 h 475"/>
                <a:gd name="T46" fmla="*/ 196 w 230"/>
                <a:gd name="T47" fmla="*/ 387 h 475"/>
                <a:gd name="T48" fmla="*/ 197 w 230"/>
                <a:gd name="T49" fmla="*/ 394 h 475"/>
                <a:gd name="T50" fmla="*/ 202 w 230"/>
                <a:gd name="T51" fmla="*/ 401 h 475"/>
                <a:gd name="T52" fmla="*/ 217 w 230"/>
                <a:gd name="T53" fmla="*/ 426 h 475"/>
                <a:gd name="T54" fmla="*/ 230 w 230"/>
                <a:gd name="T55" fmla="*/ 456 h 475"/>
                <a:gd name="T56" fmla="*/ 217 w 230"/>
                <a:gd name="T57" fmla="*/ 459 h 475"/>
                <a:gd name="T58" fmla="*/ 204 w 230"/>
                <a:gd name="T59" fmla="*/ 432 h 475"/>
                <a:gd name="T60" fmla="*/ 190 w 230"/>
                <a:gd name="T61" fmla="*/ 410 h 475"/>
                <a:gd name="T62" fmla="*/ 182 w 230"/>
                <a:gd name="T63" fmla="*/ 396 h 475"/>
                <a:gd name="T64" fmla="*/ 180 w 230"/>
                <a:gd name="T65" fmla="*/ 386 h 475"/>
                <a:gd name="T66" fmla="*/ 183 w 230"/>
                <a:gd name="T67" fmla="*/ 378 h 475"/>
                <a:gd name="T68" fmla="*/ 188 w 230"/>
                <a:gd name="T69" fmla="*/ 371 h 475"/>
                <a:gd name="T70" fmla="*/ 194 w 230"/>
                <a:gd name="T71" fmla="*/ 359 h 475"/>
                <a:gd name="T72" fmla="*/ 194 w 230"/>
                <a:gd name="T73" fmla="*/ 358 h 475"/>
                <a:gd name="T74" fmla="*/ 193 w 230"/>
                <a:gd name="T75" fmla="*/ 353 h 475"/>
                <a:gd name="T76" fmla="*/ 190 w 230"/>
                <a:gd name="T77" fmla="*/ 344 h 475"/>
                <a:gd name="T78" fmla="*/ 186 w 230"/>
                <a:gd name="T79" fmla="*/ 325 h 475"/>
                <a:gd name="T80" fmla="*/ 187 w 230"/>
                <a:gd name="T81" fmla="*/ 321 h 475"/>
                <a:gd name="T82" fmla="*/ 188 w 230"/>
                <a:gd name="T83" fmla="*/ 314 h 475"/>
                <a:gd name="T84" fmla="*/ 186 w 230"/>
                <a:gd name="T85" fmla="*/ 302 h 475"/>
                <a:gd name="T86" fmla="*/ 173 w 230"/>
                <a:gd name="T87" fmla="*/ 271 h 475"/>
                <a:gd name="T88" fmla="*/ 151 w 230"/>
                <a:gd name="T89" fmla="*/ 233 h 475"/>
                <a:gd name="T90" fmla="*/ 122 w 230"/>
                <a:gd name="T91" fmla="*/ 197 h 475"/>
                <a:gd name="T92" fmla="*/ 107 w 230"/>
                <a:gd name="T93" fmla="*/ 177 h 475"/>
                <a:gd name="T94" fmla="*/ 99 w 230"/>
                <a:gd name="T95" fmla="*/ 167 h 475"/>
                <a:gd name="T96" fmla="*/ 94 w 230"/>
                <a:gd name="T97" fmla="*/ 160 h 475"/>
                <a:gd name="T98" fmla="*/ 74 w 230"/>
                <a:gd name="T99" fmla="*/ 130 h 475"/>
                <a:gd name="T100" fmla="*/ 56 w 230"/>
                <a:gd name="T101" fmla="*/ 95 h 475"/>
                <a:gd name="T102" fmla="*/ 30 w 230"/>
                <a:gd name="T103" fmla="*/ 46 h 475"/>
                <a:gd name="T104" fmla="*/ 16 w 230"/>
                <a:gd name="T105" fmla="*/ 27 h 475"/>
                <a:gd name="T106" fmla="*/ 1 w 230"/>
                <a:gd name="T107" fmla="*/ 13 h 475"/>
                <a:gd name="T108" fmla="*/ 9 w 230"/>
                <a:gd name="T10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" h="475">
                  <a:moveTo>
                    <a:pt x="9" y="0"/>
                  </a:move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8" y="8"/>
                  </a:lnTo>
                  <a:lnTo>
                    <a:pt x="27" y="16"/>
                  </a:lnTo>
                  <a:lnTo>
                    <a:pt x="35" y="26"/>
                  </a:lnTo>
                  <a:lnTo>
                    <a:pt x="42" y="38"/>
                  </a:lnTo>
                  <a:lnTo>
                    <a:pt x="56" y="63"/>
                  </a:lnTo>
                  <a:lnTo>
                    <a:pt x="69" y="88"/>
                  </a:lnTo>
                  <a:lnTo>
                    <a:pt x="79" y="107"/>
                  </a:lnTo>
                  <a:lnTo>
                    <a:pt x="88" y="124"/>
                  </a:lnTo>
                  <a:lnTo>
                    <a:pt x="98" y="139"/>
                  </a:lnTo>
                  <a:lnTo>
                    <a:pt x="105" y="151"/>
                  </a:lnTo>
                  <a:lnTo>
                    <a:pt x="106" y="151"/>
                  </a:lnTo>
                  <a:lnTo>
                    <a:pt x="111" y="159"/>
                  </a:lnTo>
                  <a:lnTo>
                    <a:pt x="119" y="168"/>
                  </a:lnTo>
                  <a:lnTo>
                    <a:pt x="119" y="169"/>
                  </a:lnTo>
                  <a:lnTo>
                    <a:pt x="132" y="180"/>
                  </a:lnTo>
                  <a:lnTo>
                    <a:pt x="146" y="192"/>
                  </a:lnTo>
                  <a:lnTo>
                    <a:pt x="158" y="210"/>
                  </a:lnTo>
                  <a:lnTo>
                    <a:pt x="168" y="231"/>
                  </a:lnTo>
                  <a:lnTo>
                    <a:pt x="178" y="250"/>
                  </a:lnTo>
                  <a:lnTo>
                    <a:pt x="188" y="271"/>
                  </a:lnTo>
                  <a:lnTo>
                    <a:pt x="194" y="289"/>
                  </a:lnTo>
                  <a:lnTo>
                    <a:pt x="199" y="304"/>
                  </a:lnTo>
                  <a:lnTo>
                    <a:pt x="201" y="312"/>
                  </a:lnTo>
                  <a:lnTo>
                    <a:pt x="201" y="317"/>
                  </a:lnTo>
                  <a:lnTo>
                    <a:pt x="201" y="322"/>
                  </a:lnTo>
                  <a:lnTo>
                    <a:pt x="201" y="326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1" y="331"/>
                  </a:lnTo>
                  <a:lnTo>
                    <a:pt x="204" y="340"/>
                  </a:lnTo>
                  <a:lnTo>
                    <a:pt x="204" y="340"/>
                  </a:lnTo>
                  <a:lnTo>
                    <a:pt x="204" y="340"/>
                  </a:lnTo>
                  <a:lnTo>
                    <a:pt x="207" y="352"/>
                  </a:lnTo>
                  <a:lnTo>
                    <a:pt x="208" y="361"/>
                  </a:lnTo>
                  <a:lnTo>
                    <a:pt x="208" y="361"/>
                  </a:lnTo>
                  <a:lnTo>
                    <a:pt x="207" y="367"/>
                  </a:lnTo>
                  <a:lnTo>
                    <a:pt x="205" y="372"/>
                  </a:lnTo>
                  <a:lnTo>
                    <a:pt x="203" y="375"/>
                  </a:lnTo>
                  <a:lnTo>
                    <a:pt x="200" y="380"/>
                  </a:lnTo>
                  <a:lnTo>
                    <a:pt x="197" y="383"/>
                  </a:lnTo>
                  <a:lnTo>
                    <a:pt x="196" y="387"/>
                  </a:lnTo>
                  <a:lnTo>
                    <a:pt x="196" y="390"/>
                  </a:lnTo>
                  <a:lnTo>
                    <a:pt x="197" y="394"/>
                  </a:lnTo>
                  <a:lnTo>
                    <a:pt x="200" y="397"/>
                  </a:lnTo>
                  <a:lnTo>
                    <a:pt x="202" y="401"/>
                  </a:lnTo>
                  <a:lnTo>
                    <a:pt x="209" y="413"/>
                  </a:lnTo>
                  <a:lnTo>
                    <a:pt x="217" y="426"/>
                  </a:lnTo>
                  <a:lnTo>
                    <a:pt x="224" y="441"/>
                  </a:lnTo>
                  <a:lnTo>
                    <a:pt x="230" y="456"/>
                  </a:lnTo>
                  <a:lnTo>
                    <a:pt x="224" y="475"/>
                  </a:lnTo>
                  <a:lnTo>
                    <a:pt x="217" y="459"/>
                  </a:lnTo>
                  <a:lnTo>
                    <a:pt x="211" y="445"/>
                  </a:lnTo>
                  <a:lnTo>
                    <a:pt x="204" y="432"/>
                  </a:lnTo>
                  <a:lnTo>
                    <a:pt x="196" y="421"/>
                  </a:lnTo>
                  <a:lnTo>
                    <a:pt x="190" y="410"/>
                  </a:lnTo>
                  <a:lnTo>
                    <a:pt x="184" y="402"/>
                  </a:lnTo>
                  <a:lnTo>
                    <a:pt x="182" y="396"/>
                  </a:lnTo>
                  <a:lnTo>
                    <a:pt x="180" y="390"/>
                  </a:lnTo>
                  <a:lnTo>
                    <a:pt x="180" y="386"/>
                  </a:lnTo>
                  <a:lnTo>
                    <a:pt x="181" y="382"/>
                  </a:lnTo>
                  <a:lnTo>
                    <a:pt x="183" y="378"/>
                  </a:lnTo>
                  <a:lnTo>
                    <a:pt x="186" y="374"/>
                  </a:lnTo>
                  <a:lnTo>
                    <a:pt x="188" y="371"/>
                  </a:lnTo>
                  <a:lnTo>
                    <a:pt x="191" y="366"/>
                  </a:lnTo>
                  <a:lnTo>
                    <a:pt x="194" y="359"/>
                  </a:lnTo>
                  <a:lnTo>
                    <a:pt x="194" y="359"/>
                  </a:lnTo>
                  <a:lnTo>
                    <a:pt x="194" y="358"/>
                  </a:lnTo>
                  <a:lnTo>
                    <a:pt x="194" y="357"/>
                  </a:lnTo>
                  <a:lnTo>
                    <a:pt x="193" y="353"/>
                  </a:lnTo>
                  <a:lnTo>
                    <a:pt x="190" y="344"/>
                  </a:lnTo>
                  <a:lnTo>
                    <a:pt x="190" y="344"/>
                  </a:lnTo>
                  <a:lnTo>
                    <a:pt x="187" y="333"/>
                  </a:lnTo>
                  <a:lnTo>
                    <a:pt x="186" y="325"/>
                  </a:lnTo>
                  <a:lnTo>
                    <a:pt x="186" y="322"/>
                  </a:lnTo>
                  <a:lnTo>
                    <a:pt x="187" y="321"/>
                  </a:lnTo>
                  <a:lnTo>
                    <a:pt x="188" y="318"/>
                  </a:lnTo>
                  <a:lnTo>
                    <a:pt x="188" y="314"/>
                  </a:lnTo>
                  <a:lnTo>
                    <a:pt x="187" y="308"/>
                  </a:lnTo>
                  <a:lnTo>
                    <a:pt x="186" y="302"/>
                  </a:lnTo>
                  <a:lnTo>
                    <a:pt x="180" y="288"/>
                  </a:lnTo>
                  <a:lnTo>
                    <a:pt x="173" y="271"/>
                  </a:lnTo>
                  <a:lnTo>
                    <a:pt x="163" y="252"/>
                  </a:lnTo>
                  <a:lnTo>
                    <a:pt x="151" y="233"/>
                  </a:lnTo>
                  <a:lnTo>
                    <a:pt x="137" y="215"/>
                  </a:lnTo>
                  <a:lnTo>
                    <a:pt x="122" y="197"/>
                  </a:lnTo>
                  <a:lnTo>
                    <a:pt x="114" y="187"/>
                  </a:lnTo>
                  <a:lnTo>
                    <a:pt x="107" y="177"/>
                  </a:lnTo>
                  <a:lnTo>
                    <a:pt x="107" y="177"/>
                  </a:lnTo>
                  <a:lnTo>
                    <a:pt x="99" y="167"/>
                  </a:lnTo>
                  <a:lnTo>
                    <a:pt x="94" y="160"/>
                  </a:lnTo>
                  <a:lnTo>
                    <a:pt x="94" y="160"/>
                  </a:lnTo>
                  <a:lnTo>
                    <a:pt x="84" y="147"/>
                  </a:lnTo>
                  <a:lnTo>
                    <a:pt x="74" y="130"/>
                  </a:lnTo>
                  <a:lnTo>
                    <a:pt x="65" y="113"/>
                  </a:lnTo>
                  <a:lnTo>
                    <a:pt x="56" y="95"/>
                  </a:lnTo>
                  <a:lnTo>
                    <a:pt x="43" y="70"/>
                  </a:lnTo>
                  <a:lnTo>
                    <a:pt x="30" y="46"/>
                  </a:lnTo>
                  <a:lnTo>
                    <a:pt x="23" y="36"/>
                  </a:lnTo>
                  <a:lnTo>
                    <a:pt x="16" y="27"/>
                  </a:lnTo>
                  <a:lnTo>
                    <a:pt x="9" y="19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459">
              <a:extLst>
                <a:ext uri="{FF2B5EF4-FFF2-40B4-BE49-F238E27FC236}">
                  <a16:creationId xmlns:a16="http://schemas.microsoft.com/office/drawing/2014/main" xmlns="" id="{4D94ADD7-1EAC-4927-ADD0-826270B19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8190" y="3541589"/>
              <a:ext cx="66675" cy="142875"/>
            </a:xfrm>
            <a:custGeom>
              <a:avLst/>
              <a:gdLst>
                <a:gd name="T0" fmla="*/ 6 w 169"/>
                <a:gd name="T1" fmla="*/ 0 h 359"/>
                <a:gd name="T2" fmla="*/ 7 w 169"/>
                <a:gd name="T3" fmla="*/ 0 h 359"/>
                <a:gd name="T4" fmla="*/ 14 w 169"/>
                <a:gd name="T5" fmla="*/ 5 h 359"/>
                <a:gd name="T6" fmla="*/ 26 w 169"/>
                <a:gd name="T7" fmla="*/ 19 h 359"/>
                <a:gd name="T8" fmla="*/ 42 w 169"/>
                <a:gd name="T9" fmla="*/ 47 h 359"/>
                <a:gd name="T10" fmla="*/ 59 w 169"/>
                <a:gd name="T11" fmla="*/ 81 h 359"/>
                <a:gd name="T12" fmla="*/ 73 w 169"/>
                <a:gd name="T13" fmla="*/ 106 h 359"/>
                <a:gd name="T14" fmla="*/ 78 w 169"/>
                <a:gd name="T15" fmla="*/ 114 h 359"/>
                <a:gd name="T16" fmla="*/ 88 w 169"/>
                <a:gd name="T17" fmla="*/ 127 h 359"/>
                <a:gd name="T18" fmla="*/ 98 w 169"/>
                <a:gd name="T19" fmla="*/ 136 h 359"/>
                <a:gd name="T20" fmla="*/ 117 w 169"/>
                <a:gd name="T21" fmla="*/ 160 h 359"/>
                <a:gd name="T22" fmla="*/ 132 w 169"/>
                <a:gd name="T23" fmla="*/ 190 h 359"/>
                <a:gd name="T24" fmla="*/ 144 w 169"/>
                <a:gd name="T25" fmla="*/ 219 h 359"/>
                <a:gd name="T26" fmla="*/ 149 w 169"/>
                <a:gd name="T27" fmla="*/ 240 h 359"/>
                <a:gd name="T28" fmla="*/ 147 w 169"/>
                <a:gd name="T29" fmla="*/ 247 h 359"/>
                <a:gd name="T30" fmla="*/ 147 w 169"/>
                <a:gd name="T31" fmla="*/ 247 h 359"/>
                <a:gd name="T32" fmla="*/ 151 w 169"/>
                <a:gd name="T33" fmla="*/ 257 h 359"/>
                <a:gd name="T34" fmla="*/ 151 w 169"/>
                <a:gd name="T35" fmla="*/ 257 h 359"/>
                <a:gd name="T36" fmla="*/ 154 w 169"/>
                <a:gd name="T37" fmla="*/ 273 h 359"/>
                <a:gd name="T38" fmla="*/ 152 w 169"/>
                <a:gd name="T39" fmla="*/ 281 h 359"/>
                <a:gd name="T40" fmla="*/ 145 w 169"/>
                <a:gd name="T41" fmla="*/ 290 h 359"/>
                <a:gd name="T42" fmla="*/ 145 w 169"/>
                <a:gd name="T43" fmla="*/ 298 h 359"/>
                <a:gd name="T44" fmla="*/ 154 w 169"/>
                <a:gd name="T45" fmla="*/ 312 h 359"/>
                <a:gd name="T46" fmla="*/ 165 w 169"/>
                <a:gd name="T47" fmla="*/ 333 h 359"/>
                <a:gd name="T48" fmla="*/ 165 w 169"/>
                <a:gd name="T49" fmla="*/ 359 h 359"/>
                <a:gd name="T50" fmla="*/ 155 w 169"/>
                <a:gd name="T51" fmla="*/ 336 h 359"/>
                <a:gd name="T52" fmla="*/ 144 w 169"/>
                <a:gd name="T53" fmla="*/ 317 h 359"/>
                <a:gd name="T54" fmla="*/ 136 w 169"/>
                <a:gd name="T55" fmla="*/ 304 h 359"/>
                <a:gd name="T56" fmla="*/ 132 w 169"/>
                <a:gd name="T57" fmla="*/ 295 h 359"/>
                <a:gd name="T58" fmla="*/ 135 w 169"/>
                <a:gd name="T59" fmla="*/ 286 h 359"/>
                <a:gd name="T60" fmla="*/ 141 w 169"/>
                <a:gd name="T61" fmla="*/ 276 h 359"/>
                <a:gd name="T62" fmla="*/ 143 w 169"/>
                <a:gd name="T63" fmla="*/ 271 h 359"/>
                <a:gd name="T64" fmla="*/ 143 w 169"/>
                <a:gd name="T65" fmla="*/ 266 h 359"/>
                <a:gd name="T66" fmla="*/ 140 w 169"/>
                <a:gd name="T67" fmla="*/ 260 h 359"/>
                <a:gd name="T68" fmla="*/ 137 w 169"/>
                <a:gd name="T69" fmla="*/ 245 h 359"/>
                <a:gd name="T70" fmla="*/ 138 w 169"/>
                <a:gd name="T71" fmla="*/ 243 h 359"/>
                <a:gd name="T72" fmla="*/ 139 w 169"/>
                <a:gd name="T73" fmla="*/ 237 h 359"/>
                <a:gd name="T74" fmla="*/ 137 w 169"/>
                <a:gd name="T75" fmla="*/ 229 h 359"/>
                <a:gd name="T76" fmla="*/ 128 w 169"/>
                <a:gd name="T77" fmla="*/ 205 h 359"/>
                <a:gd name="T78" fmla="*/ 112 w 169"/>
                <a:gd name="T79" fmla="*/ 177 h 359"/>
                <a:gd name="T80" fmla="*/ 90 w 169"/>
                <a:gd name="T81" fmla="*/ 150 h 359"/>
                <a:gd name="T82" fmla="*/ 80 w 169"/>
                <a:gd name="T83" fmla="*/ 134 h 359"/>
                <a:gd name="T84" fmla="*/ 74 w 169"/>
                <a:gd name="T85" fmla="*/ 126 h 359"/>
                <a:gd name="T86" fmla="*/ 69 w 169"/>
                <a:gd name="T87" fmla="*/ 121 h 359"/>
                <a:gd name="T88" fmla="*/ 55 w 169"/>
                <a:gd name="T89" fmla="*/ 98 h 359"/>
                <a:gd name="T90" fmla="*/ 42 w 169"/>
                <a:gd name="T91" fmla="*/ 71 h 359"/>
                <a:gd name="T92" fmla="*/ 22 w 169"/>
                <a:gd name="T93" fmla="*/ 35 h 359"/>
                <a:gd name="T94" fmla="*/ 12 w 169"/>
                <a:gd name="T95" fmla="*/ 21 h 359"/>
                <a:gd name="T96" fmla="*/ 1 w 169"/>
                <a:gd name="T97" fmla="*/ 10 h 359"/>
                <a:gd name="T98" fmla="*/ 6 w 169"/>
                <a:gd name="T9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9" h="359">
                  <a:moveTo>
                    <a:pt x="6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5"/>
                  </a:lnTo>
                  <a:lnTo>
                    <a:pt x="20" y="12"/>
                  </a:lnTo>
                  <a:lnTo>
                    <a:pt x="26" y="19"/>
                  </a:lnTo>
                  <a:lnTo>
                    <a:pt x="31" y="28"/>
                  </a:lnTo>
                  <a:lnTo>
                    <a:pt x="42" y="47"/>
                  </a:lnTo>
                  <a:lnTo>
                    <a:pt x="51" y="67"/>
                  </a:lnTo>
                  <a:lnTo>
                    <a:pt x="59" y="81"/>
                  </a:lnTo>
                  <a:lnTo>
                    <a:pt x="65" y="94"/>
                  </a:lnTo>
                  <a:lnTo>
                    <a:pt x="73" y="106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3" y="120"/>
                  </a:lnTo>
                  <a:lnTo>
                    <a:pt x="88" y="127"/>
                  </a:lnTo>
                  <a:lnTo>
                    <a:pt x="88" y="127"/>
                  </a:lnTo>
                  <a:lnTo>
                    <a:pt x="98" y="136"/>
                  </a:lnTo>
                  <a:lnTo>
                    <a:pt x="108" y="145"/>
                  </a:lnTo>
                  <a:lnTo>
                    <a:pt x="117" y="160"/>
                  </a:lnTo>
                  <a:lnTo>
                    <a:pt x="125" y="175"/>
                  </a:lnTo>
                  <a:lnTo>
                    <a:pt x="132" y="190"/>
                  </a:lnTo>
                  <a:lnTo>
                    <a:pt x="139" y="205"/>
                  </a:lnTo>
                  <a:lnTo>
                    <a:pt x="144" y="219"/>
                  </a:lnTo>
                  <a:lnTo>
                    <a:pt x="147" y="231"/>
                  </a:lnTo>
                  <a:lnTo>
                    <a:pt x="149" y="240"/>
                  </a:lnTo>
                  <a:lnTo>
                    <a:pt x="149" y="247"/>
                  </a:lnTo>
                  <a:lnTo>
                    <a:pt x="147" y="247"/>
                  </a:lnTo>
                  <a:lnTo>
                    <a:pt x="147" y="247"/>
                  </a:lnTo>
                  <a:lnTo>
                    <a:pt x="147" y="247"/>
                  </a:lnTo>
                  <a:lnTo>
                    <a:pt x="149" y="250"/>
                  </a:lnTo>
                  <a:lnTo>
                    <a:pt x="151" y="257"/>
                  </a:lnTo>
                  <a:lnTo>
                    <a:pt x="151" y="257"/>
                  </a:lnTo>
                  <a:lnTo>
                    <a:pt x="151" y="257"/>
                  </a:lnTo>
                  <a:lnTo>
                    <a:pt x="153" y="266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2" y="281"/>
                  </a:lnTo>
                  <a:lnTo>
                    <a:pt x="147" y="287"/>
                  </a:lnTo>
                  <a:lnTo>
                    <a:pt x="145" y="290"/>
                  </a:lnTo>
                  <a:lnTo>
                    <a:pt x="144" y="293"/>
                  </a:lnTo>
                  <a:lnTo>
                    <a:pt x="145" y="298"/>
                  </a:lnTo>
                  <a:lnTo>
                    <a:pt x="149" y="303"/>
                  </a:lnTo>
                  <a:lnTo>
                    <a:pt x="154" y="312"/>
                  </a:lnTo>
                  <a:lnTo>
                    <a:pt x="159" y="322"/>
                  </a:lnTo>
                  <a:lnTo>
                    <a:pt x="165" y="333"/>
                  </a:lnTo>
                  <a:lnTo>
                    <a:pt x="169" y="345"/>
                  </a:lnTo>
                  <a:lnTo>
                    <a:pt x="165" y="359"/>
                  </a:lnTo>
                  <a:lnTo>
                    <a:pt x="159" y="347"/>
                  </a:lnTo>
                  <a:lnTo>
                    <a:pt x="155" y="336"/>
                  </a:lnTo>
                  <a:lnTo>
                    <a:pt x="151" y="327"/>
                  </a:lnTo>
                  <a:lnTo>
                    <a:pt x="144" y="317"/>
                  </a:lnTo>
                  <a:lnTo>
                    <a:pt x="139" y="309"/>
                  </a:lnTo>
                  <a:lnTo>
                    <a:pt x="136" y="304"/>
                  </a:lnTo>
                  <a:lnTo>
                    <a:pt x="133" y="299"/>
                  </a:lnTo>
                  <a:lnTo>
                    <a:pt x="132" y="295"/>
                  </a:lnTo>
                  <a:lnTo>
                    <a:pt x="132" y="291"/>
                  </a:lnTo>
                  <a:lnTo>
                    <a:pt x="135" y="286"/>
                  </a:lnTo>
                  <a:lnTo>
                    <a:pt x="139" y="280"/>
                  </a:lnTo>
                  <a:lnTo>
                    <a:pt x="141" y="276"/>
                  </a:lnTo>
                  <a:lnTo>
                    <a:pt x="143" y="272"/>
                  </a:lnTo>
                  <a:lnTo>
                    <a:pt x="143" y="271"/>
                  </a:lnTo>
                  <a:lnTo>
                    <a:pt x="143" y="270"/>
                  </a:lnTo>
                  <a:lnTo>
                    <a:pt x="143" y="266"/>
                  </a:lnTo>
                  <a:lnTo>
                    <a:pt x="140" y="260"/>
                  </a:lnTo>
                  <a:lnTo>
                    <a:pt x="140" y="260"/>
                  </a:lnTo>
                  <a:lnTo>
                    <a:pt x="138" y="252"/>
                  </a:lnTo>
                  <a:lnTo>
                    <a:pt x="137" y="245"/>
                  </a:lnTo>
                  <a:lnTo>
                    <a:pt x="137" y="244"/>
                  </a:lnTo>
                  <a:lnTo>
                    <a:pt x="138" y="243"/>
                  </a:lnTo>
                  <a:lnTo>
                    <a:pt x="139" y="240"/>
                  </a:lnTo>
                  <a:lnTo>
                    <a:pt x="139" y="237"/>
                  </a:lnTo>
                  <a:lnTo>
                    <a:pt x="138" y="233"/>
                  </a:lnTo>
                  <a:lnTo>
                    <a:pt x="137" y="229"/>
                  </a:lnTo>
                  <a:lnTo>
                    <a:pt x="133" y="218"/>
                  </a:lnTo>
                  <a:lnTo>
                    <a:pt x="128" y="205"/>
                  </a:lnTo>
                  <a:lnTo>
                    <a:pt x="121" y="191"/>
                  </a:lnTo>
                  <a:lnTo>
                    <a:pt x="112" y="177"/>
                  </a:lnTo>
                  <a:lnTo>
                    <a:pt x="101" y="163"/>
                  </a:lnTo>
                  <a:lnTo>
                    <a:pt x="90" y="150"/>
                  </a:lnTo>
                  <a:lnTo>
                    <a:pt x="85" y="141"/>
                  </a:lnTo>
                  <a:lnTo>
                    <a:pt x="80" y="134"/>
                  </a:lnTo>
                  <a:lnTo>
                    <a:pt x="78" y="134"/>
                  </a:lnTo>
                  <a:lnTo>
                    <a:pt x="74" y="126"/>
                  </a:lnTo>
                  <a:lnTo>
                    <a:pt x="70" y="121"/>
                  </a:lnTo>
                  <a:lnTo>
                    <a:pt x="69" y="121"/>
                  </a:lnTo>
                  <a:lnTo>
                    <a:pt x="62" y="111"/>
                  </a:lnTo>
                  <a:lnTo>
                    <a:pt x="55" y="98"/>
                  </a:lnTo>
                  <a:lnTo>
                    <a:pt x="48" y="85"/>
                  </a:lnTo>
                  <a:lnTo>
                    <a:pt x="42" y="71"/>
                  </a:lnTo>
                  <a:lnTo>
                    <a:pt x="32" y="53"/>
                  </a:lnTo>
                  <a:lnTo>
                    <a:pt x="22" y="35"/>
                  </a:lnTo>
                  <a:lnTo>
                    <a:pt x="17" y="27"/>
                  </a:lnTo>
                  <a:lnTo>
                    <a:pt x="12" y="21"/>
                  </a:lnTo>
                  <a:lnTo>
                    <a:pt x="6" y="14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460">
              <a:extLst>
                <a:ext uri="{FF2B5EF4-FFF2-40B4-BE49-F238E27FC236}">
                  <a16:creationId xmlns:a16="http://schemas.microsoft.com/office/drawing/2014/main" xmlns="" id="{5D32D743-E83F-4A8D-BC0E-61B93BC6C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727" y="3495551"/>
              <a:ext cx="127000" cy="92075"/>
            </a:xfrm>
            <a:custGeom>
              <a:avLst/>
              <a:gdLst>
                <a:gd name="T0" fmla="*/ 1 w 320"/>
                <a:gd name="T1" fmla="*/ 0 h 236"/>
                <a:gd name="T2" fmla="*/ 1 w 320"/>
                <a:gd name="T3" fmla="*/ 0 h 236"/>
                <a:gd name="T4" fmla="*/ 9 w 320"/>
                <a:gd name="T5" fmla="*/ 2 h 236"/>
                <a:gd name="T6" fmla="*/ 26 w 320"/>
                <a:gd name="T7" fmla="*/ 8 h 236"/>
                <a:gd name="T8" fmla="*/ 55 w 320"/>
                <a:gd name="T9" fmla="*/ 24 h 236"/>
                <a:gd name="T10" fmla="*/ 86 w 320"/>
                <a:gd name="T11" fmla="*/ 45 h 236"/>
                <a:gd name="T12" fmla="*/ 111 w 320"/>
                <a:gd name="T13" fmla="*/ 60 h 236"/>
                <a:gd name="T14" fmla="*/ 120 w 320"/>
                <a:gd name="T15" fmla="*/ 65 h 236"/>
                <a:gd name="T16" fmla="*/ 135 w 320"/>
                <a:gd name="T17" fmla="*/ 72 h 236"/>
                <a:gd name="T18" fmla="*/ 148 w 320"/>
                <a:gd name="T19" fmla="*/ 74 h 236"/>
                <a:gd name="T20" fmla="*/ 176 w 320"/>
                <a:gd name="T21" fmla="*/ 86 h 236"/>
                <a:gd name="T22" fmla="*/ 206 w 320"/>
                <a:gd name="T23" fmla="*/ 104 h 236"/>
                <a:gd name="T24" fmla="*/ 230 w 320"/>
                <a:gd name="T25" fmla="*/ 123 h 236"/>
                <a:gd name="T26" fmla="*/ 245 w 320"/>
                <a:gd name="T27" fmla="*/ 141 h 236"/>
                <a:gd name="T28" fmla="*/ 249 w 320"/>
                <a:gd name="T29" fmla="*/ 147 h 236"/>
                <a:gd name="T30" fmla="*/ 249 w 320"/>
                <a:gd name="T31" fmla="*/ 147 h 236"/>
                <a:gd name="T32" fmla="*/ 256 w 320"/>
                <a:gd name="T33" fmla="*/ 154 h 236"/>
                <a:gd name="T34" fmla="*/ 256 w 320"/>
                <a:gd name="T35" fmla="*/ 154 h 236"/>
                <a:gd name="T36" fmla="*/ 267 w 320"/>
                <a:gd name="T37" fmla="*/ 166 h 236"/>
                <a:gd name="T38" fmla="*/ 269 w 320"/>
                <a:gd name="T39" fmla="*/ 174 h 236"/>
                <a:gd name="T40" fmla="*/ 268 w 320"/>
                <a:gd name="T41" fmla="*/ 185 h 236"/>
                <a:gd name="T42" fmla="*/ 272 w 320"/>
                <a:gd name="T43" fmla="*/ 191 h 236"/>
                <a:gd name="T44" fmla="*/ 288 w 320"/>
                <a:gd name="T45" fmla="*/ 200 h 236"/>
                <a:gd name="T46" fmla="*/ 307 w 320"/>
                <a:gd name="T47" fmla="*/ 213 h 236"/>
                <a:gd name="T48" fmla="*/ 320 w 320"/>
                <a:gd name="T49" fmla="*/ 236 h 236"/>
                <a:gd name="T50" fmla="*/ 301 w 320"/>
                <a:gd name="T51" fmla="*/ 220 h 236"/>
                <a:gd name="T52" fmla="*/ 281 w 320"/>
                <a:gd name="T53" fmla="*/ 210 h 236"/>
                <a:gd name="T54" fmla="*/ 267 w 320"/>
                <a:gd name="T55" fmla="*/ 202 h 236"/>
                <a:gd name="T56" fmla="*/ 260 w 320"/>
                <a:gd name="T57" fmla="*/ 196 h 236"/>
                <a:gd name="T58" fmla="*/ 256 w 320"/>
                <a:gd name="T59" fmla="*/ 187 h 236"/>
                <a:gd name="T60" fmla="*/ 257 w 320"/>
                <a:gd name="T61" fmla="*/ 175 h 236"/>
                <a:gd name="T62" fmla="*/ 256 w 320"/>
                <a:gd name="T63" fmla="*/ 171 h 236"/>
                <a:gd name="T64" fmla="*/ 256 w 320"/>
                <a:gd name="T65" fmla="*/ 169 h 236"/>
                <a:gd name="T66" fmla="*/ 249 w 320"/>
                <a:gd name="T67" fmla="*/ 161 h 236"/>
                <a:gd name="T68" fmla="*/ 242 w 320"/>
                <a:gd name="T69" fmla="*/ 156 h 236"/>
                <a:gd name="T70" fmla="*/ 238 w 320"/>
                <a:gd name="T71" fmla="*/ 149 h 236"/>
                <a:gd name="T72" fmla="*/ 237 w 320"/>
                <a:gd name="T73" fmla="*/ 146 h 236"/>
                <a:gd name="T74" fmla="*/ 233 w 320"/>
                <a:gd name="T75" fmla="*/ 140 h 236"/>
                <a:gd name="T76" fmla="*/ 221 w 320"/>
                <a:gd name="T77" fmla="*/ 128 h 236"/>
                <a:gd name="T78" fmla="*/ 196 w 320"/>
                <a:gd name="T79" fmla="*/ 110 h 236"/>
                <a:gd name="T80" fmla="*/ 166 w 320"/>
                <a:gd name="T81" fmla="*/ 95 h 236"/>
                <a:gd name="T82" fmla="*/ 140 w 320"/>
                <a:gd name="T83" fmla="*/ 86 h 236"/>
                <a:gd name="T84" fmla="*/ 131 w 320"/>
                <a:gd name="T85" fmla="*/ 81 h 236"/>
                <a:gd name="T86" fmla="*/ 116 w 320"/>
                <a:gd name="T87" fmla="*/ 75 h 236"/>
                <a:gd name="T88" fmla="*/ 104 w 320"/>
                <a:gd name="T89" fmla="*/ 69 h 236"/>
                <a:gd name="T90" fmla="*/ 79 w 320"/>
                <a:gd name="T91" fmla="*/ 54 h 236"/>
                <a:gd name="T92" fmla="*/ 49 w 320"/>
                <a:gd name="T93" fmla="*/ 34 h 236"/>
                <a:gd name="T94" fmla="*/ 23 w 320"/>
                <a:gd name="T95" fmla="*/ 19 h 236"/>
                <a:gd name="T96" fmla="*/ 7 w 320"/>
                <a:gd name="T97" fmla="*/ 12 h 236"/>
                <a:gd name="T98" fmla="*/ 0 w 320"/>
                <a:gd name="T99" fmla="*/ 11 h 236"/>
                <a:gd name="T100" fmla="*/ 0 w 320"/>
                <a:gd name="T10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236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9" y="2"/>
                  </a:lnTo>
                  <a:lnTo>
                    <a:pt x="18" y="5"/>
                  </a:lnTo>
                  <a:lnTo>
                    <a:pt x="26" y="8"/>
                  </a:lnTo>
                  <a:lnTo>
                    <a:pt x="36" y="12"/>
                  </a:lnTo>
                  <a:lnTo>
                    <a:pt x="55" y="24"/>
                  </a:lnTo>
                  <a:lnTo>
                    <a:pt x="73" y="37"/>
                  </a:lnTo>
                  <a:lnTo>
                    <a:pt x="86" y="45"/>
                  </a:lnTo>
                  <a:lnTo>
                    <a:pt x="100" y="53"/>
                  </a:lnTo>
                  <a:lnTo>
                    <a:pt x="111" y="60"/>
                  </a:lnTo>
                  <a:lnTo>
                    <a:pt x="120" y="64"/>
                  </a:lnTo>
                  <a:lnTo>
                    <a:pt x="120" y="65"/>
                  </a:lnTo>
                  <a:lnTo>
                    <a:pt x="127" y="67"/>
                  </a:lnTo>
                  <a:lnTo>
                    <a:pt x="135" y="72"/>
                  </a:lnTo>
                  <a:lnTo>
                    <a:pt x="137" y="72"/>
                  </a:lnTo>
                  <a:lnTo>
                    <a:pt x="148" y="74"/>
                  </a:lnTo>
                  <a:lnTo>
                    <a:pt x="162" y="77"/>
                  </a:lnTo>
                  <a:lnTo>
                    <a:pt x="176" y="86"/>
                  </a:lnTo>
                  <a:lnTo>
                    <a:pt x="192" y="94"/>
                  </a:lnTo>
                  <a:lnTo>
                    <a:pt x="206" y="104"/>
                  </a:lnTo>
                  <a:lnTo>
                    <a:pt x="219" y="114"/>
                  </a:lnTo>
                  <a:lnTo>
                    <a:pt x="230" y="123"/>
                  </a:lnTo>
                  <a:lnTo>
                    <a:pt x="239" y="133"/>
                  </a:lnTo>
                  <a:lnTo>
                    <a:pt x="245" y="141"/>
                  </a:lnTo>
                  <a:lnTo>
                    <a:pt x="249" y="146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51" y="149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63" y="160"/>
                  </a:lnTo>
                  <a:lnTo>
                    <a:pt x="267" y="166"/>
                  </a:lnTo>
                  <a:lnTo>
                    <a:pt x="267" y="166"/>
                  </a:lnTo>
                  <a:lnTo>
                    <a:pt x="269" y="174"/>
                  </a:lnTo>
                  <a:lnTo>
                    <a:pt x="268" y="182"/>
                  </a:lnTo>
                  <a:lnTo>
                    <a:pt x="268" y="185"/>
                  </a:lnTo>
                  <a:lnTo>
                    <a:pt x="269" y="188"/>
                  </a:lnTo>
                  <a:lnTo>
                    <a:pt x="272" y="191"/>
                  </a:lnTo>
                  <a:lnTo>
                    <a:pt x="278" y="196"/>
                  </a:lnTo>
                  <a:lnTo>
                    <a:pt x="288" y="200"/>
                  </a:lnTo>
                  <a:lnTo>
                    <a:pt x="297" y="206"/>
                  </a:lnTo>
                  <a:lnTo>
                    <a:pt x="307" y="213"/>
                  </a:lnTo>
                  <a:lnTo>
                    <a:pt x="317" y="221"/>
                  </a:lnTo>
                  <a:lnTo>
                    <a:pt x="320" y="236"/>
                  </a:lnTo>
                  <a:lnTo>
                    <a:pt x="309" y="228"/>
                  </a:lnTo>
                  <a:lnTo>
                    <a:pt x="301" y="220"/>
                  </a:lnTo>
                  <a:lnTo>
                    <a:pt x="291" y="215"/>
                  </a:lnTo>
                  <a:lnTo>
                    <a:pt x="281" y="210"/>
                  </a:lnTo>
                  <a:lnTo>
                    <a:pt x="272" y="205"/>
                  </a:lnTo>
                  <a:lnTo>
                    <a:pt x="267" y="202"/>
                  </a:lnTo>
                  <a:lnTo>
                    <a:pt x="263" y="199"/>
                  </a:lnTo>
                  <a:lnTo>
                    <a:pt x="260" y="196"/>
                  </a:lnTo>
                  <a:lnTo>
                    <a:pt x="258" y="192"/>
                  </a:lnTo>
                  <a:lnTo>
                    <a:pt x="256" y="187"/>
                  </a:lnTo>
                  <a:lnTo>
                    <a:pt x="257" y="181"/>
                  </a:lnTo>
                  <a:lnTo>
                    <a:pt x="257" y="175"/>
                  </a:lnTo>
                  <a:lnTo>
                    <a:pt x="256" y="171"/>
                  </a:lnTo>
                  <a:lnTo>
                    <a:pt x="256" y="171"/>
                  </a:lnTo>
                  <a:lnTo>
                    <a:pt x="256" y="170"/>
                  </a:lnTo>
                  <a:lnTo>
                    <a:pt x="256" y="169"/>
                  </a:lnTo>
                  <a:lnTo>
                    <a:pt x="254" y="166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2" y="156"/>
                  </a:lnTo>
                  <a:lnTo>
                    <a:pt x="238" y="150"/>
                  </a:lnTo>
                  <a:lnTo>
                    <a:pt x="238" y="149"/>
                  </a:lnTo>
                  <a:lnTo>
                    <a:pt x="237" y="148"/>
                  </a:lnTo>
                  <a:lnTo>
                    <a:pt x="237" y="146"/>
                  </a:lnTo>
                  <a:lnTo>
                    <a:pt x="236" y="143"/>
                  </a:lnTo>
                  <a:lnTo>
                    <a:pt x="233" y="140"/>
                  </a:lnTo>
                  <a:lnTo>
                    <a:pt x="229" y="136"/>
                  </a:lnTo>
                  <a:lnTo>
                    <a:pt x="221" y="128"/>
                  </a:lnTo>
                  <a:lnTo>
                    <a:pt x="210" y="119"/>
                  </a:lnTo>
                  <a:lnTo>
                    <a:pt x="196" y="110"/>
                  </a:lnTo>
                  <a:lnTo>
                    <a:pt x="181" y="103"/>
                  </a:lnTo>
                  <a:lnTo>
                    <a:pt x="166" y="95"/>
                  </a:lnTo>
                  <a:lnTo>
                    <a:pt x="149" y="90"/>
                  </a:lnTo>
                  <a:lnTo>
                    <a:pt x="140" y="86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23" y="78"/>
                  </a:lnTo>
                  <a:lnTo>
                    <a:pt x="116" y="75"/>
                  </a:lnTo>
                  <a:lnTo>
                    <a:pt x="116" y="75"/>
                  </a:lnTo>
                  <a:lnTo>
                    <a:pt x="104" y="69"/>
                  </a:lnTo>
                  <a:lnTo>
                    <a:pt x="92" y="62"/>
                  </a:lnTo>
                  <a:lnTo>
                    <a:pt x="79" y="54"/>
                  </a:lnTo>
                  <a:lnTo>
                    <a:pt x="66" y="46"/>
                  </a:lnTo>
                  <a:lnTo>
                    <a:pt x="49" y="34"/>
                  </a:lnTo>
                  <a:lnTo>
                    <a:pt x="32" y="23"/>
                  </a:lnTo>
                  <a:lnTo>
                    <a:pt x="23" y="19"/>
                  </a:lnTo>
                  <a:lnTo>
                    <a:pt x="15" y="14"/>
                  </a:lnTo>
                  <a:lnTo>
                    <a:pt x="7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461">
              <a:extLst>
                <a:ext uri="{FF2B5EF4-FFF2-40B4-BE49-F238E27FC236}">
                  <a16:creationId xmlns:a16="http://schemas.microsoft.com/office/drawing/2014/main" xmlns="" id="{B0D78D94-0A7C-442B-9AF0-1BAEC3AF7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290" y="3392364"/>
              <a:ext cx="49213" cy="33338"/>
            </a:xfrm>
            <a:custGeom>
              <a:avLst/>
              <a:gdLst>
                <a:gd name="T0" fmla="*/ 1 w 124"/>
                <a:gd name="T1" fmla="*/ 69 h 83"/>
                <a:gd name="T2" fmla="*/ 10 w 124"/>
                <a:gd name="T3" fmla="*/ 65 h 83"/>
                <a:gd name="T4" fmla="*/ 17 w 124"/>
                <a:gd name="T5" fmla="*/ 62 h 83"/>
                <a:gd name="T6" fmla="*/ 21 w 124"/>
                <a:gd name="T7" fmla="*/ 58 h 83"/>
                <a:gd name="T8" fmla="*/ 29 w 124"/>
                <a:gd name="T9" fmla="*/ 53 h 83"/>
                <a:gd name="T10" fmla="*/ 35 w 124"/>
                <a:gd name="T11" fmla="*/ 52 h 83"/>
                <a:gd name="T12" fmla="*/ 36 w 124"/>
                <a:gd name="T13" fmla="*/ 48 h 83"/>
                <a:gd name="T14" fmla="*/ 40 w 124"/>
                <a:gd name="T15" fmla="*/ 45 h 83"/>
                <a:gd name="T16" fmla="*/ 43 w 124"/>
                <a:gd name="T17" fmla="*/ 44 h 83"/>
                <a:gd name="T18" fmla="*/ 46 w 124"/>
                <a:gd name="T19" fmla="*/ 42 h 83"/>
                <a:gd name="T20" fmla="*/ 47 w 124"/>
                <a:gd name="T21" fmla="*/ 40 h 83"/>
                <a:gd name="T22" fmla="*/ 46 w 124"/>
                <a:gd name="T23" fmla="*/ 33 h 83"/>
                <a:gd name="T24" fmla="*/ 45 w 124"/>
                <a:gd name="T25" fmla="*/ 28 h 83"/>
                <a:gd name="T26" fmla="*/ 48 w 124"/>
                <a:gd name="T27" fmla="*/ 24 h 83"/>
                <a:gd name="T28" fmla="*/ 51 w 124"/>
                <a:gd name="T29" fmla="*/ 21 h 83"/>
                <a:gd name="T30" fmla="*/ 54 w 124"/>
                <a:gd name="T31" fmla="*/ 21 h 83"/>
                <a:gd name="T32" fmla="*/ 55 w 124"/>
                <a:gd name="T33" fmla="*/ 16 h 83"/>
                <a:gd name="T34" fmla="*/ 59 w 124"/>
                <a:gd name="T35" fmla="*/ 14 h 83"/>
                <a:gd name="T36" fmla="*/ 76 w 124"/>
                <a:gd name="T37" fmla="*/ 11 h 83"/>
                <a:gd name="T38" fmla="*/ 78 w 124"/>
                <a:gd name="T39" fmla="*/ 7 h 83"/>
                <a:gd name="T40" fmla="*/ 85 w 124"/>
                <a:gd name="T41" fmla="*/ 5 h 83"/>
                <a:gd name="T42" fmla="*/ 98 w 124"/>
                <a:gd name="T43" fmla="*/ 2 h 83"/>
                <a:gd name="T44" fmla="*/ 103 w 124"/>
                <a:gd name="T45" fmla="*/ 0 h 83"/>
                <a:gd name="T46" fmla="*/ 114 w 124"/>
                <a:gd name="T47" fmla="*/ 0 h 83"/>
                <a:gd name="T48" fmla="*/ 124 w 124"/>
                <a:gd name="T49" fmla="*/ 5 h 83"/>
                <a:gd name="T50" fmla="*/ 111 w 124"/>
                <a:gd name="T51" fmla="*/ 14 h 83"/>
                <a:gd name="T52" fmla="*/ 109 w 124"/>
                <a:gd name="T53" fmla="*/ 15 h 83"/>
                <a:gd name="T54" fmla="*/ 104 w 124"/>
                <a:gd name="T55" fmla="*/ 16 h 83"/>
                <a:gd name="T56" fmla="*/ 91 w 124"/>
                <a:gd name="T57" fmla="*/ 18 h 83"/>
                <a:gd name="T58" fmla="*/ 88 w 124"/>
                <a:gd name="T59" fmla="*/ 21 h 83"/>
                <a:gd name="T60" fmla="*/ 82 w 124"/>
                <a:gd name="T61" fmla="*/ 24 h 83"/>
                <a:gd name="T62" fmla="*/ 68 w 124"/>
                <a:gd name="T63" fmla="*/ 28 h 83"/>
                <a:gd name="T64" fmla="*/ 61 w 124"/>
                <a:gd name="T65" fmla="*/ 33 h 83"/>
                <a:gd name="T66" fmla="*/ 62 w 124"/>
                <a:gd name="T67" fmla="*/ 38 h 83"/>
                <a:gd name="T68" fmla="*/ 62 w 124"/>
                <a:gd name="T69" fmla="*/ 40 h 83"/>
                <a:gd name="T70" fmla="*/ 61 w 124"/>
                <a:gd name="T71" fmla="*/ 46 h 83"/>
                <a:gd name="T72" fmla="*/ 57 w 124"/>
                <a:gd name="T73" fmla="*/ 53 h 83"/>
                <a:gd name="T74" fmla="*/ 51 w 124"/>
                <a:gd name="T75" fmla="*/ 57 h 83"/>
                <a:gd name="T76" fmla="*/ 50 w 124"/>
                <a:gd name="T77" fmla="*/ 58 h 83"/>
                <a:gd name="T78" fmla="*/ 44 w 124"/>
                <a:gd name="T79" fmla="*/ 63 h 83"/>
                <a:gd name="T80" fmla="*/ 40 w 124"/>
                <a:gd name="T81" fmla="*/ 66 h 83"/>
                <a:gd name="T82" fmla="*/ 31 w 124"/>
                <a:gd name="T83" fmla="*/ 70 h 83"/>
                <a:gd name="T84" fmla="*/ 26 w 124"/>
                <a:gd name="T85" fmla="*/ 74 h 83"/>
                <a:gd name="T86" fmla="*/ 22 w 124"/>
                <a:gd name="T87" fmla="*/ 76 h 83"/>
                <a:gd name="T88" fmla="*/ 17 w 124"/>
                <a:gd name="T89" fmla="*/ 77 h 83"/>
                <a:gd name="T90" fmla="*/ 4 w 124"/>
                <a:gd name="T91" fmla="*/ 83 h 83"/>
                <a:gd name="T92" fmla="*/ 4 w 124"/>
                <a:gd name="T93" fmla="*/ 83 h 83"/>
                <a:gd name="T94" fmla="*/ 3 w 124"/>
                <a:gd name="T9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" h="83">
                  <a:moveTo>
                    <a:pt x="0" y="69"/>
                  </a:moveTo>
                  <a:lnTo>
                    <a:pt x="1" y="69"/>
                  </a:lnTo>
                  <a:lnTo>
                    <a:pt x="5" y="67"/>
                  </a:lnTo>
                  <a:lnTo>
                    <a:pt x="10" y="65"/>
                  </a:lnTo>
                  <a:lnTo>
                    <a:pt x="14" y="63"/>
                  </a:lnTo>
                  <a:lnTo>
                    <a:pt x="17" y="62"/>
                  </a:lnTo>
                  <a:lnTo>
                    <a:pt x="21" y="59"/>
                  </a:lnTo>
                  <a:lnTo>
                    <a:pt x="21" y="58"/>
                  </a:lnTo>
                  <a:lnTo>
                    <a:pt x="28" y="54"/>
                  </a:lnTo>
                  <a:lnTo>
                    <a:pt x="29" y="53"/>
                  </a:lnTo>
                  <a:lnTo>
                    <a:pt x="31" y="53"/>
                  </a:lnTo>
                  <a:lnTo>
                    <a:pt x="35" y="52"/>
                  </a:lnTo>
                  <a:lnTo>
                    <a:pt x="36" y="51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40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6" y="37"/>
                  </a:lnTo>
                  <a:lnTo>
                    <a:pt x="46" y="33"/>
                  </a:lnTo>
                  <a:lnTo>
                    <a:pt x="45" y="31"/>
                  </a:lnTo>
                  <a:lnTo>
                    <a:pt x="45" y="28"/>
                  </a:lnTo>
                  <a:lnTo>
                    <a:pt x="46" y="25"/>
                  </a:lnTo>
                  <a:lnTo>
                    <a:pt x="48" y="24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18"/>
                  </a:lnTo>
                  <a:lnTo>
                    <a:pt x="55" y="16"/>
                  </a:lnTo>
                  <a:lnTo>
                    <a:pt x="57" y="15"/>
                  </a:lnTo>
                  <a:lnTo>
                    <a:pt x="59" y="14"/>
                  </a:lnTo>
                  <a:lnTo>
                    <a:pt x="60" y="14"/>
                  </a:lnTo>
                  <a:lnTo>
                    <a:pt x="76" y="11"/>
                  </a:lnTo>
                  <a:lnTo>
                    <a:pt x="76" y="8"/>
                  </a:lnTo>
                  <a:lnTo>
                    <a:pt x="78" y="7"/>
                  </a:lnTo>
                  <a:lnTo>
                    <a:pt x="81" y="6"/>
                  </a:lnTo>
                  <a:lnTo>
                    <a:pt x="85" y="5"/>
                  </a:lnTo>
                  <a:lnTo>
                    <a:pt x="95" y="3"/>
                  </a:lnTo>
                  <a:lnTo>
                    <a:pt x="98" y="2"/>
                  </a:lnTo>
                  <a:lnTo>
                    <a:pt x="100" y="1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7" y="1"/>
                  </a:lnTo>
                  <a:lnTo>
                    <a:pt x="124" y="5"/>
                  </a:lnTo>
                  <a:lnTo>
                    <a:pt x="116" y="18"/>
                  </a:lnTo>
                  <a:lnTo>
                    <a:pt x="111" y="14"/>
                  </a:lnTo>
                  <a:lnTo>
                    <a:pt x="110" y="14"/>
                  </a:lnTo>
                  <a:lnTo>
                    <a:pt x="109" y="15"/>
                  </a:lnTo>
                  <a:lnTo>
                    <a:pt x="108" y="15"/>
                  </a:lnTo>
                  <a:lnTo>
                    <a:pt x="104" y="16"/>
                  </a:lnTo>
                  <a:lnTo>
                    <a:pt x="98" y="17"/>
                  </a:lnTo>
                  <a:lnTo>
                    <a:pt x="91" y="18"/>
                  </a:lnTo>
                  <a:lnTo>
                    <a:pt x="90" y="20"/>
                  </a:lnTo>
                  <a:lnTo>
                    <a:pt x="88" y="21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69" y="27"/>
                  </a:lnTo>
                  <a:lnTo>
                    <a:pt x="68" y="28"/>
                  </a:lnTo>
                  <a:lnTo>
                    <a:pt x="67" y="30"/>
                  </a:lnTo>
                  <a:lnTo>
                    <a:pt x="61" y="33"/>
                  </a:lnTo>
                  <a:lnTo>
                    <a:pt x="61" y="34"/>
                  </a:lnTo>
                  <a:lnTo>
                    <a:pt x="62" y="38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3"/>
                  </a:lnTo>
                  <a:lnTo>
                    <a:pt x="61" y="46"/>
                  </a:lnTo>
                  <a:lnTo>
                    <a:pt x="59" y="49"/>
                  </a:lnTo>
                  <a:lnTo>
                    <a:pt x="57" y="53"/>
                  </a:lnTo>
                  <a:lnTo>
                    <a:pt x="55" y="55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0" y="58"/>
                  </a:lnTo>
                  <a:lnTo>
                    <a:pt x="49" y="59"/>
                  </a:lnTo>
                  <a:lnTo>
                    <a:pt x="44" y="63"/>
                  </a:lnTo>
                  <a:lnTo>
                    <a:pt x="42" y="65"/>
                  </a:lnTo>
                  <a:lnTo>
                    <a:pt x="40" y="66"/>
                  </a:lnTo>
                  <a:lnTo>
                    <a:pt x="35" y="67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6" y="74"/>
                  </a:lnTo>
                  <a:lnTo>
                    <a:pt x="23" y="75"/>
                  </a:lnTo>
                  <a:lnTo>
                    <a:pt x="22" y="76"/>
                  </a:lnTo>
                  <a:lnTo>
                    <a:pt x="20" y="76"/>
                  </a:lnTo>
                  <a:lnTo>
                    <a:pt x="17" y="77"/>
                  </a:lnTo>
                  <a:lnTo>
                    <a:pt x="10" y="81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462">
              <a:extLst>
                <a:ext uri="{FF2B5EF4-FFF2-40B4-BE49-F238E27FC236}">
                  <a16:creationId xmlns:a16="http://schemas.microsoft.com/office/drawing/2014/main" xmlns="" id="{8DD3ADA7-4E36-4A21-BC48-C83D8674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840" y="3498726"/>
              <a:ext cx="36513" cy="25400"/>
            </a:xfrm>
            <a:custGeom>
              <a:avLst/>
              <a:gdLst>
                <a:gd name="T0" fmla="*/ 0 w 94"/>
                <a:gd name="T1" fmla="*/ 53 h 64"/>
                <a:gd name="T2" fmla="*/ 8 w 94"/>
                <a:gd name="T3" fmla="*/ 50 h 64"/>
                <a:gd name="T4" fmla="*/ 13 w 94"/>
                <a:gd name="T5" fmla="*/ 48 h 64"/>
                <a:gd name="T6" fmla="*/ 16 w 94"/>
                <a:gd name="T7" fmla="*/ 44 h 64"/>
                <a:gd name="T8" fmla="*/ 22 w 94"/>
                <a:gd name="T9" fmla="*/ 41 h 64"/>
                <a:gd name="T10" fmla="*/ 27 w 94"/>
                <a:gd name="T11" fmla="*/ 40 h 64"/>
                <a:gd name="T12" fmla="*/ 27 w 94"/>
                <a:gd name="T13" fmla="*/ 37 h 64"/>
                <a:gd name="T14" fmla="*/ 30 w 94"/>
                <a:gd name="T15" fmla="*/ 35 h 64"/>
                <a:gd name="T16" fmla="*/ 32 w 94"/>
                <a:gd name="T17" fmla="*/ 34 h 64"/>
                <a:gd name="T18" fmla="*/ 35 w 94"/>
                <a:gd name="T19" fmla="*/ 33 h 64"/>
                <a:gd name="T20" fmla="*/ 36 w 94"/>
                <a:gd name="T21" fmla="*/ 30 h 64"/>
                <a:gd name="T22" fmla="*/ 35 w 94"/>
                <a:gd name="T23" fmla="*/ 26 h 64"/>
                <a:gd name="T24" fmla="*/ 35 w 94"/>
                <a:gd name="T25" fmla="*/ 22 h 64"/>
                <a:gd name="T26" fmla="*/ 37 w 94"/>
                <a:gd name="T27" fmla="*/ 17 h 64"/>
                <a:gd name="T28" fmla="*/ 39 w 94"/>
                <a:gd name="T29" fmla="*/ 17 h 64"/>
                <a:gd name="T30" fmla="*/ 40 w 94"/>
                <a:gd name="T31" fmla="*/ 16 h 64"/>
                <a:gd name="T32" fmla="*/ 41 w 94"/>
                <a:gd name="T33" fmla="*/ 13 h 64"/>
                <a:gd name="T34" fmla="*/ 45 w 94"/>
                <a:gd name="T35" fmla="*/ 11 h 64"/>
                <a:gd name="T36" fmla="*/ 57 w 94"/>
                <a:gd name="T37" fmla="*/ 8 h 64"/>
                <a:gd name="T38" fmla="*/ 64 w 94"/>
                <a:gd name="T39" fmla="*/ 5 h 64"/>
                <a:gd name="T40" fmla="*/ 74 w 94"/>
                <a:gd name="T41" fmla="*/ 2 h 64"/>
                <a:gd name="T42" fmla="*/ 78 w 94"/>
                <a:gd name="T43" fmla="*/ 0 h 64"/>
                <a:gd name="T44" fmla="*/ 86 w 94"/>
                <a:gd name="T45" fmla="*/ 0 h 64"/>
                <a:gd name="T46" fmla="*/ 94 w 94"/>
                <a:gd name="T47" fmla="*/ 5 h 64"/>
                <a:gd name="T48" fmla="*/ 83 w 94"/>
                <a:gd name="T49" fmla="*/ 11 h 64"/>
                <a:gd name="T50" fmla="*/ 82 w 94"/>
                <a:gd name="T51" fmla="*/ 12 h 64"/>
                <a:gd name="T52" fmla="*/ 79 w 94"/>
                <a:gd name="T53" fmla="*/ 12 h 64"/>
                <a:gd name="T54" fmla="*/ 69 w 94"/>
                <a:gd name="T55" fmla="*/ 14 h 64"/>
                <a:gd name="T56" fmla="*/ 62 w 94"/>
                <a:gd name="T57" fmla="*/ 19 h 64"/>
                <a:gd name="T58" fmla="*/ 51 w 94"/>
                <a:gd name="T59" fmla="*/ 22 h 64"/>
                <a:gd name="T60" fmla="*/ 46 w 94"/>
                <a:gd name="T61" fmla="*/ 26 h 64"/>
                <a:gd name="T62" fmla="*/ 46 w 94"/>
                <a:gd name="T63" fmla="*/ 28 h 64"/>
                <a:gd name="T64" fmla="*/ 48 w 94"/>
                <a:gd name="T65" fmla="*/ 32 h 64"/>
                <a:gd name="T66" fmla="*/ 46 w 94"/>
                <a:gd name="T67" fmla="*/ 35 h 64"/>
                <a:gd name="T68" fmla="*/ 43 w 94"/>
                <a:gd name="T69" fmla="*/ 41 h 64"/>
                <a:gd name="T70" fmla="*/ 39 w 94"/>
                <a:gd name="T71" fmla="*/ 43 h 64"/>
                <a:gd name="T72" fmla="*/ 38 w 94"/>
                <a:gd name="T73" fmla="*/ 44 h 64"/>
                <a:gd name="T74" fmla="*/ 32 w 94"/>
                <a:gd name="T75" fmla="*/ 49 h 64"/>
                <a:gd name="T76" fmla="*/ 30 w 94"/>
                <a:gd name="T77" fmla="*/ 50 h 64"/>
                <a:gd name="T78" fmla="*/ 24 w 94"/>
                <a:gd name="T79" fmla="*/ 53 h 64"/>
                <a:gd name="T80" fmla="*/ 19 w 94"/>
                <a:gd name="T81" fmla="*/ 57 h 64"/>
                <a:gd name="T82" fmla="*/ 16 w 94"/>
                <a:gd name="T83" fmla="*/ 58 h 64"/>
                <a:gd name="T84" fmla="*/ 13 w 94"/>
                <a:gd name="T85" fmla="*/ 60 h 64"/>
                <a:gd name="T86" fmla="*/ 2 w 94"/>
                <a:gd name="T87" fmla="*/ 64 h 64"/>
                <a:gd name="T88" fmla="*/ 2 w 94"/>
                <a:gd name="T89" fmla="*/ 64 h 64"/>
                <a:gd name="T90" fmla="*/ 2 w 94"/>
                <a:gd name="T9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64">
                  <a:moveTo>
                    <a:pt x="0" y="53"/>
                  </a:moveTo>
                  <a:lnTo>
                    <a:pt x="0" y="53"/>
                  </a:lnTo>
                  <a:lnTo>
                    <a:pt x="3" y="52"/>
                  </a:lnTo>
                  <a:lnTo>
                    <a:pt x="8" y="50"/>
                  </a:lnTo>
                  <a:lnTo>
                    <a:pt x="11" y="49"/>
                  </a:lnTo>
                  <a:lnTo>
                    <a:pt x="13" y="48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21" y="41"/>
                  </a:lnTo>
                  <a:lnTo>
                    <a:pt x="22" y="41"/>
                  </a:lnTo>
                  <a:lnTo>
                    <a:pt x="23" y="40"/>
                  </a:lnTo>
                  <a:lnTo>
                    <a:pt x="27" y="40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8" y="36"/>
                  </a:lnTo>
                  <a:lnTo>
                    <a:pt x="30" y="35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6" y="28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4" y="5"/>
                  </a:lnTo>
                  <a:lnTo>
                    <a:pt x="71" y="2"/>
                  </a:lnTo>
                  <a:lnTo>
                    <a:pt x="74" y="2"/>
                  </a:lnTo>
                  <a:lnTo>
                    <a:pt x="76" y="1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9" y="1"/>
                  </a:lnTo>
                  <a:lnTo>
                    <a:pt x="94" y="5"/>
                  </a:lnTo>
                  <a:lnTo>
                    <a:pt x="89" y="14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79" y="12"/>
                  </a:lnTo>
                  <a:lnTo>
                    <a:pt x="73" y="13"/>
                  </a:lnTo>
                  <a:lnTo>
                    <a:pt x="69" y="14"/>
                  </a:lnTo>
                  <a:lnTo>
                    <a:pt x="67" y="16"/>
                  </a:lnTo>
                  <a:lnTo>
                    <a:pt x="62" y="19"/>
                  </a:lnTo>
                  <a:lnTo>
                    <a:pt x="52" y="21"/>
                  </a:lnTo>
                  <a:lnTo>
                    <a:pt x="51" y="22"/>
                  </a:lnTo>
                  <a:lnTo>
                    <a:pt x="50" y="23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6"/>
                  </a:lnTo>
                  <a:lnTo>
                    <a:pt x="32" y="49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3"/>
                  </a:lnTo>
                  <a:lnTo>
                    <a:pt x="23" y="54"/>
                  </a:lnTo>
                  <a:lnTo>
                    <a:pt x="19" y="57"/>
                  </a:lnTo>
                  <a:lnTo>
                    <a:pt x="17" y="57"/>
                  </a:lnTo>
                  <a:lnTo>
                    <a:pt x="16" y="58"/>
                  </a:lnTo>
                  <a:lnTo>
                    <a:pt x="15" y="58"/>
                  </a:lnTo>
                  <a:lnTo>
                    <a:pt x="13" y="60"/>
                  </a:lnTo>
                  <a:lnTo>
                    <a:pt x="8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463">
              <a:extLst>
                <a:ext uri="{FF2B5EF4-FFF2-40B4-BE49-F238E27FC236}">
                  <a16:creationId xmlns:a16="http://schemas.microsoft.com/office/drawing/2014/main" xmlns="" id="{8D02F74F-9CC7-4B5D-A48E-9D659E963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890" y="3473326"/>
              <a:ext cx="66675" cy="114300"/>
            </a:xfrm>
            <a:custGeom>
              <a:avLst/>
              <a:gdLst>
                <a:gd name="T0" fmla="*/ 0 w 168"/>
                <a:gd name="T1" fmla="*/ 288 h 288"/>
                <a:gd name="T2" fmla="*/ 0 w 168"/>
                <a:gd name="T3" fmla="*/ 280 h 288"/>
                <a:gd name="T4" fmla="*/ 0 w 168"/>
                <a:gd name="T5" fmla="*/ 270 h 288"/>
                <a:gd name="T6" fmla="*/ 0 w 168"/>
                <a:gd name="T7" fmla="*/ 261 h 288"/>
                <a:gd name="T8" fmla="*/ 0 w 168"/>
                <a:gd name="T9" fmla="*/ 252 h 288"/>
                <a:gd name="T10" fmla="*/ 1 w 168"/>
                <a:gd name="T11" fmla="*/ 244 h 288"/>
                <a:gd name="T12" fmla="*/ 3 w 168"/>
                <a:gd name="T13" fmla="*/ 237 h 288"/>
                <a:gd name="T14" fmla="*/ 6 w 168"/>
                <a:gd name="T15" fmla="*/ 227 h 288"/>
                <a:gd name="T16" fmla="*/ 9 w 168"/>
                <a:gd name="T17" fmla="*/ 218 h 288"/>
                <a:gd name="T18" fmla="*/ 13 w 168"/>
                <a:gd name="T19" fmla="*/ 209 h 288"/>
                <a:gd name="T20" fmla="*/ 16 w 168"/>
                <a:gd name="T21" fmla="*/ 200 h 288"/>
                <a:gd name="T22" fmla="*/ 18 w 168"/>
                <a:gd name="T23" fmla="*/ 192 h 288"/>
                <a:gd name="T24" fmla="*/ 19 w 168"/>
                <a:gd name="T25" fmla="*/ 185 h 288"/>
                <a:gd name="T26" fmla="*/ 19 w 168"/>
                <a:gd name="T27" fmla="*/ 167 h 288"/>
                <a:gd name="T28" fmla="*/ 19 w 168"/>
                <a:gd name="T29" fmla="*/ 145 h 288"/>
                <a:gd name="T30" fmla="*/ 19 w 168"/>
                <a:gd name="T31" fmla="*/ 122 h 288"/>
                <a:gd name="T32" fmla="*/ 19 w 168"/>
                <a:gd name="T33" fmla="*/ 105 h 288"/>
                <a:gd name="T34" fmla="*/ 20 w 168"/>
                <a:gd name="T35" fmla="*/ 96 h 288"/>
                <a:gd name="T36" fmla="*/ 22 w 168"/>
                <a:gd name="T37" fmla="*/ 89 h 288"/>
                <a:gd name="T38" fmla="*/ 26 w 168"/>
                <a:gd name="T39" fmla="*/ 82 h 288"/>
                <a:gd name="T40" fmla="*/ 30 w 168"/>
                <a:gd name="T41" fmla="*/ 76 h 288"/>
                <a:gd name="T42" fmla="*/ 40 w 168"/>
                <a:gd name="T43" fmla="*/ 65 h 288"/>
                <a:gd name="T44" fmla="*/ 50 w 168"/>
                <a:gd name="T45" fmla="*/ 57 h 288"/>
                <a:gd name="T46" fmla="*/ 65 w 168"/>
                <a:gd name="T47" fmla="*/ 45 h 288"/>
                <a:gd name="T48" fmla="*/ 75 w 168"/>
                <a:gd name="T49" fmla="*/ 37 h 288"/>
                <a:gd name="T50" fmla="*/ 89 w 168"/>
                <a:gd name="T51" fmla="*/ 23 h 288"/>
                <a:gd name="T52" fmla="*/ 101 w 168"/>
                <a:gd name="T53" fmla="*/ 7 h 288"/>
                <a:gd name="T54" fmla="*/ 102 w 168"/>
                <a:gd name="T55" fmla="*/ 5 h 288"/>
                <a:gd name="T56" fmla="*/ 105 w 168"/>
                <a:gd name="T57" fmla="*/ 3 h 288"/>
                <a:gd name="T58" fmla="*/ 109 w 168"/>
                <a:gd name="T59" fmla="*/ 2 h 288"/>
                <a:gd name="T60" fmla="*/ 113 w 168"/>
                <a:gd name="T61" fmla="*/ 0 h 288"/>
                <a:gd name="T62" fmla="*/ 123 w 168"/>
                <a:gd name="T63" fmla="*/ 0 h 288"/>
                <a:gd name="T64" fmla="*/ 133 w 168"/>
                <a:gd name="T65" fmla="*/ 2 h 288"/>
                <a:gd name="T66" fmla="*/ 144 w 168"/>
                <a:gd name="T67" fmla="*/ 4 h 288"/>
                <a:gd name="T68" fmla="*/ 155 w 168"/>
                <a:gd name="T69" fmla="*/ 8 h 288"/>
                <a:gd name="T70" fmla="*/ 159 w 168"/>
                <a:gd name="T71" fmla="*/ 11 h 288"/>
                <a:gd name="T72" fmla="*/ 163 w 168"/>
                <a:gd name="T73" fmla="*/ 13 h 288"/>
                <a:gd name="T74" fmla="*/ 166 w 168"/>
                <a:gd name="T75" fmla="*/ 17 h 288"/>
                <a:gd name="T76" fmla="*/ 168 w 168"/>
                <a:gd name="T77" fmla="*/ 2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8" h="288">
                  <a:moveTo>
                    <a:pt x="0" y="288"/>
                  </a:moveTo>
                  <a:lnTo>
                    <a:pt x="0" y="280"/>
                  </a:lnTo>
                  <a:lnTo>
                    <a:pt x="0" y="270"/>
                  </a:lnTo>
                  <a:lnTo>
                    <a:pt x="0" y="261"/>
                  </a:lnTo>
                  <a:lnTo>
                    <a:pt x="0" y="252"/>
                  </a:lnTo>
                  <a:lnTo>
                    <a:pt x="1" y="244"/>
                  </a:lnTo>
                  <a:lnTo>
                    <a:pt x="3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3" y="209"/>
                  </a:lnTo>
                  <a:lnTo>
                    <a:pt x="16" y="200"/>
                  </a:lnTo>
                  <a:lnTo>
                    <a:pt x="18" y="192"/>
                  </a:lnTo>
                  <a:lnTo>
                    <a:pt x="19" y="185"/>
                  </a:lnTo>
                  <a:lnTo>
                    <a:pt x="19" y="167"/>
                  </a:lnTo>
                  <a:lnTo>
                    <a:pt x="19" y="145"/>
                  </a:lnTo>
                  <a:lnTo>
                    <a:pt x="19" y="122"/>
                  </a:lnTo>
                  <a:lnTo>
                    <a:pt x="19" y="105"/>
                  </a:lnTo>
                  <a:lnTo>
                    <a:pt x="20" y="96"/>
                  </a:lnTo>
                  <a:lnTo>
                    <a:pt x="22" y="89"/>
                  </a:lnTo>
                  <a:lnTo>
                    <a:pt x="26" y="82"/>
                  </a:lnTo>
                  <a:lnTo>
                    <a:pt x="30" y="76"/>
                  </a:lnTo>
                  <a:lnTo>
                    <a:pt x="40" y="65"/>
                  </a:lnTo>
                  <a:lnTo>
                    <a:pt x="50" y="57"/>
                  </a:lnTo>
                  <a:lnTo>
                    <a:pt x="65" y="45"/>
                  </a:lnTo>
                  <a:lnTo>
                    <a:pt x="75" y="37"/>
                  </a:lnTo>
                  <a:lnTo>
                    <a:pt x="89" y="23"/>
                  </a:lnTo>
                  <a:lnTo>
                    <a:pt x="101" y="7"/>
                  </a:lnTo>
                  <a:lnTo>
                    <a:pt x="102" y="5"/>
                  </a:lnTo>
                  <a:lnTo>
                    <a:pt x="105" y="3"/>
                  </a:lnTo>
                  <a:lnTo>
                    <a:pt x="109" y="2"/>
                  </a:lnTo>
                  <a:lnTo>
                    <a:pt x="113" y="0"/>
                  </a:lnTo>
                  <a:lnTo>
                    <a:pt x="123" y="0"/>
                  </a:lnTo>
                  <a:lnTo>
                    <a:pt x="133" y="2"/>
                  </a:lnTo>
                  <a:lnTo>
                    <a:pt x="144" y="4"/>
                  </a:lnTo>
                  <a:lnTo>
                    <a:pt x="155" y="8"/>
                  </a:lnTo>
                  <a:lnTo>
                    <a:pt x="159" y="11"/>
                  </a:lnTo>
                  <a:lnTo>
                    <a:pt x="163" y="13"/>
                  </a:lnTo>
                  <a:lnTo>
                    <a:pt x="166" y="17"/>
                  </a:lnTo>
                  <a:lnTo>
                    <a:pt x="168" y="20"/>
                  </a:lnTo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464">
              <a:extLst>
                <a:ext uri="{FF2B5EF4-FFF2-40B4-BE49-F238E27FC236}">
                  <a16:creationId xmlns:a16="http://schemas.microsoft.com/office/drawing/2014/main" xmlns="" id="{49213965-7D84-4583-BFB6-377C86F83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552" y="3678114"/>
              <a:ext cx="131763" cy="239713"/>
            </a:xfrm>
            <a:custGeom>
              <a:avLst/>
              <a:gdLst>
                <a:gd name="T0" fmla="*/ 91 w 332"/>
                <a:gd name="T1" fmla="*/ 0 h 605"/>
                <a:gd name="T2" fmla="*/ 128 w 332"/>
                <a:gd name="T3" fmla="*/ 11 h 605"/>
                <a:gd name="T4" fmla="*/ 58 w 332"/>
                <a:gd name="T5" fmla="*/ 15 h 605"/>
                <a:gd name="T6" fmla="*/ 45 w 332"/>
                <a:gd name="T7" fmla="*/ 27 h 605"/>
                <a:gd name="T8" fmla="*/ 58 w 332"/>
                <a:gd name="T9" fmla="*/ 31 h 605"/>
                <a:gd name="T10" fmla="*/ 96 w 332"/>
                <a:gd name="T11" fmla="*/ 38 h 605"/>
                <a:gd name="T12" fmla="*/ 83 w 332"/>
                <a:gd name="T13" fmla="*/ 47 h 605"/>
                <a:gd name="T14" fmla="*/ 62 w 332"/>
                <a:gd name="T15" fmla="*/ 84 h 605"/>
                <a:gd name="T16" fmla="*/ 96 w 332"/>
                <a:gd name="T17" fmla="*/ 83 h 605"/>
                <a:gd name="T18" fmla="*/ 131 w 332"/>
                <a:gd name="T19" fmla="*/ 97 h 605"/>
                <a:gd name="T20" fmla="*/ 71 w 332"/>
                <a:gd name="T21" fmla="*/ 106 h 605"/>
                <a:gd name="T22" fmla="*/ 148 w 332"/>
                <a:gd name="T23" fmla="*/ 120 h 605"/>
                <a:gd name="T24" fmla="*/ 267 w 332"/>
                <a:gd name="T25" fmla="*/ 111 h 605"/>
                <a:gd name="T26" fmla="*/ 252 w 332"/>
                <a:gd name="T27" fmla="*/ 123 h 605"/>
                <a:gd name="T28" fmla="*/ 195 w 332"/>
                <a:gd name="T29" fmla="*/ 128 h 605"/>
                <a:gd name="T30" fmla="*/ 102 w 332"/>
                <a:gd name="T31" fmla="*/ 145 h 605"/>
                <a:gd name="T32" fmla="*/ 80 w 332"/>
                <a:gd name="T33" fmla="*/ 151 h 605"/>
                <a:gd name="T34" fmla="*/ 104 w 332"/>
                <a:gd name="T35" fmla="*/ 166 h 605"/>
                <a:gd name="T36" fmla="*/ 131 w 332"/>
                <a:gd name="T37" fmla="*/ 174 h 605"/>
                <a:gd name="T38" fmla="*/ 180 w 332"/>
                <a:gd name="T39" fmla="*/ 185 h 605"/>
                <a:gd name="T40" fmla="*/ 117 w 332"/>
                <a:gd name="T41" fmla="*/ 191 h 605"/>
                <a:gd name="T42" fmla="*/ 120 w 332"/>
                <a:gd name="T43" fmla="*/ 208 h 605"/>
                <a:gd name="T44" fmla="*/ 217 w 332"/>
                <a:gd name="T45" fmla="*/ 221 h 605"/>
                <a:gd name="T46" fmla="*/ 211 w 332"/>
                <a:gd name="T47" fmla="*/ 232 h 605"/>
                <a:gd name="T48" fmla="*/ 143 w 332"/>
                <a:gd name="T49" fmla="*/ 235 h 605"/>
                <a:gd name="T50" fmla="*/ 141 w 332"/>
                <a:gd name="T51" fmla="*/ 260 h 605"/>
                <a:gd name="T52" fmla="*/ 114 w 332"/>
                <a:gd name="T53" fmla="*/ 266 h 605"/>
                <a:gd name="T54" fmla="*/ 171 w 332"/>
                <a:gd name="T55" fmla="*/ 272 h 605"/>
                <a:gd name="T56" fmla="*/ 144 w 332"/>
                <a:gd name="T57" fmla="*/ 277 h 605"/>
                <a:gd name="T58" fmla="*/ 133 w 332"/>
                <a:gd name="T59" fmla="*/ 281 h 605"/>
                <a:gd name="T60" fmla="*/ 136 w 332"/>
                <a:gd name="T61" fmla="*/ 293 h 605"/>
                <a:gd name="T62" fmla="*/ 136 w 332"/>
                <a:gd name="T63" fmla="*/ 317 h 605"/>
                <a:gd name="T64" fmla="*/ 276 w 332"/>
                <a:gd name="T65" fmla="*/ 320 h 605"/>
                <a:gd name="T66" fmla="*/ 270 w 332"/>
                <a:gd name="T67" fmla="*/ 328 h 605"/>
                <a:gd name="T68" fmla="*/ 183 w 332"/>
                <a:gd name="T69" fmla="*/ 331 h 605"/>
                <a:gd name="T70" fmla="*/ 176 w 332"/>
                <a:gd name="T71" fmla="*/ 338 h 605"/>
                <a:gd name="T72" fmla="*/ 141 w 332"/>
                <a:gd name="T73" fmla="*/ 348 h 605"/>
                <a:gd name="T74" fmla="*/ 138 w 332"/>
                <a:gd name="T75" fmla="*/ 356 h 605"/>
                <a:gd name="T76" fmla="*/ 166 w 332"/>
                <a:gd name="T77" fmla="*/ 372 h 605"/>
                <a:gd name="T78" fmla="*/ 145 w 332"/>
                <a:gd name="T79" fmla="*/ 379 h 605"/>
                <a:gd name="T80" fmla="*/ 120 w 332"/>
                <a:gd name="T81" fmla="*/ 389 h 605"/>
                <a:gd name="T82" fmla="*/ 185 w 332"/>
                <a:gd name="T83" fmla="*/ 420 h 605"/>
                <a:gd name="T84" fmla="*/ 226 w 332"/>
                <a:gd name="T85" fmla="*/ 424 h 605"/>
                <a:gd name="T86" fmla="*/ 167 w 332"/>
                <a:gd name="T87" fmla="*/ 430 h 605"/>
                <a:gd name="T88" fmla="*/ 112 w 332"/>
                <a:gd name="T89" fmla="*/ 448 h 605"/>
                <a:gd name="T90" fmla="*/ 153 w 332"/>
                <a:gd name="T91" fmla="*/ 462 h 605"/>
                <a:gd name="T92" fmla="*/ 160 w 332"/>
                <a:gd name="T93" fmla="*/ 468 h 605"/>
                <a:gd name="T94" fmla="*/ 180 w 332"/>
                <a:gd name="T95" fmla="*/ 479 h 605"/>
                <a:gd name="T96" fmla="*/ 133 w 332"/>
                <a:gd name="T97" fmla="*/ 484 h 605"/>
                <a:gd name="T98" fmla="*/ 104 w 332"/>
                <a:gd name="T99" fmla="*/ 492 h 605"/>
                <a:gd name="T100" fmla="*/ 188 w 332"/>
                <a:gd name="T101" fmla="*/ 513 h 605"/>
                <a:gd name="T102" fmla="*/ 206 w 332"/>
                <a:gd name="T103" fmla="*/ 517 h 605"/>
                <a:gd name="T104" fmla="*/ 144 w 332"/>
                <a:gd name="T105" fmla="*/ 525 h 605"/>
                <a:gd name="T106" fmla="*/ 110 w 332"/>
                <a:gd name="T107" fmla="*/ 534 h 605"/>
                <a:gd name="T108" fmla="*/ 103 w 332"/>
                <a:gd name="T109" fmla="*/ 547 h 605"/>
                <a:gd name="T110" fmla="*/ 104 w 332"/>
                <a:gd name="T111" fmla="*/ 562 h 605"/>
                <a:gd name="T112" fmla="*/ 98 w 332"/>
                <a:gd name="T113" fmla="*/ 572 h 605"/>
                <a:gd name="T114" fmla="*/ 65 w 332"/>
                <a:gd name="T115" fmla="*/ 593 h 605"/>
                <a:gd name="T116" fmla="*/ 2 w 332"/>
                <a:gd name="T117" fmla="*/ 599 h 605"/>
                <a:gd name="T118" fmla="*/ 10 w 332"/>
                <a:gd name="T119" fmla="*/ 574 h 605"/>
                <a:gd name="T120" fmla="*/ 63 w 332"/>
                <a:gd name="T121" fmla="*/ 503 h 605"/>
                <a:gd name="T122" fmla="*/ 82 w 332"/>
                <a:gd name="T123" fmla="*/ 279 h 605"/>
                <a:gd name="T124" fmla="*/ 47 w 332"/>
                <a:gd name="T125" fmla="*/ 84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2" h="605">
                  <a:moveTo>
                    <a:pt x="5" y="16"/>
                  </a:moveTo>
                  <a:lnTo>
                    <a:pt x="19" y="15"/>
                  </a:lnTo>
                  <a:lnTo>
                    <a:pt x="33" y="12"/>
                  </a:lnTo>
                  <a:lnTo>
                    <a:pt x="48" y="7"/>
                  </a:lnTo>
                  <a:lnTo>
                    <a:pt x="62" y="4"/>
                  </a:lnTo>
                  <a:lnTo>
                    <a:pt x="76" y="1"/>
                  </a:lnTo>
                  <a:lnTo>
                    <a:pt x="91" y="0"/>
                  </a:lnTo>
                  <a:lnTo>
                    <a:pt x="99" y="0"/>
                  </a:lnTo>
                  <a:lnTo>
                    <a:pt x="107" y="1"/>
                  </a:lnTo>
                  <a:lnTo>
                    <a:pt x="115" y="3"/>
                  </a:lnTo>
                  <a:lnTo>
                    <a:pt x="124" y="6"/>
                  </a:lnTo>
                  <a:lnTo>
                    <a:pt x="127" y="9"/>
                  </a:lnTo>
                  <a:lnTo>
                    <a:pt x="128" y="10"/>
                  </a:lnTo>
                  <a:lnTo>
                    <a:pt x="128" y="11"/>
                  </a:lnTo>
                  <a:lnTo>
                    <a:pt x="127" y="12"/>
                  </a:lnTo>
                  <a:lnTo>
                    <a:pt x="120" y="13"/>
                  </a:lnTo>
                  <a:lnTo>
                    <a:pt x="111" y="13"/>
                  </a:lnTo>
                  <a:lnTo>
                    <a:pt x="98" y="13"/>
                  </a:lnTo>
                  <a:lnTo>
                    <a:pt x="85" y="13"/>
                  </a:lnTo>
                  <a:lnTo>
                    <a:pt x="71" y="13"/>
                  </a:lnTo>
                  <a:lnTo>
                    <a:pt x="58" y="15"/>
                  </a:lnTo>
                  <a:lnTo>
                    <a:pt x="47" y="18"/>
                  </a:lnTo>
                  <a:lnTo>
                    <a:pt x="38" y="23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38" y="25"/>
                  </a:lnTo>
                  <a:lnTo>
                    <a:pt x="39" y="26"/>
                  </a:lnTo>
                  <a:lnTo>
                    <a:pt x="45" y="27"/>
                  </a:lnTo>
                  <a:lnTo>
                    <a:pt x="55" y="28"/>
                  </a:lnTo>
                  <a:lnTo>
                    <a:pt x="66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69" y="29"/>
                  </a:lnTo>
                  <a:lnTo>
                    <a:pt x="63" y="30"/>
                  </a:lnTo>
                  <a:lnTo>
                    <a:pt x="58" y="31"/>
                  </a:lnTo>
                  <a:lnTo>
                    <a:pt x="54" y="32"/>
                  </a:lnTo>
                  <a:lnTo>
                    <a:pt x="52" y="34"/>
                  </a:lnTo>
                  <a:lnTo>
                    <a:pt x="54" y="35"/>
                  </a:lnTo>
                  <a:lnTo>
                    <a:pt x="60" y="37"/>
                  </a:lnTo>
                  <a:lnTo>
                    <a:pt x="68" y="38"/>
                  </a:lnTo>
                  <a:lnTo>
                    <a:pt x="77" y="38"/>
                  </a:lnTo>
                  <a:lnTo>
                    <a:pt x="96" y="38"/>
                  </a:lnTo>
                  <a:lnTo>
                    <a:pt x="107" y="38"/>
                  </a:lnTo>
                  <a:lnTo>
                    <a:pt x="121" y="38"/>
                  </a:lnTo>
                  <a:lnTo>
                    <a:pt x="125" y="38"/>
                  </a:lnTo>
                  <a:lnTo>
                    <a:pt x="119" y="40"/>
                  </a:lnTo>
                  <a:lnTo>
                    <a:pt x="109" y="41"/>
                  </a:lnTo>
                  <a:lnTo>
                    <a:pt x="96" y="44"/>
                  </a:lnTo>
                  <a:lnTo>
                    <a:pt x="83" y="47"/>
                  </a:lnTo>
                  <a:lnTo>
                    <a:pt x="77" y="50"/>
                  </a:lnTo>
                  <a:lnTo>
                    <a:pt x="72" y="52"/>
                  </a:lnTo>
                  <a:lnTo>
                    <a:pt x="69" y="54"/>
                  </a:lnTo>
                  <a:lnTo>
                    <a:pt x="68" y="57"/>
                  </a:lnTo>
                  <a:lnTo>
                    <a:pt x="63" y="72"/>
                  </a:lnTo>
                  <a:lnTo>
                    <a:pt x="62" y="81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4" y="86"/>
                  </a:lnTo>
                  <a:lnTo>
                    <a:pt x="65" y="86"/>
                  </a:lnTo>
                  <a:lnTo>
                    <a:pt x="72" y="84"/>
                  </a:lnTo>
                  <a:lnTo>
                    <a:pt x="82" y="83"/>
                  </a:lnTo>
                  <a:lnTo>
                    <a:pt x="88" y="83"/>
                  </a:lnTo>
                  <a:lnTo>
                    <a:pt x="96" y="83"/>
                  </a:lnTo>
                  <a:lnTo>
                    <a:pt x="104" y="84"/>
                  </a:lnTo>
                  <a:lnTo>
                    <a:pt x="113" y="86"/>
                  </a:lnTo>
                  <a:lnTo>
                    <a:pt x="128" y="90"/>
                  </a:lnTo>
                  <a:lnTo>
                    <a:pt x="134" y="94"/>
                  </a:lnTo>
                  <a:lnTo>
                    <a:pt x="134" y="95"/>
                  </a:lnTo>
                  <a:lnTo>
                    <a:pt x="133" y="96"/>
                  </a:lnTo>
                  <a:lnTo>
                    <a:pt x="131" y="97"/>
                  </a:lnTo>
                  <a:lnTo>
                    <a:pt x="128" y="98"/>
                  </a:lnTo>
                  <a:lnTo>
                    <a:pt x="107" y="100"/>
                  </a:lnTo>
                  <a:lnTo>
                    <a:pt x="84" y="101"/>
                  </a:lnTo>
                  <a:lnTo>
                    <a:pt x="74" y="101"/>
                  </a:lnTo>
                  <a:lnTo>
                    <a:pt x="71" y="103"/>
                  </a:lnTo>
                  <a:lnTo>
                    <a:pt x="70" y="105"/>
                  </a:lnTo>
                  <a:lnTo>
                    <a:pt x="71" y="106"/>
                  </a:lnTo>
                  <a:lnTo>
                    <a:pt x="72" y="108"/>
                  </a:lnTo>
                  <a:lnTo>
                    <a:pt x="75" y="109"/>
                  </a:lnTo>
                  <a:lnTo>
                    <a:pt x="84" y="112"/>
                  </a:lnTo>
                  <a:lnTo>
                    <a:pt x="97" y="115"/>
                  </a:lnTo>
                  <a:lnTo>
                    <a:pt x="114" y="117"/>
                  </a:lnTo>
                  <a:lnTo>
                    <a:pt x="134" y="120"/>
                  </a:lnTo>
                  <a:lnTo>
                    <a:pt x="148" y="120"/>
                  </a:lnTo>
                  <a:lnTo>
                    <a:pt x="166" y="119"/>
                  </a:lnTo>
                  <a:lnTo>
                    <a:pt x="184" y="116"/>
                  </a:lnTo>
                  <a:lnTo>
                    <a:pt x="203" y="114"/>
                  </a:lnTo>
                  <a:lnTo>
                    <a:pt x="239" y="111"/>
                  </a:lnTo>
                  <a:lnTo>
                    <a:pt x="264" y="110"/>
                  </a:lnTo>
                  <a:lnTo>
                    <a:pt x="266" y="111"/>
                  </a:lnTo>
                  <a:lnTo>
                    <a:pt x="267" y="111"/>
                  </a:lnTo>
                  <a:lnTo>
                    <a:pt x="268" y="112"/>
                  </a:lnTo>
                  <a:lnTo>
                    <a:pt x="267" y="113"/>
                  </a:lnTo>
                  <a:lnTo>
                    <a:pt x="264" y="115"/>
                  </a:lnTo>
                  <a:lnTo>
                    <a:pt x="261" y="117"/>
                  </a:lnTo>
                  <a:lnTo>
                    <a:pt x="256" y="121"/>
                  </a:lnTo>
                  <a:lnTo>
                    <a:pt x="253" y="123"/>
                  </a:lnTo>
                  <a:lnTo>
                    <a:pt x="252" y="123"/>
                  </a:lnTo>
                  <a:lnTo>
                    <a:pt x="252" y="124"/>
                  </a:lnTo>
                  <a:lnTo>
                    <a:pt x="253" y="124"/>
                  </a:lnTo>
                  <a:lnTo>
                    <a:pt x="255" y="125"/>
                  </a:lnTo>
                  <a:lnTo>
                    <a:pt x="254" y="125"/>
                  </a:lnTo>
                  <a:lnTo>
                    <a:pt x="241" y="126"/>
                  </a:lnTo>
                  <a:lnTo>
                    <a:pt x="221" y="127"/>
                  </a:lnTo>
                  <a:lnTo>
                    <a:pt x="195" y="128"/>
                  </a:lnTo>
                  <a:lnTo>
                    <a:pt x="169" y="130"/>
                  </a:lnTo>
                  <a:lnTo>
                    <a:pt x="145" y="131"/>
                  </a:lnTo>
                  <a:lnTo>
                    <a:pt x="128" y="134"/>
                  </a:lnTo>
                  <a:lnTo>
                    <a:pt x="120" y="135"/>
                  </a:lnTo>
                  <a:lnTo>
                    <a:pt x="111" y="140"/>
                  </a:lnTo>
                  <a:lnTo>
                    <a:pt x="105" y="144"/>
                  </a:lnTo>
                  <a:lnTo>
                    <a:pt x="102" y="145"/>
                  </a:lnTo>
                  <a:lnTo>
                    <a:pt x="98" y="147"/>
                  </a:lnTo>
                  <a:lnTo>
                    <a:pt x="92" y="148"/>
                  </a:lnTo>
                  <a:lnTo>
                    <a:pt x="85" y="148"/>
                  </a:lnTo>
                  <a:lnTo>
                    <a:pt x="82" y="149"/>
                  </a:lnTo>
                  <a:lnTo>
                    <a:pt x="80" y="149"/>
                  </a:lnTo>
                  <a:lnTo>
                    <a:pt x="80" y="150"/>
                  </a:lnTo>
                  <a:lnTo>
                    <a:pt x="80" y="151"/>
                  </a:lnTo>
                  <a:lnTo>
                    <a:pt x="85" y="154"/>
                  </a:lnTo>
                  <a:lnTo>
                    <a:pt x="91" y="157"/>
                  </a:lnTo>
                  <a:lnTo>
                    <a:pt x="98" y="161"/>
                  </a:lnTo>
                  <a:lnTo>
                    <a:pt x="102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6"/>
                  </a:lnTo>
                  <a:lnTo>
                    <a:pt x="102" y="166"/>
                  </a:lnTo>
                  <a:lnTo>
                    <a:pt x="97" y="166"/>
                  </a:lnTo>
                  <a:lnTo>
                    <a:pt x="95" y="167"/>
                  </a:lnTo>
                  <a:lnTo>
                    <a:pt x="96" y="167"/>
                  </a:lnTo>
                  <a:lnTo>
                    <a:pt x="100" y="168"/>
                  </a:lnTo>
                  <a:lnTo>
                    <a:pt x="113" y="170"/>
                  </a:lnTo>
                  <a:lnTo>
                    <a:pt x="131" y="174"/>
                  </a:lnTo>
                  <a:lnTo>
                    <a:pt x="151" y="176"/>
                  </a:lnTo>
                  <a:lnTo>
                    <a:pt x="169" y="179"/>
                  </a:lnTo>
                  <a:lnTo>
                    <a:pt x="183" y="181"/>
                  </a:lnTo>
                  <a:lnTo>
                    <a:pt x="187" y="182"/>
                  </a:lnTo>
                  <a:lnTo>
                    <a:pt x="186" y="184"/>
                  </a:lnTo>
                  <a:lnTo>
                    <a:pt x="183" y="184"/>
                  </a:lnTo>
                  <a:lnTo>
                    <a:pt x="180" y="185"/>
                  </a:lnTo>
                  <a:lnTo>
                    <a:pt x="175" y="185"/>
                  </a:lnTo>
                  <a:lnTo>
                    <a:pt x="164" y="185"/>
                  </a:lnTo>
                  <a:lnTo>
                    <a:pt x="152" y="184"/>
                  </a:lnTo>
                  <a:lnTo>
                    <a:pt x="139" y="185"/>
                  </a:lnTo>
                  <a:lnTo>
                    <a:pt x="127" y="186"/>
                  </a:lnTo>
                  <a:lnTo>
                    <a:pt x="121" y="189"/>
                  </a:lnTo>
                  <a:lnTo>
                    <a:pt x="117" y="191"/>
                  </a:lnTo>
                  <a:lnTo>
                    <a:pt x="113" y="194"/>
                  </a:lnTo>
                  <a:lnTo>
                    <a:pt x="111" y="198"/>
                  </a:lnTo>
                  <a:lnTo>
                    <a:pt x="111" y="199"/>
                  </a:lnTo>
                  <a:lnTo>
                    <a:pt x="111" y="200"/>
                  </a:lnTo>
                  <a:lnTo>
                    <a:pt x="113" y="203"/>
                  </a:lnTo>
                  <a:lnTo>
                    <a:pt x="114" y="204"/>
                  </a:lnTo>
                  <a:lnTo>
                    <a:pt x="120" y="208"/>
                  </a:lnTo>
                  <a:lnTo>
                    <a:pt x="128" y="211"/>
                  </a:lnTo>
                  <a:lnTo>
                    <a:pt x="138" y="213"/>
                  </a:lnTo>
                  <a:lnTo>
                    <a:pt x="147" y="217"/>
                  </a:lnTo>
                  <a:lnTo>
                    <a:pt x="157" y="218"/>
                  </a:lnTo>
                  <a:lnTo>
                    <a:pt x="167" y="219"/>
                  </a:lnTo>
                  <a:lnTo>
                    <a:pt x="187" y="219"/>
                  </a:lnTo>
                  <a:lnTo>
                    <a:pt x="217" y="221"/>
                  </a:lnTo>
                  <a:lnTo>
                    <a:pt x="229" y="222"/>
                  </a:lnTo>
                  <a:lnTo>
                    <a:pt x="236" y="224"/>
                  </a:lnTo>
                  <a:lnTo>
                    <a:pt x="236" y="225"/>
                  </a:lnTo>
                  <a:lnTo>
                    <a:pt x="234" y="226"/>
                  </a:lnTo>
                  <a:lnTo>
                    <a:pt x="229" y="228"/>
                  </a:lnTo>
                  <a:lnTo>
                    <a:pt x="222" y="230"/>
                  </a:lnTo>
                  <a:lnTo>
                    <a:pt x="211" y="232"/>
                  </a:lnTo>
                  <a:lnTo>
                    <a:pt x="198" y="232"/>
                  </a:lnTo>
                  <a:lnTo>
                    <a:pt x="186" y="232"/>
                  </a:lnTo>
                  <a:lnTo>
                    <a:pt x="173" y="232"/>
                  </a:lnTo>
                  <a:lnTo>
                    <a:pt x="161" y="232"/>
                  </a:lnTo>
                  <a:lnTo>
                    <a:pt x="152" y="233"/>
                  </a:lnTo>
                  <a:lnTo>
                    <a:pt x="147" y="234"/>
                  </a:lnTo>
                  <a:lnTo>
                    <a:pt x="143" y="235"/>
                  </a:lnTo>
                  <a:lnTo>
                    <a:pt x="140" y="236"/>
                  </a:lnTo>
                  <a:lnTo>
                    <a:pt x="138" y="238"/>
                  </a:lnTo>
                  <a:lnTo>
                    <a:pt x="139" y="243"/>
                  </a:lnTo>
                  <a:lnTo>
                    <a:pt x="142" y="252"/>
                  </a:lnTo>
                  <a:lnTo>
                    <a:pt x="142" y="255"/>
                  </a:lnTo>
                  <a:lnTo>
                    <a:pt x="141" y="258"/>
                  </a:lnTo>
                  <a:lnTo>
                    <a:pt x="141" y="260"/>
                  </a:lnTo>
                  <a:lnTo>
                    <a:pt x="139" y="262"/>
                  </a:lnTo>
                  <a:lnTo>
                    <a:pt x="137" y="263"/>
                  </a:lnTo>
                  <a:lnTo>
                    <a:pt x="133" y="264"/>
                  </a:lnTo>
                  <a:lnTo>
                    <a:pt x="130" y="265"/>
                  </a:lnTo>
                  <a:lnTo>
                    <a:pt x="125" y="266"/>
                  </a:lnTo>
                  <a:lnTo>
                    <a:pt x="114" y="266"/>
                  </a:lnTo>
                  <a:lnTo>
                    <a:pt x="114" y="266"/>
                  </a:lnTo>
                  <a:lnTo>
                    <a:pt x="123" y="266"/>
                  </a:lnTo>
                  <a:lnTo>
                    <a:pt x="136" y="267"/>
                  </a:lnTo>
                  <a:lnTo>
                    <a:pt x="150" y="267"/>
                  </a:lnTo>
                  <a:lnTo>
                    <a:pt x="162" y="269"/>
                  </a:lnTo>
                  <a:lnTo>
                    <a:pt x="167" y="271"/>
                  </a:lnTo>
                  <a:lnTo>
                    <a:pt x="170" y="272"/>
                  </a:lnTo>
                  <a:lnTo>
                    <a:pt x="171" y="272"/>
                  </a:lnTo>
                  <a:lnTo>
                    <a:pt x="171" y="273"/>
                  </a:lnTo>
                  <a:lnTo>
                    <a:pt x="171" y="274"/>
                  </a:lnTo>
                  <a:lnTo>
                    <a:pt x="170" y="274"/>
                  </a:lnTo>
                  <a:lnTo>
                    <a:pt x="166" y="276"/>
                  </a:lnTo>
                  <a:lnTo>
                    <a:pt x="158" y="276"/>
                  </a:lnTo>
                  <a:lnTo>
                    <a:pt x="150" y="277"/>
                  </a:lnTo>
                  <a:lnTo>
                    <a:pt x="144" y="277"/>
                  </a:lnTo>
                  <a:lnTo>
                    <a:pt x="133" y="277"/>
                  </a:lnTo>
                  <a:lnTo>
                    <a:pt x="128" y="277"/>
                  </a:lnTo>
                  <a:lnTo>
                    <a:pt x="126" y="278"/>
                  </a:lnTo>
                  <a:lnTo>
                    <a:pt x="125" y="278"/>
                  </a:lnTo>
                  <a:lnTo>
                    <a:pt x="125" y="278"/>
                  </a:lnTo>
                  <a:lnTo>
                    <a:pt x="126" y="279"/>
                  </a:lnTo>
                  <a:lnTo>
                    <a:pt x="133" y="281"/>
                  </a:lnTo>
                  <a:lnTo>
                    <a:pt x="143" y="286"/>
                  </a:lnTo>
                  <a:lnTo>
                    <a:pt x="144" y="286"/>
                  </a:lnTo>
                  <a:lnTo>
                    <a:pt x="144" y="287"/>
                  </a:lnTo>
                  <a:lnTo>
                    <a:pt x="143" y="289"/>
                  </a:lnTo>
                  <a:lnTo>
                    <a:pt x="142" y="290"/>
                  </a:lnTo>
                  <a:lnTo>
                    <a:pt x="139" y="292"/>
                  </a:lnTo>
                  <a:lnTo>
                    <a:pt x="136" y="293"/>
                  </a:lnTo>
                  <a:lnTo>
                    <a:pt x="123" y="300"/>
                  </a:lnTo>
                  <a:lnTo>
                    <a:pt x="113" y="304"/>
                  </a:lnTo>
                  <a:lnTo>
                    <a:pt x="105" y="307"/>
                  </a:lnTo>
                  <a:lnTo>
                    <a:pt x="104" y="309"/>
                  </a:lnTo>
                  <a:lnTo>
                    <a:pt x="107" y="312"/>
                  </a:lnTo>
                  <a:lnTo>
                    <a:pt x="118" y="314"/>
                  </a:lnTo>
                  <a:lnTo>
                    <a:pt x="136" y="317"/>
                  </a:lnTo>
                  <a:lnTo>
                    <a:pt x="161" y="320"/>
                  </a:lnTo>
                  <a:lnTo>
                    <a:pt x="185" y="321"/>
                  </a:lnTo>
                  <a:lnTo>
                    <a:pt x="217" y="320"/>
                  </a:lnTo>
                  <a:lnTo>
                    <a:pt x="250" y="320"/>
                  </a:lnTo>
                  <a:lnTo>
                    <a:pt x="274" y="320"/>
                  </a:lnTo>
                  <a:lnTo>
                    <a:pt x="275" y="320"/>
                  </a:lnTo>
                  <a:lnTo>
                    <a:pt x="276" y="320"/>
                  </a:lnTo>
                  <a:lnTo>
                    <a:pt x="275" y="321"/>
                  </a:lnTo>
                  <a:lnTo>
                    <a:pt x="274" y="321"/>
                  </a:lnTo>
                  <a:lnTo>
                    <a:pt x="269" y="322"/>
                  </a:lnTo>
                  <a:lnTo>
                    <a:pt x="265" y="323"/>
                  </a:lnTo>
                  <a:lnTo>
                    <a:pt x="255" y="326"/>
                  </a:lnTo>
                  <a:lnTo>
                    <a:pt x="255" y="327"/>
                  </a:lnTo>
                  <a:lnTo>
                    <a:pt x="270" y="328"/>
                  </a:lnTo>
                  <a:lnTo>
                    <a:pt x="298" y="330"/>
                  </a:lnTo>
                  <a:lnTo>
                    <a:pt x="325" y="332"/>
                  </a:lnTo>
                  <a:lnTo>
                    <a:pt x="332" y="333"/>
                  </a:lnTo>
                  <a:lnTo>
                    <a:pt x="305" y="333"/>
                  </a:lnTo>
                  <a:lnTo>
                    <a:pt x="258" y="332"/>
                  </a:lnTo>
                  <a:lnTo>
                    <a:pt x="211" y="331"/>
                  </a:lnTo>
                  <a:lnTo>
                    <a:pt x="183" y="331"/>
                  </a:lnTo>
                  <a:lnTo>
                    <a:pt x="174" y="331"/>
                  </a:lnTo>
                  <a:lnTo>
                    <a:pt x="171" y="332"/>
                  </a:lnTo>
                  <a:lnTo>
                    <a:pt x="171" y="333"/>
                  </a:lnTo>
                  <a:lnTo>
                    <a:pt x="173" y="334"/>
                  </a:lnTo>
                  <a:lnTo>
                    <a:pt x="176" y="335"/>
                  </a:lnTo>
                  <a:lnTo>
                    <a:pt x="178" y="336"/>
                  </a:lnTo>
                  <a:lnTo>
                    <a:pt x="176" y="338"/>
                  </a:lnTo>
                  <a:lnTo>
                    <a:pt x="171" y="340"/>
                  </a:lnTo>
                  <a:lnTo>
                    <a:pt x="160" y="341"/>
                  </a:lnTo>
                  <a:lnTo>
                    <a:pt x="152" y="343"/>
                  </a:lnTo>
                  <a:lnTo>
                    <a:pt x="146" y="344"/>
                  </a:lnTo>
                  <a:lnTo>
                    <a:pt x="143" y="346"/>
                  </a:lnTo>
                  <a:lnTo>
                    <a:pt x="141" y="347"/>
                  </a:lnTo>
                  <a:lnTo>
                    <a:pt x="141" y="348"/>
                  </a:lnTo>
                  <a:lnTo>
                    <a:pt x="142" y="350"/>
                  </a:lnTo>
                  <a:lnTo>
                    <a:pt x="144" y="351"/>
                  </a:lnTo>
                  <a:lnTo>
                    <a:pt x="145" y="352"/>
                  </a:lnTo>
                  <a:lnTo>
                    <a:pt x="146" y="354"/>
                  </a:lnTo>
                  <a:lnTo>
                    <a:pt x="146" y="354"/>
                  </a:lnTo>
                  <a:lnTo>
                    <a:pt x="145" y="355"/>
                  </a:lnTo>
                  <a:lnTo>
                    <a:pt x="138" y="356"/>
                  </a:lnTo>
                  <a:lnTo>
                    <a:pt x="119" y="356"/>
                  </a:lnTo>
                  <a:lnTo>
                    <a:pt x="123" y="357"/>
                  </a:lnTo>
                  <a:lnTo>
                    <a:pt x="132" y="359"/>
                  </a:lnTo>
                  <a:lnTo>
                    <a:pt x="145" y="363"/>
                  </a:lnTo>
                  <a:lnTo>
                    <a:pt x="157" y="368"/>
                  </a:lnTo>
                  <a:lnTo>
                    <a:pt x="162" y="370"/>
                  </a:lnTo>
                  <a:lnTo>
                    <a:pt x="166" y="372"/>
                  </a:lnTo>
                  <a:lnTo>
                    <a:pt x="167" y="373"/>
                  </a:lnTo>
                  <a:lnTo>
                    <a:pt x="167" y="374"/>
                  </a:lnTo>
                  <a:lnTo>
                    <a:pt x="167" y="375"/>
                  </a:lnTo>
                  <a:lnTo>
                    <a:pt x="166" y="375"/>
                  </a:lnTo>
                  <a:lnTo>
                    <a:pt x="162" y="377"/>
                  </a:lnTo>
                  <a:lnTo>
                    <a:pt x="155" y="378"/>
                  </a:lnTo>
                  <a:lnTo>
                    <a:pt x="145" y="379"/>
                  </a:lnTo>
                  <a:lnTo>
                    <a:pt x="130" y="379"/>
                  </a:lnTo>
                  <a:lnTo>
                    <a:pt x="125" y="379"/>
                  </a:lnTo>
                  <a:lnTo>
                    <a:pt x="120" y="381"/>
                  </a:lnTo>
                  <a:lnTo>
                    <a:pt x="118" y="382"/>
                  </a:lnTo>
                  <a:lnTo>
                    <a:pt x="117" y="384"/>
                  </a:lnTo>
                  <a:lnTo>
                    <a:pt x="118" y="386"/>
                  </a:lnTo>
                  <a:lnTo>
                    <a:pt x="120" y="389"/>
                  </a:lnTo>
                  <a:lnTo>
                    <a:pt x="124" y="391"/>
                  </a:lnTo>
                  <a:lnTo>
                    <a:pt x="127" y="395"/>
                  </a:lnTo>
                  <a:lnTo>
                    <a:pt x="138" y="401"/>
                  </a:lnTo>
                  <a:lnTo>
                    <a:pt x="151" y="407"/>
                  </a:lnTo>
                  <a:lnTo>
                    <a:pt x="164" y="414"/>
                  </a:lnTo>
                  <a:lnTo>
                    <a:pt x="178" y="418"/>
                  </a:lnTo>
                  <a:lnTo>
                    <a:pt x="185" y="420"/>
                  </a:lnTo>
                  <a:lnTo>
                    <a:pt x="193" y="421"/>
                  </a:lnTo>
                  <a:lnTo>
                    <a:pt x="198" y="421"/>
                  </a:lnTo>
                  <a:lnTo>
                    <a:pt x="203" y="421"/>
                  </a:lnTo>
                  <a:lnTo>
                    <a:pt x="210" y="420"/>
                  </a:lnTo>
                  <a:lnTo>
                    <a:pt x="213" y="419"/>
                  </a:lnTo>
                  <a:lnTo>
                    <a:pt x="222" y="421"/>
                  </a:lnTo>
                  <a:lnTo>
                    <a:pt x="226" y="424"/>
                  </a:lnTo>
                  <a:lnTo>
                    <a:pt x="227" y="425"/>
                  </a:lnTo>
                  <a:lnTo>
                    <a:pt x="227" y="426"/>
                  </a:lnTo>
                  <a:lnTo>
                    <a:pt x="226" y="426"/>
                  </a:lnTo>
                  <a:lnTo>
                    <a:pt x="224" y="427"/>
                  </a:lnTo>
                  <a:lnTo>
                    <a:pt x="211" y="429"/>
                  </a:lnTo>
                  <a:lnTo>
                    <a:pt x="191" y="430"/>
                  </a:lnTo>
                  <a:lnTo>
                    <a:pt x="167" y="430"/>
                  </a:lnTo>
                  <a:lnTo>
                    <a:pt x="143" y="431"/>
                  </a:lnTo>
                  <a:lnTo>
                    <a:pt x="123" y="430"/>
                  </a:lnTo>
                  <a:lnTo>
                    <a:pt x="111" y="430"/>
                  </a:lnTo>
                  <a:lnTo>
                    <a:pt x="112" y="436"/>
                  </a:lnTo>
                  <a:lnTo>
                    <a:pt x="115" y="442"/>
                  </a:lnTo>
                  <a:lnTo>
                    <a:pt x="113" y="445"/>
                  </a:lnTo>
                  <a:lnTo>
                    <a:pt x="112" y="448"/>
                  </a:lnTo>
                  <a:lnTo>
                    <a:pt x="113" y="452"/>
                  </a:lnTo>
                  <a:lnTo>
                    <a:pt x="115" y="454"/>
                  </a:lnTo>
                  <a:lnTo>
                    <a:pt x="117" y="456"/>
                  </a:lnTo>
                  <a:lnTo>
                    <a:pt x="120" y="458"/>
                  </a:lnTo>
                  <a:lnTo>
                    <a:pt x="125" y="459"/>
                  </a:lnTo>
                  <a:lnTo>
                    <a:pt x="130" y="460"/>
                  </a:lnTo>
                  <a:lnTo>
                    <a:pt x="153" y="462"/>
                  </a:lnTo>
                  <a:lnTo>
                    <a:pt x="174" y="465"/>
                  </a:lnTo>
                  <a:lnTo>
                    <a:pt x="185" y="467"/>
                  </a:lnTo>
                  <a:lnTo>
                    <a:pt x="189" y="469"/>
                  </a:lnTo>
                  <a:lnTo>
                    <a:pt x="191" y="469"/>
                  </a:lnTo>
                  <a:lnTo>
                    <a:pt x="187" y="469"/>
                  </a:lnTo>
                  <a:lnTo>
                    <a:pt x="175" y="469"/>
                  </a:lnTo>
                  <a:lnTo>
                    <a:pt x="160" y="468"/>
                  </a:lnTo>
                  <a:lnTo>
                    <a:pt x="158" y="468"/>
                  </a:lnTo>
                  <a:lnTo>
                    <a:pt x="157" y="468"/>
                  </a:lnTo>
                  <a:lnTo>
                    <a:pt x="158" y="469"/>
                  </a:lnTo>
                  <a:lnTo>
                    <a:pt x="159" y="470"/>
                  </a:lnTo>
                  <a:lnTo>
                    <a:pt x="162" y="471"/>
                  </a:lnTo>
                  <a:lnTo>
                    <a:pt x="168" y="474"/>
                  </a:lnTo>
                  <a:lnTo>
                    <a:pt x="180" y="479"/>
                  </a:lnTo>
                  <a:lnTo>
                    <a:pt x="184" y="482"/>
                  </a:lnTo>
                  <a:lnTo>
                    <a:pt x="182" y="483"/>
                  </a:lnTo>
                  <a:lnTo>
                    <a:pt x="178" y="484"/>
                  </a:lnTo>
                  <a:lnTo>
                    <a:pt x="170" y="484"/>
                  </a:lnTo>
                  <a:lnTo>
                    <a:pt x="162" y="485"/>
                  </a:lnTo>
                  <a:lnTo>
                    <a:pt x="145" y="485"/>
                  </a:lnTo>
                  <a:lnTo>
                    <a:pt x="133" y="484"/>
                  </a:lnTo>
                  <a:lnTo>
                    <a:pt x="127" y="486"/>
                  </a:lnTo>
                  <a:lnTo>
                    <a:pt x="116" y="488"/>
                  </a:lnTo>
                  <a:lnTo>
                    <a:pt x="109" y="489"/>
                  </a:lnTo>
                  <a:lnTo>
                    <a:pt x="104" y="489"/>
                  </a:lnTo>
                  <a:lnTo>
                    <a:pt x="103" y="490"/>
                  </a:lnTo>
                  <a:lnTo>
                    <a:pt x="103" y="490"/>
                  </a:lnTo>
                  <a:lnTo>
                    <a:pt x="104" y="492"/>
                  </a:lnTo>
                  <a:lnTo>
                    <a:pt x="105" y="493"/>
                  </a:lnTo>
                  <a:lnTo>
                    <a:pt x="115" y="497"/>
                  </a:lnTo>
                  <a:lnTo>
                    <a:pt x="130" y="501"/>
                  </a:lnTo>
                  <a:lnTo>
                    <a:pt x="148" y="506"/>
                  </a:lnTo>
                  <a:lnTo>
                    <a:pt x="166" y="510"/>
                  </a:lnTo>
                  <a:lnTo>
                    <a:pt x="181" y="512"/>
                  </a:lnTo>
                  <a:lnTo>
                    <a:pt x="188" y="513"/>
                  </a:lnTo>
                  <a:lnTo>
                    <a:pt x="212" y="514"/>
                  </a:lnTo>
                  <a:lnTo>
                    <a:pt x="224" y="514"/>
                  </a:lnTo>
                  <a:lnTo>
                    <a:pt x="225" y="515"/>
                  </a:lnTo>
                  <a:lnTo>
                    <a:pt x="225" y="515"/>
                  </a:lnTo>
                  <a:lnTo>
                    <a:pt x="222" y="516"/>
                  </a:lnTo>
                  <a:lnTo>
                    <a:pt x="217" y="516"/>
                  </a:lnTo>
                  <a:lnTo>
                    <a:pt x="206" y="517"/>
                  </a:lnTo>
                  <a:lnTo>
                    <a:pt x="188" y="519"/>
                  </a:lnTo>
                  <a:lnTo>
                    <a:pt x="171" y="519"/>
                  </a:lnTo>
                  <a:lnTo>
                    <a:pt x="153" y="520"/>
                  </a:lnTo>
                  <a:lnTo>
                    <a:pt x="138" y="520"/>
                  </a:lnTo>
                  <a:lnTo>
                    <a:pt x="134" y="521"/>
                  </a:lnTo>
                  <a:lnTo>
                    <a:pt x="138" y="523"/>
                  </a:lnTo>
                  <a:lnTo>
                    <a:pt x="144" y="525"/>
                  </a:lnTo>
                  <a:lnTo>
                    <a:pt x="147" y="526"/>
                  </a:lnTo>
                  <a:lnTo>
                    <a:pt x="148" y="527"/>
                  </a:lnTo>
                  <a:lnTo>
                    <a:pt x="150" y="528"/>
                  </a:lnTo>
                  <a:lnTo>
                    <a:pt x="147" y="529"/>
                  </a:lnTo>
                  <a:lnTo>
                    <a:pt x="134" y="531"/>
                  </a:lnTo>
                  <a:lnTo>
                    <a:pt x="106" y="531"/>
                  </a:lnTo>
                  <a:lnTo>
                    <a:pt x="110" y="534"/>
                  </a:lnTo>
                  <a:lnTo>
                    <a:pt x="119" y="538"/>
                  </a:lnTo>
                  <a:lnTo>
                    <a:pt x="121" y="539"/>
                  </a:lnTo>
                  <a:lnTo>
                    <a:pt x="123" y="540"/>
                  </a:lnTo>
                  <a:lnTo>
                    <a:pt x="123" y="541"/>
                  </a:lnTo>
                  <a:lnTo>
                    <a:pt x="121" y="542"/>
                  </a:lnTo>
                  <a:lnTo>
                    <a:pt x="116" y="545"/>
                  </a:lnTo>
                  <a:lnTo>
                    <a:pt x="103" y="547"/>
                  </a:lnTo>
                  <a:lnTo>
                    <a:pt x="90" y="549"/>
                  </a:lnTo>
                  <a:lnTo>
                    <a:pt x="84" y="551"/>
                  </a:lnTo>
                  <a:lnTo>
                    <a:pt x="83" y="552"/>
                  </a:lnTo>
                  <a:lnTo>
                    <a:pt x="84" y="553"/>
                  </a:lnTo>
                  <a:lnTo>
                    <a:pt x="85" y="555"/>
                  </a:lnTo>
                  <a:lnTo>
                    <a:pt x="88" y="556"/>
                  </a:lnTo>
                  <a:lnTo>
                    <a:pt x="104" y="562"/>
                  </a:lnTo>
                  <a:lnTo>
                    <a:pt x="121" y="566"/>
                  </a:lnTo>
                  <a:lnTo>
                    <a:pt x="123" y="567"/>
                  </a:lnTo>
                  <a:lnTo>
                    <a:pt x="123" y="569"/>
                  </a:lnTo>
                  <a:lnTo>
                    <a:pt x="119" y="571"/>
                  </a:lnTo>
                  <a:lnTo>
                    <a:pt x="113" y="574"/>
                  </a:lnTo>
                  <a:lnTo>
                    <a:pt x="107" y="574"/>
                  </a:lnTo>
                  <a:lnTo>
                    <a:pt x="98" y="572"/>
                  </a:lnTo>
                  <a:lnTo>
                    <a:pt x="93" y="572"/>
                  </a:lnTo>
                  <a:lnTo>
                    <a:pt x="89" y="572"/>
                  </a:lnTo>
                  <a:lnTo>
                    <a:pt x="86" y="574"/>
                  </a:lnTo>
                  <a:lnTo>
                    <a:pt x="84" y="575"/>
                  </a:lnTo>
                  <a:lnTo>
                    <a:pt x="76" y="582"/>
                  </a:lnTo>
                  <a:lnTo>
                    <a:pt x="70" y="590"/>
                  </a:lnTo>
                  <a:lnTo>
                    <a:pt x="65" y="593"/>
                  </a:lnTo>
                  <a:lnTo>
                    <a:pt x="60" y="595"/>
                  </a:lnTo>
                  <a:lnTo>
                    <a:pt x="54" y="596"/>
                  </a:lnTo>
                  <a:lnTo>
                    <a:pt x="45" y="596"/>
                  </a:lnTo>
                  <a:lnTo>
                    <a:pt x="29" y="600"/>
                  </a:lnTo>
                  <a:lnTo>
                    <a:pt x="16" y="605"/>
                  </a:lnTo>
                  <a:lnTo>
                    <a:pt x="7" y="603"/>
                  </a:lnTo>
                  <a:lnTo>
                    <a:pt x="2" y="599"/>
                  </a:lnTo>
                  <a:lnTo>
                    <a:pt x="1" y="598"/>
                  </a:lnTo>
                  <a:lnTo>
                    <a:pt x="0" y="596"/>
                  </a:lnTo>
                  <a:lnTo>
                    <a:pt x="0" y="594"/>
                  </a:lnTo>
                  <a:lnTo>
                    <a:pt x="0" y="591"/>
                  </a:lnTo>
                  <a:lnTo>
                    <a:pt x="2" y="586"/>
                  </a:lnTo>
                  <a:lnTo>
                    <a:pt x="5" y="580"/>
                  </a:lnTo>
                  <a:lnTo>
                    <a:pt x="10" y="574"/>
                  </a:lnTo>
                  <a:lnTo>
                    <a:pt x="16" y="566"/>
                  </a:lnTo>
                  <a:lnTo>
                    <a:pt x="30" y="551"/>
                  </a:lnTo>
                  <a:lnTo>
                    <a:pt x="45" y="536"/>
                  </a:lnTo>
                  <a:lnTo>
                    <a:pt x="51" y="527"/>
                  </a:lnTo>
                  <a:lnTo>
                    <a:pt x="57" y="520"/>
                  </a:lnTo>
                  <a:lnTo>
                    <a:pt x="61" y="512"/>
                  </a:lnTo>
                  <a:lnTo>
                    <a:pt x="63" y="503"/>
                  </a:lnTo>
                  <a:lnTo>
                    <a:pt x="69" y="478"/>
                  </a:lnTo>
                  <a:lnTo>
                    <a:pt x="73" y="448"/>
                  </a:lnTo>
                  <a:lnTo>
                    <a:pt x="77" y="417"/>
                  </a:lnTo>
                  <a:lnTo>
                    <a:pt x="80" y="385"/>
                  </a:lnTo>
                  <a:lnTo>
                    <a:pt x="82" y="350"/>
                  </a:lnTo>
                  <a:lnTo>
                    <a:pt x="83" y="315"/>
                  </a:lnTo>
                  <a:lnTo>
                    <a:pt x="82" y="279"/>
                  </a:lnTo>
                  <a:lnTo>
                    <a:pt x="79" y="244"/>
                  </a:lnTo>
                  <a:lnTo>
                    <a:pt x="76" y="209"/>
                  </a:lnTo>
                  <a:lnTo>
                    <a:pt x="72" y="176"/>
                  </a:lnTo>
                  <a:lnTo>
                    <a:pt x="65" y="142"/>
                  </a:lnTo>
                  <a:lnTo>
                    <a:pt x="57" y="112"/>
                  </a:lnTo>
                  <a:lnTo>
                    <a:pt x="52" y="97"/>
                  </a:lnTo>
                  <a:lnTo>
                    <a:pt x="47" y="84"/>
                  </a:lnTo>
                  <a:lnTo>
                    <a:pt x="41" y="70"/>
                  </a:lnTo>
                  <a:lnTo>
                    <a:pt x="35" y="58"/>
                  </a:lnTo>
                  <a:lnTo>
                    <a:pt x="29" y="46"/>
                  </a:lnTo>
                  <a:lnTo>
                    <a:pt x="21" y="35"/>
                  </a:lnTo>
                  <a:lnTo>
                    <a:pt x="14" y="26"/>
                  </a:lnTo>
                  <a:lnTo>
                    <a:pt x="5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465">
              <a:extLst>
                <a:ext uri="{FF2B5EF4-FFF2-40B4-BE49-F238E27FC236}">
                  <a16:creationId xmlns:a16="http://schemas.microsoft.com/office/drawing/2014/main" xmlns="" id="{C866B987-7003-4645-A280-771104DBA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627" y="3636839"/>
              <a:ext cx="63500" cy="52388"/>
            </a:xfrm>
            <a:custGeom>
              <a:avLst/>
              <a:gdLst>
                <a:gd name="T0" fmla="*/ 15 w 160"/>
                <a:gd name="T1" fmla="*/ 11 h 130"/>
                <a:gd name="T2" fmla="*/ 58 w 160"/>
                <a:gd name="T3" fmla="*/ 7 h 130"/>
                <a:gd name="T4" fmla="*/ 101 w 160"/>
                <a:gd name="T5" fmla="*/ 2 h 130"/>
                <a:gd name="T6" fmla="*/ 113 w 160"/>
                <a:gd name="T7" fmla="*/ 2 h 130"/>
                <a:gd name="T8" fmla="*/ 73 w 160"/>
                <a:gd name="T9" fmla="*/ 11 h 130"/>
                <a:gd name="T10" fmla="*/ 38 w 160"/>
                <a:gd name="T11" fmla="*/ 22 h 130"/>
                <a:gd name="T12" fmla="*/ 19 w 160"/>
                <a:gd name="T13" fmla="*/ 31 h 130"/>
                <a:gd name="T14" fmla="*/ 20 w 160"/>
                <a:gd name="T15" fmla="*/ 33 h 130"/>
                <a:gd name="T16" fmla="*/ 40 w 160"/>
                <a:gd name="T17" fmla="*/ 29 h 130"/>
                <a:gd name="T18" fmla="*/ 55 w 160"/>
                <a:gd name="T19" fmla="*/ 22 h 130"/>
                <a:gd name="T20" fmla="*/ 63 w 160"/>
                <a:gd name="T21" fmla="*/ 18 h 130"/>
                <a:gd name="T22" fmla="*/ 65 w 160"/>
                <a:gd name="T23" fmla="*/ 20 h 130"/>
                <a:gd name="T24" fmla="*/ 63 w 160"/>
                <a:gd name="T25" fmla="*/ 27 h 130"/>
                <a:gd name="T26" fmla="*/ 65 w 160"/>
                <a:gd name="T27" fmla="*/ 32 h 130"/>
                <a:gd name="T28" fmla="*/ 70 w 160"/>
                <a:gd name="T29" fmla="*/ 34 h 130"/>
                <a:gd name="T30" fmla="*/ 81 w 160"/>
                <a:gd name="T31" fmla="*/ 35 h 130"/>
                <a:gd name="T32" fmla="*/ 86 w 160"/>
                <a:gd name="T33" fmla="*/ 37 h 130"/>
                <a:gd name="T34" fmla="*/ 86 w 160"/>
                <a:gd name="T35" fmla="*/ 40 h 130"/>
                <a:gd name="T36" fmla="*/ 82 w 160"/>
                <a:gd name="T37" fmla="*/ 48 h 130"/>
                <a:gd name="T38" fmla="*/ 69 w 160"/>
                <a:gd name="T39" fmla="*/ 58 h 130"/>
                <a:gd name="T40" fmla="*/ 64 w 160"/>
                <a:gd name="T41" fmla="*/ 62 h 130"/>
                <a:gd name="T42" fmla="*/ 66 w 160"/>
                <a:gd name="T43" fmla="*/ 63 h 130"/>
                <a:gd name="T44" fmla="*/ 84 w 160"/>
                <a:gd name="T45" fmla="*/ 62 h 130"/>
                <a:gd name="T46" fmla="*/ 134 w 160"/>
                <a:gd name="T47" fmla="*/ 54 h 130"/>
                <a:gd name="T48" fmla="*/ 155 w 160"/>
                <a:gd name="T49" fmla="*/ 52 h 130"/>
                <a:gd name="T50" fmla="*/ 160 w 160"/>
                <a:gd name="T51" fmla="*/ 52 h 130"/>
                <a:gd name="T52" fmla="*/ 155 w 160"/>
                <a:gd name="T53" fmla="*/ 57 h 130"/>
                <a:gd name="T54" fmla="*/ 133 w 160"/>
                <a:gd name="T55" fmla="*/ 64 h 130"/>
                <a:gd name="T56" fmla="*/ 94 w 160"/>
                <a:gd name="T57" fmla="*/ 77 h 130"/>
                <a:gd name="T58" fmla="*/ 83 w 160"/>
                <a:gd name="T59" fmla="*/ 82 h 130"/>
                <a:gd name="T60" fmla="*/ 83 w 160"/>
                <a:gd name="T61" fmla="*/ 84 h 130"/>
                <a:gd name="T62" fmla="*/ 88 w 160"/>
                <a:gd name="T63" fmla="*/ 87 h 130"/>
                <a:gd name="T64" fmla="*/ 100 w 160"/>
                <a:gd name="T65" fmla="*/ 91 h 130"/>
                <a:gd name="T66" fmla="*/ 106 w 160"/>
                <a:gd name="T67" fmla="*/ 98 h 130"/>
                <a:gd name="T68" fmla="*/ 106 w 160"/>
                <a:gd name="T69" fmla="*/ 103 h 130"/>
                <a:gd name="T70" fmla="*/ 102 w 160"/>
                <a:gd name="T71" fmla="*/ 107 h 130"/>
                <a:gd name="T72" fmla="*/ 101 w 160"/>
                <a:gd name="T73" fmla="*/ 108 h 130"/>
                <a:gd name="T74" fmla="*/ 118 w 160"/>
                <a:gd name="T75" fmla="*/ 107 h 130"/>
                <a:gd name="T76" fmla="*/ 124 w 160"/>
                <a:gd name="T77" fmla="*/ 108 h 130"/>
                <a:gd name="T78" fmla="*/ 125 w 160"/>
                <a:gd name="T79" fmla="*/ 110 h 130"/>
                <a:gd name="T80" fmla="*/ 119 w 160"/>
                <a:gd name="T81" fmla="*/ 120 h 130"/>
                <a:gd name="T82" fmla="*/ 108 w 160"/>
                <a:gd name="T83" fmla="*/ 129 h 130"/>
                <a:gd name="T84" fmla="*/ 102 w 160"/>
                <a:gd name="T85" fmla="*/ 124 h 130"/>
                <a:gd name="T86" fmla="*/ 86 w 160"/>
                <a:gd name="T87" fmla="*/ 102 h 130"/>
                <a:gd name="T88" fmla="*/ 71 w 160"/>
                <a:gd name="T89" fmla="*/ 87 h 130"/>
                <a:gd name="T90" fmla="*/ 55 w 160"/>
                <a:gd name="T91" fmla="*/ 77 h 130"/>
                <a:gd name="T92" fmla="*/ 38 w 160"/>
                <a:gd name="T93" fmla="*/ 61 h 130"/>
                <a:gd name="T94" fmla="*/ 15 w 160"/>
                <a:gd name="T95" fmla="*/ 38 h 130"/>
                <a:gd name="T96" fmla="*/ 6 w 160"/>
                <a:gd name="T97" fmla="*/ 29 h 130"/>
                <a:gd name="T98" fmla="*/ 0 w 160"/>
                <a:gd name="T99" fmla="*/ 17 h 130"/>
                <a:gd name="T100" fmla="*/ 0 w 160"/>
                <a:gd name="T101" fmla="*/ 12 h 130"/>
                <a:gd name="T102" fmla="*/ 2 w 160"/>
                <a:gd name="T103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0" h="130">
                  <a:moveTo>
                    <a:pt x="4" y="11"/>
                  </a:moveTo>
                  <a:lnTo>
                    <a:pt x="15" y="11"/>
                  </a:lnTo>
                  <a:lnTo>
                    <a:pt x="34" y="9"/>
                  </a:lnTo>
                  <a:lnTo>
                    <a:pt x="58" y="7"/>
                  </a:lnTo>
                  <a:lnTo>
                    <a:pt x="81" y="4"/>
                  </a:lnTo>
                  <a:lnTo>
                    <a:pt x="101" y="2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97" y="5"/>
                  </a:lnTo>
                  <a:lnTo>
                    <a:pt x="73" y="11"/>
                  </a:lnTo>
                  <a:lnTo>
                    <a:pt x="54" y="17"/>
                  </a:lnTo>
                  <a:lnTo>
                    <a:pt x="38" y="22"/>
                  </a:lnTo>
                  <a:lnTo>
                    <a:pt x="26" y="26"/>
                  </a:lnTo>
                  <a:lnTo>
                    <a:pt x="19" y="31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9" y="32"/>
                  </a:lnTo>
                  <a:lnTo>
                    <a:pt x="40" y="29"/>
                  </a:lnTo>
                  <a:lnTo>
                    <a:pt x="49" y="25"/>
                  </a:lnTo>
                  <a:lnTo>
                    <a:pt x="55" y="22"/>
                  </a:lnTo>
                  <a:lnTo>
                    <a:pt x="60" y="19"/>
                  </a:lnTo>
                  <a:lnTo>
                    <a:pt x="63" y="18"/>
                  </a:lnTo>
                  <a:lnTo>
                    <a:pt x="65" y="18"/>
                  </a:lnTo>
                  <a:lnTo>
                    <a:pt x="65" y="20"/>
                  </a:lnTo>
                  <a:lnTo>
                    <a:pt x="64" y="25"/>
                  </a:lnTo>
                  <a:lnTo>
                    <a:pt x="63" y="27"/>
                  </a:lnTo>
                  <a:lnTo>
                    <a:pt x="64" y="30"/>
                  </a:lnTo>
                  <a:lnTo>
                    <a:pt x="65" y="32"/>
                  </a:lnTo>
                  <a:lnTo>
                    <a:pt x="66" y="33"/>
                  </a:lnTo>
                  <a:lnTo>
                    <a:pt x="70" y="34"/>
                  </a:lnTo>
                  <a:lnTo>
                    <a:pt x="75" y="35"/>
                  </a:lnTo>
                  <a:lnTo>
                    <a:pt x="81" y="35"/>
                  </a:lnTo>
                  <a:lnTo>
                    <a:pt x="84" y="36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3"/>
                  </a:lnTo>
                  <a:lnTo>
                    <a:pt x="82" y="48"/>
                  </a:lnTo>
                  <a:lnTo>
                    <a:pt x="75" y="53"/>
                  </a:lnTo>
                  <a:lnTo>
                    <a:pt x="69" y="58"/>
                  </a:lnTo>
                  <a:lnTo>
                    <a:pt x="65" y="61"/>
                  </a:lnTo>
                  <a:lnTo>
                    <a:pt x="64" y="62"/>
                  </a:lnTo>
                  <a:lnTo>
                    <a:pt x="64" y="63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84" y="62"/>
                  </a:lnTo>
                  <a:lnTo>
                    <a:pt x="109" y="58"/>
                  </a:lnTo>
                  <a:lnTo>
                    <a:pt x="134" y="54"/>
                  </a:lnTo>
                  <a:lnTo>
                    <a:pt x="150" y="52"/>
                  </a:lnTo>
                  <a:lnTo>
                    <a:pt x="155" y="52"/>
                  </a:lnTo>
                  <a:lnTo>
                    <a:pt x="159" y="52"/>
                  </a:lnTo>
                  <a:lnTo>
                    <a:pt x="160" y="52"/>
                  </a:lnTo>
                  <a:lnTo>
                    <a:pt x="160" y="53"/>
                  </a:lnTo>
                  <a:lnTo>
                    <a:pt x="155" y="57"/>
                  </a:lnTo>
                  <a:lnTo>
                    <a:pt x="146" y="60"/>
                  </a:lnTo>
                  <a:lnTo>
                    <a:pt x="133" y="64"/>
                  </a:lnTo>
                  <a:lnTo>
                    <a:pt x="118" y="68"/>
                  </a:lnTo>
                  <a:lnTo>
                    <a:pt x="94" y="77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3" y="84"/>
                  </a:lnTo>
                  <a:lnTo>
                    <a:pt x="85" y="85"/>
                  </a:lnTo>
                  <a:lnTo>
                    <a:pt x="88" y="87"/>
                  </a:lnTo>
                  <a:lnTo>
                    <a:pt x="95" y="89"/>
                  </a:lnTo>
                  <a:lnTo>
                    <a:pt x="100" y="91"/>
                  </a:lnTo>
                  <a:lnTo>
                    <a:pt x="105" y="94"/>
                  </a:lnTo>
                  <a:lnTo>
                    <a:pt x="106" y="98"/>
                  </a:lnTo>
                  <a:lnTo>
                    <a:pt x="107" y="100"/>
                  </a:lnTo>
                  <a:lnTo>
                    <a:pt x="106" y="103"/>
                  </a:lnTo>
                  <a:lnTo>
                    <a:pt x="105" y="105"/>
                  </a:lnTo>
                  <a:lnTo>
                    <a:pt x="102" y="107"/>
                  </a:lnTo>
                  <a:lnTo>
                    <a:pt x="99" y="108"/>
                  </a:lnTo>
                  <a:lnTo>
                    <a:pt x="101" y="108"/>
                  </a:lnTo>
                  <a:lnTo>
                    <a:pt x="112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4" y="108"/>
                  </a:lnTo>
                  <a:lnTo>
                    <a:pt x="125" y="109"/>
                  </a:lnTo>
                  <a:lnTo>
                    <a:pt x="125" y="110"/>
                  </a:lnTo>
                  <a:lnTo>
                    <a:pt x="124" y="113"/>
                  </a:lnTo>
                  <a:lnTo>
                    <a:pt x="119" y="120"/>
                  </a:lnTo>
                  <a:lnTo>
                    <a:pt x="113" y="126"/>
                  </a:lnTo>
                  <a:lnTo>
                    <a:pt x="108" y="129"/>
                  </a:lnTo>
                  <a:lnTo>
                    <a:pt x="107" y="130"/>
                  </a:lnTo>
                  <a:lnTo>
                    <a:pt x="102" y="124"/>
                  </a:lnTo>
                  <a:lnTo>
                    <a:pt x="93" y="110"/>
                  </a:lnTo>
                  <a:lnTo>
                    <a:pt x="86" y="102"/>
                  </a:lnTo>
                  <a:lnTo>
                    <a:pt x="79" y="94"/>
                  </a:lnTo>
                  <a:lnTo>
                    <a:pt x="71" y="87"/>
                  </a:lnTo>
                  <a:lnTo>
                    <a:pt x="64" y="82"/>
                  </a:lnTo>
                  <a:lnTo>
                    <a:pt x="55" y="77"/>
                  </a:lnTo>
                  <a:lnTo>
                    <a:pt x="46" y="69"/>
                  </a:lnTo>
                  <a:lnTo>
                    <a:pt x="38" y="61"/>
                  </a:lnTo>
                  <a:lnTo>
                    <a:pt x="29" y="52"/>
                  </a:lnTo>
                  <a:lnTo>
                    <a:pt x="15" y="38"/>
                  </a:lnTo>
                  <a:lnTo>
                    <a:pt x="10" y="32"/>
                  </a:lnTo>
                  <a:lnTo>
                    <a:pt x="6" y="29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466">
              <a:extLst>
                <a:ext uri="{FF2B5EF4-FFF2-40B4-BE49-F238E27FC236}">
                  <a16:creationId xmlns:a16="http://schemas.microsoft.com/office/drawing/2014/main" xmlns="" id="{0671BF50-F0EA-43EE-A2F6-14AC95675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7777" y="3784476"/>
              <a:ext cx="261938" cy="125413"/>
            </a:xfrm>
            <a:custGeom>
              <a:avLst/>
              <a:gdLst>
                <a:gd name="T0" fmla="*/ 662 w 662"/>
                <a:gd name="T1" fmla="*/ 6 h 316"/>
                <a:gd name="T2" fmla="*/ 656 w 662"/>
                <a:gd name="T3" fmla="*/ 35 h 316"/>
                <a:gd name="T4" fmla="*/ 639 w 662"/>
                <a:gd name="T5" fmla="*/ 55 h 316"/>
                <a:gd name="T6" fmla="*/ 652 w 662"/>
                <a:gd name="T7" fmla="*/ 16 h 316"/>
                <a:gd name="T8" fmla="*/ 655 w 662"/>
                <a:gd name="T9" fmla="*/ 0 h 316"/>
                <a:gd name="T10" fmla="*/ 623 w 662"/>
                <a:gd name="T11" fmla="*/ 105 h 316"/>
                <a:gd name="T12" fmla="*/ 604 w 662"/>
                <a:gd name="T13" fmla="*/ 132 h 316"/>
                <a:gd name="T14" fmla="*/ 589 w 662"/>
                <a:gd name="T15" fmla="*/ 150 h 316"/>
                <a:gd name="T16" fmla="*/ 590 w 662"/>
                <a:gd name="T17" fmla="*/ 136 h 316"/>
                <a:gd name="T18" fmla="*/ 608 w 662"/>
                <a:gd name="T19" fmla="*/ 115 h 316"/>
                <a:gd name="T20" fmla="*/ 623 w 662"/>
                <a:gd name="T21" fmla="*/ 105 h 316"/>
                <a:gd name="T22" fmla="*/ 537 w 662"/>
                <a:gd name="T23" fmla="*/ 207 h 316"/>
                <a:gd name="T24" fmla="*/ 515 w 662"/>
                <a:gd name="T25" fmla="*/ 225 h 316"/>
                <a:gd name="T26" fmla="*/ 497 w 662"/>
                <a:gd name="T27" fmla="*/ 238 h 316"/>
                <a:gd name="T28" fmla="*/ 499 w 662"/>
                <a:gd name="T29" fmla="*/ 227 h 316"/>
                <a:gd name="T30" fmla="*/ 522 w 662"/>
                <a:gd name="T31" fmla="*/ 211 h 316"/>
                <a:gd name="T32" fmla="*/ 543 w 662"/>
                <a:gd name="T33" fmla="*/ 192 h 316"/>
                <a:gd name="T34" fmla="*/ 437 w 662"/>
                <a:gd name="T35" fmla="*/ 273 h 316"/>
                <a:gd name="T36" fmla="*/ 417 w 662"/>
                <a:gd name="T37" fmla="*/ 282 h 316"/>
                <a:gd name="T38" fmla="*/ 397 w 662"/>
                <a:gd name="T39" fmla="*/ 288 h 316"/>
                <a:gd name="T40" fmla="*/ 376 w 662"/>
                <a:gd name="T41" fmla="*/ 293 h 316"/>
                <a:gd name="T42" fmla="*/ 355 w 662"/>
                <a:gd name="T43" fmla="*/ 297 h 316"/>
                <a:gd name="T44" fmla="*/ 364 w 662"/>
                <a:gd name="T45" fmla="*/ 288 h 316"/>
                <a:gd name="T46" fmla="*/ 385 w 662"/>
                <a:gd name="T47" fmla="*/ 284 h 316"/>
                <a:gd name="T48" fmla="*/ 405 w 662"/>
                <a:gd name="T49" fmla="*/ 279 h 316"/>
                <a:gd name="T50" fmla="*/ 424 w 662"/>
                <a:gd name="T51" fmla="*/ 271 h 316"/>
                <a:gd name="T52" fmla="*/ 437 w 662"/>
                <a:gd name="T53" fmla="*/ 273 h 316"/>
                <a:gd name="T54" fmla="*/ 261 w 662"/>
                <a:gd name="T55" fmla="*/ 312 h 316"/>
                <a:gd name="T56" fmla="*/ 237 w 662"/>
                <a:gd name="T57" fmla="*/ 313 h 316"/>
                <a:gd name="T58" fmla="*/ 214 w 662"/>
                <a:gd name="T59" fmla="*/ 313 h 316"/>
                <a:gd name="T60" fmla="*/ 194 w 662"/>
                <a:gd name="T61" fmla="*/ 313 h 316"/>
                <a:gd name="T62" fmla="*/ 184 w 662"/>
                <a:gd name="T63" fmla="*/ 306 h 316"/>
                <a:gd name="T64" fmla="*/ 204 w 662"/>
                <a:gd name="T65" fmla="*/ 306 h 316"/>
                <a:gd name="T66" fmla="*/ 225 w 662"/>
                <a:gd name="T67" fmla="*/ 306 h 316"/>
                <a:gd name="T68" fmla="*/ 248 w 662"/>
                <a:gd name="T69" fmla="*/ 306 h 316"/>
                <a:gd name="T70" fmla="*/ 273 w 662"/>
                <a:gd name="T71" fmla="*/ 305 h 316"/>
                <a:gd name="T72" fmla="*/ 82 w 662"/>
                <a:gd name="T73" fmla="*/ 308 h 316"/>
                <a:gd name="T74" fmla="*/ 61 w 662"/>
                <a:gd name="T75" fmla="*/ 307 h 316"/>
                <a:gd name="T76" fmla="*/ 41 w 662"/>
                <a:gd name="T77" fmla="*/ 309 h 316"/>
                <a:gd name="T78" fmla="*/ 21 w 662"/>
                <a:gd name="T79" fmla="*/ 311 h 316"/>
                <a:gd name="T80" fmla="*/ 2 w 662"/>
                <a:gd name="T81" fmla="*/ 316 h 316"/>
                <a:gd name="T82" fmla="*/ 9 w 662"/>
                <a:gd name="T83" fmla="*/ 307 h 316"/>
                <a:gd name="T84" fmla="*/ 30 w 662"/>
                <a:gd name="T85" fmla="*/ 302 h 316"/>
                <a:gd name="T86" fmla="*/ 50 w 662"/>
                <a:gd name="T87" fmla="*/ 300 h 316"/>
                <a:gd name="T88" fmla="*/ 71 w 662"/>
                <a:gd name="T89" fmla="*/ 300 h 316"/>
                <a:gd name="T90" fmla="*/ 82 w 662"/>
                <a:gd name="T91" fmla="*/ 30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2" h="316">
                  <a:moveTo>
                    <a:pt x="662" y="2"/>
                  </a:moveTo>
                  <a:lnTo>
                    <a:pt x="662" y="6"/>
                  </a:lnTo>
                  <a:lnTo>
                    <a:pt x="660" y="17"/>
                  </a:lnTo>
                  <a:lnTo>
                    <a:pt x="656" y="35"/>
                  </a:lnTo>
                  <a:lnTo>
                    <a:pt x="647" y="58"/>
                  </a:lnTo>
                  <a:lnTo>
                    <a:pt x="639" y="55"/>
                  </a:lnTo>
                  <a:lnTo>
                    <a:pt x="648" y="33"/>
                  </a:lnTo>
                  <a:lnTo>
                    <a:pt x="652" y="16"/>
                  </a:lnTo>
                  <a:lnTo>
                    <a:pt x="655" y="5"/>
                  </a:lnTo>
                  <a:lnTo>
                    <a:pt x="655" y="0"/>
                  </a:lnTo>
                  <a:lnTo>
                    <a:pt x="662" y="2"/>
                  </a:lnTo>
                  <a:close/>
                  <a:moveTo>
                    <a:pt x="623" y="105"/>
                  </a:moveTo>
                  <a:lnTo>
                    <a:pt x="615" y="119"/>
                  </a:lnTo>
                  <a:lnTo>
                    <a:pt x="604" y="132"/>
                  </a:lnTo>
                  <a:lnTo>
                    <a:pt x="596" y="141"/>
                  </a:lnTo>
                  <a:lnTo>
                    <a:pt x="589" y="150"/>
                  </a:lnTo>
                  <a:lnTo>
                    <a:pt x="582" y="146"/>
                  </a:lnTo>
                  <a:lnTo>
                    <a:pt x="590" y="136"/>
                  </a:lnTo>
                  <a:lnTo>
                    <a:pt x="597" y="128"/>
                  </a:lnTo>
                  <a:lnTo>
                    <a:pt x="608" y="115"/>
                  </a:lnTo>
                  <a:lnTo>
                    <a:pt x="617" y="101"/>
                  </a:lnTo>
                  <a:lnTo>
                    <a:pt x="623" y="105"/>
                  </a:lnTo>
                  <a:close/>
                  <a:moveTo>
                    <a:pt x="549" y="198"/>
                  </a:moveTo>
                  <a:lnTo>
                    <a:pt x="537" y="207"/>
                  </a:lnTo>
                  <a:lnTo>
                    <a:pt x="526" y="216"/>
                  </a:lnTo>
                  <a:lnTo>
                    <a:pt x="515" y="225"/>
                  </a:lnTo>
                  <a:lnTo>
                    <a:pt x="504" y="233"/>
                  </a:lnTo>
                  <a:lnTo>
                    <a:pt x="497" y="238"/>
                  </a:lnTo>
                  <a:lnTo>
                    <a:pt x="493" y="232"/>
                  </a:lnTo>
                  <a:lnTo>
                    <a:pt x="499" y="227"/>
                  </a:lnTo>
                  <a:lnTo>
                    <a:pt x="511" y="218"/>
                  </a:lnTo>
                  <a:lnTo>
                    <a:pt x="522" y="211"/>
                  </a:lnTo>
                  <a:lnTo>
                    <a:pt x="533" y="202"/>
                  </a:lnTo>
                  <a:lnTo>
                    <a:pt x="543" y="192"/>
                  </a:lnTo>
                  <a:lnTo>
                    <a:pt x="549" y="198"/>
                  </a:lnTo>
                  <a:close/>
                  <a:moveTo>
                    <a:pt x="437" y="273"/>
                  </a:moveTo>
                  <a:lnTo>
                    <a:pt x="427" y="279"/>
                  </a:lnTo>
                  <a:lnTo>
                    <a:pt x="417" y="282"/>
                  </a:lnTo>
                  <a:lnTo>
                    <a:pt x="408" y="285"/>
                  </a:lnTo>
                  <a:lnTo>
                    <a:pt x="397" y="288"/>
                  </a:lnTo>
                  <a:lnTo>
                    <a:pt x="387" y="290"/>
                  </a:lnTo>
                  <a:lnTo>
                    <a:pt x="376" y="293"/>
                  </a:lnTo>
                  <a:lnTo>
                    <a:pt x="365" y="295"/>
                  </a:lnTo>
                  <a:lnTo>
                    <a:pt x="355" y="297"/>
                  </a:lnTo>
                  <a:lnTo>
                    <a:pt x="354" y="290"/>
                  </a:lnTo>
                  <a:lnTo>
                    <a:pt x="364" y="288"/>
                  </a:lnTo>
                  <a:lnTo>
                    <a:pt x="375" y="286"/>
                  </a:lnTo>
                  <a:lnTo>
                    <a:pt x="385" y="284"/>
                  </a:lnTo>
                  <a:lnTo>
                    <a:pt x="396" y="282"/>
                  </a:lnTo>
                  <a:lnTo>
                    <a:pt x="405" y="279"/>
                  </a:lnTo>
                  <a:lnTo>
                    <a:pt x="415" y="275"/>
                  </a:lnTo>
                  <a:lnTo>
                    <a:pt x="424" y="271"/>
                  </a:lnTo>
                  <a:lnTo>
                    <a:pt x="433" y="268"/>
                  </a:lnTo>
                  <a:lnTo>
                    <a:pt x="437" y="273"/>
                  </a:lnTo>
                  <a:close/>
                  <a:moveTo>
                    <a:pt x="273" y="311"/>
                  </a:moveTo>
                  <a:lnTo>
                    <a:pt x="261" y="312"/>
                  </a:lnTo>
                  <a:lnTo>
                    <a:pt x="249" y="312"/>
                  </a:lnTo>
                  <a:lnTo>
                    <a:pt x="237" y="313"/>
                  </a:lnTo>
                  <a:lnTo>
                    <a:pt x="225" y="313"/>
                  </a:lnTo>
                  <a:lnTo>
                    <a:pt x="214" y="313"/>
                  </a:lnTo>
                  <a:lnTo>
                    <a:pt x="204" y="313"/>
                  </a:lnTo>
                  <a:lnTo>
                    <a:pt x="194" y="313"/>
                  </a:lnTo>
                  <a:lnTo>
                    <a:pt x="184" y="313"/>
                  </a:lnTo>
                  <a:lnTo>
                    <a:pt x="184" y="306"/>
                  </a:lnTo>
                  <a:lnTo>
                    <a:pt x="194" y="306"/>
                  </a:lnTo>
                  <a:lnTo>
                    <a:pt x="204" y="306"/>
                  </a:lnTo>
                  <a:lnTo>
                    <a:pt x="214" y="306"/>
                  </a:lnTo>
                  <a:lnTo>
                    <a:pt x="225" y="306"/>
                  </a:lnTo>
                  <a:lnTo>
                    <a:pt x="236" y="306"/>
                  </a:lnTo>
                  <a:lnTo>
                    <a:pt x="248" y="306"/>
                  </a:lnTo>
                  <a:lnTo>
                    <a:pt x="260" y="305"/>
                  </a:lnTo>
                  <a:lnTo>
                    <a:pt x="273" y="305"/>
                  </a:lnTo>
                  <a:lnTo>
                    <a:pt x="273" y="311"/>
                  </a:lnTo>
                  <a:close/>
                  <a:moveTo>
                    <a:pt x="82" y="308"/>
                  </a:moveTo>
                  <a:lnTo>
                    <a:pt x="71" y="307"/>
                  </a:lnTo>
                  <a:lnTo>
                    <a:pt x="61" y="307"/>
                  </a:lnTo>
                  <a:lnTo>
                    <a:pt x="50" y="308"/>
                  </a:lnTo>
                  <a:lnTo>
                    <a:pt x="41" y="309"/>
                  </a:lnTo>
                  <a:lnTo>
                    <a:pt x="31" y="310"/>
                  </a:lnTo>
                  <a:lnTo>
                    <a:pt x="21" y="311"/>
                  </a:lnTo>
                  <a:lnTo>
                    <a:pt x="12" y="313"/>
                  </a:lnTo>
                  <a:lnTo>
                    <a:pt x="2" y="316"/>
                  </a:lnTo>
                  <a:lnTo>
                    <a:pt x="0" y="310"/>
                  </a:lnTo>
                  <a:lnTo>
                    <a:pt x="9" y="307"/>
                  </a:lnTo>
                  <a:lnTo>
                    <a:pt x="20" y="305"/>
                  </a:lnTo>
                  <a:lnTo>
                    <a:pt x="30" y="302"/>
                  </a:lnTo>
                  <a:lnTo>
                    <a:pt x="40" y="301"/>
                  </a:lnTo>
                  <a:lnTo>
                    <a:pt x="50" y="300"/>
                  </a:lnTo>
                  <a:lnTo>
                    <a:pt x="60" y="300"/>
                  </a:lnTo>
                  <a:lnTo>
                    <a:pt x="71" y="300"/>
                  </a:lnTo>
                  <a:lnTo>
                    <a:pt x="82" y="300"/>
                  </a:lnTo>
                  <a:lnTo>
                    <a:pt x="82" y="3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467">
              <a:extLst>
                <a:ext uri="{FF2B5EF4-FFF2-40B4-BE49-F238E27FC236}">
                  <a16:creationId xmlns:a16="http://schemas.microsoft.com/office/drawing/2014/main" xmlns="" id="{969E0526-57D7-4422-B009-771476BD5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17640" y="3816226"/>
              <a:ext cx="88900" cy="95250"/>
            </a:xfrm>
            <a:custGeom>
              <a:avLst/>
              <a:gdLst>
                <a:gd name="T0" fmla="*/ 223 w 225"/>
                <a:gd name="T1" fmla="*/ 18 h 241"/>
                <a:gd name="T2" fmla="*/ 211 w 225"/>
                <a:gd name="T3" fmla="*/ 42 h 241"/>
                <a:gd name="T4" fmla="*/ 201 w 225"/>
                <a:gd name="T5" fmla="*/ 62 h 241"/>
                <a:gd name="T6" fmla="*/ 192 w 225"/>
                <a:gd name="T7" fmla="*/ 57 h 241"/>
                <a:gd name="T8" fmla="*/ 207 w 225"/>
                <a:gd name="T9" fmla="*/ 34 h 241"/>
                <a:gd name="T10" fmla="*/ 218 w 225"/>
                <a:gd name="T11" fmla="*/ 10 h 241"/>
                <a:gd name="T12" fmla="*/ 222 w 225"/>
                <a:gd name="T13" fmla="*/ 0 h 241"/>
                <a:gd name="T14" fmla="*/ 164 w 225"/>
                <a:gd name="T15" fmla="*/ 105 h 241"/>
                <a:gd name="T16" fmla="*/ 164 w 225"/>
                <a:gd name="T17" fmla="*/ 112 h 241"/>
                <a:gd name="T18" fmla="*/ 162 w 225"/>
                <a:gd name="T19" fmla="*/ 116 h 241"/>
                <a:gd name="T20" fmla="*/ 158 w 225"/>
                <a:gd name="T21" fmla="*/ 121 h 241"/>
                <a:gd name="T22" fmla="*/ 148 w 225"/>
                <a:gd name="T23" fmla="*/ 132 h 241"/>
                <a:gd name="T24" fmla="*/ 129 w 225"/>
                <a:gd name="T25" fmla="*/ 148 h 241"/>
                <a:gd name="T26" fmla="*/ 122 w 225"/>
                <a:gd name="T27" fmla="*/ 146 h 241"/>
                <a:gd name="T28" fmla="*/ 149 w 225"/>
                <a:gd name="T29" fmla="*/ 119 h 241"/>
                <a:gd name="T30" fmla="*/ 153 w 225"/>
                <a:gd name="T31" fmla="*/ 113 h 241"/>
                <a:gd name="T32" fmla="*/ 158 w 225"/>
                <a:gd name="T33" fmla="*/ 103 h 241"/>
                <a:gd name="T34" fmla="*/ 158 w 225"/>
                <a:gd name="T35" fmla="*/ 108 h 241"/>
                <a:gd name="T36" fmla="*/ 67 w 225"/>
                <a:gd name="T37" fmla="*/ 206 h 241"/>
                <a:gd name="T38" fmla="*/ 66 w 225"/>
                <a:gd name="T39" fmla="*/ 206 h 241"/>
                <a:gd name="T40" fmla="*/ 63 w 225"/>
                <a:gd name="T41" fmla="*/ 208 h 241"/>
                <a:gd name="T42" fmla="*/ 59 w 225"/>
                <a:gd name="T43" fmla="*/ 210 h 241"/>
                <a:gd name="T44" fmla="*/ 50 w 225"/>
                <a:gd name="T45" fmla="*/ 217 h 241"/>
                <a:gd name="T46" fmla="*/ 41 w 225"/>
                <a:gd name="T47" fmla="*/ 222 h 241"/>
                <a:gd name="T48" fmla="*/ 40 w 225"/>
                <a:gd name="T49" fmla="*/ 222 h 241"/>
                <a:gd name="T50" fmla="*/ 36 w 225"/>
                <a:gd name="T51" fmla="*/ 226 h 241"/>
                <a:gd name="T52" fmla="*/ 36 w 225"/>
                <a:gd name="T53" fmla="*/ 226 h 241"/>
                <a:gd name="T54" fmla="*/ 30 w 225"/>
                <a:gd name="T55" fmla="*/ 229 h 241"/>
                <a:gd name="T56" fmla="*/ 0 w 225"/>
                <a:gd name="T57" fmla="*/ 241 h 241"/>
                <a:gd name="T58" fmla="*/ 15 w 225"/>
                <a:gd name="T59" fmla="*/ 226 h 241"/>
                <a:gd name="T60" fmla="*/ 29 w 225"/>
                <a:gd name="T61" fmla="*/ 221 h 241"/>
                <a:gd name="T62" fmla="*/ 31 w 225"/>
                <a:gd name="T63" fmla="*/ 219 h 241"/>
                <a:gd name="T64" fmla="*/ 37 w 225"/>
                <a:gd name="T65" fmla="*/ 217 h 241"/>
                <a:gd name="T66" fmla="*/ 37 w 225"/>
                <a:gd name="T67" fmla="*/ 217 h 241"/>
                <a:gd name="T68" fmla="*/ 55 w 225"/>
                <a:gd name="T69" fmla="*/ 205 h 241"/>
                <a:gd name="T70" fmla="*/ 58 w 225"/>
                <a:gd name="T71" fmla="*/ 202 h 241"/>
                <a:gd name="T72" fmla="*/ 61 w 225"/>
                <a:gd name="T73" fmla="*/ 200 h 241"/>
                <a:gd name="T74" fmla="*/ 61 w 225"/>
                <a:gd name="T75" fmla="*/ 200 h 241"/>
                <a:gd name="T76" fmla="*/ 66 w 225"/>
                <a:gd name="T77" fmla="*/ 206 h 241"/>
                <a:gd name="T78" fmla="*/ 67 w 225"/>
                <a:gd name="T79" fmla="*/ 20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5" h="241">
                  <a:moveTo>
                    <a:pt x="225" y="12"/>
                  </a:moveTo>
                  <a:lnTo>
                    <a:pt x="223" y="18"/>
                  </a:lnTo>
                  <a:lnTo>
                    <a:pt x="217" y="34"/>
                  </a:lnTo>
                  <a:lnTo>
                    <a:pt x="211" y="42"/>
                  </a:lnTo>
                  <a:lnTo>
                    <a:pt x="206" y="52"/>
                  </a:lnTo>
                  <a:lnTo>
                    <a:pt x="201" y="62"/>
                  </a:lnTo>
                  <a:lnTo>
                    <a:pt x="193" y="70"/>
                  </a:lnTo>
                  <a:lnTo>
                    <a:pt x="192" y="57"/>
                  </a:lnTo>
                  <a:lnTo>
                    <a:pt x="201" y="45"/>
                  </a:lnTo>
                  <a:lnTo>
                    <a:pt x="207" y="34"/>
                  </a:lnTo>
                  <a:lnTo>
                    <a:pt x="214" y="21"/>
                  </a:lnTo>
                  <a:lnTo>
                    <a:pt x="218" y="10"/>
                  </a:lnTo>
                  <a:lnTo>
                    <a:pt x="221" y="2"/>
                  </a:lnTo>
                  <a:lnTo>
                    <a:pt x="222" y="0"/>
                  </a:lnTo>
                  <a:lnTo>
                    <a:pt x="225" y="12"/>
                  </a:lnTo>
                  <a:close/>
                  <a:moveTo>
                    <a:pt x="164" y="105"/>
                  </a:moveTo>
                  <a:lnTo>
                    <a:pt x="164" y="110"/>
                  </a:lnTo>
                  <a:lnTo>
                    <a:pt x="164" y="112"/>
                  </a:lnTo>
                  <a:lnTo>
                    <a:pt x="164" y="112"/>
                  </a:lnTo>
                  <a:lnTo>
                    <a:pt x="162" y="116"/>
                  </a:lnTo>
                  <a:lnTo>
                    <a:pt x="160" y="118"/>
                  </a:lnTo>
                  <a:lnTo>
                    <a:pt x="158" y="121"/>
                  </a:lnTo>
                  <a:lnTo>
                    <a:pt x="154" y="124"/>
                  </a:lnTo>
                  <a:lnTo>
                    <a:pt x="148" y="132"/>
                  </a:lnTo>
                  <a:lnTo>
                    <a:pt x="139" y="140"/>
                  </a:lnTo>
                  <a:lnTo>
                    <a:pt x="129" y="148"/>
                  </a:lnTo>
                  <a:lnTo>
                    <a:pt x="122" y="157"/>
                  </a:lnTo>
                  <a:lnTo>
                    <a:pt x="122" y="146"/>
                  </a:lnTo>
                  <a:lnTo>
                    <a:pt x="136" y="133"/>
                  </a:lnTo>
                  <a:lnTo>
                    <a:pt x="149" y="119"/>
                  </a:lnTo>
                  <a:lnTo>
                    <a:pt x="151" y="117"/>
                  </a:lnTo>
                  <a:lnTo>
                    <a:pt x="153" y="113"/>
                  </a:lnTo>
                  <a:lnTo>
                    <a:pt x="155" y="108"/>
                  </a:lnTo>
                  <a:lnTo>
                    <a:pt x="158" y="103"/>
                  </a:lnTo>
                  <a:lnTo>
                    <a:pt x="158" y="108"/>
                  </a:lnTo>
                  <a:lnTo>
                    <a:pt x="158" y="108"/>
                  </a:lnTo>
                  <a:lnTo>
                    <a:pt x="164" y="105"/>
                  </a:lnTo>
                  <a:close/>
                  <a:moveTo>
                    <a:pt x="67" y="206"/>
                  </a:moveTo>
                  <a:lnTo>
                    <a:pt x="66" y="206"/>
                  </a:lnTo>
                  <a:lnTo>
                    <a:pt x="66" y="206"/>
                  </a:lnTo>
                  <a:lnTo>
                    <a:pt x="63" y="208"/>
                  </a:lnTo>
                  <a:lnTo>
                    <a:pt x="63" y="208"/>
                  </a:lnTo>
                  <a:lnTo>
                    <a:pt x="63" y="208"/>
                  </a:lnTo>
                  <a:lnTo>
                    <a:pt x="59" y="210"/>
                  </a:lnTo>
                  <a:lnTo>
                    <a:pt x="59" y="210"/>
                  </a:lnTo>
                  <a:lnTo>
                    <a:pt x="50" y="217"/>
                  </a:lnTo>
                  <a:lnTo>
                    <a:pt x="41" y="222"/>
                  </a:lnTo>
                  <a:lnTo>
                    <a:pt x="41" y="222"/>
                  </a:lnTo>
                  <a:lnTo>
                    <a:pt x="41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36" y="226"/>
                  </a:lnTo>
                  <a:lnTo>
                    <a:pt x="36" y="226"/>
                  </a:lnTo>
                  <a:lnTo>
                    <a:pt x="36" y="226"/>
                  </a:lnTo>
                  <a:lnTo>
                    <a:pt x="33" y="227"/>
                  </a:lnTo>
                  <a:lnTo>
                    <a:pt x="30" y="229"/>
                  </a:lnTo>
                  <a:lnTo>
                    <a:pt x="15" y="234"/>
                  </a:lnTo>
                  <a:lnTo>
                    <a:pt x="0" y="241"/>
                  </a:lnTo>
                  <a:lnTo>
                    <a:pt x="2" y="228"/>
                  </a:lnTo>
                  <a:lnTo>
                    <a:pt x="15" y="226"/>
                  </a:lnTo>
                  <a:lnTo>
                    <a:pt x="27" y="222"/>
                  </a:lnTo>
                  <a:lnTo>
                    <a:pt x="29" y="221"/>
                  </a:lnTo>
                  <a:lnTo>
                    <a:pt x="31" y="219"/>
                  </a:lnTo>
                  <a:lnTo>
                    <a:pt x="31" y="219"/>
                  </a:lnTo>
                  <a:lnTo>
                    <a:pt x="37" y="217"/>
                  </a:lnTo>
                  <a:lnTo>
                    <a:pt x="37" y="217"/>
                  </a:lnTo>
                  <a:lnTo>
                    <a:pt x="39" y="219"/>
                  </a:lnTo>
                  <a:lnTo>
                    <a:pt x="37" y="217"/>
                  </a:lnTo>
                  <a:lnTo>
                    <a:pt x="46" y="210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8" y="202"/>
                  </a:lnTo>
                  <a:lnTo>
                    <a:pt x="58" y="202"/>
                  </a:lnTo>
                  <a:lnTo>
                    <a:pt x="61" y="200"/>
                  </a:lnTo>
                  <a:lnTo>
                    <a:pt x="61" y="200"/>
                  </a:lnTo>
                  <a:lnTo>
                    <a:pt x="61" y="200"/>
                  </a:lnTo>
                  <a:lnTo>
                    <a:pt x="65" y="204"/>
                  </a:lnTo>
                  <a:lnTo>
                    <a:pt x="66" y="206"/>
                  </a:lnTo>
                  <a:lnTo>
                    <a:pt x="66" y="206"/>
                  </a:lnTo>
                  <a:lnTo>
                    <a:pt x="67" y="2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468">
              <a:extLst>
                <a:ext uri="{FF2B5EF4-FFF2-40B4-BE49-F238E27FC236}">
                  <a16:creationId xmlns:a16="http://schemas.microsoft.com/office/drawing/2014/main" xmlns="" id="{A8F2059A-9777-4719-9282-32FEA210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565" y="3543176"/>
              <a:ext cx="149225" cy="107950"/>
            </a:xfrm>
            <a:custGeom>
              <a:avLst/>
              <a:gdLst>
                <a:gd name="T0" fmla="*/ 2 w 377"/>
                <a:gd name="T1" fmla="*/ 0 h 275"/>
                <a:gd name="T2" fmla="*/ 2 w 377"/>
                <a:gd name="T3" fmla="*/ 0 h 275"/>
                <a:gd name="T4" fmla="*/ 11 w 377"/>
                <a:gd name="T5" fmla="*/ 2 h 275"/>
                <a:gd name="T6" fmla="*/ 33 w 377"/>
                <a:gd name="T7" fmla="*/ 10 h 275"/>
                <a:gd name="T8" fmla="*/ 65 w 377"/>
                <a:gd name="T9" fmla="*/ 28 h 275"/>
                <a:gd name="T10" fmla="*/ 102 w 377"/>
                <a:gd name="T11" fmla="*/ 53 h 275"/>
                <a:gd name="T12" fmla="*/ 131 w 377"/>
                <a:gd name="T13" fmla="*/ 69 h 275"/>
                <a:gd name="T14" fmla="*/ 142 w 377"/>
                <a:gd name="T15" fmla="*/ 76 h 275"/>
                <a:gd name="T16" fmla="*/ 160 w 377"/>
                <a:gd name="T17" fmla="*/ 83 h 275"/>
                <a:gd name="T18" fmla="*/ 175 w 377"/>
                <a:gd name="T19" fmla="*/ 86 h 275"/>
                <a:gd name="T20" fmla="*/ 209 w 377"/>
                <a:gd name="T21" fmla="*/ 99 h 275"/>
                <a:gd name="T22" fmla="*/ 242 w 377"/>
                <a:gd name="T23" fmla="*/ 121 h 275"/>
                <a:gd name="T24" fmla="*/ 271 w 377"/>
                <a:gd name="T25" fmla="*/ 144 h 275"/>
                <a:gd name="T26" fmla="*/ 286 w 377"/>
                <a:gd name="T27" fmla="*/ 159 h 275"/>
                <a:gd name="T28" fmla="*/ 292 w 377"/>
                <a:gd name="T29" fmla="*/ 167 h 275"/>
                <a:gd name="T30" fmla="*/ 293 w 377"/>
                <a:gd name="T31" fmla="*/ 170 h 275"/>
                <a:gd name="T32" fmla="*/ 293 w 377"/>
                <a:gd name="T33" fmla="*/ 172 h 275"/>
                <a:gd name="T34" fmla="*/ 301 w 377"/>
                <a:gd name="T35" fmla="*/ 179 h 275"/>
                <a:gd name="T36" fmla="*/ 301 w 377"/>
                <a:gd name="T37" fmla="*/ 179 h 275"/>
                <a:gd name="T38" fmla="*/ 314 w 377"/>
                <a:gd name="T39" fmla="*/ 193 h 275"/>
                <a:gd name="T40" fmla="*/ 315 w 377"/>
                <a:gd name="T41" fmla="*/ 199 h 275"/>
                <a:gd name="T42" fmla="*/ 316 w 377"/>
                <a:gd name="T43" fmla="*/ 207 h 275"/>
                <a:gd name="T44" fmla="*/ 315 w 377"/>
                <a:gd name="T45" fmla="*/ 216 h 275"/>
                <a:gd name="T46" fmla="*/ 320 w 377"/>
                <a:gd name="T47" fmla="*/ 223 h 275"/>
                <a:gd name="T48" fmla="*/ 338 w 377"/>
                <a:gd name="T49" fmla="*/ 233 h 275"/>
                <a:gd name="T50" fmla="*/ 362 w 377"/>
                <a:gd name="T51" fmla="*/ 248 h 275"/>
                <a:gd name="T52" fmla="*/ 377 w 377"/>
                <a:gd name="T53" fmla="*/ 275 h 275"/>
                <a:gd name="T54" fmla="*/ 354 w 377"/>
                <a:gd name="T55" fmla="*/ 258 h 275"/>
                <a:gd name="T56" fmla="*/ 332 w 377"/>
                <a:gd name="T57" fmla="*/ 244 h 275"/>
                <a:gd name="T58" fmla="*/ 314 w 377"/>
                <a:gd name="T59" fmla="*/ 235 h 275"/>
                <a:gd name="T60" fmla="*/ 306 w 377"/>
                <a:gd name="T61" fmla="*/ 228 h 275"/>
                <a:gd name="T62" fmla="*/ 302 w 377"/>
                <a:gd name="T63" fmla="*/ 217 h 275"/>
                <a:gd name="T64" fmla="*/ 304 w 377"/>
                <a:gd name="T65" fmla="*/ 204 h 275"/>
                <a:gd name="T66" fmla="*/ 302 w 377"/>
                <a:gd name="T67" fmla="*/ 199 h 275"/>
                <a:gd name="T68" fmla="*/ 301 w 377"/>
                <a:gd name="T69" fmla="*/ 196 h 275"/>
                <a:gd name="T70" fmla="*/ 293 w 377"/>
                <a:gd name="T71" fmla="*/ 188 h 275"/>
                <a:gd name="T72" fmla="*/ 285 w 377"/>
                <a:gd name="T73" fmla="*/ 181 h 275"/>
                <a:gd name="T74" fmla="*/ 280 w 377"/>
                <a:gd name="T75" fmla="*/ 174 h 275"/>
                <a:gd name="T76" fmla="*/ 279 w 377"/>
                <a:gd name="T77" fmla="*/ 169 h 275"/>
                <a:gd name="T78" fmla="*/ 274 w 377"/>
                <a:gd name="T79" fmla="*/ 162 h 275"/>
                <a:gd name="T80" fmla="*/ 260 w 377"/>
                <a:gd name="T81" fmla="*/ 149 h 275"/>
                <a:gd name="T82" fmla="*/ 231 w 377"/>
                <a:gd name="T83" fmla="*/ 130 h 275"/>
                <a:gd name="T84" fmla="*/ 195 w 377"/>
                <a:gd name="T85" fmla="*/ 111 h 275"/>
                <a:gd name="T86" fmla="*/ 164 w 377"/>
                <a:gd name="T87" fmla="*/ 99 h 275"/>
                <a:gd name="T88" fmla="*/ 155 w 377"/>
                <a:gd name="T89" fmla="*/ 95 h 275"/>
                <a:gd name="T90" fmla="*/ 137 w 377"/>
                <a:gd name="T91" fmla="*/ 87 h 275"/>
                <a:gd name="T92" fmla="*/ 123 w 377"/>
                <a:gd name="T93" fmla="*/ 81 h 275"/>
                <a:gd name="T94" fmla="*/ 94 w 377"/>
                <a:gd name="T95" fmla="*/ 64 h 275"/>
                <a:gd name="T96" fmla="*/ 59 w 377"/>
                <a:gd name="T97" fmla="*/ 39 h 275"/>
                <a:gd name="T98" fmla="*/ 28 w 377"/>
                <a:gd name="T99" fmla="*/ 22 h 275"/>
                <a:gd name="T100" fmla="*/ 9 w 377"/>
                <a:gd name="T101" fmla="*/ 15 h 275"/>
                <a:gd name="T102" fmla="*/ 0 w 377"/>
                <a:gd name="T103" fmla="*/ 13 h 275"/>
                <a:gd name="T104" fmla="*/ 0 w 377"/>
                <a:gd name="T10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7" h="275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1" y="2"/>
                  </a:lnTo>
                  <a:lnTo>
                    <a:pt x="22" y="6"/>
                  </a:lnTo>
                  <a:lnTo>
                    <a:pt x="33" y="10"/>
                  </a:lnTo>
                  <a:lnTo>
                    <a:pt x="44" y="15"/>
                  </a:lnTo>
                  <a:lnTo>
                    <a:pt x="65" y="28"/>
                  </a:lnTo>
                  <a:lnTo>
                    <a:pt x="87" y="43"/>
                  </a:lnTo>
                  <a:lnTo>
                    <a:pt x="102" y="53"/>
                  </a:lnTo>
                  <a:lnTo>
                    <a:pt x="117" y="62"/>
                  </a:lnTo>
                  <a:lnTo>
                    <a:pt x="131" y="69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50" y="79"/>
                  </a:lnTo>
                  <a:lnTo>
                    <a:pt x="160" y="83"/>
                  </a:lnTo>
                  <a:lnTo>
                    <a:pt x="160" y="83"/>
                  </a:lnTo>
                  <a:lnTo>
                    <a:pt x="175" y="86"/>
                  </a:lnTo>
                  <a:lnTo>
                    <a:pt x="191" y="90"/>
                  </a:lnTo>
                  <a:lnTo>
                    <a:pt x="209" y="99"/>
                  </a:lnTo>
                  <a:lnTo>
                    <a:pt x="226" y="110"/>
                  </a:lnTo>
                  <a:lnTo>
                    <a:pt x="242" y="121"/>
                  </a:lnTo>
                  <a:lnTo>
                    <a:pt x="258" y="133"/>
                  </a:lnTo>
                  <a:lnTo>
                    <a:pt x="271" y="144"/>
                  </a:lnTo>
                  <a:lnTo>
                    <a:pt x="282" y="154"/>
                  </a:lnTo>
                  <a:lnTo>
                    <a:pt x="286" y="159"/>
                  </a:lnTo>
                  <a:lnTo>
                    <a:pt x="290" y="163"/>
                  </a:lnTo>
                  <a:lnTo>
                    <a:pt x="292" y="167"/>
                  </a:lnTo>
                  <a:lnTo>
                    <a:pt x="293" y="170"/>
                  </a:lnTo>
                  <a:lnTo>
                    <a:pt x="293" y="170"/>
                  </a:lnTo>
                  <a:lnTo>
                    <a:pt x="293" y="172"/>
                  </a:lnTo>
                  <a:lnTo>
                    <a:pt x="293" y="172"/>
                  </a:lnTo>
                  <a:lnTo>
                    <a:pt x="295" y="174"/>
                  </a:lnTo>
                  <a:lnTo>
                    <a:pt x="301" y="179"/>
                  </a:lnTo>
                  <a:lnTo>
                    <a:pt x="301" y="179"/>
                  </a:lnTo>
                  <a:lnTo>
                    <a:pt x="301" y="179"/>
                  </a:lnTo>
                  <a:lnTo>
                    <a:pt x="309" y="187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9"/>
                  </a:lnTo>
                  <a:lnTo>
                    <a:pt x="316" y="203"/>
                  </a:lnTo>
                  <a:lnTo>
                    <a:pt x="316" y="207"/>
                  </a:lnTo>
                  <a:lnTo>
                    <a:pt x="316" y="211"/>
                  </a:lnTo>
                  <a:lnTo>
                    <a:pt x="315" y="216"/>
                  </a:lnTo>
                  <a:lnTo>
                    <a:pt x="316" y="219"/>
                  </a:lnTo>
                  <a:lnTo>
                    <a:pt x="320" y="223"/>
                  </a:lnTo>
                  <a:lnTo>
                    <a:pt x="327" y="228"/>
                  </a:lnTo>
                  <a:lnTo>
                    <a:pt x="338" y="233"/>
                  </a:lnTo>
                  <a:lnTo>
                    <a:pt x="350" y="239"/>
                  </a:lnTo>
                  <a:lnTo>
                    <a:pt x="362" y="248"/>
                  </a:lnTo>
                  <a:lnTo>
                    <a:pt x="373" y="258"/>
                  </a:lnTo>
                  <a:lnTo>
                    <a:pt x="377" y="275"/>
                  </a:lnTo>
                  <a:lnTo>
                    <a:pt x="364" y="265"/>
                  </a:lnTo>
                  <a:lnTo>
                    <a:pt x="354" y="258"/>
                  </a:lnTo>
                  <a:lnTo>
                    <a:pt x="342" y="250"/>
                  </a:lnTo>
                  <a:lnTo>
                    <a:pt x="332" y="244"/>
                  </a:lnTo>
                  <a:lnTo>
                    <a:pt x="321" y="238"/>
                  </a:lnTo>
                  <a:lnTo>
                    <a:pt x="314" y="235"/>
                  </a:lnTo>
                  <a:lnTo>
                    <a:pt x="310" y="232"/>
                  </a:lnTo>
                  <a:lnTo>
                    <a:pt x="306" y="228"/>
                  </a:lnTo>
                  <a:lnTo>
                    <a:pt x="304" y="224"/>
                  </a:lnTo>
                  <a:lnTo>
                    <a:pt x="302" y="217"/>
                  </a:lnTo>
                  <a:lnTo>
                    <a:pt x="302" y="210"/>
                  </a:lnTo>
                  <a:lnTo>
                    <a:pt x="304" y="204"/>
                  </a:lnTo>
                  <a:lnTo>
                    <a:pt x="302" y="199"/>
                  </a:lnTo>
                  <a:lnTo>
                    <a:pt x="302" y="199"/>
                  </a:lnTo>
                  <a:lnTo>
                    <a:pt x="301" y="197"/>
                  </a:lnTo>
                  <a:lnTo>
                    <a:pt x="301" y="196"/>
                  </a:lnTo>
                  <a:lnTo>
                    <a:pt x="299" y="193"/>
                  </a:lnTo>
                  <a:lnTo>
                    <a:pt x="293" y="188"/>
                  </a:lnTo>
                  <a:lnTo>
                    <a:pt x="293" y="188"/>
                  </a:lnTo>
                  <a:lnTo>
                    <a:pt x="285" y="181"/>
                  </a:lnTo>
                  <a:lnTo>
                    <a:pt x="281" y="175"/>
                  </a:lnTo>
                  <a:lnTo>
                    <a:pt x="280" y="174"/>
                  </a:lnTo>
                  <a:lnTo>
                    <a:pt x="280" y="173"/>
                  </a:lnTo>
                  <a:lnTo>
                    <a:pt x="279" y="169"/>
                  </a:lnTo>
                  <a:lnTo>
                    <a:pt x="278" y="166"/>
                  </a:lnTo>
                  <a:lnTo>
                    <a:pt x="274" y="162"/>
                  </a:lnTo>
                  <a:lnTo>
                    <a:pt x="270" y="159"/>
                  </a:lnTo>
                  <a:lnTo>
                    <a:pt x="260" y="149"/>
                  </a:lnTo>
                  <a:lnTo>
                    <a:pt x="246" y="139"/>
                  </a:lnTo>
                  <a:lnTo>
                    <a:pt x="231" y="130"/>
                  </a:lnTo>
                  <a:lnTo>
                    <a:pt x="213" y="120"/>
                  </a:lnTo>
                  <a:lnTo>
                    <a:pt x="195" y="111"/>
                  </a:lnTo>
                  <a:lnTo>
                    <a:pt x="176" y="105"/>
                  </a:lnTo>
                  <a:lnTo>
                    <a:pt x="164" y="99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45" y="91"/>
                  </a:lnTo>
                  <a:lnTo>
                    <a:pt x="137" y="87"/>
                  </a:lnTo>
                  <a:lnTo>
                    <a:pt x="137" y="87"/>
                  </a:lnTo>
                  <a:lnTo>
                    <a:pt x="123" y="81"/>
                  </a:lnTo>
                  <a:lnTo>
                    <a:pt x="109" y="73"/>
                  </a:lnTo>
                  <a:lnTo>
                    <a:pt x="94" y="64"/>
                  </a:lnTo>
                  <a:lnTo>
                    <a:pt x="79" y="53"/>
                  </a:lnTo>
                  <a:lnTo>
                    <a:pt x="59" y="39"/>
                  </a:lnTo>
                  <a:lnTo>
                    <a:pt x="38" y="27"/>
                  </a:lnTo>
                  <a:lnTo>
                    <a:pt x="28" y="22"/>
                  </a:lnTo>
                  <a:lnTo>
                    <a:pt x="19" y="17"/>
                  </a:lnTo>
                  <a:lnTo>
                    <a:pt x="9" y="15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2056" name="Picture 2" descr="C:\Users\PC\Desktop\zqq\20_0006_-----4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0" y="2808288"/>
            <a:ext cx="914400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1148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82296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23444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645920" algn="ctr" rtl="0" fontAlgn="base"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07975" indent="-3079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8338" indent="-2571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863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4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BaiduNetdiskDownload\PPTghv42ws&#32463;&#20856;&#32972;&#26223;&#38899;&#20048;&#24211;\36&#39318;&#38596;&#20255;&#22823;&#27668;&#30340;&#26354;&#23376;\02%20-%20War%20Path.mp3" TargetMode="Externa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0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3.jpeg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Thinkpad\Desktop\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0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C:\Users\Thinkpad\Desktop\5.jpg"/>
          <p:cNvPicPr>
            <a:picLocks noChangeAspect="1" noChangeArrowheads="1"/>
          </p:cNvPicPr>
          <p:nvPr/>
        </p:nvPicPr>
        <p:blipFill>
          <a:blip r:embed="rId6"/>
          <a:srcRect t="4640" b="4591"/>
          <a:stretch>
            <a:fillRect/>
          </a:stretch>
        </p:blipFill>
        <p:spPr bwMode="auto">
          <a:xfrm>
            <a:off x="0" y="-20638"/>
            <a:ext cx="9144000" cy="51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6" descr="F:\PPT\14-十八届三中全会\01\4.png"/>
          <p:cNvPicPr>
            <a:picLocks noChangeAspect="1" noChangeArrowheads="1"/>
          </p:cNvPicPr>
          <p:nvPr/>
        </p:nvPicPr>
        <p:blipFill>
          <a:blip r:embed="rId7"/>
          <a:srcRect l="21938" t="68233" r="14394"/>
          <a:stretch>
            <a:fillRect/>
          </a:stretch>
        </p:blipFill>
        <p:spPr bwMode="auto">
          <a:xfrm>
            <a:off x="457200" y="2973388"/>
            <a:ext cx="82296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7" descr="C:\Users\Thinkpad\Desktop\6.png"/>
          <p:cNvPicPr>
            <a:picLocks noChangeAspect="1" noChangeArrowheads="1"/>
          </p:cNvPicPr>
          <p:nvPr/>
        </p:nvPicPr>
        <p:blipFill>
          <a:blip r:embed="rId8"/>
          <a:srcRect l="72917" t="47581"/>
          <a:stretch>
            <a:fillRect/>
          </a:stretch>
        </p:blipFill>
        <p:spPr bwMode="auto">
          <a:xfrm>
            <a:off x="6905625" y="2986088"/>
            <a:ext cx="178117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C:\Users\Thinkpad\Desktop\4.png"/>
          <p:cNvPicPr>
            <a:picLocks noChangeAspect="1" noChangeArrowheads="1"/>
          </p:cNvPicPr>
          <p:nvPr/>
        </p:nvPicPr>
        <p:blipFill>
          <a:blip r:embed="rId9"/>
          <a:srcRect l="3493" t="31764" r="83968" b="55276"/>
          <a:stretch>
            <a:fillRect/>
          </a:stretch>
        </p:blipFill>
        <p:spPr bwMode="auto">
          <a:xfrm>
            <a:off x="5578475" y="1273175"/>
            <a:ext cx="10318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 descr="C:\Users\PC\Desktop\聚焦两会2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65525" y="504825"/>
            <a:ext cx="2012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5" descr="C:\Users\Thinkpad\Desktop\11.png"/>
          <p:cNvPicPr>
            <a:picLocks noChangeAspect="1" noChangeArrowheads="1"/>
          </p:cNvPicPr>
          <p:nvPr/>
        </p:nvPicPr>
        <p:blipFill>
          <a:blip r:embed="rId11"/>
          <a:srcRect t="40204" b="40057"/>
          <a:stretch>
            <a:fillRect/>
          </a:stretch>
        </p:blipFill>
        <p:spPr bwMode="auto">
          <a:xfrm>
            <a:off x="457200" y="1797050"/>
            <a:ext cx="82296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227263" y="2986088"/>
            <a:ext cx="468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[ </a:t>
            </a: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贯彻党的精神政府党建类</a:t>
            </a:r>
            <a:r>
              <a:rPr lang="en-US" altLang="zh-CN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模板设计</a:t>
            </a:r>
            <a:r>
              <a:rPr lang="en-US" altLang="zh-CN" sz="2000" b="1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]</a:t>
            </a:r>
            <a:endParaRPr lang="zh-CN" altLang="en-US" sz="2000" b="1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634" name="矩形 2"/>
          <p:cNvSpPr>
            <a:spLocks noChangeArrowheads="1"/>
          </p:cNvSpPr>
          <p:nvPr/>
        </p:nvSpPr>
        <p:spPr bwMode="auto">
          <a:xfrm>
            <a:off x="3671888" y="3873500"/>
            <a:ext cx="1439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汇报人</a:t>
            </a:r>
            <a:r>
              <a:rPr lang="zh-CN" altLang="en-US" b="1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：</a:t>
            </a:r>
            <a:r>
              <a:rPr lang="en-US" altLang="zh-CN" b="1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xxx</a:t>
            </a:r>
            <a:endParaRPr lang="zh-CN" altLang="en-US" b="1" dirty="0">
              <a:solidFill>
                <a:srgbClr val="FFFFFF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4" name="02 - War P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020763" y="2376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95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45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任意多边形 2">
            <a:extLst>
              <a:ext uri="{FF2B5EF4-FFF2-40B4-BE49-F238E27FC236}">
                <a16:creationId xmlns:a16="http://schemas.microsoft.com/office/drawing/2014/main" xmlns="" id="{77983A5C-6435-43FC-9256-2787B4CD2C5D}"/>
              </a:ext>
            </a:extLst>
          </p:cNvPr>
          <p:cNvSpPr/>
          <p:nvPr/>
        </p:nvSpPr>
        <p:spPr>
          <a:xfrm rot="19200000">
            <a:off x="3933825" y="1938338"/>
            <a:ext cx="1649413" cy="1638300"/>
          </a:xfrm>
          <a:custGeom>
            <a:avLst/>
            <a:gdLst>
              <a:gd name="connsiteX0" fmla="*/ 2094610 w 2932774"/>
              <a:gd name="connsiteY0" fmla="*/ 749566 h 2911576"/>
              <a:gd name="connsiteX1" fmla="*/ 725074 w 2932774"/>
              <a:gd name="connsiteY1" fmla="*/ 869385 h 2911576"/>
              <a:gd name="connsiteX2" fmla="*/ 844892 w 2932774"/>
              <a:gd name="connsiteY2" fmla="*/ 2238922 h 2911576"/>
              <a:gd name="connsiteX3" fmla="*/ 2214429 w 2932774"/>
              <a:gd name="connsiteY3" fmla="*/ 2119103 h 2911576"/>
              <a:gd name="connsiteX4" fmla="*/ 2094610 w 2932774"/>
              <a:gd name="connsiteY4" fmla="*/ 749566 h 2911576"/>
              <a:gd name="connsiteX5" fmla="*/ 2334142 w 2932774"/>
              <a:gd name="connsiteY5" fmla="*/ 298936 h 2911576"/>
              <a:gd name="connsiteX6" fmla="*/ 2489223 w 2932774"/>
              <a:gd name="connsiteY6" fmla="*/ 429064 h 2911576"/>
              <a:gd name="connsiteX7" fmla="*/ 2320667 w 2932774"/>
              <a:gd name="connsiteY7" fmla="*/ 742363 h 2911576"/>
              <a:gd name="connsiteX8" fmla="*/ 2354461 w 2932774"/>
              <a:gd name="connsiteY8" fmla="*/ 777201 h 2911576"/>
              <a:gd name="connsiteX9" fmla="*/ 2535311 w 2932774"/>
              <a:gd name="connsiteY9" fmla="*/ 1114855 h 2911576"/>
              <a:gd name="connsiteX10" fmla="*/ 2536967 w 2932774"/>
              <a:gd name="connsiteY10" fmla="*/ 1121826 h 2911576"/>
              <a:gd name="connsiteX11" fmla="*/ 2897593 w 2932774"/>
              <a:gd name="connsiteY11" fmla="*/ 1132603 h 2911576"/>
              <a:gd name="connsiteX12" fmla="*/ 2932774 w 2932774"/>
              <a:gd name="connsiteY12" fmla="*/ 1331966 h 2911576"/>
              <a:gd name="connsiteX13" fmla="*/ 2590256 w 2932774"/>
              <a:gd name="connsiteY13" fmla="*/ 1468461 h 2911576"/>
              <a:gd name="connsiteX14" fmla="*/ 2591629 w 2932774"/>
              <a:gd name="connsiteY14" fmla="*/ 1489431 h 2911576"/>
              <a:gd name="connsiteX15" fmla="*/ 2520747 w 2932774"/>
              <a:gd name="connsiteY15" fmla="*/ 1866501 h 2911576"/>
              <a:gd name="connsiteX16" fmla="*/ 2514437 w 2932774"/>
              <a:gd name="connsiteY16" fmla="*/ 1879930 h 2911576"/>
              <a:gd name="connsiteX17" fmla="*/ 2803260 w 2932774"/>
              <a:gd name="connsiteY17" fmla="*/ 2137440 h 2911576"/>
              <a:gd name="connsiteX18" fmla="*/ 2702039 w 2932774"/>
              <a:gd name="connsiteY18" fmla="*/ 2312761 h 2911576"/>
              <a:gd name="connsiteX19" fmla="*/ 2334283 w 2932774"/>
              <a:gd name="connsiteY19" fmla="*/ 2191277 h 2911576"/>
              <a:gd name="connsiteX20" fmla="*/ 2319995 w 2932774"/>
              <a:gd name="connsiteY20" fmla="*/ 2211637 h 2911576"/>
              <a:gd name="connsiteX21" fmla="*/ 2062648 w 2932774"/>
              <a:gd name="connsiteY21" fmla="*/ 2439877 h 2911576"/>
              <a:gd name="connsiteX22" fmla="*/ 2003075 w 2932774"/>
              <a:gd name="connsiteY22" fmla="*/ 2474637 h 2911576"/>
              <a:gd name="connsiteX23" fmla="*/ 2056587 w 2932774"/>
              <a:gd name="connsiteY23" fmla="*/ 2842337 h 2911576"/>
              <a:gd name="connsiteX24" fmla="*/ 1866354 w 2932774"/>
              <a:gd name="connsiteY24" fmla="*/ 2911576 h 2911576"/>
              <a:gd name="connsiteX25" fmla="*/ 1671448 w 2932774"/>
              <a:gd name="connsiteY25" fmla="*/ 2596242 h 2911576"/>
              <a:gd name="connsiteX26" fmla="*/ 1548242 w 2932774"/>
              <a:gd name="connsiteY26" fmla="*/ 2620265 h 2911576"/>
              <a:gd name="connsiteX27" fmla="*/ 1331260 w 2932774"/>
              <a:gd name="connsiteY27" fmla="*/ 2620591 h 2911576"/>
              <a:gd name="connsiteX28" fmla="*/ 1231810 w 2932774"/>
              <a:gd name="connsiteY28" fmla="*/ 2601211 h 2911576"/>
              <a:gd name="connsiteX29" fmla="*/ 1049067 w 2932774"/>
              <a:gd name="connsiteY29" fmla="*/ 2896869 h 2911576"/>
              <a:gd name="connsiteX30" fmla="*/ 858832 w 2932774"/>
              <a:gd name="connsiteY30" fmla="*/ 2827631 h 2911576"/>
              <a:gd name="connsiteX31" fmla="*/ 907780 w 2932774"/>
              <a:gd name="connsiteY31" fmla="*/ 2491308 h 2911576"/>
              <a:gd name="connsiteX32" fmla="*/ 816874 w 2932774"/>
              <a:gd name="connsiteY32" fmla="*/ 2436359 h 2911576"/>
              <a:gd name="connsiteX33" fmla="*/ 725221 w 2932774"/>
              <a:gd name="connsiteY33" fmla="*/ 2367165 h 2911576"/>
              <a:gd name="connsiteX34" fmla="*/ 641163 w 2932774"/>
              <a:gd name="connsiteY34" fmla="*/ 2288921 h 2911576"/>
              <a:gd name="connsiteX35" fmla="*/ 574277 w 2932774"/>
              <a:gd name="connsiteY35" fmla="*/ 2212385 h 2911576"/>
              <a:gd name="connsiteX36" fmla="*/ 268562 w 2932774"/>
              <a:gd name="connsiteY36" fmla="*/ 2313374 h 2911576"/>
              <a:gd name="connsiteX37" fmla="*/ 167340 w 2932774"/>
              <a:gd name="connsiteY37" fmla="*/ 2138053 h 2911576"/>
              <a:gd name="connsiteX38" fmla="*/ 411251 w 2932774"/>
              <a:gd name="connsiteY38" fmla="*/ 1920587 h 2911576"/>
              <a:gd name="connsiteX39" fmla="*/ 370408 w 2932774"/>
              <a:gd name="connsiteY39" fmla="*/ 1814340 h 2911576"/>
              <a:gd name="connsiteX40" fmla="*/ 330144 w 2932774"/>
              <a:gd name="connsiteY40" fmla="*/ 1546283 h 2911576"/>
              <a:gd name="connsiteX41" fmla="*/ 333010 w 2932774"/>
              <a:gd name="connsiteY41" fmla="*/ 1450313 h 2911576"/>
              <a:gd name="connsiteX42" fmla="*/ 0 w 2932774"/>
              <a:gd name="connsiteY42" fmla="*/ 1317659 h 2911576"/>
              <a:gd name="connsiteX43" fmla="*/ 35154 w 2932774"/>
              <a:gd name="connsiteY43" fmla="*/ 1118292 h 2911576"/>
              <a:gd name="connsiteX44" fmla="*/ 405289 w 2932774"/>
              <a:gd name="connsiteY44" fmla="*/ 1107180 h 2911576"/>
              <a:gd name="connsiteX45" fmla="*/ 444695 w 2932774"/>
              <a:gd name="connsiteY45" fmla="*/ 1011372 h 2911576"/>
              <a:gd name="connsiteX46" fmla="*/ 601458 w 2932774"/>
              <a:gd name="connsiteY46" fmla="*/ 769611 h 2911576"/>
              <a:gd name="connsiteX47" fmla="*/ 622589 w 2932774"/>
              <a:gd name="connsiteY47" fmla="*/ 747913 h 2911576"/>
              <a:gd name="connsiteX48" fmla="*/ 446039 w 2932774"/>
              <a:gd name="connsiteY48" fmla="*/ 419756 h 2911576"/>
              <a:gd name="connsiteX49" fmla="*/ 601120 w 2932774"/>
              <a:gd name="connsiteY49" fmla="*/ 289627 h 2911576"/>
              <a:gd name="connsiteX50" fmla="*/ 894887 w 2932774"/>
              <a:gd name="connsiteY50" fmla="*/ 521468 h 2911576"/>
              <a:gd name="connsiteX51" fmla="*/ 1005061 w 2932774"/>
              <a:gd name="connsiteY51" fmla="*/ 460695 h 2911576"/>
              <a:gd name="connsiteX52" fmla="*/ 1159434 w 2932774"/>
              <a:gd name="connsiteY52" fmla="*/ 402668 h 2911576"/>
              <a:gd name="connsiteX53" fmla="*/ 1288857 w 2932774"/>
              <a:gd name="connsiteY53" fmla="*/ 377431 h 2911576"/>
              <a:gd name="connsiteX54" fmla="*/ 1367154 w 2932774"/>
              <a:gd name="connsiteY54" fmla="*/ 0 h 2911576"/>
              <a:gd name="connsiteX55" fmla="*/ 1569597 w 2932774"/>
              <a:gd name="connsiteY55" fmla="*/ 0 h 2911576"/>
              <a:gd name="connsiteX56" fmla="*/ 1646698 w 2932774"/>
              <a:gd name="connsiteY56" fmla="*/ 371669 h 2911576"/>
              <a:gd name="connsiteX57" fmla="*/ 1803965 w 2932774"/>
              <a:gd name="connsiteY57" fmla="*/ 402316 h 2911576"/>
              <a:gd name="connsiteX58" fmla="*/ 2008116 w 2932774"/>
              <a:gd name="connsiteY58" fmla="*/ 486582 h 2911576"/>
              <a:gd name="connsiteX59" fmla="*/ 2055596 w 2932774"/>
              <a:gd name="connsiteY59" fmla="*/ 518765 h 291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2774" h="2911576">
                <a:moveTo>
                  <a:pt x="2094610" y="749566"/>
                </a:moveTo>
                <a:cubicBezTo>
                  <a:pt x="1683337" y="404466"/>
                  <a:pt x="1070173" y="458111"/>
                  <a:pt x="725074" y="869385"/>
                </a:cubicBezTo>
                <a:cubicBezTo>
                  <a:pt x="379974" y="1280659"/>
                  <a:pt x="433619" y="1893822"/>
                  <a:pt x="844892" y="2238922"/>
                </a:cubicBezTo>
                <a:cubicBezTo>
                  <a:pt x="1256166" y="2584021"/>
                  <a:pt x="1869330" y="2530377"/>
                  <a:pt x="2214429" y="2119103"/>
                </a:cubicBezTo>
                <a:cubicBezTo>
                  <a:pt x="2559529" y="1707829"/>
                  <a:pt x="2505884" y="1094665"/>
                  <a:pt x="2094610" y="749566"/>
                </a:cubicBezTo>
                <a:close/>
                <a:moveTo>
                  <a:pt x="2334142" y="298936"/>
                </a:moveTo>
                <a:lnTo>
                  <a:pt x="2489223" y="429064"/>
                </a:lnTo>
                <a:lnTo>
                  <a:pt x="2320667" y="742363"/>
                </a:lnTo>
                <a:lnTo>
                  <a:pt x="2354461" y="777201"/>
                </a:lnTo>
                <a:cubicBezTo>
                  <a:pt x="2435203" y="879773"/>
                  <a:pt x="2495636" y="994236"/>
                  <a:pt x="2535311" y="1114855"/>
                </a:cubicBezTo>
                <a:lnTo>
                  <a:pt x="2536967" y="1121826"/>
                </a:lnTo>
                <a:lnTo>
                  <a:pt x="2897593" y="1132603"/>
                </a:lnTo>
                <a:lnTo>
                  <a:pt x="2932774" y="1331966"/>
                </a:lnTo>
                <a:lnTo>
                  <a:pt x="2590256" y="1468461"/>
                </a:lnTo>
                <a:lnTo>
                  <a:pt x="2591629" y="1489431"/>
                </a:lnTo>
                <a:cubicBezTo>
                  <a:pt x="2589349" y="1616619"/>
                  <a:pt x="2565870" y="1744223"/>
                  <a:pt x="2520747" y="1866501"/>
                </a:cubicBezTo>
                <a:lnTo>
                  <a:pt x="2514437" y="1879930"/>
                </a:lnTo>
                <a:lnTo>
                  <a:pt x="2803260" y="2137440"/>
                </a:lnTo>
                <a:lnTo>
                  <a:pt x="2702039" y="2312761"/>
                </a:lnTo>
                <a:lnTo>
                  <a:pt x="2334283" y="2191277"/>
                </a:lnTo>
                <a:lnTo>
                  <a:pt x="2319995" y="2211637"/>
                </a:lnTo>
                <a:cubicBezTo>
                  <a:pt x="2243832" y="2302406"/>
                  <a:pt x="2156847" y="2378603"/>
                  <a:pt x="2062648" y="2439877"/>
                </a:cubicBezTo>
                <a:lnTo>
                  <a:pt x="2003075" y="2474637"/>
                </a:lnTo>
                <a:lnTo>
                  <a:pt x="2056587" y="2842337"/>
                </a:lnTo>
                <a:lnTo>
                  <a:pt x="1866354" y="2911576"/>
                </a:lnTo>
                <a:lnTo>
                  <a:pt x="1671448" y="2596242"/>
                </a:lnTo>
                <a:lnTo>
                  <a:pt x="1548242" y="2620265"/>
                </a:lnTo>
                <a:cubicBezTo>
                  <a:pt x="1476091" y="2627302"/>
                  <a:pt x="1403408" y="2627445"/>
                  <a:pt x="1331260" y="2620591"/>
                </a:cubicBezTo>
                <a:lnTo>
                  <a:pt x="1231810" y="2601211"/>
                </a:lnTo>
                <a:lnTo>
                  <a:pt x="1049067" y="2896869"/>
                </a:lnTo>
                <a:lnTo>
                  <a:pt x="858832" y="2827631"/>
                </a:lnTo>
                <a:lnTo>
                  <a:pt x="907780" y="2491308"/>
                </a:lnTo>
                <a:lnTo>
                  <a:pt x="816874" y="2436359"/>
                </a:lnTo>
                <a:cubicBezTo>
                  <a:pt x="785477" y="2415113"/>
                  <a:pt x="754881" y="2392053"/>
                  <a:pt x="725221" y="2367165"/>
                </a:cubicBezTo>
                <a:cubicBezTo>
                  <a:pt x="695562" y="2342277"/>
                  <a:pt x="667538" y="2316150"/>
                  <a:pt x="641163" y="2288921"/>
                </a:cubicBezTo>
                <a:lnTo>
                  <a:pt x="574277" y="2212385"/>
                </a:lnTo>
                <a:lnTo>
                  <a:pt x="268562" y="2313374"/>
                </a:lnTo>
                <a:lnTo>
                  <a:pt x="167340" y="2138053"/>
                </a:lnTo>
                <a:lnTo>
                  <a:pt x="411251" y="1920587"/>
                </a:lnTo>
                <a:lnTo>
                  <a:pt x="370408" y="1814340"/>
                </a:lnTo>
                <a:cubicBezTo>
                  <a:pt x="346310" y="1727013"/>
                  <a:pt x="332834" y="1636964"/>
                  <a:pt x="330144" y="1546283"/>
                </a:cubicBezTo>
                <a:lnTo>
                  <a:pt x="333010" y="1450313"/>
                </a:lnTo>
                <a:lnTo>
                  <a:pt x="0" y="1317659"/>
                </a:lnTo>
                <a:lnTo>
                  <a:pt x="35154" y="1118292"/>
                </a:lnTo>
                <a:lnTo>
                  <a:pt x="405289" y="1107180"/>
                </a:lnTo>
                <a:lnTo>
                  <a:pt x="444695" y="1011372"/>
                </a:lnTo>
                <a:cubicBezTo>
                  <a:pt x="485787" y="926536"/>
                  <a:pt x="537987" y="845252"/>
                  <a:pt x="601458" y="769611"/>
                </a:cubicBezTo>
                <a:lnTo>
                  <a:pt x="622589" y="747913"/>
                </a:lnTo>
                <a:lnTo>
                  <a:pt x="446039" y="419756"/>
                </a:lnTo>
                <a:lnTo>
                  <a:pt x="601120" y="289627"/>
                </a:lnTo>
                <a:lnTo>
                  <a:pt x="894887" y="521468"/>
                </a:lnTo>
                <a:lnTo>
                  <a:pt x="1005061" y="460695"/>
                </a:lnTo>
                <a:cubicBezTo>
                  <a:pt x="1055317" y="437563"/>
                  <a:pt x="1106924" y="418206"/>
                  <a:pt x="1159434" y="402668"/>
                </a:cubicBezTo>
                <a:lnTo>
                  <a:pt x="1288857" y="377431"/>
                </a:lnTo>
                <a:lnTo>
                  <a:pt x="1367154" y="0"/>
                </a:lnTo>
                <a:lnTo>
                  <a:pt x="1569597" y="0"/>
                </a:lnTo>
                <a:lnTo>
                  <a:pt x="1646698" y="371669"/>
                </a:lnTo>
                <a:lnTo>
                  <a:pt x="1803965" y="402316"/>
                </a:lnTo>
                <a:cubicBezTo>
                  <a:pt x="1873976" y="423270"/>
                  <a:pt x="1942381" y="451323"/>
                  <a:pt x="2008116" y="486582"/>
                </a:cubicBezTo>
                <a:lnTo>
                  <a:pt x="2055596" y="518765"/>
                </a:lnTo>
                <a:close/>
              </a:path>
            </a:pathLst>
          </a:cu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:a16="http://schemas.microsoft.com/office/drawing/2014/main" xmlns="" id="{AF08C259-DF0D-42D6-A597-57D9566E8A27}"/>
              </a:ext>
            </a:extLst>
          </p:cNvPr>
          <p:cNvSpPr/>
          <p:nvPr/>
        </p:nvSpPr>
        <p:spPr>
          <a:xfrm rot="19200000">
            <a:off x="5046663" y="1143000"/>
            <a:ext cx="1143000" cy="1133475"/>
          </a:xfrm>
          <a:custGeom>
            <a:avLst/>
            <a:gdLst>
              <a:gd name="connsiteX0" fmla="*/ 2094610 w 2932774"/>
              <a:gd name="connsiteY0" fmla="*/ 749566 h 2911576"/>
              <a:gd name="connsiteX1" fmla="*/ 725074 w 2932774"/>
              <a:gd name="connsiteY1" fmla="*/ 869385 h 2911576"/>
              <a:gd name="connsiteX2" fmla="*/ 844892 w 2932774"/>
              <a:gd name="connsiteY2" fmla="*/ 2238922 h 2911576"/>
              <a:gd name="connsiteX3" fmla="*/ 2214429 w 2932774"/>
              <a:gd name="connsiteY3" fmla="*/ 2119103 h 2911576"/>
              <a:gd name="connsiteX4" fmla="*/ 2094610 w 2932774"/>
              <a:gd name="connsiteY4" fmla="*/ 749566 h 2911576"/>
              <a:gd name="connsiteX5" fmla="*/ 2334142 w 2932774"/>
              <a:gd name="connsiteY5" fmla="*/ 298936 h 2911576"/>
              <a:gd name="connsiteX6" fmla="*/ 2489223 w 2932774"/>
              <a:gd name="connsiteY6" fmla="*/ 429064 h 2911576"/>
              <a:gd name="connsiteX7" fmla="*/ 2320667 w 2932774"/>
              <a:gd name="connsiteY7" fmla="*/ 742363 h 2911576"/>
              <a:gd name="connsiteX8" fmla="*/ 2354461 w 2932774"/>
              <a:gd name="connsiteY8" fmla="*/ 777201 h 2911576"/>
              <a:gd name="connsiteX9" fmla="*/ 2535311 w 2932774"/>
              <a:gd name="connsiteY9" fmla="*/ 1114855 h 2911576"/>
              <a:gd name="connsiteX10" fmla="*/ 2536967 w 2932774"/>
              <a:gd name="connsiteY10" fmla="*/ 1121826 h 2911576"/>
              <a:gd name="connsiteX11" fmla="*/ 2897593 w 2932774"/>
              <a:gd name="connsiteY11" fmla="*/ 1132603 h 2911576"/>
              <a:gd name="connsiteX12" fmla="*/ 2932774 w 2932774"/>
              <a:gd name="connsiteY12" fmla="*/ 1331966 h 2911576"/>
              <a:gd name="connsiteX13" fmla="*/ 2590256 w 2932774"/>
              <a:gd name="connsiteY13" fmla="*/ 1468461 h 2911576"/>
              <a:gd name="connsiteX14" fmla="*/ 2591629 w 2932774"/>
              <a:gd name="connsiteY14" fmla="*/ 1489431 h 2911576"/>
              <a:gd name="connsiteX15" fmla="*/ 2520747 w 2932774"/>
              <a:gd name="connsiteY15" fmla="*/ 1866501 h 2911576"/>
              <a:gd name="connsiteX16" fmla="*/ 2514437 w 2932774"/>
              <a:gd name="connsiteY16" fmla="*/ 1879930 h 2911576"/>
              <a:gd name="connsiteX17" fmla="*/ 2803260 w 2932774"/>
              <a:gd name="connsiteY17" fmla="*/ 2137440 h 2911576"/>
              <a:gd name="connsiteX18" fmla="*/ 2702039 w 2932774"/>
              <a:gd name="connsiteY18" fmla="*/ 2312761 h 2911576"/>
              <a:gd name="connsiteX19" fmla="*/ 2334283 w 2932774"/>
              <a:gd name="connsiteY19" fmla="*/ 2191277 h 2911576"/>
              <a:gd name="connsiteX20" fmla="*/ 2319995 w 2932774"/>
              <a:gd name="connsiteY20" fmla="*/ 2211637 h 2911576"/>
              <a:gd name="connsiteX21" fmla="*/ 2062648 w 2932774"/>
              <a:gd name="connsiteY21" fmla="*/ 2439877 h 2911576"/>
              <a:gd name="connsiteX22" fmla="*/ 2003075 w 2932774"/>
              <a:gd name="connsiteY22" fmla="*/ 2474637 h 2911576"/>
              <a:gd name="connsiteX23" fmla="*/ 2056587 w 2932774"/>
              <a:gd name="connsiteY23" fmla="*/ 2842337 h 2911576"/>
              <a:gd name="connsiteX24" fmla="*/ 1866354 w 2932774"/>
              <a:gd name="connsiteY24" fmla="*/ 2911576 h 2911576"/>
              <a:gd name="connsiteX25" fmla="*/ 1671448 w 2932774"/>
              <a:gd name="connsiteY25" fmla="*/ 2596242 h 2911576"/>
              <a:gd name="connsiteX26" fmla="*/ 1548242 w 2932774"/>
              <a:gd name="connsiteY26" fmla="*/ 2620265 h 2911576"/>
              <a:gd name="connsiteX27" fmla="*/ 1331260 w 2932774"/>
              <a:gd name="connsiteY27" fmla="*/ 2620591 h 2911576"/>
              <a:gd name="connsiteX28" fmla="*/ 1231810 w 2932774"/>
              <a:gd name="connsiteY28" fmla="*/ 2601211 h 2911576"/>
              <a:gd name="connsiteX29" fmla="*/ 1049067 w 2932774"/>
              <a:gd name="connsiteY29" fmla="*/ 2896869 h 2911576"/>
              <a:gd name="connsiteX30" fmla="*/ 858832 w 2932774"/>
              <a:gd name="connsiteY30" fmla="*/ 2827631 h 2911576"/>
              <a:gd name="connsiteX31" fmla="*/ 907780 w 2932774"/>
              <a:gd name="connsiteY31" fmla="*/ 2491308 h 2911576"/>
              <a:gd name="connsiteX32" fmla="*/ 816874 w 2932774"/>
              <a:gd name="connsiteY32" fmla="*/ 2436359 h 2911576"/>
              <a:gd name="connsiteX33" fmla="*/ 725221 w 2932774"/>
              <a:gd name="connsiteY33" fmla="*/ 2367165 h 2911576"/>
              <a:gd name="connsiteX34" fmla="*/ 641163 w 2932774"/>
              <a:gd name="connsiteY34" fmla="*/ 2288921 h 2911576"/>
              <a:gd name="connsiteX35" fmla="*/ 574277 w 2932774"/>
              <a:gd name="connsiteY35" fmla="*/ 2212385 h 2911576"/>
              <a:gd name="connsiteX36" fmla="*/ 268562 w 2932774"/>
              <a:gd name="connsiteY36" fmla="*/ 2313374 h 2911576"/>
              <a:gd name="connsiteX37" fmla="*/ 167340 w 2932774"/>
              <a:gd name="connsiteY37" fmla="*/ 2138053 h 2911576"/>
              <a:gd name="connsiteX38" fmla="*/ 411251 w 2932774"/>
              <a:gd name="connsiteY38" fmla="*/ 1920587 h 2911576"/>
              <a:gd name="connsiteX39" fmla="*/ 370408 w 2932774"/>
              <a:gd name="connsiteY39" fmla="*/ 1814340 h 2911576"/>
              <a:gd name="connsiteX40" fmla="*/ 330144 w 2932774"/>
              <a:gd name="connsiteY40" fmla="*/ 1546283 h 2911576"/>
              <a:gd name="connsiteX41" fmla="*/ 333010 w 2932774"/>
              <a:gd name="connsiteY41" fmla="*/ 1450313 h 2911576"/>
              <a:gd name="connsiteX42" fmla="*/ 0 w 2932774"/>
              <a:gd name="connsiteY42" fmla="*/ 1317659 h 2911576"/>
              <a:gd name="connsiteX43" fmla="*/ 35154 w 2932774"/>
              <a:gd name="connsiteY43" fmla="*/ 1118292 h 2911576"/>
              <a:gd name="connsiteX44" fmla="*/ 405289 w 2932774"/>
              <a:gd name="connsiteY44" fmla="*/ 1107180 h 2911576"/>
              <a:gd name="connsiteX45" fmla="*/ 444695 w 2932774"/>
              <a:gd name="connsiteY45" fmla="*/ 1011372 h 2911576"/>
              <a:gd name="connsiteX46" fmla="*/ 601458 w 2932774"/>
              <a:gd name="connsiteY46" fmla="*/ 769611 h 2911576"/>
              <a:gd name="connsiteX47" fmla="*/ 622589 w 2932774"/>
              <a:gd name="connsiteY47" fmla="*/ 747913 h 2911576"/>
              <a:gd name="connsiteX48" fmla="*/ 446039 w 2932774"/>
              <a:gd name="connsiteY48" fmla="*/ 419756 h 2911576"/>
              <a:gd name="connsiteX49" fmla="*/ 601120 w 2932774"/>
              <a:gd name="connsiteY49" fmla="*/ 289627 h 2911576"/>
              <a:gd name="connsiteX50" fmla="*/ 894887 w 2932774"/>
              <a:gd name="connsiteY50" fmla="*/ 521468 h 2911576"/>
              <a:gd name="connsiteX51" fmla="*/ 1005061 w 2932774"/>
              <a:gd name="connsiteY51" fmla="*/ 460695 h 2911576"/>
              <a:gd name="connsiteX52" fmla="*/ 1159434 w 2932774"/>
              <a:gd name="connsiteY52" fmla="*/ 402668 h 2911576"/>
              <a:gd name="connsiteX53" fmla="*/ 1288857 w 2932774"/>
              <a:gd name="connsiteY53" fmla="*/ 377431 h 2911576"/>
              <a:gd name="connsiteX54" fmla="*/ 1367154 w 2932774"/>
              <a:gd name="connsiteY54" fmla="*/ 0 h 2911576"/>
              <a:gd name="connsiteX55" fmla="*/ 1569597 w 2932774"/>
              <a:gd name="connsiteY55" fmla="*/ 0 h 2911576"/>
              <a:gd name="connsiteX56" fmla="*/ 1646698 w 2932774"/>
              <a:gd name="connsiteY56" fmla="*/ 371669 h 2911576"/>
              <a:gd name="connsiteX57" fmla="*/ 1803965 w 2932774"/>
              <a:gd name="connsiteY57" fmla="*/ 402316 h 2911576"/>
              <a:gd name="connsiteX58" fmla="*/ 2008116 w 2932774"/>
              <a:gd name="connsiteY58" fmla="*/ 486582 h 2911576"/>
              <a:gd name="connsiteX59" fmla="*/ 2055596 w 2932774"/>
              <a:gd name="connsiteY59" fmla="*/ 518765 h 291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2774" h="2911576">
                <a:moveTo>
                  <a:pt x="2094610" y="749566"/>
                </a:moveTo>
                <a:cubicBezTo>
                  <a:pt x="1683337" y="404466"/>
                  <a:pt x="1070173" y="458111"/>
                  <a:pt x="725074" y="869385"/>
                </a:cubicBezTo>
                <a:cubicBezTo>
                  <a:pt x="379974" y="1280659"/>
                  <a:pt x="433619" y="1893822"/>
                  <a:pt x="844892" y="2238922"/>
                </a:cubicBezTo>
                <a:cubicBezTo>
                  <a:pt x="1256166" y="2584021"/>
                  <a:pt x="1869330" y="2530377"/>
                  <a:pt x="2214429" y="2119103"/>
                </a:cubicBezTo>
                <a:cubicBezTo>
                  <a:pt x="2559529" y="1707829"/>
                  <a:pt x="2505884" y="1094665"/>
                  <a:pt x="2094610" y="749566"/>
                </a:cubicBezTo>
                <a:close/>
                <a:moveTo>
                  <a:pt x="2334142" y="298936"/>
                </a:moveTo>
                <a:lnTo>
                  <a:pt x="2489223" y="429064"/>
                </a:lnTo>
                <a:lnTo>
                  <a:pt x="2320667" y="742363"/>
                </a:lnTo>
                <a:lnTo>
                  <a:pt x="2354461" y="777201"/>
                </a:lnTo>
                <a:cubicBezTo>
                  <a:pt x="2435203" y="879773"/>
                  <a:pt x="2495636" y="994236"/>
                  <a:pt x="2535311" y="1114855"/>
                </a:cubicBezTo>
                <a:lnTo>
                  <a:pt x="2536967" y="1121826"/>
                </a:lnTo>
                <a:lnTo>
                  <a:pt x="2897593" y="1132603"/>
                </a:lnTo>
                <a:lnTo>
                  <a:pt x="2932774" y="1331966"/>
                </a:lnTo>
                <a:lnTo>
                  <a:pt x="2590256" y="1468461"/>
                </a:lnTo>
                <a:lnTo>
                  <a:pt x="2591629" y="1489431"/>
                </a:lnTo>
                <a:cubicBezTo>
                  <a:pt x="2589349" y="1616619"/>
                  <a:pt x="2565870" y="1744223"/>
                  <a:pt x="2520747" y="1866501"/>
                </a:cubicBezTo>
                <a:lnTo>
                  <a:pt x="2514437" y="1879930"/>
                </a:lnTo>
                <a:lnTo>
                  <a:pt x="2803260" y="2137440"/>
                </a:lnTo>
                <a:lnTo>
                  <a:pt x="2702039" y="2312761"/>
                </a:lnTo>
                <a:lnTo>
                  <a:pt x="2334283" y="2191277"/>
                </a:lnTo>
                <a:lnTo>
                  <a:pt x="2319995" y="2211637"/>
                </a:lnTo>
                <a:cubicBezTo>
                  <a:pt x="2243832" y="2302406"/>
                  <a:pt x="2156847" y="2378603"/>
                  <a:pt x="2062648" y="2439877"/>
                </a:cubicBezTo>
                <a:lnTo>
                  <a:pt x="2003075" y="2474637"/>
                </a:lnTo>
                <a:lnTo>
                  <a:pt x="2056587" y="2842337"/>
                </a:lnTo>
                <a:lnTo>
                  <a:pt x="1866354" y="2911576"/>
                </a:lnTo>
                <a:lnTo>
                  <a:pt x="1671448" y="2596242"/>
                </a:lnTo>
                <a:lnTo>
                  <a:pt x="1548242" y="2620265"/>
                </a:lnTo>
                <a:cubicBezTo>
                  <a:pt x="1476091" y="2627302"/>
                  <a:pt x="1403408" y="2627445"/>
                  <a:pt x="1331260" y="2620591"/>
                </a:cubicBezTo>
                <a:lnTo>
                  <a:pt x="1231810" y="2601211"/>
                </a:lnTo>
                <a:lnTo>
                  <a:pt x="1049067" y="2896869"/>
                </a:lnTo>
                <a:lnTo>
                  <a:pt x="858832" y="2827631"/>
                </a:lnTo>
                <a:lnTo>
                  <a:pt x="907780" y="2491308"/>
                </a:lnTo>
                <a:lnTo>
                  <a:pt x="816874" y="2436359"/>
                </a:lnTo>
                <a:cubicBezTo>
                  <a:pt x="785477" y="2415113"/>
                  <a:pt x="754881" y="2392053"/>
                  <a:pt x="725221" y="2367165"/>
                </a:cubicBezTo>
                <a:cubicBezTo>
                  <a:pt x="695562" y="2342277"/>
                  <a:pt x="667538" y="2316150"/>
                  <a:pt x="641163" y="2288921"/>
                </a:cubicBezTo>
                <a:lnTo>
                  <a:pt x="574277" y="2212385"/>
                </a:lnTo>
                <a:lnTo>
                  <a:pt x="268562" y="2313374"/>
                </a:lnTo>
                <a:lnTo>
                  <a:pt x="167340" y="2138053"/>
                </a:lnTo>
                <a:lnTo>
                  <a:pt x="411251" y="1920587"/>
                </a:lnTo>
                <a:lnTo>
                  <a:pt x="370408" y="1814340"/>
                </a:lnTo>
                <a:cubicBezTo>
                  <a:pt x="346310" y="1727013"/>
                  <a:pt x="332834" y="1636964"/>
                  <a:pt x="330144" y="1546283"/>
                </a:cubicBezTo>
                <a:lnTo>
                  <a:pt x="333010" y="1450313"/>
                </a:lnTo>
                <a:lnTo>
                  <a:pt x="0" y="1317659"/>
                </a:lnTo>
                <a:lnTo>
                  <a:pt x="35154" y="1118292"/>
                </a:lnTo>
                <a:lnTo>
                  <a:pt x="405289" y="1107180"/>
                </a:lnTo>
                <a:lnTo>
                  <a:pt x="444695" y="1011372"/>
                </a:lnTo>
                <a:cubicBezTo>
                  <a:pt x="485787" y="926536"/>
                  <a:pt x="537987" y="845252"/>
                  <a:pt x="601458" y="769611"/>
                </a:cubicBezTo>
                <a:lnTo>
                  <a:pt x="622589" y="747913"/>
                </a:lnTo>
                <a:lnTo>
                  <a:pt x="446039" y="419756"/>
                </a:lnTo>
                <a:lnTo>
                  <a:pt x="601120" y="289627"/>
                </a:lnTo>
                <a:lnTo>
                  <a:pt x="894887" y="521468"/>
                </a:lnTo>
                <a:lnTo>
                  <a:pt x="1005061" y="460695"/>
                </a:lnTo>
                <a:cubicBezTo>
                  <a:pt x="1055317" y="437563"/>
                  <a:pt x="1106924" y="418206"/>
                  <a:pt x="1159434" y="402668"/>
                </a:cubicBezTo>
                <a:lnTo>
                  <a:pt x="1288857" y="377431"/>
                </a:lnTo>
                <a:lnTo>
                  <a:pt x="1367154" y="0"/>
                </a:lnTo>
                <a:lnTo>
                  <a:pt x="1569597" y="0"/>
                </a:lnTo>
                <a:lnTo>
                  <a:pt x="1646698" y="371669"/>
                </a:lnTo>
                <a:lnTo>
                  <a:pt x="1803965" y="402316"/>
                </a:lnTo>
                <a:cubicBezTo>
                  <a:pt x="1873976" y="423270"/>
                  <a:pt x="1942381" y="451323"/>
                  <a:pt x="2008116" y="486582"/>
                </a:cubicBezTo>
                <a:lnTo>
                  <a:pt x="2055596" y="518765"/>
                </a:lnTo>
                <a:close/>
              </a:path>
            </a:pathLst>
          </a:cu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:a16="http://schemas.microsoft.com/office/drawing/2014/main" xmlns="" id="{C05BCE11-D29D-44E6-AF0A-46A537B9316D}"/>
              </a:ext>
            </a:extLst>
          </p:cNvPr>
          <p:cNvSpPr/>
          <p:nvPr/>
        </p:nvSpPr>
        <p:spPr>
          <a:xfrm rot="19200000">
            <a:off x="3043238" y="3187700"/>
            <a:ext cx="1477962" cy="1454150"/>
          </a:xfrm>
          <a:custGeom>
            <a:avLst/>
            <a:gdLst>
              <a:gd name="connsiteX0" fmla="*/ 2094610 w 2932774"/>
              <a:gd name="connsiteY0" fmla="*/ 749566 h 2911576"/>
              <a:gd name="connsiteX1" fmla="*/ 725074 w 2932774"/>
              <a:gd name="connsiteY1" fmla="*/ 869385 h 2911576"/>
              <a:gd name="connsiteX2" fmla="*/ 844892 w 2932774"/>
              <a:gd name="connsiteY2" fmla="*/ 2238922 h 2911576"/>
              <a:gd name="connsiteX3" fmla="*/ 2214429 w 2932774"/>
              <a:gd name="connsiteY3" fmla="*/ 2119103 h 2911576"/>
              <a:gd name="connsiteX4" fmla="*/ 2094610 w 2932774"/>
              <a:gd name="connsiteY4" fmla="*/ 749566 h 2911576"/>
              <a:gd name="connsiteX5" fmla="*/ 2334142 w 2932774"/>
              <a:gd name="connsiteY5" fmla="*/ 298936 h 2911576"/>
              <a:gd name="connsiteX6" fmla="*/ 2489223 w 2932774"/>
              <a:gd name="connsiteY6" fmla="*/ 429064 h 2911576"/>
              <a:gd name="connsiteX7" fmla="*/ 2320667 w 2932774"/>
              <a:gd name="connsiteY7" fmla="*/ 742363 h 2911576"/>
              <a:gd name="connsiteX8" fmla="*/ 2354461 w 2932774"/>
              <a:gd name="connsiteY8" fmla="*/ 777201 h 2911576"/>
              <a:gd name="connsiteX9" fmla="*/ 2535311 w 2932774"/>
              <a:gd name="connsiteY9" fmla="*/ 1114855 h 2911576"/>
              <a:gd name="connsiteX10" fmla="*/ 2536967 w 2932774"/>
              <a:gd name="connsiteY10" fmla="*/ 1121826 h 2911576"/>
              <a:gd name="connsiteX11" fmla="*/ 2897593 w 2932774"/>
              <a:gd name="connsiteY11" fmla="*/ 1132603 h 2911576"/>
              <a:gd name="connsiteX12" fmla="*/ 2932774 w 2932774"/>
              <a:gd name="connsiteY12" fmla="*/ 1331966 h 2911576"/>
              <a:gd name="connsiteX13" fmla="*/ 2590256 w 2932774"/>
              <a:gd name="connsiteY13" fmla="*/ 1468461 h 2911576"/>
              <a:gd name="connsiteX14" fmla="*/ 2591629 w 2932774"/>
              <a:gd name="connsiteY14" fmla="*/ 1489431 h 2911576"/>
              <a:gd name="connsiteX15" fmla="*/ 2520747 w 2932774"/>
              <a:gd name="connsiteY15" fmla="*/ 1866501 h 2911576"/>
              <a:gd name="connsiteX16" fmla="*/ 2514437 w 2932774"/>
              <a:gd name="connsiteY16" fmla="*/ 1879930 h 2911576"/>
              <a:gd name="connsiteX17" fmla="*/ 2803260 w 2932774"/>
              <a:gd name="connsiteY17" fmla="*/ 2137440 h 2911576"/>
              <a:gd name="connsiteX18" fmla="*/ 2702039 w 2932774"/>
              <a:gd name="connsiteY18" fmla="*/ 2312761 h 2911576"/>
              <a:gd name="connsiteX19" fmla="*/ 2334283 w 2932774"/>
              <a:gd name="connsiteY19" fmla="*/ 2191277 h 2911576"/>
              <a:gd name="connsiteX20" fmla="*/ 2319995 w 2932774"/>
              <a:gd name="connsiteY20" fmla="*/ 2211637 h 2911576"/>
              <a:gd name="connsiteX21" fmla="*/ 2062648 w 2932774"/>
              <a:gd name="connsiteY21" fmla="*/ 2439877 h 2911576"/>
              <a:gd name="connsiteX22" fmla="*/ 2003075 w 2932774"/>
              <a:gd name="connsiteY22" fmla="*/ 2474637 h 2911576"/>
              <a:gd name="connsiteX23" fmla="*/ 2056587 w 2932774"/>
              <a:gd name="connsiteY23" fmla="*/ 2842337 h 2911576"/>
              <a:gd name="connsiteX24" fmla="*/ 1866354 w 2932774"/>
              <a:gd name="connsiteY24" fmla="*/ 2911576 h 2911576"/>
              <a:gd name="connsiteX25" fmla="*/ 1671448 w 2932774"/>
              <a:gd name="connsiteY25" fmla="*/ 2596242 h 2911576"/>
              <a:gd name="connsiteX26" fmla="*/ 1548242 w 2932774"/>
              <a:gd name="connsiteY26" fmla="*/ 2620265 h 2911576"/>
              <a:gd name="connsiteX27" fmla="*/ 1331260 w 2932774"/>
              <a:gd name="connsiteY27" fmla="*/ 2620591 h 2911576"/>
              <a:gd name="connsiteX28" fmla="*/ 1231810 w 2932774"/>
              <a:gd name="connsiteY28" fmla="*/ 2601211 h 2911576"/>
              <a:gd name="connsiteX29" fmla="*/ 1049067 w 2932774"/>
              <a:gd name="connsiteY29" fmla="*/ 2896869 h 2911576"/>
              <a:gd name="connsiteX30" fmla="*/ 858832 w 2932774"/>
              <a:gd name="connsiteY30" fmla="*/ 2827631 h 2911576"/>
              <a:gd name="connsiteX31" fmla="*/ 907780 w 2932774"/>
              <a:gd name="connsiteY31" fmla="*/ 2491308 h 2911576"/>
              <a:gd name="connsiteX32" fmla="*/ 816874 w 2932774"/>
              <a:gd name="connsiteY32" fmla="*/ 2436359 h 2911576"/>
              <a:gd name="connsiteX33" fmla="*/ 725221 w 2932774"/>
              <a:gd name="connsiteY33" fmla="*/ 2367165 h 2911576"/>
              <a:gd name="connsiteX34" fmla="*/ 641163 w 2932774"/>
              <a:gd name="connsiteY34" fmla="*/ 2288921 h 2911576"/>
              <a:gd name="connsiteX35" fmla="*/ 574277 w 2932774"/>
              <a:gd name="connsiteY35" fmla="*/ 2212385 h 2911576"/>
              <a:gd name="connsiteX36" fmla="*/ 268562 w 2932774"/>
              <a:gd name="connsiteY36" fmla="*/ 2313374 h 2911576"/>
              <a:gd name="connsiteX37" fmla="*/ 167340 w 2932774"/>
              <a:gd name="connsiteY37" fmla="*/ 2138053 h 2911576"/>
              <a:gd name="connsiteX38" fmla="*/ 411251 w 2932774"/>
              <a:gd name="connsiteY38" fmla="*/ 1920587 h 2911576"/>
              <a:gd name="connsiteX39" fmla="*/ 370408 w 2932774"/>
              <a:gd name="connsiteY39" fmla="*/ 1814340 h 2911576"/>
              <a:gd name="connsiteX40" fmla="*/ 330144 w 2932774"/>
              <a:gd name="connsiteY40" fmla="*/ 1546283 h 2911576"/>
              <a:gd name="connsiteX41" fmla="*/ 333010 w 2932774"/>
              <a:gd name="connsiteY41" fmla="*/ 1450313 h 2911576"/>
              <a:gd name="connsiteX42" fmla="*/ 0 w 2932774"/>
              <a:gd name="connsiteY42" fmla="*/ 1317659 h 2911576"/>
              <a:gd name="connsiteX43" fmla="*/ 35154 w 2932774"/>
              <a:gd name="connsiteY43" fmla="*/ 1118292 h 2911576"/>
              <a:gd name="connsiteX44" fmla="*/ 405289 w 2932774"/>
              <a:gd name="connsiteY44" fmla="*/ 1107180 h 2911576"/>
              <a:gd name="connsiteX45" fmla="*/ 444695 w 2932774"/>
              <a:gd name="connsiteY45" fmla="*/ 1011372 h 2911576"/>
              <a:gd name="connsiteX46" fmla="*/ 601458 w 2932774"/>
              <a:gd name="connsiteY46" fmla="*/ 769611 h 2911576"/>
              <a:gd name="connsiteX47" fmla="*/ 622589 w 2932774"/>
              <a:gd name="connsiteY47" fmla="*/ 747913 h 2911576"/>
              <a:gd name="connsiteX48" fmla="*/ 446039 w 2932774"/>
              <a:gd name="connsiteY48" fmla="*/ 419756 h 2911576"/>
              <a:gd name="connsiteX49" fmla="*/ 601120 w 2932774"/>
              <a:gd name="connsiteY49" fmla="*/ 289627 h 2911576"/>
              <a:gd name="connsiteX50" fmla="*/ 894887 w 2932774"/>
              <a:gd name="connsiteY50" fmla="*/ 521468 h 2911576"/>
              <a:gd name="connsiteX51" fmla="*/ 1005061 w 2932774"/>
              <a:gd name="connsiteY51" fmla="*/ 460695 h 2911576"/>
              <a:gd name="connsiteX52" fmla="*/ 1159434 w 2932774"/>
              <a:gd name="connsiteY52" fmla="*/ 402668 h 2911576"/>
              <a:gd name="connsiteX53" fmla="*/ 1288857 w 2932774"/>
              <a:gd name="connsiteY53" fmla="*/ 377431 h 2911576"/>
              <a:gd name="connsiteX54" fmla="*/ 1367154 w 2932774"/>
              <a:gd name="connsiteY54" fmla="*/ 0 h 2911576"/>
              <a:gd name="connsiteX55" fmla="*/ 1569597 w 2932774"/>
              <a:gd name="connsiteY55" fmla="*/ 0 h 2911576"/>
              <a:gd name="connsiteX56" fmla="*/ 1646698 w 2932774"/>
              <a:gd name="connsiteY56" fmla="*/ 371669 h 2911576"/>
              <a:gd name="connsiteX57" fmla="*/ 1803965 w 2932774"/>
              <a:gd name="connsiteY57" fmla="*/ 402316 h 2911576"/>
              <a:gd name="connsiteX58" fmla="*/ 2008116 w 2932774"/>
              <a:gd name="connsiteY58" fmla="*/ 486582 h 2911576"/>
              <a:gd name="connsiteX59" fmla="*/ 2055596 w 2932774"/>
              <a:gd name="connsiteY59" fmla="*/ 518765 h 291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2774" h="2911576">
                <a:moveTo>
                  <a:pt x="2094610" y="749566"/>
                </a:moveTo>
                <a:cubicBezTo>
                  <a:pt x="1683337" y="404466"/>
                  <a:pt x="1070173" y="458111"/>
                  <a:pt x="725074" y="869385"/>
                </a:cubicBezTo>
                <a:cubicBezTo>
                  <a:pt x="379974" y="1280659"/>
                  <a:pt x="433619" y="1893822"/>
                  <a:pt x="844892" y="2238922"/>
                </a:cubicBezTo>
                <a:cubicBezTo>
                  <a:pt x="1256166" y="2584021"/>
                  <a:pt x="1869330" y="2530377"/>
                  <a:pt x="2214429" y="2119103"/>
                </a:cubicBezTo>
                <a:cubicBezTo>
                  <a:pt x="2559529" y="1707829"/>
                  <a:pt x="2505884" y="1094665"/>
                  <a:pt x="2094610" y="749566"/>
                </a:cubicBezTo>
                <a:close/>
                <a:moveTo>
                  <a:pt x="2334142" y="298936"/>
                </a:moveTo>
                <a:lnTo>
                  <a:pt x="2489223" y="429064"/>
                </a:lnTo>
                <a:lnTo>
                  <a:pt x="2320667" y="742363"/>
                </a:lnTo>
                <a:lnTo>
                  <a:pt x="2354461" y="777201"/>
                </a:lnTo>
                <a:cubicBezTo>
                  <a:pt x="2435203" y="879773"/>
                  <a:pt x="2495636" y="994236"/>
                  <a:pt x="2535311" y="1114855"/>
                </a:cubicBezTo>
                <a:lnTo>
                  <a:pt x="2536967" y="1121826"/>
                </a:lnTo>
                <a:lnTo>
                  <a:pt x="2897593" y="1132603"/>
                </a:lnTo>
                <a:lnTo>
                  <a:pt x="2932774" y="1331966"/>
                </a:lnTo>
                <a:lnTo>
                  <a:pt x="2590256" y="1468461"/>
                </a:lnTo>
                <a:lnTo>
                  <a:pt x="2591629" y="1489431"/>
                </a:lnTo>
                <a:cubicBezTo>
                  <a:pt x="2589349" y="1616619"/>
                  <a:pt x="2565870" y="1744223"/>
                  <a:pt x="2520747" y="1866501"/>
                </a:cubicBezTo>
                <a:lnTo>
                  <a:pt x="2514437" y="1879930"/>
                </a:lnTo>
                <a:lnTo>
                  <a:pt x="2803260" y="2137440"/>
                </a:lnTo>
                <a:lnTo>
                  <a:pt x="2702039" y="2312761"/>
                </a:lnTo>
                <a:lnTo>
                  <a:pt x="2334283" y="2191277"/>
                </a:lnTo>
                <a:lnTo>
                  <a:pt x="2319995" y="2211637"/>
                </a:lnTo>
                <a:cubicBezTo>
                  <a:pt x="2243832" y="2302406"/>
                  <a:pt x="2156847" y="2378603"/>
                  <a:pt x="2062648" y="2439877"/>
                </a:cubicBezTo>
                <a:lnTo>
                  <a:pt x="2003075" y="2474637"/>
                </a:lnTo>
                <a:lnTo>
                  <a:pt x="2056587" y="2842337"/>
                </a:lnTo>
                <a:lnTo>
                  <a:pt x="1866354" y="2911576"/>
                </a:lnTo>
                <a:lnTo>
                  <a:pt x="1671448" y="2596242"/>
                </a:lnTo>
                <a:lnTo>
                  <a:pt x="1548242" y="2620265"/>
                </a:lnTo>
                <a:cubicBezTo>
                  <a:pt x="1476091" y="2627302"/>
                  <a:pt x="1403408" y="2627445"/>
                  <a:pt x="1331260" y="2620591"/>
                </a:cubicBezTo>
                <a:lnTo>
                  <a:pt x="1231810" y="2601211"/>
                </a:lnTo>
                <a:lnTo>
                  <a:pt x="1049067" y="2896869"/>
                </a:lnTo>
                <a:lnTo>
                  <a:pt x="858832" y="2827631"/>
                </a:lnTo>
                <a:lnTo>
                  <a:pt x="907780" y="2491308"/>
                </a:lnTo>
                <a:lnTo>
                  <a:pt x="816874" y="2436359"/>
                </a:lnTo>
                <a:cubicBezTo>
                  <a:pt x="785477" y="2415113"/>
                  <a:pt x="754881" y="2392053"/>
                  <a:pt x="725221" y="2367165"/>
                </a:cubicBezTo>
                <a:cubicBezTo>
                  <a:pt x="695562" y="2342277"/>
                  <a:pt x="667538" y="2316150"/>
                  <a:pt x="641163" y="2288921"/>
                </a:cubicBezTo>
                <a:lnTo>
                  <a:pt x="574277" y="2212385"/>
                </a:lnTo>
                <a:lnTo>
                  <a:pt x="268562" y="2313374"/>
                </a:lnTo>
                <a:lnTo>
                  <a:pt x="167340" y="2138053"/>
                </a:lnTo>
                <a:lnTo>
                  <a:pt x="411251" y="1920587"/>
                </a:lnTo>
                <a:lnTo>
                  <a:pt x="370408" y="1814340"/>
                </a:lnTo>
                <a:cubicBezTo>
                  <a:pt x="346310" y="1727013"/>
                  <a:pt x="332834" y="1636964"/>
                  <a:pt x="330144" y="1546283"/>
                </a:cubicBezTo>
                <a:lnTo>
                  <a:pt x="333010" y="1450313"/>
                </a:lnTo>
                <a:lnTo>
                  <a:pt x="0" y="1317659"/>
                </a:lnTo>
                <a:lnTo>
                  <a:pt x="35154" y="1118292"/>
                </a:lnTo>
                <a:lnTo>
                  <a:pt x="405289" y="1107180"/>
                </a:lnTo>
                <a:lnTo>
                  <a:pt x="444695" y="1011372"/>
                </a:lnTo>
                <a:cubicBezTo>
                  <a:pt x="485787" y="926536"/>
                  <a:pt x="537987" y="845252"/>
                  <a:pt x="601458" y="769611"/>
                </a:cubicBezTo>
                <a:lnTo>
                  <a:pt x="622589" y="747913"/>
                </a:lnTo>
                <a:lnTo>
                  <a:pt x="446039" y="419756"/>
                </a:lnTo>
                <a:lnTo>
                  <a:pt x="601120" y="289627"/>
                </a:lnTo>
                <a:lnTo>
                  <a:pt x="894887" y="521468"/>
                </a:lnTo>
                <a:lnTo>
                  <a:pt x="1005061" y="460695"/>
                </a:lnTo>
                <a:cubicBezTo>
                  <a:pt x="1055317" y="437563"/>
                  <a:pt x="1106924" y="418206"/>
                  <a:pt x="1159434" y="402668"/>
                </a:cubicBezTo>
                <a:lnTo>
                  <a:pt x="1288857" y="377431"/>
                </a:lnTo>
                <a:lnTo>
                  <a:pt x="1367154" y="0"/>
                </a:lnTo>
                <a:lnTo>
                  <a:pt x="1569597" y="0"/>
                </a:lnTo>
                <a:lnTo>
                  <a:pt x="1646698" y="371669"/>
                </a:lnTo>
                <a:lnTo>
                  <a:pt x="1803965" y="402316"/>
                </a:lnTo>
                <a:cubicBezTo>
                  <a:pt x="1873976" y="423270"/>
                  <a:pt x="1942381" y="451323"/>
                  <a:pt x="2008116" y="486582"/>
                </a:cubicBezTo>
                <a:lnTo>
                  <a:pt x="2055596" y="518765"/>
                </a:lnTo>
                <a:close/>
              </a:path>
            </a:pathLst>
          </a:cu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:a16="http://schemas.microsoft.com/office/drawing/2014/main" xmlns="" id="{5ABD1E9A-5AD1-4FF7-9874-684D1DFBECC7}"/>
              </a:ext>
            </a:extLst>
          </p:cNvPr>
          <p:cNvSpPr/>
          <p:nvPr/>
        </p:nvSpPr>
        <p:spPr>
          <a:xfrm rot="19200000">
            <a:off x="3040063" y="1514475"/>
            <a:ext cx="1141412" cy="1133475"/>
          </a:xfrm>
          <a:custGeom>
            <a:avLst/>
            <a:gdLst>
              <a:gd name="connsiteX0" fmla="*/ 2094610 w 2932774"/>
              <a:gd name="connsiteY0" fmla="*/ 749566 h 2911576"/>
              <a:gd name="connsiteX1" fmla="*/ 725074 w 2932774"/>
              <a:gd name="connsiteY1" fmla="*/ 869385 h 2911576"/>
              <a:gd name="connsiteX2" fmla="*/ 844892 w 2932774"/>
              <a:gd name="connsiteY2" fmla="*/ 2238922 h 2911576"/>
              <a:gd name="connsiteX3" fmla="*/ 2214429 w 2932774"/>
              <a:gd name="connsiteY3" fmla="*/ 2119103 h 2911576"/>
              <a:gd name="connsiteX4" fmla="*/ 2094610 w 2932774"/>
              <a:gd name="connsiteY4" fmla="*/ 749566 h 2911576"/>
              <a:gd name="connsiteX5" fmla="*/ 2334142 w 2932774"/>
              <a:gd name="connsiteY5" fmla="*/ 298936 h 2911576"/>
              <a:gd name="connsiteX6" fmla="*/ 2489223 w 2932774"/>
              <a:gd name="connsiteY6" fmla="*/ 429064 h 2911576"/>
              <a:gd name="connsiteX7" fmla="*/ 2320667 w 2932774"/>
              <a:gd name="connsiteY7" fmla="*/ 742363 h 2911576"/>
              <a:gd name="connsiteX8" fmla="*/ 2354461 w 2932774"/>
              <a:gd name="connsiteY8" fmla="*/ 777201 h 2911576"/>
              <a:gd name="connsiteX9" fmla="*/ 2535311 w 2932774"/>
              <a:gd name="connsiteY9" fmla="*/ 1114855 h 2911576"/>
              <a:gd name="connsiteX10" fmla="*/ 2536967 w 2932774"/>
              <a:gd name="connsiteY10" fmla="*/ 1121826 h 2911576"/>
              <a:gd name="connsiteX11" fmla="*/ 2897593 w 2932774"/>
              <a:gd name="connsiteY11" fmla="*/ 1132603 h 2911576"/>
              <a:gd name="connsiteX12" fmla="*/ 2932774 w 2932774"/>
              <a:gd name="connsiteY12" fmla="*/ 1331966 h 2911576"/>
              <a:gd name="connsiteX13" fmla="*/ 2590256 w 2932774"/>
              <a:gd name="connsiteY13" fmla="*/ 1468461 h 2911576"/>
              <a:gd name="connsiteX14" fmla="*/ 2591629 w 2932774"/>
              <a:gd name="connsiteY14" fmla="*/ 1489431 h 2911576"/>
              <a:gd name="connsiteX15" fmla="*/ 2520747 w 2932774"/>
              <a:gd name="connsiteY15" fmla="*/ 1866501 h 2911576"/>
              <a:gd name="connsiteX16" fmla="*/ 2514437 w 2932774"/>
              <a:gd name="connsiteY16" fmla="*/ 1879930 h 2911576"/>
              <a:gd name="connsiteX17" fmla="*/ 2803260 w 2932774"/>
              <a:gd name="connsiteY17" fmla="*/ 2137440 h 2911576"/>
              <a:gd name="connsiteX18" fmla="*/ 2702039 w 2932774"/>
              <a:gd name="connsiteY18" fmla="*/ 2312761 h 2911576"/>
              <a:gd name="connsiteX19" fmla="*/ 2334283 w 2932774"/>
              <a:gd name="connsiteY19" fmla="*/ 2191277 h 2911576"/>
              <a:gd name="connsiteX20" fmla="*/ 2319995 w 2932774"/>
              <a:gd name="connsiteY20" fmla="*/ 2211637 h 2911576"/>
              <a:gd name="connsiteX21" fmla="*/ 2062648 w 2932774"/>
              <a:gd name="connsiteY21" fmla="*/ 2439877 h 2911576"/>
              <a:gd name="connsiteX22" fmla="*/ 2003075 w 2932774"/>
              <a:gd name="connsiteY22" fmla="*/ 2474637 h 2911576"/>
              <a:gd name="connsiteX23" fmla="*/ 2056587 w 2932774"/>
              <a:gd name="connsiteY23" fmla="*/ 2842337 h 2911576"/>
              <a:gd name="connsiteX24" fmla="*/ 1866354 w 2932774"/>
              <a:gd name="connsiteY24" fmla="*/ 2911576 h 2911576"/>
              <a:gd name="connsiteX25" fmla="*/ 1671448 w 2932774"/>
              <a:gd name="connsiteY25" fmla="*/ 2596242 h 2911576"/>
              <a:gd name="connsiteX26" fmla="*/ 1548242 w 2932774"/>
              <a:gd name="connsiteY26" fmla="*/ 2620265 h 2911576"/>
              <a:gd name="connsiteX27" fmla="*/ 1331260 w 2932774"/>
              <a:gd name="connsiteY27" fmla="*/ 2620591 h 2911576"/>
              <a:gd name="connsiteX28" fmla="*/ 1231810 w 2932774"/>
              <a:gd name="connsiteY28" fmla="*/ 2601211 h 2911576"/>
              <a:gd name="connsiteX29" fmla="*/ 1049067 w 2932774"/>
              <a:gd name="connsiteY29" fmla="*/ 2896869 h 2911576"/>
              <a:gd name="connsiteX30" fmla="*/ 858832 w 2932774"/>
              <a:gd name="connsiteY30" fmla="*/ 2827631 h 2911576"/>
              <a:gd name="connsiteX31" fmla="*/ 907780 w 2932774"/>
              <a:gd name="connsiteY31" fmla="*/ 2491308 h 2911576"/>
              <a:gd name="connsiteX32" fmla="*/ 816874 w 2932774"/>
              <a:gd name="connsiteY32" fmla="*/ 2436359 h 2911576"/>
              <a:gd name="connsiteX33" fmla="*/ 725221 w 2932774"/>
              <a:gd name="connsiteY33" fmla="*/ 2367165 h 2911576"/>
              <a:gd name="connsiteX34" fmla="*/ 641163 w 2932774"/>
              <a:gd name="connsiteY34" fmla="*/ 2288921 h 2911576"/>
              <a:gd name="connsiteX35" fmla="*/ 574277 w 2932774"/>
              <a:gd name="connsiteY35" fmla="*/ 2212385 h 2911576"/>
              <a:gd name="connsiteX36" fmla="*/ 268562 w 2932774"/>
              <a:gd name="connsiteY36" fmla="*/ 2313374 h 2911576"/>
              <a:gd name="connsiteX37" fmla="*/ 167340 w 2932774"/>
              <a:gd name="connsiteY37" fmla="*/ 2138053 h 2911576"/>
              <a:gd name="connsiteX38" fmla="*/ 411251 w 2932774"/>
              <a:gd name="connsiteY38" fmla="*/ 1920587 h 2911576"/>
              <a:gd name="connsiteX39" fmla="*/ 370408 w 2932774"/>
              <a:gd name="connsiteY39" fmla="*/ 1814340 h 2911576"/>
              <a:gd name="connsiteX40" fmla="*/ 330144 w 2932774"/>
              <a:gd name="connsiteY40" fmla="*/ 1546283 h 2911576"/>
              <a:gd name="connsiteX41" fmla="*/ 333010 w 2932774"/>
              <a:gd name="connsiteY41" fmla="*/ 1450313 h 2911576"/>
              <a:gd name="connsiteX42" fmla="*/ 0 w 2932774"/>
              <a:gd name="connsiteY42" fmla="*/ 1317659 h 2911576"/>
              <a:gd name="connsiteX43" fmla="*/ 35154 w 2932774"/>
              <a:gd name="connsiteY43" fmla="*/ 1118292 h 2911576"/>
              <a:gd name="connsiteX44" fmla="*/ 405289 w 2932774"/>
              <a:gd name="connsiteY44" fmla="*/ 1107180 h 2911576"/>
              <a:gd name="connsiteX45" fmla="*/ 444695 w 2932774"/>
              <a:gd name="connsiteY45" fmla="*/ 1011372 h 2911576"/>
              <a:gd name="connsiteX46" fmla="*/ 601458 w 2932774"/>
              <a:gd name="connsiteY46" fmla="*/ 769611 h 2911576"/>
              <a:gd name="connsiteX47" fmla="*/ 622589 w 2932774"/>
              <a:gd name="connsiteY47" fmla="*/ 747913 h 2911576"/>
              <a:gd name="connsiteX48" fmla="*/ 446039 w 2932774"/>
              <a:gd name="connsiteY48" fmla="*/ 419756 h 2911576"/>
              <a:gd name="connsiteX49" fmla="*/ 601120 w 2932774"/>
              <a:gd name="connsiteY49" fmla="*/ 289627 h 2911576"/>
              <a:gd name="connsiteX50" fmla="*/ 894887 w 2932774"/>
              <a:gd name="connsiteY50" fmla="*/ 521468 h 2911576"/>
              <a:gd name="connsiteX51" fmla="*/ 1005061 w 2932774"/>
              <a:gd name="connsiteY51" fmla="*/ 460695 h 2911576"/>
              <a:gd name="connsiteX52" fmla="*/ 1159434 w 2932774"/>
              <a:gd name="connsiteY52" fmla="*/ 402668 h 2911576"/>
              <a:gd name="connsiteX53" fmla="*/ 1288857 w 2932774"/>
              <a:gd name="connsiteY53" fmla="*/ 377431 h 2911576"/>
              <a:gd name="connsiteX54" fmla="*/ 1367154 w 2932774"/>
              <a:gd name="connsiteY54" fmla="*/ 0 h 2911576"/>
              <a:gd name="connsiteX55" fmla="*/ 1569597 w 2932774"/>
              <a:gd name="connsiteY55" fmla="*/ 0 h 2911576"/>
              <a:gd name="connsiteX56" fmla="*/ 1646698 w 2932774"/>
              <a:gd name="connsiteY56" fmla="*/ 371669 h 2911576"/>
              <a:gd name="connsiteX57" fmla="*/ 1803965 w 2932774"/>
              <a:gd name="connsiteY57" fmla="*/ 402316 h 2911576"/>
              <a:gd name="connsiteX58" fmla="*/ 2008116 w 2932774"/>
              <a:gd name="connsiteY58" fmla="*/ 486582 h 2911576"/>
              <a:gd name="connsiteX59" fmla="*/ 2055596 w 2932774"/>
              <a:gd name="connsiteY59" fmla="*/ 518765 h 291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2774" h="2911576">
                <a:moveTo>
                  <a:pt x="2094610" y="749566"/>
                </a:moveTo>
                <a:cubicBezTo>
                  <a:pt x="1683337" y="404466"/>
                  <a:pt x="1070173" y="458111"/>
                  <a:pt x="725074" y="869385"/>
                </a:cubicBezTo>
                <a:cubicBezTo>
                  <a:pt x="379974" y="1280659"/>
                  <a:pt x="433619" y="1893822"/>
                  <a:pt x="844892" y="2238922"/>
                </a:cubicBezTo>
                <a:cubicBezTo>
                  <a:pt x="1256166" y="2584021"/>
                  <a:pt x="1869330" y="2530377"/>
                  <a:pt x="2214429" y="2119103"/>
                </a:cubicBezTo>
                <a:cubicBezTo>
                  <a:pt x="2559529" y="1707829"/>
                  <a:pt x="2505884" y="1094665"/>
                  <a:pt x="2094610" y="749566"/>
                </a:cubicBezTo>
                <a:close/>
                <a:moveTo>
                  <a:pt x="2334142" y="298936"/>
                </a:moveTo>
                <a:lnTo>
                  <a:pt x="2489223" y="429064"/>
                </a:lnTo>
                <a:lnTo>
                  <a:pt x="2320667" y="742363"/>
                </a:lnTo>
                <a:lnTo>
                  <a:pt x="2354461" y="777201"/>
                </a:lnTo>
                <a:cubicBezTo>
                  <a:pt x="2435203" y="879773"/>
                  <a:pt x="2495636" y="994236"/>
                  <a:pt x="2535311" y="1114855"/>
                </a:cubicBezTo>
                <a:lnTo>
                  <a:pt x="2536967" y="1121826"/>
                </a:lnTo>
                <a:lnTo>
                  <a:pt x="2897593" y="1132603"/>
                </a:lnTo>
                <a:lnTo>
                  <a:pt x="2932774" y="1331966"/>
                </a:lnTo>
                <a:lnTo>
                  <a:pt x="2590256" y="1468461"/>
                </a:lnTo>
                <a:lnTo>
                  <a:pt x="2591629" y="1489431"/>
                </a:lnTo>
                <a:cubicBezTo>
                  <a:pt x="2589349" y="1616619"/>
                  <a:pt x="2565870" y="1744223"/>
                  <a:pt x="2520747" y="1866501"/>
                </a:cubicBezTo>
                <a:lnTo>
                  <a:pt x="2514437" y="1879930"/>
                </a:lnTo>
                <a:lnTo>
                  <a:pt x="2803260" y="2137440"/>
                </a:lnTo>
                <a:lnTo>
                  <a:pt x="2702039" y="2312761"/>
                </a:lnTo>
                <a:lnTo>
                  <a:pt x="2334283" y="2191277"/>
                </a:lnTo>
                <a:lnTo>
                  <a:pt x="2319995" y="2211637"/>
                </a:lnTo>
                <a:cubicBezTo>
                  <a:pt x="2243832" y="2302406"/>
                  <a:pt x="2156847" y="2378603"/>
                  <a:pt x="2062648" y="2439877"/>
                </a:cubicBezTo>
                <a:lnTo>
                  <a:pt x="2003075" y="2474637"/>
                </a:lnTo>
                <a:lnTo>
                  <a:pt x="2056587" y="2842337"/>
                </a:lnTo>
                <a:lnTo>
                  <a:pt x="1866354" y="2911576"/>
                </a:lnTo>
                <a:lnTo>
                  <a:pt x="1671448" y="2596242"/>
                </a:lnTo>
                <a:lnTo>
                  <a:pt x="1548242" y="2620265"/>
                </a:lnTo>
                <a:cubicBezTo>
                  <a:pt x="1476091" y="2627302"/>
                  <a:pt x="1403408" y="2627445"/>
                  <a:pt x="1331260" y="2620591"/>
                </a:cubicBezTo>
                <a:lnTo>
                  <a:pt x="1231810" y="2601211"/>
                </a:lnTo>
                <a:lnTo>
                  <a:pt x="1049067" y="2896869"/>
                </a:lnTo>
                <a:lnTo>
                  <a:pt x="858832" y="2827631"/>
                </a:lnTo>
                <a:lnTo>
                  <a:pt x="907780" y="2491308"/>
                </a:lnTo>
                <a:lnTo>
                  <a:pt x="816874" y="2436359"/>
                </a:lnTo>
                <a:cubicBezTo>
                  <a:pt x="785477" y="2415113"/>
                  <a:pt x="754881" y="2392053"/>
                  <a:pt x="725221" y="2367165"/>
                </a:cubicBezTo>
                <a:cubicBezTo>
                  <a:pt x="695562" y="2342277"/>
                  <a:pt x="667538" y="2316150"/>
                  <a:pt x="641163" y="2288921"/>
                </a:cubicBezTo>
                <a:lnTo>
                  <a:pt x="574277" y="2212385"/>
                </a:lnTo>
                <a:lnTo>
                  <a:pt x="268562" y="2313374"/>
                </a:lnTo>
                <a:lnTo>
                  <a:pt x="167340" y="2138053"/>
                </a:lnTo>
                <a:lnTo>
                  <a:pt x="411251" y="1920587"/>
                </a:lnTo>
                <a:lnTo>
                  <a:pt x="370408" y="1814340"/>
                </a:lnTo>
                <a:cubicBezTo>
                  <a:pt x="346310" y="1727013"/>
                  <a:pt x="332834" y="1636964"/>
                  <a:pt x="330144" y="1546283"/>
                </a:cubicBezTo>
                <a:lnTo>
                  <a:pt x="333010" y="1450313"/>
                </a:lnTo>
                <a:lnTo>
                  <a:pt x="0" y="1317659"/>
                </a:lnTo>
                <a:lnTo>
                  <a:pt x="35154" y="1118292"/>
                </a:lnTo>
                <a:lnTo>
                  <a:pt x="405289" y="1107180"/>
                </a:lnTo>
                <a:lnTo>
                  <a:pt x="444695" y="1011372"/>
                </a:lnTo>
                <a:cubicBezTo>
                  <a:pt x="485787" y="926536"/>
                  <a:pt x="537987" y="845252"/>
                  <a:pt x="601458" y="769611"/>
                </a:cubicBezTo>
                <a:lnTo>
                  <a:pt x="622589" y="747913"/>
                </a:lnTo>
                <a:lnTo>
                  <a:pt x="446039" y="419756"/>
                </a:lnTo>
                <a:lnTo>
                  <a:pt x="601120" y="289627"/>
                </a:lnTo>
                <a:lnTo>
                  <a:pt x="894887" y="521468"/>
                </a:lnTo>
                <a:lnTo>
                  <a:pt x="1005061" y="460695"/>
                </a:lnTo>
                <a:cubicBezTo>
                  <a:pt x="1055317" y="437563"/>
                  <a:pt x="1106924" y="418206"/>
                  <a:pt x="1159434" y="402668"/>
                </a:cubicBezTo>
                <a:lnTo>
                  <a:pt x="1288857" y="377431"/>
                </a:lnTo>
                <a:lnTo>
                  <a:pt x="1367154" y="0"/>
                </a:lnTo>
                <a:lnTo>
                  <a:pt x="1569597" y="0"/>
                </a:lnTo>
                <a:lnTo>
                  <a:pt x="1646698" y="371669"/>
                </a:lnTo>
                <a:lnTo>
                  <a:pt x="1803965" y="402316"/>
                </a:lnTo>
                <a:cubicBezTo>
                  <a:pt x="1873976" y="423270"/>
                  <a:pt x="1942381" y="451323"/>
                  <a:pt x="2008116" y="486582"/>
                </a:cubicBezTo>
                <a:lnTo>
                  <a:pt x="2055596" y="518765"/>
                </a:lnTo>
                <a:close/>
              </a:path>
            </a:pathLst>
          </a:custGeom>
          <a:solidFill>
            <a:srgbClr val="546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5063" name="文本框 6"/>
          <p:cNvSpPr txBox="1">
            <a:spLocks noChangeArrowheads="1"/>
          </p:cNvSpPr>
          <p:nvPr/>
        </p:nvSpPr>
        <p:spPr bwMode="auto">
          <a:xfrm>
            <a:off x="5197475" y="1514475"/>
            <a:ext cx="85725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100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标题</a:t>
            </a:r>
          </a:p>
        </p:txBody>
      </p:sp>
      <p:sp>
        <p:nvSpPr>
          <p:cNvPr id="45064" name="文本框 7"/>
          <p:cNvSpPr txBox="1">
            <a:spLocks noChangeArrowheads="1"/>
          </p:cNvSpPr>
          <p:nvPr/>
        </p:nvSpPr>
        <p:spPr bwMode="auto">
          <a:xfrm>
            <a:off x="4330700" y="2555875"/>
            <a:ext cx="857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标题</a:t>
            </a:r>
          </a:p>
        </p:txBody>
      </p:sp>
      <p:sp>
        <p:nvSpPr>
          <p:cNvPr id="45065" name="文本框 8"/>
          <p:cNvSpPr txBox="1">
            <a:spLocks noChangeArrowheads="1"/>
          </p:cNvSpPr>
          <p:nvPr/>
        </p:nvSpPr>
        <p:spPr bwMode="auto">
          <a:xfrm>
            <a:off x="3181350" y="1885950"/>
            <a:ext cx="85725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100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标题</a:t>
            </a:r>
          </a:p>
        </p:txBody>
      </p:sp>
      <p:sp>
        <p:nvSpPr>
          <p:cNvPr id="45066" name="文本框 9"/>
          <p:cNvSpPr txBox="1">
            <a:spLocks noChangeArrowheads="1"/>
          </p:cNvSpPr>
          <p:nvPr/>
        </p:nvSpPr>
        <p:spPr bwMode="auto">
          <a:xfrm>
            <a:off x="3351213" y="36957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标题</a:t>
            </a:r>
          </a:p>
        </p:txBody>
      </p:sp>
      <p:sp>
        <p:nvSpPr>
          <p:cNvPr id="45067" name="矩形 6"/>
          <p:cNvSpPr>
            <a:spLocks noChangeArrowheads="1"/>
          </p:cNvSpPr>
          <p:nvPr/>
        </p:nvSpPr>
        <p:spPr bwMode="auto">
          <a:xfrm>
            <a:off x="6251575" y="1504950"/>
            <a:ext cx="24352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45068" name="矩形 6"/>
          <p:cNvSpPr>
            <a:spLocks noChangeArrowheads="1"/>
          </p:cNvSpPr>
          <p:nvPr/>
        </p:nvSpPr>
        <p:spPr bwMode="auto">
          <a:xfrm>
            <a:off x="5780088" y="2951163"/>
            <a:ext cx="24352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45069" name="矩形 6"/>
          <p:cNvSpPr>
            <a:spLocks noChangeArrowheads="1"/>
          </p:cNvSpPr>
          <p:nvPr/>
        </p:nvSpPr>
        <p:spPr bwMode="auto">
          <a:xfrm>
            <a:off x="493713" y="3884613"/>
            <a:ext cx="24352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45070" name="矩形 6"/>
          <p:cNvSpPr>
            <a:spLocks noChangeArrowheads="1"/>
          </p:cNvSpPr>
          <p:nvPr/>
        </p:nvSpPr>
        <p:spPr bwMode="auto">
          <a:xfrm>
            <a:off x="493713" y="1885950"/>
            <a:ext cx="24352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CE3761E-33FC-435B-BC23-F43AB91AC0D0}"/>
              </a:ext>
            </a:extLst>
          </p:cNvPr>
          <p:cNvSpPr/>
          <p:nvPr/>
        </p:nvSpPr>
        <p:spPr>
          <a:xfrm>
            <a:off x="581025" y="1636713"/>
            <a:ext cx="2185988" cy="249237"/>
          </a:xfrm>
          <a:prstGeom prst="rect">
            <a:avLst/>
          </a:prstGeom>
          <a:solidFill>
            <a:srgbClr val="546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单击此处，添加副标题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1B3438D4-94E9-40B4-802C-117585137B1E}"/>
              </a:ext>
            </a:extLst>
          </p:cNvPr>
          <p:cNvSpPr/>
          <p:nvPr/>
        </p:nvSpPr>
        <p:spPr>
          <a:xfrm>
            <a:off x="581025" y="3665538"/>
            <a:ext cx="2185988" cy="249237"/>
          </a:xfrm>
          <a:prstGeom prst="rect">
            <a:avLst/>
          </a:pr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单击此处，添加副标题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8DB0FDB-359B-4FF3-89E6-1F2A03F9DF3B}"/>
              </a:ext>
            </a:extLst>
          </p:cNvPr>
          <p:cNvSpPr/>
          <p:nvPr/>
        </p:nvSpPr>
        <p:spPr>
          <a:xfrm>
            <a:off x="5867400" y="2649538"/>
            <a:ext cx="2187575" cy="249237"/>
          </a:xfrm>
          <a:prstGeom prst="rect">
            <a:avLst/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单击此处，添加副标题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D2186D6-40E2-422C-82C3-3782ECA16CBC}"/>
              </a:ext>
            </a:extLst>
          </p:cNvPr>
          <p:cNvSpPr/>
          <p:nvPr/>
        </p:nvSpPr>
        <p:spPr>
          <a:xfrm>
            <a:off x="6338888" y="1241425"/>
            <a:ext cx="2187575" cy="249238"/>
          </a:xfrm>
          <a:prstGeom prst="rect">
            <a:avLst/>
          </a:pr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单击此处，添加副标题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47107" name="직사각형 9"/>
          <p:cNvSpPr>
            <a:spLocks/>
          </p:cNvSpPr>
          <p:nvPr/>
        </p:nvSpPr>
        <p:spPr bwMode="auto">
          <a:xfrm>
            <a:off x="2301875" y="1301750"/>
            <a:ext cx="4237038" cy="711200"/>
          </a:xfrm>
          <a:custGeom>
            <a:avLst/>
            <a:gdLst>
              <a:gd name="T0" fmla="*/ 339214 w 5386417"/>
              <a:gd name="T1" fmla="*/ 0 h 904982"/>
              <a:gd name="T2" fmla="*/ 2230484 w 5386417"/>
              <a:gd name="T3" fmla="*/ 0 h 904982"/>
              <a:gd name="T4" fmla="*/ 2230484 w 5386417"/>
              <a:gd name="T5" fmla="*/ 1 h 904982"/>
              <a:gd name="T6" fmla="*/ 4237038 w 5386417"/>
              <a:gd name="T7" fmla="*/ 1 h 904982"/>
              <a:gd name="T8" fmla="*/ 4237038 w 5386417"/>
              <a:gd name="T9" fmla="*/ 711200 h 904982"/>
              <a:gd name="T10" fmla="*/ 2135199 w 5386417"/>
              <a:gd name="T11" fmla="*/ 711200 h 904982"/>
              <a:gd name="T12" fmla="*/ 2135199 w 5386417"/>
              <a:gd name="T13" fmla="*/ 711199 h 904982"/>
              <a:gd name="T14" fmla="*/ 339214 w 5386417"/>
              <a:gd name="T15" fmla="*/ 711199 h 904982"/>
              <a:gd name="T16" fmla="*/ 0 w 5386417"/>
              <a:gd name="T17" fmla="*/ 355600 h 904982"/>
              <a:gd name="T18" fmla="*/ 339214 w 5386417"/>
              <a:gd name="T19" fmla="*/ 0 h 9049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386417" h="904982">
                <a:moveTo>
                  <a:pt x="431232" y="0"/>
                </a:moveTo>
                <a:lnTo>
                  <a:pt x="2835546" y="0"/>
                </a:lnTo>
                <a:lnTo>
                  <a:pt x="2835546" y="1"/>
                </a:lnTo>
                <a:lnTo>
                  <a:pt x="5386417" y="1"/>
                </a:lnTo>
                <a:lnTo>
                  <a:pt x="5386417" y="904982"/>
                </a:lnTo>
                <a:lnTo>
                  <a:pt x="2714413" y="904982"/>
                </a:lnTo>
                <a:lnTo>
                  <a:pt x="2714413" y="904981"/>
                </a:lnTo>
                <a:lnTo>
                  <a:pt x="431232" y="904981"/>
                </a:lnTo>
                <a:lnTo>
                  <a:pt x="0" y="452491"/>
                </a:lnTo>
                <a:lnTo>
                  <a:pt x="431232" y="0"/>
                </a:lnTo>
                <a:close/>
              </a:path>
            </a:pathLst>
          </a:custGeom>
          <a:solidFill>
            <a:srgbClr val="546E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8" name="직사각형 11"/>
          <p:cNvSpPr>
            <a:spLocks/>
          </p:cNvSpPr>
          <p:nvPr/>
        </p:nvSpPr>
        <p:spPr bwMode="auto">
          <a:xfrm>
            <a:off x="4586288" y="1301750"/>
            <a:ext cx="2952750" cy="1914525"/>
          </a:xfrm>
          <a:custGeom>
            <a:avLst/>
            <a:gdLst>
              <a:gd name="T0" fmla="*/ 2007704 w 3753158"/>
              <a:gd name="T1" fmla="*/ 0 h 2433120"/>
              <a:gd name="T2" fmla="*/ 2952750 w 3753158"/>
              <a:gd name="T3" fmla="*/ 957263 h 2433120"/>
              <a:gd name="T4" fmla="*/ 2057134 w 3753158"/>
              <a:gd name="T5" fmla="*/ 1911455 h 2433120"/>
              <a:gd name="T6" fmla="*/ 2057134 w 3753158"/>
              <a:gd name="T7" fmla="*/ 1914525 h 2433120"/>
              <a:gd name="T8" fmla="*/ 2007704 w 3753158"/>
              <a:gd name="T9" fmla="*/ 1914525 h 2433120"/>
              <a:gd name="T10" fmla="*/ 0 w 3753158"/>
              <a:gd name="T11" fmla="*/ 1914525 h 2433120"/>
              <a:gd name="T12" fmla="*/ 0 w 3753158"/>
              <a:gd name="T13" fmla="*/ 1203072 h 2433120"/>
              <a:gd name="T14" fmla="*/ 2009925 w 3753158"/>
              <a:gd name="T15" fmla="*/ 1203072 h 2433120"/>
              <a:gd name="T16" fmla="*/ 2242363 w 3753158"/>
              <a:gd name="T17" fmla="*/ 957263 h 2433120"/>
              <a:gd name="T18" fmla="*/ 2007704 w 3753158"/>
              <a:gd name="T19" fmla="*/ 711137 h 2433120"/>
              <a:gd name="T20" fmla="*/ 2007704 w 3753158"/>
              <a:gd name="T21" fmla="*/ 0 h 243312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753158" h="2433120">
                <a:moveTo>
                  <a:pt x="2551937" y="0"/>
                </a:moveTo>
                <a:cubicBezTo>
                  <a:pt x="3216835" y="7941"/>
                  <a:pt x="3753158" y="549617"/>
                  <a:pt x="3753158" y="1216560"/>
                </a:cubicBezTo>
                <a:cubicBezTo>
                  <a:pt x="3753158" y="1862329"/>
                  <a:pt x="3250349" y="2390659"/>
                  <a:pt x="2614765" y="2429218"/>
                </a:cubicBezTo>
                <a:lnTo>
                  <a:pt x="2614765" y="2433120"/>
                </a:lnTo>
                <a:lnTo>
                  <a:pt x="2551937" y="2433120"/>
                </a:lnTo>
                <a:lnTo>
                  <a:pt x="0" y="2433120"/>
                </a:lnTo>
                <a:lnTo>
                  <a:pt x="0" y="1528953"/>
                </a:lnTo>
                <a:lnTo>
                  <a:pt x="2554760" y="1528953"/>
                </a:lnTo>
                <a:cubicBezTo>
                  <a:pt x="2719614" y="1520567"/>
                  <a:pt x="2850205" y="1383814"/>
                  <a:pt x="2850205" y="1216560"/>
                </a:cubicBezTo>
                <a:cubicBezTo>
                  <a:pt x="2850205" y="1048348"/>
                  <a:pt x="2718114" y="910988"/>
                  <a:pt x="2551937" y="903765"/>
                </a:cubicBezTo>
                <a:lnTo>
                  <a:pt x="2551937" y="0"/>
                </a:lnTo>
                <a:close/>
              </a:path>
            </a:pathLst>
          </a:custGeom>
          <a:solidFill>
            <a:srgbClr val="5EC6D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9" name="직사각형 14"/>
          <p:cNvSpPr>
            <a:spLocks/>
          </p:cNvSpPr>
          <p:nvPr/>
        </p:nvSpPr>
        <p:spPr bwMode="auto">
          <a:xfrm>
            <a:off x="2579688" y="3725863"/>
            <a:ext cx="4237037" cy="712787"/>
          </a:xfrm>
          <a:custGeom>
            <a:avLst/>
            <a:gdLst>
              <a:gd name="T0" fmla="*/ 0 w 5386416"/>
              <a:gd name="T1" fmla="*/ 0 h 904981"/>
              <a:gd name="T2" fmla="*/ 1583434 w 5386416"/>
              <a:gd name="T3" fmla="*/ 0 h 904981"/>
              <a:gd name="T4" fmla="*/ 1952800 w 5386416"/>
              <a:gd name="T5" fmla="*/ 0 h 904981"/>
              <a:gd name="T6" fmla="*/ 3897823 w 5386416"/>
              <a:gd name="T7" fmla="*/ 0 h 904981"/>
              <a:gd name="T8" fmla="*/ 4237037 w 5386416"/>
              <a:gd name="T9" fmla="*/ 356394 h 904981"/>
              <a:gd name="T10" fmla="*/ 3897823 w 5386416"/>
              <a:gd name="T11" fmla="*/ 712787 h 904981"/>
              <a:gd name="T12" fmla="*/ 1952800 w 5386416"/>
              <a:gd name="T13" fmla="*/ 712787 h 904981"/>
              <a:gd name="T14" fmla="*/ 1583434 w 5386416"/>
              <a:gd name="T15" fmla="*/ 712787 h 904981"/>
              <a:gd name="T16" fmla="*/ 0 w 5386416"/>
              <a:gd name="T17" fmla="*/ 712787 h 904981"/>
              <a:gd name="T18" fmla="*/ 0 w 5386416"/>
              <a:gd name="T19" fmla="*/ 0 h 9049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386416" h="904981">
                <a:moveTo>
                  <a:pt x="0" y="0"/>
                </a:moveTo>
                <a:lnTo>
                  <a:pt x="2012972" y="0"/>
                </a:lnTo>
                <a:lnTo>
                  <a:pt x="2482535" y="0"/>
                </a:lnTo>
                <a:lnTo>
                  <a:pt x="4955184" y="0"/>
                </a:lnTo>
                <a:lnTo>
                  <a:pt x="5386416" y="452491"/>
                </a:lnTo>
                <a:lnTo>
                  <a:pt x="4955184" y="904981"/>
                </a:lnTo>
                <a:lnTo>
                  <a:pt x="2482535" y="904981"/>
                </a:lnTo>
                <a:lnTo>
                  <a:pt x="2012972" y="904981"/>
                </a:lnTo>
                <a:lnTo>
                  <a:pt x="0" y="904981"/>
                </a:lnTo>
                <a:lnTo>
                  <a:pt x="0" y="0"/>
                </a:lnTo>
                <a:close/>
              </a:path>
            </a:pathLst>
          </a:custGeom>
          <a:solidFill>
            <a:srgbClr val="F26D6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0" name="도넛 4"/>
          <p:cNvSpPr>
            <a:spLocks/>
          </p:cNvSpPr>
          <p:nvPr/>
        </p:nvSpPr>
        <p:spPr bwMode="auto">
          <a:xfrm flipH="1">
            <a:off x="1585913" y="2505075"/>
            <a:ext cx="2951162" cy="1933575"/>
          </a:xfrm>
          <a:custGeom>
            <a:avLst/>
            <a:gdLst>
              <a:gd name="T0" fmla="*/ 2006461 w 3752507"/>
              <a:gd name="T1" fmla="*/ 0 h 2458293"/>
              <a:gd name="T2" fmla="*/ 2006461 w 3752507"/>
              <a:gd name="T3" fmla="*/ 1 h 2458293"/>
              <a:gd name="T4" fmla="*/ 0 w 3752507"/>
              <a:gd name="T5" fmla="*/ 1 h 2458293"/>
              <a:gd name="T6" fmla="*/ 0 w 3752507"/>
              <a:gd name="T7" fmla="*/ 718896 h 2458293"/>
              <a:gd name="T8" fmla="*/ 2011211 w 3752507"/>
              <a:gd name="T9" fmla="*/ 718896 h 2458293"/>
              <a:gd name="T10" fmla="*/ 2241033 w 3752507"/>
              <a:gd name="T11" fmla="*/ 966788 h 2458293"/>
              <a:gd name="T12" fmla="*/ 2006461 w 3752507"/>
              <a:gd name="T13" fmla="*/ 1215363 h 2458293"/>
              <a:gd name="T14" fmla="*/ 2006461 w 3752507"/>
              <a:gd name="T15" fmla="*/ 1933575 h 2458293"/>
              <a:gd name="T16" fmla="*/ 2951162 w 3752507"/>
              <a:gd name="T17" fmla="*/ 966788 h 2458293"/>
              <a:gd name="T18" fmla="*/ 2028979 w 3752507"/>
              <a:gd name="T19" fmla="*/ 1413 h 2458293"/>
              <a:gd name="T20" fmla="*/ 2028979 w 3752507"/>
              <a:gd name="T21" fmla="*/ 1 h 2458293"/>
              <a:gd name="T22" fmla="*/ 2006473 w 3752507"/>
              <a:gd name="T23" fmla="*/ 1 h 2458293"/>
              <a:gd name="T24" fmla="*/ 2006461 w 3752507"/>
              <a:gd name="T25" fmla="*/ 0 h 245829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752507" h="2458293">
                <a:moveTo>
                  <a:pt x="2551286" y="0"/>
                </a:moveTo>
                <a:lnTo>
                  <a:pt x="2551286" y="1"/>
                </a:lnTo>
                <a:lnTo>
                  <a:pt x="0" y="1"/>
                </a:lnTo>
                <a:lnTo>
                  <a:pt x="0" y="913984"/>
                </a:lnTo>
                <a:lnTo>
                  <a:pt x="2557326" y="913984"/>
                </a:lnTo>
                <a:cubicBezTo>
                  <a:pt x="2720670" y="923808"/>
                  <a:pt x="2849553" y="1061270"/>
                  <a:pt x="2849553" y="1229147"/>
                </a:cubicBezTo>
                <a:cubicBezTo>
                  <a:pt x="2849553" y="1399099"/>
                  <a:pt x="2717462" y="1537881"/>
                  <a:pt x="2551286" y="1545178"/>
                </a:cubicBezTo>
                <a:lnTo>
                  <a:pt x="2551286" y="2458293"/>
                </a:lnTo>
                <a:cubicBezTo>
                  <a:pt x="3216184" y="2450270"/>
                  <a:pt x="3752507" y="1902989"/>
                  <a:pt x="3752507" y="1229147"/>
                </a:cubicBezTo>
                <a:cubicBezTo>
                  <a:pt x="3752507" y="565018"/>
                  <a:pt x="3231535" y="23828"/>
                  <a:pt x="2579919" y="1797"/>
                </a:cubicBezTo>
                <a:lnTo>
                  <a:pt x="2579919" y="1"/>
                </a:lnTo>
                <a:lnTo>
                  <a:pt x="2551302" y="1"/>
                </a:lnTo>
                <a:lnTo>
                  <a:pt x="2551286" y="0"/>
                </a:lnTo>
                <a:close/>
              </a:path>
            </a:pathLst>
          </a:custGeom>
          <a:solidFill>
            <a:srgbClr val="F8841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1" name="텍스트 개체 틀 3"/>
          <p:cNvSpPr txBox="1">
            <a:spLocks/>
          </p:cNvSpPr>
          <p:nvPr/>
        </p:nvSpPr>
        <p:spPr bwMode="auto">
          <a:xfrm>
            <a:off x="2724150" y="1371600"/>
            <a:ext cx="6842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28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Tahoma" pitchFamily="34" charset="0"/>
                <a:sym typeface="华文细黑" pitchFamily="2" charset="-122"/>
              </a:rPr>
              <a:t>01.</a:t>
            </a:r>
            <a:endParaRPr lang="ko-KR" altLang="en-US" sz="2800" b="1">
              <a:solidFill>
                <a:schemeClr val="bg1"/>
              </a:solidFill>
              <a:latin typeface="华文细黑" pitchFamily="2" charset="-122"/>
              <a:ea typeface="Malgun Gothic" pitchFamily="34" charset="-127"/>
              <a:cs typeface="Tahoma" pitchFamily="34" charset="0"/>
              <a:sym typeface="华文细黑" pitchFamily="2" charset="-12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FB01783C-AD7F-4E7C-8934-D70465FE9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350" y="1439362"/>
            <a:ext cx="271560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algn="l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Tahoma" pitchFamily="34" charset="0"/>
                <a:sym typeface="华文细黑" panose="02010600040101010101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47113" name="텍스트 개체 틀 3"/>
          <p:cNvSpPr txBox="1">
            <a:spLocks/>
          </p:cNvSpPr>
          <p:nvPr/>
        </p:nvSpPr>
        <p:spPr bwMode="auto">
          <a:xfrm>
            <a:off x="4654550" y="257810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28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Tahoma" pitchFamily="34" charset="0"/>
                <a:sym typeface="华文细黑" pitchFamily="2" charset="-122"/>
              </a:rPr>
              <a:t>02.</a:t>
            </a:r>
            <a:endParaRPr lang="ko-KR" altLang="en-US" sz="2800" b="1">
              <a:solidFill>
                <a:schemeClr val="bg1"/>
              </a:solidFill>
              <a:latin typeface="华文细黑" pitchFamily="2" charset="-122"/>
              <a:ea typeface="Malgun Gothic" pitchFamily="34" charset="-127"/>
              <a:cs typeface="Tahoma" pitchFamily="34" charset="0"/>
              <a:sym typeface="华文细黑" pitchFamily="2" charset="-122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B29684E7-972B-4406-8BAE-3B8EAFB10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38" y="2612668"/>
            <a:ext cx="1790503" cy="58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600">
                <a:solidFill>
                  <a:schemeClr val="bg1"/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zh-CN" altLang="en-US" sz="105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47115" name="텍스트 개체 틀 3"/>
          <p:cNvSpPr txBox="1">
            <a:spLocks/>
          </p:cNvSpPr>
          <p:nvPr/>
        </p:nvSpPr>
        <p:spPr bwMode="auto">
          <a:xfrm>
            <a:off x="2190750" y="257810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28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Tahoma" pitchFamily="34" charset="0"/>
                <a:sym typeface="华文细黑" pitchFamily="2" charset="-122"/>
              </a:rPr>
              <a:t>03.</a:t>
            </a:r>
            <a:endParaRPr lang="ko-KR" altLang="en-US" sz="2800" b="1">
              <a:solidFill>
                <a:schemeClr val="bg1"/>
              </a:solidFill>
              <a:latin typeface="华文细黑" pitchFamily="2" charset="-122"/>
              <a:ea typeface="Malgun Gothic" pitchFamily="34" charset="-127"/>
              <a:cs typeface="Tahoma" pitchFamily="34" charset="0"/>
              <a:sym typeface="华文细黑" pitchFamily="2" charset="-122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724F27DD-9ECA-4733-8BF8-08465BA9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486" y="2612668"/>
            <a:ext cx="1506194" cy="58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schemeClr val="bg1"/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zh-CN" altLang="en-US" sz="105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47117" name="텍스트 개체 틀 3"/>
          <p:cNvSpPr txBox="1">
            <a:spLocks/>
          </p:cNvSpPr>
          <p:nvPr/>
        </p:nvSpPr>
        <p:spPr bwMode="auto">
          <a:xfrm>
            <a:off x="2757488" y="3797300"/>
            <a:ext cx="684212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28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Tahoma" pitchFamily="34" charset="0"/>
                <a:sym typeface="华文细黑" pitchFamily="2" charset="-122"/>
              </a:rPr>
              <a:t>04.</a:t>
            </a:r>
            <a:endParaRPr lang="ko-KR" altLang="en-US" sz="2800" b="1">
              <a:solidFill>
                <a:schemeClr val="bg1"/>
              </a:solidFill>
              <a:latin typeface="华文细黑" pitchFamily="2" charset="-122"/>
              <a:ea typeface="Malgun Gothic" pitchFamily="34" charset="-127"/>
              <a:cs typeface="Tahoma" pitchFamily="34" charset="0"/>
              <a:sym typeface="华文细黑" pitchFamily="2" charset="-122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DD16C265-1C53-4EAC-90AD-853081EBF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21" y="3864610"/>
            <a:ext cx="271560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600">
                <a:solidFill>
                  <a:schemeClr val="bg1"/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zh-CN" altLang="en-US" sz="12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感谢您选择千库网作品，单击添加文字内容，言简意赅不罗嗦。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11F6CFC-5F32-4F93-A9F1-C00EFFA2529D}"/>
              </a:ext>
            </a:extLst>
          </p:cNvPr>
          <p:cNvGrpSpPr/>
          <p:nvPr/>
        </p:nvGrpSpPr>
        <p:grpSpPr>
          <a:xfrm>
            <a:off x="1258618" y="2763882"/>
            <a:ext cx="916781" cy="1154907"/>
            <a:chOff x="193675" y="3179763"/>
            <a:chExt cx="1222375" cy="1539876"/>
          </a:xfrm>
          <a:solidFill>
            <a:srgbClr val="595959"/>
          </a:solidFill>
        </p:grpSpPr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xmlns="" id="{F466CD5E-D4E2-47D8-8770-69A8E1181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" y="3179763"/>
              <a:ext cx="349250" cy="349250"/>
            </a:xfrm>
            <a:custGeom>
              <a:avLst/>
              <a:gdLst>
                <a:gd name="T0" fmla="*/ 12 w 198"/>
                <a:gd name="T1" fmla="*/ 78 h 198"/>
                <a:gd name="T2" fmla="*/ 79 w 198"/>
                <a:gd name="T3" fmla="*/ 186 h 198"/>
                <a:gd name="T4" fmla="*/ 187 w 198"/>
                <a:gd name="T5" fmla="*/ 119 h 198"/>
                <a:gd name="T6" fmla="*/ 120 w 198"/>
                <a:gd name="T7" fmla="*/ 11 h 198"/>
                <a:gd name="T8" fmla="*/ 12 w 198"/>
                <a:gd name="T9" fmla="*/ 7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12" y="78"/>
                  </a:moveTo>
                  <a:cubicBezTo>
                    <a:pt x="0" y="127"/>
                    <a:pt x="30" y="175"/>
                    <a:pt x="79" y="186"/>
                  </a:cubicBezTo>
                  <a:cubicBezTo>
                    <a:pt x="127" y="198"/>
                    <a:pt x="176" y="168"/>
                    <a:pt x="187" y="119"/>
                  </a:cubicBezTo>
                  <a:cubicBezTo>
                    <a:pt x="198" y="71"/>
                    <a:pt x="168" y="22"/>
                    <a:pt x="120" y="11"/>
                  </a:cubicBezTo>
                  <a:cubicBezTo>
                    <a:pt x="71" y="0"/>
                    <a:pt x="23" y="30"/>
                    <a:pt x="12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xmlns="" id="{76859004-4378-46E0-A393-B369F67E9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675" y="3514726"/>
              <a:ext cx="1222375" cy="1204913"/>
            </a:xfrm>
            <a:custGeom>
              <a:avLst/>
              <a:gdLst>
                <a:gd name="T0" fmla="*/ 586 w 695"/>
                <a:gd name="T1" fmla="*/ 97 h 685"/>
                <a:gd name="T2" fmla="*/ 547 w 695"/>
                <a:gd name="T3" fmla="*/ 140 h 685"/>
                <a:gd name="T4" fmla="*/ 498 w 695"/>
                <a:gd name="T5" fmla="*/ 140 h 685"/>
                <a:gd name="T6" fmla="*/ 430 w 695"/>
                <a:gd name="T7" fmla="*/ 151 h 685"/>
                <a:gd name="T8" fmla="*/ 347 w 695"/>
                <a:gd name="T9" fmla="*/ 89 h 685"/>
                <a:gd name="T10" fmla="*/ 332 w 695"/>
                <a:gd name="T11" fmla="*/ 60 h 685"/>
                <a:gd name="T12" fmla="*/ 331 w 695"/>
                <a:gd name="T13" fmla="*/ 58 h 685"/>
                <a:gd name="T14" fmla="*/ 290 w 695"/>
                <a:gd name="T15" fmla="*/ 3 h 685"/>
                <a:gd name="T16" fmla="*/ 246 w 695"/>
                <a:gd name="T17" fmla="*/ 1 h 685"/>
                <a:gd name="T18" fmla="*/ 81 w 695"/>
                <a:gd name="T19" fmla="*/ 98 h 685"/>
                <a:gd name="T20" fmla="*/ 65 w 695"/>
                <a:gd name="T21" fmla="*/ 263 h 685"/>
                <a:gd name="T22" fmla="*/ 101 w 695"/>
                <a:gd name="T23" fmla="*/ 290 h 685"/>
                <a:gd name="T24" fmla="*/ 125 w 695"/>
                <a:gd name="T25" fmla="*/ 202 h 685"/>
                <a:gd name="T26" fmla="*/ 184 w 695"/>
                <a:gd name="T27" fmla="*/ 78 h 685"/>
                <a:gd name="T28" fmla="*/ 176 w 695"/>
                <a:gd name="T29" fmla="*/ 329 h 685"/>
                <a:gd name="T30" fmla="*/ 153 w 695"/>
                <a:gd name="T31" fmla="*/ 458 h 685"/>
                <a:gd name="T32" fmla="*/ 12 w 695"/>
                <a:gd name="T33" fmla="*/ 640 h 685"/>
                <a:gd name="T34" fmla="*/ 244 w 695"/>
                <a:gd name="T35" fmla="*/ 500 h 685"/>
                <a:gd name="T36" fmla="*/ 299 w 695"/>
                <a:gd name="T37" fmla="*/ 455 h 685"/>
                <a:gd name="T38" fmla="*/ 298 w 695"/>
                <a:gd name="T39" fmla="*/ 618 h 685"/>
                <a:gd name="T40" fmla="*/ 345 w 695"/>
                <a:gd name="T41" fmla="*/ 685 h 685"/>
                <a:gd name="T42" fmla="*/ 415 w 695"/>
                <a:gd name="T43" fmla="*/ 530 h 685"/>
                <a:gd name="T44" fmla="*/ 306 w 695"/>
                <a:gd name="T45" fmla="*/ 307 h 685"/>
                <a:gd name="T46" fmla="*/ 316 w 695"/>
                <a:gd name="T47" fmla="*/ 155 h 685"/>
                <a:gd name="T48" fmla="*/ 430 w 695"/>
                <a:gd name="T49" fmla="*/ 215 h 685"/>
                <a:gd name="T50" fmla="*/ 481 w 695"/>
                <a:gd name="T51" fmla="*/ 205 h 685"/>
                <a:gd name="T52" fmla="*/ 505 w 695"/>
                <a:gd name="T53" fmla="*/ 226 h 685"/>
                <a:gd name="T54" fmla="*/ 495 w 695"/>
                <a:gd name="T55" fmla="*/ 284 h 685"/>
                <a:gd name="T56" fmla="*/ 614 w 695"/>
                <a:gd name="T57" fmla="*/ 324 h 685"/>
                <a:gd name="T58" fmla="*/ 683 w 695"/>
                <a:gd name="T59" fmla="*/ 144 h 685"/>
                <a:gd name="T60" fmla="*/ 506 w 695"/>
                <a:gd name="T61" fmla="*/ 214 h 685"/>
                <a:gd name="T62" fmla="*/ 499 w 695"/>
                <a:gd name="T63" fmla="*/ 197 h 685"/>
                <a:gd name="T64" fmla="*/ 509 w 695"/>
                <a:gd name="T65" fmla="*/ 148 h 685"/>
                <a:gd name="T66" fmla="*/ 542 w 695"/>
                <a:gd name="T67" fmla="*/ 151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5" h="685">
                  <a:moveTo>
                    <a:pt x="683" y="144"/>
                  </a:moveTo>
                  <a:cubicBezTo>
                    <a:pt x="586" y="97"/>
                    <a:pt x="586" y="97"/>
                    <a:pt x="586" y="97"/>
                  </a:cubicBezTo>
                  <a:cubicBezTo>
                    <a:pt x="578" y="93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40"/>
                    <a:pt x="545" y="139"/>
                    <a:pt x="543" y="138"/>
                  </a:cubicBezTo>
                  <a:cubicBezTo>
                    <a:pt x="528" y="131"/>
                    <a:pt x="512" y="132"/>
                    <a:pt x="498" y="140"/>
                  </a:cubicBezTo>
                  <a:cubicBezTo>
                    <a:pt x="490" y="136"/>
                    <a:pt x="479" y="135"/>
                    <a:pt x="470" y="140"/>
                  </a:cubicBezTo>
                  <a:cubicBezTo>
                    <a:pt x="454" y="148"/>
                    <a:pt x="441" y="151"/>
                    <a:pt x="430" y="151"/>
                  </a:cubicBezTo>
                  <a:cubicBezTo>
                    <a:pt x="416" y="151"/>
                    <a:pt x="404" y="146"/>
                    <a:pt x="392" y="139"/>
                  </a:cubicBezTo>
                  <a:cubicBezTo>
                    <a:pt x="374" y="127"/>
                    <a:pt x="358" y="106"/>
                    <a:pt x="347" y="89"/>
                  </a:cubicBezTo>
                  <a:cubicBezTo>
                    <a:pt x="342" y="80"/>
                    <a:pt x="338" y="72"/>
                    <a:pt x="335" y="66"/>
                  </a:cubicBezTo>
                  <a:cubicBezTo>
                    <a:pt x="334" y="63"/>
                    <a:pt x="333" y="61"/>
                    <a:pt x="332" y="60"/>
                  </a:cubicBezTo>
                  <a:cubicBezTo>
                    <a:pt x="332" y="59"/>
                    <a:pt x="332" y="58"/>
                    <a:pt x="332" y="58"/>
                  </a:cubicBezTo>
                  <a:cubicBezTo>
                    <a:pt x="331" y="58"/>
                    <a:pt x="331" y="58"/>
                    <a:pt x="331" y="58"/>
                  </a:cubicBezTo>
                  <a:cubicBezTo>
                    <a:pt x="331" y="57"/>
                    <a:pt x="330" y="56"/>
                    <a:pt x="330" y="54"/>
                  </a:cubicBezTo>
                  <a:cubicBezTo>
                    <a:pt x="325" y="29"/>
                    <a:pt x="311" y="8"/>
                    <a:pt x="290" y="3"/>
                  </a:cubicBezTo>
                  <a:cubicBezTo>
                    <a:pt x="282" y="1"/>
                    <a:pt x="272" y="0"/>
                    <a:pt x="263" y="2"/>
                  </a:cubicBezTo>
                  <a:cubicBezTo>
                    <a:pt x="258" y="1"/>
                    <a:pt x="253" y="1"/>
                    <a:pt x="246" y="1"/>
                  </a:cubicBezTo>
                  <a:cubicBezTo>
                    <a:pt x="218" y="1"/>
                    <a:pt x="173" y="6"/>
                    <a:pt x="132" y="35"/>
                  </a:cubicBezTo>
                  <a:cubicBezTo>
                    <a:pt x="112" y="49"/>
                    <a:pt x="93" y="70"/>
                    <a:pt x="81" y="98"/>
                  </a:cubicBezTo>
                  <a:cubicBezTo>
                    <a:pt x="68" y="126"/>
                    <a:pt x="60" y="160"/>
                    <a:pt x="61" y="202"/>
                  </a:cubicBezTo>
                  <a:cubicBezTo>
                    <a:pt x="61" y="220"/>
                    <a:pt x="62" y="241"/>
                    <a:pt x="65" y="263"/>
                  </a:cubicBezTo>
                  <a:cubicBezTo>
                    <a:pt x="67" y="279"/>
                    <a:pt x="81" y="291"/>
                    <a:pt x="97" y="291"/>
                  </a:cubicBezTo>
                  <a:cubicBezTo>
                    <a:pt x="98" y="291"/>
                    <a:pt x="100" y="290"/>
                    <a:pt x="101" y="290"/>
                  </a:cubicBezTo>
                  <a:cubicBezTo>
                    <a:pt x="119" y="288"/>
                    <a:pt x="131" y="272"/>
                    <a:pt x="129" y="254"/>
                  </a:cubicBezTo>
                  <a:cubicBezTo>
                    <a:pt x="126" y="235"/>
                    <a:pt x="125" y="217"/>
                    <a:pt x="125" y="202"/>
                  </a:cubicBezTo>
                  <a:cubicBezTo>
                    <a:pt x="125" y="167"/>
                    <a:pt x="130" y="143"/>
                    <a:pt x="139" y="125"/>
                  </a:cubicBezTo>
                  <a:cubicBezTo>
                    <a:pt x="150" y="100"/>
                    <a:pt x="166" y="87"/>
                    <a:pt x="184" y="78"/>
                  </a:cubicBezTo>
                  <a:cubicBezTo>
                    <a:pt x="159" y="155"/>
                    <a:pt x="153" y="207"/>
                    <a:pt x="163" y="294"/>
                  </a:cubicBezTo>
                  <a:cubicBezTo>
                    <a:pt x="166" y="308"/>
                    <a:pt x="171" y="320"/>
                    <a:pt x="176" y="329"/>
                  </a:cubicBezTo>
                  <a:cubicBezTo>
                    <a:pt x="177" y="333"/>
                    <a:pt x="177" y="339"/>
                    <a:pt x="177" y="346"/>
                  </a:cubicBezTo>
                  <a:cubicBezTo>
                    <a:pt x="177" y="372"/>
                    <a:pt x="173" y="416"/>
                    <a:pt x="153" y="458"/>
                  </a:cubicBezTo>
                  <a:cubicBezTo>
                    <a:pt x="133" y="500"/>
                    <a:pt x="100" y="542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5"/>
                    <a:pt x="53" y="676"/>
                    <a:pt x="78" y="664"/>
                  </a:cubicBezTo>
                  <a:cubicBezTo>
                    <a:pt x="165" y="623"/>
                    <a:pt x="217" y="560"/>
                    <a:pt x="244" y="500"/>
                  </a:cubicBezTo>
                  <a:cubicBezTo>
                    <a:pt x="258" y="469"/>
                    <a:pt x="266" y="438"/>
                    <a:pt x="271" y="411"/>
                  </a:cubicBezTo>
                  <a:cubicBezTo>
                    <a:pt x="282" y="424"/>
                    <a:pt x="292" y="438"/>
                    <a:pt x="299" y="455"/>
                  </a:cubicBezTo>
                  <a:cubicBezTo>
                    <a:pt x="309" y="476"/>
                    <a:pt x="315" y="500"/>
                    <a:pt x="315" y="530"/>
                  </a:cubicBezTo>
                  <a:cubicBezTo>
                    <a:pt x="315" y="555"/>
                    <a:pt x="311" y="584"/>
                    <a:pt x="298" y="618"/>
                  </a:cubicBezTo>
                  <a:cubicBezTo>
                    <a:pt x="289" y="644"/>
                    <a:pt x="303" y="672"/>
                    <a:pt x="329" y="682"/>
                  </a:cubicBezTo>
                  <a:cubicBezTo>
                    <a:pt x="334" y="684"/>
                    <a:pt x="340" y="685"/>
                    <a:pt x="345" y="685"/>
                  </a:cubicBezTo>
                  <a:cubicBezTo>
                    <a:pt x="366" y="685"/>
                    <a:pt x="385" y="672"/>
                    <a:pt x="393" y="652"/>
                  </a:cubicBezTo>
                  <a:cubicBezTo>
                    <a:pt x="408" y="608"/>
                    <a:pt x="415" y="567"/>
                    <a:pt x="415" y="530"/>
                  </a:cubicBezTo>
                  <a:cubicBezTo>
                    <a:pt x="415" y="484"/>
                    <a:pt x="405" y="443"/>
                    <a:pt x="388" y="410"/>
                  </a:cubicBezTo>
                  <a:cubicBezTo>
                    <a:pt x="366" y="363"/>
                    <a:pt x="334" y="329"/>
                    <a:pt x="306" y="307"/>
                  </a:cubicBezTo>
                  <a:cubicBezTo>
                    <a:pt x="306" y="306"/>
                    <a:pt x="306" y="305"/>
                    <a:pt x="306" y="304"/>
                  </a:cubicBezTo>
                  <a:cubicBezTo>
                    <a:pt x="300" y="256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2"/>
                  </a:cubicBezTo>
                  <a:cubicBezTo>
                    <a:pt x="376" y="205"/>
                    <a:pt x="402" y="215"/>
                    <a:pt x="430" y="2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47" y="215"/>
                    <a:pt x="463" y="212"/>
                    <a:pt x="481" y="205"/>
                  </a:cubicBezTo>
                  <a:cubicBezTo>
                    <a:pt x="485" y="213"/>
                    <a:pt x="492" y="220"/>
                    <a:pt x="501" y="224"/>
                  </a:cubicBezTo>
                  <a:cubicBezTo>
                    <a:pt x="503" y="225"/>
                    <a:pt x="504" y="226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80"/>
                    <a:pt x="495" y="284"/>
                  </a:cubicBezTo>
                  <a:cubicBezTo>
                    <a:pt x="592" y="331"/>
                    <a:pt x="592" y="331"/>
                    <a:pt x="592" y="331"/>
                  </a:cubicBezTo>
                  <a:cubicBezTo>
                    <a:pt x="600" y="335"/>
                    <a:pt x="610" y="332"/>
                    <a:pt x="614" y="324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8"/>
                    <a:pt x="691" y="148"/>
                    <a:pt x="683" y="144"/>
                  </a:cubicBezTo>
                  <a:close/>
                  <a:moveTo>
                    <a:pt x="511" y="215"/>
                  </a:moveTo>
                  <a:cubicBezTo>
                    <a:pt x="509" y="215"/>
                    <a:pt x="508" y="214"/>
                    <a:pt x="506" y="214"/>
                  </a:cubicBezTo>
                  <a:cubicBezTo>
                    <a:pt x="500" y="211"/>
                    <a:pt x="495" y="206"/>
                    <a:pt x="492" y="201"/>
                  </a:cubicBezTo>
                  <a:cubicBezTo>
                    <a:pt x="494" y="199"/>
                    <a:pt x="497" y="198"/>
                    <a:pt x="499" y="197"/>
                  </a:cubicBezTo>
                  <a:cubicBezTo>
                    <a:pt x="515" y="189"/>
                    <a:pt x="521" y="170"/>
                    <a:pt x="513" y="154"/>
                  </a:cubicBezTo>
                  <a:cubicBezTo>
                    <a:pt x="512" y="152"/>
                    <a:pt x="511" y="150"/>
                    <a:pt x="509" y="148"/>
                  </a:cubicBezTo>
                  <a:cubicBezTo>
                    <a:pt x="518" y="144"/>
                    <a:pt x="529" y="144"/>
                    <a:pt x="538" y="149"/>
                  </a:cubicBezTo>
                  <a:cubicBezTo>
                    <a:pt x="539" y="150"/>
                    <a:pt x="541" y="150"/>
                    <a:pt x="542" y="151"/>
                  </a:cubicBezTo>
                  <a:lnTo>
                    <a:pt x="511" y="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F83A926-2BA2-4B51-878B-B480F5F7C92E}"/>
              </a:ext>
            </a:extLst>
          </p:cNvPr>
          <p:cNvGrpSpPr/>
          <p:nvPr/>
        </p:nvGrpSpPr>
        <p:grpSpPr>
          <a:xfrm>
            <a:off x="7010240" y="3349558"/>
            <a:ext cx="560784" cy="1210865"/>
            <a:chOff x="1722438" y="3105151"/>
            <a:chExt cx="747712" cy="1614487"/>
          </a:xfrm>
          <a:solidFill>
            <a:srgbClr val="595959"/>
          </a:solidFill>
        </p:grpSpPr>
        <p:sp>
          <p:nvSpPr>
            <p:cNvPr id="19" name="Freeform 31">
              <a:extLst>
                <a:ext uri="{FF2B5EF4-FFF2-40B4-BE49-F238E27FC236}">
                  <a16:creationId xmlns:a16="http://schemas.microsoft.com/office/drawing/2014/main" xmlns="" id="{19099904-6F0C-4FDE-87F0-D0A512C9D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105151"/>
              <a:ext cx="347662" cy="347663"/>
            </a:xfrm>
            <a:custGeom>
              <a:avLst/>
              <a:gdLst>
                <a:gd name="T0" fmla="*/ 11 w 198"/>
                <a:gd name="T1" fmla="*/ 79 h 198"/>
                <a:gd name="T2" fmla="*/ 79 w 198"/>
                <a:gd name="T3" fmla="*/ 187 h 198"/>
                <a:gd name="T4" fmla="*/ 187 w 198"/>
                <a:gd name="T5" fmla="*/ 120 h 198"/>
                <a:gd name="T6" fmla="*/ 119 w 198"/>
                <a:gd name="T7" fmla="*/ 12 h 198"/>
                <a:gd name="T8" fmla="*/ 11 w 198"/>
                <a:gd name="T9" fmla="*/ 7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11" y="79"/>
                  </a:moveTo>
                  <a:cubicBezTo>
                    <a:pt x="0" y="127"/>
                    <a:pt x="30" y="176"/>
                    <a:pt x="79" y="187"/>
                  </a:cubicBezTo>
                  <a:cubicBezTo>
                    <a:pt x="127" y="198"/>
                    <a:pt x="175" y="168"/>
                    <a:pt x="187" y="120"/>
                  </a:cubicBezTo>
                  <a:cubicBezTo>
                    <a:pt x="198" y="71"/>
                    <a:pt x="168" y="23"/>
                    <a:pt x="119" y="12"/>
                  </a:cubicBezTo>
                  <a:cubicBezTo>
                    <a:pt x="71" y="0"/>
                    <a:pt x="23" y="30"/>
                    <a:pt x="1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0" name="Freeform 32">
              <a:extLst>
                <a:ext uri="{FF2B5EF4-FFF2-40B4-BE49-F238E27FC236}">
                  <a16:creationId xmlns:a16="http://schemas.microsoft.com/office/drawing/2014/main" xmlns="" id="{6571CF69-1C75-48FA-AD93-F7C8851DC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438" y="3471863"/>
              <a:ext cx="327025" cy="1247775"/>
            </a:xfrm>
            <a:custGeom>
              <a:avLst/>
              <a:gdLst>
                <a:gd name="T0" fmla="*/ 89 w 186"/>
                <a:gd name="T1" fmla="*/ 708 h 709"/>
                <a:gd name="T2" fmla="*/ 95 w 186"/>
                <a:gd name="T3" fmla="*/ 709 h 709"/>
                <a:gd name="T4" fmla="*/ 144 w 186"/>
                <a:gd name="T5" fmla="*/ 664 h 709"/>
                <a:gd name="T6" fmla="*/ 158 w 186"/>
                <a:gd name="T7" fmla="*/ 438 h 709"/>
                <a:gd name="T8" fmla="*/ 153 w 186"/>
                <a:gd name="T9" fmla="*/ 337 h 709"/>
                <a:gd name="T10" fmla="*/ 153 w 186"/>
                <a:gd name="T11" fmla="*/ 309 h 709"/>
                <a:gd name="T12" fmla="*/ 158 w 186"/>
                <a:gd name="T13" fmla="*/ 191 h 709"/>
                <a:gd name="T14" fmla="*/ 116 w 186"/>
                <a:gd name="T15" fmla="*/ 149 h 709"/>
                <a:gd name="T16" fmla="*/ 83 w 186"/>
                <a:gd name="T17" fmla="*/ 71 h 709"/>
                <a:gd name="T18" fmla="*/ 110 w 186"/>
                <a:gd name="T19" fmla="*/ 35 h 709"/>
                <a:gd name="T20" fmla="*/ 146 w 186"/>
                <a:gd name="T21" fmla="*/ 62 h 709"/>
                <a:gd name="T22" fmla="*/ 146 w 186"/>
                <a:gd name="T23" fmla="*/ 62 h 709"/>
                <a:gd name="T24" fmla="*/ 147 w 186"/>
                <a:gd name="T25" fmla="*/ 64 h 709"/>
                <a:gd name="T26" fmla="*/ 148 w 186"/>
                <a:gd name="T27" fmla="*/ 70 h 709"/>
                <a:gd name="T28" fmla="*/ 157 w 186"/>
                <a:gd name="T29" fmla="*/ 93 h 709"/>
                <a:gd name="T30" fmla="*/ 172 w 186"/>
                <a:gd name="T31" fmla="*/ 117 h 709"/>
                <a:gd name="T32" fmla="*/ 174 w 186"/>
                <a:gd name="T33" fmla="*/ 104 h 709"/>
                <a:gd name="T34" fmla="*/ 137 w 186"/>
                <a:gd name="T35" fmla="*/ 8 h 709"/>
                <a:gd name="T36" fmla="*/ 33 w 186"/>
                <a:gd name="T37" fmla="*/ 77 h 709"/>
                <a:gd name="T38" fmla="*/ 10 w 186"/>
                <a:gd name="T39" fmla="*/ 299 h 709"/>
                <a:gd name="T40" fmla="*/ 55 w 186"/>
                <a:gd name="T41" fmla="*/ 362 h 709"/>
                <a:gd name="T42" fmla="*/ 58 w 186"/>
                <a:gd name="T43" fmla="*/ 438 h 709"/>
                <a:gd name="T44" fmla="*/ 45 w 186"/>
                <a:gd name="T45" fmla="*/ 653 h 709"/>
                <a:gd name="T46" fmla="*/ 89 w 186"/>
                <a:gd name="T47" fmla="*/ 70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6" h="709">
                  <a:moveTo>
                    <a:pt x="89" y="708"/>
                  </a:moveTo>
                  <a:cubicBezTo>
                    <a:pt x="91" y="708"/>
                    <a:pt x="93" y="709"/>
                    <a:pt x="95" y="709"/>
                  </a:cubicBezTo>
                  <a:cubicBezTo>
                    <a:pt x="120" y="709"/>
                    <a:pt x="142" y="689"/>
                    <a:pt x="144" y="664"/>
                  </a:cubicBezTo>
                  <a:cubicBezTo>
                    <a:pt x="155" y="566"/>
                    <a:pt x="158" y="491"/>
                    <a:pt x="158" y="438"/>
                  </a:cubicBezTo>
                  <a:cubicBezTo>
                    <a:pt x="158" y="383"/>
                    <a:pt x="154" y="350"/>
                    <a:pt x="153" y="337"/>
                  </a:cubicBezTo>
                  <a:cubicBezTo>
                    <a:pt x="154" y="330"/>
                    <a:pt x="154" y="320"/>
                    <a:pt x="153" y="309"/>
                  </a:cubicBezTo>
                  <a:cubicBezTo>
                    <a:pt x="148" y="271"/>
                    <a:pt x="152" y="230"/>
                    <a:pt x="158" y="191"/>
                  </a:cubicBezTo>
                  <a:cubicBezTo>
                    <a:pt x="140" y="178"/>
                    <a:pt x="126" y="163"/>
                    <a:pt x="116" y="149"/>
                  </a:cubicBezTo>
                  <a:cubicBezTo>
                    <a:pt x="88" y="110"/>
                    <a:pt x="83" y="74"/>
                    <a:pt x="83" y="71"/>
                  </a:cubicBezTo>
                  <a:cubicBezTo>
                    <a:pt x="81" y="53"/>
                    <a:pt x="93" y="37"/>
                    <a:pt x="110" y="35"/>
                  </a:cubicBezTo>
                  <a:cubicBezTo>
                    <a:pt x="128" y="32"/>
                    <a:pt x="144" y="45"/>
                    <a:pt x="146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6" y="62"/>
                    <a:pt x="146" y="63"/>
                    <a:pt x="147" y="64"/>
                  </a:cubicBezTo>
                  <a:cubicBezTo>
                    <a:pt x="147" y="65"/>
                    <a:pt x="147" y="67"/>
                    <a:pt x="148" y="70"/>
                  </a:cubicBezTo>
                  <a:cubicBezTo>
                    <a:pt x="150" y="76"/>
                    <a:pt x="152" y="84"/>
                    <a:pt x="157" y="93"/>
                  </a:cubicBezTo>
                  <a:cubicBezTo>
                    <a:pt x="161" y="101"/>
                    <a:pt x="166" y="109"/>
                    <a:pt x="172" y="117"/>
                  </a:cubicBezTo>
                  <a:cubicBezTo>
                    <a:pt x="173" y="112"/>
                    <a:pt x="174" y="108"/>
                    <a:pt x="174" y="104"/>
                  </a:cubicBezTo>
                  <a:cubicBezTo>
                    <a:pt x="186" y="64"/>
                    <a:pt x="171" y="17"/>
                    <a:pt x="137" y="8"/>
                  </a:cubicBezTo>
                  <a:cubicBezTo>
                    <a:pt x="103" y="0"/>
                    <a:pt x="53" y="18"/>
                    <a:pt x="33" y="77"/>
                  </a:cubicBezTo>
                  <a:cubicBezTo>
                    <a:pt x="6" y="158"/>
                    <a:pt x="0" y="210"/>
                    <a:pt x="10" y="299"/>
                  </a:cubicBezTo>
                  <a:cubicBezTo>
                    <a:pt x="17" y="335"/>
                    <a:pt x="35" y="353"/>
                    <a:pt x="55" y="362"/>
                  </a:cubicBezTo>
                  <a:cubicBezTo>
                    <a:pt x="56" y="377"/>
                    <a:pt x="58" y="402"/>
                    <a:pt x="58" y="438"/>
                  </a:cubicBezTo>
                  <a:cubicBezTo>
                    <a:pt x="58" y="488"/>
                    <a:pt x="55" y="559"/>
                    <a:pt x="45" y="653"/>
                  </a:cubicBezTo>
                  <a:cubicBezTo>
                    <a:pt x="42" y="681"/>
                    <a:pt x="62" y="705"/>
                    <a:pt x="89" y="7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Freeform 33">
              <a:extLst>
                <a:ext uri="{FF2B5EF4-FFF2-40B4-BE49-F238E27FC236}">
                  <a16:creationId xmlns:a16="http://schemas.microsoft.com/office/drawing/2014/main" xmlns="" id="{C7E631BB-FDA5-49D2-9E5D-855992BC9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8038" y="3851276"/>
              <a:ext cx="392112" cy="477838"/>
            </a:xfrm>
            <a:custGeom>
              <a:avLst/>
              <a:gdLst>
                <a:gd name="T0" fmla="*/ 79 w 223"/>
                <a:gd name="T1" fmla="*/ 11 h 272"/>
                <a:gd name="T2" fmla="*/ 79 w 223"/>
                <a:gd name="T3" fmla="*/ 11 h 272"/>
                <a:gd name="T4" fmla="*/ 58 w 223"/>
                <a:gd name="T5" fmla="*/ 10 h 272"/>
                <a:gd name="T6" fmla="*/ 4 w 223"/>
                <a:gd name="T7" fmla="*/ 161 h 272"/>
                <a:gd name="T8" fmla="*/ 184 w 223"/>
                <a:gd name="T9" fmla="*/ 222 h 272"/>
                <a:gd name="T10" fmla="*/ 212 w 223"/>
                <a:gd name="T11" fmla="*/ 101 h 272"/>
                <a:gd name="T12" fmla="*/ 136 w 223"/>
                <a:gd name="T13" fmla="*/ 0 h 272"/>
                <a:gd name="T14" fmla="*/ 118 w 223"/>
                <a:gd name="T15" fmla="*/ 9 h 272"/>
                <a:gd name="T16" fmla="*/ 79 w 223"/>
                <a:gd name="T17" fmla="*/ 11 h 272"/>
                <a:gd name="T18" fmla="*/ 124 w 223"/>
                <a:gd name="T19" fmla="*/ 60 h 272"/>
                <a:gd name="T20" fmla="*/ 118 w 223"/>
                <a:gd name="T21" fmla="*/ 84 h 272"/>
                <a:gd name="T22" fmla="*/ 151 w 223"/>
                <a:gd name="T23" fmla="*/ 92 h 272"/>
                <a:gd name="T24" fmla="*/ 137 w 223"/>
                <a:gd name="T25" fmla="*/ 98 h 272"/>
                <a:gd name="T26" fmla="*/ 116 w 223"/>
                <a:gd name="T27" fmla="*/ 94 h 272"/>
                <a:gd name="T28" fmla="*/ 114 w 223"/>
                <a:gd name="T29" fmla="*/ 127 h 272"/>
                <a:gd name="T30" fmla="*/ 146 w 223"/>
                <a:gd name="T31" fmla="*/ 148 h 272"/>
                <a:gd name="T32" fmla="*/ 120 w 223"/>
                <a:gd name="T33" fmla="*/ 175 h 272"/>
                <a:gd name="T34" fmla="*/ 128 w 223"/>
                <a:gd name="T35" fmla="*/ 199 h 272"/>
                <a:gd name="T36" fmla="*/ 113 w 223"/>
                <a:gd name="T37" fmla="*/ 203 h 272"/>
                <a:gd name="T38" fmla="*/ 105 w 223"/>
                <a:gd name="T39" fmla="*/ 181 h 272"/>
                <a:gd name="T40" fmla="*/ 69 w 223"/>
                <a:gd name="T41" fmla="*/ 190 h 272"/>
                <a:gd name="T42" fmla="*/ 67 w 223"/>
                <a:gd name="T43" fmla="*/ 182 h 272"/>
                <a:gd name="T44" fmla="*/ 103 w 223"/>
                <a:gd name="T45" fmla="*/ 173 h 272"/>
                <a:gd name="T46" fmla="*/ 98 w 223"/>
                <a:gd name="T47" fmla="*/ 133 h 272"/>
                <a:gd name="T48" fmla="*/ 79 w 223"/>
                <a:gd name="T49" fmla="*/ 120 h 272"/>
                <a:gd name="T50" fmla="*/ 102 w 223"/>
                <a:gd name="T51" fmla="*/ 88 h 272"/>
                <a:gd name="T52" fmla="*/ 109 w 223"/>
                <a:gd name="T53" fmla="*/ 62 h 272"/>
                <a:gd name="T54" fmla="*/ 124 w 223"/>
                <a:gd name="T55" fmla="*/ 6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3" h="272">
                  <a:moveTo>
                    <a:pt x="79" y="11"/>
                  </a:moveTo>
                  <a:cubicBezTo>
                    <a:pt x="79" y="11"/>
                    <a:pt x="79" y="11"/>
                    <a:pt x="79" y="11"/>
                  </a:cubicBezTo>
                  <a:cubicBezTo>
                    <a:pt x="72" y="11"/>
                    <a:pt x="65" y="11"/>
                    <a:pt x="58" y="10"/>
                  </a:cubicBezTo>
                  <a:cubicBezTo>
                    <a:pt x="36" y="40"/>
                    <a:pt x="0" y="86"/>
                    <a:pt x="4" y="161"/>
                  </a:cubicBezTo>
                  <a:cubicBezTo>
                    <a:pt x="9" y="255"/>
                    <a:pt x="116" y="272"/>
                    <a:pt x="184" y="222"/>
                  </a:cubicBezTo>
                  <a:cubicBezTo>
                    <a:pt x="221" y="195"/>
                    <a:pt x="223" y="149"/>
                    <a:pt x="212" y="101"/>
                  </a:cubicBezTo>
                  <a:cubicBezTo>
                    <a:pt x="201" y="67"/>
                    <a:pt x="164" y="31"/>
                    <a:pt x="136" y="0"/>
                  </a:cubicBezTo>
                  <a:cubicBezTo>
                    <a:pt x="131" y="5"/>
                    <a:pt x="125" y="8"/>
                    <a:pt x="118" y="9"/>
                  </a:cubicBezTo>
                  <a:cubicBezTo>
                    <a:pt x="104" y="10"/>
                    <a:pt x="91" y="11"/>
                    <a:pt x="79" y="11"/>
                  </a:cubicBezTo>
                  <a:close/>
                  <a:moveTo>
                    <a:pt x="124" y="60"/>
                  </a:moveTo>
                  <a:cubicBezTo>
                    <a:pt x="122" y="68"/>
                    <a:pt x="120" y="76"/>
                    <a:pt x="118" y="84"/>
                  </a:cubicBezTo>
                  <a:cubicBezTo>
                    <a:pt x="130" y="82"/>
                    <a:pt x="141" y="85"/>
                    <a:pt x="151" y="92"/>
                  </a:cubicBezTo>
                  <a:cubicBezTo>
                    <a:pt x="155" y="95"/>
                    <a:pt x="141" y="101"/>
                    <a:pt x="137" y="98"/>
                  </a:cubicBezTo>
                  <a:cubicBezTo>
                    <a:pt x="132" y="94"/>
                    <a:pt x="124" y="93"/>
                    <a:pt x="116" y="94"/>
                  </a:cubicBezTo>
                  <a:cubicBezTo>
                    <a:pt x="114" y="105"/>
                    <a:pt x="114" y="116"/>
                    <a:pt x="114" y="127"/>
                  </a:cubicBezTo>
                  <a:cubicBezTo>
                    <a:pt x="127" y="132"/>
                    <a:pt x="144" y="136"/>
                    <a:pt x="146" y="148"/>
                  </a:cubicBezTo>
                  <a:cubicBezTo>
                    <a:pt x="147" y="160"/>
                    <a:pt x="135" y="168"/>
                    <a:pt x="120" y="175"/>
                  </a:cubicBezTo>
                  <a:cubicBezTo>
                    <a:pt x="122" y="183"/>
                    <a:pt x="125" y="191"/>
                    <a:pt x="128" y="199"/>
                  </a:cubicBezTo>
                  <a:cubicBezTo>
                    <a:pt x="131" y="203"/>
                    <a:pt x="115" y="208"/>
                    <a:pt x="113" y="203"/>
                  </a:cubicBezTo>
                  <a:cubicBezTo>
                    <a:pt x="110" y="196"/>
                    <a:pt x="107" y="188"/>
                    <a:pt x="105" y="181"/>
                  </a:cubicBezTo>
                  <a:cubicBezTo>
                    <a:pt x="90" y="185"/>
                    <a:pt x="76" y="188"/>
                    <a:pt x="69" y="190"/>
                  </a:cubicBezTo>
                  <a:cubicBezTo>
                    <a:pt x="60" y="192"/>
                    <a:pt x="58" y="184"/>
                    <a:pt x="67" y="182"/>
                  </a:cubicBezTo>
                  <a:cubicBezTo>
                    <a:pt x="76" y="180"/>
                    <a:pt x="90" y="177"/>
                    <a:pt x="103" y="173"/>
                  </a:cubicBezTo>
                  <a:cubicBezTo>
                    <a:pt x="100" y="160"/>
                    <a:pt x="98" y="147"/>
                    <a:pt x="98" y="133"/>
                  </a:cubicBezTo>
                  <a:cubicBezTo>
                    <a:pt x="89" y="129"/>
                    <a:pt x="81" y="125"/>
                    <a:pt x="79" y="120"/>
                  </a:cubicBezTo>
                  <a:cubicBezTo>
                    <a:pt x="71" y="104"/>
                    <a:pt x="89" y="93"/>
                    <a:pt x="102" y="88"/>
                  </a:cubicBezTo>
                  <a:cubicBezTo>
                    <a:pt x="104" y="79"/>
                    <a:pt x="106" y="70"/>
                    <a:pt x="109" y="62"/>
                  </a:cubicBezTo>
                  <a:cubicBezTo>
                    <a:pt x="111" y="57"/>
                    <a:pt x="126" y="55"/>
                    <a:pt x="12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Freeform 34">
              <a:extLst>
                <a:ext uri="{FF2B5EF4-FFF2-40B4-BE49-F238E27FC236}">
                  <a16:creationId xmlns:a16="http://schemas.microsoft.com/office/drawing/2014/main" xmlns="" id="{A177B54F-9148-4733-8933-6BF529E2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4025901"/>
              <a:ext cx="20637" cy="36513"/>
            </a:xfrm>
            <a:custGeom>
              <a:avLst/>
              <a:gdLst>
                <a:gd name="T0" fmla="*/ 10 w 12"/>
                <a:gd name="T1" fmla="*/ 21 h 21"/>
                <a:gd name="T2" fmla="*/ 10 w 12"/>
                <a:gd name="T3" fmla="*/ 21 h 21"/>
                <a:gd name="T4" fmla="*/ 12 w 12"/>
                <a:gd name="T5" fmla="*/ 0 h 21"/>
                <a:gd name="T6" fmla="*/ 10 w 1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1"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1" y="14"/>
                    <a:pt x="11" y="7"/>
                    <a:pt x="12" y="0"/>
                  </a:cubicBezTo>
                  <a:cubicBezTo>
                    <a:pt x="4" y="5"/>
                    <a:pt x="0" y="13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3" name="Freeform 35">
              <a:extLst>
                <a:ext uri="{FF2B5EF4-FFF2-40B4-BE49-F238E27FC236}">
                  <a16:creationId xmlns:a16="http://schemas.microsoft.com/office/drawing/2014/main" xmlns="" id="{66356ED5-E195-49D6-839E-9F353899C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4097338"/>
              <a:ext cx="31750" cy="46038"/>
            </a:xfrm>
            <a:custGeom>
              <a:avLst/>
              <a:gdLst>
                <a:gd name="T0" fmla="*/ 15 w 18"/>
                <a:gd name="T1" fmla="*/ 16 h 26"/>
                <a:gd name="T2" fmla="*/ 0 w 18"/>
                <a:gd name="T3" fmla="*/ 0 h 26"/>
                <a:gd name="T4" fmla="*/ 4 w 18"/>
                <a:gd name="T5" fmla="*/ 26 h 26"/>
                <a:gd name="T6" fmla="*/ 15 w 18"/>
                <a:gd name="T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6">
                  <a:moveTo>
                    <a:pt x="15" y="16"/>
                  </a:moveTo>
                  <a:cubicBezTo>
                    <a:pt x="18" y="10"/>
                    <a:pt x="10" y="5"/>
                    <a:pt x="0" y="0"/>
                  </a:cubicBezTo>
                  <a:cubicBezTo>
                    <a:pt x="1" y="9"/>
                    <a:pt x="2" y="18"/>
                    <a:pt x="4" y="26"/>
                  </a:cubicBezTo>
                  <a:cubicBezTo>
                    <a:pt x="8" y="24"/>
                    <a:pt x="12" y="20"/>
                    <a:pt x="1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4" name="Freeform 36">
              <a:extLst>
                <a:ext uri="{FF2B5EF4-FFF2-40B4-BE49-F238E27FC236}">
                  <a16:creationId xmlns:a16="http://schemas.microsoft.com/office/drawing/2014/main" xmlns="" id="{2EB620A6-9814-4A39-A3A3-0A38DDD9E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3652838"/>
              <a:ext cx="120650" cy="104775"/>
            </a:xfrm>
            <a:custGeom>
              <a:avLst/>
              <a:gdLst>
                <a:gd name="T0" fmla="*/ 43 w 68"/>
                <a:gd name="T1" fmla="*/ 58 h 60"/>
                <a:gd name="T2" fmla="*/ 50 w 68"/>
                <a:gd name="T3" fmla="*/ 58 h 60"/>
                <a:gd name="T4" fmla="*/ 57 w 68"/>
                <a:gd name="T5" fmla="*/ 28 h 60"/>
                <a:gd name="T6" fmla="*/ 0 w 68"/>
                <a:gd name="T7" fmla="*/ 60 h 60"/>
                <a:gd name="T8" fmla="*/ 12 w 68"/>
                <a:gd name="T9" fmla="*/ 60 h 60"/>
                <a:gd name="T10" fmla="*/ 43 w 68"/>
                <a:gd name="T1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60">
                  <a:moveTo>
                    <a:pt x="43" y="58"/>
                  </a:moveTo>
                  <a:cubicBezTo>
                    <a:pt x="46" y="58"/>
                    <a:pt x="48" y="58"/>
                    <a:pt x="50" y="58"/>
                  </a:cubicBezTo>
                  <a:cubicBezTo>
                    <a:pt x="58" y="49"/>
                    <a:pt x="68" y="41"/>
                    <a:pt x="57" y="28"/>
                  </a:cubicBezTo>
                  <a:cubicBezTo>
                    <a:pt x="31" y="0"/>
                    <a:pt x="2" y="31"/>
                    <a:pt x="0" y="60"/>
                  </a:cubicBezTo>
                  <a:cubicBezTo>
                    <a:pt x="4" y="60"/>
                    <a:pt x="8" y="60"/>
                    <a:pt x="12" y="60"/>
                  </a:cubicBezTo>
                  <a:cubicBezTo>
                    <a:pt x="22" y="60"/>
                    <a:pt x="32" y="59"/>
                    <a:pt x="4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37">
              <a:extLst>
                <a:ext uri="{FF2B5EF4-FFF2-40B4-BE49-F238E27FC236}">
                  <a16:creationId xmlns:a16="http://schemas.microsoft.com/office/drawing/2014/main" xmlns="" id="{E8BD527B-D25B-441D-8991-841B08369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88" y="3548063"/>
              <a:ext cx="441325" cy="307975"/>
            </a:xfrm>
            <a:custGeom>
              <a:avLst/>
              <a:gdLst>
                <a:gd name="T0" fmla="*/ 226 w 251"/>
                <a:gd name="T1" fmla="*/ 125 h 175"/>
                <a:gd name="T2" fmla="*/ 224 w 251"/>
                <a:gd name="T3" fmla="*/ 125 h 175"/>
                <a:gd name="T4" fmla="*/ 223 w 251"/>
                <a:gd name="T5" fmla="*/ 125 h 175"/>
                <a:gd name="T6" fmla="*/ 191 w 251"/>
                <a:gd name="T7" fmla="*/ 127 h 175"/>
                <a:gd name="T8" fmla="*/ 180 w 251"/>
                <a:gd name="T9" fmla="*/ 127 h 175"/>
                <a:gd name="T10" fmla="*/ 113 w 251"/>
                <a:gd name="T11" fmla="*/ 110 h 175"/>
                <a:gd name="T12" fmla="*/ 80 w 251"/>
                <a:gd name="T13" fmla="*/ 84 h 175"/>
                <a:gd name="T14" fmla="*/ 60 w 251"/>
                <a:gd name="T15" fmla="*/ 53 h 175"/>
                <a:gd name="T16" fmla="*/ 50 w 251"/>
                <a:gd name="T17" fmla="*/ 29 h 175"/>
                <a:gd name="T18" fmla="*/ 49 w 251"/>
                <a:gd name="T19" fmla="*/ 22 h 175"/>
                <a:gd name="T20" fmla="*/ 48 w 251"/>
                <a:gd name="T21" fmla="*/ 20 h 175"/>
                <a:gd name="T22" fmla="*/ 25 w 251"/>
                <a:gd name="T23" fmla="*/ 0 h 175"/>
                <a:gd name="T24" fmla="*/ 21 w 251"/>
                <a:gd name="T25" fmla="*/ 0 h 175"/>
                <a:gd name="T26" fmla="*/ 6 w 251"/>
                <a:gd name="T27" fmla="*/ 9 h 175"/>
                <a:gd name="T28" fmla="*/ 1 w 251"/>
                <a:gd name="T29" fmla="*/ 26 h 175"/>
                <a:gd name="T30" fmla="*/ 1 w 251"/>
                <a:gd name="T31" fmla="*/ 27 h 175"/>
                <a:gd name="T32" fmla="*/ 33 w 251"/>
                <a:gd name="T33" fmla="*/ 101 h 175"/>
                <a:gd name="T34" fmla="*/ 69 w 251"/>
                <a:gd name="T35" fmla="*/ 139 h 175"/>
                <a:gd name="T36" fmla="*/ 91 w 251"/>
                <a:gd name="T37" fmla="*/ 152 h 175"/>
                <a:gd name="T38" fmla="*/ 176 w 251"/>
                <a:gd name="T39" fmla="*/ 175 h 175"/>
                <a:gd name="T40" fmla="*/ 191 w 251"/>
                <a:gd name="T41" fmla="*/ 175 h 175"/>
                <a:gd name="T42" fmla="*/ 191 w 251"/>
                <a:gd name="T43" fmla="*/ 175 h 175"/>
                <a:gd name="T44" fmla="*/ 229 w 251"/>
                <a:gd name="T45" fmla="*/ 173 h 175"/>
                <a:gd name="T46" fmla="*/ 243 w 251"/>
                <a:gd name="T47" fmla="*/ 166 h 175"/>
                <a:gd name="T48" fmla="*/ 245 w 251"/>
                <a:gd name="T49" fmla="*/ 164 h 175"/>
                <a:gd name="T50" fmla="*/ 250 w 251"/>
                <a:gd name="T51" fmla="*/ 146 h 175"/>
                <a:gd name="T52" fmla="*/ 226 w 251"/>
                <a:gd name="T53" fmla="*/ 12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1" h="175">
                  <a:moveTo>
                    <a:pt x="226" y="125"/>
                  </a:moveTo>
                  <a:cubicBezTo>
                    <a:pt x="225" y="125"/>
                    <a:pt x="225" y="125"/>
                    <a:pt x="224" y="125"/>
                  </a:cubicBezTo>
                  <a:cubicBezTo>
                    <a:pt x="224" y="125"/>
                    <a:pt x="224" y="125"/>
                    <a:pt x="223" y="125"/>
                  </a:cubicBezTo>
                  <a:cubicBezTo>
                    <a:pt x="212" y="126"/>
                    <a:pt x="202" y="127"/>
                    <a:pt x="191" y="127"/>
                  </a:cubicBezTo>
                  <a:cubicBezTo>
                    <a:pt x="187" y="127"/>
                    <a:pt x="183" y="127"/>
                    <a:pt x="180" y="127"/>
                  </a:cubicBezTo>
                  <a:cubicBezTo>
                    <a:pt x="154" y="125"/>
                    <a:pt x="133" y="120"/>
                    <a:pt x="113" y="110"/>
                  </a:cubicBezTo>
                  <a:cubicBezTo>
                    <a:pt x="101" y="103"/>
                    <a:pt x="90" y="94"/>
                    <a:pt x="80" y="84"/>
                  </a:cubicBezTo>
                  <a:cubicBezTo>
                    <a:pt x="72" y="75"/>
                    <a:pt x="65" y="65"/>
                    <a:pt x="60" y="53"/>
                  </a:cubicBezTo>
                  <a:cubicBezTo>
                    <a:pt x="55" y="43"/>
                    <a:pt x="52" y="35"/>
                    <a:pt x="50" y="29"/>
                  </a:cubicBezTo>
                  <a:cubicBezTo>
                    <a:pt x="50" y="26"/>
                    <a:pt x="49" y="24"/>
                    <a:pt x="49" y="22"/>
                  </a:cubicBezTo>
                  <a:cubicBezTo>
                    <a:pt x="49" y="21"/>
                    <a:pt x="49" y="21"/>
                    <a:pt x="48" y="20"/>
                  </a:cubicBezTo>
                  <a:cubicBezTo>
                    <a:pt x="47" y="8"/>
                    <a:pt x="37" y="0"/>
                    <a:pt x="25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15" y="1"/>
                    <a:pt x="9" y="4"/>
                    <a:pt x="6" y="9"/>
                  </a:cubicBezTo>
                  <a:cubicBezTo>
                    <a:pt x="2" y="14"/>
                    <a:pt x="0" y="20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3" y="39"/>
                    <a:pt x="10" y="69"/>
                    <a:pt x="33" y="101"/>
                  </a:cubicBezTo>
                  <a:cubicBezTo>
                    <a:pt x="43" y="116"/>
                    <a:pt x="55" y="128"/>
                    <a:pt x="69" y="139"/>
                  </a:cubicBezTo>
                  <a:cubicBezTo>
                    <a:pt x="76" y="144"/>
                    <a:pt x="83" y="148"/>
                    <a:pt x="91" y="152"/>
                  </a:cubicBezTo>
                  <a:cubicBezTo>
                    <a:pt x="116" y="165"/>
                    <a:pt x="144" y="173"/>
                    <a:pt x="176" y="175"/>
                  </a:cubicBezTo>
                  <a:cubicBezTo>
                    <a:pt x="181" y="175"/>
                    <a:pt x="186" y="175"/>
                    <a:pt x="191" y="175"/>
                  </a:cubicBezTo>
                  <a:cubicBezTo>
                    <a:pt x="191" y="175"/>
                    <a:pt x="191" y="175"/>
                    <a:pt x="191" y="175"/>
                  </a:cubicBezTo>
                  <a:cubicBezTo>
                    <a:pt x="203" y="175"/>
                    <a:pt x="216" y="174"/>
                    <a:pt x="229" y="173"/>
                  </a:cubicBezTo>
                  <a:cubicBezTo>
                    <a:pt x="234" y="172"/>
                    <a:pt x="239" y="170"/>
                    <a:pt x="243" y="166"/>
                  </a:cubicBezTo>
                  <a:cubicBezTo>
                    <a:pt x="243" y="165"/>
                    <a:pt x="244" y="165"/>
                    <a:pt x="245" y="164"/>
                  </a:cubicBezTo>
                  <a:cubicBezTo>
                    <a:pt x="249" y="159"/>
                    <a:pt x="251" y="152"/>
                    <a:pt x="250" y="146"/>
                  </a:cubicBezTo>
                  <a:cubicBezTo>
                    <a:pt x="248" y="134"/>
                    <a:pt x="238" y="125"/>
                    <a:pt x="226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AC6F921-4782-4263-9FBF-B3BB05B5696E}"/>
              </a:ext>
            </a:extLst>
          </p:cNvPr>
          <p:cNvGrpSpPr/>
          <p:nvPr/>
        </p:nvGrpSpPr>
        <p:grpSpPr>
          <a:xfrm>
            <a:off x="7078701" y="1046005"/>
            <a:ext cx="475059" cy="1247776"/>
            <a:chOff x="5561013" y="804863"/>
            <a:chExt cx="633412" cy="1663701"/>
          </a:xfrm>
          <a:solidFill>
            <a:srgbClr val="595959"/>
          </a:solidFill>
        </p:grpSpPr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xmlns="" id="{2616745A-7D11-4266-B3DF-32D34F5A5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2013" y="1733551"/>
              <a:ext cx="92075" cy="71438"/>
            </a:xfrm>
            <a:custGeom>
              <a:avLst/>
              <a:gdLst>
                <a:gd name="T0" fmla="*/ 52 w 52"/>
                <a:gd name="T1" fmla="*/ 2 h 40"/>
                <a:gd name="T2" fmla="*/ 48 w 52"/>
                <a:gd name="T3" fmla="*/ 2 h 40"/>
                <a:gd name="T4" fmla="*/ 48 w 52"/>
                <a:gd name="T5" fmla="*/ 2 h 40"/>
                <a:gd name="T6" fmla="*/ 46 w 52"/>
                <a:gd name="T7" fmla="*/ 2 h 40"/>
                <a:gd name="T8" fmla="*/ 15 w 52"/>
                <a:gd name="T9" fmla="*/ 0 h 40"/>
                <a:gd name="T10" fmla="*/ 0 w 52"/>
                <a:gd name="T11" fmla="*/ 22 h 40"/>
                <a:gd name="T12" fmla="*/ 26 w 52"/>
                <a:gd name="T13" fmla="*/ 40 h 40"/>
                <a:gd name="T14" fmla="*/ 52 w 52"/>
                <a:gd name="T1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0">
                  <a:moveTo>
                    <a:pt x="52" y="2"/>
                  </a:moveTo>
                  <a:cubicBezTo>
                    <a:pt x="51" y="2"/>
                    <a:pt x="49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7" y="2"/>
                    <a:pt x="46" y="2"/>
                  </a:cubicBezTo>
                  <a:cubicBezTo>
                    <a:pt x="35" y="2"/>
                    <a:pt x="25" y="1"/>
                    <a:pt x="15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5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xmlns="" id="{6B84EAE5-A963-4C28-8391-317D9AB07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613" y="1473201"/>
              <a:ext cx="150812" cy="195263"/>
            </a:xfrm>
            <a:custGeom>
              <a:avLst/>
              <a:gdLst>
                <a:gd name="T0" fmla="*/ 22 w 86"/>
                <a:gd name="T1" fmla="*/ 111 h 111"/>
                <a:gd name="T2" fmla="*/ 86 w 86"/>
                <a:gd name="T3" fmla="*/ 18 h 111"/>
                <a:gd name="T4" fmla="*/ 59 w 86"/>
                <a:gd name="T5" fmla="*/ 0 h 111"/>
                <a:gd name="T6" fmla="*/ 0 w 86"/>
                <a:gd name="T7" fmla="*/ 87 h 111"/>
                <a:gd name="T8" fmla="*/ 22 w 86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11">
                  <a:moveTo>
                    <a:pt x="22" y="111"/>
                  </a:moveTo>
                  <a:cubicBezTo>
                    <a:pt x="86" y="18"/>
                    <a:pt x="86" y="18"/>
                    <a:pt x="86" y="18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1" y="90"/>
                    <a:pt x="20" y="99"/>
                    <a:pt x="22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xmlns="" id="{D5E593FD-4A6B-4869-B659-B94EA1054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313" y="920751"/>
              <a:ext cx="330200" cy="303213"/>
            </a:xfrm>
            <a:custGeom>
              <a:avLst/>
              <a:gdLst>
                <a:gd name="T0" fmla="*/ 188 w 188"/>
                <a:gd name="T1" fmla="*/ 78 h 172"/>
                <a:gd name="T2" fmla="*/ 146 w 188"/>
                <a:gd name="T3" fmla="*/ 0 h 172"/>
                <a:gd name="T4" fmla="*/ 126 w 188"/>
                <a:gd name="T5" fmla="*/ 19 h 172"/>
                <a:gd name="T6" fmla="*/ 13 w 188"/>
                <a:gd name="T7" fmla="*/ 30 h 172"/>
                <a:gd name="T8" fmla="*/ 0 w 188"/>
                <a:gd name="T9" fmla="*/ 78 h 172"/>
                <a:gd name="T10" fmla="*/ 94 w 188"/>
                <a:gd name="T11" fmla="*/ 172 h 172"/>
                <a:gd name="T12" fmla="*/ 188 w 188"/>
                <a:gd name="T13" fmla="*/ 7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72">
                  <a:moveTo>
                    <a:pt x="188" y="78"/>
                  </a:moveTo>
                  <a:cubicBezTo>
                    <a:pt x="188" y="45"/>
                    <a:pt x="171" y="16"/>
                    <a:pt x="146" y="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" y="44"/>
                    <a:pt x="0" y="60"/>
                    <a:pt x="0" y="78"/>
                  </a:cubicBezTo>
                  <a:cubicBezTo>
                    <a:pt x="0" y="130"/>
                    <a:pt x="42" y="172"/>
                    <a:pt x="94" y="172"/>
                  </a:cubicBezTo>
                  <a:cubicBezTo>
                    <a:pt x="146" y="172"/>
                    <a:pt x="188" y="130"/>
                    <a:pt x="18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xmlns="" id="{6035360C-29EA-4204-86DB-746AA8384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5" y="1228726"/>
              <a:ext cx="339725" cy="1239838"/>
            </a:xfrm>
            <a:custGeom>
              <a:avLst/>
              <a:gdLst>
                <a:gd name="T0" fmla="*/ 107 w 193"/>
                <a:gd name="T1" fmla="*/ 703 h 704"/>
                <a:gd name="T2" fmla="*/ 118 w 193"/>
                <a:gd name="T3" fmla="*/ 704 h 704"/>
                <a:gd name="T4" fmla="*/ 165 w 193"/>
                <a:gd name="T5" fmla="*/ 666 h 704"/>
                <a:gd name="T6" fmla="*/ 187 w 193"/>
                <a:gd name="T7" fmla="*/ 457 h 704"/>
                <a:gd name="T8" fmla="*/ 178 w 193"/>
                <a:gd name="T9" fmla="*/ 328 h 704"/>
                <a:gd name="T10" fmla="*/ 183 w 193"/>
                <a:gd name="T11" fmla="*/ 282 h 704"/>
                <a:gd name="T12" fmla="*/ 183 w 193"/>
                <a:gd name="T13" fmla="*/ 279 h 704"/>
                <a:gd name="T14" fmla="*/ 152 w 193"/>
                <a:gd name="T15" fmla="*/ 266 h 704"/>
                <a:gd name="T16" fmla="*/ 93 w 193"/>
                <a:gd name="T17" fmla="*/ 210 h 704"/>
                <a:gd name="T18" fmla="*/ 64 w 193"/>
                <a:gd name="T19" fmla="*/ 99 h 704"/>
                <a:gd name="T20" fmla="*/ 65 w 193"/>
                <a:gd name="T21" fmla="*/ 82 h 704"/>
                <a:gd name="T22" fmla="*/ 100 w 193"/>
                <a:gd name="T23" fmla="*/ 54 h 704"/>
                <a:gd name="T24" fmla="*/ 129 w 193"/>
                <a:gd name="T25" fmla="*/ 89 h 704"/>
                <a:gd name="T26" fmla="*/ 129 w 193"/>
                <a:gd name="T27" fmla="*/ 89 h 704"/>
                <a:gd name="T28" fmla="*/ 129 w 193"/>
                <a:gd name="T29" fmla="*/ 91 h 704"/>
                <a:gd name="T30" fmla="*/ 128 w 193"/>
                <a:gd name="T31" fmla="*/ 99 h 704"/>
                <a:gd name="T32" fmla="*/ 138 w 193"/>
                <a:gd name="T33" fmla="*/ 156 h 704"/>
                <a:gd name="T34" fmla="*/ 183 w 193"/>
                <a:gd name="T35" fmla="*/ 210 h 704"/>
                <a:gd name="T36" fmla="*/ 187 w 193"/>
                <a:gd name="T37" fmla="*/ 148 h 704"/>
                <a:gd name="T38" fmla="*/ 117 w 193"/>
                <a:gd name="T39" fmla="*/ 15 h 704"/>
                <a:gd name="T40" fmla="*/ 7 w 193"/>
                <a:gd name="T41" fmla="*/ 125 h 704"/>
                <a:gd name="T42" fmla="*/ 2 w 193"/>
                <a:gd name="T43" fmla="*/ 294 h 704"/>
                <a:gd name="T44" fmla="*/ 90 w 193"/>
                <a:gd name="T45" fmla="*/ 412 h 704"/>
                <a:gd name="T46" fmla="*/ 91 w 193"/>
                <a:gd name="T47" fmla="*/ 457 h 704"/>
                <a:gd name="T48" fmla="*/ 71 w 193"/>
                <a:gd name="T49" fmla="*/ 645 h 704"/>
                <a:gd name="T50" fmla="*/ 107 w 193"/>
                <a:gd name="T51" fmla="*/ 703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3" h="704">
                  <a:moveTo>
                    <a:pt x="107" y="703"/>
                  </a:moveTo>
                  <a:cubicBezTo>
                    <a:pt x="111" y="703"/>
                    <a:pt x="114" y="704"/>
                    <a:pt x="118" y="704"/>
                  </a:cubicBezTo>
                  <a:cubicBezTo>
                    <a:pt x="140" y="704"/>
                    <a:pt x="160" y="688"/>
                    <a:pt x="165" y="666"/>
                  </a:cubicBezTo>
                  <a:cubicBezTo>
                    <a:pt x="182" y="587"/>
                    <a:pt x="187" y="515"/>
                    <a:pt x="187" y="457"/>
                  </a:cubicBezTo>
                  <a:cubicBezTo>
                    <a:pt x="187" y="394"/>
                    <a:pt x="181" y="347"/>
                    <a:pt x="178" y="328"/>
                  </a:cubicBezTo>
                  <a:cubicBezTo>
                    <a:pt x="182" y="313"/>
                    <a:pt x="184" y="298"/>
                    <a:pt x="183" y="282"/>
                  </a:cubicBezTo>
                  <a:cubicBezTo>
                    <a:pt x="183" y="281"/>
                    <a:pt x="183" y="280"/>
                    <a:pt x="183" y="279"/>
                  </a:cubicBezTo>
                  <a:cubicBezTo>
                    <a:pt x="172" y="275"/>
                    <a:pt x="162" y="271"/>
                    <a:pt x="152" y="266"/>
                  </a:cubicBezTo>
                  <a:cubicBezTo>
                    <a:pt x="126" y="252"/>
                    <a:pt x="106" y="231"/>
                    <a:pt x="93" y="210"/>
                  </a:cubicBezTo>
                  <a:cubicBezTo>
                    <a:pt x="67" y="167"/>
                    <a:pt x="65" y="122"/>
                    <a:pt x="64" y="99"/>
                  </a:cubicBezTo>
                  <a:cubicBezTo>
                    <a:pt x="64" y="89"/>
                    <a:pt x="65" y="83"/>
                    <a:pt x="65" y="82"/>
                  </a:cubicBezTo>
                  <a:cubicBezTo>
                    <a:pt x="67" y="65"/>
                    <a:pt x="83" y="52"/>
                    <a:pt x="100" y="54"/>
                  </a:cubicBezTo>
                  <a:cubicBezTo>
                    <a:pt x="118" y="56"/>
                    <a:pt x="131" y="71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90"/>
                    <a:pt x="129" y="90"/>
                    <a:pt x="129" y="91"/>
                  </a:cubicBezTo>
                  <a:cubicBezTo>
                    <a:pt x="129" y="93"/>
                    <a:pt x="128" y="96"/>
                    <a:pt x="128" y="99"/>
                  </a:cubicBezTo>
                  <a:cubicBezTo>
                    <a:pt x="128" y="112"/>
                    <a:pt x="130" y="134"/>
                    <a:pt x="138" y="156"/>
                  </a:cubicBezTo>
                  <a:cubicBezTo>
                    <a:pt x="146" y="177"/>
                    <a:pt x="159" y="197"/>
                    <a:pt x="183" y="210"/>
                  </a:cubicBezTo>
                  <a:cubicBezTo>
                    <a:pt x="183" y="189"/>
                    <a:pt x="185" y="169"/>
                    <a:pt x="187" y="148"/>
                  </a:cubicBezTo>
                  <a:cubicBezTo>
                    <a:pt x="193" y="89"/>
                    <a:pt x="165" y="30"/>
                    <a:pt x="117" y="15"/>
                  </a:cubicBezTo>
                  <a:cubicBezTo>
                    <a:pt x="69" y="0"/>
                    <a:pt x="15" y="49"/>
                    <a:pt x="7" y="125"/>
                  </a:cubicBezTo>
                  <a:cubicBezTo>
                    <a:pt x="1" y="181"/>
                    <a:pt x="0" y="238"/>
                    <a:pt x="2" y="294"/>
                  </a:cubicBezTo>
                  <a:cubicBezTo>
                    <a:pt x="5" y="363"/>
                    <a:pt x="46" y="412"/>
                    <a:pt x="90" y="412"/>
                  </a:cubicBezTo>
                  <a:cubicBezTo>
                    <a:pt x="91" y="426"/>
                    <a:pt x="91" y="441"/>
                    <a:pt x="91" y="457"/>
                  </a:cubicBezTo>
                  <a:cubicBezTo>
                    <a:pt x="91" y="509"/>
                    <a:pt x="87" y="575"/>
                    <a:pt x="71" y="645"/>
                  </a:cubicBezTo>
                  <a:cubicBezTo>
                    <a:pt x="65" y="671"/>
                    <a:pt x="81" y="697"/>
                    <a:pt x="10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xmlns="" id="{C5FE5B89-8CCF-45CB-81C8-307E72A8E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1338263"/>
              <a:ext cx="363537" cy="385763"/>
            </a:xfrm>
            <a:custGeom>
              <a:avLst/>
              <a:gdLst>
                <a:gd name="T0" fmla="*/ 181 w 207"/>
                <a:gd name="T1" fmla="*/ 171 h 219"/>
                <a:gd name="T2" fmla="*/ 110 w 207"/>
                <a:gd name="T3" fmla="*/ 157 h 219"/>
                <a:gd name="T4" fmla="*/ 107 w 207"/>
                <a:gd name="T5" fmla="*/ 155 h 219"/>
                <a:gd name="T6" fmla="*/ 59 w 207"/>
                <a:gd name="T7" fmla="*/ 96 h 219"/>
                <a:gd name="T8" fmla="*/ 48 w 207"/>
                <a:gd name="T9" fmla="*/ 37 h 219"/>
                <a:gd name="T10" fmla="*/ 49 w 207"/>
                <a:gd name="T11" fmla="*/ 29 h 219"/>
                <a:gd name="T12" fmla="*/ 49 w 207"/>
                <a:gd name="T13" fmla="*/ 26 h 219"/>
                <a:gd name="T14" fmla="*/ 28 w 207"/>
                <a:gd name="T15" fmla="*/ 0 h 219"/>
                <a:gd name="T16" fmla="*/ 25 w 207"/>
                <a:gd name="T17" fmla="*/ 0 h 219"/>
                <a:gd name="T18" fmla="*/ 1 w 207"/>
                <a:gd name="T19" fmla="*/ 21 h 219"/>
                <a:gd name="T20" fmla="*/ 0 w 207"/>
                <a:gd name="T21" fmla="*/ 37 h 219"/>
                <a:gd name="T22" fmla="*/ 28 w 207"/>
                <a:gd name="T23" fmla="*/ 144 h 219"/>
                <a:gd name="T24" fmla="*/ 84 w 207"/>
                <a:gd name="T25" fmla="*/ 197 h 219"/>
                <a:gd name="T26" fmla="*/ 111 w 207"/>
                <a:gd name="T27" fmla="*/ 208 h 219"/>
                <a:gd name="T28" fmla="*/ 155 w 207"/>
                <a:gd name="T29" fmla="*/ 218 h 219"/>
                <a:gd name="T30" fmla="*/ 181 w 207"/>
                <a:gd name="T31" fmla="*/ 219 h 219"/>
                <a:gd name="T32" fmla="*/ 181 w 207"/>
                <a:gd name="T33" fmla="*/ 219 h 219"/>
                <a:gd name="T34" fmla="*/ 183 w 207"/>
                <a:gd name="T35" fmla="*/ 219 h 219"/>
                <a:gd name="T36" fmla="*/ 195 w 207"/>
                <a:gd name="T37" fmla="*/ 216 h 219"/>
                <a:gd name="T38" fmla="*/ 207 w 207"/>
                <a:gd name="T39" fmla="*/ 199 h 219"/>
                <a:gd name="T40" fmla="*/ 207 w 207"/>
                <a:gd name="T41" fmla="*/ 195 h 219"/>
                <a:gd name="T42" fmla="*/ 200 w 207"/>
                <a:gd name="T43" fmla="*/ 178 h 219"/>
                <a:gd name="T44" fmla="*/ 187 w 207"/>
                <a:gd name="T45" fmla="*/ 171 h 219"/>
                <a:gd name="T46" fmla="*/ 183 w 207"/>
                <a:gd name="T47" fmla="*/ 171 h 219"/>
                <a:gd name="T48" fmla="*/ 181 w 207"/>
                <a:gd name="T49" fmla="*/ 17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7" h="219">
                  <a:moveTo>
                    <a:pt x="181" y="171"/>
                  </a:moveTo>
                  <a:cubicBezTo>
                    <a:pt x="153" y="171"/>
                    <a:pt x="130" y="166"/>
                    <a:pt x="110" y="157"/>
                  </a:cubicBezTo>
                  <a:cubicBezTo>
                    <a:pt x="109" y="156"/>
                    <a:pt x="108" y="155"/>
                    <a:pt x="107" y="155"/>
                  </a:cubicBezTo>
                  <a:cubicBezTo>
                    <a:pt x="85" y="142"/>
                    <a:pt x="69" y="123"/>
                    <a:pt x="59" y="96"/>
                  </a:cubicBezTo>
                  <a:cubicBezTo>
                    <a:pt x="49" y="72"/>
                    <a:pt x="48" y="47"/>
                    <a:pt x="48" y="37"/>
                  </a:cubicBezTo>
                  <a:cubicBezTo>
                    <a:pt x="48" y="33"/>
                    <a:pt x="49" y="30"/>
                    <a:pt x="49" y="29"/>
                  </a:cubicBezTo>
                  <a:cubicBezTo>
                    <a:pt x="49" y="28"/>
                    <a:pt x="49" y="27"/>
                    <a:pt x="49" y="26"/>
                  </a:cubicBezTo>
                  <a:cubicBezTo>
                    <a:pt x="50" y="13"/>
                    <a:pt x="41" y="1"/>
                    <a:pt x="28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13" y="0"/>
                    <a:pt x="2" y="9"/>
                    <a:pt x="1" y="21"/>
                  </a:cubicBezTo>
                  <a:cubicBezTo>
                    <a:pt x="1" y="24"/>
                    <a:pt x="0" y="29"/>
                    <a:pt x="0" y="37"/>
                  </a:cubicBezTo>
                  <a:cubicBezTo>
                    <a:pt x="1" y="78"/>
                    <a:pt x="10" y="114"/>
                    <a:pt x="28" y="144"/>
                  </a:cubicBezTo>
                  <a:cubicBezTo>
                    <a:pt x="42" y="166"/>
                    <a:pt x="61" y="185"/>
                    <a:pt x="84" y="197"/>
                  </a:cubicBezTo>
                  <a:cubicBezTo>
                    <a:pt x="92" y="202"/>
                    <a:pt x="101" y="205"/>
                    <a:pt x="111" y="208"/>
                  </a:cubicBezTo>
                  <a:cubicBezTo>
                    <a:pt x="124" y="213"/>
                    <a:pt x="139" y="216"/>
                    <a:pt x="155" y="218"/>
                  </a:cubicBezTo>
                  <a:cubicBezTo>
                    <a:pt x="163" y="219"/>
                    <a:pt x="172" y="219"/>
                    <a:pt x="181" y="219"/>
                  </a:cubicBezTo>
                  <a:cubicBezTo>
                    <a:pt x="181" y="219"/>
                    <a:pt x="181" y="219"/>
                    <a:pt x="181" y="219"/>
                  </a:cubicBezTo>
                  <a:cubicBezTo>
                    <a:pt x="183" y="219"/>
                    <a:pt x="183" y="219"/>
                    <a:pt x="183" y="219"/>
                  </a:cubicBezTo>
                  <a:cubicBezTo>
                    <a:pt x="187" y="219"/>
                    <a:pt x="191" y="218"/>
                    <a:pt x="195" y="216"/>
                  </a:cubicBezTo>
                  <a:cubicBezTo>
                    <a:pt x="201" y="212"/>
                    <a:pt x="206" y="206"/>
                    <a:pt x="207" y="199"/>
                  </a:cubicBezTo>
                  <a:cubicBezTo>
                    <a:pt x="207" y="198"/>
                    <a:pt x="207" y="196"/>
                    <a:pt x="207" y="195"/>
                  </a:cubicBezTo>
                  <a:cubicBezTo>
                    <a:pt x="207" y="189"/>
                    <a:pt x="205" y="183"/>
                    <a:pt x="200" y="178"/>
                  </a:cubicBezTo>
                  <a:cubicBezTo>
                    <a:pt x="196" y="174"/>
                    <a:pt x="192" y="172"/>
                    <a:pt x="187" y="171"/>
                  </a:cubicBezTo>
                  <a:cubicBezTo>
                    <a:pt x="185" y="171"/>
                    <a:pt x="184" y="171"/>
                    <a:pt x="183" y="171"/>
                  </a:cubicBezTo>
                  <a:lnTo>
                    <a:pt x="181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xmlns="" id="{91800219-03C0-49C1-9C01-39CA84409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013" y="804863"/>
              <a:ext cx="469900" cy="358775"/>
            </a:xfrm>
            <a:custGeom>
              <a:avLst/>
              <a:gdLst>
                <a:gd name="T0" fmla="*/ 31 w 267"/>
                <a:gd name="T1" fmla="*/ 101 h 204"/>
                <a:gd name="T2" fmla="*/ 0 w 267"/>
                <a:gd name="T3" fmla="*/ 191 h 204"/>
                <a:gd name="T4" fmla="*/ 0 w 267"/>
                <a:gd name="T5" fmla="*/ 200 h 204"/>
                <a:gd name="T6" fmla="*/ 4 w 267"/>
                <a:gd name="T7" fmla="*/ 204 h 204"/>
                <a:gd name="T8" fmla="*/ 4 w 267"/>
                <a:gd name="T9" fmla="*/ 204 h 204"/>
                <a:gd name="T10" fmla="*/ 8 w 267"/>
                <a:gd name="T11" fmla="*/ 200 h 204"/>
                <a:gd name="T12" fmla="*/ 8 w 267"/>
                <a:gd name="T13" fmla="*/ 191 h 204"/>
                <a:gd name="T14" fmla="*/ 31 w 267"/>
                <a:gd name="T15" fmla="*/ 115 h 204"/>
                <a:gd name="T16" fmla="*/ 16 w 267"/>
                <a:gd name="T17" fmla="*/ 166 h 204"/>
                <a:gd name="T18" fmla="*/ 20 w 267"/>
                <a:gd name="T19" fmla="*/ 186 h 204"/>
                <a:gd name="T20" fmla="*/ 23 w 267"/>
                <a:gd name="T21" fmla="*/ 189 h 204"/>
                <a:gd name="T22" fmla="*/ 25 w 267"/>
                <a:gd name="T23" fmla="*/ 189 h 204"/>
                <a:gd name="T24" fmla="*/ 27 w 267"/>
                <a:gd name="T25" fmla="*/ 184 h 204"/>
                <a:gd name="T26" fmla="*/ 24 w 267"/>
                <a:gd name="T27" fmla="*/ 166 h 204"/>
                <a:gd name="T28" fmla="*/ 44 w 267"/>
                <a:gd name="T29" fmla="*/ 109 h 204"/>
                <a:gd name="T30" fmla="*/ 49 w 267"/>
                <a:gd name="T31" fmla="*/ 99 h 204"/>
                <a:gd name="T32" fmla="*/ 52 w 267"/>
                <a:gd name="T33" fmla="*/ 95 h 204"/>
                <a:gd name="T34" fmla="*/ 55 w 267"/>
                <a:gd name="T35" fmla="*/ 91 h 204"/>
                <a:gd name="T36" fmla="*/ 83 w 267"/>
                <a:gd name="T37" fmla="*/ 88 h 204"/>
                <a:gd name="T38" fmla="*/ 188 w 267"/>
                <a:gd name="T39" fmla="*/ 77 h 204"/>
                <a:gd name="T40" fmla="*/ 204 w 267"/>
                <a:gd name="T41" fmla="*/ 61 h 204"/>
                <a:gd name="T42" fmla="*/ 267 w 267"/>
                <a:gd name="T43" fmla="*/ 0 h 204"/>
                <a:gd name="T44" fmla="*/ 107 w 267"/>
                <a:gd name="T45" fmla="*/ 20 h 204"/>
                <a:gd name="T46" fmla="*/ 20 w 267"/>
                <a:gd name="T47" fmla="*/ 94 h 204"/>
                <a:gd name="T48" fmla="*/ 38 w 267"/>
                <a:gd name="T49" fmla="*/ 92 h 204"/>
                <a:gd name="T50" fmla="*/ 35 w 267"/>
                <a:gd name="T51" fmla="*/ 97 h 204"/>
                <a:gd name="T52" fmla="*/ 31 w 267"/>
                <a:gd name="T53" fmla="*/ 10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7" h="204">
                  <a:moveTo>
                    <a:pt x="31" y="101"/>
                  </a:moveTo>
                  <a:cubicBezTo>
                    <a:pt x="15" y="122"/>
                    <a:pt x="0" y="152"/>
                    <a:pt x="0" y="191"/>
                  </a:cubicBezTo>
                  <a:cubicBezTo>
                    <a:pt x="0" y="194"/>
                    <a:pt x="0" y="197"/>
                    <a:pt x="0" y="200"/>
                  </a:cubicBezTo>
                  <a:cubicBezTo>
                    <a:pt x="0" y="202"/>
                    <a:pt x="2" y="204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6" y="204"/>
                    <a:pt x="8" y="202"/>
                    <a:pt x="8" y="200"/>
                  </a:cubicBezTo>
                  <a:cubicBezTo>
                    <a:pt x="8" y="197"/>
                    <a:pt x="8" y="194"/>
                    <a:pt x="8" y="191"/>
                  </a:cubicBezTo>
                  <a:cubicBezTo>
                    <a:pt x="8" y="160"/>
                    <a:pt x="18" y="134"/>
                    <a:pt x="31" y="115"/>
                  </a:cubicBezTo>
                  <a:cubicBezTo>
                    <a:pt x="23" y="131"/>
                    <a:pt x="16" y="149"/>
                    <a:pt x="16" y="166"/>
                  </a:cubicBezTo>
                  <a:cubicBezTo>
                    <a:pt x="16" y="173"/>
                    <a:pt x="17" y="180"/>
                    <a:pt x="20" y="186"/>
                  </a:cubicBezTo>
                  <a:cubicBezTo>
                    <a:pt x="20" y="188"/>
                    <a:pt x="22" y="189"/>
                    <a:pt x="23" y="189"/>
                  </a:cubicBezTo>
                  <a:cubicBezTo>
                    <a:pt x="24" y="189"/>
                    <a:pt x="24" y="189"/>
                    <a:pt x="25" y="189"/>
                  </a:cubicBezTo>
                  <a:cubicBezTo>
                    <a:pt x="27" y="188"/>
                    <a:pt x="28" y="186"/>
                    <a:pt x="27" y="184"/>
                  </a:cubicBezTo>
                  <a:cubicBezTo>
                    <a:pt x="25" y="178"/>
                    <a:pt x="24" y="172"/>
                    <a:pt x="24" y="166"/>
                  </a:cubicBezTo>
                  <a:cubicBezTo>
                    <a:pt x="24" y="147"/>
                    <a:pt x="34" y="125"/>
                    <a:pt x="44" y="109"/>
                  </a:cubicBezTo>
                  <a:cubicBezTo>
                    <a:pt x="46" y="105"/>
                    <a:pt x="48" y="102"/>
                    <a:pt x="49" y="99"/>
                  </a:cubicBezTo>
                  <a:cubicBezTo>
                    <a:pt x="50" y="98"/>
                    <a:pt x="51" y="96"/>
                    <a:pt x="52" y="95"/>
                  </a:cubicBezTo>
                  <a:cubicBezTo>
                    <a:pt x="53" y="93"/>
                    <a:pt x="54" y="92"/>
                    <a:pt x="55" y="91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188" y="77"/>
                    <a:pt x="188" y="77"/>
                    <a:pt x="188" y="77"/>
                  </a:cubicBezTo>
                  <a:cubicBezTo>
                    <a:pt x="204" y="61"/>
                    <a:pt x="204" y="61"/>
                    <a:pt x="204" y="6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7" y="94"/>
                    <a:pt x="36" y="95"/>
                    <a:pt x="35" y="97"/>
                  </a:cubicBezTo>
                  <a:cubicBezTo>
                    <a:pt x="33" y="98"/>
                    <a:pt x="32" y="100"/>
                    <a:pt x="3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1D2D327-1165-4F57-91BF-CCCA41F80496}"/>
              </a:ext>
            </a:extLst>
          </p:cNvPr>
          <p:cNvGrpSpPr/>
          <p:nvPr/>
        </p:nvGrpSpPr>
        <p:grpSpPr>
          <a:xfrm>
            <a:off x="1766118" y="1181141"/>
            <a:ext cx="451247" cy="835820"/>
            <a:chOff x="3600450" y="1354138"/>
            <a:chExt cx="601663" cy="1114426"/>
          </a:xfrm>
          <a:solidFill>
            <a:srgbClr val="595959"/>
          </a:solidFill>
        </p:grpSpPr>
        <p:sp>
          <p:nvSpPr>
            <p:cNvPr id="34" name="Oval 17">
              <a:extLst>
                <a:ext uri="{FF2B5EF4-FFF2-40B4-BE49-F238E27FC236}">
                  <a16:creationId xmlns:a16="http://schemas.microsoft.com/office/drawing/2014/main" xmlns="" id="{C9213688-74EE-4AC4-876D-47C61D8D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5888" y="1354138"/>
              <a:ext cx="276225" cy="277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xmlns="" id="{93FAD659-B17B-4E37-A6C4-196EEDCEFD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0450" y="1543051"/>
              <a:ext cx="457200" cy="925513"/>
            </a:xfrm>
            <a:custGeom>
              <a:avLst/>
              <a:gdLst>
                <a:gd name="T0" fmla="*/ 242 w 260"/>
                <a:gd name="T1" fmla="*/ 496 h 526"/>
                <a:gd name="T2" fmla="*/ 242 w 260"/>
                <a:gd name="T3" fmla="*/ 496 h 526"/>
                <a:gd name="T4" fmla="*/ 256 w 260"/>
                <a:gd name="T5" fmla="*/ 378 h 526"/>
                <a:gd name="T6" fmla="*/ 244 w 260"/>
                <a:gd name="T7" fmla="*/ 284 h 526"/>
                <a:gd name="T8" fmla="*/ 252 w 260"/>
                <a:gd name="T9" fmla="*/ 238 h 526"/>
                <a:gd name="T10" fmla="*/ 191 w 260"/>
                <a:gd name="T11" fmla="*/ 207 h 526"/>
                <a:gd name="T12" fmla="*/ 184 w 260"/>
                <a:gd name="T13" fmla="*/ 199 h 526"/>
                <a:gd name="T14" fmla="*/ 168 w 260"/>
                <a:gd name="T15" fmla="*/ 164 h 526"/>
                <a:gd name="T16" fmla="*/ 165 w 260"/>
                <a:gd name="T17" fmla="*/ 133 h 526"/>
                <a:gd name="T18" fmla="*/ 170 w 260"/>
                <a:gd name="T19" fmla="*/ 92 h 526"/>
                <a:gd name="T20" fmla="*/ 179 w 260"/>
                <a:gd name="T21" fmla="*/ 79 h 526"/>
                <a:gd name="T22" fmla="*/ 197 w 260"/>
                <a:gd name="T23" fmla="*/ 76 h 526"/>
                <a:gd name="T24" fmla="*/ 207 w 260"/>
                <a:gd name="T25" fmla="*/ 82 h 526"/>
                <a:gd name="T26" fmla="*/ 212 w 260"/>
                <a:gd name="T27" fmla="*/ 104 h 526"/>
                <a:gd name="T28" fmla="*/ 212 w 260"/>
                <a:gd name="T29" fmla="*/ 104 h 526"/>
                <a:gd name="T30" fmla="*/ 212 w 260"/>
                <a:gd name="T31" fmla="*/ 104 h 526"/>
                <a:gd name="T32" fmla="*/ 212 w 260"/>
                <a:gd name="T33" fmla="*/ 105 h 526"/>
                <a:gd name="T34" fmla="*/ 211 w 260"/>
                <a:gd name="T35" fmla="*/ 112 h 526"/>
                <a:gd name="T36" fmla="*/ 209 w 260"/>
                <a:gd name="T37" fmla="*/ 133 h 526"/>
                <a:gd name="T38" fmla="*/ 220 w 260"/>
                <a:gd name="T39" fmla="*/ 173 h 526"/>
                <a:gd name="T40" fmla="*/ 252 w 260"/>
                <a:gd name="T41" fmla="*/ 193 h 526"/>
                <a:gd name="T42" fmla="*/ 255 w 260"/>
                <a:gd name="T43" fmla="*/ 142 h 526"/>
                <a:gd name="T44" fmla="*/ 207 w 260"/>
                <a:gd name="T45" fmla="*/ 48 h 526"/>
                <a:gd name="T46" fmla="*/ 207 w 260"/>
                <a:gd name="T47" fmla="*/ 48 h 526"/>
                <a:gd name="T48" fmla="*/ 175 w 260"/>
                <a:gd name="T49" fmla="*/ 38 h 526"/>
                <a:gd name="T50" fmla="*/ 141 w 260"/>
                <a:gd name="T51" fmla="*/ 36 h 526"/>
                <a:gd name="T52" fmla="*/ 129 w 260"/>
                <a:gd name="T53" fmla="*/ 36 h 526"/>
                <a:gd name="T54" fmla="*/ 100 w 260"/>
                <a:gd name="T55" fmla="*/ 9 h 526"/>
                <a:gd name="T56" fmla="*/ 82 w 260"/>
                <a:gd name="T57" fmla="*/ 5 h 526"/>
                <a:gd name="T58" fmla="*/ 34 w 260"/>
                <a:gd name="T59" fmla="*/ 34 h 526"/>
                <a:gd name="T60" fmla="*/ 6 w 260"/>
                <a:gd name="T61" fmla="*/ 147 h 526"/>
                <a:gd name="T62" fmla="*/ 35 w 260"/>
                <a:gd name="T63" fmla="*/ 195 h 526"/>
                <a:gd name="T64" fmla="*/ 53 w 260"/>
                <a:gd name="T65" fmla="*/ 200 h 526"/>
                <a:gd name="T66" fmla="*/ 102 w 260"/>
                <a:gd name="T67" fmla="*/ 171 h 526"/>
                <a:gd name="T68" fmla="*/ 103 w 260"/>
                <a:gd name="T69" fmla="*/ 165 h 526"/>
                <a:gd name="T70" fmla="*/ 123 w 260"/>
                <a:gd name="T71" fmla="*/ 182 h 526"/>
                <a:gd name="T72" fmla="*/ 124 w 260"/>
                <a:gd name="T73" fmla="*/ 246 h 526"/>
                <a:gd name="T74" fmla="*/ 176 w 260"/>
                <a:gd name="T75" fmla="*/ 329 h 526"/>
                <a:gd name="T76" fmla="*/ 180 w 260"/>
                <a:gd name="T77" fmla="*/ 378 h 526"/>
                <a:gd name="T78" fmla="*/ 168 w 260"/>
                <a:gd name="T79" fmla="*/ 479 h 526"/>
                <a:gd name="T80" fmla="*/ 197 w 260"/>
                <a:gd name="T81" fmla="*/ 525 h 526"/>
                <a:gd name="T82" fmla="*/ 205 w 260"/>
                <a:gd name="T83" fmla="*/ 526 h 526"/>
                <a:gd name="T84" fmla="*/ 242 w 260"/>
                <a:gd name="T85" fmla="*/ 496 h 526"/>
                <a:gd name="T86" fmla="*/ 122 w 260"/>
                <a:gd name="T87" fmla="*/ 128 h 526"/>
                <a:gd name="T88" fmla="*/ 114 w 260"/>
                <a:gd name="T89" fmla="*/ 120 h 526"/>
                <a:gd name="T90" fmla="*/ 125 w 260"/>
                <a:gd name="T91" fmla="*/ 76 h 526"/>
                <a:gd name="T92" fmla="*/ 141 w 260"/>
                <a:gd name="T93" fmla="*/ 76 h 526"/>
                <a:gd name="T94" fmla="*/ 144 w 260"/>
                <a:gd name="T95" fmla="*/ 76 h 526"/>
                <a:gd name="T96" fmla="*/ 127 w 260"/>
                <a:gd name="T97" fmla="*/ 126 h 526"/>
                <a:gd name="T98" fmla="*/ 127 w 260"/>
                <a:gd name="T99" fmla="*/ 133 h 526"/>
                <a:gd name="T100" fmla="*/ 122 w 260"/>
                <a:gd name="T101" fmla="*/ 12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" h="526">
                  <a:moveTo>
                    <a:pt x="242" y="496"/>
                  </a:moveTo>
                  <a:cubicBezTo>
                    <a:pt x="242" y="496"/>
                    <a:pt x="242" y="496"/>
                    <a:pt x="242" y="496"/>
                  </a:cubicBezTo>
                  <a:cubicBezTo>
                    <a:pt x="252" y="451"/>
                    <a:pt x="256" y="411"/>
                    <a:pt x="256" y="378"/>
                  </a:cubicBezTo>
                  <a:cubicBezTo>
                    <a:pt x="256" y="333"/>
                    <a:pt x="249" y="301"/>
                    <a:pt x="244" y="284"/>
                  </a:cubicBezTo>
                  <a:cubicBezTo>
                    <a:pt x="250" y="270"/>
                    <a:pt x="253" y="254"/>
                    <a:pt x="252" y="238"/>
                  </a:cubicBezTo>
                  <a:cubicBezTo>
                    <a:pt x="226" y="233"/>
                    <a:pt x="205" y="222"/>
                    <a:pt x="191" y="207"/>
                  </a:cubicBezTo>
                  <a:cubicBezTo>
                    <a:pt x="188" y="204"/>
                    <a:pt x="186" y="202"/>
                    <a:pt x="184" y="199"/>
                  </a:cubicBezTo>
                  <a:cubicBezTo>
                    <a:pt x="176" y="187"/>
                    <a:pt x="171" y="175"/>
                    <a:pt x="168" y="164"/>
                  </a:cubicBezTo>
                  <a:cubicBezTo>
                    <a:pt x="166" y="153"/>
                    <a:pt x="165" y="142"/>
                    <a:pt x="165" y="133"/>
                  </a:cubicBezTo>
                  <a:cubicBezTo>
                    <a:pt x="165" y="110"/>
                    <a:pt x="170" y="93"/>
                    <a:pt x="170" y="92"/>
                  </a:cubicBezTo>
                  <a:cubicBezTo>
                    <a:pt x="172" y="86"/>
                    <a:pt x="175" y="82"/>
                    <a:pt x="179" y="79"/>
                  </a:cubicBezTo>
                  <a:cubicBezTo>
                    <a:pt x="184" y="76"/>
                    <a:pt x="191" y="75"/>
                    <a:pt x="197" y="76"/>
                  </a:cubicBezTo>
                  <a:cubicBezTo>
                    <a:pt x="201" y="78"/>
                    <a:pt x="204" y="80"/>
                    <a:pt x="207" y="82"/>
                  </a:cubicBezTo>
                  <a:cubicBezTo>
                    <a:pt x="212" y="88"/>
                    <a:pt x="215" y="96"/>
                    <a:pt x="212" y="104"/>
                  </a:cubicBezTo>
                  <a:cubicBezTo>
                    <a:pt x="212" y="104"/>
                    <a:pt x="212" y="104"/>
                    <a:pt x="212" y="104"/>
                  </a:cubicBezTo>
                  <a:cubicBezTo>
                    <a:pt x="212" y="104"/>
                    <a:pt x="212" y="104"/>
                    <a:pt x="212" y="104"/>
                  </a:cubicBezTo>
                  <a:cubicBezTo>
                    <a:pt x="212" y="104"/>
                    <a:pt x="212" y="105"/>
                    <a:pt x="212" y="105"/>
                  </a:cubicBezTo>
                  <a:cubicBezTo>
                    <a:pt x="212" y="107"/>
                    <a:pt x="211" y="109"/>
                    <a:pt x="211" y="112"/>
                  </a:cubicBezTo>
                  <a:cubicBezTo>
                    <a:pt x="210" y="117"/>
                    <a:pt x="209" y="124"/>
                    <a:pt x="209" y="133"/>
                  </a:cubicBezTo>
                  <a:cubicBezTo>
                    <a:pt x="209" y="147"/>
                    <a:pt x="212" y="162"/>
                    <a:pt x="220" y="173"/>
                  </a:cubicBezTo>
                  <a:cubicBezTo>
                    <a:pt x="226" y="181"/>
                    <a:pt x="235" y="189"/>
                    <a:pt x="252" y="193"/>
                  </a:cubicBezTo>
                  <a:cubicBezTo>
                    <a:pt x="253" y="176"/>
                    <a:pt x="254" y="159"/>
                    <a:pt x="255" y="142"/>
                  </a:cubicBezTo>
                  <a:cubicBezTo>
                    <a:pt x="260" y="101"/>
                    <a:pt x="241" y="60"/>
                    <a:pt x="207" y="48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197" y="42"/>
                    <a:pt x="186" y="40"/>
                    <a:pt x="175" y="38"/>
                  </a:cubicBezTo>
                  <a:cubicBezTo>
                    <a:pt x="164" y="36"/>
                    <a:pt x="153" y="36"/>
                    <a:pt x="141" y="36"/>
                  </a:cubicBezTo>
                  <a:cubicBezTo>
                    <a:pt x="137" y="36"/>
                    <a:pt x="133" y="36"/>
                    <a:pt x="129" y="36"/>
                  </a:cubicBezTo>
                  <a:cubicBezTo>
                    <a:pt x="125" y="23"/>
                    <a:pt x="114" y="13"/>
                    <a:pt x="100" y="9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61" y="0"/>
                    <a:pt x="39" y="13"/>
                    <a:pt x="34" y="3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0" y="168"/>
                    <a:pt x="14" y="190"/>
                    <a:pt x="35" y="195"/>
                  </a:cubicBezTo>
                  <a:cubicBezTo>
                    <a:pt x="53" y="200"/>
                    <a:pt x="53" y="200"/>
                    <a:pt x="53" y="200"/>
                  </a:cubicBezTo>
                  <a:cubicBezTo>
                    <a:pt x="75" y="205"/>
                    <a:pt x="96" y="192"/>
                    <a:pt x="102" y="171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10" y="171"/>
                    <a:pt x="117" y="177"/>
                    <a:pt x="123" y="182"/>
                  </a:cubicBezTo>
                  <a:cubicBezTo>
                    <a:pt x="123" y="203"/>
                    <a:pt x="123" y="225"/>
                    <a:pt x="124" y="246"/>
                  </a:cubicBezTo>
                  <a:cubicBezTo>
                    <a:pt x="126" y="290"/>
                    <a:pt x="149" y="322"/>
                    <a:pt x="176" y="329"/>
                  </a:cubicBezTo>
                  <a:cubicBezTo>
                    <a:pt x="178" y="342"/>
                    <a:pt x="180" y="358"/>
                    <a:pt x="180" y="378"/>
                  </a:cubicBezTo>
                  <a:cubicBezTo>
                    <a:pt x="180" y="406"/>
                    <a:pt x="177" y="440"/>
                    <a:pt x="168" y="479"/>
                  </a:cubicBezTo>
                  <a:cubicBezTo>
                    <a:pt x="163" y="500"/>
                    <a:pt x="176" y="520"/>
                    <a:pt x="197" y="525"/>
                  </a:cubicBezTo>
                  <a:cubicBezTo>
                    <a:pt x="200" y="525"/>
                    <a:pt x="202" y="526"/>
                    <a:pt x="205" y="526"/>
                  </a:cubicBezTo>
                  <a:cubicBezTo>
                    <a:pt x="222" y="526"/>
                    <a:pt x="238" y="514"/>
                    <a:pt x="242" y="496"/>
                  </a:cubicBezTo>
                  <a:close/>
                  <a:moveTo>
                    <a:pt x="122" y="128"/>
                  </a:moveTo>
                  <a:cubicBezTo>
                    <a:pt x="119" y="125"/>
                    <a:pt x="116" y="122"/>
                    <a:pt x="114" y="120"/>
                  </a:cubicBezTo>
                  <a:cubicBezTo>
                    <a:pt x="125" y="76"/>
                    <a:pt x="125" y="76"/>
                    <a:pt x="125" y="76"/>
                  </a:cubicBezTo>
                  <a:cubicBezTo>
                    <a:pt x="130" y="76"/>
                    <a:pt x="136" y="76"/>
                    <a:pt x="141" y="76"/>
                  </a:cubicBezTo>
                  <a:cubicBezTo>
                    <a:pt x="142" y="76"/>
                    <a:pt x="143" y="76"/>
                    <a:pt x="144" y="76"/>
                  </a:cubicBezTo>
                  <a:cubicBezTo>
                    <a:pt x="136" y="89"/>
                    <a:pt x="129" y="106"/>
                    <a:pt x="127" y="126"/>
                  </a:cubicBezTo>
                  <a:cubicBezTo>
                    <a:pt x="127" y="128"/>
                    <a:pt x="127" y="131"/>
                    <a:pt x="127" y="133"/>
                  </a:cubicBezTo>
                  <a:cubicBezTo>
                    <a:pt x="125" y="131"/>
                    <a:pt x="123" y="130"/>
                    <a:pt x="12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xmlns="" id="{FEC82F16-024F-4BAB-8407-22B9996F7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5" y="1685926"/>
              <a:ext cx="200025" cy="268288"/>
            </a:xfrm>
            <a:custGeom>
              <a:avLst/>
              <a:gdLst>
                <a:gd name="T0" fmla="*/ 35 w 114"/>
                <a:gd name="T1" fmla="*/ 22 h 152"/>
                <a:gd name="T2" fmla="*/ 36 w 114"/>
                <a:gd name="T3" fmla="*/ 20 h 152"/>
                <a:gd name="T4" fmla="*/ 30 w 114"/>
                <a:gd name="T5" fmla="*/ 3 h 152"/>
                <a:gd name="T6" fmla="*/ 25 w 114"/>
                <a:gd name="T7" fmla="*/ 0 h 152"/>
                <a:gd name="T8" fmla="*/ 20 w 114"/>
                <a:gd name="T9" fmla="*/ 0 h 152"/>
                <a:gd name="T10" fmla="*/ 16 w 114"/>
                <a:gd name="T11" fmla="*/ 0 h 152"/>
                <a:gd name="T12" fmla="*/ 5 w 114"/>
                <a:gd name="T13" fmla="*/ 11 h 152"/>
                <a:gd name="T14" fmla="*/ 0 w 114"/>
                <a:gd name="T15" fmla="*/ 51 h 152"/>
                <a:gd name="T16" fmla="*/ 5 w 114"/>
                <a:gd name="T17" fmla="*/ 86 h 152"/>
                <a:gd name="T18" fmla="*/ 18 w 114"/>
                <a:gd name="T19" fmla="*/ 113 h 152"/>
                <a:gd name="T20" fmla="*/ 23 w 114"/>
                <a:gd name="T21" fmla="*/ 120 h 152"/>
                <a:gd name="T22" fmla="*/ 81 w 114"/>
                <a:gd name="T23" fmla="*/ 150 h 152"/>
                <a:gd name="T24" fmla="*/ 97 w 114"/>
                <a:gd name="T25" fmla="*/ 152 h 152"/>
                <a:gd name="T26" fmla="*/ 98 w 114"/>
                <a:gd name="T27" fmla="*/ 152 h 152"/>
                <a:gd name="T28" fmla="*/ 114 w 114"/>
                <a:gd name="T29" fmla="*/ 137 h 152"/>
                <a:gd name="T30" fmla="*/ 110 w 114"/>
                <a:gd name="T31" fmla="*/ 125 h 152"/>
                <a:gd name="T32" fmla="*/ 99 w 114"/>
                <a:gd name="T33" fmla="*/ 120 h 152"/>
                <a:gd name="T34" fmla="*/ 81 w 114"/>
                <a:gd name="T35" fmla="*/ 117 h 152"/>
                <a:gd name="T36" fmla="*/ 44 w 114"/>
                <a:gd name="T37" fmla="*/ 95 h 152"/>
                <a:gd name="T38" fmla="*/ 32 w 114"/>
                <a:gd name="T39" fmla="*/ 51 h 152"/>
                <a:gd name="T40" fmla="*/ 34 w 114"/>
                <a:gd name="T41" fmla="*/ 28 h 152"/>
                <a:gd name="T42" fmla="*/ 35 w 114"/>
                <a:gd name="T43" fmla="*/ 2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52">
                  <a:moveTo>
                    <a:pt x="35" y="22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38" y="13"/>
                    <a:pt x="35" y="6"/>
                    <a:pt x="30" y="3"/>
                  </a:cubicBezTo>
                  <a:cubicBezTo>
                    <a:pt x="28" y="2"/>
                    <a:pt x="26" y="1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1" y="2"/>
                    <a:pt x="6" y="6"/>
                    <a:pt x="5" y="11"/>
                  </a:cubicBezTo>
                  <a:cubicBezTo>
                    <a:pt x="4" y="16"/>
                    <a:pt x="0" y="31"/>
                    <a:pt x="0" y="51"/>
                  </a:cubicBezTo>
                  <a:cubicBezTo>
                    <a:pt x="0" y="64"/>
                    <a:pt x="2" y="76"/>
                    <a:pt x="5" y="86"/>
                  </a:cubicBezTo>
                  <a:cubicBezTo>
                    <a:pt x="8" y="96"/>
                    <a:pt x="12" y="105"/>
                    <a:pt x="18" y="113"/>
                  </a:cubicBezTo>
                  <a:cubicBezTo>
                    <a:pt x="20" y="116"/>
                    <a:pt x="22" y="118"/>
                    <a:pt x="23" y="120"/>
                  </a:cubicBezTo>
                  <a:cubicBezTo>
                    <a:pt x="37" y="135"/>
                    <a:pt x="57" y="146"/>
                    <a:pt x="81" y="150"/>
                  </a:cubicBezTo>
                  <a:cubicBezTo>
                    <a:pt x="86" y="151"/>
                    <a:pt x="91" y="151"/>
                    <a:pt x="97" y="152"/>
                  </a:cubicBezTo>
                  <a:cubicBezTo>
                    <a:pt x="97" y="152"/>
                    <a:pt x="98" y="152"/>
                    <a:pt x="98" y="152"/>
                  </a:cubicBezTo>
                  <a:cubicBezTo>
                    <a:pt x="106" y="152"/>
                    <a:pt x="113" y="145"/>
                    <a:pt x="114" y="137"/>
                  </a:cubicBezTo>
                  <a:cubicBezTo>
                    <a:pt x="114" y="133"/>
                    <a:pt x="113" y="128"/>
                    <a:pt x="110" y="125"/>
                  </a:cubicBezTo>
                  <a:cubicBezTo>
                    <a:pt x="107" y="122"/>
                    <a:pt x="103" y="120"/>
                    <a:pt x="99" y="120"/>
                  </a:cubicBezTo>
                  <a:cubicBezTo>
                    <a:pt x="92" y="119"/>
                    <a:pt x="86" y="118"/>
                    <a:pt x="81" y="117"/>
                  </a:cubicBezTo>
                  <a:cubicBezTo>
                    <a:pt x="60" y="112"/>
                    <a:pt x="50" y="103"/>
                    <a:pt x="44" y="95"/>
                  </a:cubicBezTo>
                  <a:cubicBezTo>
                    <a:pt x="33" y="80"/>
                    <a:pt x="32" y="61"/>
                    <a:pt x="32" y="51"/>
                  </a:cubicBezTo>
                  <a:cubicBezTo>
                    <a:pt x="32" y="41"/>
                    <a:pt x="33" y="34"/>
                    <a:pt x="34" y="28"/>
                  </a:cubicBezTo>
                  <a:cubicBezTo>
                    <a:pt x="34" y="26"/>
                    <a:pt x="35" y="23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49155" name="오각형 7"/>
          <p:cNvSpPr>
            <a:spLocks noChangeArrowheads="1"/>
          </p:cNvSpPr>
          <p:nvPr/>
        </p:nvSpPr>
        <p:spPr bwMode="auto">
          <a:xfrm flipH="1">
            <a:off x="3443288" y="1046163"/>
            <a:ext cx="4953000" cy="749300"/>
          </a:xfrm>
          <a:prstGeom prst="homePlate">
            <a:avLst>
              <a:gd name="adj" fmla="val 47679"/>
            </a:avLst>
          </a:prstGeom>
          <a:solidFill>
            <a:srgbClr val="546E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 sz="1200">
              <a:latin typeface="华文细黑" pitchFamily="2" charset="-122"/>
              <a:sym typeface="华文细黑" pitchFamily="2" charset="-122"/>
            </a:endParaRPr>
          </a:p>
        </p:txBody>
      </p:sp>
      <p:sp>
        <p:nvSpPr>
          <p:cNvPr id="4" name="오각형 8">
            <a:extLst>
              <a:ext uri="{FF2B5EF4-FFF2-40B4-BE49-F238E27FC236}">
                <a16:creationId xmlns:a16="http://schemas.microsoft.com/office/drawing/2014/main" xmlns="" id="{B98175FD-54CD-4BCD-B812-0B2D3A9CDFEC}"/>
              </a:ext>
            </a:extLst>
          </p:cNvPr>
          <p:cNvSpPr/>
          <p:nvPr/>
        </p:nvSpPr>
        <p:spPr>
          <a:xfrm>
            <a:off x="3800475" y="3657600"/>
            <a:ext cx="4954588" cy="749300"/>
          </a:xfrm>
          <a:prstGeom prst="homePlate">
            <a:avLst>
              <a:gd name="adj" fmla="val 47651"/>
            </a:avLst>
          </a:prstGeom>
          <a:solidFill>
            <a:srgbClr val="F26D6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5" name="직사각형 9">
            <a:extLst>
              <a:ext uri="{FF2B5EF4-FFF2-40B4-BE49-F238E27FC236}">
                <a16:creationId xmlns:a16="http://schemas.microsoft.com/office/drawing/2014/main" xmlns="" id="{CF395982-D145-4AF9-8264-505DD0F8C179}"/>
              </a:ext>
            </a:extLst>
          </p:cNvPr>
          <p:cNvSpPr/>
          <p:nvPr/>
        </p:nvSpPr>
        <p:spPr>
          <a:xfrm>
            <a:off x="3800475" y="1916113"/>
            <a:ext cx="4595813" cy="750887"/>
          </a:xfrm>
          <a:prstGeom prst="rect">
            <a:avLst/>
          </a:prstGeom>
          <a:solidFill>
            <a:srgbClr val="5EC6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6" name="직사각형 10">
            <a:extLst>
              <a:ext uri="{FF2B5EF4-FFF2-40B4-BE49-F238E27FC236}">
                <a16:creationId xmlns:a16="http://schemas.microsoft.com/office/drawing/2014/main" xmlns="" id="{F5994662-08BB-4395-888B-3587FCE2111D}"/>
              </a:ext>
            </a:extLst>
          </p:cNvPr>
          <p:cNvSpPr/>
          <p:nvPr/>
        </p:nvSpPr>
        <p:spPr>
          <a:xfrm>
            <a:off x="3800475" y="2787650"/>
            <a:ext cx="4595813" cy="749300"/>
          </a:xfrm>
          <a:prstGeom prst="rect">
            <a:avLst/>
          </a:prstGeom>
          <a:solidFill>
            <a:srgbClr val="F8841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7" name="순서도: 데이터 11">
            <a:extLst>
              <a:ext uri="{FF2B5EF4-FFF2-40B4-BE49-F238E27FC236}">
                <a16:creationId xmlns:a16="http://schemas.microsoft.com/office/drawing/2014/main" xmlns="" id="{763B4BF5-6612-40C7-91CD-4368EF934918}"/>
              </a:ext>
            </a:extLst>
          </p:cNvPr>
          <p:cNvSpPr/>
          <p:nvPr/>
        </p:nvSpPr>
        <p:spPr>
          <a:xfrm>
            <a:off x="3800475" y="1795463"/>
            <a:ext cx="4595813" cy="120650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8" name="순서도: 데이터 12">
            <a:extLst>
              <a:ext uri="{FF2B5EF4-FFF2-40B4-BE49-F238E27FC236}">
                <a16:creationId xmlns:a16="http://schemas.microsoft.com/office/drawing/2014/main" xmlns="" id="{2E77EF82-7AA9-48C5-AE2E-DC75496779FA}"/>
              </a:ext>
            </a:extLst>
          </p:cNvPr>
          <p:cNvSpPr/>
          <p:nvPr/>
        </p:nvSpPr>
        <p:spPr>
          <a:xfrm flipH="1">
            <a:off x="3800475" y="2667000"/>
            <a:ext cx="4595813" cy="120650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9" name="순서도: 데이터 13">
            <a:extLst>
              <a:ext uri="{FF2B5EF4-FFF2-40B4-BE49-F238E27FC236}">
                <a16:creationId xmlns:a16="http://schemas.microsoft.com/office/drawing/2014/main" xmlns="" id="{16C0388D-3D53-4AD4-9E19-FD6889EF6C26}"/>
              </a:ext>
            </a:extLst>
          </p:cNvPr>
          <p:cNvSpPr/>
          <p:nvPr/>
        </p:nvSpPr>
        <p:spPr>
          <a:xfrm>
            <a:off x="3800475" y="3536950"/>
            <a:ext cx="4595813" cy="120650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200">
              <a:solidFill>
                <a:schemeClr val="bg1"/>
              </a:solidFill>
              <a:latin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grpSp>
        <p:nvGrpSpPr>
          <p:cNvPr id="49162" name="그룹 14"/>
          <p:cNvGrpSpPr>
            <a:grpSpLocks/>
          </p:cNvGrpSpPr>
          <p:nvPr/>
        </p:nvGrpSpPr>
        <p:grpSpPr bwMode="auto">
          <a:xfrm>
            <a:off x="4068763" y="1120775"/>
            <a:ext cx="4000500" cy="604838"/>
            <a:chOff x="2123728" y="2269933"/>
            <a:chExt cx="4824536" cy="731082"/>
          </a:xfrm>
        </p:grpSpPr>
        <p:sp>
          <p:nvSpPr>
            <p:cNvPr id="49177" name="텍스트 개체 틀 3"/>
            <p:cNvSpPr txBox="1">
              <a:spLocks/>
            </p:cNvSpPr>
            <p:nvPr/>
          </p:nvSpPr>
          <p:spPr bwMode="auto">
            <a:xfrm>
              <a:off x="2123728" y="2269933"/>
              <a:ext cx="870686" cy="725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latin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ko-KR" sz="2800" b="1">
                  <a:solidFill>
                    <a:schemeClr val="bg1"/>
                  </a:solidFill>
                  <a:latin typeface="华文细黑" pitchFamily="2" charset="-122"/>
                  <a:ea typeface="微软雅黑" pitchFamily="34" charset="-122"/>
                  <a:cs typeface="Tahoma" pitchFamily="34" charset="0"/>
                  <a:sym typeface="华文细黑" pitchFamily="2" charset="-122"/>
                </a:rPr>
                <a:t>01</a:t>
              </a:r>
              <a:endParaRPr lang="ko-KR" altLang="en-US" sz="2800" b="1">
                <a:solidFill>
                  <a:schemeClr val="bg1"/>
                </a:solidFill>
                <a:latin typeface="华文细黑" pitchFamily="2" charset="-122"/>
                <a:ea typeface="Malgun Gothic" pitchFamily="34" charset="-127"/>
                <a:cs typeface="Tahoma" pitchFamily="34" charset="0"/>
                <a:sym typeface="华文细黑" pitchFamily="2" charset="-122"/>
              </a:endParaRPr>
            </a:p>
          </p:txBody>
        </p:sp>
        <p:sp>
          <p:nvSpPr>
            <p:cNvPr id="12" name="Rectangle 3">
              <a:extLst>
                <a:ext uri="{FF2B5EF4-FFF2-40B4-BE49-F238E27FC236}">
                  <a16:creationId xmlns:a16="http://schemas.microsoft.com/office/drawing/2014/main" xmlns="" id="{8DEE3EB8-595A-4907-AC97-565EAE9B2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2" y="2572159"/>
              <a:ext cx="3855072" cy="428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感谢您选择千库网作品，单击添加文字内容，言简意赅不罗嗦。</a:t>
              </a:r>
            </a:p>
          </p:txBody>
        </p:sp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xmlns="" id="{95CFCEE2-F6CC-4B02-9D12-F0BE905DF3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2" y="2291910"/>
              <a:ext cx="3855072" cy="188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>
                <a:defRPr/>
              </a:pPr>
              <a:r>
                <a:rPr lang="zh-CN" altLang="en-US" sz="1013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单击添加标题</a:t>
              </a:r>
              <a:endParaRPr lang="en-US" altLang="ko-KR" sz="1013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Tahoma" pitchFamily="34" charset="0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9163" name="그룹 18"/>
          <p:cNvGrpSpPr>
            <a:grpSpLocks/>
          </p:cNvGrpSpPr>
          <p:nvPr/>
        </p:nvGrpSpPr>
        <p:grpSpPr bwMode="auto">
          <a:xfrm flipH="1">
            <a:off x="4068763" y="1990725"/>
            <a:ext cx="4000500" cy="638175"/>
            <a:chOff x="2123728" y="2269933"/>
            <a:chExt cx="4824536" cy="769623"/>
          </a:xfrm>
        </p:grpSpPr>
        <p:sp>
          <p:nvSpPr>
            <p:cNvPr id="49174" name="텍스트 개체 틀 3"/>
            <p:cNvSpPr txBox="1">
              <a:spLocks/>
            </p:cNvSpPr>
            <p:nvPr/>
          </p:nvSpPr>
          <p:spPr bwMode="auto">
            <a:xfrm>
              <a:off x="2123728" y="2269933"/>
              <a:ext cx="870686" cy="725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latin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ko-KR" sz="2800" b="1">
                  <a:solidFill>
                    <a:schemeClr val="bg1"/>
                  </a:solidFill>
                  <a:latin typeface="华文细黑" pitchFamily="2" charset="-122"/>
                  <a:ea typeface="微软雅黑" pitchFamily="34" charset="-122"/>
                  <a:cs typeface="Tahoma" pitchFamily="34" charset="0"/>
                  <a:sym typeface="华文细黑" pitchFamily="2" charset="-122"/>
                </a:rPr>
                <a:t>02</a:t>
              </a:r>
              <a:endParaRPr lang="ko-KR" altLang="en-US" sz="2800" b="1">
                <a:solidFill>
                  <a:schemeClr val="bg1"/>
                </a:solidFill>
                <a:latin typeface="华文细黑" pitchFamily="2" charset="-122"/>
                <a:ea typeface="Malgun Gothic" pitchFamily="34" charset="-127"/>
                <a:cs typeface="Tahoma" pitchFamily="34" charset="0"/>
                <a:sym typeface="华文细黑" pitchFamily="2" charset="-122"/>
              </a:endParaRPr>
            </a:p>
          </p:txBody>
        </p:sp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xmlns="" id="{9EF7ADB0-7CD5-41F0-B887-8DC9E8940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1" y="2572158"/>
              <a:ext cx="3855073" cy="46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感谢您选择千库网作品，单击添加文字内容，言简意赅不罗嗦。</a:t>
              </a:r>
            </a:p>
          </p:txBody>
        </p:sp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xmlns="" id="{64DF8FA5-5E49-4CE7-812A-7FE6A8DAE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2" y="2291910"/>
              <a:ext cx="3855072" cy="188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 algn="r">
                <a:defRPr/>
              </a:pPr>
              <a:r>
                <a:rPr lang="zh-CN" altLang="en-US" sz="1013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单击添加标题</a:t>
              </a:r>
              <a:endParaRPr lang="en-US" altLang="ko-KR" sz="1013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Tahoma" pitchFamily="34" charset="0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9164" name="그룹 22"/>
          <p:cNvGrpSpPr>
            <a:grpSpLocks/>
          </p:cNvGrpSpPr>
          <p:nvPr/>
        </p:nvGrpSpPr>
        <p:grpSpPr bwMode="auto">
          <a:xfrm>
            <a:off x="4068763" y="2860675"/>
            <a:ext cx="4000500" cy="638175"/>
            <a:chOff x="2123728" y="2269933"/>
            <a:chExt cx="4824536" cy="769623"/>
          </a:xfrm>
        </p:grpSpPr>
        <p:sp>
          <p:nvSpPr>
            <p:cNvPr id="49171" name="텍스트 개체 틀 3"/>
            <p:cNvSpPr txBox="1">
              <a:spLocks/>
            </p:cNvSpPr>
            <p:nvPr/>
          </p:nvSpPr>
          <p:spPr bwMode="auto">
            <a:xfrm>
              <a:off x="2123728" y="2269933"/>
              <a:ext cx="870686" cy="725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latin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ko-KR" sz="2800" b="1">
                  <a:solidFill>
                    <a:schemeClr val="bg1"/>
                  </a:solidFill>
                  <a:latin typeface="华文细黑" pitchFamily="2" charset="-122"/>
                  <a:ea typeface="微软雅黑" pitchFamily="34" charset="-122"/>
                  <a:cs typeface="Tahoma" pitchFamily="34" charset="0"/>
                  <a:sym typeface="华文细黑" pitchFamily="2" charset="-122"/>
                </a:rPr>
                <a:t>03</a:t>
              </a:r>
              <a:endParaRPr lang="ko-KR" altLang="en-US" sz="2800" b="1">
                <a:solidFill>
                  <a:schemeClr val="bg1"/>
                </a:solidFill>
                <a:latin typeface="华文细黑" pitchFamily="2" charset="-122"/>
                <a:ea typeface="Malgun Gothic" pitchFamily="34" charset="-127"/>
                <a:cs typeface="Tahoma" pitchFamily="34" charset="0"/>
                <a:sym typeface="华文细黑" pitchFamily="2" charset="-122"/>
              </a:endParaRPr>
            </a:p>
          </p:txBody>
        </p:sp>
        <p:sp>
          <p:nvSpPr>
            <p:cNvPr id="20" name="Rectangle 3">
              <a:extLst>
                <a:ext uri="{FF2B5EF4-FFF2-40B4-BE49-F238E27FC236}">
                  <a16:creationId xmlns:a16="http://schemas.microsoft.com/office/drawing/2014/main" xmlns="" id="{245BB404-6FCF-4705-AA42-E6E16357E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1" y="2572158"/>
              <a:ext cx="3855073" cy="46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感谢您选择千库网作品，单击添加文字内容，言简意赅不罗嗦。</a:t>
              </a:r>
            </a:p>
          </p:txBody>
        </p:sp>
        <p:sp>
          <p:nvSpPr>
            <p:cNvPr id="21" name="Rectangle 3">
              <a:extLst>
                <a:ext uri="{FF2B5EF4-FFF2-40B4-BE49-F238E27FC236}">
                  <a16:creationId xmlns:a16="http://schemas.microsoft.com/office/drawing/2014/main" xmlns="" id="{394CF8A4-5A86-433F-A560-CF2246BF9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2" y="2291910"/>
              <a:ext cx="3855072" cy="278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单击添加标题</a:t>
              </a:r>
              <a:endParaRPr lang="en-US" altLang="ko-KR" sz="150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Tahoma" pitchFamily="34" charset="0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9165" name="그룹 26"/>
          <p:cNvGrpSpPr>
            <a:grpSpLocks/>
          </p:cNvGrpSpPr>
          <p:nvPr/>
        </p:nvGrpSpPr>
        <p:grpSpPr bwMode="auto">
          <a:xfrm flipH="1">
            <a:off x="4068763" y="3732213"/>
            <a:ext cx="4000500" cy="625475"/>
            <a:chOff x="2123728" y="2269933"/>
            <a:chExt cx="4824536" cy="755969"/>
          </a:xfrm>
        </p:grpSpPr>
        <p:sp>
          <p:nvSpPr>
            <p:cNvPr id="49168" name="텍스트 개체 틀 3"/>
            <p:cNvSpPr txBox="1">
              <a:spLocks/>
            </p:cNvSpPr>
            <p:nvPr/>
          </p:nvSpPr>
          <p:spPr bwMode="auto">
            <a:xfrm>
              <a:off x="2123728" y="2269933"/>
              <a:ext cx="870686" cy="725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latin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ko-KR" sz="2800" b="1">
                  <a:solidFill>
                    <a:schemeClr val="bg1"/>
                  </a:solidFill>
                  <a:latin typeface="华文细黑" pitchFamily="2" charset="-122"/>
                  <a:ea typeface="微软雅黑" pitchFamily="34" charset="-122"/>
                  <a:cs typeface="Tahoma" pitchFamily="34" charset="0"/>
                  <a:sym typeface="华文细黑" pitchFamily="2" charset="-122"/>
                </a:rPr>
                <a:t>04</a:t>
              </a:r>
              <a:endParaRPr lang="ko-KR" altLang="en-US" sz="2800" b="1">
                <a:solidFill>
                  <a:schemeClr val="bg1"/>
                </a:solidFill>
                <a:latin typeface="华文细黑" pitchFamily="2" charset="-122"/>
                <a:ea typeface="Malgun Gothic" pitchFamily="34" charset="-127"/>
                <a:cs typeface="Tahoma" pitchFamily="34" charset="0"/>
                <a:sym typeface="华文细黑" pitchFamily="2" charset="-122"/>
              </a:endParaRPr>
            </a:p>
          </p:txBody>
        </p:sp>
        <p:sp>
          <p:nvSpPr>
            <p:cNvPr id="24" name="Rectangle 3">
              <a:extLst>
                <a:ext uri="{FF2B5EF4-FFF2-40B4-BE49-F238E27FC236}">
                  <a16:creationId xmlns:a16="http://schemas.microsoft.com/office/drawing/2014/main" xmlns="" id="{A2F72FB4-C4CC-4B33-89F4-3034318091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1" y="2557115"/>
              <a:ext cx="3855073" cy="46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感谢您选择千库网作品，单击添加文字内容，言简意赅不罗嗦。</a:t>
              </a:r>
            </a:p>
          </p:txBody>
        </p:sp>
        <p:sp>
          <p:nvSpPr>
            <p:cNvPr id="25" name="Rectangle 3">
              <a:extLst>
                <a:ext uri="{FF2B5EF4-FFF2-40B4-BE49-F238E27FC236}">
                  <a16:creationId xmlns:a16="http://schemas.microsoft.com/office/drawing/2014/main" xmlns="" id="{C7A7823A-411C-4DEC-A54E-5A269C59C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3192" y="2276867"/>
              <a:ext cx="3855072" cy="188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 algn="r">
                <a:defRPr/>
              </a:pPr>
              <a:r>
                <a:rPr lang="zh-CN" altLang="en-US" sz="1013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Tahoma" pitchFamily="34" charset="0"/>
                  <a:sym typeface="华文细黑" panose="02010600040101010101" pitchFamily="2" charset="-122"/>
                </a:rPr>
                <a:t>单击添加标题</a:t>
              </a:r>
              <a:endParaRPr lang="en-US" altLang="ko-KR" sz="1013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Tahoma" pitchFamily="34" charset="0"/>
                <a:sym typeface="华文细黑" panose="02010600040101010101" pitchFamily="2" charset="-122"/>
              </a:endParaRP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89617DE-B573-4F7D-B4F6-59FB5537B84E}"/>
              </a:ext>
            </a:extLst>
          </p:cNvPr>
          <p:cNvSpPr/>
          <p:nvPr/>
        </p:nvSpPr>
        <p:spPr>
          <a:xfrm>
            <a:off x="795338" y="1120775"/>
            <a:ext cx="2130425" cy="1052513"/>
          </a:xfrm>
          <a:prstGeom prst="rect">
            <a:avLst/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9167" name="文本框 26"/>
          <p:cNvSpPr txBox="1">
            <a:spLocks noChangeArrowheads="1"/>
          </p:cNvSpPr>
          <p:nvPr/>
        </p:nvSpPr>
        <p:spPr bwMode="auto">
          <a:xfrm>
            <a:off x="1117600" y="1246188"/>
            <a:ext cx="150495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sz="2400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201738" y="660400"/>
            <a:ext cx="1671637" cy="601663"/>
            <a:chOff x="3731558" y="1915548"/>
            <a:chExt cx="1856686" cy="669160"/>
          </a:xfrm>
        </p:grpSpPr>
        <p:sp>
          <p:nvSpPr>
            <p:cNvPr id="44" name="对角圆角矩形 43">
              <a:extLst>
                <a:ext uri="{FF2B5EF4-FFF2-40B4-BE49-F238E27FC236}">
                  <a16:creationId xmlns:a16="http://schemas.microsoft.com/office/drawing/2014/main" xmlns="" id="{5ACE9C65-F4EE-40FB-B71B-2F3A642419C7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gradFill>
              <a:gsLst>
                <a:gs pos="89000">
                  <a:srgbClr val="C00000"/>
                </a:gs>
                <a:gs pos="35000">
                  <a:srgbClr val="FF3300"/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733" name="TextBox 4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49E612DB-F2BD-4473-B18B-AACDF4378F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9115" y="1993234"/>
              <a:ext cx="1643335" cy="5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252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</p:grpSp>
      <p:sp>
        <p:nvSpPr>
          <p:cNvPr id="42" name="TextBox 41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AD4E8053-1764-4E26-9D13-74FC49F54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535113"/>
            <a:ext cx="56959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上月对比</a:t>
            </a:r>
            <a:endParaRPr lang="en-US" altLang="zh-CN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Contrast last month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Rounded Rectangle 23">
            <a:extLst>
              <a:ext uri="{FF2B5EF4-FFF2-40B4-BE49-F238E27FC236}">
                <a16:creationId xmlns:a16="http://schemas.microsoft.com/office/drawing/2014/main" xmlns="" id="{0E40E099-E621-4E47-A9E6-26760C066556}"/>
              </a:ext>
            </a:extLst>
          </p:cNvPr>
          <p:cNvSpPr/>
          <p:nvPr/>
        </p:nvSpPr>
        <p:spPr>
          <a:xfrm>
            <a:off x="768350" y="1316038"/>
            <a:ext cx="1600200" cy="727075"/>
          </a:xfrm>
          <a:prstGeom prst="roundRect">
            <a:avLst>
              <a:gd name="adj" fmla="val 6730"/>
            </a:avLst>
          </a:prstGeom>
          <a:solidFill>
            <a:srgbClr val="546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Open Sans" pitchFamily="34" charset="0"/>
                <a:sym typeface="华文细黑" panose="02010600040101010101" pitchFamily="2" charset="-122"/>
              </a:rPr>
              <a:t>45%</a:t>
            </a:r>
          </a:p>
          <a:p>
            <a:pPr algn="ctr">
              <a:defRPr/>
            </a:pPr>
            <a:r>
              <a:rPr lang="zh-CN" altLang="en-US" sz="14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sz="1400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" name="Rounded Rectangle 80">
            <a:extLst>
              <a:ext uri="{FF2B5EF4-FFF2-40B4-BE49-F238E27FC236}">
                <a16:creationId xmlns:a16="http://schemas.microsoft.com/office/drawing/2014/main" xmlns="" id="{305AC9C1-3930-44A8-AAF7-0C294CABD116}"/>
              </a:ext>
            </a:extLst>
          </p:cNvPr>
          <p:cNvSpPr/>
          <p:nvPr/>
        </p:nvSpPr>
        <p:spPr>
          <a:xfrm>
            <a:off x="2776538" y="1316038"/>
            <a:ext cx="1600200" cy="727075"/>
          </a:xfrm>
          <a:prstGeom prst="roundRect">
            <a:avLst>
              <a:gd name="adj" fmla="val 6730"/>
            </a:avLst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Open Sans" pitchFamily="34" charset="0"/>
                <a:sym typeface="华文细黑" panose="02010600040101010101" pitchFamily="2" charset="-122"/>
              </a:rPr>
              <a:t>80%</a:t>
            </a:r>
          </a:p>
          <a:p>
            <a:pPr algn="ctr">
              <a:defRPr/>
            </a:pPr>
            <a:r>
              <a:rPr lang="zh-CN" altLang="en-US" sz="14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sz="1400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" name="Rounded Rectangle 102">
            <a:extLst>
              <a:ext uri="{FF2B5EF4-FFF2-40B4-BE49-F238E27FC236}">
                <a16:creationId xmlns:a16="http://schemas.microsoft.com/office/drawing/2014/main" xmlns="" id="{840ECFDB-A154-4B75-8C68-83F6AA263D3F}"/>
              </a:ext>
            </a:extLst>
          </p:cNvPr>
          <p:cNvSpPr/>
          <p:nvPr/>
        </p:nvSpPr>
        <p:spPr>
          <a:xfrm>
            <a:off x="4784725" y="1316038"/>
            <a:ext cx="1600200" cy="727075"/>
          </a:xfrm>
          <a:prstGeom prst="roundRect">
            <a:avLst>
              <a:gd name="adj" fmla="val 6730"/>
            </a:avLst>
          </a:pr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Open Sans" pitchFamily="34" charset="0"/>
                <a:sym typeface="华文细黑" panose="02010600040101010101" pitchFamily="2" charset="-122"/>
              </a:rPr>
              <a:t>70%</a:t>
            </a:r>
          </a:p>
          <a:p>
            <a:pPr algn="ctr">
              <a:defRPr/>
            </a:pPr>
            <a:r>
              <a:rPr lang="zh-CN" altLang="en-US" sz="14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sz="1400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Rounded Rectangle 124">
            <a:extLst>
              <a:ext uri="{FF2B5EF4-FFF2-40B4-BE49-F238E27FC236}">
                <a16:creationId xmlns:a16="http://schemas.microsoft.com/office/drawing/2014/main" xmlns="" id="{8A3AC4E7-81BC-4C91-A1FE-0A104268945A}"/>
              </a:ext>
            </a:extLst>
          </p:cNvPr>
          <p:cNvSpPr/>
          <p:nvPr/>
        </p:nvSpPr>
        <p:spPr>
          <a:xfrm>
            <a:off x="6792913" y="1316038"/>
            <a:ext cx="1600200" cy="727075"/>
          </a:xfrm>
          <a:prstGeom prst="roundRect">
            <a:avLst>
              <a:gd name="adj" fmla="val 6730"/>
            </a:avLst>
          </a:pr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Open Sans" pitchFamily="34" charset="0"/>
                <a:sym typeface="华文细黑" panose="02010600040101010101" pitchFamily="2" charset="-122"/>
              </a:rPr>
              <a:t>85%</a:t>
            </a:r>
          </a:p>
          <a:p>
            <a:pPr algn="ctr">
              <a:defRPr/>
            </a:pPr>
            <a:r>
              <a:rPr lang="zh-CN" altLang="en-US" sz="14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sz="1400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53255" name="组合 6"/>
          <p:cNvGrpSpPr>
            <a:grpSpLocks/>
          </p:cNvGrpSpPr>
          <p:nvPr/>
        </p:nvGrpSpPr>
        <p:grpSpPr bwMode="auto">
          <a:xfrm>
            <a:off x="765175" y="2224088"/>
            <a:ext cx="1608138" cy="2163762"/>
            <a:chOff x="1019572" y="2965993"/>
            <a:chExt cx="2144220" cy="2885065"/>
          </a:xfrm>
        </p:grpSpPr>
        <p:sp>
          <p:nvSpPr>
            <p:cNvPr id="53319" name="Freeform 5"/>
            <p:cNvSpPr>
              <a:spLocks noEditPoints="1"/>
            </p:cNvSpPr>
            <p:nvPr/>
          </p:nvSpPr>
          <p:spPr bwMode="auto">
            <a:xfrm>
              <a:off x="1019572" y="297149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0" name="Freeform 5"/>
            <p:cNvSpPr>
              <a:spLocks noEditPoints="1"/>
            </p:cNvSpPr>
            <p:nvPr/>
          </p:nvSpPr>
          <p:spPr bwMode="auto">
            <a:xfrm>
              <a:off x="1472422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1" name="Freeform 5"/>
            <p:cNvSpPr>
              <a:spLocks noEditPoints="1"/>
            </p:cNvSpPr>
            <p:nvPr/>
          </p:nvSpPr>
          <p:spPr bwMode="auto">
            <a:xfrm>
              <a:off x="1926742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2" name="Freeform 5"/>
            <p:cNvSpPr>
              <a:spLocks noEditPoints="1"/>
            </p:cNvSpPr>
            <p:nvPr/>
          </p:nvSpPr>
          <p:spPr bwMode="auto">
            <a:xfrm>
              <a:off x="2379592" y="2971489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3" name="Freeform 5"/>
            <p:cNvSpPr>
              <a:spLocks noEditPoints="1"/>
            </p:cNvSpPr>
            <p:nvPr/>
          </p:nvSpPr>
          <p:spPr bwMode="auto">
            <a:xfrm>
              <a:off x="2845452" y="2965993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4" name="Freeform 5"/>
            <p:cNvSpPr>
              <a:spLocks noEditPoints="1"/>
            </p:cNvSpPr>
            <p:nvPr/>
          </p:nvSpPr>
          <p:spPr bwMode="auto">
            <a:xfrm>
              <a:off x="1019572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5" name="Freeform 5"/>
            <p:cNvSpPr>
              <a:spLocks noEditPoints="1"/>
            </p:cNvSpPr>
            <p:nvPr/>
          </p:nvSpPr>
          <p:spPr bwMode="auto">
            <a:xfrm>
              <a:off x="1472422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6" name="Freeform 5"/>
            <p:cNvSpPr>
              <a:spLocks noEditPoints="1"/>
            </p:cNvSpPr>
            <p:nvPr/>
          </p:nvSpPr>
          <p:spPr bwMode="auto">
            <a:xfrm>
              <a:off x="1926742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27" name="Freeform 5"/>
            <p:cNvSpPr>
              <a:spLocks noEditPoints="1"/>
            </p:cNvSpPr>
            <p:nvPr/>
          </p:nvSpPr>
          <p:spPr bwMode="auto">
            <a:xfrm>
              <a:off x="2379592" y="368411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46E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="" id="{D7FA4096-0295-44E4-97AE-F13E447645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6287" y="3679321"/>
              <a:ext cx="294221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CB9CBA5D-5708-4967-9997-0328CAE61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506" y="4415934"/>
              <a:ext cx="296338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="" id="{1E595D26-A9AD-4743-A763-6CF2C554A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9480" y="4415934"/>
              <a:ext cx="294222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xmlns="" id="{D34EF0CD-4180-4ACE-BA6A-D1214DE251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4572" y="4415934"/>
              <a:ext cx="294221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="" id="{A0C8DDF1-F54D-4E5F-B183-B9296D136C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7546" y="4415934"/>
              <a:ext cx="294221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79342E41-44D2-4438-9434-4D0BA8C12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3220" y="4409584"/>
              <a:ext cx="294221" cy="690045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xmlns="" id="{29FEAF92-8BE4-4505-B75A-FB689155EB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2856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xmlns="" id="{92FF3E82-20BF-4D9C-9FA4-A31C101D7F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5831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xmlns="" id="{53CB3559-E8BB-45D0-BA36-B7F62CA37B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50921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xmlns="" id="{1D9992AB-333A-4924-BB1A-CD5EA789F8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3895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xmlns="" id="{EFE20E83-C444-4501-8E46-F6EB352FD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9570" y="5156780"/>
              <a:ext cx="294222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3256" name="组合 27"/>
          <p:cNvGrpSpPr>
            <a:grpSpLocks/>
          </p:cNvGrpSpPr>
          <p:nvPr/>
        </p:nvGrpSpPr>
        <p:grpSpPr bwMode="auto">
          <a:xfrm>
            <a:off x="2773363" y="2224088"/>
            <a:ext cx="1608137" cy="2163762"/>
            <a:chOff x="3696860" y="2965993"/>
            <a:chExt cx="2144220" cy="2885065"/>
          </a:xfrm>
        </p:grpSpPr>
        <p:sp>
          <p:nvSpPr>
            <p:cNvPr id="53299" name="Freeform 5"/>
            <p:cNvSpPr>
              <a:spLocks noEditPoints="1"/>
            </p:cNvSpPr>
            <p:nvPr/>
          </p:nvSpPr>
          <p:spPr bwMode="auto">
            <a:xfrm>
              <a:off x="3696860" y="297149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0" name="Freeform 5"/>
            <p:cNvSpPr>
              <a:spLocks noEditPoints="1"/>
            </p:cNvSpPr>
            <p:nvPr/>
          </p:nvSpPr>
          <p:spPr bwMode="auto">
            <a:xfrm>
              <a:off x="4149710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1" name="Freeform 5"/>
            <p:cNvSpPr>
              <a:spLocks noEditPoints="1"/>
            </p:cNvSpPr>
            <p:nvPr/>
          </p:nvSpPr>
          <p:spPr bwMode="auto">
            <a:xfrm>
              <a:off x="4604030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2" name="Freeform 5"/>
            <p:cNvSpPr>
              <a:spLocks noEditPoints="1"/>
            </p:cNvSpPr>
            <p:nvPr/>
          </p:nvSpPr>
          <p:spPr bwMode="auto">
            <a:xfrm>
              <a:off x="5056880" y="2971489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3" name="Freeform 5"/>
            <p:cNvSpPr>
              <a:spLocks noEditPoints="1"/>
            </p:cNvSpPr>
            <p:nvPr/>
          </p:nvSpPr>
          <p:spPr bwMode="auto">
            <a:xfrm>
              <a:off x="5522740" y="2965993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4" name="Freeform 5"/>
            <p:cNvSpPr>
              <a:spLocks noEditPoints="1"/>
            </p:cNvSpPr>
            <p:nvPr/>
          </p:nvSpPr>
          <p:spPr bwMode="auto">
            <a:xfrm>
              <a:off x="3696860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5" name="Freeform 5"/>
            <p:cNvSpPr>
              <a:spLocks noEditPoints="1"/>
            </p:cNvSpPr>
            <p:nvPr/>
          </p:nvSpPr>
          <p:spPr bwMode="auto">
            <a:xfrm>
              <a:off x="4149710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6" name="Freeform 5"/>
            <p:cNvSpPr>
              <a:spLocks noEditPoints="1"/>
            </p:cNvSpPr>
            <p:nvPr/>
          </p:nvSpPr>
          <p:spPr bwMode="auto">
            <a:xfrm>
              <a:off x="4604030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7" name="Freeform 5"/>
            <p:cNvSpPr>
              <a:spLocks noEditPoints="1"/>
            </p:cNvSpPr>
            <p:nvPr/>
          </p:nvSpPr>
          <p:spPr bwMode="auto">
            <a:xfrm>
              <a:off x="5056880" y="368411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8" name="Freeform 5"/>
            <p:cNvSpPr>
              <a:spLocks noEditPoints="1"/>
            </p:cNvSpPr>
            <p:nvPr/>
          </p:nvSpPr>
          <p:spPr bwMode="auto">
            <a:xfrm>
              <a:off x="5522740" y="3678614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09" name="Freeform 5"/>
            <p:cNvSpPr>
              <a:spLocks noEditPoints="1"/>
            </p:cNvSpPr>
            <p:nvPr/>
          </p:nvSpPr>
          <p:spPr bwMode="auto">
            <a:xfrm>
              <a:off x="3714515" y="4416017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10" name="Freeform 5"/>
            <p:cNvSpPr>
              <a:spLocks noEditPoints="1"/>
            </p:cNvSpPr>
            <p:nvPr/>
          </p:nvSpPr>
          <p:spPr bwMode="auto">
            <a:xfrm>
              <a:off x="4167366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11" name="Freeform 5"/>
            <p:cNvSpPr>
              <a:spLocks noEditPoints="1"/>
            </p:cNvSpPr>
            <p:nvPr/>
          </p:nvSpPr>
          <p:spPr bwMode="auto">
            <a:xfrm>
              <a:off x="4621685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12" name="Freeform 5"/>
            <p:cNvSpPr>
              <a:spLocks noEditPoints="1"/>
            </p:cNvSpPr>
            <p:nvPr/>
          </p:nvSpPr>
          <p:spPr bwMode="auto">
            <a:xfrm>
              <a:off x="5074535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13" name="Freeform 5"/>
            <p:cNvSpPr>
              <a:spLocks noEditPoints="1"/>
            </p:cNvSpPr>
            <p:nvPr/>
          </p:nvSpPr>
          <p:spPr bwMode="auto">
            <a:xfrm>
              <a:off x="5540395" y="4410518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14" name="Freeform 5"/>
            <p:cNvSpPr>
              <a:spLocks noEditPoints="1"/>
            </p:cNvSpPr>
            <p:nvPr/>
          </p:nvSpPr>
          <p:spPr bwMode="auto">
            <a:xfrm>
              <a:off x="3720630" y="5162471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5EC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xmlns="" id="{8F281442-4BC6-4004-B7F0-F4CE3E6B3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118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xmlns="" id="{54A63712-9BC5-4DA2-BD27-3C90BE3F2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8210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xmlns="" id="{0306469E-831E-4CFE-8A98-1440068AD7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1184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xmlns="" id="{5C0C45E6-C6FC-43B6-B92D-A4561B91C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6859" y="5156780"/>
              <a:ext cx="294221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3257" name="组合 48"/>
          <p:cNvGrpSpPr>
            <a:grpSpLocks/>
          </p:cNvGrpSpPr>
          <p:nvPr/>
        </p:nvGrpSpPr>
        <p:grpSpPr bwMode="auto">
          <a:xfrm>
            <a:off x="4779963" y="2224088"/>
            <a:ext cx="1608137" cy="2163762"/>
            <a:chOff x="6374148" y="2965993"/>
            <a:chExt cx="2144220" cy="2885065"/>
          </a:xfrm>
        </p:grpSpPr>
        <p:sp>
          <p:nvSpPr>
            <p:cNvPr id="53279" name="Freeform 5"/>
            <p:cNvSpPr>
              <a:spLocks noEditPoints="1"/>
            </p:cNvSpPr>
            <p:nvPr/>
          </p:nvSpPr>
          <p:spPr bwMode="auto">
            <a:xfrm>
              <a:off x="6374148" y="297149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0" name="Freeform 5"/>
            <p:cNvSpPr>
              <a:spLocks noEditPoints="1"/>
            </p:cNvSpPr>
            <p:nvPr/>
          </p:nvSpPr>
          <p:spPr bwMode="auto">
            <a:xfrm>
              <a:off x="6826998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1" name="Freeform 5"/>
            <p:cNvSpPr>
              <a:spLocks noEditPoints="1"/>
            </p:cNvSpPr>
            <p:nvPr/>
          </p:nvSpPr>
          <p:spPr bwMode="auto">
            <a:xfrm>
              <a:off x="7281318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2" name="Freeform 5"/>
            <p:cNvSpPr>
              <a:spLocks noEditPoints="1"/>
            </p:cNvSpPr>
            <p:nvPr/>
          </p:nvSpPr>
          <p:spPr bwMode="auto">
            <a:xfrm>
              <a:off x="7734168" y="2971489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3" name="Freeform 5"/>
            <p:cNvSpPr>
              <a:spLocks noEditPoints="1"/>
            </p:cNvSpPr>
            <p:nvPr/>
          </p:nvSpPr>
          <p:spPr bwMode="auto">
            <a:xfrm>
              <a:off x="8200028" y="2965993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4" name="Freeform 5"/>
            <p:cNvSpPr>
              <a:spLocks noEditPoints="1"/>
            </p:cNvSpPr>
            <p:nvPr/>
          </p:nvSpPr>
          <p:spPr bwMode="auto">
            <a:xfrm>
              <a:off x="6374148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5" name="Freeform 5"/>
            <p:cNvSpPr>
              <a:spLocks noEditPoints="1"/>
            </p:cNvSpPr>
            <p:nvPr/>
          </p:nvSpPr>
          <p:spPr bwMode="auto">
            <a:xfrm>
              <a:off x="6826998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6" name="Freeform 5"/>
            <p:cNvSpPr>
              <a:spLocks noEditPoints="1"/>
            </p:cNvSpPr>
            <p:nvPr/>
          </p:nvSpPr>
          <p:spPr bwMode="auto">
            <a:xfrm>
              <a:off x="7281318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7" name="Freeform 5"/>
            <p:cNvSpPr>
              <a:spLocks noEditPoints="1"/>
            </p:cNvSpPr>
            <p:nvPr/>
          </p:nvSpPr>
          <p:spPr bwMode="auto">
            <a:xfrm>
              <a:off x="7734168" y="368411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8" name="Freeform 5"/>
            <p:cNvSpPr>
              <a:spLocks noEditPoints="1"/>
            </p:cNvSpPr>
            <p:nvPr/>
          </p:nvSpPr>
          <p:spPr bwMode="auto">
            <a:xfrm>
              <a:off x="8200028" y="3678614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89" name="Freeform 5"/>
            <p:cNvSpPr>
              <a:spLocks noEditPoints="1"/>
            </p:cNvSpPr>
            <p:nvPr/>
          </p:nvSpPr>
          <p:spPr bwMode="auto">
            <a:xfrm>
              <a:off x="6391803" y="4416017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90" name="Freeform 5"/>
            <p:cNvSpPr>
              <a:spLocks noEditPoints="1"/>
            </p:cNvSpPr>
            <p:nvPr/>
          </p:nvSpPr>
          <p:spPr bwMode="auto">
            <a:xfrm>
              <a:off x="6844654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91" name="Freeform 5"/>
            <p:cNvSpPr>
              <a:spLocks noEditPoints="1"/>
            </p:cNvSpPr>
            <p:nvPr/>
          </p:nvSpPr>
          <p:spPr bwMode="auto">
            <a:xfrm>
              <a:off x="7298973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92" name="Freeform 5"/>
            <p:cNvSpPr>
              <a:spLocks noEditPoints="1"/>
            </p:cNvSpPr>
            <p:nvPr/>
          </p:nvSpPr>
          <p:spPr bwMode="auto">
            <a:xfrm>
              <a:off x="7751823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884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xmlns="" id="{5847430E-2CBB-4882-B811-A3E2B5631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7796" y="4409584"/>
              <a:ext cx="294222" cy="690045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65" name="Freeform 5">
              <a:extLst>
                <a:ext uri="{FF2B5EF4-FFF2-40B4-BE49-F238E27FC236}">
                  <a16:creationId xmlns:a16="http://schemas.microsoft.com/office/drawing/2014/main" xmlns="" id="{27032127-DEFE-4A5B-9E5F-505ABFE7F2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7431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xmlns="" id="{9FC65EBF-DCCF-47F0-8005-451A128BA6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0406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xmlns="" id="{00B6BDF4-89F2-4F68-9F18-117484E67A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05498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xmlns="" id="{CF31072D-EC32-4729-94F2-02A3AD4D36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472" y="5163130"/>
              <a:ext cx="294221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C4CAAF14-B916-4B59-8593-C8C1CFC6C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4147" y="5156780"/>
              <a:ext cx="294221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3258" name="组合 69"/>
          <p:cNvGrpSpPr>
            <a:grpSpLocks/>
          </p:cNvGrpSpPr>
          <p:nvPr/>
        </p:nvGrpSpPr>
        <p:grpSpPr bwMode="auto">
          <a:xfrm>
            <a:off x="6788150" y="2224088"/>
            <a:ext cx="1608138" cy="2163762"/>
            <a:chOff x="9051436" y="2965993"/>
            <a:chExt cx="2144220" cy="2885065"/>
          </a:xfrm>
        </p:grpSpPr>
        <p:sp>
          <p:nvSpPr>
            <p:cNvPr id="53259" name="Freeform 5"/>
            <p:cNvSpPr>
              <a:spLocks noEditPoints="1"/>
            </p:cNvSpPr>
            <p:nvPr/>
          </p:nvSpPr>
          <p:spPr bwMode="auto">
            <a:xfrm>
              <a:off x="9051436" y="297149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0" name="Freeform 5"/>
            <p:cNvSpPr>
              <a:spLocks noEditPoints="1"/>
            </p:cNvSpPr>
            <p:nvPr/>
          </p:nvSpPr>
          <p:spPr bwMode="auto">
            <a:xfrm>
              <a:off x="9504286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1" name="Freeform 5"/>
            <p:cNvSpPr>
              <a:spLocks noEditPoints="1"/>
            </p:cNvSpPr>
            <p:nvPr/>
          </p:nvSpPr>
          <p:spPr bwMode="auto">
            <a:xfrm>
              <a:off x="9958606" y="297149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2" name="Freeform 5"/>
            <p:cNvSpPr>
              <a:spLocks noEditPoints="1"/>
            </p:cNvSpPr>
            <p:nvPr/>
          </p:nvSpPr>
          <p:spPr bwMode="auto">
            <a:xfrm>
              <a:off x="10411456" y="2971489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3" name="Freeform 5"/>
            <p:cNvSpPr>
              <a:spLocks noEditPoints="1"/>
            </p:cNvSpPr>
            <p:nvPr/>
          </p:nvSpPr>
          <p:spPr bwMode="auto">
            <a:xfrm>
              <a:off x="10877316" y="2965993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4" name="Freeform 5"/>
            <p:cNvSpPr>
              <a:spLocks noEditPoints="1"/>
            </p:cNvSpPr>
            <p:nvPr/>
          </p:nvSpPr>
          <p:spPr bwMode="auto">
            <a:xfrm>
              <a:off x="9051436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5" name="Freeform 5"/>
            <p:cNvSpPr>
              <a:spLocks noEditPoints="1"/>
            </p:cNvSpPr>
            <p:nvPr/>
          </p:nvSpPr>
          <p:spPr bwMode="auto">
            <a:xfrm>
              <a:off x="9504286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6" name="Freeform 5"/>
            <p:cNvSpPr>
              <a:spLocks noEditPoints="1"/>
            </p:cNvSpPr>
            <p:nvPr/>
          </p:nvSpPr>
          <p:spPr bwMode="auto">
            <a:xfrm>
              <a:off x="9958606" y="3684112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7" name="Freeform 5"/>
            <p:cNvSpPr>
              <a:spLocks noEditPoints="1"/>
            </p:cNvSpPr>
            <p:nvPr/>
          </p:nvSpPr>
          <p:spPr bwMode="auto">
            <a:xfrm>
              <a:off x="10411456" y="368411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8" name="Freeform 5"/>
            <p:cNvSpPr>
              <a:spLocks noEditPoints="1"/>
            </p:cNvSpPr>
            <p:nvPr/>
          </p:nvSpPr>
          <p:spPr bwMode="auto">
            <a:xfrm>
              <a:off x="10877316" y="3678614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9" name="Freeform 5"/>
            <p:cNvSpPr>
              <a:spLocks noEditPoints="1"/>
            </p:cNvSpPr>
            <p:nvPr/>
          </p:nvSpPr>
          <p:spPr bwMode="auto">
            <a:xfrm>
              <a:off x="9069091" y="4416017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0" name="Freeform 5"/>
            <p:cNvSpPr>
              <a:spLocks noEditPoints="1"/>
            </p:cNvSpPr>
            <p:nvPr/>
          </p:nvSpPr>
          <p:spPr bwMode="auto">
            <a:xfrm>
              <a:off x="9521942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1" name="Freeform 5"/>
            <p:cNvSpPr>
              <a:spLocks noEditPoints="1"/>
            </p:cNvSpPr>
            <p:nvPr/>
          </p:nvSpPr>
          <p:spPr bwMode="auto">
            <a:xfrm>
              <a:off x="9976261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2" name="Freeform 5"/>
            <p:cNvSpPr>
              <a:spLocks noEditPoints="1"/>
            </p:cNvSpPr>
            <p:nvPr/>
          </p:nvSpPr>
          <p:spPr bwMode="auto">
            <a:xfrm>
              <a:off x="10429111" y="4416015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3" name="Freeform 5"/>
            <p:cNvSpPr>
              <a:spLocks noEditPoints="1"/>
            </p:cNvSpPr>
            <p:nvPr/>
          </p:nvSpPr>
          <p:spPr bwMode="auto">
            <a:xfrm>
              <a:off x="10894971" y="4410518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4" name="Freeform 5"/>
            <p:cNvSpPr>
              <a:spLocks noEditPoints="1"/>
            </p:cNvSpPr>
            <p:nvPr/>
          </p:nvSpPr>
          <p:spPr bwMode="auto">
            <a:xfrm>
              <a:off x="9075206" y="5162471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75" name="Freeform 5"/>
            <p:cNvSpPr>
              <a:spLocks noEditPoints="1"/>
            </p:cNvSpPr>
            <p:nvPr/>
          </p:nvSpPr>
          <p:spPr bwMode="auto">
            <a:xfrm>
              <a:off x="9528056" y="5162470"/>
              <a:ext cx="294569" cy="688587"/>
            </a:xfrm>
            <a:custGeom>
              <a:avLst/>
              <a:gdLst>
                <a:gd name="T0" fmla="*/ 321100259 w 191"/>
                <a:gd name="T1" fmla="*/ 80594868 h 479"/>
                <a:gd name="T2" fmla="*/ 292557911 w 191"/>
                <a:gd name="T3" fmla="*/ 140524937 h 479"/>
                <a:gd name="T4" fmla="*/ 225959099 w 191"/>
                <a:gd name="T5" fmla="*/ 167391331 h 479"/>
                <a:gd name="T6" fmla="*/ 159360287 w 191"/>
                <a:gd name="T7" fmla="*/ 140524937 h 479"/>
                <a:gd name="T8" fmla="*/ 133197624 w 191"/>
                <a:gd name="T9" fmla="*/ 80594868 h 479"/>
                <a:gd name="T10" fmla="*/ 159360287 w 191"/>
                <a:gd name="T11" fmla="*/ 22731996 h 479"/>
                <a:gd name="T12" fmla="*/ 225959099 w 191"/>
                <a:gd name="T13" fmla="*/ 0 h 479"/>
                <a:gd name="T14" fmla="*/ 292557911 w 191"/>
                <a:gd name="T15" fmla="*/ 22731996 h 479"/>
                <a:gd name="T16" fmla="*/ 321100259 w 191"/>
                <a:gd name="T17" fmla="*/ 80594868 h 479"/>
                <a:gd name="T18" fmla="*/ 454297884 w 191"/>
                <a:gd name="T19" fmla="*/ 564168386 h 479"/>
                <a:gd name="T20" fmla="*/ 411485133 w 191"/>
                <a:gd name="T21" fmla="*/ 605499419 h 479"/>
                <a:gd name="T22" fmla="*/ 368670839 w 191"/>
                <a:gd name="T23" fmla="*/ 564168386 h 479"/>
                <a:gd name="T24" fmla="*/ 368670839 w 191"/>
                <a:gd name="T25" fmla="*/ 291384430 h 479"/>
                <a:gd name="T26" fmla="*/ 347264464 w 191"/>
                <a:gd name="T27" fmla="*/ 291384430 h 479"/>
                <a:gd name="T28" fmla="*/ 347264464 w 191"/>
                <a:gd name="T29" fmla="*/ 948547999 h 479"/>
                <a:gd name="T30" fmla="*/ 294937597 w 191"/>
                <a:gd name="T31" fmla="*/ 989879033 h 479"/>
                <a:gd name="T32" fmla="*/ 240231044 w 191"/>
                <a:gd name="T33" fmla="*/ 948547999 h 479"/>
                <a:gd name="T34" fmla="*/ 240231044 w 191"/>
                <a:gd name="T35" fmla="*/ 560035426 h 479"/>
                <a:gd name="T36" fmla="*/ 214066839 w 191"/>
                <a:gd name="T37" fmla="*/ 560035426 h 479"/>
                <a:gd name="T38" fmla="*/ 214066839 w 191"/>
                <a:gd name="T39" fmla="*/ 948547999 h 479"/>
                <a:gd name="T40" fmla="*/ 159360287 w 191"/>
                <a:gd name="T41" fmla="*/ 989879033 h 479"/>
                <a:gd name="T42" fmla="*/ 107033420 w 191"/>
                <a:gd name="T43" fmla="*/ 948547999 h 479"/>
                <a:gd name="T44" fmla="*/ 107033420 w 191"/>
                <a:gd name="T45" fmla="*/ 291384430 h 479"/>
                <a:gd name="T46" fmla="*/ 85627044 w 191"/>
                <a:gd name="T47" fmla="*/ 291384430 h 479"/>
                <a:gd name="T48" fmla="*/ 85627044 w 191"/>
                <a:gd name="T49" fmla="*/ 564168386 h 479"/>
                <a:gd name="T50" fmla="*/ 42812751 w 191"/>
                <a:gd name="T51" fmla="*/ 605499419 h 479"/>
                <a:gd name="T52" fmla="*/ 0 w 191"/>
                <a:gd name="T53" fmla="*/ 564168386 h 479"/>
                <a:gd name="T54" fmla="*/ 0 w 191"/>
                <a:gd name="T55" fmla="*/ 252119158 h 479"/>
                <a:gd name="T56" fmla="*/ 116547536 w 191"/>
                <a:gd name="T57" fmla="*/ 175657250 h 479"/>
                <a:gd name="T58" fmla="*/ 337750348 w 191"/>
                <a:gd name="T59" fmla="*/ 175657250 h 479"/>
                <a:gd name="T60" fmla="*/ 454297884 w 191"/>
                <a:gd name="T61" fmla="*/ 252119158 h 479"/>
                <a:gd name="T62" fmla="*/ 454297884 w 191"/>
                <a:gd name="T63" fmla="*/ 564168386 h 4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rgbClr val="F26D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xmlns="" id="{A158A29C-2461-4DAD-9BFD-975DF07FC7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2785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9" name="Freeform 5">
              <a:extLst>
                <a:ext uri="{FF2B5EF4-FFF2-40B4-BE49-F238E27FC236}">
                  <a16:creationId xmlns:a16="http://schemas.microsoft.com/office/drawing/2014/main" xmlns="" id="{3615432B-443D-4476-AE1F-85E3D0FA53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35759" y="5163130"/>
              <a:ext cx="294222" cy="687928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xmlns="" id="{EE5C2948-F77B-4CFF-91B4-7079DD02B0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01434" y="5156780"/>
              <a:ext cx="294222" cy="687929"/>
            </a:xfrm>
            <a:custGeom>
              <a:avLst/>
              <a:gdLst>
                <a:gd name="T0" fmla="*/ 135 w 191"/>
                <a:gd name="T1" fmla="*/ 39 h 479"/>
                <a:gd name="T2" fmla="*/ 123 w 191"/>
                <a:gd name="T3" fmla="*/ 68 h 479"/>
                <a:gd name="T4" fmla="*/ 95 w 191"/>
                <a:gd name="T5" fmla="*/ 81 h 479"/>
                <a:gd name="T6" fmla="*/ 67 w 191"/>
                <a:gd name="T7" fmla="*/ 68 h 479"/>
                <a:gd name="T8" fmla="*/ 56 w 191"/>
                <a:gd name="T9" fmla="*/ 39 h 479"/>
                <a:gd name="T10" fmla="*/ 67 w 191"/>
                <a:gd name="T11" fmla="*/ 11 h 479"/>
                <a:gd name="T12" fmla="*/ 95 w 191"/>
                <a:gd name="T13" fmla="*/ 0 h 479"/>
                <a:gd name="T14" fmla="*/ 123 w 191"/>
                <a:gd name="T15" fmla="*/ 11 h 479"/>
                <a:gd name="T16" fmla="*/ 135 w 191"/>
                <a:gd name="T17" fmla="*/ 39 h 479"/>
                <a:gd name="T18" fmla="*/ 191 w 191"/>
                <a:gd name="T19" fmla="*/ 273 h 479"/>
                <a:gd name="T20" fmla="*/ 173 w 191"/>
                <a:gd name="T21" fmla="*/ 293 h 479"/>
                <a:gd name="T22" fmla="*/ 155 w 191"/>
                <a:gd name="T23" fmla="*/ 273 h 479"/>
                <a:gd name="T24" fmla="*/ 155 w 191"/>
                <a:gd name="T25" fmla="*/ 141 h 479"/>
                <a:gd name="T26" fmla="*/ 146 w 191"/>
                <a:gd name="T27" fmla="*/ 141 h 479"/>
                <a:gd name="T28" fmla="*/ 146 w 191"/>
                <a:gd name="T29" fmla="*/ 459 h 479"/>
                <a:gd name="T30" fmla="*/ 124 w 191"/>
                <a:gd name="T31" fmla="*/ 479 h 479"/>
                <a:gd name="T32" fmla="*/ 101 w 191"/>
                <a:gd name="T33" fmla="*/ 459 h 479"/>
                <a:gd name="T34" fmla="*/ 101 w 191"/>
                <a:gd name="T35" fmla="*/ 271 h 479"/>
                <a:gd name="T36" fmla="*/ 90 w 191"/>
                <a:gd name="T37" fmla="*/ 271 h 479"/>
                <a:gd name="T38" fmla="*/ 90 w 191"/>
                <a:gd name="T39" fmla="*/ 459 h 479"/>
                <a:gd name="T40" fmla="*/ 67 w 191"/>
                <a:gd name="T41" fmla="*/ 479 h 479"/>
                <a:gd name="T42" fmla="*/ 45 w 191"/>
                <a:gd name="T43" fmla="*/ 459 h 479"/>
                <a:gd name="T44" fmla="*/ 45 w 191"/>
                <a:gd name="T45" fmla="*/ 141 h 479"/>
                <a:gd name="T46" fmla="*/ 36 w 191"/>
                <a:gd name="T47" fmla="*/ 141 h 479"/>
                <a:gd name="T48" fmla="*/ 36 w 191"/>
                <a:gd name="T49" fmla="*/ 273 h 479"/>
                <a:gd name="T50" fmla="*/ 18 w 191"/>
                <a:gd name="T51" fmla="*/ 293 h 479"/>
                <a:gd name="T52" fmla="*/ 0 w 191"/>
                <a:gd name="T53" fmla="*/ 273 h 479"/>
                <a:gd name="T54" fmla="*/ 0 w 191"/>
                <a:gd name="T55" fmla="*/ 122 h 479"/>
                <a:gd name="T56" fmla="*/ 49 w 191"/>
                <a:gd name="T57" fmla="*/ 85 h 479"/>
                <a:gd name="T58" fmla="*/ 142 w 191"/>
                <a:gd name="T59" fmla="*/ 85 h 479"/>
                <a:gd name="T60" fmla="*/ 191 w 191"/>
                <a:gd name="T61" fmla="*/ 122 h 479"/>
                <a:gd name="T62" fmla="*/ 191 w 191"/>
                <a:gd name="T63" fmla="*/ 27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479">
                  <a:moveTo>
                    <a:pt x="135" y="39"/>
                  </a:moveTo>
                  <a:cubicBezTo>
                    <a:pt x="135" y="50"/>
                    <a:pt x="131" y="60"/>
                    <a:pt x="123" y="68"/>
                  </a:cubicBezTo>
                  <a:cubicBezTo>
                    <a:pt x="115" y="77"/>
                    <a:pt x="106" y="81"/>
                    <a:pt x="95" y="81"/>
                  </a:cubicBezTo>
                  <a:cubicBezTo>
                    <a:pt x="84" y="81"/>
                    <a:pt x="75" y="77"/>
                    <a:pt x="67" y="68"/>
                  </a:cubicBezTo>
                  <a:cubicBezTo>
                    <a:pt x="59" y="60"/>
                    <a:pt x="56" y="50"/>
                    <a:pt x="56" y="39"/>
                  </a:cubicBezTo>
                  <a:cubicBezTo>
                    <a:pt x="56" y="28"/>
                    <a:pt x="59" y="19"/>
                    <a:pt x="67" y="11"/>
                  </a:cubicBezTo>
                  <a:cubicBezTo>
                    <a:pt x="75" y="4"/>
                    <a:pt x="84" y="0"/>
                    <a:pt x="95" y="0"/>
                  </a:cubicBezTo>
                  <a:cubicBezTo>
                    <a:pt x="106" y="0"/>
                    <a:pt x="115" y="4"/>
                    <a:pt x="123" y="11"/>
                  </a:cubicBezTo>
                  <a:cubicBezTo>
                    <a:pt x="131" y="19"/>
                    <a:pt x="135" y="28"/>
                    <a:pt x="135" y="39"/>
                  </a:cubicBezTo>
                  <a:close/>
                  <a:moveTo>
                    <a:pt x="191" y="273"/>
                  </a:moveTo>
                  <a:cubicBezTo>
                    <a:pt x="191" y="286"/>
                    <a:pt x="185" y="293"/>
                    <a:pt x="173" y="293"/>
                  </a:cubicBezTo>
                  <a:cubicBezTo>
                    <a:pt x="161" y="293"/>
                    <a:pt x="155" y="286"/>
                    <a:pt x="155" y="273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459"/>
                    <a:pt x="146" y="459"/>
                    <a:pt x="146" y="459"/>
                  </a:cubicBezTo>
                  <a:cubicBezTo>
                    <a:pt x="146" y="472"/>
                    <a:pt x="138" y="479"/>
                    <a:pt x="124" y="479"/>
                  </a:cubicBezTo>
                  <a:cubicBezTo>
                    <a:pt x="109" y="479"/>
                    <a:pt x="101" y="472"/>
                    <a:pt x="101" y="459"/>
                  </a:cubicBezTo>
                  <a:cubicBezTo>
                    <a:pt x="101" y="271"/>
                    <a:pt x="101" y="271"/>
                    <a:pt x="101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459"/>
                    <a:pt x="90" y="459"/>
                    <a:pt x="90" y="459"/>
                  </a:cubicBezTo>
                  <a:cubicBezTo>
                    <a:pt x="90" y="472"/>
                    <a:pt x="82" y="479"/>
                    <a:pt x="67" y="479"/>
                  </a:cubicBezTo>
                  <a:cubicBezTo>
                    <a:pt x="52" y="479"/>
                    <a:pt x="45" y="472"/>
                    <a:pt x="45" y="459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6" y="286"/>
                    <a:pt x="30" y="293"/>
                    <a:pt x="18" y="293"/>
                  </a:cubicBezTo>
                  <a:cubicBezTo>
                    <a:pt x="6" y="293"/>
                    <a:pt x="0" y="286"/>
                    <a:pt x="0" y="27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98"/>
                    <a:pt x="16" y="85"/>
                    <a:pt x="49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75" y="85"/>
                    <a:pt x="191" y="98"/>
                    <a:pt x="191" y="122"/>
                  </a:cubicBezTo>
                  <a:lnTo>
                    <a:pt x="191" y="2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grpSp>
        <p:nvGrpSpPr>
          <p:cNvPr id="55299" name="Group 21"/>
          <p:cNvGrpSpPr>
            <a:grpSpLocks noChangeAspect="1"/>
          </p:cNvGrpSpPr>
          <p:nvPr/>
        </p:nvGrpSpPr>
        <p:grpSpPr bwMode="auto">
          <a:xfrm>
            <a:off x="2482850" y="1995488"/>
            <a:ext cx="711200" cy="711200"/>
            <a:chOff x="6560455" y="4169941"/>
            <a:chExt cx="359999" cy="359998"/>
          </a:xfrm>
        </p:grpSpPr>
        <p:sp>
          <p:nvSpPr>
            <p:cNvPr id="4" name="Oval 22">
              <a:extLst>
                <a:ext uri="{FF2B5EF4-FFF2-40B4-BE49-F238E27FC236}">
                  <a16:creationId xmlns:a16="http://schemas.microsoft.com/office/drawing/2014/main" xmlns="" id="{CBA426AB-DA99-44A8-A313-CDB30F6A7473}"/>
                </a:ext>
              </a:extLst>
            </p:cNvPr>
            <p:cNvSpPr/>
            <p:nvPr/>
          </p:nvSpPr>
          <p:spPr>
            <a:xfrm>
              <a:off x="6560455" y="4169941"/>
              <a:ext cx="359999" cy="359998"/>
            </a:xfrm>
            <a:prstGeom prst="ellipse">
              <a:avLst/>
            </a:prstGeom>
            <a:solidFill>
              <a:srgbClr val="5EC6D3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grpSp>
          <p:nvGrpSpPr>
            <p:cNvPr id="5" name="Group 23">
              <a:extLst>
                <a:ext uri="{FF2B5EF4-FFF2-40B4-BE49-F238E27FC236}">
                  <a16:creationId xmlns:a16="http://schemas.microsoft.com/office/drawing/2014/main" xmlns="" id="{0DFF1174-BC66-4087-BD22-378BB3C5FA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49404" y="4269792"/>
              <a:ext cx="182073" cy="160295"/>
              <a:chOff x="6040049" y="4182118"/>
              <a:chExt cx="521619" cy="459224"/>
            </a:xfrm>
            <a:solidFill>
              <a:schemeClr val="bg1">
                <a:lumMod val="95000"/>
              </a:schemeClr>
            </a:solidFill>
          </p:grpSpPr>
          <p:sp>
            <p:nvSpPr>
              <p:cNvPr id="6" name="Freeform 84">
                <a:extLst>
                  <a:ext uri="{FF2B5EF4-FFF2-40B4-BE49-F238E27FC236}">
                    <a16:creationId xmlns:a16="http://schemas.microsoft.com/office/drawing/2014/main" xmlns="" id="{140C674E-A82B-4FB0-9C27-478EF4D05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7" name="Freeform 85">
                <a:extLst>
                  <a:ext uri="{FF2B5EF4-FFF2-40B4-BE49-F238E27FC236}">
                    <a16:creationId xmlns:a16="http://schemas.microsoft.com/office/drawing/2014/main" xmlns="" id="{7CC7C962-939A-46A7-AFD5-041C6968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8" name="Freeform 86">
                <a:extLst>
                  <a:ext uri="{FF2B5EF4-FFF2-40B4-BE49-F238E27FC236}">
                    <a16:creationId xmlns:a16="http://schemas.microsoft.com/office/drawing/2014/main" xmlns="" id="{A4723A40-8BCF-46AA-9321-C0A858EB0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9" name="Freeform 87">
                <a:extLst>
                  <a:ext uri="{FF2B5EF4-FFF2-40B4-BE49-F238E27FC236}">
                    <a16:creationId xmlns:a16="http://schemas.microsoft.com/office/drawing/2014/main" xmlns="" id="{55ABCC63-C02A-4DDF-908D-52B478973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10" name="Freeform 88">
                <a:extLst>
                  <a:ext uri="{FF2B5EF4-FFF2-40B4-BE49-F238E27FC236}">
                    <a16:creationId xmlns:a16="http://schemas.microsoft.com/office/drawing/2014/main" xmlns="" id="{E1536B33-30DA-4FF1-8B45-7CFE5B8D7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</p:grpSp>
      </p:grpSp>
      <p:cxnSp>
        <p:nvCxnSpPr>
          <p:cNvPr id="11" name="Elbow Connector 54">
            <a:extLst>
              <a:ext uri="{FF2B5EF4-FFF2-40B4-BE49-F238E27FC236}">
                <a16:creationId xmlns:a16="http://schemas.microsoft.com/office/drawing/2014/main" xmlns="" id="{FD1D4992-1859-496E-BFC0-FD3F460E7378}"/>
              </a:ext>
            </a:extLst>
          </p:cNvPr>
          <p:cNvCxnSpPr/>
          <p:nvPr/>
        </p:nvCxnSpPr>
        <p:spPr>
          <a:xfrm rot="5400000" flipV="1">
            <a:off x="2773362" y="2755901"/>
            <a:ext cx="555625" cy="450850"/>
          </a:xfrm>
          <a:prstGeom prst="bentConnector3">
            <a:avLst>
              <a:gd name="adj1" fmla="val 170412"/>
            </a:avLst>
          </a:prstGeom>
          <a:ln w="6350">
            <a:solidFill>
              <a:srgbClr val="5EC6D3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301" name="组合 11"/>
          <p:cNvGrpSpPr>
            <a:grpSpLocks/>
          </p:cNvGrpSpPr>
          <p:nvPr/>
        </p:nvGrpSpPr>
        <p:grpSpPr bwMode="auto">
          <a:xfrm>
            <a:off x="4492625" y="2009775"/>
            <a:ext cx="800100" cy="1252538"/>
            <a:chOff x="543764" y="2118784"/>
            <a:chExt cx="1067209" cy="1669056"/>
          </a:xfrm>
        </p:grpSpPr>
        <p:grpSp>
          <p:nvGrpSpPr>
            <p:cNvPr id="55317" name="Group 15"/>
            <p:cNvGrpSpPr>
              <a:grpSpLocks noChangeAspect="1"/>
            </p:cNvGrpSpPr>
            <p:nvPr/>
          </p:nvGrpSpPr>
          <p:grpSpPr bwMode="auto">
            <a:xfrm>
              <a:off x="543764" y="2118784"/>
              <a:ext cx="948267" cy="948267"/>
              <a:chOff x="6560456" y="2515733"/>
              <a:chExt cx="359999" cy="359998"/>
            </a:xfrm>
          </p:grpSpPr>
          <p:sp>
            <p:nvSpPr>
              <p:cNvPr id="15" name="Oval 16">
                <a:extLst>
                  <a:ext uri="{FF2B5EF4-FFF2-40B4-BE49-F238E27FC236}">
                    <a16:creationId xmlns:a16="http://schemas.microsoft.com/office/drawing/2014/main" xmlns="" id="{22CAB943-369C-4B47-A236-3A19D0DC699A}"/>
                  </a:ext>
                </a:extLst>
              </p:cNvPr>
              <p:cNvSpPr/>
              <p:nvPr/>
            </p:nvSpPr>
            <p:spPr>
              <a:xfrm>
                <a:off x="6560456" y="2515733"/>
                <a:ext cx="360137" cy="35978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3">
                  <a:hueOff val="552171"/>
                  <a:satOff val="28263"/>
                  <a:lumOff val="11872"/>
                  <a:alphaOff val="0"/>
                </a:schemeClr>
              </a:lnRef>
              <a:fillRef idx="1">
                <a:schemeClr val="accent3">
                  <a:hueOff val="552171"/>
                  <a:satOff val="28263"/>
                  <a:lumOff val="11872"/>
                  <a:alphaOff val="0"/>
                </a:schemeClr>
              </a:fillRef>
              <a:effectRef idx="0">
                <a:schemeClr val="accent3">
                  <a:hueOff val="552171"/>
                  <a:satOff val="28263"/>
                  <a:lumOff val="11872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grpSp>
            <p:nvGrpSpPr>
              <p:cNvPr id="16" name="Group 17">
                <a:extLst>
                  <a:ext uri="{FF2B5EF4-FFF2-40B4-BE49-F238E27FC236}">
                    <a16:creationId xmlns:a16="http://schemas.microsoft.com/office/drawing/2014/main" xmlns="" id="{62F4F5D7-B805-42A1-8403-1CAAC1F088E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53303" y="2610240"/>
                <a:ext cx="174299" cy="177740"/>
                <a:chOff x="7160655" y="2178006"/>
                <a:chExt cx="379359" cy="38684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7" name="Freeform 36">
                  <a:extLst>
                    <a:ext uri="{FF2B5EF4-FFF2-40B4-BE49-F238E27FC236}">
                      <a16:creationId xmlns:a16="http://schemas.microsoft.com/office/drawing/2014/main" xmlns="" id="{5B715520-469B-4462-8E6F-0D60669E73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77956" y="2178006"/>
                  <a:ext cx="262058" cy="262058"/>
                </a:xfrm>
                <a:custGeom>
                  <a:avLst/>
                  <a:gdLst>
                    <a:gd name="T0" fmla="*/ 65 w 79"/>
                    <a:gd name="T1" fmla="*/ 14 h 79"/>
                    <a:gd name="T2" fmla="*/ 14 w 79"/>
                    <a:gd name="T3" fmla="*/ 14 h 79"/>
                    <a:gd name="T4" fmla="*/ 11 w 79"/>
                    <a:gd name="T5" fmla="*/ 63 h 79"/>
                    <a:gd name="T6" fmla="*/ 11 w 79"/>
                    <a:gd name="T7" fmla="*/ 63 h 79"/>
                    <a:gd name="T8" fmla="*/ 17 w 79"/>
                    <a:gd name="T9" fmla="*/ 68 h 79"/>
                    <a:gd name="T10" fmla="*/ 64 w 79"/>
                    <a:gd name="T11" fmla="*/ 65 h 79"/>
                    <a:gd name="T12" fmla="*/ 65 w 79"/>
                    <a:gd name="T13" fmla="*/ 14 h 79"/>
                    <a:gd name="T14" fmla="*/ 58 w 79"/>
                    <a:gd name="T15" fmla="*/ 59 h 79"/>
                    <a:gd name="T16" fmla="*/ 20 w 79"/>
                    <a:gd name="T17" fmla="*/ 59 h 79"/>
                    <a:gd name="T18" fmla="*/ 20 w 79"/>
                    <a:gd name="T19" fmla="*/ 21 h 79"/>
                    <a:gd name="T20" fmla="*/ 58 w 79"/>
                    <a:gd name="T21" fmla="*/ 21 h 79"/>
                    <a:gd name="T22" fmla="*/ 58 w 79"/>
                    <a:gd name="T23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79">
                      <a:moveTo>
                        <a:pt x="65" y="14"/>
                      </a:moveTo>
                      <a:cubicBezTo>
                        <a:pt x="51" y="0"/>
                        <a:pt x="28" y="0"/>
                        <a:pt x="14" y="14"/>
                      </a:cubicBezTo>
                      <a:cubicBezTo>
                        <a:pt x="0" y="28"/>
                        <a:pt x="0" y="49"/>
                        <a:pt x="11" y="63"/>
                      </a:cubicBezTo>
                      <a:cubicBezTo>
                        <a:pt x="11" y="63"/>
                        <a:pt x="11" y="63"/>
                        <a:pt x="11" y="63"/>
                      </a:cubicBezTo>
                      <a:cubicBezTo>
                        <a:pt x="14" y="66"/>
                        <a:pt x="15" y="67"/>
                        <a:pt x="17" y="68"/>
                      </a:cubicBezTo>
                      <a:cubicBezTo>
                        <a:pt x="31" y="79"/>
                        <a:pt x="51" y="78"/>
                        <a:pt x="64" y="65"/>
                      </a:cubicBezTo>
                      <a:cubicBezTo>
                        <a:pt x="78" y="51"/>
                        <a:pt x="79" y="29"/>
                        <a:pt x="65" y="14"/>
                      </a:cubicBezTo>
                      <a:close/>
                      <a:moveTo>
                        <a:pt x="58" y="59"/>
                      </a:moveTo>
                      <a:cubicBezTo>
                        <a:pt x="47" y="69"/>
                        <a:pt x="30" y="69"/>
                        <a:pt x="20" y="59"/>
                      </a:cubicBezTo>
                      <a:cubicBezTo>
                        <a:pt x="9" y="48"/>
                        <a:pt x="9" y="31"/>
                        <a:pt x="20" y="21"/>
                      </a:cubicBezTo>
                      <a:cubicBezTo>
                        <a:pt x="31" y="10"/>
                        <a:pt x="48" y="10"/>
                        <a:pt x="58" y="21"/>
                      </a:cubicBezTo>
                      <a:cubicBezTo>
                        <a:pt x="69" y="31"/>
                        <a:pt x="69" y="48"/>
                        <a:pt x="5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>
                    <a:latin typeface="华文细黑" panose="02010600040101010101" pitchFamily="2" charset="-122"/>
                    <a:ea typeface="微软雅黑" panose="020B0503020204020204" pitchFamily="34" charset="-122"/>
                    <a:sym typeface="华文细黑" panose="02010600040101010101" pitchFamily="2" charset="-122"/>
                  </a:endParaRPr>
                </a:p>
              </p:txBody>
            </p:sp>
            <p:sp>
              <p:nvSpPr>
                <p:cNvPr id="18" name="Freeform 37">
                  <a:extLst>
                    <a:ext uri="{FF2B5EF4-FFF2-40B4-BE49-F238E27FC236}">
                      <a16:creationId xmlns:a16="http://schemas.microsoft.com/office/drawing/2014/main" xmlns="" id="{8191D933-7E04-4C98-9856-FDB3CA6E57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0655" y="2400130"/>
                  <a:ext cx="159730" cy="164722"/>
                </a:xfrm>
                <a:custGeom>
                  <a:avLst/>
                  <a:gdLst>
                    <a:gd name="T0" fmla="*/ 0 w 64"/>
                    <a:gd name="T1" fmla="*/ 52 h 66"/>
                    <a:gd name="T2" fmla="*/ 12 w 64"/>
                    <a:gd name="T3" fmla="*/ 66 h 66"/>
                    <a:gd name="T4" fmla="*/ 64 w 64"/>
                    <a:gd name="T5" fmla="*/ 8 h 66"/>
                    <a:gd name="T6" fmla="*/ 55 w 64"/>
                    <a:gd name="T7" fmla="*/ 0 h 66"/>
                    <a:gd name="T8" fmla="*/ 0 w 64"/>
                    <a:gd name="T9" fmla="*/ 5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66">
                      <a:moveTo>
                        <a:pt x="0" y="52"/>
                      </a:moveTo>
                      <a:lnTo>
                        <a:pt x="12" y="66"/>
                      </a:lnTo>
                      <a:lnTo>
                        <a:pt x="64" y="8"/>
                      </a:lnTo>
                      <a:lnTo>
                        <a:pt x="55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>
                    <a:latin typeface="华文细黑" panose="02010600040101010101" pitchFamily="2" charset="-122"/>
                    <a:ea typeface="微软雅黑" panose="020B0503020204020204" pitchFamily="34" charset="-122"/>
                    <a:sym typeface="华文细黑" panose="02010600040101010101" pitchFamily="2" charset="-122"/>
                  </a:endParaRPr>
                </a:p>
              </p:txBody>
            </p:sp>
            <p:sp>
              <p:nvSpPr>
                <p:cNvPr id="19" name="Freeform 38">
                  <a:extLst>
                    <a:ext uri="{FF2B5EF4-FFF2-40B4-BE49-F238E27FC236}">
                      <a16:creationId xmlns:a16="http://schemas.microsoft.com/office/drawing/2014/main" xmlns="" id="{90B26545-79DE-42F6-9958-C367ADF7C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2728" y="2265358"/>
                  <a:ext cx="99831" cy="119797"/>
                </a:xfrm>
                <a:custGeom>
                  <a:avLst/>
                  <a:gdLst>
                    <a:gd name="T0" fmla="*/ 16 w 30"/>
                    <a:gd name="T1" fmla="*/ 0 h 36"/>
                    <a:gd name="T2" fmla="*/ 0 w 30"/>
                    <a:gd name="T3" fmla="*/ 34 h 36"/>
                    <a:gd name="T4" fmla="*/ 6 w 30"/>
                    <a:gd name="T5" fmla="*/ 36 h 36"/>
                    <a:gd name="T6" fmla="*/ 16 w 30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36">
                      <a:moveTo>
                        <a:pt x="16" y="0"/>
                      </a:moveTo>
                      <a:cubicBezTo>
                        <a:pt x="20" y="26"/>
                        <a:pt x="0" y="34"/>
                        <a:pt x="0" y="34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30" y="21"/>
                        <a:pt x="16" y="0"/>
                        <a:pt x="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>
                    <a:latin typeface="华文细黑" panose="02010600040101010101" pitchFamily="2" charset="-122"/>
                    <a:ea typeface="微软雅黑" panose="020B0503020204020204" pitchFamily="34" charset="-122"/>
                    <a:sym typeface="华文细黑" panose="02010600040101010101" pitchFamily="2" charset="-122"/>
                  </a:endParaRPr>
                </a:p>
              </p:txBody>
            </p:sp>
          </p:grpSp>
        </p:grpSp>
        <p:cxnSp>
          <p:nvCxnSpPr>
            <p:cNvPr id="14" name="Elbow Connector 52">
              <a:extLst>
                <a:ext uri="{FF2B5EF4-FFF2-40B4-BE49-F238E27FC236}">
                  <a16:creationId xmlns:a16="http://schemas.microsoft.com/office/drawing/2014/main" xmlns="" id="{A7EFB5BC-030F-44CF-B2F2-B730FE246608}"/>
                </a:ext>
              </a:extLst>
            </p:cNvPr>
            <p:cNvCxnSpPr/>
            <p:nvPr/>
          </p:nvCxnSpPr>
          <p:spPr>
            <a:xfrm rot="5400000" flipV="1">
              <a:off x="941152" y="3118019"/>
              <a:ext cx="738277" cy="601364"/>
            </a:xfrm>
            <a:prstGeom prst="bentConnector3">
              <a:avLst>
                <a:gd name="adj1" fmla="val 170412"/>
              </a:avLst>
            </a:prstGeom>
            <a:ln w="6350">
              <a:solidFill>
                <a:schemeClr val="accent6"/>
              </a:solidFill>
              <a:prstDash val="solid"/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02" name="组合 19"/>
          <p:cNvGrpSpPr>
            <a:grpSpLocks/>
          </p:cNvGrpSpPr>
          <p:nvPr/>
        </p:nvGrpSpPr>
        <p:grpSpPr bwMode="auto">
          <a:xfrm>
            <a:off x="417513" y="1995488"/>
            <a:ext cx="788987" cy="1258887"/>
            <a:chOff x="3314481" y="2099733"/>
            <a:chExt cx="1052392" cy="1677523"/>
          </a:xfrm>
        </p:grpSpPr>
        <p:grpSp>
          <p:nvGrpSpPr>
            <p:cNvPr id="55313" name="Group 45"/>
            <p:cNvGrpSpPr>
              <a:grpSpLocks noChangeAspect="1"/>
            </p:cNvGrpSpPr>
            <p:nvPr/>
          </p:nvGrpSpPr>
          <p:grpSpPr bwMode="auto">
            <a:xfrm>
              <a:off x="3314481" y="2099733"/>
              <a:ext cx="948267" cy="948267"/>
              <a:chOff x="6560456" y="3342837"/>
              <a:chExt cx="359999" cy="359998"/>
            </a:xfrm>
          </p:grpSpPr>
          <p:sp>
            <p:nvSpPr>
              <p:cNvPr id="23" name="Oval 46">
                <a:extLst>
                  <a:ext uri="{FF2B5EF4-FFF2-40B4-BE49-F238E27FC236}">
                    <a16:creationId xmlns:a16="http://schemas.microsoft.com/office/drawing/2014/main" xmlns="" id="{0AB95F52-47EA-44FC-B69F-D83FCB0E99EF}"/>
                  </a:ext>
                </a:extLst>
              </p:cNvPr>
              <p:cNvSpPr/>
              <p:nvPr/>
            </p:nvSpPr>
            <p:spPr>
              <a:xfrm>
                <a:off x="6560456" y="3342837"/>
                <a:ext cx="360139" cy="35978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hueOff val="552171"/>
                  <a:satOff val="28263"/>
                  <a:lumOff val="11872"/>
                  <a:alphaOff val="0"/>
                </a:schemeClr>
              </a:lnRef>
              <a:fillRef idx="1">
                <a:schemeClr val="accent3">
                  <a:hueOff val="552171"/>
                  <a:satOff val="28263"/>
                  <a:lumOff val="11872"/>
                  <a:alphaOff val="0"/>
                </a:schemeClr>
              </a:fillRef>
              <a:effectRef idx="0">
                <a:schemeClr val="accent3">
                  <a:hueOff val="552171"/>
                  <a:satOff val="28263"/>
                  <a:lumOff val="11872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55316" name="Freeform 6"/>
              <p:cNvSpPr>
                <a:spLocks noEditPoints="1"/>
              </p:cNvSpPr>
              <p:nvPr/>
            </p:nvSpPr>
            <p:spPr bwMode="auto">
              <a:xfrm>
                <a:off x="6664380" y="3422532"/>
                <a:ext cx="167110" cy="146795"/>
              </a:xfrm>
              <a:custGeom>
                <a:avLst/>
                <a:gdLst>
                  <a:gd name="T0" fmla="*/ 2147483646 w 400"/>
                  <a:gd name="T1" fmla="*/ 2147483646 h 352"/>
                  <a:gd name="T2" fmla="*/ 2147483646 w 400"/>
                  <a:gd name="T3" fmla="*/ 2147483646 h 352"/>
                  <a:gd name="T4" fmla="*/ 2147483646 w 400"/>
                  <a:gd name="T5" fmla="*/ 2147483646 h 352"/>
                  <a:gd name="T6" fmla="*/ 2147483646 w 400"/>
                  <a:gd name="T7" fmla="*/ 2147483646 h 352"/>
                  <a:gd name="T8" fmla="*/ 2147483646 w 400"/>
                  <a:gd name="T9" fmla="*/ 2147483646 h 352"/>
                  <a:gd name="T10" fmla="*/ 2147483646 w 400"/>
                  <a:gd name="T11" fmla="*/ 2147483646 h 352"/>
                  <a:gd name="T12" fmla="*/ 2147483646 w 400"/>
                  <a:gd name="T13" fmla="*/ 2147483646 h 352"/>
                  <a:gd name="T14" fmla="*/ 2147483646 w 400"/>
                  <a:gd name="T15" fmla="*/ 2147483646 h 352"/>
                  <a:gd name="T16" fmla="*/ 2147483646 w 400"/>
                  <a:gd name="T17" fmla="*/ 2147483646 h 352"/>
                  <a:gd name="T18" fmla="*/ 2147483646 w 400"/>
                  <a:gd name="T19" fmla="*/ 2147483646 h 352"/>
                  <a:gd name="T20" fmla="*/ 2147483646 w 400"/>
                  <a:gd name="T21" fmla="*/ 2147483646 h 352"/>
                  <a:gd name="T22" fmla="*/ 2147483646 w 400"/>
                  <a:gd name="T23" fmla="*/ 2147483646 h 352"/>
                  <a:gd name="T24" fmla="*/ 2147483646 w 400"/>
                  <a:gd name="T25" fmla="*/ 2147483646 h 352"/>
                  <a:gd name="T26" fmla="*/ 2147483646 w 400"/>
                  <a:gd name="T27" fmla="*/ 2147483646 h 352"/>
                  <a:gd name="T28" fmla="*/ 2147483646 w 400"/>
                  <a:gd name="T29" fmla="*/ 2147483646 h 352"/>
                  <a:gd name="T30" fmla="*/ 2147483646 w 400"/>
                  <a:gd name="T31" fmla="*/ 2147483646 h 352"/>
                  <a:gd name="T32" fmla="*/ 2147483646 w 400"/>
                  <a:gd name="T33" fmla="*/ 2147483646 h 352"/>
                  <a:gd name="T34" fmla="*/ 2147483646 w 400"/>
                  <a:gd name="T35" fmla="*/ 2147483646 h 352"/>
                  <a:gd name="T36" fmla="*/ 2147483646 w 400"/>
                  <a:gd name="T37" fmla="*/ 2147483646 h 352"/>
                  <a:gd name="T38" fmla="*/ 2147483646 w 400"/>
                  <a:gd name="T39" fmla="*/ 2147483646 h 352"/>
                  <a:gd name="T40" fmla="*/ 2147483646 w 400"/>
                  <a:gd name="T41" fmla="*/ 2147483646 h 352"/>
                  <a:gd name="T42" fmla="*/ 2147483646 w 400"/>
                  <a:gd name="T43" fmla="*/ 2147483646 h 352"/>
                  <a:gd name="T44" fmla="*/ 2147483646 w 400"/>
                  <a:gd name="T45" fmla="*/ 2147483646 h 352"/>
                  <a:gd name="T46" fmla="*/ 2147483646 w 400"/>
                  <a:gd name="T47" fmla="*/ 2147483646 h 352"/>
                  <a:gd name="T48" fmla="*/ 2147483646 w 400"/>
                  <a:gd name="T49" fmla="*/ 0 h 352"/>
                  <a:gd name="T50" fmla="*/ 2147483646 w 400"/>
                  <a:gd name="T51" fmla="*/ 2147483646 h 352"/>
                  <a:gd name="T52" fmla="*/ 2147483646 w 400"/>
                  <a:gd name="T53" fmla="*/ 2147483646 h 352"/>
                  <a:gd name="T54" fmla="*/ 2147483646 w 400"/>
                  <a:gd name="T55" fmla="*/ 2147483646 h 352"/>
                  <a:gd name="T56" fmla="*/ 2147483646 w 400"/>
                  <a:gd name="T57" fmla="*/ 2147483646 h 352"/>
                  <a:gd name="T58" fmla="*/ 2147483646 w 400"/>
                  <a:gd name="T59" fmla="*/ 2147483646 h 352"/>
                  <a:gd name="T60" fmla="*/ 2147483646 w 400"/>
                  <a:gd name="T61" fmla="*/ 2147483646 h 352"/>
                  <a:gd name="T62" fmla="*/ 0 w 400"/>
                  <a:gd name="T63" fmla="*/ 2147483646 h 352"/>
                  <a:gd name="T64" fmla="*/ 0 w 400"/>
                  <a:gd name="T65" fmla="*/ 2147483646 h 352"/>
                  <a:gd name="T66" fmla="*/ 2147483646 w 400"/>
                  <a:gd name="T67" fmla="*/ 2147483646 h 352"/>
                  <a:gd name="T68" fmla="*/ 2147483646 w 400"/>
                  <a:gd name="T69" fmla="*/ 2147483646 h 352"/>
                  <a:gd name="T70" fmla="*/ 2147483646 w 400"/>
                  <a:gd name="T71" fmla="*/ 2147483646 h 35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00" h="352">
                    <a:moveTo>
                      <a:pt x="400" y="352"/>
                    </a:moveTo>
                    <a:cubicBezTo>
                      <a:pt x="400" y="352"/>
                      <a:pt x="399" y="276"/>
                      <a:pt x="394" y="268"/>
                    </a:cubicBezTo>
                    <a:cubicBezTo>
                      <a:pt x="387" y="257"/>
                      <a:pt x="371" y="249"/>
                      <a:pt x="342" y="236"/>
                    </a:cubicBezTo>
                    <a:cubicBezTo>
                      <a:pt x="312" y="224"/>
                      <a:pt x="303" y="213"/>
                      <a:pt x="303" y="191"/>
                    </a:cubicBezTo>
                    <a:cubicBezTo>
                      <a:pt x="303" y="177"/>
                      <a:pt x="312" y="182"/>
                      <a:pt x="316" y="157"/>
                    </a:cubicBezTo>
                    <a:cubicBezTo>
                      <a:pt x="317" y="147"/>
                      <a:pt x="325" y="157"/>
                      <a:pt x="327" y="134"/>
                    </a:cubicBezTo>
                    <a:cubicBezTo>
                      <a:pt x="327" y="124"/>
                      <a:pt x="322" y="122"/>
                      <a:pt x="322" y="122"/>
                    </a:cubicBezTo>
                    <a:cubicBezTo>
                      <a:pt x="322" y="122"/>
                      <a:pt x="325" y="108"/>
                      <a:pt x="325" y="98"/>
                    </a:cubicBezTo>
                    <a:cubicBezTo>
                      <a:pt x="327" y="85"/>
                      <a:pt x="319" y="51"/>
                      <a:pt x="278" y="51"/>
                    </a:cubicBezTo>
                    <a:cubicBezTo>
                      <a:pt x="236" y="51"/>
                      <a:pt x="229" y="85"/>
                      <a:pt x="230" y="98"/>
                    </a:cubicBezTo>
                    <a:cubicBezTo>
                      <a:pt x="231" y="108"/>
                      <a:pt x="233" y="122"/>
                      <a:pt x="233" y="122"/>
                    </a:cubicBezTo>
                    <a:cubicBezTo>
                      <a:pt x="233" y="122"/>
                      <a:pt x="229" y="124"/>
                      <a:pt x="229" y="134"/>
                    </a:cubicBezTo>
                    <a:cubicBezTo>
                      <a:pt x="230" y="157"/>
                      <a:pt x="238" y="147"/>
                      <a:pt x="240" y="157"/>
                    </a:cubicBezTo>
                    <a:cubicBezTo>
                      <a:pt x="244" y="182"/>
                      <a:pt x="253" y="177"/>
                      <a:pt x="253" y="191"/>
                    </a:cubicBezTo>
                    <a:cubicBezTo>
                      <a:pt x="253" y="206"/>
                      <a:pt x="248" y="216"/>
                      <a:pt x="236" y="224"/>
                    </a:cubicBezTo>
                    <a:cubicBezTo>
                      <a:pt x="301" y="257"/>
                      <a:pt x="310" y="263"/>
                      <a:pt x="310" y="292"/>
                    </a:cubicBezTo>
                    <a:cubicBezTo>
                      <a:pt x="310" y="352"/>
                      <a:pt x="310" y="352"/>
                      <a:pt x="310" y="352"/>
                    </a:cubicBezTo>
                    <a:lnTo>
                      <a:pt x="400" y="352"/>
                    </a:lnTo>
                    <a:close/>
                    <a:moveTo>
                      <a:pt x="204" y="247"/>
                    </a:moveTo>
                    <a:cubicBezTo>
                      <a:pt x="165" y="231"/>
                      <a:pt x="152" y="217"/>
                      <a:pt x="152" y="187"/>
                    </a:cubicBezTo>
                    <a:cubicBezTo>
                      <a:pt x="152" y="169"/>
                      <a:pt x="164" y="175"/>
                      <a:pt x="169" y="142"/>
                    </a:cubicBezTo>
                    <a:cubicBezTo>
                      <a:pt x="172" y="129"/>
                      <a:pt x="182" y="142"/>
                      <a:pt x="184" y="111"/>
                    </a:cubicBezTo>
                    <a:cubicBezTo>
                      <a:pt x="184" y="98"/>
                      <a:pt x="179" y="95"/>
                      <a:pt x="179" y="95"/>
                    </a:cubicBezTo>
                    <a:cubicBezTo>
                      <a:pt x="179" y="95"/>
                      <a:pt x="181" y="77"/>
                      <a:pt x="183" y="63"/>
                    </a:cubicBezTo>
                    <a:cubicBezTo>
                      <a:pt x="184" y="45"/>
                      <a:pt x="174" y="0"/>
                      <a:pt x="119" y="0"/>
                    </a:cubicBezTo>
                    <a:cubicBezTo>
                      <a:pt x="64" y="0"/>
                      <a:pt x="54" y="45"/>
                      <a:pt x="55" y="63"/>
                    </a:cubicBezTo>
                    <a:cubicBezTo>
                      <a:pt x="56" y="77"/>
                      <a:pt x="59" y="95"/>
                      <a:pt x="59" y="95"/>
                    </a:cubicBezTo>
                    <a:cubicBezTo>
                      <a:pt x="59" y="95"/>
                      <a:pt x="53" y="98"/>
                      <a:pt x="53" y="111"/>
                    </a:cubicBezTo>
                    <a:cubicBezTo>
                      <a:pt x="55" y="142"/>
                      <a:pt x="66" y="129"/>
                      <a:pt x="68" y="142"/>
                    </a:cubicBezTo>
                    <a:cubicBezTo>
                      <a:pt x="74" y="175"/>
                      <a:pt x="86" y="169"/>
                      <a:pt x="86" y="187"/>
                    </a:cubicBezTo>
                    <a:cubicBezTo>
                      <a:pt x="86" y="217"/>
                      <a:pt x="73" y="231"/>
                      <a:pt x="33" y="247"/>
                    </a:cubicBezTo>
                    <a:cubicBezTo>
                      <a:pt x="21" y="252"/>
                      <a:pt x="0" y="260"/>
                      <a:pt x="0" y="279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278" y="352"/>
                      <a:pt x="278" y="352"/>
                      <a:pt x="278" y="352"/>
                    </a:cubicBezTo>
                    <a:cubicBezTo>
                      <a:pt x="278" y="352"/>
                      <a:pt x="278" y="309"/>
                      <a:pt x="278" y="297"/>
                    </a:cubicBezTo>
                    <a:cubicBezTo>
                      <a:pt x="278" y="280"/>
                      <a:pt x="244" y="264"/>
                      <a:pt x="204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22" name="Elbow Connector 53">
              <a:extLst>
                <a:ext uri="{FF2B5EF4-FFF2-40B4-BE49-F238E27FC236}">
                  <a16:creationId xmlns:a16="http://schemas.microsoft.com/office/drawing/2014/main" xmlns="" id="{9F802C08-CA8C-4D93-BA59-915AD5A85829}"/>
                </a:ext>
              </a:extLst>
            </p:cNvPr>
            <p:cNvCxnSpPr/>
            <p:nvPr/>
          </p:nvCxnSpPr>
          <p:spPr>
            <a:xfrm rot="5400000" flipV="1">
              <a:off x="3697049" y="3107434"/>
              <a:ext cx="738279" cy="601367"/>
            </a:xfrm>
            <a:prstGeom prst="bentConnector3">
              <a:avLst>
                <a:gd name="adj1" fmla="val 170412"/>
              </a:avLst>
            </a:prstGeom>
            <a:ln w="6350">
              <a:solidFill>
                <a:schemeClr val="accent1"/>
              </a:solidFill>
              <a:prstDash val="solid"/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03" name="Group 42"/>
          <p:cNvGrpSpPr>
            <a:grpSpLocks noChangeAspect="1"/>
          </p:cNvGrpSpPr>
          <p:nvPr/>
        </p:nvGrpSpPr>
        <p:grpSpPr bwMode="auto">
          <a:xfrm>
            <a:off x="6538913" y="2009775"/>
            <a:ext cx="711200" cy="711200"/>
            <a:chOff x="6560454" y="4997045"/>
            <a:chExt cx="359999" cy="359998"/>
          </a:xfrm>
        </p:grpSpPr>
        <p:sp>
          <p:nvSpPr>
            <p:cNvPr id="26" name="Oval 43">
              <a:extLst>
                <a:ext uri="{FF2B5EF4-FFF2-40B4-BE49-F238E27FC236}">
                  <a16:creationId xmlns:a16="http://schemas.microsoft.com/office/drawing/2014/main" xmlns="" id="{803CD1F0-F3C3-428F-AAED-6E87F436A4DB}"/>
                </a:ext>
              </a:extLst>
            </p:cNvPr>
            <p:cNvSpPr/>
            <p:nvPr/>
          </p:nvSpPr>
          <p:spPr>
            <a:xfrm>
              <a:off x="6560454" y="4997045"/>
              <a:ext cx="359999" cy="359998"/>
            </a:xfrm>
            <a:prstGeom prst="ellipse">
              <a:avLst/>
            </a:prstGeom>
            <a:solidFill>
              <a:srgbClr val="F26D64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55312" name="Freeform 16"/>
            <p:cNvSpPr>
              <a:spLocks noChangeAspect="1" noEditPoints="1"/>
            </p:cNvSpPr>
            <p:nvPr/>
          </p:nvSpPr>
          <p:spPr bwMode="auto">
            <a:xfrm>
              <a:off x="6643957" y="5058288"/>
              <a:ext cx="179924" cy="208483"/>
            </a:xfrm>
            <a:custGeom>
              <a:avLst/>
              <a:gdLst>
                <a:gd name="T0" fmla="*/ 2147483646 w 320"/>
                <a:gd name="T1" fmla="*/ 2147483646 h 371"/>
                <a:gd name="T2" fmla="*/ 2147483646 w 320"/>
                <a:gd name="T3" fmla="*/ 2129348145 h 371"/>
                <a:gd name="T4" fmla="*/ 2147483646 w 320"/>
                <a:gd name="T5" fmla="*/ 2147483646 h 371"/>
                <a:gd name="T6" fmla="*/ 2147483646 w 320"/>
                <a:gd name="T7" fmla="*/ 2147483646 h 371"/>
                <a:gd name="T8" fmla="*/ 2147483646 w 320"/>
                <a:gd name="T9" fmla="*/ 2147483646 h 371"/>
                <a:gd name="T10" fmla="*/ 2147483646 w 320"/>
                <a:gd name="T11" fmla="*/ 2147483646 h 371"/>
                <a:gd name="T12" fmla="*/ 2147483646 w 320"/>
                <a:gd name="T13" fmla="*/ 2147483646 h 371"/>
                <a:gd name="T14" fmla="*/ 2147483646 w 320"/>
                <a:gd name="T15" fmla="*/ 2147483646 h 371"/>
                <a:gd name="T16" fmla="*/ 2147483646 w 320"/>
                <a:gd name="T17" fmla="*/ 2147483646 h 371"/>
                <a:gd name="T18" fmla="*/ 0 w 320"/>
                <a:gd name="T19" fmla="*/ 2147483646 h 371"/>
                <a:gd name="T20" fmla="*/ 0 w 320"/>
                <a:gd name="T21" fmla="*/ 2147483646 h 371"/>
                <a:gd name="T22" fmla="*/ 2147483646 w 320"/>
                <a:gd name="T23" fmla="*/ 2147483646 h 371"/>
                <a:gd name="T24" fmla="*/ 2147483646 w 320"/>
                <a:gd name="T25" fmla="*/ 2147483646 h 371"/>
                <a:gd name="T26" fmla="*/ 2147483646 w 320"/>
                <a:gd name="T27" fmla="*/ 2147483646 h 371"/>
                <a:gd name="T28" fmla="*/ 2147483646 w 320"/>
                <a:gd name="T29" fmla="*/ 2147483646 h 37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28" name="Elbow Connector 55">
            <a:extLst>
              <a:ext uri="{FF2B5EF4-FFF2-40B4-BE49-F238E27FC236}">
                <a16:creationId xmlns:a16="http://schemas.microsoft.com/office/drawing/2014/main" xmlns="" id="{5A2EB8D4-B1D2-4422-97D9-ED364825AE75}"/>
              </a:ext>
            </a:extLst>
          </p:cNvPr>
          <p:cNvCxnSpPr/>
          <p:nvPr/>
        </p:nvCxnSpPr>
        <p:spPr>
          <a:xfrm rot="5400000" flipV="1">
            <a:off x="6825456" y="2751932"/>
            <a:ext cx="554037" cy="450850"/>
          </a:xfrm>
          <a:prstGeom prst="bentConnector3">
            <a:avLst>
              <a:gd name="adj1" fmla="val 170412"/>
            </a:avLst>
          </a:prstGeom>
          <a:ln w="6350">
            <a:solidFill>
              <a:srgbClr val="F26D64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5" name="矩形 28"/>
          <p:cNvSpPr>
            <a:spLocks noChangeArrowheads="1"/>
          </p:cNvSpPr>
          <p:nvPr/>
        </p:nvSpPr>
        <p:spPr bwMode="auto">
          <a:xfrm>
            <a:off x="1293813" y="3113088"/>
            <a:ext cx="144462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55306" name="矩形 29"/>
          <p:cNvSpPr>
            <a:spLocks noChangeArrowheads="1"/>
          </p:cNvSpPr>
          <p:nvPr/>
        </p:nvSpPr>
        <p:spPr bwMode="auto">
          <a:xfrm>
            <a:off x="3338513" y="3113088"/>
            <a:ext cx="144462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55307" name="矩形 30"/>
          <p:cNvSpPr>
            <a:spLocks noChangeArrowheads="1"/>
          </p:cNvSpPr>
          <p:nvPr/>
        </p:nvSpPr>
        <p:spPr bwMode="auto">
          <a:xfrm>
            <a:off x="5383213" y="3113088"/>
            <a:ext cx="1443037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55308" name="矩形 31"/>
          <p:cNvSpPr>
            <a:spLocks noChangeArrowheads="1"/>
          </p:cNvSpPr>
          <p:nvPr/>
        </p:nvSpPr>
        <p:spPr bwMode="auto">
          <a:xfrm>
            <a:off x="7427913" y="3113088"/>
            <a:ext cx="1443037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55309" name="文本框 32"/>
          <p:cNvSpPr txBox="1">
            <a:spLocks noChangeArrowheads="1"/>
          </p:cNvSpPr>
          <p:nvPr/>
        </p:nvSpPr>
        <p:spPr bwMode="auto">
          <a:xfrm>
            <a:off x="3105150" y="1214438"/>
            <a:ext cx="293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55310" name="Rectangle 58"/>
          <p:cNvSpPr>
            <a:spLocks noChangeArrowheads="1"/>
          </p:cNvSpPr>
          <p:nvPr/>
        </p:nvSpPr>
        <p:spPr bwMode="auto">
          <a:xfrm>
            <a:off x="2709863" y="1530350"/>
            <a:ext cx="372427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  <a:spcBef>
                <a:spcPts val="450"/>
              </a:spcBef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单击此处添加副标题，感谢您选择了千库网作品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grpSp>
        <p:nvGrpSpPr>
          <p:cNvPr id="57347" name="Group 36"/>
          <p:cNvGrpSpPr>
            <a:grpSpLocks/>
          </p:cNvGrpSpPr>
          <p:nvPr/>
        </p:nvGrpSpPr>
        <p:grpSpPr bwMode="auto">
          <a:xfrm>
            <a:off x="762000" y="1074738"/>
            <a:ext cx="1828800" cy="3413125"/>
            <a:chOff x="761458" y="1073968"/>
            <a:chExt cx="1828800" cy="3413441"/>
          </a:xfrm>
        </p:grpSpPr>
        <p:sp>
          <p:nvSpPr>
            <p:cNvPr id="4" name="Round Same Side Corner Rectangle 110">
              <a:extLst>
                <a:ext uri="{FF2B5EF4-FFF2-40B4-BE49-F238E27FC236}">
                  <a16:creationId xmlns:a16="http://schemas.microsoft.com/office/drawing/2014/main" xmlns="" id="{44D2DB1E-2897-4F78-B19E-00EEF0CA7C21}"/>
                </a:ext>
              </a:extLst>
            </p:cNvPr>
            <p:cNvSpPr/>
            <p:nvPr/>
          </p:nvSpPr>
          <p:spPr>
            <a:xfrm>
              <a:off x="761458" y="1524860"/>
              <a:ext cx="1828800" cy="2535472"/>
            </a:xfrm>
            <a:prstGeom prst="round2SameRect">
              <a:avLst>
                <a:gd name="adj1" fmla="val 5209"/>
                <a:gd name="adj2" fmla="val 0"/>
              </a:avLst>
            </a:prstGeom>
            <a:solidFill>
              <a:srgbClr val="546E7A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667" kern="0" dirty="0">
                <a:solidFill>
                  <a:srgbClr val="262626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5" name="TextBox 9">
              <a:extLst>
                <a:ext uri="{FF2B5EF4-FFF2-40B4-BE49-F238E27FC236}">
                  <a16:creationId xmlns:a16="http://schemas.microsoft.com/office/drawing/2014/main" xmlns="" id="{A86AF217-0819-4E60-B5A6-74126A6737DC}"/>
                </a:ext>
              </a:extLst>
            </p:cNvPr>
            <p:cNvSpPr txBox="1"/>
            <p:nvPr/>
          </p:nvSpPr>
          <p:spPr>
            <a:xfrm>
              <a:off x="880521" y="2528253"/>
              <a:ext cx="1590675" cy="10526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031600"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感谢您选择了千库网作品，单击添加文字内容，言简意赅不罗嗦。</a:t>
              </a:r>
            </a:p>
          </p:txBody>
        </p:sp>
        <p:sp>
          <p:nvSpPr>
            <p:cNvPr id="6" name="Rectangle 18">
              <a:extLst>
                <a:ext uri="{FF2B5EF4-FFF2-40B4-BE49-F238E27FC236}">
                  <a16:creationId xmlns:a16="http://schemas.microsoft.com/office/drawing/2014/main" xmlns="" id="{8D462FE7-1759-4BB5-A530-5C824B7FA500}"/>
                </a:ext>
              </a:extLst>
            </p:cNvPr>
            <p:cNvSpPr/>
            <p:nvPr/>
          </p:nvSpPr>
          <p:spPr>
            <a:xfrm>
              <a:off x="761458" y="4107961"/>
              <a:ext cx="1828800" cy="379448"/>
            </a:xfrm>
            <a:prstGeom prst="rect">
              <a:avLst/>
            </a:prstGeom>
            <a:solidFill>
              <a:srgbClr val="546E7A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添加备注</a:t>
              </a:r>
              <a:endParaRPr lang="en-US" sz="14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7" name="Oval 31">
              <a:extLst>
                <a:ext uri="{FF2B5EF4-FFF2-40B4-BE49-F238E27FC236}">
                  <a16:creationId xmlns:a16="http://schemas.microsoft.com/office/drawing/2014/main" xmlns="" id="{A8626F07-B76A-4539-8A5F-9A57E61A51E7}"/>
                </a:ext>
              </a:extLst>
            </p:cNvPr>
            <p:cNvSpPr/>
            <p:nvPr/>
          </p:nvSpPr>
          <p:spPr>
            <a:xfrm>
              <a:off x="1199608" y="1073968"/>
              <a:ext cx="952500" cy="925598"/>
            </a:xfrm>
            <a:prstGeom prst="ellipse">
              <a:avLst/>
            </a:prstGeom>
            <a:solidFill>
              <a:srgbClr val="F3F3F3"/>
            </a:solidFill>
            <a:ln w="38100" cap="flat" cmpd="sng" algn="ctr">
              <a:solidFill>
                <a:srgbClr val="546E7A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800" kern="0" dirty="0">
                <a:solidFill>
                  <a:srgbClr val="85AE3C">
                    <a:lumMod val="75000"/>
                  </a:srgbClr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" name="Rounded Rectangle 32">
              <a:extLst>
                <a:ext uri="{FF2B5EF4-FFF2-40B4-BE49-F238E27FC236}">
                  <a16:creationId xmlns:a16="http://schemas.microsoft.com/office/drawing/2014/main" xmlns="" id="{7C668E0F-40E6-47EB-9503-ABA848E2B952}"/>
                </a:ext>
              </a:extLst>
            </p:cNvPr>
            <p:cNvSpPr/>
            <p:nvPr/>
          </p:nvSpPr>
          <p:spPr>
            <a:xfrm>
              <a:off x="878933" y="2058309"/>
              <a:ext cx="1593850" cy="379447"/>
            </a:xfrm>
            <a:prstGeom prst="roundRect">
              <a:avLst/>
            </a:prstGeom>
            <a:solidFill>
              <a:srgbClr val="F3F3F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600" b="1" kern="0" dirty="0">
                  <a:solidFill>
                    <a:srgbClr val="546E7A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单击添加标题</a:t>
              </a:r>
              <a:endParaRPr lang="en-US" sz="1600" b="1" kern="0" dirty="0">
                <a:solidFill>
                  <a:srgbClr val="546E7A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" name="Rectangle 33">
              <a:extLst>
                <a:ext uri="{FF2B5EF4-FFF2-40B4-BE49-F238E27FC236}">
                  <a16:creationId xmlns:a16="http://schemas.microsoft.com/office/drawing/2014/main" xmlns="" id="{51C38E86-98CC-4FA4-BE24-E931680E53A8}"/>
                </a:ext>
              </a:extLst>
            </p:cNvPr>
            <p:cNvSpPr/>
            <p:nvPr/>
          </p:nvSpPr>
          <p:spPr>
            <a:xfrm>
              <a:off x="1274221" y="1267661"/>
              <a:ext cx="803275" cy="46200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algn="ctr" defTabSz="1031600">
                <a:defRPr/>
              </a:pPr>
              <a:r>
                <a:rPr lang="en-US" sz="3000" b="1" kern="0" dirty="0">
                  <a:solidFill>
                    <a:srgbClr val="546E7A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01</a:t>
              </a:r>
              <a:endParaRPr lang="en-US" sz="1013" b="1" kern="0" dirty="0">
                <a:solidFill>
                  <a:srgbClr val="546E7A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7348" name="Group 37"/>
          <p:cNvGrpSpPr>
            <a:grpSpLocks/>
          </p:cNvGrpSpPr>
          <p:nvPr/>
        </p:nvGrpSpPr>
        <p:grpSpPr bwMode="auto">
          <a:xfrm>
            <a:off x="2690813" y="1084263"/>
            <a:ext cx="1828800" cy="3403600"/>
            <a:chOff x="761458" y="1084081"/>
            <a:chExt cx="1828800" cy="3403328"/>
          </a:xfrm>
        </p:grpSpPr>
        <p:sp>
          <p:nvSpPr>
            <p:cNvPr id="11" name="Round Same Side Corner Rectangle 38">
              <a:extLst>
                <a:ext uri="{FF2B5EF4-FFF2-40B4-BE49-F238E27FC236}">
                  <a16:creationId xmlns:a16="http://schemas.microsoft.com/office/drawing/2014/main" xmlns="" id="{B4484916-70BC-4431-9564-E0F34226088D}"/>
                </a:ext>
              </a:extLst>
            </p:cNvPr>
            <p:cNvSpPr/>
            <p:nvPr/>
          </p:nvSpPr>
          <p:spPr>
            <a:xfrm>
              <a:off x="761458" y="1525371"/>
              <a:ext cx="1828800" cy="2535034"/>
            </a:xfrm>
            <a:prstGeom prst="round2SameRect">
              <a:avLst>
                <a:gd name="adj1" fmla="val 5209"/>
                <a:gd name="adj2" fmla="val 0"/>
              </a:avLst>
            </a:prstGeom>
            <a:solidFill>
              <a:srgbClr val="5EC6D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667" kern="0" dirty="0">
                <a:solidFill>
                  <a:srgbClr val="262626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2" name="TextBox 39">
              <a:extLst>
                <a:ext uri="{FF2B5EF4-FFF2-40B4-BE49-F238E27FC236}">
                  <a16:creationId xmlns:a16="http://schemas.microsoft.com/office/drawing/2014/main" xmlns="" id="{DA85838A-B270-466B-9951-E05206F2DD41}"/>
                </a:ext>
              </a:extLst>
            </p:cNvPr>
            <p:cNvSpPr txBox="1"/>
            <p:nvPr/>
          </p:nvSpPr>
          <p:spPr>
            <a:xfrm>
              <a:off x="880520" y="2504779"/>
              <a:ext cx="1590675" cy="10524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031600"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感谢您选择了千库网作品，单击添加文字内容，言简意赅不罗嗦。</a:t>
              </a:r>
            </a:p>
          </p:txBody>
        </p:sp>
        <p:sp>
          <p:nvSpPr>
            <p:cNvPr id="13" name="Rectangle 40">
              <a:extLst>
                <a:ext uri="{FF2B5EF4-FFF2-40B4-BE49-F238E27FC236}">
                  <a16:creationId xmlns:a16="http://schemas.microsoft.com/office/drawing/2014/main" xmlns="" id="{98B64BEB-A7EB-4ADA-A7B2-9FF43DFA14EE}"/>
                </a:ext>
              </a:extLst>
            </p:cNvPr>
            <p:cNvSpPr/>
            <p:nvPr/>
          </p:nvSpPr>
          <p:spPr>
            <a:xfrm>
              <a:off x="761458" y="4108026"/>
              <a:ext cx="1828800" cy="379383"/>
            </a:xfrm>
            <a:prstGeom prst="rect">
              <a:avLst/>
            </a:prstGeom>
            <a:solidFill>
              <a:srgbClr val="5EC6D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添加备注</a:t>
              </a:r>
              <a:endParaRPr lang="en-US" sz="14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4" name="Oval 41">
              <a:extLst>
                <a:ext uri="{FF2B5EF4-FFF2-40B4-BE49-F238E27FC236}">
                  <a16:creationId xmlns:a16="http://schemas.microsoft.com/office/drawing/2014/main" xmlns="" id="{0DC5600F-673D-4202-96DB-BA2679634B69}"/>
                </a:ext>
              </a:extLst>
            </p:cNvPr>
            <p:cNvSpPr/>
            <p:nvPr/>
          </p:nvSpPr>
          <p:spPr>
            <a:xfrm>
              <a:off x="1159920" y="1084081"/>
              <a:ext cx="954088" cy="925438"/>
            </a:xfrm>
            <a:prstGeom prst="ellipse">
              <a:avLst/>
            </a:prstGeom>
            <a:solidFill>
              <a:srgbClr val="F4F4F4"/>
            </a:solidFill>
            <a:ln w="38100" cap="flat" cmpd="sng" algn="ctr">
              <a:solidFill>
                <a:srgbClr val="5EC6D3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800" kern="0" dirty="0">
                <a:solidFill>
                  <a:srgbClr val="B7B327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5" name="Rounded Rectangle 42">
              <a:extLst>
                <a:ext uri="{FF2B5EF4-FFF2-40B4-BE49-F238E27FC236}">
                  <a16:creationId xmlns:a16="http://schemas.microsoft.com/office/drawing/2014/main" xmlns="" id="{437D6B15-7E23-4929-A028-470431BBB8AE}"/>
                </a:ext>
              </a:extLst>
            </p:cNvPr>
            <p:cNvSpPr/>
            <p:nvPr/>
          </p:nvSpPr>
          <p:spPr>
            <a:xfrm>
              <a:off x="878933" y="2057140"/>
              <a:ext cx="1593850" cy="380970"/>
            </a:xfrm>
            <a:prstGeom prst="roundRect">
              <a:avLst/>
            </a:prstGeom>
            <a:solidFill>
              <a:srgbClr val="F4F4F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600" b="1" kern="0" dirty="0">
                  <a:solidFill>
                    <a:srgbClr val="5EC6D3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单击添加标题</a:t>
              </a:r>
              <a:endParaRPr lang="en-US" sz="1600" b="1" kern="0" dirty="0">
                <a:solidFill>
                  <a:srgbClr val="5EC6D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6" name="Rectangle 43">
              <a:extLst>
                <a:ext uri="{FF2B5EF4-FFF2-40B4-BE49-F238E27FC236}">
                  <a16:creationId xmlns:a16="http://schemas.microsoft.com/office/drawing/2014/main" xmlns="" id="{7B1E5B86-C8DE-4029-948B-14CB966AA952}"/>
                </a:ext>
              </a:extLst>
            </p:cNvPr>
            <p:cNvSpPr/>
            <p:nvPr/>
          </p:nvSpPr>
          <p:spPr>
            <a:xfrm>
              <a:off x="1274220" y="1268216"/>
              <a:ext cx="803275" cy="46033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algn="ctr" defTabSz="1031600">
                <a:defRPr/>
              </a:pPr>
              <a:r>
                <a:rPr lang="en-US" sz="3000" b="1" kern="0" dirty="0">
                  <a:solidFill>
                    <a:srgbClr val="5EC6D3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02</a:t>
              </a:r>
              <a:endParaRPr lang="en-US" sz="1013" b="1" kern="0" dirty="0">
                <a:solidFill>
                  <a:srgbClr val="5EC6D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7349" name="Group 44"/>
          <p:cNvGrpSpPr>
            <a:grpSpLocks/>
          </p:cNvGrpSpPr>
          <p:nvPr/>
        </p:nvGrpSpPr>
        <p:grpSpPr bwMode="auto">
          <a:xfrm>
            <a:off x="4621213" y="1074738"/>
            <a:ext cx="1828800" cy="3413125"/>
            <a:chOff x="761458" y="1073968"/>
            <a:chExt cx="1828800" cy="3413441"/>
          </a:xfrm>
        </p:grpSpPr>
        <p:sp>
          <p:nvSpPr>
            <p:cNvPr id="18" name="Round Same Side Corner Rectangle 45">
              <a:extLst>
                <a:ext uri="{FF2B5EF4-FFF2-40B4-BE49-F238E27FC236}">
                  <a16:creationId xmlns:a16="http://schemas.microsoft.com/office/drawing/2014/main" xmlns="" id="{8393784B-99ED-455E-A6B0-0423DAFB1D99}"/>
                </a:ext>
              </a:extLst>
            </p:cNvPr>
            <p:cNvSpPr/>
            <p:nvPr/>
          </p:nvSpPr>
          <p:spPr>
            <a:xfrm>
              <a:off x="761458" y="1524860"/>
              <a:ext cx="1828800" cy="2535472"/>
            </a:xfrm>
            <a:prstGeom prst="round2SameRect">
              <a:avLst>
                <a:gd name="adj1" fmla="val 5209"/>
                <a:gd name="adj2" fmla="val 0"/>
              </a:avLst>
            </a:prstGeom>
            <a:solidFill>
              <a:srgbClr val="F8841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667" kern="0" dirty="0">
                <a:solidFill>
                  <a:srgbClr val="262626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9" name="TextBox 46">
              <a:extLst>
                <a:ext uri="{FF2B5EF4-FFF2-40B4-BE49-F238E27FC236}">
                  <a16:creationId xmlns:a16="http://schemas.microsoft.com/office/drawing/2014/main" xmlns="" id="{9559B6DC-680C-4027-9141-DFF32F32924F}"/>
                </a:ext>
              </a:extLst>
            </p:cNvPr>
            <p:cNvSpPr txBox="1"/>
            <p:nvPr/>
          </p:nvSpPr>
          <p:spPr>
            <a:xfrm>
              <a:off x="880520" y="2504437"/>
              <a:ext cx="1590675" cy="10526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031600"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感谢您选择了千库网作品，单击添加文字内容，言简意赅不罗嗦。</a:t>
              </a:r>
            </a:p>
          </p:txBody>
        </p:sp>
        <p:sp>
          <p:nvSpPr>
            <p:cNvPr id="20" name="Rectangle 47">
              <a:extLst>
                <a:ext uri="{FF2B5EF4-FFF2-40B4-BE49-F238E27FC236}">
                  <a16:creationId xmlns:a16="http://schemas.microsoft.com/office/drawing/2014/main" xmlns="" id="{1D472786-106A-4660-BE5F-40E01A95AB42}"/>
                </a:ext>
              </a:extLst>
            </p:cNvPr>
            <p:cNvSpPr/>
            <p:nvPr/>
          </p:nvSpPr>
          <p:spPr>
            <a:xfrm>
              <a:off x="761458" y="4107961"/>
              <a:ext cx="1828800" cy="379448"/>
            </a:xfrm>
            <a:prstGeom prst="rect">
              <a:avLst/>
            </a:prstGeom>
            <a:solidFill>
              <a:srgbClr val="F8841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添加备注</a:t>
              </a:r>
              <a:endParaRPr lang="en-US" sz="14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Oval 48">
              <a:extLst>
                <a:ext uri="{FF2B5EF4-FFF2-40B4-BE49-F238E27FC236}">
                  <a16:creationId xmlns:a16="http://schemas.microsoft.com/office/drawing/2014/main" xmlns="" id="{55FB588D-BF6A-4243-B8BA-BA8937B2A757}"/>
                </a:ext>
              </a:extLst>
            </p:cNvPr>
            <p:cNvSpPr/>
            <p:nvPr/>
          </p:nvSpPr>
          <p:spPr>
            <a:xfrm>
              <a:off x="1199608" y="1073968"/>
              <a:ext cx="952500" cy="925598"/>
            </a:xfrm>
            <a:prstGeom prst="ellipse">
              <a:avLst/>
            </a:prstGeom>
            <a:solidFill>
              <a:srgbClr val="F4F4F4"/>
            </a:solidFill>
            <a:ln w="38100" cap="flat" cmpd="sng" algn="ctr">
              <a:solidFill>
                <a:srgbClr val="F8841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800" kern="0" dirty="0">
                <a:solidFill>
                  <a:srgbClr val="85AE3C">
                    <a:lumMod val="75000"/>
                  </a:srgbClr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Rounded Rectangle 49">
              <a:extLst>
                <a:ext uri="{FF2B5EF4-FFF2-40B4-BE49-F238E27FC236}">
                  <a16:creationId xmlns:a16="http://schemas.microsoft.com/office/drawing/2014/main" xmlns="" id="{695DC52E-1D07-4128-9A8E-C0ABC1B70AA9}"/>
                </a:ext>
              </a:extLst>
            </p:cNvPr>
            <p:cNvSpPr/>
            <p:nvPr/>
          </p:nvSpPr>
          <p:spPr>
            <a:xfrm>
              <a:off x="878933" y="2058309"/>
              <a:ext cx="1593850" cy="379447"/>
            </a:xfrm>
            <a:prstGeom prst="roundRect">
              <a:avLst/>
            </a:prstGeom>
            <a:solidFill>
              <a:srgbClr val="F4F4F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600" b="1" kern="0" dirty="0">
                  <a:solidFill>
                    <a:srgbClr val="F8841D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单击添加标题</a:t>
              </a:r>
            </a:p>
          </p:txBody>
        </p:sp>
        <p:sp>
          <p:nvSpPr>
            <p:cNvPr id="23" name="Rectangle 50">
              <a:extLst>
                <a:ext uri="{FF2B5EF4-FFF2-40B4-BE49-F238E27FC236}">
                  <a16:creationId xmlns:a16="http://schemas.microsoft.com/office/drawing/2014/main" xmlns="" id="{7510A643-5827-4CA5-BA5C-3652637B8E5C}"/>
                </a:ext>
              </a:extLst>
            </p:cNvPr>
            <p:cNvSpPr/>
            <p:nvPr/>
          </p:nvSpPr>
          <p:spPr>
            <a:xfrm>
              <a:off x="1274220" y="1267661"/>
              <a:ext cx="803275" cy="46200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algn="ctr" defTabSz="1031600">
                <a:defRPr/>
              </a:pPr>
              <a:r>
                <a:rPr lang="en-US" sz="3000" b="1" kern="0" dirty="0">
                  <a:solidFill>
                    <a:srgbClr val="F8841D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03</a:t>
              </a:r>
              <a:endParaRPr lang="en-US" sz="1013" b="1" kern="0" dirty="0">
                <a:solidFill>
                  <a:srgbClr val="F8841D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7350" name="Group 51"/>
          <p:cNvGrpSpPr>
            <a:grpSpLocks/>
          </p:cNvGrpSpPr>
          <p:nvPr/>
        </p:nvGrpSpPr>
        <p:grpSpPr bwMode="auto">
          <a:xfrm>
            <a:off x="6550025" y="1074738"/>
            <a:ext cx="1828800" cy="3413125"/>
            <a:chOff x="761458" y="1073968"/>
            <a:chExt cx="1828800" cy="3413441"/>
          </a:xfrm>
        </p:grpSpPr>
        <p:sp>
          <p:nvSpPr>
            <p:cNvPr id="25" name="Round Same Side Corner Rectangle 52">
              <a:extLst>
                <a:ext uri="{FF2B5EF4-FFF2-40B4-BE49-F238E27FC236}">
                  <a16:creationId xmlns:a16="http://schemas.microsoft.com/office/drawing/2014/main" xmlns="" id="{345D59EE-E12A-4FA2-85B0-EEDABEE522EC}"/>
                </a:ext>
              </a:extLst>
            </p:cNvPr>
            <p:cNvSpPr/>
            <p:nvPr/>
          </p:nvSpPr>
          <p:spPr>
            <a:xfrm>
              <a:off x="761458" y="1524860"/>
              <a:ext cx="1828800" cy="2535472"/>
            </a:xfrm>
            <a:prstGeom prst="round2SameRect">
              <a:avLst>
                <a:gd name="adj1" fmla="val 5209"/>
                <a:gd name="adj2" fmla="val 0"/>
              </a:avLst>
            </a:prstGeom>
            <a:solidFill>
              <a:srgbClr val="F26D6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667" kern="0" dirty="0">
                <a:solidFill>
                  <a:srgbClr val="262626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6" name="TextBox 53">
              <a:extLst>
                <a:ext uri="{FF2B5EF4-FFF2-40B4-BE49-F238E27FC236}">
                  <a16:creationId xmlns:a16="http://schemas.microsoft.com/office/drawing/2014/main" xmlns="" id="{94917BB4-60DE-4B03-A1E2-325308D50B31}"/>
                </a:ext>
              </a:extLst>
            </p:cNvPr>
            <p:cNvSpPr txBox="1"/>
            <p:nvPr/>
          </p:nvSpPr>
          <p:spPr>
            <a:xfrm>
              <a:off x="880521" y="2504437"/>
              <a:ext cx="1590675" cy="10526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031600"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感谢您选择了千库网作品，单击添加文字内容，言简意赅不罗嗦。</a:t>
              </a:r>
            </a:p>
          </p:txBody>
        </p:sp>
        <p:sp>
          <p:nvSpPr>
            <p:cNvPr id="27" name="Rectangle 54">
              <a:extLst>
                <a:ext uri="{FF2B5EF4-FFF2-40B4-BE49-F238E27FC236}">
                  <a16:creationId xmlns:a16="http://schemas.microsoft.com/office/drawing/2014/main" xmlns="" id="{CEC6385D-6CE9-4310-83DD-7E837CBF9A52}"/>
                </a:ext>
              </a:extLst>
            </p:cNvPr>
            <p:cNvSpPr/>
            <p:nvPr/>
          </p:nvSpPr>
          <p:spPr>
            <a:xfrm>
              <a:off x="761458" y="4107961"/>
              <a:ext cx="1828800" cy="379448"/>
            </a:xfrm>
            <a:prstGeom prst="rect">
              <a:avLst/>
            </a:prstGeom>
            <a:solidFill>
              <a:srgbClr val="F26D6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添加备注</a:t>
              </a:r>
              <a:endParaRPr lang="en-US" sz="14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8" name="Oval 55">
              <a:extLst>
                <a:ext uri="{FF2B5EF4-FFF2-40B4-BE49-F238E27FC236}">
                  <a16:creationId xmlns:a16="http://schemas.microsoft.com/office/drawing/2014/main" xmlns="" id="{3BEB6A8D-9958-4615-A6C2-203F291676CD}"/>
                </a:ext>
              </a:extLst>
            </p:cNvPr>
            <p:cNvSpPr/>
            <p:nvPr/>
          </p:nvSpPr>
          <p:spPr>
            <a:xfrm>
              <a:off x="1199608" y="1073968"/>
              <a:ext cx="952500" cy="925598"/>
            </a:xfrm>
            <a:prstGeom prst="ellipse">
              <a:avLst/>
            </a:prstGeom>
            <a:solidFill>
              <a:srgbClr val="F4F4F4"/>
            </a:solidFill>
            <a:ln w="38100" cap="flat" cmpd="sng" algn="ctr">
              <a:solidFill>
                <a:srgbClr val="F26D64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endParaRPr lang="en-US" sz="2800" kern="0" dirty="0">
                <a:solidFill>
                  <a:srgbClr val="85AE3C">
                    <a:lumMod val="75000"/>
                  </a:srgbClr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xmlns="" id="{E75CEA37-9CD1-419D-84DD-8E9B5CF64BEE}"/>
                </a:ext>
              </a:extLst>
            </p:cNvPr>
            <p:cNvSpPr/>
            <p:nvPr/>
          </p:nvSpPr>
          <p:spPr>
            <a:xfrm>
              <a:off x="878933" y="2058309"/>
              <a:ext cx="1593850" cy="379447"/>
            </a:xfrm>
            <a:prstGeom prst="roundRect">
              <a:avLst/>
            </a:prstGeom>
            <a:solidFill>
              <a:srgbClr val="F4F4F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031600">
                <a:defRPr/>
              </a:pPr>
              <a:r>
                <a:rPr lang="zh-CN" altLang="en-US" sz="1600" b="1" kern="0" dirty="0">
                  <a:solidFill>
                    <a:srgbClr val="F26D64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单击添加标题</a:t>
              </a:r>
            </a:p>
          </p:txBody>
        </p:sp>
        <p:sp>
          <p:nvSpPr>
            <p:cNvPr id="30" name="Rectangle 57">
              <a:extLst>
                <a:ext uri="{FF2B5EF4-FFF2-40B4-BE49-F238E27FC236}">
                  <a16:creationId xmlns:a16="http://schemas.microsoft.com/office/drawing/2014/main" xmlns="" id="{8C907020-C12E-43DF-9EDB-5AD065F80E2E}"/>
                </a:ext>
              </a:extLst>
            </p:cNvPr>
            <p:cNvSpPr/>
            <p:nvPr/>
          </p:nvSpPr>
          <p:spPr>
            <a:xfrm>
              <a:off x="1274221" y="1267661"/>
              <a:ext cx="803275" cy="46200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algn="ctr" defTabSz="1031600">
                <a:defRPr/>
              </a:pPr>
              <a:r>
                <a:rPr lang="en-US" sz="3000" b="1" kern="0" dirty="0">
                  <a:solidFill>
                    <a:srgbClr val="F26D64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04</a:t>
              </a:r>
              <a:endParaRPr lang="en-US" sz="1013" b="1" kern="0" dirty="0">
                <a:solidFill>
                  <a:srgbClr val="F26D64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Rounded Rectangle 18">
            <a:extLst>
              <a:ext uri="{FF2B5EF4-FFF2-40B4-BE49-F238E27FC236}">
                <a16:creationId xmlns:a16="http://schemas.microsoft.com/office/drawing/2014/main" xmlns="" id="{4C51BF70-E891-4F3D-A586-655A830E6DB9}"/>
              </a:ext>
            </a:extLst>
          </p:cNvPr>
          <p:cNvSpPr/>
          <p:nvPr/>
        </p:nvSpPr>
        <p:spPr>
          <a:xfrm>
            <a:off x="547688" y="1833563"/>
            <a:ext cx="1755775" cy="1755775"/>
          </a:xfrm>
          <a:prstGeom prst="roundRect">
            <a:avLst/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xmlns="" id="{CAF20993-E244-471C-9CDB-2877EDA84F7F}"/>
              </a:ext>
            </a:extLst>
          </p:cNvPr>
          <p:cNvSpPr/>
          <p:nvPr/>
        </p:nvSpPr>
        <p:spPr>
          <a:xfrm>
            <a:off x="549275" y="3194050"/>
            <a:ext cx="1752600" cy="395288"/>
          </a:xfrm>
          <a:custGeom>
            <a:avLst/>
            <a:gdLst>
              <a:gd name="connsiteX0" fmla="*/ 1168064 w 2336129"/>
              <a:gd name="connsiteY0" fmla="*/ 0 h 527485"/>
              <a:gd name="connsiteX1" fmla="*/ 2334066 w 2336129"/>
              <a:gd name="connsiteY1" fmla="*/ 156250 h 527485"/>
              <a:gd name="connsiteX2" fmla="*/ 2336129 w 2336129"/>
              <a:gd name="connsiteY2" fmla="*/ 156910 h 527485"/>
              <a:gd name="connsiteX3" fmla="*/ 2330165 w 2336129"/>
              <a:gd name="connsiteY3" fmla="*/ 216071 h 527485"/>
              <a:gd name="connsiteX4" fmla="*/ 1948073 w 2336129"/>
              <a:gd name="connsiteY4" fmla="*/ 527485 h 527485"/>
              <a:gd name="connsiteX5" fmla="*/ 388056 w 2336129"/>
              <a:gd name="connsiteY5" fmla="*/ 527485 h 527485"/>
              <a:gd name="connsiteX6" fmla="*/ 5964 w 2336129"/>
              <a:gd name="connsiteY6" fmla="*/ 216071 h 527485"/>
              <a:gd name="connsiteX7" fmla="*/ 0 w 2336129"/>
              <a:gd name="connsiteY7" fmla="*/ 156909 h 527485"/>
              <a:gd name="connsiteX8" fmla="*/ 2063 w 2336129"/>
              <a:gd name="connsiteY8" fmla="*/ 156250 h 527485"/>
              <a:gd name="connsiteX9" fmla="*/ 1168064 w 2336129"/>
              <a:gd name="connsiteY9" fmla="*/ 0 h 52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6129" h="527485">
                <a:moveTo>
                  <a:pt x="1168064" y="0"/>
                </a:moveTo>
                <a:cubicBezTo>
                  <a:pt x="1581663" y="0"/>
                  <a:pt x="1975684" y="55637"/>
                  <a:pt x="2334066" y="156250"/>
                </a:cubicBezTo>
                <a:lnTo>
                  <a:pt x="2336129" y="156910"/>
                </a:lnTo>
                <a:lnTo>
                  <a:pt x="2330165" y="216071"/>
                </a:lnTo>
                <a:cubicBezTo>
                  <a:pt x="2293798" y="393795"/>
                  <a:pt x="2136548" y="527485"/>
                  <a:pt x="1948073" y="527485"/>
                </a:cubicBezTo>
                <a:lnTo>
                  <a:pt x="388056" y="527485"/>
                </a:lnTo>
                <a:cubicBezTo>
                  <a:pt x="199581" y="527485"/>
                  <a:pt x="42331" y="393795"/>
                  <a:pt x="5964" y="216071"/>
                </a:cubicBezTo>
                <a:lnTo>
                  <a:pt x="0" y="156909"/>
                </a:lnTo>
                <a:lnTo>
                  <a:pt x="2063" y="156250"/>
                </a:lnTo>
                <a:cubicBezTo>
                  <a:pt x="360445" y="55637"/>
                  <a:pt x="754466" y="0"/>
                  <a:pt x="1168064" y="0"/>
                </a:cubicBezTo>
                <a:close/>
              </a:path>
            </a:pathLst>
          </a:custGeom>
          <a:solidFill>
            <a:srgbClr val="546E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" name="Rounded Rectangle 37">
            <a:extLst>
              <a:ext uri="{FF2B5EF4-FFF2-40B4-BE49-F238E27FC236}">
                <a16:creationId xmlns:a16="http://schemas.microsoft.com/office/drawing/2014/main" xmlns="" id="{467F4EF5-B2D6-4DE7-991B-69FB21B405E5}"/>
              </a:ext>
            </a:extLst>
          </p:cNvPr>
          <p:cNvSpPr/>
          <p:nvPr/>
        </p:nvSpPr>
        <p:spPr>
          <a:xfrm>
            <a:off x="2651125" y="1833563"/>
            <a:ext cx="1754188" cy="1755775"/>
          </a:xfrm>
          <a:prstGeom prst="roundRect">
            <a:avLst/>
          </a:prstGeom>
          <a:solidFill>
            <a:srgbClr val="9BBB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Freeform 38">
            <a:extLst>
              <a:ext uri="{FF2B5EF4-FFF2-40B4-BE49-F238E27FC236}">
                <a16:creationId xmlns:a16="http://schemas.microsoft.com/office/drawing/2014/main" xmlns="" id="{A54A0611-5B11-430E-8A25-2F6C944AF55A}"/>
              </a:ext>
            </a:extLst>
          </p:cNvPr>
          <p:cNvSpPr/>
          <p:nvPr/>
        </p:nvSpPr>
        <p:spPr>
          <a:xfrm>
            <a:off x="2652713" y="3194050"/>
            <a:ext cx="1752600" cy="395288"/>
          </a:xfrm>
          <a:custGeom>
            <a:avLst/>
            <a:gdLst>
              <a:gd name="connsiteX0" fmla="*/ 1168064 w 2336129"/>
              <a:gd name="connsiteY0" fmla="*/ 0 h 527485"/>
              <a:gd name="connsiteX1" fmla="*/ 2334066 w 2336129"/>
              <a:gd name="connsiteY1" fmla="*/ 156250 h 527485"/>
              <a:gd name="connsiteX2" fmla="*/ 2336129 w 2336129"/>
              <a:gd name="connsiteY2" fmla="*/ 156910 h 527485"/>
              <a:gd name="connsiteX3" fmla="*/ 2330165 w 2336129"/>
              <a:gd name="connsiteY3" fmla="*/ 216071 h 527485"/>
              <a:gd name="connsiteX4" fmla="*/ 1948073 w 2336129"/>
              <a:gd name="connsiteY4" fmla="*/ 527485 h 527485"/>
              <a:gd name="connsiteX5" fmla="*/ 388056 w 2336129"/>
              <a:gd name="connsiteY5" fmla="*/ 527485 h 527485"/>
              <a:gd name="connsiteX6" fmla="*/ 5964 w 2336129"/>
              <a:gd name="connsiteY6" fmla="*/ 216071 h 527485"/>
              <a:gd name="connsiteX7" fmla="*/ 0 w 2336129"/>
              <a:gd name="connsiteY7" fmla="*/ 156909 h 527485"/>
              <a:gd name="connsiteX8" fmla="*/ 2063 w 2336129"/>
              <a:gd name="connsiteY8" fmla="*/ 156250 h 527485"/>
              <a:gd name="connsiteX9" fmla="*/ 1168064 w 2336129"/>
              <a:gd name="connsiteY9" fmla="*/ 0 h 52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6129" h="527485">
                <a:moveTo>
                  <a:pt x="1168064" y="0"/>
                </a:moveTo>
                <a:cubicBezTo>
                  <a:pt x="1581663" y="0"/>
                  <a:pt x="1975684" y="55637"/>
                  <a:pt x="2334066" y="156250"/>
                </a:cubicBezTo>
                <a:lnTo>
                  <a:pt x="2336129" y="156910"/>
                </a:lnTo>
                <a:lnTo>
                  <a:pt x="2330165" y="216071"/>
                </a:lnTo>
                <a:cubicBezTo>
                  <a:pt x="2293798" y="393795"/>
                  <a:pt x="2136548" y="527485"/>
                  <a:pt x="1948073" y="527485"/>
                </a:cubicBezTo>
                <a:lnTo>
                  <a:pt x="388056" y="527485"/>
                </a:lnTo>
                <a:cubicBezTo>
                  <a:pt x="199581" y="527485"/>
                  <a:pt x="42331" y="393795"/>
                  <a:pt x="5964" y="216071"/>
                </a:cubicBezTo>
                <a:lnTo>
                  <a:pt x="0" y="156909"/>
                </a:lnTo>
                <a:lnTo>
                  <a:pt x="2063" y="156250"/>
                </a:lnTo>
                <a:cubicBezTo>
                  <a:pt x="360445" y="55637"/>
                  <a:pt x="754466" y="0"/>
                  <a:pt x="1168064" y="0"/>
                </a:cubicBezTo>
                <a:close/>
              </a:path>
            </a:pathLst>
          </a:custGeom>
          <a:solidFill>
            <a:srgbClr val="546E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7" name="Rounded Rectangle 41">
            <a:extLst>
              <a:ext uri="{FF2B5EF4-FFF2-40B4-BE49-F238E27FC236}">
                <a16:creationId xmlns:a16="http://schemas.microsoft.com/office/drawing/2014/main" xmlns="" id="{E4CEEA19-5A08-4293-B4E1-6F53A9FC4E2A}"/>
              </a:ext>
            </a:extLst>
          </p:cNvPr>
          <p:cNvSpPr/>
          <p:nvPr/>
        </p:nvSpPr>
        <p:spPr>
          <a:xfrm>
            <a:off x="4748213" y="1833563"/>
            <a:ext cx="1755775" cy="1755775"/>
          </a:xfrm>
          <a:prstGeom prst="roundRect">
            <a:avLst/>
          </a:pr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8" name="Freeform 42">
            <a:extLst>
              <a:ext uri="{FF2B5EF4-FFF2-40B4-BE49-F238E27FC236}">
                <a16:creationId xmlns:a16="http://schemas.microsoft.com/office/drawing/2014/main" xmlns="" id="{EA42FCC5-F276-4137-9464-07EC57702E7C}"/>
              </a:ext>
            </a:extLst>
          </p:cNvPr>
          <p:cNvSpPr/>
          <p:nvPr/>
        </p:nvSpPr>
        <p:spPr>
          <a:xfrm>
            <a:off x="4749800" y="3194050"/>
            <a:ext cx="1752600" cy="395288"/>
          </a:xfrm>
          <a:custGeom>
            <a:avLst/>
            <a:gdLst>
              <a:gd name="connsiteX0" fmla="*/ 1168064 w 2336129"/>
              <a:gd name="connsiteY0" fmla="*/ 0 h 527485"/>
              <a:gd name="connsiteX1" fmla="*/ 2334066 w 2336129"/>
              <a:gd name="connsiteY1" fmla="*/ 156250 h 527485"/>
              <a:gd name="connsiteX2" fmla="*/ 2336129 w 2336129"/>
              <a:gd name="connsiteY2" fmla="*/ 156910 h 527485"/>
              <a:gd name="connsiteX3" fmla="*/ 2330165 w 2336129"/>
              <a:gd name="connsiteY3" fmla="*/ 216071 h 527485"/>
              <a:gd name="connsiteX4" fmla="*/ 1948073 w 2336129"/>
              <a:gd name="connsiteY4" fmla="*/ 527485 h 527485"/>
              <a:gd name="connsiteX5" fmla="*/ 388056 w 2336129"/>
              <a:gd name="connsiteY5" fmla="*/ 527485 h 527485"/>
              <a:gd name="connsiteX6" fmla="*/ 5964 w 2336129"/>
              <a:gd name="connsiteY6" fmla="*/ 216071 h 527485"/>
              <a:gd name="connsiteX7" fmla="*/ 0 w 2336129"/>
              <a:gd name="connsiteY7" fmla="*/ 156909 h 527485"/>
              <a:gd name="connsiteX8" fmla="*/ 2063 w 2336129"/>
              <a:gd name="connsiteY8" fmla="*/ 156250 h 527485"/>
              <a:gd name="connsiteX9" fmla="*/ 1168064 w 2336129"/>
              <a:gd name="connsiteY9" fmla="*/ 0 h 52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6129" h="527485">
                <a:moveTo>
                  <a:pt x="1168064" y="0"/>
                </a:moveTo>
                <a:cubicBezTo>
                  <a:pt x="1581663" y="0"/>
                  <a:pt x="1975684" y="55637"/>
                  <a:pt x="2334066" y="156250"/>
                </a:cubicBezTo>
                <a:lnTo>
                  <a:pt x="2336129" y="156910"/>
                </a:lnTo>
                <a:lnTo>
                  <a:pt x="2330165" y="216071"/>
                </a:lnTo>
                <a:cubicBezTo>
                  <a:pt x="2293798" y="393795"/>
                  <a:pt x="2136548" y="527485"/>
                  <a:pt x="1948073" y="527485"/>
                </a:cubicBezTo>
                <a:lnTo>
                  <a:pt x="388056" y="527485"/>
                </a:lnTo>
                <a:cubicBezTo>
                  <a:pt x="199581" y="527485"/>
                  <a:pt x="42331" y="393795"/>
                  <a:pt x="5964" y="216071"/>
                </a:cubicBezTo>
                <a:lnTo>
                  <a:pt x="0" y="156909"/>
                </a:lnTo>
                <a:lnTo>
                  <a:pt x="2063" y="156250"/>
                </a:lnTo>
                <a:cubicBezTo>
                  <a:pt x="360445" y="55637"/>
                  <a:pt x="754466" y="0"/>
                  <a:pt x="1168064" y="0"/>
                </a:cubicBezTo>
                <a:close/>
              </a:path>
            </a:pathLst>
          </a:custGeom>
          <a:solidFill>
            <a:srgbClr val="546E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9" name="Rounded Rectangle 61">
            <a:extLst>
              <a:ext uri="{FF2B5EF4-FFF2-40B4-BE49-F238E27FC236}">
                <a16:creationId xmlns:a16="http://schemas.microsoft.com/office/drawing/2014/main" xmlns="" id="{BCC37F70-5FFF-44E3-917A-55A0639B2940}"/>
              </a:ext>
            </a:extLst>
          </p:cNvPr>
          <p:cNvSpPr/>
          <p:nvPr/>
        </p:nvSpPr>
        <p:spPr>
          <a:xfrm>
            <a:off x="6840538" y="1833563"/>
            <a:ext cx="1755775" cy="1755775"/>
          </a:xfrm>
          <a:prstGeom prst="roundRect">
            <a:avLst/>
          </a:pr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0" name="Freeform 62">
            <a:extLst>
              <a:ext uri="{FF2B5EF4-FFF2-40B4-BE49-F238E27FC236}">
                <a16:creationId xmlns:a16="http://schemas.microsoft.com/office/drawing/2014/main" xmlns="" id="{C66967E1-01F4-4937-A4FC-8855A5C3EC5F}"/>
              </a:ext>
            </a:extLst>
          </p:cNvPr>
          <p:cNvSpPr/>
          <p:nvPr/>
        </p:nvSpPr>
        <p:spPr>
          <a:xfrm>
            <a:off x="6842125" y="3194050"/>
            <a:ext cx="1752600" cy="395288"/>
          </a:xfrm>
          <a:custGeom>
            <a:avLst/>
            <a:gdLst>
              <a:gd name="connsiteX0" fmla="*/ 1168064 w 2336129"/>
              <a:gd name="connsiteY0" fmla="*/ 0 h 527485"/>
              <a:gd name="connsiteX1" fmla="*/ 2334066 w 2336129"/>
              <a:gd name="connsiteY1" fmla="*/ 156250 h 527485"/>
              <a:gd name="connsiteX2" fmla="*/ 2336129 w 2336129"/>
              <a:gd name="connsiteY2" fmla="*/ 156910 h 527485"/>
              <a:gd name="connsiteX3" fmla="*/ 2330165 w 2336129"/>
              <a:gd name="connsiteY3" fmla="*/ 216071 h 527485"/>
              <a:gd name="connsiteX4" fmla="*/ 1948073 w 2336129"/>
              <a:gd name="connsiteY4" fmla="*/ 527485 h 527485"/>
              <a:gd name="connsiteX5" fmla="*/ 388056 w 2336129"/>
              <a:gd name="connsiteY5" fmla="*/ 527485 h 527485"/>
              <a:gd name="connsiteX6" fmla="*/ 5964 w 2336129"/>
              <a:gd name="connsiteY6" fmla="*/ 216071 h 527485"/>
              <a:gd name="connsiteX7" fmla="*/ 0 w 2336129"/>
              <a:gd name="connsiteY7" fmla="*/ 156909 h 527485"/>
              <a:gd name="connsiteX8" fmla="*/ 2063 w 2336129"/>
              <a:gd name="connsiteY8" fmla="*/ 156250 h 527485"/>
              <a:gd name="connsiteX9" fmla="*/ 1168064 w 2336129"/>
              <a:gd name="connsiteY9" fmla="*/ 0 h 52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6129" h="527485">
                <a:moveTo>
                  <a:pt x="1168064" y="0"/>
                </a:moveTo>
                <a:cubicBezTo>
                  <a:pt x="1581663" y="0"/>
                  <a:pt x="1975684" y="55637"/>
                  <a:pt x="2334066" y="156250"/>
                </a:cubicBezTo>
                <a:lnTo>
                  <a:pt x="2336129" y="156910"/>
                </a:lnTo>
                <a:lnTo>
                  <a:pt x="2330165" y="216071"/>
                </a:lnTo>
                <a:cubicBezTo>
                  <a:pt x="2293798" y="393795"/>
                  <a:pt x="2136548" y="527485"/>
                  <a:pt x="1948073" y="527485"/>
                </a:cubicBezTo>
                <a:lnTo>
                  <a:pt x="388056" y="527485"/>
                </a:lnTo>
                <a:cubicBezTo>
                  <a:pt x="199581" y="527485"/>
                  <a:pt x="42331" y="393795"/>
                  <a:pt x="5964" y="216071"/>
                </a:cubicBezTo>
                <a:lnTo>
                  <a:pt x="0" y="156909"/>
                </a:lnTo>
                <a:lnTo>
                  <a:pt x="2063" y="156250"/>
                </a:lnTo>
                <a:cubicBezTo>
                  <a:pt x="360445" y="55637"/>
                  <a:pt x="754466" y="0"/>
                  <a:pt x="1168064" y="0"/>
                </a:cubicBezTo>
                <a:close/>
              </a:path>
            </a:pathLst>
          </a:custGeom>
          <a:solidFill>
            <a:srgbClr val="546E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9403" name="矩形 10"/>
          <p:cNvSpPr>
            <a:spLocks noChangeArrowheads="1"/>
          </p:cNvSpPr>
          <p:nvPr/>
        </p:nvSpPr>
        <p:spPr bwMode="auto">
          <a:xfrm>
            <a:off x="839788" y="3976688"/>
            <a:ext cx="748823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温馨提示：如果您对作品的修改有任何疑问，通过对话框与千库网沟通探讨，</a:t>
            </a:r>
            <a:r>
              <a:rPr lang="en-US" altLang="zh-CN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PPT</a:t>
            </a: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定制、美化、项目咨询、培训等需求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D11CA75A-7CA0-4C2D-96EF-219DD739C0C0}"/>
              </a:ext>
            </a:extLst>
          </p:cNvPr>
          <p:cNvCxnSpPr/>
          <p:nvPr/>
        </p:nvCxnSpPr>
        <p:spPr>
          <a:xfrm>
            <a:off x="531813" y="3867150"/>
            <a:ext cx="8242300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405" name="矩形 12"/>
          <p:cNvSpPr>
            <a:spLocks noChangeArrowheads="1"/>
          </p:cNvSpPr>
          <p:nvPr/>
        </p:nvSpPr>
        <p:spPr bwMode="auto">
          <a:xfrm>
            <a:off x="922338" y="3255963"/>
            <a:ext cx="9540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</a:p>
        </p:txBody>
      </p:sp>
      <p:sp>
        <p:nvSpPr>
          <p:cNvPr id="59406" name="矩形 13"/>
          <p:cNvSpPr>
            <a:spLocks noChangeArrowheads="1"/>
          </p:cNvSpPr>
          <p:nvPr/>
        </p:nvSpPr>
        <p:spPr bwMode="auto">
          <a:xfrm>
            <a:off x="3051175" y="3255963"/>
            <a:ext cx="954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</a:p>
        </p:txBody>
      </p:sp>
      <p:sp>
        <p:nvSpPr>
          <p:cNvPr id="59407" name="矩形 14"/>
          <p:cNvSpPr>
            <a:spLocks noChangeArrowheads="1"/>
          </p:cNvSpPr>
          <p:nvPr/>
        </p:nvSpPr>
        <p:spPr bwMode="auto">
          <a:xfrm>
            <a:off x="5149850" y="3255963"/>
            <a:ext cx="954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</a:p>
        </p:txBody>
      </p:sp>
      <p:sp>
        <p:nvSpPr>
          <p:cNvPr id="59408" name="矩形 15"/>
          <p:cNvSpPr>
            <a:spLocks noChangeArrowheads="1"/>
          </p:cNvSpPr>
          <p:nvPr/>
        </p:nvSpPr>
        <p:spPr bwMode="auto">
          <a:xfrm>
            <a:off x="7318375" y="3255963"/>
            <a:ext cx="954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</a:p>
        </p:txBody>
      </p:sp>
      <p:sp>
        <p:nvSpPr>
          <p:cNvPr id="17" name="TextBox 39">
            <a:extLst>
              <a:ext uri="{FF2B5EF4-FFF2-40B4-BE49-F238E27FC236}">
                <a16:creationId xmlns:a16="http://schemas.microsoft.com/office/drawing/2014/main" xmlns="" id="{4CB7F116-9FE1-4EE3-9AB2-FF03C66DC710}"/>
              </a:ext>
            </a:extLst>
          </p:cNvPr>
          <p:cNvSpPr txBox="1"/>
          <p:nvPr/>
        </p:nvSpPr>
        <p:spPr>
          <a:xfrm>
            <a:off x="652463" y="200342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8" name="TextBox 39">
            <a:extLst>
              <a:ext uri="{FF2B5EF4-FFF2-40B4-BE49-F238E27FC236}">
                <a16:creationId xmlns:a16="http://schemas.microsoft.com/office/drawing/2014/main" xmlns="" id="{9A78804C-B5AF-480B-8251-B0E1B02F5817}"/>
              </a:ext>
            </a:extLst>
          </p:cNvPr>
          <p:cNvSpPr txBox="1"/>
          <p:nvPr/>
        </p:nvSpPr>
        <p:spPr>
          <a:xfrm>
            <a:off x="2759075" y="2003425"/>
            <a:ext cx="1493838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xmlns="" id="{05D96509-7A17-4522-AC0B-F931881E5448}"/>
              </a:ext>
            </a:extLst>
          </p:cNvPr>
          <p:cNvSpPr txBox="1"/>
          <p:nvPr/>
        </p:nvSpPr>
        <p:spPr>
          <a:xfrm>
            <a:off x="4864100" y="2003425"/>
            <a:ext cx="149542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0" name="TextBox 39">
            <a:extLst>
              <a:ext uri="{FF2B5EF4-FFF2-40B4-BE49-F238E27FC236}">
                <a16:creationId xmlns:a16="http://schemas.microsoft.com/office/drawing/2014/main" xmlns="" id="{C7FB9652-E064-46C5-AE4E-22DB6A507250}"/>
              </a:ext>
            </a:extLst>
          </p:cNvPr>
          <p:cNvSpPr txBox="1"/>
          <p:nvPr/>
        </p:nvSpPr>
        <p:spPr>
          <a:xfrm>
            <a:off x="6970713" y="200342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59413" name="Freeform 59"/>
          <p:cNvSpPr>
            <a:spLocks noEditPoints="1"/>
          </p:cNvSpPr>
          <p:nvPr/>
        </p:nvSpPr>
        <p:spPr bwMode="auto">
          <a:xfrm>
            <a:off x="1252538" y="1271588"/>
            <a:ext cx="292100" cy="392112"/>
          </a:xfrm>
          <a:custGeom>
            <a:avLst/>
            <a:gdLst>
              <a:gd name="T0" fmla="*/ 789711282 w 108"/>
              <a:gd name="T1" fmla="*/ 1058907921 h 145"/>
              <a:gd name="T2" fmla="*/ 0 w 108"/>
              <a:gd name="T3" fmla="*/ 1058907921 h 145"/>
              <a:gd name="T4" fmla="*/ 0 w 108"/>
              <a:gd name="T5" fmla="*/ 985880441 h 145"/>
              <a:gd name="T6" fmla="*/ 95056913 w 108"/>
              <a:gd name="T7" fmla="*/ 905548861 h 145"/>
              <a:gd name="T8" fmla="*/ 701964983 w 108"/>
              <a:gd name="T9" fmla="*/ 905548861 h 145"/>
              <a:gd name="T10" fmla="*/ 789711282 w 108"/>
              <a:gd name="T11" fmla="*/ 985880441 h 145"/>
              <a:gd name="T12" fmla="*/ 789711282 w 108"/>
              <a:gd name="T13" fmla="*/ 1058907921 h 145"/>
              <a:gd name="T14" fmla="*/ 116994164 w 108"/>
              <a:gd name="T15" fmla="*/ 847126877 h 145"/>
              <a:gd name="T16" fmla="*/ 175492598 w 108"/>
              <a:gd name="T17" fmla="*/ 664556826 h 145"/>
              <a:gd name="T18" fmla="*/ 621532003 w 108"/>
              <a:gd name="T19" fmla="*/ 664556826 h 145"/>
              <a:gd name="T20" fmla="*/ 680030437 w 108"/>
              <a:gd name="T21" fmla="*/ 847126877 h 145"/>
              <a:gd name="T22" fmla="*/ 116994164 w 108"/>
              <a:gd name="T23" fmla="*/ 847126877 h 145"/>
              <a:gd name="T24" fmla="*/ 204740463 w 108"/>
              <a:gd name="T25" fmla="*/ 555014254 h 145"/>
              <a:gd name="T26" fmla="*/ 263236193 w 108"/>
              <a:gd name="T27" fmla="*/ 372444203 h 145"/>
              <a:gd name="T28" fmla="*/ 526475090 w 108"/>
              <a:gd name="T29" fmla="*/ 372444203 h 145"/>
              <a:gd name="T30" fmla="*/ 584970819 w 108"/>
              <a:gd name="T31" fmla="*/ 555014254 h 145"/>
              <a:gd name="T32" fmla="*/ 204740463 w 108"/>
              <a:gd name="T33" fmla="*/ 555014254 h 145"/>
              <a:gd name="T34" fmla="*/ 358295810 w 108"/>
              <a:gd name="T35" fmla="*/ 87632976 h 145"/>
              <a:gd name="T36" fmla="*/ 438728791 w 108"/>
              <a:gd name="T37" fmla="*/ 87632976 h 145"/>
              <a:gd name="T38" fmla="*/ 497224520 w 108"/>
              <a:gd name="T39" fmla="*/ 262901631 h 145"/>
              <a:gd name="T40" fmla="*/ 299797376 w 108"/>
              <a:gd name="T41" fmla="*/ 262901631 h 145"/>
              <a:gd name="T42" fmla="*/ 358295810 w 108"/>
              <a:gd name="T43" fmla="*/ 87632976 h 14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rgbClr val="5EC6D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8833B14-2582-472C-8162-DA4BFC3B8090}"/>
              </a:ext>
            </a:extLst>
          </p:cNvPr>
          <p:cNvGrpSpPr/>
          <p:nvPr/>
        </p:nvGrpSpPr>
        <p:grpSpPr>
          <a:xfrm>
            <a:off x="7510602" y="1261232"/>
            <a:ext cx="414801" cy="412160"/>
            <a:chOff x="744538" y="3198813"/>
            <a:chExt cx="249237" cy="247650"/>
          </a:xfrm>
          <a:solidFill>
            <a:srgbClr val="F26D64"/>
          </a:solidFill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7FF7335E-FFD2-43D5-A76A-B0992E04F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8E48AB53-3303-4918-92F4-CFA6201C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xmlns="" id="{344666CC-4E60-4579-B281-EAD84256F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xmlns="" id="{CEFDEE37-B671-4968-95FB-6178CEC8C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7DB359B-BEF0-4B56-A6B7-D4D1E895FA77}"/>
              </a:ext>
            </a:extLst>
          </p:cNvPr>
          <p:cNvGrpSpPr/>
          <p:nvPr/>
        </p:nvGrpSpPr>
        <p:grpSpPr>
          <a:xfrm>
            <a:off x="5479162" y="1264597"/>
            <a:ext cx="268535" cy="405431"/>
            <a:chOff x="549275" y="4406901"/>
            <a:chExt cx="161926" cy="244475"/>
          </a:xfrm>
          <a:solidFill>
            <a:srgbClr val="F8841D"/>
          </a:solidFill>
        </p:grpSpPr>
        <p:sp>
          <p:nvSpPr>
            <p:cNvPr id="28" name="Freeform 62">
              <a:extLst>
                <a:ext uri="{FF2B5EF4-FFF2-40B4-BE49-F238E27FC236}">
                  <a16:creationId xmlns:a16="http://schemas.microsoft.com/office/drawing/2014/main" xmlns="" id="{832A5878-419F-4DCA-92D2-BE866915C8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9" name="Freeform 63">
              <a:extLst>
                <a:ext uri="{FF2B5EF4-FFF2-40B4-BE49-F238E27FC236}">
                  <a16:creationId xmlns:a16="http://schemas.microsoft.com/office/drawing/2014/main" xmlns="" id="{9959E16B-FCDE-4BD7-B140-2528E4205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59416" name="Freeform 58"/>
          <p:cNvSpPr>
            <a:spLocks/>
          </p:cNvSpPr>
          <p:nvPr/>
        </p:nvSpPr>
        <p:spPr bwMode="auto">
          <a:xfrm>
            <a:off x="3343275" y="1274763"/>
            <a:ext cx="371475" cy="385762"/>
          </a:xfrm>
          <a:custGeom>
            <a:avLst/>
            <a:gdLst>
              <a:gd name="T0" fmla="*/ 727684276 w 137"/>
              <a:gd name="T1" fmla="*/ 419795988 h 142"/>
              <a:gd name="T2" fmla="*/ 1006998226 w 137"/>
              <a:gd name="T3" fmla="*/ 419795988 h 142"/>
              <a:gd name="T4" fmla="*/ 558627901 w 137"/>
              <a:gd name="T5" fmla="*/ 29459177 h 142"/>
              <a:gd name="T6" fmla="*/ 507174546 w 137"/>
              <a:gd name="T7" fmla="*/ 0 h 142"/>
              <a:gd name="T8" fmla="*/ 455721192 w 137"/>
              <a:gd name="T9" fmla="*/ 29459177 h 142"/>
              <a:gd name="T10" fmla="*/ 0 w 137"/>
              <a:gd name="T11" fmla="*/ 419795988 h 142"/>
              <a:gd name="T12" fmla="*/ 286664817 w 137"/>
              <a:gd name="T13" fmla="*/ 419795988 h 142"/>
              <a:gd name="T14" fmla="*/ 455721192 w 137"/>
              <a:gd name="T15" fmla="*/ 36823971 h 142"/>
              <a:gd name="T16" fmla="*/ 455721192 w 137"/>
              <a:gd name="T17" fmla="*/ 44188765 h 142"/>
              <a:gd name="T18" fmla="*/ 323416439 w 137"/>
              <a:gd name="T19" fmla="*/ 419795988 h 142"/>
              <a:gd name="T20" fmla="*/ 470422925 w 137"/>
              <a:gd name="T21" fmla="*/ 419795988 h 142"/>
              <a:gd name="T22" fmla="*/ 470422925 w 137"/>
              <a:gd name="T23" fmla="*/ 905877841 h 142"/>
              <a:gd name="T24" fmla="*/ 470422925 w 137"/>
              <a:gd name="T25" fmla="*/ 920607430 h 142"/>
              <a:gd name="T26" fmla="*/ 470422925 w 137"/>
              <a:gd name="T27" fmla="*/ 957431401 h 142"/>
              <a:gd name="T28" fmla="*/ 558627901 w 137"/>
              <a:gd name="T29" fmla="*/ 1045808932 h 142"/>
              <a:gd name="T30" fmla="*/ 646830166 w 137"/>
              <a:gd name="T31" fmla="*/ 957431401 h 142"/>
              <a:gd name="T32" fmla="*/ 646830166 w 137"/>
              <a:gd name="T33" fmla="*/ 920607430 h 142"/>
              <a:gd name="T34" fmla="*/ 580677789 w 137"/>
              <a:gd name="T35" fmla="*/ 920607430 h 142"/>
              <a:gd name="T36" fmla="*/ 580677789 w 137"/>
              <a:gd name="T37" fmla="*/ 935337018 h 142"/>
              <a:gd name="T38" fmla="*/ 580677789 w 137"/>
              <a:gd name="T39" fmla="*/ 957431401 h 142"/>
              <a:gd name="T40" fmla="*/ 558627901 w 137"/>
              <a:gd name="T41" fmla="*/ 986890578 h 142"/>
              <a:gd name="T42" fmla="*/ 529224435 w 137"/>
              <a:gd name="T43" fmla="*/ 957431401 h 142"/>
              <a:gd name="T44" fmla="*/ 529224435 w 137"/>
              <a:gd name="T45" fmla="*/ 935337018 h 142"/>
              <a:gd name="T46" fmla="*/ 529224435 w 137"/>
              <a:gd name="T47" fmla="*/ 920607430 h 142"/>
              <a:gd name="T48" fmla="*/ 529224435 w 137"/>
              <a:gd name="T49" fmla="*/ 824862388 h 142"/>
              <a:gd name="T50" fmla="*/ 529224435 w 137"/>
              <a:gd name="T51" fmla="*/ 419795988 h 142"/>
              <a:gd name="T52" fmla="*/ 690932654 w 137"/>
              <a:gd name="T53" fmla="*/ 419795988 h 142"/>
              <a:gd name="T54" fmla="*/ 558627901 w 137"/>
              <a:gd name="T55" fmla="*/ 44188765 h 142"/>
              <a:gd name="T56" fmla="*/ 558627901 w 137"/>
              <a:gd name="T57" fmla="*/ 36823971 h 142"/>
              <a:gd name="T58" fmla="*/ 727684276 w 137"/>
              <a:gd name="T59" fmla="*/ 419795988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rgbClr val="9BBB4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201738" y="660400"/>
            <a:ext cx="1671637" cy="601663"/>
            <a:chOff x="3731558" y="1915548"/>
            <a:chExt cx="1856686" cy="669160"/>
          </a:xfrm>
        </p:grpSpPr>
        <p:sp>
          <p:nvSpPr>
            <p:cNvPr id="44" name="对角圆角矩形 43">
              <a:extLst>
                <a:ext uri="{FF2B5EF4-FFF2-40B4-BE49-F238E27FC236}">
                  <a16:creationId xmlns:a16="http://schemas.microsoft.com/office/drawing/2014/main" xmlns="" id="{2920FB89-62D3-4918-AADB-29950B3DC332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gradFill>
              <a:gsLst>
                <a:gs pos="89000">
                  <a:srgbClr val="C00000"/>
                </a:gs>
                <a:gs pos="35000">
                  <a:srgbClr val="FF3300"/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733" name="TextBox 4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558AC8AA-E93C-42E6-9804-C6FD25EA1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9115" y="1993234"/>
              <a:ext cx="1643335" cy="5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252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</p:grpSp>
      <p:sp>
        <p:nvSpPr>
          <p:cNvPr id="42" name="TextBox 41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E4FE40C6-6ED8-47BA-8EBC-3EEB6B8F6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535113"/>
            <a:ext cx="56959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月度工作总结</a:t>
            </a:r>
            <a:endParaRPr lang="en-US" altLang="zh-CN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Job summary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63491" name="文本框 2"/>
          <p:cNvSpPr txBox="1">
            <a:spLocks noChangeArrowheads="1"/>
          </p:cNvSpPr>
          <p:nvPr/>
        </p:nvSpPr>
        <p:spPr bwMode="auto">
          <a:xfrm>
            <a:off x="3105150" y="915988"/>
            <a:ext cx="2933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3492" name="Rectangle 58"/>
          <p:cNvSpPr>
            <a:spLocks noChangeArrowheads="1"/>
          </p:cNvSpPr>
          <p:nvPr/>
        </p:nvSpPr>
        <p:spPr bwMode="auto">
          <a:xfrm>
            <a:off x="2709863" y="1230313"/>
            <a:ext cx="3724275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  <a:spcBef>
                <a:spcPts val="450"/>
              </a:spcBef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单击此处添加副标题，感谢您选择了千库网作品</a:t>
            </a:r>
          </a:p>
        </p:txBody>
      </p:sp>
      <p:sp>
        <p:nvSpPr>
          <p:cNvPr id="5" name="五边形 4">
            <a:extLst>
              <a:ext uri="{FF2B5EF4-FFF2-40B4-BE49-F238E27FC236}">
                <a16:creationId xmlns:a16="http://schemas.microsoft.com/office/drawing/2014/main" xmlns="" id="{0A9BF360-49F1-4025-BDBF-A23AD07542F0}"/>
              </a:ext>
            </a:extLst>
          </p:cNvPr>
          <p:cNvSpPr/>
          <p:nvPr/>
        </p:nvSpPr>
        <p:spPr>
          <a:xfrm rot="5400000">
            <a:off x="442119" y="2447132"/>
            <a:ext cx="2336800" cy="1712912"/>
          </a:xfrm>
          <a:prstGeom prst="homePlate">
            <a:avLst>
              <a:gd name="adj" fmla="val 18680"/>
            </a:avLst>
          </a:prstGeom>
          <a:solidFill>
            <a:srgbClr val="546E7A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4F6BDA4A-35EC-400D-89D3-DA7DC310D19B}"/>
              </a:ext>
            </a:extLst>
          </p:cNvPr>
          <p:cNvSpPr>
            <a:spLocks/>
          </p:cNvSpPr>
          <p:nvPr/>
        </p:nvSpPr>
        <p:spPr bwMode="auto">
          <a:xfrm>
            <a:off x="1060450" y="1698625"/>
            <a:ext cx="1101725" cy="1101725"/>
          </a:xfrm>
          <a:custGeom>
            <a:avLst/>
            <a:gdLst>
              <a:gd name="T0" fmla="*/ 727 w 751"/>
              <a:gd name="T1" fmla="*/ 410 h 751"/>
              <a:gd name="T2" fmla="*/ 714 w 751"/>
              <a:gd name="T3" fmla="*/ 478 h 751"/>
              <a:gd name="T4" fmla="*/ 687 w 751"/>
              <a:gd name="T5" fmla="*/ 542 h 751"/>
              <a:gd name="T6" fmla="*/ 649 w 751"/>
              <a:gd name="T7" fmla="*/ 600 h 751"/>
              <a:gd name="T8" fmla="*/ 600 w 751"/>
              <a:gd name="T9" fmla="*/ 649 h 751"/>
              <a:gd name="T10" fmla="*/ 562 w 751"/>
              <a:gd name="T11" fmla="*/ 688 h 751"/>
              <a:gd name="T12" fmla="*/ 519 w 751"/>
              <a:gd name="T13" fmla="*/ 722 h 751"/>
              <a:gd name="T14" fmla="*/ 478 w 751"/>
              <a:gd name="T15" fmla="*/ 714 h 751"/>
              <a:gd name="T16" fmla="*/ 429 w 751"/>
              <a:gd name="T17" fmla="*/ 736 h 751"/>
              <a:gd name="T18" fmla="*/ 375 w 751"/>
              <a:gd name="T19" fmla="*/ 751 h 751"/>
              <a:gd name="T20" fmla="*/ 322 w 751"/>
              <a:gd name="T21" fmla="*/ 736 h 751"/>
              <a:gd name="T22" fmla="*/ 272 w 751"/>
              <a:gd name="T23" fmla="*/ 714 h 751"/>
              <a:gd name="T24" fmla="*/ 231 w 751"/>
              <a:gd name="T25" fmla="*/ 722 h 751"/>
              <a:gd name="T26" fmla="*/ 188 w 751"/>
              <a:gd name="T27" fmla="*/ 688 h 751"/>
              <a:gd name="T28" fmla="*/ 151 w 751"/>
              <a:gd name="T29" fmla="*/ 649 h 751"/>
              <a:gd name="T30" fmla="*/ 102 w 751"/>
              <a:gd name="T31" fmla="*/ 600 h 751"/>
              <a:gd name="T32" fmla="*/ 63 w 751"/>
              <a:gd name="T33" fmla="*/ 542 h 751"/>
              <a:gd name="T34" fmla="*/ 36 w 751"/>
              <a:gd name="T35" fmla="*/ 478 h 751"/>
              <a:gd name="T36" fmla="*/ 23 w 751"/>
              <a:gd name="T37" fmla="*/ 410 h 751"/>
              <a:gd name="T38" fmla="*/ 23 w 751"/>
              <a:gd name="T39" fmla="*/ 341 h 751"/>
              <a:gd name="T40" fmla="*/ 36 w 751"/>
              <a:gd name="T41" fmla="*/ 273 h 751"/>
              <a:gd name="T42" fmla="*/ 63 w 751"/>
              <a:gd name="T43" fmla="*/ 208 h 751"/>
              <a:gd name="T44" fmla="*/ 102 w 751"/>
              <a:gd name="T45" fmla="*/ 151 h 751"/>
              <a:gd name="T46" fmla="*/ 151 w 751"/>
              <a:gd name="T47" fmla="*/ 102 h 751"/>
              <a:gd name="T48" fmla="*/ 188 w 751"/>
              <a:gd name="T49" fmla="*/ 63 h 751"/>
              <a:gd name="T50" fmla="*/ 231 w 751"/>
              <a:gd name="T51" fmla="*/ 28 h 751"/>
              <a:gd name="T52" fmla="*/ 272 w 751"/>
              <a:gd name="T53" fmla="*/ 36 h 751"/>
              <a:gd name="T54" fmla="*/ 322 w 751"/>
              <a:gd name="T55" fmla="*/ 15 h 751"/>
              <a:gd name="T56" fmla="*/ 375 w 751"/>
              <a:gd name="T57" fmla="*/ 0 h 751"/>
              <a:gd name="T58" fmla="*/ 429 w 751"/>
              <a:gd name="T59" fmla="*/ 15 h 751"/>
              <a:gd name="T60" fmla="*/ 478 w 751"/>
              <a:gd name="T61" fmla="*/ 36 h 751"/>
              <a:gd name="T62" fmla="*/ 519 w 751"/>
              <a:gd name="T63" fmla="*/ 28 h 751"/>
              <a:gd name="T64" fmla="*/ 562 w 751"/>
              <a:gd name="T65" fmla="*/ 63 h 751"/>
              <a:gd name="T66" fmla="*/ 600 w 751"/>
              <a:gd name="T67" fmla="*/ 102 h 751"/>
              <a:gd name="T68" fmla="*/ 649 w 751"/>
              <a:gd name="T69" fmla="*/ 151 h 751"/>
              <a:gd name="T70" fmla="*/ 687 w 751"/>
              <a:gd name="T71" fmla="*/ 208 h 751"/>
              <a:gd name="T72" fmla="*/ 714 w 751"/>
              <a:gd name="T73" fmla="*/ 273 h 751"/>
              <a:gd name="T74" fmla="*/ 727 w 751"/>
              <a:gd name="T75" fmla="*/ 34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1" h="751">
                <a:moveTo>
                  <a:pt x="751" y="375"/>
                </a:moveTo>
                <a:cubicBezTo>
                  <a:pt x="751" y="387"/>
                  <a:pt x="729" y="398"/>
                  <a:pt x="727" y="410"/>
                </a:cubicBezTo>
                <a:cubicBezTo>
                  <a:pt x="726" y="422"/>
                  <a:pt x="746" y="437"/>
                  <a:pt x="743" y="449"/>
                </a:cubicBezTo>
                <a:cubicBezTo>
                  <a:pt x="741" y="460"/>
                  <a:pt x="717" y="467"/>
                  <a:pt x="714" y="478"/>
                </a:cubicBezTo>
                <a:cubicBezTo>
                  <a:pt x="710" y="490"/>
                  <a:pt x="727" y="508"/>
                  <a:pt x="722" y="519"/>
                </a:cubicBezTo>
                <a:cubicBezTo>
                  <a:pt x="717" y="530"/>
                  <a:pt x="693" y="532"/>
                  <a:pt x="687" y="542"/>
                </a:cubicBezTo>
                <a:cubicBezTo>
                  <a:pt x="682" y="553"/>
                  <a:pt x="694" y="574"/>
                  <a:pt x="687" y="584"/>
                </a:cubicBezTo>
                <a:cubicBezTo>
                  <a:pt x="681" y="594"/>
                  <a:pt x="656" y="591"/>
                  <a:pt x="649" y="600"/>
                </a:cubicBezTo>
                <a:cubicBezTo>
                  <a:pt x="641" y="609"/>
                  <a:pt x="649" y="632"/>
                  <a:pt x="641" y="641"/>
                </a:cubicBezTo>
                <a:cubicBezTo>
                  <a:pt x="632" y="649"/>
                  <a:pt x="609" y="641"/>
                  <a:pt x="600" y="649"/>
                </a:cubicBezTo>
                <a:cubicBezTo>
                  <a:pt x="590" y="657"/>
                  <a:pt x="594" y="681"/>
                  <a:pt x="584" y="688"/>
                </a:cubicBezTo>
                <a:cubicBezTo>
                  <a:pt x="579" y="691"/>
                  <a:pt x="571" y="689"/>
                  <a:pt x="562" y="688"/>
                </a:cubicBezTo>
                <a:cubicBezTo>
                  <a:pt x="555" y="686"/>
                  <a:pt x="547" y="685"/>
                  <a:pt x="542" y="688"/>
                </a:cubicBezTo>
                <a:cubicBezTo>
                  <a:pt x="532" y="693"/>
                  <a:pt x="530" y="718"/>
                  <a:pt x="519" y="722"/>
                </a:cubicBezTo>
                <a:cubicBezTo>
                  <a:pt x="513" y="725"/>
                  <a:pt x="506" y="721"/>
                  <a:pt x="498" y="718"/>
                </a:cubicBezTo>
                <a:cubicBezTo>
                  <a:pt x="491" y="715"/>
                  <a:pt x="483" y="712"/>
                  <a:pt x="478" y="714"/>
                </a:cubicBezTo>
                <a:cubicBezTo>
                  <a:pt x="467" y="718"/>
                  <a:pt x="460" y="741"/>
                  <a:pt x="448" y="744"/>
                </a:cubicBezTo>
                <a:cubicBezTo>
                  <a:pt x="442" y="745"/>
                  <a:pt x="436" y="740"/>
                  <a:pt x="429" y="736"/>
                </a:cubicBezTo>
                <a:cubicBezTo>
                  <a:pt x="422" y="731"/>
                  <a:pt x="416" y="727"/>
                  <a:pt x="410" y="728"/>
                </a:cubicBezTo>
                <a:cubicBezTo>
                  <a:pt x="398" y="729"/>
                  <a:pt x="387" y="751"/>
                  <a:pt x="375" y="751"/>
                </a:cubicBezTo>
                <a:cubicBezTo>
                  <a:pt x="363" y="751"/>
                  <a:pt x="352" y="729"/>
                  <a:pt x="340" y="728"/>
                </a:cubicBezTo>
                <a:cubicBezTo>
                  <a:pt x="335" y="727"/>
                  <a:pt x="328" y="731"/>
                  <a:pt x="322" y="736"/>
                </a:cubicBezTo>
                <a:cubicBezTo>
                  <a:pt x="315" y="740"/>
                  <a:pt x="308" y="745"/>
                  <a:pt x="302" y="744"/>
                </a:cubicBezTo>
                <a:cubicBezTo>
                  <a:pt x="290" y="741"/>
                  <a:pt x="284" y="718"/>
                  <a:pt x="272" y="714"/>
                </a:cubicBezTo>
                <a:cubicBezTo>
                  <a:pt x="267" y="712"/>
                  <a:pt x="260" y="715"/>
                  <a:pt x="252" y="718"/>
                </a:cubicBezTo>
                <a:cubicBezTo>
                  <a:pt x="245" y="721"/>
                  <a:pt x="237" y="725"/>
                  <a:pt x="231" y="722"/>
                </a:cubicBezTo>
                <a:cubicBezTo>
                  <a:pt x="220" y="718"/>
                  <a:pt x="219" y="693"/>
                  <a:pt x="208" y="688"/>
                </a:cubicBezTo>
                <a:cubicBezTo>
                  <a:pt x="203" y="685"/>
                  <a:pt x="195" y="686"/>
                  <a:pt x="188" y="688"/>
                </a:cubicBezTo>
                <a:cubicBezTo>
                  <a:pt x="180" y="689"/>
                  <a:pt x="172" y="691"/>
                  <a:pt x="167" y="687"/>
                </a:cubicBezTo>
                <a:cubicBezTo>
                  <a:pt x="157" y="681"/>
                  <a:pt x="160" y="657"/>
                  <a:pt x="151" y="649"/>
                </a:cubicBezTo>
                <a:cubicBezTo>
                  <a:pt x="141" y="641"/>
                  <a:pt x="118" y="649"/>
                  <a:pt x="110" y="641"/>
                </a:cubicBezTo>
                <a:cubicBezTo>
                  <a:pt x="101" y="632"/>
                  <a:pt x="109" y="609"/>
                  <a:pt x="102" y="600"/>
                </a:cubicBezTo>
                <a:cubicBezTo>
                  <a:pt x="94" y="591"/>
                  <a:pt x="70" y="594"/>
                  <a:pt x="63" y="584"/>
                </a:cubicBezTo>
                <a:cubicBezTo>
                  <a:pt x="56" y="574"/>
                  <a:pt x="69" y="553"/>
                  <a:pt x="63" y="542"/>
                </a:cubicBezTo>
                <a:cubicBezTo>
                  <a:pt x="57" y="532"/>
                  <a:pt x="33" y="530"/>
                  <a:pt x="28" y="519"/>
                </a:cubicBezTo>
                <a:cubicBezTo>
                  <a:pt x="24" y="508"/>
                  <a:pt x="40" y="490"/>
                  <a:pt x="36" y="478"/>
                </a:cubicBezTo>
                <a:cubicBezTo>
                  <a:pt x="33" y="467"/>
                  <a:pt x="9" y="460"/>
                  <a:pt x="7" y="449"/>
                </a:cubicBezTo>
                <a:cubicBezTo>
                  <a:pt x="5" y="437"/>
                  <a:pt x="24" y="422"/>
                  <a:pt x="23" y="410"/>
                </a:cubicBezTo>
                <a:cubicBezTo>
                  <a:pt x="22" y="398"/>
                  <a:pt x="0" y="387"/>
                  <a:pt x="0" y="375"/>
                </a:cubicBezTo>
                <a:cubicBezTo>
                  <a:pt x="0" y="363"/>
                  <a:pt x="22" y="352"/>
                  <a:pt x="23" y="341"/>
                </a:cubicBezTo>
                <a:cubicBezTo>
                  <a:pt x="24" y="329"/>
                  <a:pt x="5" y="314"/>
                  <a:pt x="7" y="302"/>
                </a:cubicBezTo>
                <a:cubicBezTo>
                  <a:pt x="9" y="290"/>
                  <a:pt x="33" y="284"/>
                  <a:pt x="36" y="273"/>
                </a:cubicBezTo>
                <a:cubicBezTo>
                  <a:pt x="40" y="261"/>
                  <a:pt x="24" y="243"/>
                  <a:pt x="28" y="232"/>
                </a:cubicBezTo>
                <a:cubicBezTo>
                  <a:pt x="33" y="221"/>
                  <a:pt x="57" y="219"/>
                  <a:pt x="63" y="208"/>
                </a:cubicBezTo>
                <a:cubicBezTo>
                  <a:pt x="69" y="198"/>
                  <a:pt x="56" y="177"/>
                  <a:pt x="63" y="167"/>
                </a:cubicBezTo>
                <a:cubicBezTo>
                  <a:pt x="70" y="157"/>
                  <a:pt x="94" y="160"/>
                  <a:pt x="102" y="151"/>
                </a:cubicBezTo>
                <a:cubicBezTo>
                  <a:pt x="109" y="142"/>
                  <a:pt x="101" y="118"/>
                  <a:pt x="110" y="110"/>
                </a:cubicBezTo>
                <a:cubicBezTo>
                  <a:pt x="118" y="101"/>
                  <a:pt x="141" y="109"/>
                  <a:pt x="151" y="102"/>
                </a:cubicBezTo>
                <a:cubicBezTo>
                  <a:pt x="160" y="94"/>
                  <a:pt x="157" y="70"/>
                  <a:pt x="167" y="63"/>
                </a:cubicBezTo>
                <a:cubicBezTo>
                  <a:pt x="172" y="60"/>
                  <a:pt x="180" y="61"/>
                  <a:pt x="188" y="63"/>
                </a:cubicBezTo>
                <a:cubicBezTo>
                  <a:pt x="195" y="64"/>
                  <a:pt x="203" y="66"/>
                  <a:pt x="208" y="63"/>
                </a:cubicBezTo>
                <a:cubicBezTo>
                  <a:pt x="219" y="57"/>
                  <a:pt x="220" y="33"/>
                  <a:pt x="231" y="28"/>
                </a:cubicBezTo>
                <a:cubicBezTo>
                  <a:pt x="237" y="26"/>
                  <a:pt x="245" y="29"/>
                  <a:pt x="252" y="32"/>
                </a:cubicBezTo>
                <a:cubicBezTo>
                  <a:pt x="260" y="35"/>
                  <a:pt x="267" y="38"/>
                  <a:pt x="272" y="36"/>
                </a:cubicBezTo>
                <a:cubicBezTo>
                  <a:pt x="284" y="33"/>
                  <a:pt x="290" y="9"/>
                  <a:pt x="302" y="7"/>
                </a:cubicBezTo>
                <a:cubicBezTo>
                  <a:pt x="308" y="6"/>
                  <a:pt x="315" y="10"/>
                  <a:pt x="322" y="15"/>
                </a:cubicBezTo>
                <a:cubicBezTo>
                  <a:pt x="328" y="19"/>
                  <a:pt x="335" y="24"/>
                  <a:pt x="340" y="23"/>
                </a:cubicBezTo>
                <a:cubicBezTo>
                  <a:pt x="352" y="22"/>
                  <a:pt x="363" y="0"/>
                  <a:pt x="375" y="0"/>
                </a:cubicBezTo>
                <a:cubicBezTo>
                  <a:pt x="387" y="0"/>
                  <a:pt x="398" y="22"/>
                  <a:pt x="410" y="23"/>
                </a:cubicBezTo>
                <a:cubicBezTo>
                  <a:pt x="416" y="24"/>
                  <a:pt x="422" y="19"/>
                  <a:pt x="429" y="15"/>
                </a:cubicBezTo>
                <a:cubicBezTo>
                  <a:pt x="436" y="10"/>
                  <a:pt x="442" y="6"/>
                  <a:pt x="448" y="7"/>
                </a:cubicBezTo>
                <a:cubicBezTo>
                  <a:pt x="460" y="9"/>
                  <a:pt x="467" y="33"/>
                  <a:pt x="478" y="36"/>
                </a:cubicBezTo>
                <a:cubicBezTo>
                  <a:pt x="483" y="38"/>
                  <a:pt x="491" y="35"/>
                  <a:pt x="498" y="32"/>
                </a:cubicBezTo>
                <a:cubicBezTo>
                  <a:pt x="506" y="29"/>
                  <a:pt x="513" y="26"/>
                  <a:pt x="519" y="28"/>
                </a:cubicBezTo>
                <a:cubicBezTo>
                  <a:pt x="530" y="33"/>
                  <a:pt x="532" y="57"/>
                  <a:pt x="542" y="63"/>
                </a:cubicBezTo>
                <a:cubicBezTo>
                  <a:pt x="547" y="66"/>
                  <a:pt x="555" y="64"/>
                  <a:pt x="562" y="63"/>
                </a:cubicBezTo>
                <a:cubicBezTo>
                  <a:pt x="571" y="61"/>
                  <a:pt x="579" y="60"/>
                  <a:pt x="584" y="63"/>
                </a:cubicBezTo>
                <a:cubicBezTo>
                  <a:pt x="594" y="70"/>
                  <a:pt x="590" y="94"/>
                  <a:pt x="600" y="102"/>
                </a:cubicBezTo>
                <a:cubicBezTo>
                  <a:pt x="609" y="109"/>
                  <a:pt x="632" y="101"/>
                  <a:pt x="641" y="110"/>
                </a:cubicBezTo>
                <a:cubicBezTo>
                  <a:pt x="649" y="118"/>
                  <a:pt x="641" y="142"/>
                  <a:pt x="649" y="151"/>
                </a:cubicBezTo>
                <a:cubicBezTo>
                  <a:pt x="656" y="160"/>
                  <a:pt x="681" y="157"/>
                  <a:pt x="687" y="167"/>
                </a:cubicBezTo>
                <a:cubicBezTo>
                  <a:pt x="694" y="177"/>
                  <a:pt x="682" y="198"/>
                  <a:pt x="687" y="208"/>
                </a:cubicBezTo>
                <a:cubicBezTo>
                  <a:pt x="693" y="219"/>
                  <a:pt x="717" y="221"/>
                  <a:pt x="722" y="232"/>
                </a:cubicBezTo>
                <a:cubicBezTo>
                  <a:pt x="727" y="243"/>
                  <a:pt x="710" y="261"/>
                  <a:pt x="714" y="273"/>
                </a:cubicBezTo>
                <a:cubicBezTo>
                  <a:pt x="717" y="284"/>
                  <a:pt x="741" y="290"/>
                  <a:pt x="743" y="302"/>
                </a:cubicBezTo>
                <a:cubicBezTo>
                  <a:pt x="746" y="314"/>
                  <a:pt x="726" y="329"/>
                  <a:pt x="727" y="341"/>
                </a:cubicBezTo>
                <a:cubicBezTo>
                  <a:pt x="729" y="352"/>
                  <a:pt x="751" y="363"/>
                  <a:pt x="751" y="375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7" name="Freeform 41">
            <a:extLst>
              <a:ext uri="{FF2B5EF4-FFF2-40B4-BE49-F238E27FC236}">
                <a16:creationId xmlns:a16="http://schemas.microsoft.com/office/drawing/2014/main" xmlns="" id="{0B828315-1694-4FCF-BC4F-64CA54E9DA20}"/>
              </a:ext>
            </a:extLst>
          </p:cNvPr>
          <p:cNvSpPr>
            <a:spLocks noEditPoints="1"/>
          </p:cNvSpPr>
          <p:nvPr/>
        </p:nvSpPr>
        <p:spPr bwMode="auto">
          <a:xfrm>
            <a:off x="1143000" y="1781175"/>
            <a:ext cx="935038" cy="936625"/>
          </a:xfrm>
          <a:custGeom>
            <a:avLst/>
            <a:gdLst>
              <a:gd name="T0" fmla="*/ 344 w 688"/>
              <a:gd name="T1" fmla="*/ 689 h 689"/>
              <a:gd name="T2" fmla="*/ 0 w 688"/>
              <a:gd name="T3" fmla="*/ 344 h 689"/>
              <a:gd name="T4" fmla="*/ 344 w 688"/>
              <a:gd name="T5" fmla="*/ 0 h 689"/>
              <a:gd name="T6" fmla="*/ 688 w 688"/>
              <a:gd name="T7" fmla="*/ 344 h 689"/>
              <a:gd name="T8" fmla="*/ 344 w 688"/>
              <a:gd name="T9" fmla="*/ 689 h 689"/>
              <a:gd name="T10" fmla="*/ 344 w 688"/>
              <a:gd name="T11" fmla="*/ 19 h 689"/>
              <a:gd name="T12" fmla="*/ 19 w 688"/>
              <a:gd name="T13" fmla="*/ 344 h 689"/>
              <a:gd name="T14" fmla="*/ 344 w 688"/>
              <a:gd name="T15" fmla="*/ 669 h 689"/>
              <a:gd name="T16" fmla="*/ 669 w 688"/>
              <a:gd name="T17" fmla="*/ 344 h 689"/>
              <a:gd name="T18" fmla="*/ 344 w 688"/>
              <a:gd name="T19" fmla="*/ 1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8" h="689">
                <a:moveTo>
                  <a:pt x="344" y="689"/>
                </a:moveTo>
                <a:cubicBezTo>
                  <a:pt x="154" y="689"/>
                  <a:pt x="0" y="534"/>
                  <a:pt x="0" y="344"/>
                </a:cubicBezTo>
                <a:cubicBezTo>
                  <a:pt x="0" y="154"/>
                  <a:pt x="154" y="0"/>
                  <a:pt x="344" y="0"/>
                </a:cubicBezTo>
                <a:cubicBezTo>
                  <a:pt x="534" y="0"/>
                  <a:pt x="688" y="154"/>
                  <a:pt x="688" y="344"/>
                </a:cubicBezTo>
                <a:cubicBezTo>
                  <a:pt x="688" y="534"/>
                  <a:pt x="534" y="689"/>
                  <a:pt x="344" y="689"/>
                </a:cubicBezTo>
                <a:close/>
                <a:moveTo>
                  <a:pt x="344" y="19"/>
                </a:moveTo>
                <a:cubicBezTo>
                  <a:pt x="165" y="19"/>
                  <a:pt x="19" y="165"/>
                  <a:pt x="19" y="344"/>
                </a:cubicBezTo>
                <a:cubicBezTo>
                  <a:pt x="19" y="523"/>
                  <a:pt x="165" y="669"/>
                  <a:pt x="344" y="669"/>
                </a:cubicBezTo>
                <a:cubicBezTo>
                  <a:pt x="523" y="669"/>
                  <a:pt x="669" y="523"/>
                  <a:pt x="669" y="344"/>
                </a:cubicBezTo>
                <a:cubicBezTo>
                  <a:pt x="669" y="165"/>
                  <a:pt x="523" y="19"/>
                  <a:pt x="344" y="19"/>
                </a:cubicBezTo>
                <a:close/>
              </a:path>
            </a:pathLst>
          </a:custGeom>
          <a:solidFill>
            <a:srgbClr val="546E7A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8" name="五边形 7">
            <a:extLst>
              <a:ext uri="{FF2B5EF4-FFF2-40B4-BE49-F238E27FC236}">
                <a16:creationId xmlns:a16="http://schemas.microsoft.com/office/drawing/2014/main" xmlns="" id="{0E01A68A-2C9E-4DFE-BD6A-D6CA45C070E4}"/>
              </a:ext>
            </a:extLst>
          </p:cNvPr>
          <p:cNvSpPr/>
          <p:nvPr/>
        </p:nvSpPr>
        <p:spPr>
          <a:xfrm rot="5400000">
            <a:off x="2416176" y="2447925"/>
            <a:ext cx="2336800" cy="1711325"/>
          </a:xfrm>
          <a:prstGeom prst="homePlate">
            <a:avLst>
              <a:gd name="adj" fmla="val 18680"/>
            </a:avLst>
          </a:prstGeom>
          <a:solidFill>
            <a:srgbClr val="5EC6D3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58A64DDC-08B3-4EAE-B6DA-A508AF00CA37}"/>
              </a:ext>
            </a:extLst>
          </p:cNvPr>
          <p:cNvSpPr>
            <a:spLocks/>
          </p:cNvSpPr>
          <p:nvPr/>
        </p:nvSpPr>
        <p:spPr bwMode="auto">
          <a:xfrm>
            <a:off x="3033713" y="1698625"/>
            <a:ext cx="1101725" cy="1101725"/>
          </a:xfrm>
          <a:custGeom>
            <a:avLst/>
            <a:gdLst>
              <a:gd name="T0" fmla="*/ 727 w 751"/>
              <a:gd name="T1" fmla="*/ 410 h 751"/>
              <a:gd name="T2" fmla="*/ 714 w 751"/>
              <a:gd name="T3" fmla="*/ 478 h 751"/>
              <a:gd name="T4" fmla="*/ 687 w 751"/>
              <a:gd name="T5" fmla="*/ 542 h 751"/>
              <a:gd name="T6" fmla="*/ 649 w 751"/>
              <a:gd name="T7" fmla="*/ 600 h 751"/>
              <a:gd name="T8" fmla="*/ 600 w 751"/>
              <a:gd name="T9" fmla="*/ 649 h 751"/>
              <a:gd name="T10" fmla="*/ 562 w 751"/>
              <a:gd name="T11" fmla="*/ 688 h 751"/>
              <a:gd name="T12" fmla="*/ 519 w 751"/>
              <a:gd name="T13" fmla="*/ 722 h 751"/>
              <a:gd name="T14" fmla="*/ 478 w 751"/>
              <a:gd name="T15" fmla="*/ 714 h 751"/>
              <a:gd name="T16" fmla="*/ 429 w 751"/>
              <a:gd name="T17" fmla="*/ 736 h 751"/>
              <a:gd name="T18" fmla="*/ 375 w 751"/>
              <a:gd name="T19" fmla="*/ 751 h 751"/>
              <a:gd name="T20" fmla="*/ 322 w 751"/>
              <a:gd name="T21" fmla="*/ 736 h 751"/>
              <a:gd name="T22" fmla="*/ 272 w 751"/>
              <a:gd name="T23" fmla="*/ 714 h 751"/>
              <a:gd name="T24" fmla="*/ 231 w 751"/>
              <a:gd name="T25" fmla="*/ 722 h 751"/>
              <a:gd name="T26" fmla="*/ 188 w 751"/>
              <a:gd name="T27" fmla="*/ 688 h 751"/>
              <a:gd name="T28" fmla="*/ 151 w 751"/>
              <a:gd name="T29" fmla="*/ 649 h 751"/>
              <a:gd name="T30" fmla="*/ 102 w 751"/>
              <a:gd name="T31" fmla="*/ 600 h 751"/>
              <a:gd name="T32" fmla="*/ 63 w 751"/>
              <a:gd name="T33" fmla="*/ 542 h 751"/>
              <a:gd name="T34" fmla="*/ 36 w 751"/>
              <a:gd name="T35" fmla="*/ 478 h 751"/>
              <a:gd name="T36" fmla="*/ 23 w 751"/>
              <a:gd name="T37" fmla="*/ 410 h 751"/>
              <a:gd name="T38" fmla="*/ 23 w 751"/>
              <a:gd name="T39" fmla="*/ 341 h 751"/>
              <a:gd name="T40" fmla="*/ 36 w 751"/>
              <a:gd name="T41" fmla="*/ 273 h 751"/>
              <a:gd name="T42" fmla="*/ 63 w 751"/>
              <a:gd name="T43" fmla="*/ 208 h 751"/>
              <a:gd name="T44" fmla="*/ 102 w 751"/>
              <a:gd name="T45" fmla="*/ 151 h 751"/>
              <a:gd name="T46" fmla="*/ 151 w 751"/>
              <a:gd name="T47" fmla="*/ 102 h 751"/>
              <a:gd name="T48" fmla="*/ 188 w 751"/>
              <a:gd name="T49" fmla="*/ 63 h 751"/>
              <a:gd name="T50" fmla="*/ 231 w 751"/>
              <a:gd name="T51" fmla="*/ 28 h 751"/>
              <a:gd name="T52" fmla="*/ 272 w 751"/>
              <a:gd name="T53" fmla="*/ 36 h 751"/>
              <a:gd name="T54" fmla="*/ 322 w 751"/>
              <a:gd name="T55" fmla="*/ 15 h 751"/>
              <a:gd name="T56" fmla="*/ 375 w 751"/>
              <a:gd name="T57" fmla="*/ 0 h 751"/>
              <a:gd name="T58" fmla="*/ 429 w 751"/>
              <a:gd name="T59" fmla="*/ 15 h 751"/>
              <a:gd name="T60" fmla="*/ 478 w 751"/>
              <a:gd name="T61" fmla="*/ 36 h 751"/>
              <a:gd name="T62" fmla="*/ 519 w 751"/>
              <a:gd name="T63" fmla="*/ 28 h 751"/>
              <a:gd name="T64" fmla="*/ 562 w 751"/>
              <a:gd name="T65" fmla="*/ 63 h 751"/>
              <a:gd name="T66" fmla="*/ 600 w 751"/>
              <a:gd name="T67" fmla="*/ 102 h 751"/>
              <a:gd name="T68" fmla="*/ 649 w 751"/>
              <a:gd name="T69" fmla="*/ 151 h 751"/>
              <a:gd name="T70" fmla="*/ 687 w 751"/>
              <a:gd name="T71" fmla="*/ 208 h 751"/>
              <a:gd name="T72" fmla="*/ 714 w 751"/>
              <a:gd name="T73" fmla="*/ 273 h 751"/>
              <a:gd name="T74" fmla="*/ 727 w 751"/>
              <a:gd name="T75" fmla="*/ 34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1" h="751">
                <a:moveTo>
                  <a:pt x="751" y="375"/>
                </a:moveTo>
                <a:cubicBezTo>
                  <a:pt x="751" y="387"/>
                  <a:pt x="729" y="398"/>
                  <a:pt x="727" y="410"/>
                </a:cubicBezTo>
                <a:cubicBezTo>
                  <a:pt x="726" y="422"/>
                  <a:pt x="746" y="437"/>
                  <a:pt x="743" y="449"/>
                </a:cubicBezTo>
                <a:cubicBezTo>
                  <a:pt x="741" y="460"/>
                  <a:pt x="717" y="467"/>
                  <a:pt x="714" y="478"/>
                </a:cubicBezTo>
                <a:cubicBezTo>
                  <a:pt x="710" y="490"/>
                  <a:pt x="727" y="508"/>
                  <a:pt x="722" y="519"/>
                </a:cubicBezTo>
                <a:cubicBezTo>
                  <a:pt x="717" y="530"/>
                  <a:pt x="693" y="532"/>
                  <a:pt x="687" y="542"/>
                </a:cubicBezTo>
                <a:cubicBezTo>
                  <a:pt x="682" y="553"/>
                  <a:pt x="694" y="574"/>
                  <a:pt x="687" y="584"/>
                </a:cubicBezTo>
                <a:cubicBezTo>
                  <a:pt x="681" y="594"/>
                  <a:pt x="656" y="591"/>
                  <a:pt x="649" y="600"/>
                </a:cubicBezTo>
                <a:cubicBezTo>
                  <a:pt x="641" y="609"/>
                  <a:pt x="649" y="632"/>
                  <a:pt x="641" y="641"/>
                </a:cubicBezTo>
                <a:cubicBezTo>
                  <a:pt x="632" y="649"/>
                  <a:pt x="609" y="641"/>
                  <a:pt x="600" y="649"/>
                </a:cubicBezTo>
                <a:cubicBezTo>
                  <a:pt x="590" y="657"/>
                  <a:pt x="594" y="681"/>
                  <a:pt x="584" y="688"/>
                </a:cubicBezTo>
                <a:cubicBezTo>
                  <a:pt x="579" y="691"/>
                  <a:pt x="571" y="689"/>
                  <a:pt x="562" y="688"/>
                </a:cubicBezTo>
                <a:cubicBezTo>
                  <a:pt x="555" y="686"/>
                  <a:pt x="547" y="685"/>
                  <a:pt x="542" y="688"/>
                </a:cubicBezTo>
                <a:cubicBezTo>
                  <a:pt x="532" y="693"/>
                  <a:pt x="530" y="718"/>
                  <a:pt x="519" y="722"/>
                </a:cubicBezTo>
                <a:cubicBezTo>
                  <a:pt x="513" y="725"/>
                  <a:pt x="506" y="721"/>
                  <a:pt x="498" y="718"/>
                </a:cubicBezTo>
                <a:cubicBezTo>
                  <a:pt x="491" y="715"/>
                  <a:pt x="483" y="712"/>
                  <a:pt x="478" y="714"/>
                </a:cubicBezTo>
                <a:cubicBezTo>
                  <a:pt x="467" y="718"/>
                  <a:pt x="460" y="741"/>
                  <a:pt x="448" y="744"/>
                </a:cubicBezTo>
                <a:cubicBezTo>
                  <a:pt x="442" y="745"/>
                  <a:pt x="436" y="740"/>
                  <a:pt x="429" y="736"/>
                </a:cubicBezTo>
                <a:cubicBezTo>
                  <a:pt x="422" y="731"/>
                  <a:pt x="416" y="727"/>
                  <a:pt x="410" y="728"/>
                </a:cubicBezTo>
                <a:cubicBezTo>
                  <a:pt x="398" y="729"/>
                  <a:pt x="387" y="751"/>
                  <a:pt x="375" y="751"/>
                </a:cubicBezTo>
                <a:cubicBezTo>
                  <a:pt x="363" y="751"/>
                  <a:pt x="352" y="729"/>
                  <a:pt x="340" y="728"/>
                </a:cubicBezTo>
                <a:cubicBezTo>
                  <a:pt x="335" y="727"/>
                  <a:pt x="328" y="731"/>
                  <a:pt x="322" y="736"/>
                </a:cubicBezTo>
                <a:cubicBezTo>
                  <a:pt x="315" y="740"/>
                  <a:pt x="308" y="745"/>
                  <a:pt x="302" y="744"/>
                </a:cubicBezTo>
                <a:cubicBezTo>
                  <a:pt x="290" y="741"/>
                  <a:pt x="284" y="718"/>
                  <a:pt x="272" y="714"/>
                </a:cubicBezTo>
                <a:cubicBezTo>
                  <a:pt x="267" y="712"/>
                  <a:pt x="260" y="715"/>
                  <a:pt x="252" y="718"/>
                </a:cubicBezTo>
                <a:cubicBezTo>
                  <a:pt x="245" y="721"/>
                  <a:pt x="237" y="725"/>
                  <a:pt x="231" y="722"/>
                </a:cubicBezTo>
                <a:cubicBezTo>
                  <a:pt x="220" y="718"/>
                  <a:pt x="219" y="693"/>
                  <a:pt x="208" y="688"/>
                </a:cubicBezTo>
                <a:cubicBezTo>
                  <a:pt x="203" y="685"/>
                  <a:pt x="195" y="686"/>
                  <a:pt x="188" y="688"/>
                </a:cubicBezTo>
                <a:cubicBezTo>
                  <a:pt x="180" y="689"/>
                  <a:pt x="172" y="691"/>
                  <a:pt x="167" y="687"/>
                </a:cubicBezTo>
                <a:cubicBezTo>
                  <a:pt x="157" y="681"/>
                  <a:pt x="160" y="657"/>
                  <a:pt x="151" y="649"/>
                </a:cubicBezTo>
                <a:cubicBezTo>
                  <a:pt x="141" y="641"/>
                  <a:pt x="118" y="649"/>
                  <a:pt x="110" y="641"/>
                </a:cubicBezTo>
                <a:cubicBezTo>
                  <a:pt x="101" y="632"/>
                  <a:pt x="109" y="609"/>
                  <a:pt x="102" y="600"/>
                </a:cubicBezTo>
                <a:cubicBezTo>
                  <a:pt x="94" y="591"/>
                  <a:pt x="70" y="594"/>
                  <a:pt x="63" y="584"/>
                </a:cubicBezTo>
                <a:cubicBezTo>
                  <a:pt x="56" y="574"/>
                  <a:pt x="69" y="553"/>
                  <a:pt x="63" y="542"/>
                </a:cubicBezTo>
                <a:cubicBezTo>
                  <a:pt x="57" y="532"/>
                  <a:pt x="33" y="530"/>
                  <a:pt x="28" y="519"/>
                </a:cubicBezTo>
                <a:cubicBezTo>
                  <a:pt x="24" y="508"/>
                  <a:pt x="40" y="490"/>
                  <a:pt x="36" y="478"/>
                </a:cubicBezTo>
                <a:cubicBezTo>
                  <a:pt x="33" y="467"/>
                  <a:pt x="9" y="460"/>
                  <a:pt x="7" y="449"/>
                </a:cubicBezTo>
                <a:cubicBezTo>
                  <a:pt x="5" y="437"/>
                  <a:pt x="24" y="422"/>
                  <a:pt x="23" y="410"/>
                </a:cubicBezTo>
                <a:cubicBezTo>
                  <a:pt x="22" y="398"/>
                  <a:pt x="0" y="387"/>
                  <a:pt x="0" y="375"/>
                </a:cubicBezTo>
                <a:cubicBezTo>
                  <a:pt x="0" y="363"/>
                  <a:pt x="22" y="352"/>
                  <a:pt x="23" y="341"/>
                </a:cubicBezTo>
                <a:cubicBezTo>
                  <a:pt x="24" y="329"/>
                  <a:pt x="5" y="314"/>
                  <a:pt x="7" y="302"/>
                </a:cubicBezTo>
                <a:cubicBezTo>
                  <a:pt x="9" y="290"/>
                  <a:pt x="33" y="284"/>
                  <a:pt x="36" y="273"/>
                </a:cubicBezTo>
                <a:cubicBezTo>
                  <a:pt x="40" y="261"/>
                  <a:pt x="24" y="243"/>
                  <a:pt x="28" y="232"/>
                </a:cubicBezTo>
                <a:cubicBezTo>
                  <a:pt x="33" y="221"/>
                  <a:pt x="57" y="219"/>
                  <a:pt x="63" y="208"/>
                </a:cubicBezTo>
                <a:cubicBezTo>
                  <a:pt x="69" y="198"/>
                  <a:pt x="56" y="177"/>
                  <a:pt x="63" y="167"/>
                </a:cubicBezTo>
                <a:cubicBezTo>
                  <a:pt x="70" y="157"/>
                  <a:pt x="94" y="160"/>
                  <a:pt x="102" y="151"/>
                </a:cubicBezTo>
                <a:cubicBezTo>
                  <a:pt x="109" y="142"/>
                  <a:pt x="101" y="118"/>
                  <a:pt x="110" y="110"/>
                </a:cubicBezTo>
                <a:cubicBezTo>
                  <a:pt x="118" y="101"/>
                  <a:pt x="141" y="109"/>
                  <a:pt x="151" y="102"/>
                </a:cubicBezTo>
                <a:cubicBezTo>
                  <a:pt x="160" y="94"/>
                  <a:pt x="157" y="70"/>
                  <a:pt x="167" y="63"/>
                </a:cubicBezTo>
                <a:cubicBezTo>
                  <a:pt x="172" y="60"/>
                  <a:pt x="180" y="61"/>
                  <a:pt x="188" y="63"/>
                </a:cubicBezTo>
                <a:cubicBezTo>
                  <a:pt x="195" y="64"/>
                  <a:pt x="203" y="66"/>
                  <a:pt x="208" y="63"/>
                </a:cubicBezTo>
                <a:cubicBezTo>
                  <a:pt x="219" y="57"/>
                  <a:pt x="220" y="33"/>
                  <a:pt x="231" y="28"/>
                </a:cubicBezTo>
                <a:cubicBezTo>
                  <a:pt x="237" y="26"/>
                  <a:pt x="245" y="29"/>
                  <a:pt x="252" y="32"/>
                </a:cubicBezTo>
                <a:cubicBezTo>
                  <a:pt x="260" y="35"/>
                  <a:pt x="267" y="38"/>
                  <a:pt x="272" y="36"/>
                </a:cubicBezTo>
                <a:cubicBezTo>
                  <a:pt x="284" y="33"/>
                  <a:pt x="290" y="9"/>
                  <a:pt x="302" y="7"/>
                </a:cubicBezTo>
                <a:cubicBezTo>
                  <a:pt x="308" y="6"/>
                  <a:pt x="315" y="10"/>
                  <a:pt x="322" y="15"/>
                </a:cubicBezTo>
                <a:cubicBezTo>
                  <a:pt x="328" y="19"/>
                  <a:pt x="335" y="24"/>
                  <a:pt x="340" y="23"/>
                </a:cubicBezTo>
                <a:cubicBezTo>
                  <a:pt x="352" y="22"/>
                  <a:pt x="363" y="0"/>
                  <a:pt x="375" y="0"/>
                </a:cubicBezTo>
                <a:cubicBezTo>
                  <a:pt x="387" y="0"/>
                  <a:pt x="398" y="22"/>
                  <a:pt x="410" y="23"/>
                </a:cubicBezTo>
                <a:cubicBezTo>
                  <a:pt x="416" y="24"/>
                  <a:pt x="422" y="19"/>
                  <a:pt x="429" y="15"/>
                </a:cubicBezTo>
                <a:cubicBezTo>
                  <a:pt x="436" y="10"/>
                  <a:pt x="442" y="6"/>
                  <a:pt x="448" y="7"/>
                </a:cubicBezTo>
                <a:cubicBezTo>
                  <a:pt x="460" y="9"/>
                  <a:pt x="467" y="33"/>
                  <a:pt x="478" y="36"/>
                </a:cubicBezTo>
                <a:cubicBezTo>
                  <a:pt x="483" y="38"/>
                  <a:pt x="491" y="35"/>
                  <a:pt x="498" y="32"/>
                </a:cubicBezTo>
                <a:cubicBezTo>
                  <a:pt x="506" y="29"/>
                  <a:pt x="513" y="26"/>
                  <a:pt x="519" y="28"/>
                </a:cubicBezTo>
                <a:cubicBezTo>
                  <a:pt x="530" y="33"/>
                  <a:pt x="532" y="57"/>
                  <a:pt x="542" y="63"/>
                </a:cubicBezTo>
                <a:cubicBezTo>
                  <a:pt x="547" y="66"/>
                  <a:pt x="555" y="64"/>
                  <a:pt x="562" y="63"/>
                </a:cubicBezTo>
                <a:cubicBezTo>
                  <a:pt x="571" y="61"/>
                  <a:pt x="579" y="60"/>
                  <a:pt x="584" y="63"/>
                </a:cubicBezTo>
                <a:cubicBezTo>
                  <a:pt x="594" y="70"/>
                  <a:pt x="590" y="94"/>
                  <a:pt x="600" y="102"/>
                </a:cubicBezTo>
                <a:cubicBezTo>
                  <a:pt x="609" y="109"/>
                  <a:pt x="632" y="101"/>
                  <a:pt x="641" y="110"/>
                </a:cubicBezTo>
                <a:cubicBezTo>
                  <a:pt x="649" y="118"/>
                  <a:pt x="641" y="142"/>
                  <a:pt x="649" y="151"/>
                </a:cubicBezTo>
                <a:cubicBezTo>
                  <a:pt x="656" y="160"/>
                  <a:pt x="681" y="157"/>
                  <a:pt x="687" y="167"/>
                </a:cubicBezTo>
                <a:cubicBezTo>
                  <a:pt x="694" y="177"/>
                  <a:pt x="682" y="198"/>
                  <a:pt x="687" y="208"/>
                </a:cubicBezTo>
                <a:cubicBezTo>
                  <a:pt x="693" y="219"/>
                  <a:pt x="717" y="221"/>
                  <a:pt x="722" y="232"/>
                </a:cubicBezTo>
                <a:cubicBezTo>
                  <a:pt x="727" y="243"/>
                  <a:pt x="710" y="261"/>
                  <a:pt x="714" y="273"/>
                </a:cubicBezTo>
                <a:cubicBezTo>
                  <a:pt x="717" y="284"/>
                  <a:pt x="741" y="290"/>
                  <a:pt x="743" y="302"/>
                </a:cubicBezTo>
                <a:cubicBezTo>
                  <a:pt x="746" y="314"/>
                  <a:pt x="726" y="329"/>
                  <a:pt x="727" y="341"/>
                </a:cubicBezTo>
                <a:cubicBezTo>
                  <a:pt x="729" y="352"/>
                  <a:pt x="751" y="363"/>
                  <a:pt x="751" y="375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0" name="Freeform 41">
            <a:extLst>
              <a:ext uri="{FF2B5EF4-FFF2-40B4-BE49-F238E27FC236}">
                <a16:creationId xmlns:a16="http://schemas.microsoft.com/office/drawing/2014/main" xmlns="" id="{139D66FC-37CA-4418-8A4D-141AE151FE96}"/>
              </a:ext>
            </a:extLst>
          </p:cNvPr>
          <p:cNvSpPr>
            <a:spLocks noEditPoints="1"/>
          </p:cNvSpPr>
          <p:nvPr/>
        </p:nvSpPr>
        <p:spPr bwMode="auto">
          <a:xfrm>
            <a:off x="3116263" y="1781175"/>
            <a:ext cx="935037" cy="936625"/>
          </a:xfrm>
          <a:custGeom>
            <a:avLst/>
            <a:gdLst>
              <a:gd name="T0" fmla="*/ 344 w 688"/>
              <a:gd name="T1" fmla="*/ 689 h 689"/>
              <a:gd name="T2" fmla="*/ 0 w 688"/>
              <a:gd name="T3" fmla="*/ 344 h 689"/>
              <a:gd name="T4" fmla="*/ 344 w 688"/>
              <a:gd name="T5" fmla="*/ 0 h 689"/>
              <a:gd name="T6" fmla="*/ 688 w 688"/>
              <a:gd name="T7" fmla="*/ 344 h 689"/>
              <a:gd name="T8" fmla="*/ 344 w 688"/>
              <a:gd name="T9" fmla="*/ 689 h 689"/>
              <a:gd name="T10" fmla="*/ 344 w 688"/>
              <a:gd name="T11" fmla="*/ 19 h 689"/>
              <a:gd name="T12" fmla="*/ 19 w 688"/>
              <a:gd name="T13" fmla="*/ 344 h 689"/>
              <a:gd name="T14" fmla="*/ 344 w 688"/>
              <a:gd name="T15" fmla="*/ 669 h 689"/>
              <a:gd name="T16" fmla="*/ 669 w 688"/>
              <a:gd name="T17" fmla="*/ 344 h 689"/>
              <a:gd name="T18" fmla="*/ 344 w 688"/>
              <a:gd name="T19" fmla="*/ 1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8" h="689">
                <a:moveTo>
                  <a:pt x="344" y="689"/>
                </a:moveTo>
                <a:cubicBezTo>
                  <a:pt x="154" y="689"/>
                  <a:pt x="0" y="534"/>
                  <a:pt x="0" y="344"/>
                </a:cubicBezTo>
                <a:cubicBezTo>
                  <a:pt x="0" y="154"/>
                  <a:pt x="154" y="0"/>
                  <a:pt x="344" y="0"/>
                </a:cubicBezTo>
                <a:cubicBezTo>
                  <a:pt x="534" y="0"/>
                  <a:pt x="688" y="154"/>
                  <a:pt x="688" y="344"/>
                </a:cubicBezTo>
                <a:cubicBezTo>
                  <a:pt x="688" y="534"/>
                  <a:pt x="534" y="689"/>
                  <a:pt x="344" y="689"/>
                </a:cubicBezTo>
                <a:close/>
                <a:moveTo>
                  <a:pt x="344" y="19"/>
                </a:moveTo>
                <a:cubicBezTo>
                  <a:pt x="165" y="19"/>
                  <a:pt x="19" y="165"/>
                  <a:pt x="19" y="344"/>
                </a:cubicBezTo>
                <a:cubicBezTo>
                  <a:pt x="19" y="523"/>
                  <a:pt x="165" y="669"/>
                  <a:pt x="344" y="669"/>
                </a:cubicBezTo>
                <a:cubicBezTo>
                  <a:pt x="523" y="669"/>
                  <a:pt x="669" y="523"/>
                  <a:pt x="669" y="344"/>
                </a:cubicBezTo>
                <a:cubicBezTo>
                  <a:pt x="669" y="165"/>
                  <a:pt x="523" y="19"/>
                  <a:pt x="344" y="19"/>
                </a:cubicBezTo>
                <a:close/>
              </a:path>
            </a:pathLst>
          </a:custGeom>
          <a:solidFill>
            <a:srgbClr val="5EC6D3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1" name="五边形 10">
            <a:extLst>
              <a:ext uri="{FF2B5EF4-FFF2-40B4-BE49-F238E27FC236}">
                <a16:creationId xmlns:a16="http://schemas.microsoft.com/office/drawing/2014/main" xmlns="" id="{072EC28C-D3B1-43CA-8839-9A26379857F4}"/>
              </a:ext>
            </a:extLst>
          </p:cNvPr>
          <p:cNvSpPr/>
          <p:nvPr/>
        </p:nvSpPr>
        <p:spPr>
          <a:xfrm rot="5400000">
            <a:off x="4391026" y="2447925"/>
            <a:ext cx="2336800" cy="1711325"/>
          </a:xfrm>
          <a:prstGeom prst="homePlate">
            <a:avLst>
              <a:gd name="adj" fmla="val 18680"/>
            </a:avLst>
          </a:prstGeom>
          <a:solidFill>
            <a:srgbClr val="F8841D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BF422106-3E77-4C58-9B05-CD7DEDE4A890}"/>
              </a:ext>
            </a:extLst>
          </p:cNvPr>
          <p:cNvSpPr>
            <a:spLocks/>
          </p:cNvSpPr>
          <p:nvPr/>
        </p:nvSpPr>
        <p:spPr bwMode="auto">
          <a:xfrm>
            <a:off x="5008563" y="1698625"/>
            <a:ext cx="1101725" cy="1101725"/>
          </a:xfrm>
          <a:custGeom>
            <a:avLst/>
            <a:gdLst>
              <a:gd name="T0" fmla="*/ 727 w 751"/>
              <a:gd name="T1" fmla="*/ 410 h 751"/>
              <a:gd name="T2" fmla="*/ 714 w 751"/>
              <a:gd name="T3" fmla="*/ 478 h 751"/>
              <a:gd name="T4" fmla="*/ 687 w 751"/>
              <a:gd name="T5" fmla="*/ 542 h 751"/>
              <a:gd name="T6" fmla="*/ 649 w 751"/>
              <a:gd name="T7" fmla="*/ 600 h 751"/>
              <a:gd name="T8" fmla="*/ 600 w 751"/>
              <a:gd name="T9" fmla="*/ 649 h 751"/>
              <a:gd name="T10" fmla="*/ 562 w 751"/>
              <a:gd name="T11" fmla="*/ 688 h 751"/>
              <a:gd name="T12" fmla="*/ 519 w 751"/>
              <a:gd name="T13" fmla="*/ 722 h 751"/>
              <a:gd name="T14" fmla="*/ 478 w 751"/>
              <a:gd name="T15" fmla="*/ 714 h 751"/>
              <a:gd name="T16" fmla="*/ 429 w 751"/>
              <a:gd name="T17" fmla="*/ 736 h 751"/>
              <a:gd name="T18" fmla="*/ 375 w 751"/>
              <a:gd name="T19" fmla="*/ 751 h 751"/>
              <a:gd name="T20" fmla="*/ 322 w 751"/>
              <a:gd name="T21" fmla="*/ 736 h 751"/>
              <a:gd name="T22" fmla="*/ 272 w 751"/>
              <a:gd name="T23" fmla="*/ 714 h 751"/>
              <a:gd name="T24" fmla="*/ 231 w 751"/>
              <a:gd name="T25" fmla="*/ 722 h 751"/>
              <a:gd name="T26" fmla="*/ 188 w 751"/>
              <a:gd name="T27" fmla="*/ 688 h 751"/>
              <a:gd name="T28" fmla="*/ 151 w 751"/>
              <a:gd name="T29" fmla="*/ 649 h 751"/>
              <a:gd name="T30" fmla="*/ 102 w 751"/>
              <a:gd name="T31" fmla="*/ 600 h 751"/>
              <a:gd name="T32" fmla="*/ 63 w 751"/>
              <a:gd name="T33" fmla="*/ 542 h 751"/>
              <a:gd name="T34" fmla="*/ 36 w 751"/>
              <a:gd name="T35" fmla="*/ 478 h 751"/>
              <a:gd name="T36" fmla="*/ 23 w 751"/>
              <a:gd name="T37" fmla="*/ 410 h 751"/>
              <a:gd name="T38" fmla="*/ 23 w 751"/>
              <a:gd name="T39" fmla="*/ 341 h 751"/>
              <a:gd name="T40" fmla="*/ 36 w 751"/>
              <a:gd name="T41" fmla="*/ 273 h 751"/>
              <a:gd name="T42" fmla="*/ 63 w 751"/>
              <a:gd name="T43" fmla="*/ 208 h 751"/>
              <a:gd name="T44" fmla="*/ 102 w 751"/>
              <a:gd name="T45" fmla="*/ 151 h 751"/>
              <a:gd name="T46" fmla="*/ 151 w 751"/>
              <a:gd name="T47" fmla="*/ 102 h 751"/>
              <a:gd name="T48" fmla="*/ 188 w 751"/>
              <a:gd name="T49" fmla="*/ 63 h 751"/>
              <a:gd name="T50" fmla="*/ 231 w 751"/>
              <a:gd name="T51" fmla="*/ 28 h 751"/>
              <a:gd name="T52" fmla="*/ 272 w 751"/>
              <a:gd name="T53" fmla="*/ 36 h 751"/>
              <a:gd name="T54" fmla="*/ 322 w 751"/>
              <a:gd name="T55" fmla="*/ 15 h 751"/>
              <a:gd name="T56" fmla="*/ 375 w 751"/>
              <a:gd name="T57" fmla="*/ 0 h 751"/>
              <a:gd name="T58" fmla="*/ 429 w 751"/>
              <a:gd name="T59" fmla="*/ 15 h 751"/>
              <a:gd name="T60" fmla="*/ 478 w 751"/>
              <a:gd name="T61" fmla="*/ 36 h 751"/>
              <a:gd name="T62" fmla="*/ 519 w 751"/>
              <a:gd name="T63" fmla="*/ 28 h 751"/>
              <a:gd name="T64" fmla="*/ 562 w 751"/>
              <a:gd name="T65" fmla="*/ 63 h 751"/>
              <a:gd name="T66" fmla="*/ 600 w 751"/>
              <a:gd name="T67" fmla="*/ 102 h 751"/>
              <a:gd name="T68" fmla="*/ 649 w 751"/>
              <a:gd name="T69" fmla="*/ 151 h 751"/>
              <a:gd name="T70" fmla="*/ 687 w 751"/>
              <a:gd name="T71" fmla="*/ 208 h 751"/>
              <a:gd name="T72" fmla="*/ 714 w 751"/>
              <a:gd name="T73" fmla="*/ 273 h 751"/>
              <a:gd name="T74" fmla="*/ 727 w 751"/>
              <a:gd name="T75" fmla="*/ 34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1" h="751">
                <a:moveTo>
                  <a:pt x="751" y="375"/>
                </a:moveTo>
                <a:cubicBezTo>
                  <a:pt x="751" y="387"/>
                  <a:pt x="729" y="398"/>
                  <a:pt x="727" y="410"/>
                </a:cubicBezTo>
                <a:cubicBezTo>
                  <a:pt x="726" y="422"/>
                  <a:pt x="746" y="437"/>
                  <a:pt x="743" y="449"/>
                </a:cubicBezTo>
                <a:cubicBezTo>
                  <a:pt x="741" y="460"/>
                  <a:pt x="717" y="467"/>
                  <a:pt x="714" y="478"/>
                </a:cubicBezTo>
                <a:cubicBezTo>
                  <a:pt x="710" y="490"/>
                  <a:pt x="727" y="508"/>
                  <a:pt x="722" y="519"/>
                </a:cubicBezTo>
                <a:cubicBezTo>
                  <a:pt x="717" y="530"/>
                  <a:pt x="693" y="532"/>
                  <a:pt x="687" y="542"/>
                </a:cubicBezTo>
                <a:cubicBezTo>
                  <a:pt x="682" y="553"/>
                  <a:pt x="694" y="574"/>
                  <a:pt x="687" y="584"/>
                </a:cubicBezTo>
                <a:cubicBezTo>
                  <a:pt x="681" y="594"/>
                  <a:pt x="656" y="591"/>
                  <a:pt x="649" y="600"/>
                </a:cubicBezTo>
                <a:cubicBezTo>
                  <a:pt x="641" y="609"/>
                  <a:pt x="649" y="632"/>
                  <a:pt x="641" y="641"/>
                </a:cubicBezTo>
                <a:cubicBezTo>
                  <a:pt x="632" y="649"/>
                  <a:pt x="609" y="641"/>
                  <a:pt x="600" y="649"/>
                </a:cubicBezTo>
                <a:cubicBezTo>
                  <a:pt x="590" y="657"/>
                  <a:pt x="594" y="681"/>
                  <a:pt x="584" y="688"/>
                </a:cubicBezTo>
                <a:cubicBezTo>
                  <a:pt x="579" y="691"/>
                  <a:pt x="571" y="689"/>
                  <a:pt x="562" y="688"/>
                </a:cubicBezTo>
                <a:cubicBezTo>
                  <a:pt x="555" y="686"/>
                  <a:pt x="547" y="685"/>
                  <a:pt x="542" y="688"/>
                </a:cubicBezTo>
                <a:cubicBezTo>
                  <a:pt x="532" y="693"/>
                  <a:pt x="530" y="718"/>
                  <a:pt x="519" y="722"/>
                </a:cubicBezTo>
                <a:cubicBezTo>
                  <a:pt x="513" y="725"/>
                  <a:pt x="506" y="721"/>
                  <a:pt x="498" y="718"/>
                </a:cubicBezTo>
                <a:cubicBezTo>
                  <a:pt x="491" y="715"/>
                  <a:pt x="483" y="712"/>
                  <a:pt x="478" y="714"/>
                </a:cubicBezTo>
                <a:cubicBezTo>
                  <a:pt x="467" y="718"/>
                  <a:pt x="460" y="741"/>
                  <a:pt x="448" y="744"/>
                </a:cubicBezTo>
                <a:cubicBezTo>
                  <a:pt x="442" y="745"/>
                  <a:pt x="436" y="740"/>
                  <a:pt x="429" y="736"/>
                </a:cubicBezTo>
                <a:cubicBezTo>
                  <a:pt x="422" y="731"/>
                  <a:pt x="416" y="727"/>
                  <a:pt x="410" y="728"/>
                </a:cubicBezTo>
                <a:cubicBezTo>
                  <a:pt x="398" y="729"/>
                  <a:pt x="387" y="751"/>
                  <a:pt x="375" y="751"/>
                </a:cubicBezTo>
                <a:cubicBezTo>
                  <a:pt x="363" y="751"/>
                  <a:pt x="352" y="729"/>
                  <a:pt x="340" y="728"/>
                </a:cubicBezTo>
                <a:cubicBezTo>
                  <a:pt x="335" y="727"/>
                  <a:pt x="328" y="731"/>
                  <a:pt x="322" y="736"/>
                </a:cubicBezTo>
                <a:cubicBezTo>
                  <a:pt x="315" y="740"/>
                  <a:pt x="308" y="745"/>
                  <a:pt x="302" y="744"/>
                </a:cubicBezTo>
                <a:cubicBezTo>
                  <a:pt x="290" y="741"/>
                  <a:pt x="284" y="718"/>
                  <a:pt x="272" y="714"/>
                </a:cubicBezTo>
                <a:cubicBezTo>
                  <a:pt x="267" y="712"/>
                  <a:pt x="260" y="715"/>
                  <a:pt x="252" y="718"/>
                </a:cubicBezTo>
                <a:cubicBezTo>
                  <a:pt x="245" y="721"/>
                  <a:pt x="237" y="725"/>
                  <a:pt x="231" y="722"/>
                </a:cubicBezTo>
                <a:cubicBezTo>
                  <a:pt x="220" y="718"/>
                  <a:pt x="219" y="693"/>
                  <a:pt x="208" y="688"/>
                </a:cubicBezTo>
                <a:cubicBezTo>
                  <a:pt x="203" y="685"/>
                  <a:pt x="195" y="686"/>
                  <a:pt x="188" y="688"/>
                </a:cubicBezTo>
                <a:cubicBezTo>
                  <a:pt x="180" y="689"/>
                  <a:pt x="172" y="691"/>
                  <a:pt x="167" y="687"/>
                </a:cubicBezTo>
                <a:cubicBezTo>
                  <a:pt x="157" y="681"/>
                  <a:pt x="160" y="657"/>
                  <a:pt x="151" y="649"/>
                </a:cubicBezTo>
                <a:cubicBezTo>
                  <a:pt x="141" y="641"/>
                  <a:pt x="118" y="649"/>
                  <a:pt x="110" y="641"/>
                </a:cubicBezTo>
                <a:cubicBezTo>
                  <a:pt x="101" y="632"/>
                  <a:pt x="109" y="609"/>
                  <a:pt x="102" y="600"/>
                </a:cubicBezTo>
                <a:cubicBezTo>
                  <a:pt x="94" y="591"/>
                  <a:pt x="70" y="594"/>
                  <a:pt x="63" y="584"/>
                </a:cubicBezTo>
                <a:cubicBezTo>
                  <a:pt x="56" y="574"/>
                  <a:pt x="69" y="553"/>
                  <a:pt x="63" y="542"/>
                </a:cubicBezTo>
                <a:cubicBezTo>
                  <a:pt x="57" y="532"/>
                  <a:pt x="33" y="530"/>
                  <a:pt x="28" y="519"/>
                </a:cubicBezTo>
                <a:cubicBezTo>
                  <a:pt x="24" y="508"/>
                  <a:pt x="40" y="490"/>
                  <a:pt x="36" y="478"/>
                </a:cubicBezTo>
                <a:cubicBezTo>
                  <a:pt x="33" y="467"/>
                  <a:pt x="9" y="460"/>
                  <a:pt x="7" y="449"/>
                </a:cubicBezTo>
                <a:cubicBezTo>
                  <a:pt x="5" y="437"/>
                  <a:pt x="24" y="422"/>
                  <a:pt x="23" y="410"/>
                </a:cubicBezTo>
                <a:cubicBezTo>
                  <a:pt x="22" y="398"/>
                  <a:pt x="0" y="387"/>
                  <a:pt x="0" y="375"/>
                </a:cubicBezTo>
                <a:cubicBezTo>
                  <a:pt x="0" y="363"/>
                  <a:pt x="22" y="352"/>
                  <a:pt x="23" y="341"/>
                </a:cubicBezTo>
                <a:cubicBezTo>
                  <a:pt x="24" y="329"/>
                  <a:pt x="5" y="314"/>
                  <a:pt x="7" y="302"/>
                </a:cubicBezTo>
                <a:cubicBezTo>
                  <a:pt x="9" y="290"/>
                  <a:pt x="33" y="284"/>
                  <a:pt x="36" y="273"/>
                </a:cubicBezTo>
                <a:cubicBezTo>
                  <a:pt x="40" y="261"/>
                  <a:pt x="24" y="243"/>
                  <a:pt x="28" y="232"/>
                </a:cubicBezTo>
                <a:cubicBezTo>
                  <a:pt x="33" y="221"/>
                  <a:pt x="57" y="219"/>
                  <a:pt x="63" y="208"/>
                </a:cubicBezTo>
                <a:cubicBezTo>
                  <a:pt x="69" y="198"/>
                  <a:pt x="56" y="177"/>
                  <a:pt x="63" y="167"/>
                </a:cubicBezTo>
                <a:cubicBezTo>
                  <a:pt x="70" y="157"/>
                  <a:pt x="94" y="160"/>
                  <a:pt x="102" y="151"/>
                </a:cubicBezTo>
                <a:cubicBezTo>
                  <a:pt x="109" y="142"/>
                  <a:pt x="101" y="118"/>
                  <a:pt x="110" y="110"/>
                </a:cubicBezTo>
                <a:cubicBezTo>
                  <a:pt x="118" y="101"/>
                  <a:pt x="141" y="109"/>
                  <a:pt x="151" y="102"/>
                </a:cubicBezTo>
                <a:cubicBezTo>
                  <a:pt x="160" y="94"/>
                  <a:pt x="157" y="70"/>
                  <a:pt x="167" y="63"/>
                </a:cubicBezTo>
                <a:cubicBezTo>
                  <a:pt x="172" y="60"/>
                  <a:pt x="180" y="61"/>
                  <a:pt x="188" y="63"/>
                </a:cubicBezTo>
                <a:cubicBezTo>
                  <a:pt x="195" y="64"/>
                  <a:pt x="203" y="66"/>
                  <a:pt x="208" y="63"/>
                </a:cubicBezTo>
                <a:cubicBezTo>
                  <a:pt x="219" y="57"/>
                  <a:pt x="220" y="33"/>
                  <a:pt x="231" y="28"/>
                </a:cubicBezTo>
                <a:cubicBezTo>
                  <a:pt x="237" y="26"/>
                  <a:pt x="245" y="29"/>
                  <a:pt x="252" y="32"/>
                </a:cubicBezTo>
                <a:cubicBezTo>
                  <a:pt x="260" y="35"/>
                  <a:pt x="267" y="38"/>
                  <a:pt x="272" y="36"/>
                </a:cubicBezTo>
                <a:cubicBezTo>
                  <a:pt x="284" y="33"/>
                  <a:pt x="290" y="9"/>
                  <a:pt x="302" y="7"/>
                </a:cubicBezTo>
                <a:cubicBezTo>
                  <a:pt x="308" y="6"/>
                  <a:pt x="315" y="10"/>
                  <a:pt x="322" y="15"/>
                </a:cubicBezTo>
                <a:cubicBezTo>
                  <a:pt x="328" y="19"/>
                  <a:pt x="335" y="24"/>
                  <a:pt x="340" y="23"/>
                </a:cubicBezTo>
                <a:cubicBezTo>
                  <a:pt x="352" y="22"/>
                  <a:pt x="363" y="0"/>
                  <a:pt x="375" y="0"/>
                </a:cubicBezTo>
                <a:cubicBezTo>
                  <a:pt x="387" y="0"/>
                  <a:pt x="398" y="22"/>
                  <a:pt x="410" y="23"/>
                </a:cubicBezTo>
                <a:cubicBezTo>
                  <a:pt x="416" y="24"/>
                  <a:pt x="422" y="19"/>
                  <a:pt x="429" y="15"/>
                </a:cubicBezTo>
                <a:cubicBezTo>
                  <a:pt x="436" y="10"/>
                  <a:pt x="442" y="6"/>
                  <a:pt x="448" y="7"/>
                </a:cubicBezTo>
                <a:cubicBezTo>
                  <a:pt x="460" y="9"/>
                  <a:pt x="467" y="33"/>
                  <a:pt x="478" y="36"/>
                </a:cubicBezTo>
                <a:cubicBezTo>
                  <a:pt x="483" y="38"/>
                  <a:pt x="491" y="35"/>
                  <a:pt x="498" y="32"/>
                </a:cubicBezTo>
                <a:cubicBezTo>
                  <a:pt x="506" y="29"/>
                  <a:pt x="513" y="26"/>
                  <a:pt x="519" y="28"/>
                </a:cubicBezTo>
                <a:cubicBezTo>
                  <a:pt x="530" y="33"/>
                  <a:pt x="532" y="57"/>
                  <a:pt x="542" y="63"/>
                </a:cubicBezTo>
                <a:cubicBezTo>
                  <a:pt x="547" y="66"/>
                  <a:pt x="555" y="64"/>
                  <a:pt x="562" y="63"/>
                </a:cubicBezTo>
                <a:cubicBezTo>
                  <a:pt x="571" y="61"/>
                  <a:pt x="579" y="60"/>
                  <a:pt x="584" y="63"/>
                </a:cubicBezTo>
                <a:cubicBezTo>
                  <a:pt x="594" y="70"/>
                  <a:pt x="590" y="94"/>
                  <a:pt x="600" y="102"/>
                </a:cubicBezTo>
                <a:cubicBezTo>
                  <a:pt x="609" y="109"/>
                  <a:pt x="632" y="101"/>
                  <a:pt x="641" y="110"/>
                </a:cubicBezTo>
                <a:cubicBezTo>
                  <a:pt x="649" y="118"/>
                  <a:pt x="641" y="142"/>
                  <a:pt x="649" y="151"/>
                </a:cubicBezTo>
                <a:cubicBezTo>
                  <a:pt x="656" y="160"/>
                  <a:pt x="681" y="157"/>
                  <a:pt x="687" y="167"/>
                </a:cubicBezTo>
                <a:cubicBezTo>
                  <a:pt x="694" y="177"/>
                  <a:pt x="682" y="198"/>
                  <a:pt x="687" y="208"/>
                </a:cubicBezTo>
                <a:cubicBezTo>
                  <a:pt x="693" y="219"/>
                  <a:pt x="717" y="221"/>
                  <a:pt x="722" y="232"/>
                </a:cubicBezTo>
                <a:cubicBezTo>
                  <a:pt x="727" y="243"/>
                  <a:pt x="710" y="261"/>
                  <a:pt x="714" y="273"/>
                </a:cubicBezTo>
                <a:cubicBezTo>
                  <a:pt x="717" y="284"/>
                  <a:pt x="741" y="290"/>
                  <a:pt x="743" y="302"/>
                </a:cubicBezTo>
                <a:cubicBezTo>
                  <a:pt x="746" y="314"/>
                  <a:pt x="726" y="329"/>
                  <a:pt x="727" y="341"/>
                </a:cubicBezTo>
                <a:cubicBezTo>
                  <a:pt x="729" y="352"/>
                  <a:pt x="751" y="363"/>
                  <a:pt x="751" y="375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3" name="Freeform 41">
            <a:extLst>
              <a:ext uri="{FF2B5EF4-FFF2-40B4-BE49-F238E27FC236}">
                <a16:creationId xmlns:a16="http://schemas.microsoft.com/office/drawing/2014/main" xmlns="" id="{5B069D12-BDCA-4BD0-A1FE-71954ED52A07}"/>
              </a:ext>
            </a:extLst>
          </p:cNvPr>
          <p:cNvSpPr>
            <a:spLocks noEditPoints="1"/>
          </p:cNvSpPr>
          <p:nvPr/>
        </p:nvSpPr>
        <p:spPr bwMode="auto">
          <a:xfrm>
            <a:off x="5091113" y="1781175"/>
            <a:ext cx="935037" cy="936625"/>
          </a:xfrm>
          <a:custGeom>
            <a:avLst/>
            <a:gdLst>
              <a:gd name="T0" fmla="*/ 344 w 688"/>
              <a:gd name="T1" fmla="*/ 689 h 689"/>
              <a:gd name="T2" fmla="*/ 0 w 688"/>
              <a:gd name="T3" fmla="*/ 344 h 689"/>
              <a:gd name="T4" fmla="*/ 344 w 688"/>
              <a:gd name="T5" fmla="*/ 0 h 689"/>
              <a:gd name="T6" fmla="*/ 688 w 688"/>
              <a:gd name="T7" fmla="*/ 344 h 689"/>
              <a:gd name="T8" fmla="*/ 344 w 688"/>
              <a:gd name="T9" fmla="*/ 689 h 689"/>
              <a:gd name="T10" fmla="*/ 344 w 688"/>
              <a:gd name="T11" fmla="*/ 19 h 689"/>
              <a:gd name="T12" fmla="*/ 19 w 688"/>
              <a:gd name="T13" fmla="*/ 344 h 689"/>
              <a:gd name="T14" fmla="*/ 344 w 688"/>
              <a:gd name="T15" fmla="*/ 669 h 689"/>
              <a:gd name="T16" fmla="*/ 669 w 688"/>
              <a:gd name="T17" fmla="*/ 344 h 689"/>
              <a:gd name="T18" fmla="*/ 344 w 688"/>
              <a:gd name="T19" fmla="*/ 1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8" h="689">
                <a:moveTo>
                  <a:pt x="344" y="689"/>
                </a:moveTo>
                <a:cubicBezTo>
                  <a:pt x="154" y="689"/>
                  <a:pt x="0" y="534"/>
                  <a:pt x="0" y="344"/>
                </a:cubicBezTo>
                <a:cubicBezTo>
                  <a:pt x="0" y="154"/>
                  <a:pt x="154" y="0"/>
                  <a:pt x="344" y="0"/>
                </a:cubicBezTo>
                <a:cubicBezTo>
                  <a:pt x="534" y="0"/>
                  <a:pt x="688" y="154"/>
                  <a:pt x="688" y="344"/>
                </a:cubicBezTo>
                <a:cubicBezTo>
                  <a:pt x="688" y="534"/>
                  <a:pt x="534" y="689"/>
                  <a:pt x="344" y="689"/>
                </a:cubicBezTo>
                <a:close/>
                <a:moveTo>
                  <a:pt x="344" y="19"/>
                </a:moveTo>
                <a:cubicBezTo>
                  <a:pt x="165" y="19"/>
                  <a:pt x="19" y="165"/>
                  <a:pt x="19" y="344"/>
                </a:cubicBezTo>
                <a:cubicBezTo>
                  <a:pt x="19" y="523"/>
                  <a:pt x="165" y="669"/>
                  <a:pt x="344" y="669"/>
                </a:cubicBezTo>
                <a:cubicBezTo>
                  <a:pt x="523" y="669"/>
                  <a:pt x="669" y="523"/>
                  <a:pt x="669" y="344"/>
                </a:cubicBezTo>
                <a:cubicBezTo>
                  <a:pt x="669" y="165"/>
                  <a:pt x="523" y="19"/>
                  <a:pt x="344" y="19"/>
                </a:cubicBezTo>
                <a:close/>
              </a:path>
            </a:pathLst>
          </a:custGeom>
          <a:solidFill>
            <a:srgbClr val="F8841D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4" name="五边形 13">
            <a:extLst>
              <a:ext uri="{FF2B5EF4-FFF2-40B4-BE49-F238E27FC236}">
                <a16:creationId xmlns:a16="http://schemas.microsoft.com/office/drawing/2014/main" xmlns="" id="{500B14E0-797A-46BD-82B2-A5D6775684D4}"/>
              </a:ext>
            </a:extLst>
          </p:cNvPr>
          <p:cNvSpPr/>
          <p:nvPr/>
        </p:nvSpPr>
        <p:spPr>
          <a:xfrm rot="5400000">
            <a:off x="6365082" y="2447131"/>
            <a:ext cx="2336800" cy="1712913"/>
          </a:xfrm>
          <a:prstGeom prst="homePlate">
            <a:avLst>
              <a:gd name="adj" fmla="val 18680"/>
            </a:avLst>
          </a:prstGeom>
          <a:solidFill>
            <a:srgbClr val="F26D64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ABE1A858-D65A-481A-88E5-5DFD758B1AA1}"/>
              </a:ext>
            </a:extLst>
          </p:cNvPr>
          <p:cNvSpPr>
            <a:spLocks/>
          </p:cNvSpPr>
          <p:nvPr/>
        </p:nvSpPr>
        <p:spPr bwMode="auto">
          <a:xfrm>
            <a:off x="6981825" y="1698625"/>
            <a:ext cx="1101725" cy="1101725"/>
          </a:xfrm>
          <a:custGeom>
            <a:avLst/>
            <a:gdLst>
              <a:gd name="T0" fmla="*/ 727 w 751"/>
              <a:gd name="T1" fmla="*/ 410 h 751"/>
              <a:gd name="T2" fmla="*/ 714 w 751"/>
              <a:gd name="T3" fmla="*/ 478 h 751"/>
              <a:gd name="T4" fmla="*/ 687 w 751"/>
              <a:gd name="T5" fmla="*/ 542 h 751"/>
              <a:gd name="T6" fmla="*/ 649 w 751"/>
              <a:gd name="T7" fmla="*/ 600 h 751"/>
              <a:gd name="T8" fmla="*/ 600 w 751"/>
              <a:gd name="T9" fmla="*/ 649 h 751"/>
              <a:gd name="T10" fmla="*/ 562 w 751"/>
              <a:gd name="T11" fmla="*/ 688 h 751"/>
              <a:gd name="T12" fmla="*/ 519 w 751"/>
              <a:gd name="T13" fmla="*/ 722 h 751"/>
              <a:gd name="T14" fmla="*/ 478 w 751"/>
              <a:gd name="T15" fmla="*/ 714 h 751"/>
              <a:gd name="T16" fmla="*/ 429 w 751"/>
              <a:gd name="T17" fmla="*/ 736 h 751"/>
              <a:gd name="T18" fmla="*/ 375 w 751"/>
              <a:gd name="T19" fmla="*/ 751 h 751"/>
              <a:gd name="T20" fmla="*/ 322 w 751"/>
              <a:gd name="T21" fmla="*/ 736 h 751"/>
              <a:gd name="T22" fmla="*/ 272 w 751"/>
              <a:gd name="T23" fmla="*/ 714 h 751"/>
              <a:gd name="T24" fmla="*/ 231 w 751"/>
              <a:gd name="T25" fmla="*/ 722 h 751"/>
              <a:gd name="T26" fmla="*/ 188 w 751"/>
              <a:gd name="T27" fmla="*/ 688 h 751"/>
              <a:gd name="T28" fmla="*/ 151 w 751"/>
              <a:gd name="T29" fmla="*/ 649 h 751"/>
              <a:gd name="T30" fmla="*/ 102 w 751"/>
              <a:gd name="T31" fmla="*/ 600 h 751"/>
              <a:gd name="T32" fmla="*/ 63 w 751"/>
              <a:gd name="T33" fmla="*/ 542 h 751"/>
              <a:gd name="T34" fmla="*/ 36 w 751"/>
              <a:gd name="T35" fmla="*/ 478 h 751"/>
              <a:gd name="T36" fmla="*/ 23 w 751"/>
              <a:gd name="T37" fmla="*/ 410 h 751"/>
              <a:gd name="T38" fmla="*/ 23 w 751"/>
              <a:gd name="T39" fmla="*/ 341 h 751"/>
              <a:gd name="T40" fmla="*/ 36 w 751"/>
              <a:gd name="T41" fmla="*/ 273 h 751"/>
              <a:gd name="T42" fmla="*/ 63 w 751"/>
              <a:gd name="T43" fmla="*/ 208 h 751"/>
              <a:gd name="T44" fmla="*/ 102 w 751"/>
              <a:gd name="T45" fmla="*/ 151 h 751"/>
              <a:gd name="T46" fmla="*/ 151 w 751"/>
              <a:gd name="T47" fmla="*/ 102 h 751"/>
              <a:gd name="T48" fmla="*/ 188 w 751"/>
              <a:gd name="T49" fmla="*/ 63 h 751"/>
              <a:gd name="T50" fmla="*/ 231 w 751"/>
              <a:gd name="T51" fmla="*/ 28 h 751"/>
              <a:gd name="T52" fmla="*/ 272 w 751"/>
              <a:gd name="T53" fmla="*/ 36 h 751"/>
              <a:gd name="T54" fmla="*/ 322 w 751"/>
              <a:gd name="T55" fmla="*/ 15 h 751"/>
              <a:gd name="T56" fmla="*/ 375 w 751"/>
              <a:gd name="T57" fmla="*/ 0 h 751"/>
              <a:gd name="T58" fmla="*/ 429 w 751"/>
              <a:gd name="T59" fmla="*/ 15 h 751"/>
              <a:gd name="T60" fmla="*/ 478 w 751"/>
              <a:gd name="T61" fmla="*/ 36 h 751"/>
              <a:gd name="T62" fmla="*/ 519 w 751"/>
              <a:gd name="T63" fmla="*/ 28 h 751"/>
              <a:gd name="T64" fmla="*/ 562 w 751"/>
              <a:gd name="T65" fmla="*/ 63 h 751"/>
              <a:gd name="T66" fmla="*/ 600 w 751"/>
              <a:gd name="T67" fmla="*/ 102 h 751"/>
              <a:gd name="T68" fmla="*/ 649 w 751"/>
              <a:gd name="T69" fmla="*/ 151 h 751"/>
              <a:gd name="T70" fmla="*/ 687 w 751"/>
              <a:gd name="T71" fmla="*/ 208 h 751"/>
              <a:gd name="T72" fmla="*/ 714 w 751"/>
              <a:gd name="T73" fmla="*/ 273 h 751"/>
              <a:gd name="T74" fmla="*/ 727 w 751"/>
              <a:gd name="T75" fmla="*/ 34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1" h="751">
                <a:moveTo>
                  <a:pt x="751" y="375"/>
                </a:moveTo>
                <a:cubicBezTo>
                  <a:pt x="751" y="387"/>
                  <a:pt x="729" y="398"/>
                  <a:pt x="727" y="410"/>
                </a:cubicBezTo>
                <a:cubicBezTo>
                  <a:pt x="726" y="422"/>
                  <a:pt x="746" y="437"/>
                  <a:pt x="743" y="449"/>
                </a:cubicBezTo>
                <a:cubicBezTo>
                  <a:pt x="741" y="460"/>
                  <a:pt x="717" y="467"/>
                  <a:pt x="714" y="478"/>
                </a:cubicBezTo>
                <a:cubicBezTo>
                  <a:pt x="710" y="490"/>
                  <a:pt x="727" y="508"/>
                  <a:pt x="722" y="519"/>
                </a:cubicBezTo>
                <a:cubicBezTo>
                  <a:pt x="717" y="530"/>
                  <a:pt x="693" y="532"/>
                  <a:pt x="687" y="542"/>
                </a:cubicBezTo>
                <a:cubicBezTo>
                  <a:pt x="682" y="553"/>
                  <a:pt x="694" y="574"/>
                  <a:pt x="687" y="584"/>
                </a:cubicBezTo>
                <a:cubicBezTo>
                  <a:pt x="681" y="594"/>
                  <a:pt x="656" y="591"/>
                  <a:pt x="649" y="600"/>
                </a:cubicBezTo>
                <a:cubicBezTo>
                  <a:pt x="641" y="609"/>
                  <a:pt x="649" y="632"/>
                  <a:pt x="641" y="641"/>
                </a:cubicBezTo>
                <a:cubicBezTo>
                  <a:pt x="632" y="649"/>
                  <a:pt x="609" y="641"/>
                  <a:pt x="600" y="649"/>
                </a:cubicBezTo>
                <a:cubicBezTo>
                  <a:pt x="590" y="657"/>
                  <a:pt x="594" y="681"/>
                  <a:pt x="584" y="688"/>
                </a:cubicBezTo>
                <a:cubicBezTo>
                  <a:pt x="579" y="691"/>
                  <a:pt x="571" y="689"/>
                  <a:pt x="562" y="688"/>
                </a:cubicBezTo>
                <a:cubicBezTo>
                  <a:pt x="555" y="686"/>
                  <a:pt x="547" y="685"/>
                  <a:pt x="542" y="688"/>
                </a:cubicBezTo>
                <a:cubicBezTo>
                  <a:pt x="532" y="693"/>
                  <a:pt x="530" y="718"/>
                  <a:pt x="519" y="722"/>
                </a:cubicBezTo>
                <a:cubicBezTo>
                  <a:pt x="513" y="725"/>
                  <a:pt x="506" y="721"/>
                  <a:pt x="498" y="718"/>
                </a:cubicBezTo>
                <a:cubicBezTo>
                  <a:pt x="491" y="715"/>
                  <a:pt x="483" y="712"/>
                  <a:pt x="478" y="714"/>
                </a:cubicBezTo>
                <a:cubicBezTo>
                  <a:pt x="467" y="718"/>
                  <a:pt x="460" y="741"/>
                  <a:pt x="448" y="744"/>
                </a:cubicBezTo>
                <a:cubicBezTo>
                  <a:pt x="442" y="745"/>
                  <a:pt x="436" y="740"/>
                  <a:pt x="429" y="736"/>
                </a:cubicBezTo>
                <a:cubicBezTo>
                  <a:pt x="422" y="731"/>
                  <a:pt x="416" y="727"/>
                  <a:pt x="410" y="728"/>
                </a:cubicBezTo>
                <a:cubicBezTo>
                  <a:pt x="398" y="729"/>
                  <a:pt x="387" y="751"/>
                  <a:pt x="375" y="751"/>
                </a:cubicBezTo>
                <a:cubicBezTo>
                  <a:pt x="363" y="751"/>
                  <a:pt x="352" y="729"/>
                  <a:pt x="340" y="728"/>
                </a:cubicBezTo>
                <a:cubicBezTo>
                  <a:pt x="335" y="727"/>
                  <a:pt x="328" y="731"/>
                  <a:pt x="322" y="736"/>
                </a:cubicBezTo>
                <a:cubicBezTo>
                  <a:pt x="315" y="740"/>
                  <a:pt x="308" y="745"/>
                  <a:pt x="302" y="744"/>
                </a:cubicBezTo>
                <a:cubicBezTo>
                  <a:pt x="290" y="741"/>
                  <a:pt x="284" y="718"/>
                  <a:pt x="272" y="714"/>
                </a:cubicBezTo>
                <a:cubicBezTo>
                  <a:pt x="267" y="712"/>
                  <a:pt x="260" y="715"/>
                  <a:pt x="252" y="718"/>
                </a:cubicBezTo>
                <a:cubicBezTo>
                  <a:pt x="245" y="721"/>
                  <a:pt x="237" y="725"/>
                  <a:pt x="231" y="722"/>
                </a:cubicBezTo>
                <a:cubicBezTo>
                  <a:pt x="220" y="718"/>
                  <a:pt x="219" y="693"/>
                  <a:pt x="208" y="688"/>
                </a:cubicBezTo>
                <a:cubicBezTo>
                  <a:pt x="203" y="685"/>
                  <a:pt x="195" y="686"/>
                  <a:pt x="188" y="688"/>
                </a:cubicBezTo>
                <a:cubicBezTo>
                  <a:pt x="180" y="689"/>
                  <a:pt x="172" y="691"/>
                  <a:pt x="167" y="687"/>
                </a:cubicBezTo>
                <a:cubicBezTo>
                  <a:pt x="157" y="681"/>
                  <a:pt x="160" y="657"/>
                  <a:pt x="151" y="649"/>
                </a:cubicBezTo>
                <a:cubicBezTo>
                  <a:pt x="141" y="641"/>
                  <a:pt x="118" y="649"/>
                  <a:pt x="110" y="641"/>
                </a:cubicBezTo>
                <a:cubicBezTo>
                  <a:pt x="101" y="632"/>
                  <a:pt x="109" y="609"/>
                  <a:pt x="102" y="600"/>
                </a:cubicBezTo>
                <a:cubicBezTo>
                  <a:pt x="94" y="591"/>
                  <a:pt x="70" y="594"/>
                  <a:pt x="63" y="584"/>
                </a:cubicBezTo>
                <a:cubicBezTo>
                  <a:pt x="56" y="574"/>
                  <a:pt x="69" y="553"/>
                  <a:pt x="63" y="542"/>
                </a:cubicBezTo>
                <a:cubicBezTo>
                  <a:pt x="57" y="532"/>
                  <a:pt x="33" y="530"/>
                  <a:pt x="28" y="519"/>
                </a:cubicBezTo>
                <a:cubicBezTo>
                  <a:pt x="24" y="508"/>
                  <a:pt x="40" y="490"/>
                  <a:pt x="36" y="478"/>
                </a:cubicBezTo>
                <a:cubicBezTo>
                  <a:pt x="33" y="467"/>
                  <a:pt x="9" y="460"/>
                  <a:pt x="7" y="449"/>
                </a:cubicBezTo>
                <a:cubicBezTo>
                  <a:pt x="5" y="437"/>
                  <a:pt x="24" y="422"/>
                  <a:pt x="23" y="410"/>
                </a:cubicBezTo>
                <a:cubicBezTo>
                  <a:pt x="22" y="398"/>
                  <a:pt x="0" y="387"/>
                  <a:pt x="0" y="375"/>
                </a:cubicBezTo>
                <a:cubicBezTo>
                  <a:pt x="0" y="363"/>
                  <a:pt x="22" y="352"/>
                  <a:pt x="23" y="341"/>
                </a:cubicBezTo>
                <a:cubicBezTo>
                  <a:pt x="24" y="329"/>
                  <a:pt x="5" y="314"/>
                  <a:pt x="7" y="302"/>
                </a:cubicBezTo>
                <a:cubicBezTo>
                  <a:pt x="9" y="290"/>
                  <a:pt x="33" y="284"/>
                  <a:pt x="36" y="273"/>
                </a:cubicBezTo>
                <a:cubicBezTo>
                  <a:pt x="40" y="261"/>
                  <a:pt x="24" y="243"/>
                  <a:pt x="28" y="232"/>
                </a:cubicBezTo>
                <a:cubicBezTo>
                  <a:pt x="33" y="221"/>
                  <a:pt x="57" y="219"/>
                  <a:pt x="63" y="208"/>
                </a:cubicBezTo>
                <a:cubicBezTo>
                  <a:pt x="69" y="198"/>
                  <a:pt x="56" y="177"/>
                  <a:pt x="63" y="167"/>
                </a:cubicBezTo>
                <a:cubicBezTo>
                  <a:pt x="70" y="157"/>
                  <a:pt x="94" y="160"/>
                  <a:pt x="102" y="151"/>
                </a:cubicBezTo>
                <a:cubicBezTo>
                  <a:pt x="109" y="142"/>
                  <a:pt x="101" y="118"/>
                  <a:pt x="110" y="110"/>
                </a:cubicBezTo>
                <a:cubicBezTo>
                  <a:pt x="118" y="101"/>
                  <a:pt x="141" y="109"/>
                  <a:pt x="151" y="102"/>
                </a:cubicBezTo>
                <a:cubicBezTo>
                  <a:pt x="160" y="94"/>
                  <a:pt x="157" y="70"/>
                  <a:pt x="167" y="63"/>
                </a:cubicBezTo>
                <a:cubicBezTo>
                  <a:pt x="172" y="60"/>
                  <a:pt x="180" y="61"/>
                  <a:pt x="188" y="63"/>
                </a:cubicBezTo>
                <a:cubicBezTo>
                  <a:pt x="195" y="64"/>
                  <a:pt x="203" y="66"/>
                  <a:pt x="208" y="63"/>
                </a:cubicBezTo>
                <a:cubicBezTo>
                  <a:pt x="219" y="57"/>
                  <a:pt x="220" y="33"/>
                  <a:pt x="231" y="28"/>
                </a:cubicBezTo>
                <a:cubicBezTo>
                  <a:pt x="237" y="26"/>
                  <a:pt x="245" y="29"/>
                  <a:pt x="252" y="32"/>
                </a:cubicBezTo>
                <a:cubicBezTo>
                  <a:pt x="260" y="35"/>
                  <a:pt x="267" y="38"/>
                  <a:pt x="272" y="36"/>
                </a:cubicBezTo>
                <a:cubicBezTo>
                  <a:pt x="284" y="33"/>
                  <a:pt x="290" y="9"/>
                  <a:pt x="302" y="7"/>
                </a:cubicBezTo>
                <a:cubicBezTo>
                  <a:pt x="308" y="6"/>
                  <a:pt x="315" y="10"/>
                  <a:pt x="322" y="15"/>
                </a:cubicBezTo>
                <a:cubicBezTo>
                  <a:pt x="328" y="19"/>
                  <a:pt x="335" y="24"/>
                  <a:pt x="340" y="23"/>
                </a:cubicBezTo>
                <a:cubicBezTo>
                  <a:pt x="352" y="22"/>
                  <a:pt x="363" y="0"/>
                  <a:pt x="375" y="0"/>
                </a:cubicBezTo>
                <a:cubicBezTo>
                  <a:pt x="387" y="0"/>
                  <a:pt x="398" y="22"/>
                  <a:pt x="410" y="23"/>
                </a:cubicBezTo>
                <a:cubicBezTo>
                  <a:pt x="416" y="24"/>
                  <a:pt x="422" y="19"/>
                  <a:pt x="429" y="15"/>
                </a:cubicBezTo>
                <a:cubicBezTo>
                  <a:pt x="436" y="10"/>
                  <a:pt x="442" y="6"/>
                  <a:pt x="448" y="7"/>
                </a:cubicBezTo>
                <a:cubicBezTo>
                  <a:pt x="460" y="9"/>
                  <a:pt x="467" y="33"/>
                  <a:pt x="478" y="36"/>
                </a:cubicBezTo>
                <a:cubicBezTo>
                  <a:pt x="483" y="38"/>
                  <a:pt x="491" y="35"/>
                  <a:pt x="498" y="32"/>
                </a:cubicBezTo>
                <a:cubicBezTo>
                  <a:pt x="506" y="29"/>
                  <a:pt x="513" y="26"/>
                  <a:pt x="519" y="28"/>
                </a:cubicBezTo>
                <a:cubicBezTo>
                  <a:pt x="530" y="33"/>
                  <a:pt x="532" y="57"/>
                  <a:pt x="542" y="63"/>
                </a:cubicBezTo>
                <a:cubicBezTo>
                  <a:pt x="547" y="66"/>
                  <a:pt x="555" y="64"/>
                  <a:pt x="562" y="63"/>
                </a:cubicBezTo>
                <a:cubicBezTo>
                  <a:pt x="571" y="61"/>
                  <a:pt x="579" y="60"/>
                  <a:pt x="584" y="63"/>
                </a:cubicBezTo>
                <a:cubicBezTo>
                  <a:pt x="594" y="70"/>
                  <a:pt x="590" y="94"/>
                  <a:pt x="600" y="102"/>
                </a:cubicBezTo>
                <a:cubicBezTo>
                  <a:pt x="609" y="109"/>
                  <a:pt x="632" y="101"/>
                  <a:pt x="641" y="110"/>
                </a:cubicBezTo>
                <a:cubicBezTo>
                  <a:pt x="649" y="118"/>
                  <a:pt x="641" y="142"/>
                  <a:pt x="649" y="151"/>
                </a:cubicBezTo>
                <a:cubicBezTo>
                  <a:pt x="656" y="160"/>
                  <a:pt x="681" y="157"/>
                  <a:pt x="687" y="167"/>
                </a:cubicBezTo>
                <a:cubicBezTo>
                  <a:pt x="694" y="177"/>
                  <a:pt x="682" y="198"/>
                  <a:pt x="687" y="208"/>
                </a:cubicBezTo>
                <a:cubicBezTo>
                  <a:pt x="693" y="219"/>
                  <a:pt x="717" y="221"/>
                  <a:pt x="722" y="232"/>
                </a:cubicBezTo>
                <a:cubicBezTo>
                  <a:pt x="727" y="243"/>
                  <a:pt x="710" y="261"/>
                  <a:pt x="714" y="273"/>
                </a:cubicBezTo>
                <a:cubicBezTo>
                  <a:pt x="717" y="284"/>
                  <a:pt x="741" y="290"/>
                  <a:pt x="743" y="302"/>
                </a:cubicBezTo>
                <a:cubicBezTo>
                  <a:pt x="746" y="314"/>
                  <a:pt x="726" y="329"/>
                  <a:pt x="727" y="341"/>
                </a:cubicBezTo>
                <a:cubicBezTo>
                  <a:pt x="729" y="352"/>
                  <a:pt x="751" y="363"/>
                  <a:pt x="751" y="375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6" name="Freeform 41">
            <a:extLst>
              <a:ext uri="{FF2B5EF4-FFF2-40B4-BE49-F238E27FC236}">
                <a16:creationId xmlns:a16="http://schemas.microsoft.com/office/drawing/2014/main" xmlns="" id="{5D257F5C-DE60-4E09-AE40-111D76CA8C64}"/>
              </a:ext>
            </a:extLst>
          </p:cNvPr>
          <p:cNvSpPr>
            <a:spLocks noEditPoints="1"/>
          </p:cNvSpPr>
          <p:nvPr/>
        </p:nvSpPr>
        <p:spPr bwMode="auto">
          <a:xfrm>
            <a:off x="7064375" y="1781175"/>
            <a:ext cx="936625" cy="936625"/>
          </a:xfrm>
          <a:custGeom>
            <a:avLst/>
            <a:gdLst>
              <a:gd name="T0" fmla="*/ 344 w 688"/>
              <a:gd name="T1" fmla="*/ 689 h 689"/>
              <a:gd name="T2" fmla="*/ 0 w 688"/>
              <a:gd name="T3" fmla="*/ 344 h 689"/>
              <a:gd name="T4" fmla="*/ 344 w 688"/>
              <a:gd name="T5" fmla="*/ 0 h 689"/>
              <a:gd name="T6" fmla="*/ 688 w 688"/>
              <a:gd name="T7" fmla="*/ 344 h 689"/>
              <a:gd name="T8" fmla="*/ 344 w 688"/>
              <a:gd name="T9" fmla="*/ 689 h 689"/>
              <a:gd name="T10" fmla="*/ 344 w 688"/>
              <a:gd name="T11" fmla="*/ 19 h 689"/>
              <a:gd name="T12" fmla="*/ 19 w 688"/>
              <a:gd name="T13" fmla="*/ 344 h 689"/>
              <a:gd name="T14" fmla="*/ 344 w 688"/>
              <a:gd name="T15" fmla="*/ 669 h 689"/>
              <a:gd name="T16" fmla="*/ 669 w 688"/>
              <a:gd name="T17" fmla="*/ 344 h 689"/>
              <a:gd name="T18" fmla="*/ 344 w 688"/>
              <a:gd name="T19" fmla="*/ 1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8" h="689">
                <a:moveTo>
                  <a:pt x="344" y="689"/>
                </a:moveTo>
                <a:cubicBezTo>
                  <a:pt x="154" y="689"/>
                  <a:pt x="0" y="534"/>
                  <a:pt x="0" y="344"/>
                </a:cubicBezTo>
                <a:cubicBezTo>
                  <a:pt x="0" y="154"/>
                  <a:pt x="154" y="0"/>
                  <a:pt x="344" y="0"/>
                </a:cubicBezTo>
                <a:cubicBezTo>
                  <a:pt x="534" y="0"/>
                  <a:pt x="688" y="154"/>
                  <a:pt x="688" y="344"/>
                </a:cubicBezTo>
                <a:cubicBezTo>
                  <a:pt x="688" y="534"/>
                  <a:pt x="534" y="689"/>
                  <a:pt x="344" y="689"/>
                </a:cubicBezTo>
                <a:close/>
                <a:moveTo>
                  <a:pt x="344" y="19"/>
                </a:moveTo>
                <a:cubicBezTo>
                  <a:pt x="165" y="19"/>
                  <a:pt x="19" y="165"/>
                  <a:pt x="19" y="344"/>
                </a:cubicBezTo>
                <a:cubicBezTo>
                  <a:pt x="19" y="523"/>
                  <a:pt x="165" y="669"/>
                  <a:pt x="344" y="669"/>
                </a:cubicBezTo>
                <a:cubicBezTo>
                  <a:pt x="523" y="669"/>
                  <a:pt x="669" y="523"/>
                  <a:pt x="669" y="344"/>
                </a:cubicBezTo>
                <a:cubicBezTo>
                  <a:pt x="669" y="165"/>
                  <a:pt x="523" y="19"/>
                  <a:pt x="344" y="19"/>
                </a:cubicBezTo>
                <a:close/>
              </a:path>
            </a:pathLst>
          </a:custGeom>
          <a:solidFill>
            <a:srgbClr val="F26D64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7" name="TextBox 39">
            <a:extLst>
              <a:ext uri="{FF2B5EF4-FFF2-40B4-BE49-F238E27FC236}">
                <a16:creationId xmlns:a16="http://schemas.microsoft.com/office/drawing/2014/main" xmlns="" id="{3582B651-5C92-4C6F-8B1A-3FD1546F7916}"/>
              </a:ext>
            </a:extLst>
          </p:cNvPr>
          <p:cNvSpPr txBox="1"/>
          <p:nvPr/>
        </p:nvSpPr>
        <p:spPr>
          <a:xfrm>
            <a:off x="863600" y="3000375"/>
            <a:ext cx="1493838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8" name="TextBox 39">
            <a:extLst>
              <a:ext uri="{FF2B5EF4-FFF2-40B4-BE49-F238E27FC236}">
                <a16:creationId xmlns:a16="http://schemas.microsoft.com/office/drawing/2014/main" xmlns="" id="{47AB784B-D051-4FD6-9256-C23EB7DFBC14}"/>
              </a:ext>
            </a:extLst>
          </p:cNvPr>
          <p:cNvSpPr txBox="1"/>
          <p:nvPr/>
        </p:nvSpPr>
        <p:spPr>
          <a:xfrm>
            <a:off x="2836863" y="300037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xmlns="" id="{24762BAD-517D-4FB3-8558-590C03286441}"/>
              </a:ext>
            </a:extLst>
          </p:cNvPr>
          <p:cNvSpPr txBox="1"/>
          <p:nvPr/>
        </p:nvSpPr>
        <p:spPr>
          <a:xfrm>
            <a:off x="4811713" y="300037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0" name="TextBox 39">
            <a:extLst>
              <a:ext uri="{FF2B5EF4-FFF2-40B4-BE49-F238E27FC236}">
                <a16:creationId xmlns:a16="http://schemas.microsoft.com/office/drawing/2014/main" xmlns="" id="{F54F7D15-E4ED-48AE-95BB-E4D43BFA752A}"/>
              </a:ext>
            </a:extLst>
          </p:cNvPr>
          <p:cNvSpPr txBox="1"/>
          <p:nvPr/>
        </p:nvSpPr>
        <p:spPr>
          <a:xfrm>
            <a:off x="6784975" y="3000375"/>
            <a:ext cx="149542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3509" name="Freeform 59"/>
          <p:cNvSpPr>
            <a:spLocks noEditPoints="1"/>
          </p:cNvSpPr>
          <p:nvPr/>
        </p:nvSpPr>
        <p:spPr bwMode="auto">
          <a:xfrm>
            <a:off x="1476375" y="2006600"/>
            <a:ext cx="266700" cy="355600"/>
          </a:xfrm>
          <a:custGeom>
            <a:avLst/>
            <a:gdLst>
              <a:gd name="T0" fmla="*/ 656815425 w 108"/>
              <a:gd name="T1" fmla="*/ 874768643 h 145"/>
              <a:gd name="T2" fmla="*/ 0 w 108"/>
              <a:gd name="T3" fmla="*/ 874768643 h 145"/>
              <a:gd name="T4" fmla="*/ 0 w 108"/>
              <a:gd name="T5" fmla="*/ 814439263 h 145"/>
              <a:gd name="T6" fmla="*/ 79061733 w 108"/>
              <a:gd name="T7" fmla="*/ 748076946 h 145"/>
              <a:gd name="T8" fmla="*/ 583835933 w 108"/>
              <a:gd name="T9" fmla="*/ 748076946 h 145"/>
              <a:gd name="T10" fmla="*/ 656815425 w 108"/>
              <a:gd name="T11" fmla="*/ 814439263 h 145"/>
              <a:gd name="T12" fmla="*/ 656815425 w 108"/>
              <a:gd name="T13" fmla="*/ 874768643 h 145"/>
              <a:gd name="T14" fmla="*/ 97305989 w 108"/>
              <a:gd name="T15" fmla="*/ 699815895 h 145"/>
              <a:gd name="T16" fmla="*/ 145958983 w 108"/>
              <a:gd name="T17" fmla="*/ 548992447 h 145"/>
              <a:gd name="T18" fmla="*/ 516938683 w 108"/>
              <a:gd name="T19" fmla="*/ 548992447 h 145"/>
              <a:gd name="T20" fmla="*/ 565591678 w 108"/>
              <a:gd name="T21" fmla="*/ 699815895 h 145"/>
              <a:gd name="T22" fmla="*/ 97305989 w 108"/>
              <a:gd name="T23" fmla="*/ 699815895 h 145"/>
              <a:gd name="T24" fmla="*/ 170285481 w 108"/>
              <a:gd name="T25" fmla="*/ 458498378 h 145"/>
              <a:gd name="T26" fmla="*/ 218938475 w 108"/>
              <a:gd name="T27" fmla="*/ 307677382 h 145"/>
              <a:gd name="T28" fmla="*/ 437876950 w 108"/>
              <a:gd name="T29" fmla="*/ 307677382 h 145"/>
              <a:gd name="T30" fmla="*/ 486529944 w 108"/>
              <a:gd name="T31" fmla="*/ 458498378 h 145"/>
              <a:gd name="T32" fmla="*/ 170285481 w 108"/>
              <a:gd name="T33" fmla="*/ 458498378 h 145"/>
              <a:gd name="T34" fmla="*/ 298000208 w 108"/>
              <a:gd name="T35" fmla="*/ 72395255 h 145"/>
              <a:gd name="T36" fmla="*/ 364897458 w 108"/>
              <a:gd name="T37" fmla="*/ 72395255 h 145"/>
              <a:gd name="T38" fmla="*/ 413550453 w 108"/>
              <a:gd name="T39" fmla="*/ 217183313 h 145"/>
              <a:gd name="T40" fmla="*/ 249347214 w 108"/>
              <a:gd name="T41" fmla="*/ 217183313 h 145"/>
              <a:gd name="T42" fmla="*/ 298000208 w 108"/>
              <a:gd name="T43" fmla="*/ 72395255 h 14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rgbClr val="546E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1CD118A-F1E1-4F8E-8A2F-A7E6E96C41F0}"/>
              </a:ext>
            </a:extLst>
          </p:cNvPr>
          <p:cNvGrpSpPr/>
          <p:nvPr/>
        </p:nvGrpSpPr>
        <p:grpSpPr>
          <a:xfrm>
            <a:off x="7343909" y="2061582"/>
            <a:ext cx="377853" cy="375447"/>
            <a:chOff x="744538" y="3198813"/>
            <a:chExt cx="249237" cy="247650"/>
          </a:xfrm>
          <a:solidFill>
            <a:srgbClr val="F26D64"/>
          </a:solidFill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393B2C3B-ECC4-4A80-8EEC-7718F9F44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A2E2E77D-F395-48B3-A454-FA70A7F6F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xmlns="" id="{029ECEF4-0097-4829-9B38-570CC9BAB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xmlns="" id="{41070927-41BD-4EFB-88F5-0869F24AF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A7E1021-0BD2-4678-9168-BD809C1FEFCA}"/>
              </a:ext>
            </a:extLst>
          </p:cNvPr>
          <p:cNvGrpSpPr/>
          <p:nvPr/>
        </p:nvGrpSpPr>
        <p:grpSpPr>
          <a:xfrm>
            <a:off x="5436255" y="2061110"/>
            <a:ext cx="244616" cy="369318"/>
            <a:chOff x="549275" y="4406901"/>
            <a:chExt cx="161926" cy="244475"/>
          </a:xfrm>
          <a:solidFill>
            <a:srgbClr val="F8841D"/>
          </a:solidFill>
        </p:grpSpPr>
        <p:sp>
          <p:nvSpPr>
            <p:cNvPr id="28" name="Freeform 62">
              <a:extLst>
                <a:ext uri="{FF2B5EF4-FFF2-40B4-BE49-F238E27FC236}">
                  <a16:creationId xmlns:a16="http://schemas.microsoft.com/office/drawing/2014/main" xmlns="" id="{8CA5A69B-6AA9-4BB3-A08E-534FB27BA4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9" name="Freeform 63">
              <a:extLst>
                <a:ext uri="{FF2B5EF4-FFF2-40B4-BE49-F238E27FC236}">
                  <a16:creationId xmlns:a16="http://schemas.microsoft.com/office/drawing/2014/main" xmlns="" id="{2949229B-988D-4B0E-BD0C-2B1C579BC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63512" name="Freeform 58"/>
          <p:cNvSpPr>
            <a:spLocks/>
          </p:cNvSpPr>
          <p:nvPr/>
        </p:nvSpPr>
        <p:spPr bwMode="auto">
          <a:xfrm>
            <a:off x="3414713" y="1997075"/>
            <a:ext cx="338137" cy="350838"/>
          </a:xfrm>
          <a:custGeom>
            <a:avLst/>
            <a:gdLst>
              <a:gd name="T0" fmla="*/ 603377093 w 137"/>
              <a:gd name="T1" fmla="*/ 347784227 h 142"/>
              <a:gd name="T2" fmla="*/ 834976256 w 137"/>
              <a:gd name="T3" fmla="*/ 347784227 h 142"/>
              <a:gd name="T4" fmla="*/ 463198327 w 137"/>
              <a:gd name="T5" fmla="*/ 24405477 h 142"/>
              <a:gd name="T6" fmla="*/ 420536297 w 137"/>
              <a:gd name="T7" fmla="*/ 0 h 142"/>
              <a:gd name="T8" fmla="*/ 377871800 w 137"/>
              <a:gd name="T9" fmla="*/ 24405477 h 142"/>
              <a:gd name="T10" fmla="*/ 0 w 137"/>
              <a:gd name="T11" fmla="*/ 347784227 h 142"/>
              <a:gd name="T12" fmla="*/ 237693034 w 137"/>
              <a:gd name="T13" fmla="*/ 347784227 h 142"/>
              <a:gd name="T14" fmla="*/ 377871800 w 137"/>
              <a:gd name="T15" fmla="*/ 30508082 h 142"/>
              <a:gd name="T16" fmla="*/ 377871800 w 137"/>
              <a:gd name="T17" fmla="*/ 36608216 h 142"/>
              <a:gd name="T18" fmla="*/ 268167323 w 137"/>
              <a:gd name="T19" fmla="*/ 347784227 h 142"/>
              <a:gd name="T20" fmla="*/ 390062009 w 137"/>
              <a:gd name="T21" fmla="*/ 347784227 h 142"/>
              <a:gd name="T22" fmla="*/ 390062009 w 137"/>
              <a:gd name="T23" fmla="*/ 750482013 h 142"/>
              <a:gd name="T24" fmla="*/ 390062009 w 137"/>
              <a:gd name="T25" fmla="*/ 762684752 h 142"/>
              <a:gd name="T26" fmla="*/ 390062009 w 137"/>
              <a:gd name="T27" fmla="*/ 793190363 h 142"/>
              <a:gd name="T28" fmla="*/ 463198327 w 137"/>
              <a:gd name="T29" fmla="*/ 866409265 h 142"/>
              <a:gd name="T30" fmla="*/ 536334645 w 137"/>
              <a:gd name="T31" fmla="*/ 793190363 h 142"/>
              <a:gd name="T32" fmla="*/ 536334645 w 137"/>
              <a:gd name="T33" fmla="*/ 762684752 h 142"/>
              <a:gd name="T34" fmla="*/ 481482406 w 137"/>
              <a:gd name="T35" fmla="*/ 762684752 h 142"/>
              <a:gd name="T36" fmla="*/ 481482406 w 137"/>
              <a:gd name="T37" fmla="*/ 774887490 h 142"/>
              <a:gd name="T38" fmla="*/ 481482406 w 137"/>
              <a:gd name="T39" fmla="*/ 793190363 h 142"/>
              <a:gd name="T40" fmla="*/ 463198327 w 137"/>
              <a:gd name="T41" fmla="*/ 817598311 h 142"/>
              <a:gd name="T42" fmla="*/ 438820377 w 137"/>
              <a:gd name="T43" fmla="*/ 793190363 h 142"/>
              <a:gd name="T44" fmla="*/ 438820377 w 137"/>
              <a:gd name="T45" fmla="*/ 774887490 h 142"/>
              <a:gd name="T46" fmla="*/ 438820377 w 137"/>
              <a:gd name="T47" fmla="*/ 762684752 h 142"/>
              <a:gd name="T48" fmla="*/ 438820377 w 137"/>
              <a:gd name="T49" fmla="*/ 683365715 h 142"/>
              <a:gd name="T50" fmla="*/ 438820377 w 137"/>
              <a:gd name="T51" fmla="*/ 347784227 h 142"/>
              <a:gd name="T52" fmla="*/ 572902804 w 137"/>
              <a:gd name="T53" fmla="*/ 347784227 h 142"/>
              <a:gd name="T54" fmla="*/ 463198327 w 137"/>
              <a:gd name="T55" fmla="*/ 36608216 h 142"/>
              <a:gd name="T56" fmla="*/ 463198327 w 137"/>
              <a:gd name="T57" fmla="*/ 30508082 h 142"/>
              <a:gd name="T58" fmla="*/ 603377093 w 137"/>
              <a:gd name="T59" fmla="*/ 34778422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rgbClr val="5EC6D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5"/>
          <p:cNvGrpSpPr>
            <a:grpSpLocks/>
          </p:cNvGrpSpPr>
          <p:nvPr/>
        </p:nvGrpSpPr>
        <p:grpSpPr bwMode="auto">
          <a:xfrm>
            <a:off x="1000125" y="365125"/>
            <a:ext cx="2146300" cy="603250"/>
            <a:chOff x="3962424" y="1843577"/>
            <a:chExt cx="2384408" cy="811393"/>
          </a:xfrm>
        </p:grpSpPr>
        <p:sp>
          <p:nvSpPr>
            <p:cNvPr id="7" name="五边形 6">
              <a:extLst>
                <a:ext uri="{FF2B5EF4-FFF2-40B4-BE49-F238E27FC236}">
                  <a16:creationId xmlns:a16="http://schemas.microsoft.com/office/drawing/2014/main" xmlns="" id="{2C1C61DA-9224-4C24-9810-DEE0FCF11124}"/>
                </a:ext>
              </a:extLst>
            </p:cNvPr>
            <p:cNvSpPr/>
            <p:nvPr/>
          </p:nvSpPr>
          <p:spPr>
            <a:xfrm>
              <a:off x="3962424" y="1845287"/>
              <a:ext cx="2384408" cy="809683"/>
            </a:xfrm>
            <a:prstGeom prst="homePlate">
              <a:avLst/>
            </a:prstGeom>
            <a:gradFill>
              <a:gsLst>
                <a:gs pos="89000">
                  <a:srgbClr val="C00000"/>
                </a:gs>
                <a:gs pos="35000">
                  <a:srgbClr val="FF3300"/>
                </a:gs>
              </a:gsLst>
              <a:lin ang="5400000" scaled="1"/>
            </a:gradFill>
            <a:ln w="15875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TextBox 2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EFD95296-311E-4946-BEDB-9E62A1B200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6800" y="1843577"/>
              <a:ext cx="1264512" cy="79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324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</p:grpSp>
      <p:grpSp>
        <p:nvGrpSpPr>
          <p:cNvPr id="9" name="组合 29"/>
          <p:cNvGrpSpPr>
            <a:grpSpLocks/>
          </p:cNvGrpSpPr>
          <p:nvPr/>
        </p:nvGrpSpPr>
        <p:grpSpPr bwMode="auto">
          <a:xfrm>
            <a:off x="1590675" y="1382713"/>
            <a:ext cx="4926013" cy="406400"/>
            <a:chOff x="1259632" y="1230288"/>
            <a:chExt cx="4896544" cy="403076"/>
          </a:xfrm>
        </p:grpSpPr>
        <p:sp>
          <p:nvSpPr>
            <p:cNvPr id="10" name="圆角矩形 9">
              <a:extLst>
                <a:ext uri="{FF2B5EF4-FFF2-40B4-BE49-F238E27FC236}">
                  <a16:creationId xmlns:a16="http://schemas.microsoft.com/office/drawing/2014/main" xmlns="" id="{B45682D0-0475-4F1D-B12C-8B7B766E4B9D}"/>
                </a:ext>
              </a:extLst>
            </p:cNvPr>
            <p:cNvSpPr/>
            <p:nvPr/>
          </p:nvSpPr>
          <p:spPr>
            <a:xfrm>
              <a:off x="1259632" y="1230288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DA5E50E-AF00-4987-9573-B74F2F30CA22}"/>
                </a:ext>
              </a:extLst>
            </p:cNvPr>
            <p:cNvSpPr/>
            <p:nvPr/>
          </p:nvSpPr>
          <p:spPr>
            <a:xfrm>
              <a:off x="1289615" y="1252331"/>
              <a:ext cx="359785" cy="35899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32"/>
          <p:cNvGrpSpPr>
            <a:grpSpLocks/>
          </p:cNvGrpSpPr>
          <p:nvPr/>
        </p:nvGrpSpPr>
        <p:grpSpPr bwMode="auto">
          <a:xfrm>
            <a:off x="1590675" y="1908175"/>
            <a:ext cx="4926013" cy="406400"/>
            <a:chOff x="1259632" y="1752346"/>
            <a:chExt cx="4896544" cy="403076"/>
          </a:xfrm>
        </p:grpSpPr>
        <p:sp>
          <p:nvSpPr>
            <p:cNvPr id="13" name="圆角矩形 12">
              <a:extLst>
                <a:ext uri="{FF2B5EF4-FFF2-40B4-BE49-F238E27FC236}">
                  <a16:creationId xmlns:a16="http://schemas.microsoft.com/office/drawing/2014/main" xmlns="" id="{A81C4475-F904-447C-9216-8F80B1BB6BC8}"/>
                </a:ext>
              </a:extLst>
            </p:cNvPr>
            <p:cNvSpPr/>
            <p:nvPr/>
          </p:nvSpPr>
          <p:spPr>
            <a:xfrm>
              <a:off x="1259632" y="1752346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0672C191-FD26-4120-A27F-DEF85A91345D}"/>
                </a:ext>
              </a:extLst>
            </p:cNvPr>
            <p:cNvSpPr/>
            <p:nvPr/>
          </p:nvSpPr>
          <p:spPr>
            <a:xfrm>
              <a:off x="1289615" y="1774389"/>
              <a:ext cx="359785" cy="35899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35"/>
          <p:cNvGrpSpPr>
            <a:grpSpLocks/>
          </p:cNvGrpSpPr>
          <p:nvPr/>
        </p:nvGrpSpPr>
        <p:grpSpPr bwMode="auto">
          <a:xfrm>
            <a:off x="1590675" y="2433638"/>
            <a:ext cx="4926013" cy="404812"/>
            <a:chOff x="1259632" y="2274404"/>
            <a:chExt cx="4896544" cy="403076"/>
          </a:xfrm>
        </p:grpSpPr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xmlns="" id="{7C96B5EE-B0B4-4053-BB02-DAAA0EBEA441}"/>
                </a:ext>
              </a:extLst>
            </p:cNvPr>
            <p:cNvSpPr/>
            <p:nvPr/>
          </p:nvSpPr>
          <p:spPr>
            <a:xfrm>
              <a:off x="1259632" y="2274404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F04FFA24-91E7-4E32-B828-6AD07DBD53C5}"/>
                </a:ext>
              </a:extLst>
            </p:cNvPr>
            <p:cNvSpPr/>
            <p:nvPr/>
          </p:nvSpPr>
          <p:spPr>
            <a:xfrm>
              <a:off x="1289615" y="2294953"/>
              <a:ext cx="359785" cy="36197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3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238375" y="1393825"/>
            <a:ext cx="3486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月度工作概述 </a:t>
            </a:r>
            <a:r>
              <a:rPr lang="en-US" altLang="zh-CN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Job summary</a:t>
            </a:r>
            <a:endParaRPr lang="zh-CN" altLang="en-US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39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238375" y="1931988"/>
            <a:ext cx="3341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月度工作回顾 </a:t>
            </a:r>
            <a:r>
              <a:rPr lang="en-US" altLang="zh-CN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Work review</a:t>
            </a:r>
            <a:endParaRPr lang="zh-CN" altLang="en-US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40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238375" y="2443163"/>
            <a:ext cx="3486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上月对比 </a:t>
            </a:r>
            <a:r>
              <a:rPr lang="en-US" altLang="zh-CN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Contrast last month</a:t>
            </a:r>
          </a:p>
        </p:txBody>
      </p:sp>
      <p:grpSp>
        <p:nvGrpSpPr>
          <p:cNvPr id="21" name="组合 41"/>
          <p:cNvGrpSpPr>
            <a:grpSpLocks/>
          </p:cNvGrpSpPr>
          <p:nvPr/>
        </p:nvGrpSpPr>
        <p:grpSpPr bwMode="auto">
          <a:xfrm>
            <a:off x="1590675" y="2944813"/>
            <a:ext cx="4926013" cy="404812"/>
            <a:chOff x="1259632" y="2274404"/>
            <a:chExt cx="4896544" cy="403076"/>
          </a:xfrm>
        </p:grpSpPr>
        <p:sp>
          <p:nvSpPr>
            <p:cNvPr id="22" name="圆角矩形 21">
              <a:extLst>
                <a:ext uri="{FF2B5EF4-FFF2-40B4-BE49-F238E27FC236}">
                  <a16:creationId xmlns:a16="http://schemas.microsoft.com/office/drawing/2014/main" xmlns="" id="{8E4BF7AB-5A2F-44BD-9434-2A3C46EEB0FE}"/>
                </a:ext>
              </a:extLst>
            </p:cNvPr>
            <p:cNvSpPr/>
            <p:nvPr/>
          </p:nvSpPr>
          <p:spPr>
            <a:xfrm>
              <a:off x="1259632" y="2274404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3D4D724A-C88A-48EC-A8D7-61E5561D885B}"/>
                </a:ext>
              </a:extLst>
            </p:cNvPr>
            <p:cNvSpPr/>
            <p:nvPr/>
          </p:nvSpPr>
          <p:spPr>
            <a:xfrm>
              <a:off x="1289615" y="2296534"/>
              <a:ext cx="359785" cy="3588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4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238375" y="2954338"/>
            <a:ext cx="3695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月度工作总结 </a:t>
            </a:r>
            <a:r>
              <a:rPr lang="en-US" altLang="zh-CN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Job summary</a:t>
            </a:r>
            <a:endParaRPr lang="zh-CN" altLang="en-US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65539" name="矩形 2"/>
          <p:cNvSpPr>
            <a:spLocks noChangeArrowheads="1"/>
          </p:cNvSpPr>
          <p:nvPr/>
        </p:nvSpPr>
        <p:spPr bwMode="auto">
          <a:xfrm>
            <a:off x="839788" y="4011613"/>
            <a:ext cx="748823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温馨提示：如果您对作品的修改有任何疑问，通过对话框与千库网沟通探讨，</a:t>
            </a:r>
            <a:r>
              <a:rPr lang="en-US" altLang="zh-CN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PPT</a:t>
            </a: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定制、美化、项目咨询、培训等需求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6CC3EB5-FB61-4C31-95DB-3BBA085F9C10}"/>
              </a:ext>
            </a:extLst>
          </p:cNvPr>
          <p:cNvCxnSpPr/>
          <p:nvPr/>
        </p:nvCxnSpPr>
        <p:spPr>
          <a:xfrm>
            <a:off x="531813" y="3940175"/>
            <a:ext cx="8242300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>
            <a:extLst>
              <a:ext uri="{FF2B5EF4-FFF2-40B4-BE49-F238E27FC236}">
                <a16:creationId xmlns:a16="http://schemas.microsoft.com/office/drawing/2014/main" xmlns="" id="{E8126484-24DB-4138-B20E-341BBF8C3E5B}"/>
              </a:ext>
            </a:extLst>
          </p:cNvPr>
          <p:cNvSpPr/>
          <p:nvPr/>
        </p:nvSpPr>
        <p:spPr>
          <a:xfrm>
            <a:off x="4225925" y="1655763"/>
            <a:ext cx="1588" cy="1587"/>
          </a:xfrm>
          <a:custGeom>
            <a:avLst/>
            <a:gdLst>
              <a:gd name="connsiteX0" fmla="*/ 0 w 1362"/>
              <a:gd name="connsiteY0" fmla="*/ 0 h 1362"/>
              <a:gd name="connsiteX1" fmla="*/ 1362 w 1362"/>
              <a:gd name="connsiteY1" fmla="*/ 0 h 1362"/>
              <a:gd name="connsiteX2" fmla="*/ 1362 w 1362"/>
              <a:gd name="connsiteY2" fmla="*/ 1362 h 1362"/>
              <a:gd name="connsiteX3" fmla="*/ 0 w 1362"/>
              <a:gd name="connsiteY3" fmla="*/ 0 h 1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" h="1362">
                <a:moveTo>
                  <a:pt x="0" y="0"/>
                </a:moveTo>
                <a:lnTo>
                  <a:pt x="1362" y="0"/>
                </a:lnTo>
                <a:lnTo>
                  <a:pt x="1362" y="1362"/>
                </a:lnTo>
                <a:lnTo>
                  <a:pt x="0" y="0"/>
                </a:lnTo>
                <a:close/>
              </a:path>
            </a:pathLst>
          </a:custGeom>
          <a:solidFill>
            <a:srgbClr val="9BBB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:a16="http://schemas.microsoft.com/office/drawing/2014/main" xmlns="" id="{60AC1E8E-FFFD-4CBC-9054-35C2F337B9FD}"/>
              </a:ext>
            </a:extLst>
          </p:cNvPr>
          <p:cNvSpPr/>
          <p:nvPr/>
        </p:nvSpPr>
        <p:spPr>
          <a:xfrm>
            <a:off x="4587875" y="2017713"/>
            <a:ext cx="20638" cy="20637"/>
          </a:xfrm>
          <a:custGeom>
            <a:avLst/>
            <a:gdLst>
              <a:gd name="connsiteX0" fmla="*/ 0 w 26787"/>
              <a:gd name="connsiteY0" fmla="*/ 0 h 26787"/>
              <a:gd name="connsiteX1" fmla="*/ 26787 w 26787"/>
              <a:gd name="connsiteY1" fmla="*/ 26787 h 26787"/>
              <a:gd name="connsiteX2" fmla="*/ 0 w 26787"/>
              <a:gd name="connsiteY2" fmla="*/ 26787 h 26787"/>
              <a:gd name="connsiteX3" fmla="*/ 0 w 26787"/>
              <a:gd name="connsiteY3" fmla="*/ 0 h 26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87" h="26787">
                <a:moveTo>
                  <a:pt x="0" y="0"/>
                </a:moveTo>
                <a:lnTo>
                  <a:pt x="26787" y="26787"/>
                </a:lnTo>
                <a:lnTo>
                  <a:pt x="0" y="26787"/>
                </a:lnTo>
                <a:lnTo>
                  <a:pt x="0" y="0"/>
                </a:lnTo>
                <a:close/>
              </a:path>
            </a:pathLst>
          </a:custGeom>
          <a:solidFill>
            <a:srgbClr val="9BBB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65543" name="组合 6"/>
          <p:cNvGrpSpPr>
            <a:grpSpLocks/>
          </p:cNvGrpSpPr>
          <p:nvPr/>
        </p:nvGrpSpPr>
        <p:grpSpPr bwMode="auto">
          <a:xfrm>
            <a:off x="673100" y="1735138"/>
            <a:ext cx="1565275" cy="1952625"/>
            <a:chOff x="4358528" y="765313"/>
            <a:chExt cx="2087218" cy="2604052"/>
          </a:xfrm>
        </p:grpSpPr>
        <p:sp>
          <p:nvSpPr>
            <p:cNvPr id="8" name="任意多边形 7">
              <a:extLst>
                <a:ext uri="{FF2B5EF4-FFF2-40B4-BE49-F238E27FC236}">
                  <a16:creationId xmlns:a16="http://schemas.microsoft.com/office/drawing/2014/main" xmlns="" id="{A49930DB-BD7E-486B-84D9-53A52C824C91}"/>
                </a:ext>
              </a:extLst>
            </p:cNvPr>
            <p:cNvSpPr/>
            <p:nvPr/>
          </p:nvSpPr>
          <p:spPr>
            <a:xfrm>
              <a:off x="4358528" y="765313"/>
              <a:ext cx="2087218" cy="2604052"/>
            </a:xfrm>
            <a:custGeom>
              <a:avLst/>
              <a:gdLst>
                <a:gd name="connsiteX0" fmla="*/ 79794 w 2087218"/>
                <a:gd name="connsiteY0" fmla="*/ 0 h 2604052"/>
                <a:gd name="connsiteX1" fmla="*/ 1604608 w 2087218"/>
                <a:gd name="connsiteY1" fmla="*/ 0 h 2604052"/>
                <a:gd name="connsiteX2" fmla="*/ 1605970 w 2087218"/>
                <a:gd name="connsiteY2" fmla="*/ 1362 h 2604052"/>
                <a:gd name="connsiteX3" fmla="*/ 1605970 w 2087218"/>
                <a:gd name="connsiteY3" fmla="*/ 1363 h 2604052"/>
                <a:gd name="connsiteX4" fmla="*/ 2087218 w 2087218"/>
                <a:gd name="connsiteY4" fmla="*/ 482611 h 2604052"/>
                <a:gd name="connsiteX5" fmla="*/ 2087218 w 2087218"/>
                <a:gd name="connsiteY5" fmla="*/ 509397 h 2604052"/>
                <a:gd name="connsiteX6" fmla="*/ 2087218 w 2087218"/>
                <a:gd name="connsiteY6" fmla="*/ 509398 h 2604052"/>
                <a:gd name="connsiteX7" fmla="*/ 2087218 w 2087218"/>
                <a:gd name="connsiteY7" fmla="*/ 2524258 h 2604052"/>
                <a:gd name="connsiteX8" fmla="*/ 2007424 w 2087218"/>
                <a:gd name="connsiteY8" fmla="*/ 2604052 h 2604052"/>
                <a:gd name="connsiteX9" fmla="*/ 79794 w 2087218"/>
                <a:gd name="connsiteY9" fmla="*/ 2604052 h 2604052"/>
                <a:gd name="connsiteX10" fmla="*/ 0 w 2087218"/>
                <a:gd name="connsiteY10" fmla="*/ 2524258 h 2604052"/>
                <a:gd name="connsiteX11" fmla="*/ 0 w 2087218"/>
                <a:gd name="connsiteY11" fmla="*/ 79794 h 2604052"/>
                <a:gd name="connsiteX12" fmla="*/ 79794 w 2087218"/>
                <a:gd name="connsiteY12" fmla="*/ 0 h 260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7218" h="2604052">
                  <a:moveTo>
                    <a:pt x="79794" y="0"/>
                  </a:moveTo>
                  <a:lnTo>
                    <a:pt x="1604608" y="0"/>
                  </a:lnTo>
                  <a:lnTo>
                    <a:pt x="1605970" y="1362"/>
                  </a:lnTo>
                  <a:lnTo>
                    <a:pt x="1605970" y="1363"/>
                  </a:lnTo>
                  <a:lnTo>
                    <a:pt x="2087218" y="482611"/>
                  </a:lnTo>
                  <a:lnTo>
                    <a:pt x="2087218" y="509397"/>
                  </a:lnTo>
                  <a:lnTo>
                    <a:pt x="2087218" y="509398"/>
                  </a:lnTo>
                  <a:lnTo>
                    <a:pt x="2087218" y="2524258"/>
                  </a:lnTo>
                  <a:cubicBezTo>
                    <a:pt x="2087218" y="2568327"/>
                    <a:pt x="2051493" y="2604052"/>
                    <a:pt x="2007424" y="2604052"/>
                  </a:cubicBezTo>
                  <a:lnTo>
                    <a:pt x="79794" y="2604052"/>
                  </a:lnTo>
                  <a:cubicBezTo>
                    <a:pt x="35725" y="2604052"/>
                    <a:pt x="0" y="2568327"/>
                    <a:pt x="0" y="2524258"/>
                  </a:cubicBezTo>
                  <a:lnTo>
                    <a:pt x="0" y="79794"/>
                  </a:lnTo>
                  <a:cubicBezTo>
                    <a:pt x="0" y="35725"/>
                    <a:pt x="35725" y="0"/>
                    <a:pt x="79794" y="0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" name="任意多边形 8">
              <a:extLst>
                <a:ext uri="{FF2B5EF4-FFF2-40B4-BE49-F238E27FC236}">
                  <a16:creationId xmlns:a16="http://schemas.microsoft.com/office/drawing/2014/main" xmlns="" id="{9C2DD90B-06FA-44A2-B453-F03805798CDE}"/>
                </a:ext>
              </a:extLst>
            </p:cNvPr>
            <p:cNvSpPr/>
            <p:nvPr/>
          </p:nvSpPr>
          <p:spPr>
            <a:xfrm>
              <a:off x="5965221" y="767429"/>
              <a:ext cx="480525" cy="508108"/>
            </a:xfrm>
            <a:custGeom>
              <a:avLst/>
              <a:gdLst>
                <a:gd name="connsiteX0" fmla="*/ 0 w 481248"/>
                <a:gd name="connsiteY0" fmla="*/ 0 h 508035"/>
                <a:gd name="connsiteX1" fmla="*/ 481248 w 481248"/>
                <a:gd name="connsiteY1" fmla="*/ 481248 h 508035"/>
                <a:gd name="connsiteX2" fmla="*/ 481248 w 481248"/>
                <a:gd name="connsiteY2" fmla="*/ 508035 h 508035"/>
                <a:gd name="connsiteX3" fmla="*/ 67579 w 481248"/>
                <a:gd name="connsiteY3" fmla="*/ 508035 h 508035"/>
                <a:gd name="connsiteX4" fmla="*/ 0 w 481248"/>
                <a:gd name="connsiteY4" fmla="*/ 440456 h 508035"/>
                <a:gd name="connsiteX5" fmla="*/ 0 w 481248"/>
                <a:gd name="connsiteY5" fmla="*/ 0 h 50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248" h="508035">
                  <a:moveTo>
                    <a:pt x="0" y="0"/>
                  </a:moveTo>
                  <a:lnTo>
                    <a:pt x="481248" y="481248"/>
                  </a:lnTo>
                  <a:lnTo>
                    <a:pt x="481248" y="508035"/>
                  </a:lnTo>
                  <a:lnTo>
                    <a:pt x="67579" y="508035"/>
                  </a:lnTo>
                  <a:cubicBezTo>
                    <a:pt x="30256" y="508035"/>
                    <a:pt x="0" y="477779"/>
                    <a:pt x="0" y="4404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5544" name="组合 9"/>
          <p:cNvGrpSpPr>
            <a:grpSpLocks/>
          </p:cNvGrpSpPr>
          <p:nvPr/>
        </p:nvGrpSpPr>
        <p:grpSpPr bwMode="auto">
          <a:xfrm>
            <a:off x="2749550" y="1735138"/>
            <a:ext cx="1566863" cy="1952625"/>
            <a:chOff x="4358528" y="765313"/>
            <a:chExt cx="2087218" cy="2604052"/>
          </a:xfrm>
        </p:grpSpPr>
        <p:sp>
          <p:nvSpPr>
            <p:cNvPr id="11" name="任意多边形 10">
              <a:extLst>
                <a:ext uri="{FF2B5EF4-FFF2-40B4-BE49-F238E27FC236}">
                  <a16:creationId xmlns:a16="http://schemas.microsoft.com/office/drawing/2014/main" xmlns="" id="{42B61F52-C6BB-49C3-8293-E1C83D05846E}"/>
                </a:ext>
              </a:extLst>
            </p:cNvPr>
            <p:cNvSpPr/>
            <p:nvPr/>
          </p:nvSpPr>
          <p:spPr>
            <a:xfrm>
              <a:off x="4358528" y="765313"/>
              <a:ext cx="2087218" cy="2604052"/>
            </a:xfrm>
            <a:custGeom>
              <a:avLst/>
              <a:gdLst>
                <a:gd name="connsiteX0" fmla="*/ 79794 w 2087218"/>
                <a:gd name="connsiteY0" fmla="*/ 0 h 2604052"/>
                <a:gd name="connsiteX1" fmla="*/ 1604608 w 2087218"/>
                <a:gd name="connsiteY1" fmla="*/ 0 h 2604052"/>
                <a:gd name="connsiteX2" fmla="*/ 1605970 w 2087218"/>
                <a:gd name="connsiteY2" fmla="*/ 1362 h 2604052"/>
                <a:gd name="connsiteX3" fmla="*/ 1605970 w 2087218"/>
                <a:gd name="connsiteY3" fmla="*/ 1363 h 2604052"/>
                <a:gd name="connsiteX4" fmla="*/ 2087218 w 2087218"/>
                <a:gd name="connsiteY4" fmla="*/ 482611 h 2604052"/>
                <a:gd name="connsiteX5" fmla="*/ 2087218 w 2087218"/>
                <a:gd name="connsiteY5" fmla="*/ 509397 h 2604052"/>
                <a:gd name="connsiteX6" fmla="*/ 2087218 w 2087218"/>
                <a:gd name="connsiteY6" fmla="*/ 509398 h 2604052"/>
                <a:gd name="connsiteX7" fmla="*/ 2087218 w 2087218"/>
                <a:gd name="connsiteY7" fmla="*/ 2524258 h 2604052"/>
                <a:gd name="connsiteX8" fmla="*/ 2007424 w 2087218"/>
                <a:gd name="connsiteY8" fmla="*/ 2604052 h 2604052"/>
                <a:gd name="connsiteX9" fmla="*/ 79794 w 2087218"/>
                <a:gd name="connsiteY9" fmla="*/ 2604052 h 2604052"/>
                <a:gd name="connsiteX10" fmla="*/ 0 w 2087218"/>
                <a:gd name="connsiteY10" fmla="*/ 2524258 h 2604052"/>
                <a:gd name="connsiteX11" fmla="*/ 0 w 2087218"/>
                <a:gd name="connsiteY11" fmla="*/ 79794 h 2604052"/>
                <a:gd name="connsiteX12" fmla="*/ 79794 w 2087218"/>
                <a:gd name="connsiteY12" fmla="*/ 0 h 260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7218" h="2604052">
                  <a:moveTo>
                    <a:pt x="79794" y="0"/>
                  </a:moveTo>
                  <a:lnTo>
                    <a:pt x="1604608" y="0"/>
                  </a:lnTo>
                  <a:lnTo>
                    <a:pt x="1605970" y="1362"/>
                  </a:lnTo>
                  <a:lnTo>
                    <a:pt x="1605970" y="1363"/>
                  </a:lnTo>
                  <a:lnTo>
                    <a:pt x="2087218" y="482611"/>
                  </a:lnTo>
                  <a:lnTo>
                    <a:pt x="2087218" y="509397"/>
                  </a:lnTo>
                  <a:lnTo>
                    <a:pt x="2087218" y="509398"/>
                  </a:lnTo>
                  <a:lnTo>
                    <a:pt x="2087218" y="2524258"/>
                  </a:lnTo>
                  <a:cubicBezTo>
                    <a:pt x="2087218" y="2568327"/>
                    <a:pt x="2051493" y="2604052"/>
                    <a:pt x="2007424" y="2604052"/>
                  </a:cubicBezTo>
                  <a:lnTo>
                    <a:pt x="79794" y="2604052"/>
                  </a:lnTo>
                  <a:cubicBezTo>
                    <a:pt x="35725" y="2604052"/>
                    <a:pt x="0" y="2568327"/>
                    <a:pt x="0" y="2524258"/>
                  </a:cubicBezTo>
                  <a:lnTo>
                    <a:pt x="0" y="79794"/>
                  </a:lnTo>
                  <a:cubicBezTo>
                    <a:pt x="0" y="35725"/>
                    <a:pt x="35725" y="0"/>
                    <a:pt x="79794" y="0"/>
                  </a:cubicBezTo>
                  <a:close/>
                </a:path>
              </a:pathLst>
            </a:custGeom>
            <a:solidFill>
              <a:srgbClr val="5EC6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2" name="任意多边形 11">
              <a:extLst>
                <a:ext uri="{FF2B5EF4-FFF2-40B4-BE49-F238E27FC236}">
                  <a16:creationId xmlns:a16="http://schemas.microsoft.com/office/drawing/2014/main" xmlns="" id="{4BA5F776-925C-4F68-ACF3-91E83364195A}"/>
                </a:ext>
              </a:extLst>
            </p:cNvPr>
            <p:cNvSpPr/>
            <p:nvPr/>
          </p:nvSpPr>
          <p:spPr>
            <a:xfrm>
              <a:off x="5963592" y="767429"/>
              <a:ext cx="482154" cy="508108"/>
            </a:xfrm>
            <a:custGeom>
              <a:avLst/>
              <a:gdLst>
                <a:gd name="connsiteX0" fmla="*/ 0 w 481248"/>
                <a:gd name="connsiteY0" fmla="*/ 0 h 508035"/>
                <a:gd name="connsiteX1" fmla="*/ 481248 w 481248"/>
                <a:gd name="connsiteY1" fmla="*/ 481248 h 508035"/>
                <a:gd name="connsiteX2" fmla="*/ 481248 w 481248"/>
                <a:gd name="connsiteY2" fmla="*/ 508035 h 508035"/>
                <a:gd name="connsiteX3" fmla="*/ 67579 w 481248"/>
                <a:gd name="connsiteY3" fmla="*/ 508035 h 508035"/>
                <a:gd name="connsiteX4" fmla="*/ 0 w 481248"/>
                <a:gd name="connsiteY4" fmla="*/ 440456 h 508035"/>
                <a:gd name="connsiteX5" fmla="*/ 0 w 481248"/>
                <a:gd name="connsiteY5" fmla="*/ 0 h 50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248" h="508035">
                  <a:moveTo>
                    <a:pt x="0" y="0"/>
                  </a:moveTo>
                  <a:lnTo>
                    <a:pt x="481248" y="481248"/>
                  </a:lnTo>
                  <a:lnTo>
                    <a:pt x="481248" y="508035"/>
                  </a:lnTo>
                  <a:lnTo>
                    <a:pt x="67579" y="508035"/>
                  </a:lnTo>
                  <a:cubicBezTo>
                    <a:pt x="30256" y="508035"/>
                    <a:pt x="0" y="477779"/>
                    <a:pt x="0" y="4404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5545" name="组合 12"/>
          <p:cNvGrpSpPr>
            <a:grpSpLocks/>
          </p:cNvGrpSpPr>
          <p:nvPr/>
        </p:nvGrpSpPr>
        <p:grpSpPr bwMode="auto">
          <a:xfrm>
            <a:off x="4827588" y="1735138"/>
            <a:ext cx="1566862" cy="1952625"/>
            <a:chOff x="4358528" y="765313"/>
            <a:chExt cx="2087218" cy="2604052"/>
          </a:xfrm>
        </p:grpSpPr>
        <p:sp>
          <p:nvSpPr>
            <p:cNvPr id="14" name="任意多边形 13">
              <a:extLst>
                <a:ext uri="{FF2B5EF4-FFF2-40B4-BE49-F238E27FC236}">
                  <a16:creationId xmlns:a16="http://schemas.microsoft.com/office/drawing/2014/main" xmlns="" id="{0C04BD9E-A3EC-4D4E-816F-B352C34C3825}"/>
                </a:ext>
              </a:extLst>
            </p:cNvPr>
            <p:cNvSpPr/>
            <p:nvPr/>
          </p:nvSpPr>
          <p:spPr>
            <a:xfrm>
              <a:off x="4358528" y="765313"/>
              <a:ext cx="2087218" cy="2604052"/>
            </a:xfrm>
            <a:custGeom>
              <a:avLst/>
              <a:gdLst>
                <a:gd name="connsiteX0" fmla="*/ 79794 w 2087218"/>
                <a:gd name="connsiteY0" fmla="*/ 0 h 2604052"/>
                <a:gd name="connsiteX1" fmla="*/ 1604608 w 2087218"/>
                <a:gd name="connsiteY1" fmla="*/ 0 h 2604052"/>
                <a:gd name="connsiteX2" fmla="*/ 1605970 w 2087218"/>
                <a:gd name="connsiteY2" fmla="*/ 1362 h 2604052"/>
                <a:gd name="connsiteX3" fmla="*/ 1605970 w 2087218"/>
                <a:gd name="connsiteY3" fmla="*/ 1363 h 2604052"/>
                <a:gd name="connsiteX4" fmla="*/ 2087218 w 2087218"/>
                <a:gd name="connsiteY4" fmla="*/ 482611 h 2604052"/>
                <a:gd name="connsiteX5" fmla="*/ 2087218 w 2087218"/>
                <a:gd name="connsiteY5" fmla="*/ 509397 h 2604052"/>
                <a:gd name="connsiteX6" fmla="*/ 2087218 w 2087218"/>
                <a:gd name="connsiteY6" fmla="*/ 509398 h 2604052"/>
                <a:gd name="connsiteX7" fmla="*/ 2087218 w 2087218"/>
                <a:gd name="connsiteY7" fmla="*/ 2524258 h 2604052"/>
                <a:gd name="connsiteX8" fmla="*/ 2007424 w 2087218"/>
                <a:gd name="connsiteY8" fmla="*/ 2604052 h 2604052"/>
                <a:gd name="connsiteX9" fmla="*/ 79794 w 2087218"/>
                <a:gd name="connsiteY9" fmla="*/ 2604052 h 2604052"/>
                <a:gd name="connsiteX10" fmla="*/ 0 w 2087218"/>
                <a:gd name="connsiteY10" fmla="*/ 2524258 h 2604052"/>
                <a:gd name="connsiteX11" fmla="*/ 0 w 2087218"/>
                <a:gd name="connsiteY11" fmla="*/ 79794 h 2604052"/>
                <a:gd name="connsiteX12" fmla="*/ 79794 w 2087218"/>
                <a:gd name="connsiteY12" fmla="*/ 0 h 260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7218" h="2604052">
                  <a:moveTo>
                    <a:pt x="79794" y="0"/>
                  </a:moveTo>
                  <a:lnTo>
                    <a:pt x="1604608" y="0"/>
                  </a:lnTo>
                  <a:lnTo>
                    <a:pt x="1605970" y="1362"/>
                  </a:lnTo>
                  <a:lnTo>
                    <a:pt x="1605970" y="1363"/>
                  </a:lnTo>
                  <a:lnTo>
                    <a:pt x="2087218" y="482611"/>
                  </a:lnTo>
                  <a:lnTo>
                    <a:pt x="2087218" y="509397"/>
                  </a:lnTo>
                  <a:lnTo>
                    <a:pt x="2087218" y="509398"/>
                  </a:lnTo>
                  <a:lnTo>
                    <a:pt x="2087218" y="2524258"/>
                  </a:lnTo>
                  <a:cubicBezTo>
                    <a:pt x="2087218" y="2568327"/>
                    <a:pt x="2051493" y="2604052"/>
                    <a:pt x="2007424" y="2604052"/>
                  </a:cubicBezTo>
                  <a:lnTo>
                    <a:pt x="79794" y="2604052"/>
                  </a:lnTo>
                  <a:cubicBezTo>
                    <a:pt x="35725" y="2604052"/>
                    <a:pt x="0" y="2568327"/>
                    <a:pt x="0" y="2524258"/>
                  </a:cubicBezTo>
                  <a:lnTo>
                    <a:pt x="0" y="79794"/>
                  </a:lnTo>
                  <a:cubicBezTo>
                    <a:pt x="0" y="35725"/>
                    <a:pt x="35725" y="0"/>
                    <a:pt x="79794" y="0"/>
                  </a:cubicBezTo>
                  <a:close/>
                </a:path>
              </a:pathLst>
            </a:custGeom>
            <a:solidFill>
              <a:srgbClr val="F884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5" name="任意多边形 14">
              <a:extLst>
                <a:ext uri="{FF2B5EF4-FFF2-40B4-BE49-F238E27FC236}">
                  <a16:creationId xmlns:a16="http://schemas.microsoft.com/office/drawing/2014/main" xmlns="" id="{02E3261C-4924-4796-9D1F-BD59A8489A8C}"/>
                </a:ext>
              </a:extLst>
            </p:cNvPr>
            <p:cNvSpPr/>
            <p:nvPr/>
          </p:nvSpPr>
          <p:spPr>
            <a:xfrm>
              <a:off x="5963592" y="767429"/>
              <a:ext cx="482154" cy="508108"/>
            </a:xfrm>
            <a:custGeom>
              <a:avLst/>
              <a:gdLst>
                <a:gd name="connsiteX0" fmla="*/ 0 w 481248"/>
                <a:gd name="connsiteY0" fmla="*/ 0 h 508035"/>
                <a:gd name="connsiteX1" fmla="*/ 481248 w 481248"/>
                <a:gd name="connsiteY1" fmla="*/ 481248 h 508035"/>
                <a:gd name="connsiteX2" fmla="*/ 481248 w 481248"/>
                <a:gd name="connsiteY2" fmla="*/ 508035 h 508035"/>
                <a:gd name="connsiteX3" fmla="*/ 67579 w 481248"/>
                <a:gd name="connsiteY3" fmla="*/ 508035 h 508035"/>
                <a:gd name="connsiteX4" fmla="*/ 0 w 481248"/>
                <a:gd name="connsiteY4" fmla="*/ 440456 h 508035"/>
                <a:gd name="connsiteX5" fmla="*/ 0 w 481248"/>
                <a:gd name="connsiteY5" fmla="*/ 0 h 50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248" h="508035">
                  <a:moveTo>
                    <a:pt x="0" y="0"/>
                  </a:moveTo>
                  <a:lnTo>
                    <a:pt x="481248" y="481248"/>
                  </a:lnTo>
                  <a:lnTo>
                    <a:pt x="481248" y="508035"/>
                  </a:lnTo>
                  <a:lnTo>
                    <a:pt x="67579" y="508035"/>
                  </a:lnTo>
                  <a:cubicBezTo>
                    <a:pt x="30256" y="508035"/>
                    <a:pt x="0" y="477779"/>
                    <a:pt x="0" y="4404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5546" name="组合 15"/>
          <p:cNvGrpSpPr>
            <a:grpSpLocks/>
          </p:cNvGrpSpPr>
          <p:nvPr/>
        </p:nvGrpSpPr>
        <p:grpSpPr bwMode="auto">
          <a:xfrm>
            <a:off x="6905625" y="1735138"/>
            <a:ext cx="1565275" cy="1952625"/>
            <a:chOff x="4358528" y="765313"/>
            <a:chExt cx="2087218" cy="2604052"/>
          </a:xfrm>
        </p:grpSpPr>
        <p:sp>
          <p:nvSpPr>
            <p:cNvPr id="17" name="任意多边形 16">
              <a:extLst>
                <a:ext uri="{FF2B5EF4-FFF2-40B4-BE49-F238E27FC236}">
                  <a16:creationId xmlns:a16="http://schemas.microsoft.com/office/drawing/2014/main" xmlns="" id="{0B0B816D-3E81-49E5-83A7-316B36593056}"/>
                </a:ext>
              </a:extLst>
            </p:cNvPr>
            <p:cNvSpPr/>
            <p:nvPr/>
          </p:nvSpPr>
          <p:spPr>
            <a:xfrm>
              <a:off x="4358528" y="765313"/>
              <a:ext cx="2087218" cy="2604052"/>
            </a:xfrm>
            <a:custGeom>
              <a:avLst/>
              <a:gdLst>
                <a:gd name="connsiteX0" fmla="*/ 79794 w 2087218"/>
                <a:gd name="connsiteY0" fmla="*/ 0 h 2604052"/>
                <a:gd name="connsiteX1" fmla="*/ 1604608 w 2087218"/>
                <a:gd name="connsiteY1" fmla="*/ 0 h 2604052"/>
                <a:gd name="connsiteX2" fmla="*/ 1605970 w 2087218"/>
                <a:gd name="connsiteY2" fmla="*/ 1362 h 2604052"/>
                <a:gd name="connsiteX3" fmla="*/ 1605970 w 2087218"/>
                <a:gd name="connsiteY3" fmla="*/ 1363 h 2604052"/>
                <a:gd name="connsiteX4" fmla="*/ 2087218 w 2087218"/>
                <a:gd name="connsiteY4" fmla="*/ 482611 h 2604052"/>
                <a:gd name="connsiteX5" fmla="*/ 2087218 w 2087218"/>
                <a:gd name="connsiteY5" fmla="*/ 509397 h 2604052"/>
                <a:gd name="connsiteX6" fmla="*/ 2087218 w 2087218"/>
                <a:gd name="connsiteY6" fmla="*/ 509398 h 2604052"/>
                <a:gd name="connsiteX7" fmla="*/ 2087218 w 2087218"/>
                <a:gd name="connsiteY7" fmla="*/ 2524258 h 2604052"/>
                <a:gd name="connsiteX8" fmla="*/ 2007424 w 2087218"/>
                <a:gd name="connsiteY8" fmla="*/ 2604052 h 2604052"/>
                <a:gd name="connsiteX9" fmla="*/ 79794 w 2087218"/>
                <a:gd name="connsiteY9" fmla="*/ 2604052 h 2604052"/>
                <a:gd name="connsiteX10" fmla="*/ 0 w 2087218"/>
                <a:gd name="connsiteY10" fmla="*/ 2524258 h 2604052"/>
                <a:gd name="connsiteX11" fmla="*/ 0 w 2087218"/>
                <a:gd name="connsiteY11" fmla="*/ 79794 h 2604052"/>
                <a:gd name="connsiteX12" fmla="*/ 79794 w 2087218"/>
                <a:gd name="connsiteY12" fmla="*/ 0 h 260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7218" h="2604052">
                  <a:moveTo>
                    <a:pt x="79794" y="0"/>
                  </a:moveTo>
                  <a:lnTo>
                    <a:pt x="1604608" y="0"/>
                  </a:lnTo>
                  <a:lnTo>
                    <a:pt x="1605970" y="1362"/>
                  </a:lnTo>
                  <a:lnTo>
                    <a:pt x="1605970" y="1363"/>
                  </a:lnTo>
                  <a:lnTo>
                    <a:pt x="2087218" y="482611"/>
                  </a:lnTo>
                  <a:lnTo>
                    <a:pt x="2087218" y="509397"/>
                  </a:lnTo>
                  <a:lnTo>
                    <a:pt x="2087218" y="509398"/>
                  </a:lnTo>
                  <a:lnTo>
                    <a:pt x="2087218" y="2524258"/>
                  </a:lnTo>
                  <a:cubicBezTo>
                    <a:pt x="2087218" y="2568327"/>
                    <a:pt x="2051493" y="2604052"/>
                    <a:pt x="2007424" y="2604052"/>
                  </a:cubicBezTo>
                  <a:lnTo>
                    <a:pt x="79794" y="2604052"/>
                  </a:lnTo>
                  <a:cubicBezTo>
                    <a:pt x="35725" y="2604052"/>
                    <a:pt x="0" y="2568327"/>
                    <a:pt x="0" y="2524258"/>
                  </a:cubicBezTo>
                  <a:lnTo>
                    <a:pt x="0" y="79794"/>
                  </a:lnTo>
                  <a:cubicBezTo>
                    <a:pt x="0" y="35725"/>
                    <a:pt x="35725" y="0"/>
                    <a:pt x="79794" y="0"/>
                  </a:cubicBezTo>
                  <a:close/>
                </a:path>
              </a:pathLst>
            </a:custGeom>
            <a:solidFill>
              <a:srgbClr val="F26D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8" name="任意多边形 17">
              <a:extLst>
                <a:ext uri="{FF2B5EF4-FFF2-40B4-BE49-F238E27FC236}">
                  <a16:creationId xmlns:a16="http://schemas.microsoft.com/office/drawing/2014/main" xmlns="" id="{248BD3E0-9829-46C4-967C-2A8E17D7515F}"/>
                </a:ext>
              </a:extLst>
            </p:cNvPr>
            <p:cNvSpPr/>
            <p:nvPr/>
          </p:nvSpPr>
          <p:spPr>
            <a:xfrm>
              <a:off x="5965221" y="767429"/>
              <a:ext cx="480525" cy="508108"/>
            </a:xfrm>
            <a:custGeom>
              <a:avLst/>
              <a:gdLst>
                <a:gd name="connsiteX0" fmla="*/ 0 w 481248"/>
                <a:gd name="connsiteY0" fmla="*/ 0 h 508035"/>
                <a:gd name="connsiteX1" fmla="*/ 481248 w 481248"/>
                <a:gd name="connsiteY1" fmla="*/ 481248 h 508035"/>
                <a:gd name="connsiteX2" fmla="*/ 481248 w 481248"/>
                <a:gd name="connsiteY2" fmla="*/ 508035 h 508035"/>
                <a:gd name="connsiteX3" fmla="*/ 67579 w 481248"/>
                <a:gd name="connsiteY3" fmla="*/ 508035 h 508035"/>
                <a:gd name="connsiteX4" fmla="*/ 0 w 481248"/>
                <a:gd name="connsiteY4" fmla="*/ 440456 h 508035"/>
                <a:gd name="connsiteX5" fmla="*/ 0 w 481248"/>
                <a:gd name="connsiteY5" fmla="*/ 0 h 50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248" h="508035">
                  <a:moveTo>
                    <a:pt x="0" y="0"/>
                  </a:moveTo>
                  <a:lnTo>
                    <a:pt x="481248" y="481248"/>
                  </a:lnTo>
                  <a:lnTo>
                    <a:pt x="481248" y="508035"/>
                  </a:lnTo>
                  <a:lnTo>
                    <a:pt x="67579" y="508035"/>
                  </a:lnTo>
                  <a:cubicBezTo>
                    <a:pt x="30256" y="508035"/>
                    <a:pt x="0" y="477779"/>
                    <a:pt x="0" y="4404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65547" name="文本框 18"/>
          <p:cNvSpPr txBox="1">
            <a:spLocks noChangeArrowheads="1"/>
          </p:cNvSpPr>
          <p:nvPr/>
        </p:nvSpPr>
        <p:spPr bwMode="auto">
          <a:xfrm>
            <a:off x="766763" y="2884488"/>
            <a:ext cx="1376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  <p:sp>
        <p:nvSpPr>
          <p:cNvPr id="65548" name="文本框 19"/>
          <p:cNvSpPr txBox="1">
            <a:spLocks noChangeArrowheads="1"/>
          </p:cNvSpPr>
          <p:nvPr/>
        </p:nvSpPr>
        <p:spPr bwMode="auto">
          <a:xfrm>
            <a:off x="2844800" y="2884488"/>
            <a:ext cx="13763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  <p:sp>
        <p:nvSpPr>
          <p:cNvPr id="65549" name="文本框 20"/>
          <p:cNvSpPr txBox="1">
            <a:spLocks noChangeArrowheads="1"/>
          </p:cNvSpPr>
          <p:nvPr/>
        </p:nvSpPr>
        <p:spPr bwMode="auto">
          <a:xfrm>
            <a:off x="4922838" y="2884488"/>
            <a:ext cx="1376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  <p:sp>
        <p:nvSpPr>
          <p:cNvPr id="65550" name="文本框 21"/>
          <p:cNvSpPr txBox="1">
            <a:spLocks noChangeArrowheads="1"/>
          </p:cNvSpPr>
          <p:nvPr/>
        </p:nvSpPr>
        <p:spPr bwMode="auto">
          <a:xfrm>
            <a:off x="7000875" y="2884488"/>
            <a:ext cx="13763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  <p:sp>
        <p:nvSpPr>
          <p:cNvPr id="23" name="Freeform 285">
            <a:extLst>
              <a:ext uri="{FF2B5EF4-FFF2-40B4-BE49-F238E27FC236}">
                <a16:creationId xmlns:a16="http://schemas.microsoft.com/office/drawing/2014/main" xmlns="" id="{5860A6EF-282F-45D6-8F87-5EA7F43D1E37}"/>
              </a:ext>
            </a:extLst>
          </p:cNvPr>
          <p:cNvSpPr>
            <a:spLocks noEditPoints="1"/>
          </p:cNvSpPr>
          <p:nvPr/>
        </p:nvSpPr>
        <p:spPr bwMode="auto">
          <a:xfrm>
            <a:off x="1093788" y="2051050"/>
            <a:ext cx="722312" cy="731838"/>
          </a:xfrm>
          <a:custGeom>
            <a:avLst/>
            <a:gdLst>
              <a:gd name="T0" fmla="*/ 101 w 201"/>
              <a:gd name="T1" fmla="*/ 60 h 203"/>
              <a:gd name="T2" fmla="*/ 58 w 201"/>
              <a:gd name="T3" fmla="*/ 103 h 203"/>
              <a:gd name="T4" fmla="*/ 101 w 201"/>
              <a:gd name="T5" fmla="*/ 147 h 203"/>
              <a:gd name="T6" fmla="*/ 144 w 201"/>
              <a:gd name="T7" fmla="*/ 103 h 203"/>
              <a:gd name="T8" fmla="*/ 101 w 201"/>
              <a:gd name="T9" fmla="*/ 60 h 203"/>
              <a:gd name="T10" fmla="*/ 180 w 201"/>
              <a:gd name="T11" fmla="*/ 101 h 203"/>
              <a:gd name="T12" fmla="*/ 180 w 201"/>
              <a:gd name="T13" fmla="*/ 95 h 203"/>
              <a:gd name="T14" fmla="*/ 201 w 201"/>
              <a:gd name="T15" fmla="*/ 90 h 203"/>
              <a:gd name="T16" fmla="*/ 193 w 201"/>
              <a:gd name="T17" fmla="*/ 61 h 203"/>
              <a:gd name="T18" fmla="*/ 172 w 201"/>
              <a:gd name="T19" fmla="*/ 67 h 203"/>
              <a:gd name="T20" fmla="*/ 162 w 201"/>
              <a:gd name="T21" fmla="*/ 51 h 203"/>
              <a:gd name="T22" fmla="*/ 176 w 201"/>
              <a:gd name="T23" fmla="*/ 34 h 203"/>
              <a:gd name="T24" fmla="*/ 153 w 201"/>
              <a:gd name="T25" fmla="*/ 15 h 203"/>
              <a:gd name="T26" fmla="*/ 139 w 201"/>
              <a:gd name="T27" fmla="*/ 32 h 203"/>
              <a:gd name="T28" fmla="*/ 115 w 201"/>
              <a:gd name="T29" fmla="*/ 23 h 203"/>
              <a:gd name="T30" fmla="*/ 115 w 201"/>
              <a:gd name="T31" fmla="*/ 1 h 203"/>
              <a:gd name="T32" fmla="*/ 101 w 201"/>
              <a:gd name="T33" fmla="*/ 0 h 203"/>
              <a:gd name="T34" fmla="*/ 86 w 201"/>
              <a:gd name="T35" fmla="*/ 1 h 203"/>
              <a:gd name="T36" fmla="*/ 86 w 201"/>
              <a:gd name="T37" fmla="*/ 23 h 203"/>
              <a:gd name="T38" fmla="*/ 68 w 201"/>
              <a:gd name="T39" fmla="*/ 29 h 203"/>
              <a:gd name="T40" fmla="*/ 55 w 201"/>
              <a:gd name="T41" fmla="*/ 11 h 203"/>
              <a:gd name="T42" fmla="*/ 31 w 201"/>
              <a:gd name="T43" fmla="*/ 28 h 203"/>
              <a:gd name="T44" fmla="*/ 43 w 201"/>
              <a:gd name="T45" fmla="*/ 46 h 203"/>
              <a:gd name="T46" fmla="*/ 32 w 201"/>
              <a:gd name="T47" fmla="*/ 60 h 203"/>
              <a:gd name="T48" fmla="*/ 12 w 201"/>
              <a:gd name="T49" fmla="*/ 53 h 203"/>
              <a:gd name="T50" fmla="*/ 1 w 201"/>
              <a:gd name="T51" fmla="*/ 81 h 203"/>
              <a:gd name="T52" fmla="*/ 22 w 201"/>
              <a:gd name="T53" fmla="*/ 88 h 203"/>
              <a:gd name="T54" fmla="*/ 21 w 201"/>
              <a:gd name="T55" fmla="*/ 101 h 203"/>
              <a:gd name="T56" fmla="*/ 21 w 201"/>
              <a:gd name="T57" fmla="*/ 107 h 203"/>
              <a:gd name="T58" fmla="*/ 0 w 201"/>
              <a:gd name="T59" fmla="*/ 113 h 203"/>
              <a:gd name="T60" fmla="*/ 7 w 201"/>
              <a:gd name="T61" fmla="*/ 142 h 203"/>
              <a:gd name="T62" fmla="*/ 28 w 201"/>
              <a:gd name="T63" fmla="*/ 136 h 203"/>
              <a:gd name="T64" fmla="*/ 39 w 201"/>
              <a:gd name="T65" fmla="*/ 152 h 203"/>
              <a:gd name="T66" fmla="*/ 25 w 201"/>
              <a:gd name="T67" fmla="*/ 169 h 203"/>
              <a:gd name="T68" fmla="*/ 47 w 201"/>
              <a:gd name="T69" fmla="*/ 188 h 203"/>
              <a:gd name="T70" fmla="*/ 61 w 201"/>
              <a:gd name="T71" fmla="*/ 171 h 203"/>
              <a:gd name="T72" fmla="*/ 86 w 201"/>
              <a:gd name="T73" fmla="*/ 180 h 203"/>
              <a:gd name="T74" fmla="*/ 86 w 201"/>
              <a:gd name="T75" fmla="*/ 202 h 203"/>
              <a:gd name="T76" fmla="*/ 101 w 201"/>
              <a:gd name="T77" fmla="*/ 203 h 203"/>
              <a:gd name="T78" fmla="*/ 115 w 201"/>
              <a:gd name="T79" fmla="*/ 202 h 203"/>
              <a:gd name="T80" fmla="*/ 115 w 201"/>
              <a:gd name="T81" fmla="*/ 180 h 203"/>
              <a:gd name="T82" fmla="*/ 134 w 201"/>
              <a:gd name="T83" fmla="*/ 174 h 203"/>
              <a:gd name="T84" fmla="*/ 146 w 201"/>
              <a:gd name="T85" fmla="*/ 192 h 203"/>
              <a:gd name="T86" fmla="*/ 170 w 201"/>
              <a:gd name="T87" fmla="*/ 175 h 203"/>
              <a:gd name="T88" fmla="*/ 158 w 201"/>
              <a:gd name="T89" fmla="*/ 157 h 203"/>
              <a:gd name="T90" fmla="*/ 169 w 201"/>
              <a:gd name="T91" fmla="*/ 142 h 203"/>
              <a:gd name="T92" fmla="*/ 190 w 201"/>
              <a:gd name="T93" fmla="*/ 150 h 203"/>
              <a:gd name="T94" fmla="*/ 200 w 201"/>
              <a:gd name="T95" fmla="*/ 121 h 203"/>
              <a:gd name="T96" fmla="*/ 179 w 201"/>
              <a:gd name="T97" fmla="*/ 114 h 203"/>
              <a:gd name="T98" fmla="*/ 180 w 201"/>
              <a:gd name="T99" fmla="*/ 101 h 203"/>
              <a:gd name="T100" fmla="*/ 101 w 201"/>
              <a:gd name="T101" fmla="*/ 158 h 203"/>
              <a:gd name="T102" fmla="*/ 47 w 201"/>
              <a:gd name="T103" fmla="*/ 103 h 203"/>
              <a:gd name="T104" fmla="*/ 101 w 201"/>
              <a:gd name="T105" fmla="*/ 49 h 203"/>
              <a:gd name="T106" fmla="*/ 155 w 201"/>
              <a:gd name="T107" fmla="*/ 103 h 203"/>
              <a:gd name="T108" fmla="*/ 101 w 201"/>
              <a:gd name="T109" fmla="*/ 15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1" h="203">
                <a:moveTo>
                  <a:pt x="101" y="60"/>
                </a:moveTo>
                <a:cubicBezTo>
                  <a:pt x="77" y="60"/>
                  <a:pt x="58" y="80"/>
                  <a:pt x="58" y="103"/>
                </a:cubicBezTo>
                <a:cubicBezTo>
                  <a:pt x="58" y="127"/>
                  <a:pt x="77" y="147"/>
                  <a:pt x="101" y="147"/>
                </a:cubicBezTo>
                <a:cubicBezTo>
                  <a:pt x="125" y="147"/>
                  <a:pt x="144" y="127"/>
                  <a:pt x="144" y="103"/>
                </a:cubicBezTo>
                <a:cubicBezTo>
                  <a:pt x="144" y="80"/>
                  <a:pt x="125" y="60"/>
                  <a:pt x="101" y="60"/>
                </a:cubicBezTo>
                <a:close/>
                <a:moveTo>
                  <a:pt x="180" y="101"/>
                </a:moveTo>
                <a:cubicBezTo>
                  <a:pt x="180" y="99"/>
                  <a:pt x="180" y="97"/>
                  <a:pt x="180" y="95"/>
                </a:cubicBezTo>
                <a:cubicBezTo>
                  <a:pt x="201" y="90"/>
                  <a:pt x="201" y="90"/>
                  <a:pt x="201" y="90"/>
                </a:cubicBezTo>
                <a:cubicBezTo>
                  <a:pt x="200" y="80"/>
                  <a:pt x="197" y="70"/>
                  <a:pt x="193" y="61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0" y="61"/>
                  <a:pt x="166" y="56"/>
                  <a:pt x="162" y="51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0" y="27"/>
                  <a:pt x="162" y="20"/>
                  <a:pt x="153" y="15"/>
                </a:cubicBezTo>
                <a:cubicBezTo>
                  <a:pt x="139" y="32"/>
                  <a:pt x="139" y="32"/>
                  <a:pt x="139" y="32"/>
                </a:cubicBezTo>
                <a:cubicBezTo>
                  <a:pt x="132" y="28"/>
                  <a:pt x="124" y="25"/>
                  <a:pt x="115" y="23"/>
                </a:cubicBezTo>
                <a:cubicBezTo>
                  <a:pt x="115" y="1"/>
                  <a:pt x="115" y="1"/>
                  <a:pt x="115" y="1"/>
                </a:cubicBezTo>
                <a:cubicBezTo>
                  <a:pt x="111" y="1"/>
                  <a:pt x="106" y="0"/>
                  <a:pt x="101" y="0"/>
                </a:cubicBezTo>
                <a:cubicBezTo>
                  <a:pt x="95" y="0"/>
                  <a:pt x="91" y="1"/>
                  <a:pt x="86" y="1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4"/>
                  <a:pt x="73" y="26"/>
                  <a:pt x="68" y="29"/>
                </a:cubicBezTo>
                <a:cubicBezTo>
                  <a:pt x="55" y="11"/>
                  <a:pt x="55" y="11"/>
                  <a:pt x="55" y="11"/>
                </a:cubicBezTo>
                <a:cubicBezTo>
                  <a:pt x="46" y="15"/>
                  <a:pt x="38" y="21"/>
                  <a:pt x="31" y="28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50"/>
                  <a:pt x="35" y="55"/>
                  <a:pt x="32" y="60"/>
                </a:cubicBezTo>
                <a:cubicBezTo>
                  <a:pt x="12" y="53"/>
                  <a:pt x="12" y="53"/>
                  <a:pt x="12" y="53"/>
                </a:cubicBezTo>
                <a:cubicBezTo>
                  <a:pt x="7" y="62"/>
                  <a:pt x="3" y="71"/>
                  <a:pt x="1" y="81"/>
                </a:cubicBezTo>
                <a:cubicBezTo>
                  <a:pt x="22" y="88"/>
                  <a:pt x="22" y="88"/>
                  <a:pt x="22" y="88"/>
                </a:cubicBezTo>
                <a:cubicBezTo>
                  <a:pt x="21" y="93"/>
                  <a:pt x="21" y="97"/>
                  <a:pt x="21" y="101"/>
                </a:cubicBezTo>
                <a:cubicBezTo>
                  <a:pt x="21" y="103"/>
                  <a:pt x="21" y="105"/>
                  <a:pt x="21" y="107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23"/>
                  <a:pt x="4" y="133"/>
                  <a:pt x="7" y="142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1" y="142"/>
                  <a:pt x="35" y="147"/>
                  <a:pt x="39" y="15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31" y="176"/>
                  <a:pt x="39" y="182"/>
                  <a:pt x="47" y="188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69" y="175"/>
                  <a:pt x="77" y="178"/>
                  <a:pt x="86" y="180"/>
                </a:cubicBezTo>
                <a:cubicBezTo>
                  <a:pt x="86" y="202"/>
                  <a:pt x="86" y="202"/>
                  <a:pt x="86" y="202"/>
                </a:cubicBezTo>
                <a:cubicBezTo>
                  <a:pt x="91" y="202"/>
                  <a:pt x="95" y="203"/>
                  <a:pt x="101" y="203"/>
                </a:cubicBezTo>
                <a:cubicBezTo>
                  <a:pt x="106" y="203"/>
                  <a:pt x="111" y="202"/>
                  <a:pt x="115" y="202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22" y="179"/>
                  <a:pt x="128" y="177"/>
                  <a:pt x="134" y="174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88"/>
                  <a:pt x="163" y="182"/>
                  <a:pt x="170" y="17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62" y="153"/>
                  <a:pt x="166" y="148"/>
                  <a:pt x="169" y="142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94" y="141"/>
                  <a:pt x="198" y="131"/>
                  <a:pt x="200" y="121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80" y="110"/>
                  <a:pt x="180" y="106"/>
                  <a:pt x="180" y="101"/>
                </a:cubicBezTo>
                <a:close/>
                <a:moveTo>
                  <a:pt x="101" y="158"/>
                </a:moveTo>
                <a:cubicBezTo>
                  <a:pt x="71" y="158"/>
                  <a:pt x="47" y="133"/>
                  <a:pt x="47" y="103"/>
                </a:cubicBezTo>
                <a:cubicBezTo>
                  <a:pt x="47" y="73"/>
                  <a:pt x="71" y="49"/>
                  <a:pt x="101" y="49"/>
                </a:cubicBezTo>
                <a:cubicBezTo>
                  <a:pt x="131" y="49"/>
                  <a:pt x="155" y="73"/>
                  <a:pt x="155" y="103"/>
                </a:cubicBezTo>
                <a:cubicBezTo>
                  <a:pt x="155" y="133"/>
                  <a:pt x="131" y="158"/>
                  <a:pt x="101" y="1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xmlns="" id="{FEB0C74A-4D5E-4471-9EF7-9464621AECDD}"/>
              </a:ext>
            </a:extLst>
          </p:cNvPr>
          <p:cNvSpPr>
            <a:spLocks noEditPoints="1"/>
          </p:cNvSpPr>
          <p:nvPr/>
        </p:nvSpPr>
        <p:spPr bwMode="auto">
          <a:xfrm>
            <a:off x="5226050" y="2078038"/>
            <a:ext cx="720725" cy="677862"/>
          </a:xfrm>
          <a:custGeom>
            <a:avLst/>
            <a:gdLst>
              <a:gd name="T0" fmla="*/ 401 w 415"/>
              <a:gd name="T1" fmla="*/ 70 h 390"/>
              <a:gd name="T2" fmla="*/ 102 w 415"/>
              <a:gd name="T3" fmla="*/ 70 h 390"/>
              <a:gd name="T4" fmla="*/ 82 w 415"/>
              <a:gd name="T5" fmla="*/ 27 h 390"/>
              <a:gd name="T6" fmla="*/ 3 w 415"/>
              <a:gd name="T7" fmla="*/ 10 h 390"/>
              <a:gd name="T8" fmla="*/ 66 w 415"/>
              <a:gd name="T9" fmla="*/ 49 h 390"/>
              <a:gd name="T10" fmla="*/ 128 w 415"/>
              <a:gd name="T11" fmla="*/ 254 h 390"/>
              <a:gd name="T12" fmla="*/ 110 w 415"/>
              <a:gd name="T13" fmla="*/ 319 h 390"/>
              <a:gd name="T14" fmla="*/ 129 w 415"/>
              <a:gd name="T15" fmla="*/ 324 h 390"/>
              <a:gd name="T16" fmla="*/ 159 w 415"/>
              <a:gd name="T17" fmla="*/ 390 h 390"/>
              <a:gd name="T18" fmla="*/ 188 w 415"/>
              <a:gd name="T19" fmla="*/ 324 h 390"/>
              <a:gd name="T20" fmla="*/ 265 w 415"/>
              <a:gd name="T21" fmla="*/ 351 h 390"/>
              <a:gd name="T22" fmla="*/ 344 w 415"/>
              <a:gd name="T23" fmla="*/ 351 h 390"/>
              <a:gd name="T24" fmla="*/ 346 w 415"/>
              <a:gd name="T25" fmla="*/ 324 h 390"/>
              <a:gd name="T26" fmla="*/ 346 w 415"/>
              <a:gd name="T27" fmla="*/ 302 h 390"/>
              <a:gd name="T28" fmla="*/ 147 w 415"/>
              <a:gd name="T29" fmla="*/ 268 h 390"/>
              <a:gd name="T30" fmla="*/ 346 w 415"/>
              <a:gd name="T31" fmla="*/ 269 h 390"/>
              <a:gd name="T32" fmla="*/ 414 w 415"/>
              <a:gd name="T33" fmla="*/ 87 h 390"/>
              <a:gd name="T34" fmla="*/ 159 w 415"/>
              <a:gd name="T35" fmla="*/ 368 h 390"/>
              <a:gd name="T36" fmla="*/ 159 w 415"/>
              <a:gd name="T37" fmla="*/ 333 h 390"/>
              <a:gd name="T38" fmla="*/ 159 w 415"/>
              <a:gd name="T39" fmla="*/ 368 h 390"/>
              <a:gd name="T40" fmla="*/ 287 w 415"/>
              <a:gd name="T41" fmla="*/ 351 h 390"/>
              <a:gd name="T42" fmla="*/ 322 w 415"/>
              <a:gd name="T43" fmla="*/ 351 h 390"/>
              <a:gd name="T44" fmla="*/ 374 w 415"/>
              <a:gd name="T45" fmla="*/ 126 h 390"/>
              <a:gd name="T46" fmla="*/ 306 w 415"/>
              <a:gd name="T47" fmla="*/ 97 h 390"/>
              <a:gd name="T48" fmla="*/ 374 w 415"/>
              <a:gd name="T49" fmla="*/ 126 h 390"/>
              <a:gd name="T50" fmla="*/ 306 w 415"/>
              <a:gd name="T51" fmla="*/ 187 h 390"/>
              <a:gd name="T52" fmla="*/ 365 w 415"/>
              <a:gd name="T53" fmla="*/ 153 h 390"/>
              <a:gd name="T54" fmla="*/ 219 w 415"/>
              <a:gd name="T55" fmla="*/ 153 h 390"/>
              <a:gd name="T56" fmla="*/ 280 w 415"/>
              <a:gd name="T57" fmla="*/ 187 h 390"/>
              <a:gd name="T58" fmla="*/ 219 w 415"/>
              <a:gd name="T59" fmla="*/ 153 h 390"/>
              <a:gd name="T60" fmla="*/ 219 w 415"/>
              <a:gd name="T61" fmla="*/ 242 h 390"/>
              <a:gd name="T62" fmla="*/ 280 w 415"/>
              <a:gd name="T63" fmla="*/ 214 h 390"/>
              <a:gd name="T64" fmla="*/ 130 w 415"/>
              <a:gd name="T65" fmla="*/ 153 h 390"/>
              <a:gd name="T66" fmla="*/ 192 w 415"/>
              <a:gd name="T67" fmla="*/ 187 h 390"/>
              <a:gd name="T68" fmla="*/ 130 w 415"/>
              <a:gd name="T69" fmla="*/ 153 h 390"/>
              <a:gd name="T70" fmla="*/ 280 w 415"/>
              <a:gd name="T71" fmla="*/ 97 h 390"/>
              <a:gd name="T72" fmla="*/ 219 w 415"/>
              <a:gd name="T73" fmla="*/ 126 h 390"/>
              <a:gd name="T74" fmla="*/ 192 w 415"/>
              <a:gd name="T75" fmla="*/ 97 h 390"/>
              <a:gd name="T76" fmla="*/ 121 w 415"/>
              <a:gd name="T77" fmla="*/ 126 h 390"/>
              <a:gd name="T78" fmla="*/ 192 w 415"/>
              <a:gd name="T79" fmla="*/ 97 h 390"/>
              <a:gd name="T80" fmla="*/ 192 w 415"/>
              <a:gd name="T81" fmla="*/ 214 h 390"/>
              <a:gd name="T82" fmla="*/ 161 w 415"/>
              <a:gd name="T83" fmla="*/ 242 h 390"/>
              <a:gd name="T84" fmla="*/ 306 w 415"/>
              <a:gd name="T85" fmla="*/ 242 h 390"/>
              <a:gd name="T86" fmla="*/ 346 w 415"/>
              <a:gd name="T87" fmla="*/ 214 h 390"/>
              <a:gd name="T88" fmla="*/ 306 w 415"/>
              <a:gd name="T89" fmla="*/ 24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5" h="390">
                <a:moveTo>
                  <a:pt x="412" y="76"/>
                </a:moveTo>
                <a:cubicBezTo>
                  <a:pt x="410" y="72"/>
                  <a:pt x="406" y="70"/>
                  <a:pt x="401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03" y="70"/>
                  <a:pt x="102" y="70"/>
                  <a:pt x="102" y="70"/>
                </a:cubicBezTo>
                <a:cubicBezTo>
                  <a:pt x="89" y="35"/>
                  <a:pt x="89" y="35"/>
                  <a:pt x="89" y="35"/>
                </a:cubicBezTo>
                <a:cubicBezTo>
                  <a:pt x="88" y="31"/>
                  <a:pt x="85" y="28"/>
                  <a:pt x="82" y="27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0"/>
                  <a:pt x="5" y="3"/>
                  <a:pt x="3" y="10"/>
                </a:cubicBezTo>
                <a:cubicBezTo>
                  <a:pt x="0" y="17"/>
                  <a:pt x="3" y="25"/>
                  <a:pt x="10" y="27"/>
                </a:cubicBezTo>
                <a:cubicBezTo>
                  <a:pt x="66" y="49"/>
                  <a:pt x="66" y="49"/>
                  <a:pt x="66" y="49"/>
                </a:cubicBezTo>
                <a:cubicBezTo>
                  <a:pt x="135" y="247"/>
                  <a:pt x="135" y="247"/>
                  <a:pt x="135" y="247"/>
                </a:cubicBezTo>
                <a:cubicBezTo>
                  <a:pt x="132" y="248"/>
                  <a:pt x="130" y="251"/>
                  <a:pt x="128" y="254"/>
                </a:cubicBezTo>
                <a:cubicBezTo>
                  <a:pt x="109" y="309"/>
                  <a:pt x="109" y="309"/>
                  <a:pt x="109" y="309"/>
                </a:cubicBezTo>
                <a:cubicBezTo>
                  <a:pt x="107" y="313"/>
                  <a:pt x="108" y="316"/>
                  <a:pt x="110" y="319"/>
                </a:cubicBezTo>
                <a:cubicBezTo>
                  <a:pt x="112" y="322"/>
                  <a:pt x="115" y="324"/>
                  <a:pt x="119" y="324"/>
                </a:cubicBezTo>
                <a:cubicBezTo>
                  <a:pt x="129" y="324"/>
                  <a:pt x="129" y="324"/>
                  <a:pt x="129" y="324"/>
                </a:cubicBezTo>
                <a:cubicBezTo>
                  <a:pt x="123" y="331"/>
                  <a:pt x="119" y="340"/>
                  <a:pt x="119" y="351"/>
                </a:cubicBezTo>
                <a:cubicBezTo>
                  <a:pt x="119" y="372"/>
                  <a:pt x="137" y="390"/>
                  <a:pt x="159" y="390"/>
                </a:cubicBezTo>
                <a:cubicBezTo>
                  <a:pt x="181" y="390"/>
                  <a:pt x="198" y="372"/>
                  <a:pt x="198" y="351"/>
                </a:cubicBezTo>
                <a:cubicBezTo>
                  <a:pt x="198" y="340"/>
                  <a:pt x="194" y="331"/>
                  <a:pt x="188" y="324"/>
                </a:cubicBezTo>
                <a:cubicBezTo>
                  <a:pt x="275" y="324"/>
                  <a:pt x="275" y="324"/>
                  <a:pt x="275" y="324"/>
                </a:cubicBezTo>
                <a:cubicBezTo>
                  <a:pt x="268" y="331"/>
                  <a:pt x="265" y="340"/>
                  <a:pt x="265" y="351"/>
                </a:cubicBezTo>
                <a:cubicBezTo>
                  <a:pt x="265" y="372"/>
                  <a:pt x="282" y="390"/>
                  <a:pt x="304" y="390"/>
                </a:cubicBezTo>
                <a:cubicBezTo>
                  <a:pt x="326" y="390"/>
                  <a:pt x="344" y="372"/>
                  <a:pt x="344" y="351"/>
                </a:cubicBezTo>
                <a:cubicBezTo>
                  <a:pt x="344" y="340"/>
                  <a:pt x="340" y="331"/>
                  <a:pt x="334" y="324"/>
                </a:cubicBezTo>
                <a:cubicBezTo>
                  <a:pt x="346" y="324"/>
                  <a:pt x="346" y="324"/>
                  <a:pt x="346" y="324"/>
                </a:cubicBezTo>
                <a:cubicBezTo>
                  <a:pt x="352" y="324"/>
                  <a:pt x="357" y="319"/>
                  <a:pt x="357" y="313"/>
                </a:cubicBezTo>
                <a:cubicBezTo>
                  <a:pt x="357" y="307"/>
                  <a:pt x="352" y="302"/>
                  <a:pt x="346" y="302"/>
                </a:cubicBezTo>
                <a:cubicBezTo>
                  <a:pt x="135" y="302"/>
                  <a:pt x="135" y="302"/>
                  <a:pt x="135" y="302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48" y="268"/>
                  <a:pt x="150" y="269"/>
                  <a:pt x="152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52" y="269"/>
                  <a:pt x="357" y="265"/>
                  <a:pt x="359" y="260"/>
                </a:cubicBezTo>
                <a:cubicBezTo>
                  <a:pt x="414" y="87"/>
                  <a:pt x="414" y="87"/>
                  <a:pt x="414" y="87"/>
                </a:cubicBezTo>
                <a:cubicBezTo>
                  <a:pt x="415" y="83"/>
                  <a:pt x="415" y="79"/>
                  <a:pt x="412" y="76"/>
                </a:cubicBezTo>
                <a:moveTo>
                  <a:pt x="159" y="368"/>
                </a:moveTo>
                <a:cubicBezTo>
                  <a:pt x="149" y="368"/>
                  <a:pt x="141" y="360"/>
                  <a:pt x="141" y="351"/>
                </a:cubicBezTo>
                <a:cubicBezTo>
                  <a:pt x="141" y="341"/>
                  <a:pt x="149" y="333"/>
                  <a:pt x="159" y="333"/>
                </a:cubicBezTo>
                <a:cubicBezTo>
                  <a:pt x="168" y="333"/>
                  <a:pt x="176" y="341"/>
                  <a:pt x="176" y="351"/>
                </a:cubicBezTo>
                <a:cubicBezTo>
                  <a:pt x="176" y="360"/>
                  <a:pt x="168" y="368"/>
                  <a:pt x="159" y="368"/>
                </a:cubicBezTo>
                <a:moveTo>
                  <a:pt x="304" y="368"/>
                </a:moveTo>
                <a:cubicBezTo>
                  <a:pt x="295" y="368"/>
                  <a:pt x="287" y="360"/>
                  <a:pt x="287" y="351"/>
                </a:cubicBezTo>
                <a:cubicBezTo>
                  <a:pt x="287" y="341"/>
                  <a:pt x="295" y="333"/>
                  <a:pt x="304" y="333"/>
                </a:cubicBezTo>
                <a:cubicBezTo>
                  <a:pt x="314" y="333"/>
                  <a:pt x="322" y="341"/>
                  <a:pt x="322" y="351"/>
                </a:cubicBezTo>
                <a:cubicBezTo>
                  <a:pt x="322" y="360"/>
                  <a:pt x="314" y="368"/>
                  <a:pt x="304" y="368"/>
                </a:cubicBezTo>
                <a:moveTo>
                  <a:pt x="374" y="126"/>
                </a:moveTo>
                <a:cubicBezTo>
                  <a:pt x="306" y="126"/>
                  <a:pt x="306" y="126"/>
                  <a:pt x="306" y="126"/>
                </a:cubicBezTo>
                <a:cubicBezTo>
                  <a:pt x="306" y="97"/>
                  <a:pt x="306" y="97"/>
                  <a:pt x="306" y="97"/>
                </a:cubicBezTo>
                <a:cubicBezTo>
                  <a:pt x="383" y="97"/>
                  <a:pt x="383" y="97"/>
                  <a:pt x="383" y="97"/>
                </a:cubicBezTo>
                <a:lnTo>
                  <a:pt x="374" y="126"/>
                </a:lnTo>
                <a:close/>
                <a:moveTo>
                  <a:pt x="354" y="187"/>
                </a:moveTo>
                <a:cubicBezTo>
                  <a:pt x="306" y="187"/>
                  <a:pt x="306" y="187"/>
                  <a:pt x="306" y="187"/>
                </a:cubicBezTo>
                <a:cubicBezTo>
                  <a:pt x="306" y="153"/>
                  <a:pt x="306" y="153"/>
                  <a:pt x="306" y="153"/>
                </a:cubicBezTo>
                <a:cubicBezTo>
                  <a:pt x="365" y="153"/>
                  <a:pt x="365" y="153"/>
                  <a:pt x="365" y="153"/>
                </a:cubicBezTo>
                <a:lnTo>
                  <a:pt x="354" y="187"/>
                </a:lnTo>
                <a:close/>
                <a:moveTo>
                  <a:pt x="219" y="153"/>
                </a:moveTo>
                <a:cubicBezTo>
                  <a:pt x="280" y="153"/>
                  <a:pt x="280" y="153"/>
                  <a:pt x="280" y="153"/>
                </a:cubicBezTo>
                <a:cubicBezTo>
                  <a:pt x="280" y="187"/>
                  <a:pt x="280" y="187"/>
                  <a:pt x="280" y="187"/>
                </a:cubicBezTo>
                <a:cubicBezTo>
                  <a:pt x="219" y="187"/>
                  <a:pt x="219" y="187"/>
                  <a:pt x="219" y="187"/>
                </a:cubicBezTo>
                <a:lnTo>
                  <a:pt x="219" y="153"/>
                </a:lnTo>
                <a:close/>
                <a:moveTo>
                  <a:pt x="280" y="242"/>
                </a:moveTo>
                <a:cubicBezTo>
                  <a:pt x="219" y="242"/>
                  <a:pt x="219" y="242"/>
                  <a:pt x="219" y="242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80" y="214"/>
                  <a:pt x="280" y="214"/>
                  <a:pt x="280" y="214"/>
                </a:cubicBezTo>
                <a:lnTo>
                  <a:pt x="280" y="242"/>
                </a:lnTo>
                <a:close/>
                <a:moveTo>
                  <a:pt x="130" y="153"/>
                </a:moveTo>
                <a:cubicBezTo>
                  <a:pt x="192" y="153"/>
                  <a:pt x="192" y="153"/>
                  <a:pt x="192" y="153"/>
                </a:cubicBezTo>
                <a:cubicBezTo>
                  <a:pt x="192" y="187"/>
                  <a:pt x="192" y="187"/>
                  <a:pt x="192" y="187"/>
                </a:cubicBezTo>
                <a:cubicBezTo>
                  <a:pt x="142" y="187"/>
                  <a:pt x="142" y="187"/>
                  <a:pt x="142" y="187"/>
                </a:cubicBezTo>
                <a:lnTo>
                  <a:pt x="130" y="153"/>
                </a:lnTo>
                <a:close/>
                <a:moveTo>
                  <a:pt x="219" y="97"/>
                </a:moveTo>
                <a:cubicBezTo>
                  <a:pt x="280" y="97"/>
                  <a:pt x="280" y="97"/>
                  <a:pt x="280" y="97"/>
                </a:cubicBezTo>
                <a:cubicBezTo>
                  <a:pt x="280" y="126"/>
                  <a:pt x="280" y="126"/>
                  <a:pt x="280" y="126"/>
                </a:cubicBezTo>
                <a:cubicBezTo>
                  <a:pt x="219" y="126"/>
                  <a:pt x="219" y="126"/>
                  <a:pt x="219" y="126"/>
                </a:cubicBezTo>
                <a:lnTo>
                  <a:pt x="219" y="97"/>
                </a:lnTo>
                <a:close/>
                <a:moveTo>
                  <a:pt x="192" y="97"/>
                </a:moveTo>
                <a:cubicBezTo>
                  <a:pt x="192" y="126"/>
                  <a:pt x="192" y="126"/>
                  <a:pt x="192" y="126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1" y="97"/>
                  <a:pt x="111" y="97"/>
                  <a:pt x="111" y="97"/>
                </a:cubicBezTo>
                <a:lnTo>
                  <a:pt x="192" y="97"/>
                </a:lnTo>
                <a:close/>
                <a:moveTo>
                  <a:pt x="151" y="214"/>
                </a:moveTo>
                <a:cubicBezTo>
                  <a:pt x="192" y="214"/>
                  <a:pt x="192" y="214"/>
                  <a:pt x="192" y="214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161" y="242"/>
                  <a:pt x="161" y="242"/>
                  <a:pt x="161" y="242"/>
                </a:cubicBezTo>
                <a:lnTo>
                  <a:pt x="151" y="214"/>
                </a:lnTo>
                <a:close/>
                <a:moveTo>
                  <a:pt x="306" y="242"/>
                </a:moveTo>
                <a:cubicBezTo>
                  <a:pt x="306" y="214"/>
                  <a:pt x="306" y="214"/>
                  <a:pt x="306" y="214"/>
                </a:cubicBezTo>
                <a:cubicBezTo>
                  <a:pt x="346" y="214"/>
                  <a:pt x="346" y="214"/>
                  <a:pt x="346" y="214"/>
                </a:cubicBezTo>
                <a:cubicBezTo>
                  <a:pt x="337" y="242"/>
                  <a:pt x="337" y="242"/>
                  <a:pt x="337" y="242"/>
                </a:cubicBezTo>
                <a:lnTo>
                  <a:pt x="306" y="2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25" name="Freeform 910">
            <a:extLst>
              <a:ext uri="{FF2B5EF4-FFF2-40B4-BE49-F238E27FC236}">
                <a16:creationId xmlns:a16="http://schemas.microsoft.com/office/drawing/2014/main" xmlns="" id="{C65705D7-12E1-4F1E-AF53-274686C1D21E}"/>
              </a:ext>
            </a:extLst>
          </p:cNvPr>
          <p:cNvSpPr>
            <a:spLocks/>
          </p:cNvSpPr>
          <p:nvPr/>
        </p:nvSpPr>
        <p:spPr bwMode="auto">
          <a:xfrm>
            <a:off x="3198813" y="2090738"/>
            <a:ext cx="646112" cy="652462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62CB334-DC7F-4FE9-B3F5-6276022CF159}"/>
              </a:ext>
            </a:extLst>
          </p:cNvPr>
          <p:cNvGrpSpPr>
            <a:grpSpLocks noChangeAspect="1"/>
          </p:cNvGrpSpPr>
          <p:nvPr/>
        </p:nvGrpSpPr>
        <p:grpSpPr>
          <a:xfrm>
            <a:off x="7329051" y="2143258"/>
            <a:ext cx="719648" cy="546904"/>
            <a:chOff x="10004425" y="1971676"/>
            <a:chExt cx="1593850" cy="1211262"/>
          </a:xfrm>
          <a:solidFill>
            <a:schemeClr val="bg1"/>
          </a:solidFill>
        </p:grpSpPr>
        <p:sp>
          <p:nvSpPr>
            <p:cNvPr id="27" name="Freeform 267">
              <a:extLst>
                <a:ext uri="{FF2B5EF4-FFF2-40B4-BE49-F238E27FC236}">
                  <a16:creationId xmlns:a16="http://schemas.microsoft.com/office/drawing/2014/main" xmlns="" id="{8C9F763B-BFD7-46BD-B745-60AFF62DC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8" name="Rectangle 268">
              <a:extLst>
                <a:ext uri="{FF2B5EF4-FFF2-40B4-BE49-F238E27FC236}">
                  <a16:creationId xmlns:a16="http://schemas.microsoft.com/office/drawing/2014/main" xmlns="" id="{46144D77-CC94-4803-8298-7F74E711E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9" name="Oval 269">
              <a:extLst>
                <a:ext uri="{FF2B5EF4-FFF2-40B4-BE49-F238E27FC236}">
                  <a16:creationId xmlns:a16="http://schemas.microsoft.com/office/drawing/2014/main" xmlns="" id="{FE72F8AB-0F5C-4597-92FF-5B3DDF4AC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0" name="Freeform 270">
              <a:extLst>
                <a:ext uri="{FF2B5EF4-FFF2-40B4-BE49-F238E27FC236}">
                  <a16:creationId xmlns:a16="http://schemas.microsoft.com/office/drawing/2014/main" xmlns="" id="{CB2BAFB4-741F-4DD0-AF4A-735BA3565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1" name="Freeform 271">
              <a:extLst>
                <a:ext uri="{FF2B5EF4-FFF2-40B4-BE49-F238E27FC236}">
                  <a16:creationId xmlns:a16="http://schemas.microsoft.com/office/drawing/2014/main" xmlns="" id="{D0BEB400-C66B-4DD3-ADD9-46AC09A4C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2" name="Freeform 272">
              <a:extLst>
                <a:ext uri="{FF2B5EF4-FFF2-40B4-BE49-F238E27FC236}">
                  <a16:creationId xmlns:a16="http://schemas.microsoft.com/office/drawing/2014/main" xmlns="" id="{FF5A004C-7F40-4CD2-A6DE-DD7CD9834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65555" name="文本框 32"/>
          <p:cNvSpPr txBox="1">
            <a:spLocks noChangeArrowheads="1"/>
          </p:cNvSpPr>
          <p:nvPr/>
        </p:nvSpPr>
        <p:spPr bwMode="auto">
          <a:xfrm>
            <a:off x="3105150" y="893763"/>
            <a:ext cx="293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5556" name="Rectangle 58"/>
          <p:cNvSpPr>
            <a:spLocks noChangeArrowheads="1"/>
          </p:cNvSpPr>
          <p:nvPr/>
        </p:nvSpPr>
        <p:spPr bwMode="auto">
          <a:xfrm>
            <a:off x="2709863" y="1209675"/>
            <a:ext cx="372427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  <a:spcBef>
                <a:spcPts val="450"/>
              </a:spcBef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单击此处添加副标题，感谢您选择了千库网作品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C28CE019-33D9-4858-B0E1-CE441495A543}"/>
              </a:ext>
            </a:extLst>
          </p:cNvPr>
          <p:cNvSpPr/>
          <p:nvPr/>
        </p:nvSpPr>
        <p:spPr>
          <a:xfrm>
            <a:off x="423863" y="1262063"/>
            <a:ext cx="1893887" cy="3114675"/>
          </a:xfrm>
          <a:prstGeom prst="roundRect">
            <a:avLst>
              <a:gd name="adj" fmla="val 561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" name="圆角矩形 3">
            <a:extLst>
              <a:ext uri="{FF2B5EF4-FFF2-40B4-BE49-F238E27FC236}">
                <a16:creationId xmlns:a16="http://schemas.microsoft.com/office/drawing/2014/main" xmlns="" id="{E8FFFB00-BA18-49C5-817A-A7BAEF70648E}"/>
              </a:ext>
            </a:extLst>
          </p:cNvPr>
          <p:cNvSpPr/>
          <p:nvPr/>
        </p:nvSpPr>
        <p:spPr>
          <a:xfrm>
            <a:off x="2557463" y="1262063"/>
            <a:ext cx="1893887" cy="3114675"/>
          </a:xfrm>
          <a:prstGeom prst="roundRect">
            <a:avLst>
              <a:gd name="adj" fmla="val 5617"/>
            </a:avLst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" name="圆角矩形 4">
            <a:extLst>
              <a:ext uri="{FF2B5EF4-FFF2-40B4-BE49-F238E27FC236}">
                <a16:creationId xmlns:a16="http://schemas.microsoft.com/office/drawing/2014/main" xmlns="" id="{CBECEFDA-9FD8-42CC-A941-5F52DDC02433}"/>
              </a:ext>
            </a:extLst>
          </p:cNvPr>
          <p:cNvSpPr/>
          <p:nvPr/>
        </p:nvSpPr>
        <p:spPr>
          <a:xfrm>
            <a:off x="4692650" y="1262063"/>
            <a:ext cx="1893888" cy="3114675"/>
          </a:xfrm>
          <a:prstGeom prst="roundRect">
            <a:avLst>
              <a:gd name="adj" fmla="val 5617"/>
            </a:avLst>
          </a:pr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圆角矩形 5">
            <a:extLst>
              <a:ext uri="{FF2B5EF4-FFF2-40B4-BE49-F238E27FC236}">
                <a16:creationId xmlns:a16="http://schemas.microsoft.com/office/drawing/2014/main" xmlns="" id="{18277DB3-0694-4084-8652-E62C7D7ED721}"/>
              </a:ext>
            </a:extLst>
          </p:cNvPr>
          <p:cNvSpPr/>
          <p:nvPr/>
        </p:nvSpPr>
        <p:spPr>
          <a:xfrm>
            <a:off x="6826250" y="1262063"/>
            <a:ext cx="1893888" cy="3114675"/>
          </a:xfrm>
          <a:prstGeom prst="roundRect">
            <a:avLst>
              <a:gd name="adj" fmla="val 5617"/>
            </a:avLst>
          </a:pr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67591" name="组合 6"/>
          <p:cNvGrpSpPr>
            <a:grpSpLocks/>
          </p:cNvGrpSpPr>
          <p:nvPr/>
        </p:nvGrpSpPr>
        <p:grpSpPr bwMode="auto">
          <a:xfrm>
            <a:off x="2190750" y="2590800"/>
            <a:ext cx="474663" cy="474663"/>
            <a:chOff x="2909468" y="2944906"/>
            <a:chExt cx="682171" cy="682171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4B09B6F0-0D80-44E4-9819-A9FCC7D8D1AA}"/>
                </a:ext>
              </a:extLst>
            </p:cNvPr>
            <p:cNvSpPr/>
            <p:nvPr/>
          </p:nvSpPr>
          <p:spPr>
            <a:xfrm>
              <a:off x="2909468" y="2944906"/>
              <a:ext cx="682171" cy="682171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" name="燕尾形 8">
              <a:extLst>
                <a:ext uri="{FF2B5EF4-FFF2-40B4-BE49-F238E27FC236}">
                  <a16:creationId xmlns:a16="http://schemas.microsoft.com/office/drawing/2014/main" xmlns="" id="{24E604C8-63A1-4CD7-9B5A-9CD49C116CD9}"/>
                </a:ext>
              </a:extLst>
            </p:cNvPr>
            <p:cNvSpPr/>
            <p:nvPr/>
          </p:nvSpPr>
          <p:spPr>
            <a:xfrm>
              <a:off x="3123930" y="3065827"/>
              <a:ext cx="253248" cy="44033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7592" name="组合 9"/>
          <p:cNvGrpSpPr>
            <a:grpSpLocks/>
          </p:cNvGrpSpPr>
          <p:nvPr/>
        </p:nvGrpSpPr>
        <p:grpSpPr bwMode="auto">
          <a:xfrm>
            <a:off x="4329113" y="2590800"/>
            <a:ext cx="474662" cy="474663"/>
            <a:chOff x="2909468" y="2944906"/>
            <a:chExt cx="682171" cy="682171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EE59F498-9D37-4329-84E5-B37BE626BF0C}"/>
                </a:ext>
              </a:extLst>
            </p:cNvPr>
            <p:cNvSpPr/>
            <p:nvPr/>
          </p:nvSpPr>
          <p:spPr>
            <a:xfrm>
              <a:off x="2909468" y="2944906"/>
              <a:ext cx="682171" cy="682171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2" name="燕尾形 11">
              <a:extLst>
                <a:ext uri="{FF2B5EF4-FFF2-40B4-BE49-F238E27FC236}">
                  <a16:creationId xmlns:a16="http://schemas.microsoft.com/office/drawing/2014/main" xmlns="" id="{B643DB19-ED8A-4F1E-A006-2536BB4F35BE}"/>
                </a:ext>
              </a:extLst>
            </p:cNvPr>
            <p:cNvSpPr/>
            <p:nvPr/>
          </p:nvSpPr>
          <p:spPr>
            <a:xfrm>
              <a:off x="3123930" y="3065827"/>
              <a:ext cx="253247" cy="44033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7593" name="组合 12"/>
          <p:cNvGrpSpPr>
            <a:grpSpLocks/>
          </p:cNvGrpSpPr>
          <p:nvPr/>
        </p:nvGrpSpPr>
        <p:grpSpPr bwMode="auto">
          <a:xfrm>
            <a:off x="6469063" y="2590800"/>
            <a:ext cx="474662" cy="474663"/>
            <a:chOff x="2909468" y="2944906"/>
            <a:chExt cx="682171" cy="682171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DDB7D8E2-14C8-4CE2-B46D-163E328B4CB8}"/>
                </a:ext>
              </a:extLst>
            </p:cNvPr>
            <p:cNvSpPr/>
            <p:nvPr/>
          </p:nvSpPr>
          <p:spPr>
            <a:xfrm>
              <a:off x="2909468" y="2944906"/>
              <a:ext cx="682171" cy="682171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5" name="燕尾形 14">
              <a:extLst>
                <a:ext uri="{FF2B5EF4-FFF2-40B4-BE49-F238E27FC236}">
                  <a16:creationId xmlns:a16="http://schemas.microsoft.com/office/drawing/2014/main" xmlns="" id="{00A98060-3AA1-49DF-8588-7F2C334E62DE}"/>
                </a:ext>
              </a:extLst>
            </p:cNvPr>
            <p:cNvSpPr/>
            <p:nvPr/>
          </p:nvSpPr>
          <p:spPr>
            <a:xfrm>
              <a:off x="3123930" y="3065827"/>
              <a:ext cx="253247" cy="44033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3D3AB346-DD26-41F6-99A7-EDC95436003B}"/>
              </a:ext>
            </a:extLst>
          </p:cNvPr>
          <p:cNvSpPr/>
          <p:nvPr/>
        </p:nvSpPr>
        <p:spPr>
          <a:xfrm>
            <a:off x="1054100" y="1446213"/>
            <a:ext cx="633413" cy="633412"/>
          </a:xfrm>
          <a:prstGeom prst="ellipse">
            <a:avLst/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A15891A3-610C-4D8B-BD45-B6A937465A81}"/>
              </a:ext>
            </a:extLst>
          </p:cNvPr>
          <p:cNvSpPr/>
          <p:nvPr/>
        </p:nvSpPr>
        <p:spPr>
          <a:xfrm>
            <a:off x="7456488" y="1446213"/>
            <a:ext cx="633412" cy="633412"/>
          </a:xfrm>
          <a:prstGeom prst="ellipse">
            <a:avLst/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A5A14F75-314A-4BC9-B345-DD5F55DAA878}"/>
              </a:ext>
            </a:extLst>
          </p:cNvPr>
          <p:cNvSpPr/>
          <p:nvPr/>
        </p:nvSpPr>
        <p:spPr>
          <a:xfrm>
            <a:off x="5322888" y="1446213"/>
            <a:ext cx="633412" cy="633412"/>
          </a:xfrm>
          <a:prstGeom prst="ellipse">
            <a:avLst/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A4256773-2131-4D34-8838-D6EAE6B474F8}"/>
              </a:ext>
            </a:extLst>
          </p:cNvPr>
          <p:cNvSpPr/>
          <p:nvPr/>
        </p:nvSpPr>
        <p:spPr>
          <a:xfrm>
            <a:off x="3187700" y="1446213"/>
            <a:ext cx="633413" cy="633412"/>
          </a:xfrm>
          <a:prstGeom prst="ellipse">
            <a:avLst/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35541102-83BB-46F2-8945-6E62A0235AB6}"/>
              </a:ext>
            </a:extLst>
          </p:cNvPr>
          <p:cNvCxnSpPr/>
          <p:nvPr/>
        </p:nvCxnSpPr>
        <p:spPr>
          <a:xfrm>
            <a:off x="657225" y="2620963"/>
            <a:ext cx="142716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DA59CC8B-98C4-488E-B37D-2FF886ED09E7}"/>
              </a:ext>
            </a:extLst>
          </p:cNvPr>
          <p:cNvCxnSpPr/>
          <p:nvPr/>
        </p:nvCxnSpPr>
        <p:spPr>
          <a:xfrm>
            <a:off x="2792413" y="2620963"/>
            <a:ext cx="14255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CC11F54C-BC9F-4F9C-9FCA-EF27A6CBCB4C}"/>
              </a:ext>
            </a:extLst>
          </p:cNvPr>
          <p:cNvCxnSpPr/>
          <p:nvPr/>
        </p:nvCxnSpPr>
        <p:spPr>
          <a:xfrm>
            <a:off x="4926013" y="2620963"/>
            <a:ext cx="14255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C57C904E-7DBC-4485-A7F7-55C5D9EC205C}"/>
              </a:ext>
            </a:extLst>
          </p:cNvPr>
          <p:cNvCxnSpPr/>
          <p:nvPr/>
        </p:nvCxnSpPr>
        <p:spPr>
          <a:xfrm>
            <a:off x="7059613" y="2620963"/>
            <a:ext cx="142716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9">
            <a:extLst>
              <a:ext uri="{FF2B5EF4-FFF2-40B4-BE49-F238E27FC236}">
                <a16:creationId xmlns:a16="http://schemas.microsoft.com/office/drawing/2014/main" xmlns="" id="{EA192393-F70C-40A9-9B01-8AF80E180FA1}"/>
              </a:ext>
            </a:extLst>
          </p:cNvPr>
          <p:cNvSpPr txBox="1"/>
          <p:nvPr/>
        </p:nvSpPr>
        <p:spPr>
          <a:xfrm>
            <a:off x="623888" y="300037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5" name="TextBox 39">
            <a:extLst>
              <a:ext uri="{FF2B5EF4-FFF2-40B4-BE49-F238E27FC236}">
                <a16:creationId xmlns:a16="http://schemas.microsoft.com/office/drawing/2014/main" xmlns="" id="{20317DD8-1A07-4941-9811-323E164216AF}"/>
              </a:ext>
            </a:extLst>
          </p:cNvPr>
          <p:cNvSpPr txBox="1"/>
          <p:nvPr/>
        </p:nvSpPr>
        <p:spPr>
          <a:xfrm>
            <a:off x="2754313" y="3000375"/>
            <a:ext cx="14938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xmlns="" id="{E795DDE5-6F9E-4964-B330-B0F08F06B3BD}"/>
              </a:ext>
            </a:extLst>
          </p:cNvPr>
          <p:cNvSpPr txBox="1"/>
          <p:nvPr/>
        </p:nvSpPr>
        <p:spPr>
          <a:xfrm>
            <a:off x="4886325" y="3000375"/>
            <a:ext cx="1493838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xmlns="" id="{42CB5413-2FCC-401C-BB42-6E8720237FF4}"/>
              </a:ext>
            </a:extLst>
          </p:cNvPr>
          <p:cNvSpPr txBox="1"/>
          <p:nvPr/>
        </p:nvSpPr>
        <p:spPr>
          <a:xfrm>
            <a:off x="7026275" y="3000375"/>
            <a:ext cx="1493838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1300" kern="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7606" name="文本框 27"/>
          <p:cNvSpPr txBox="1">
            <a:spLocks noChangeArrowheads="1"/>
          </p:cNvSpPr>
          <p:nvPr/>
        </p:nvSpPr>
        <p:spPr bwMode="auto">
          <a:xfrm>
            <a:off x="617538" y="2208213"/>
            <a:ext cx="1506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7607" name="文本框 28"/>
          <p:cNvSpPr txBox="1">
            <a:spLocks noChangeArrowheads="1"/>
          </p:cNvSpPr>
          <p:nvPr/>
        </p:nvSpPr>
        <p:spPr bwMode="auto">
          <a:xfrm>
            <a:off x="2752725" y="2208213"/>
            <a:ext cx="1504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7608" name="文本框 29"/>
          <p:cNvSpPr txBox="1">
            <a:spLocks noChangeArrowheads="1"/>
          </p:cNvSpPr>
          <p:nvPr/>
        </p:nvSpPr>
        <p:spPr bwMode="auto">
          <a:xfrm>
            <a:off x="4886325" y="2208213"/>
            <a:ext cx="1504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7609" name="文本框 30"/>
          <p:cNvSpPr txBox="1">
            <a:spLocks noChangeArrowheads="1"/>
          </p:cNvSpPr>
          <p:nvPr/>
        </p:nvSpPr>
        <p:spPr bwMode="auto">
          <a:xfrm>
            <a:off x="7019925" y="2208213"/>
            <a:ext cx="1506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7610" name="Freeform 59"/>
          <p:cNvSpPr>
            <a:spLocks noEditPoints="1"/>
          </p:cNvSpPr>
          <p:nvPr/>
        </p:nvSpPr>
        <p:spPr bwMode="auto">
          <a:xfrm>
            <a:off x="1238250" y="1595438"/>
            <a:ext cx="265113" cy="357187"/>
          </a:xfrm>
          <a:custGeom>
            <a:avLst/>
            <a:gdLst>
              <a:gd name="T0" fmla="*/ 652907041 w 108"/>
              <a:gd name="T1" fmla="*/ 878672630 h 145"/>
              <a:gd name="T2" fmla="*/ 0 w 108"/>
              <a:gd name="T3" fmla="*/ 878672630 h 145"/>
              <a:gd name="T4" fmla="*/ 0 w 108"/>
              <a:gd name="T5" fmla="*/ 818074008 h 145"/>
              <a:gd name="T6" fmla="*/ 78591276 w 108"/>
              <a:gd name="T7" fmla="*/ 751415524 h 145"/>
              <a:gd name="T8" fmla="*/ 580361814 w 108"/>
              <a:gd name="T9" fmla="*/ 751415524 h 145"/>
              <a:gd name="T10" fmla="*/ 652907041 w 108"/>
              <a:gd name="T11" fmla="*/ 818074008 h 145"/>
              <a:gd name="T12" fmla="*/ 652907041 w 108"/>
              <a:gd name="T13" fmla="*/ 878672630 h 145"/>
              <a:gd name="T14" fmla="*/ 96726969 w 108"/>
              <a:gd name="T15" fmla="*/ 702939089 h 145"/>
              <a:gd name="T16" fmla="*/ 145090454 w 108"/>
              <a:gd name="T17" fmla="*/ 551442534 h 145"/>
              <a:gd name="T18" fmla="*/ 513862637 w 108"/>
              <a:gd name="T19" fmla="*/ 551442534 h 145"/>
              <a:gd name="T20" fmla="*/ 562226121 w 108"/>
              <a:gd name="T21" fmla="*/ 702939089 h 145"/>
              <a:gd name="T22" fmla="*/ 96726969 w 108"/>
              <a:gd name="T23" fmla="*/ 702939089 h 145"/>
              <a:gd name="T24" fmla="*/ 169272196 w 108"/>
              <a:gd name="T25" fmla="*/ 460544601 h 145"/>
              <a:gd name="T26" fmla="*/ 217635680 w 108"/>
              <a:gd name="T27" fmla="*/ 309050509 h 145"/>
              <a:gd name="T28" fmla="*/ 435271361 w 108"/>
              <a:gd name="T29" fmla="*/ 309050509 h 145"/>
              <a:gd name="T30" fmla="*/ 483634845 w 108"/>
              <a:gd name="T31" fmla="*/ 460544601 h 145"/>
              <a:gd name="T32" fmla="*/ 169272196 w 108"/>
              <a:gd name="T33" fmla="*/ 460544601 h 145"/>
              <a:gd name="T34" fmla="*/ 296226956 w 108"/>
              <a:gd name="T35" fmla="*/ 72718346 h 145"/>
              <a:gd name="T36" fmla="*/ 362726134 w 108"/>
              <a:gd name="T37" fmla="*/ 72718346 h 145"/>
              <a:gd name="T38" fmla="*/ 411089618 w 108"/>
              <a:gd name="T39" fmla="*/ 218152576 h 145"/>
              <a:gd name="T40" fmla="*/ 247863472 w 108"/>
              <a:gd name="T41" fmla="*/ 218152576 h 145"/>
              <a:gd name="T42" fmla="*/ 296226956 w 108"/>
              <a:gd name="T43" fmla="*/ 72718346 h 14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rgbClr val="546E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3" name="Group 21">
            <a:extLst>
              <a:ext uri="{FF2B5EF4-FFF2-40B4-BE49-F238E27FC236}">
                <a16:creationId xmlns:a16="http://schemas.microsoft.com/office/drawing/2014/main" xmlns="" id="{A28F74BF-82C1-4D6B-A1E8-6E4C32859060}"/>
              </a:ext>
            </a:extLst>
          </p:cNvPr>
          <p:cNvGrpSpPr/>
          <p:nvPr/>
        </p:nvGrpSpPr>
        <p:grpSpPr>
          <a:xfrm>
            <a:off x="7584202" y="1564660"/>
            <a:ext cx="377853" cy="375447"/>
            <a:chOff x="744538" y="3198813"/>
            <a:chExt cx="249237" cy="247650"/>
          </a:xfrm>
          <a:solidFill>
            <a:srgbClr val="F26D64"/>
          </a:solidFill>
        </p:grpSpPr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9E3083C1-9E58-4B36-B9B9-854624D8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27731C1C-9AAA-408C-9DD0-7E9094D40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CB5721FC-9048-459C-8DD8-E8D3025DA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FF9EB019-DAFC-4814-BFC6-BCFD852D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8" name="Group 26">
            <a:extLst>
              <a:ext uri="{FF2B5EF4-FFF2-40B4-BE49-F238E27FC236}">
                <a16:creationId xmlns:a16="http://schemas.microsoft.com/office/drawing/2014/main" xmlns="" id="{BCE3901F-8689-460D-9308-6392CB479609}"/>
              </a:ext>
            </a:extLst>
          </p:cNvPr>
          <p:cNvGrpSpPr/>
          <p:nvPr/>
        </p:nvGrpSpPr>
        <p:grpSpPr>
          <a:xfrm>
            <a:off x="5516735" y="1564660"/>
            <a:ext cx="244616" cy="369318"/>
            <a:chOff x="549275" y="4406901"/>
            <a:chExt cx="161926" cy="244475"/>
          </a:xfrm>
          <a:solidFill>
            <a:srgbClr val="F8841D"/>
          </a:solidFill>
        </p:grpSpPr>
        <p:sp>
          <p:nvSpPr>
            <p:cNvPr id="39" name="Freeform 62">
              <a:extLst>
                <a:ext uri="{FF2B5EF4-FFF2-40B4-BE49-F238E27FC236}">
                  <a16:creationId xmlns:a16="http://schemas.microsoft.com/office/drawing/2014/main" xmlns="" id="{D46E6AC8-E754-498C-86FF-7C3A01C95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0" name="Freeform 63">
              <a:extLst>
                <a:ext uri="{FF2B5EF4-FFF2-40B4-BE49-F238E27FC236}">
                  <a16:creationId xmlns:a16="http://schemas.microsoft.com/office/drawing/2014/main" xmlns="" id="{1E0ED13F-941E-442B-974B-CFFDEF7E0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67613" name="Freeform 58"/>
          <p:cNvSpPr>
            <a:spLocks/>
          </p:cNvSpPr>
          <p:nvPr/>
        </p:nvSpPr>
        <p:spPr bwMode="auto">
          <a:xfrm>
            <a:off x="3327400" y="1571625"/>
            <a:ext cx="338138" cy="350838"/>
          </a:xfrm>
          <a:custGeom>
            <a:avLst/>
            <a:gdLst>
              <a:gd name="T0" fmla="*/ 603378877 w 137"/>
              <a:gd name="T1" fmla="*/ 347784227 h 142"/>
              <a:gd name="T2" fmla="*/ 834978726 w 137"/>
              <a:gd name="T3" fmla="*/ 347784227 h 142"/>
              <a:gd name="T4" fmla="*/ 463199697 w 137"/>
              <a:gd name="T5" fmla="*/ 24405477 h 142"/>
              <a:gd name="T6" fmla="*/ 420537541 w 137"/>
              <a:gd name="T7" fmla="*/ 0 h 142"/>
              <a:gd name="T8" fmla="*/ 377872917 w 137"/>
              <a:gd name="T9" fmla="*/ 24405477 h 142"/>
              <a:gd name="T10" fmla="*/ 0 w 137"/>
              <a:gd name="T11" fmla="*/ 347784227 h 142"/>
              <a:gd name="T12" fmla="*/ 237693737 w 137"/>
              <a:gd name="T13" fmla="*/ 347784227 h 142"/>
              <a:gd name="T14" fmla="*/ 377872917 w 137"/>
              <a:gd name="T15" fmla="*/ 30508082 h 142"/>
              <a:gd name="T16" fmla="*/ 377872917 w 137"/>
              <a:gd name="T17" fmla="*/ 36608216 h 142"/>
              <a:gd name="T18" fmla="*/ 268168116 w 137"/>
              <a:gd name="T19" fmla="*/ 347784227 h 142"/>
              <a:gd name="T20" fmla="*/ 390063162 w 137"/>
              <a:gd name="T21" fmla="*/ 347784227 h 142"/>
              <a:gd name="T22" fmla="*/ 390063162 w 137"/>
              <a:gd name="T23" fmla="*/ 750482013 h 142"/>
              <a:gd name="T24" fmla="*/ 390063162 w 137"/>
              <a:gd name="T25" fmla="*/ 762684752 h 142"/>
              <a:gd name="T26" fmla="*/ 390063162 w 137"/>
              <a:gd name="T27" fmla="*/ 793190363 h 142"/>
              <a:gd name="T28" fmla="*/ 463199697 w 137"/>
              <a:gd name="T29" fmla="*/ 866409265 h 142"/>
              <a:gd name="T30" fmla="*/ 536336231 w 137"/>
              <a:gd name="T31" fmla="*/ 793190363 h 142"/>
              <a:gd name="T32" fmla="*/ 536336231 w 137"/>
              <a:gd name="T33" fmla="*/ 762684752 h 142"/>
              <a:gd name="T34" fmla="*/ 481483830 w 137"/>
              <a:gd name="T35" fmla="*/ 762684752 h 142"/>
              <a:gd name="T36" fmla="*/ 481483830 w 137"/>
              <a:gd name="T37" fmla="*/ 774887490 h 142"/>
              <a:gd name="T38" fmla="*/ 481483830 w 137"/>
              <a:gd name="T39" fmla="*/ 793190363 h 142"/>
              <a:gd name="T40" fmla="*/ 463199697 w 137"/>
              <a:gd name="T41" fmla="*/ 817598311 h 142"/>
              <a:gd name="T42" fmla="*/ 438821675 w 137"/>
              <a:gd name="T43" fmla="*/ 793190363 h 142"/>
              <a:gd name="T44" fmla="*/ 438821675 w 137"/>
              <a:gd name="T45" fmla="*/ 774887490 h 142"/>
              <a:gd name="T46" fmla="*/ 438821675 w 137"/>
              <a:gd name="T47" fmla="*/ 762684752 h 142"/>
              <a:gd name="T48" fmla="*/ 438821675 w 137"/>
              <a:gd name="T49" fmla="*/ 683365715 h 142"/>
              <a:gd name="T50" fmla="*/ 438821675 w 137"/>
              <a:gd name="T51" fmla="*/ 347784227 h 142"/>
              <a:gd name="T52" fmla="*/ 572904498 w 137"/>
              <a:gd name="T53" fmla="*/ 347784227 h 142"/>
              <a:gd name="T54" fmla="*/ 463199697 w 137"/>
              <a:gd name="T55" fmla="*/ 36608216 h 142"/>
              <a:gd name="T56" fmla="*/ 463199697 w 137"/>
              <a:gd name="T57" fmla="*/ 30508082 h 142"/>
              <a:gd name="T58" fmla="*/ 603378877 w 137"/>
              <a:gd name="T59" fmla="*/ 34778422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rgbClr val="5EC6D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xmlns="" id="{A01BC221-C08A-4B87-BCE1-3E87A4345AAE}"/>
              </a:ext>
            </a:extLst>
          </p:cNvPr>
          <p:cNvSpPr/>
          <p:nvPr/>
        </p:nvSpPr>
        <p:spPr>
          <a:xfrm>
            <a:off x="1063625" y="1868488"/>
            <a:ext cx="1938338" cy="19859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cxnSp>
        <p:nvCxnSpPr>
          <p:cNvPr id="4" name="Straight Arrow Connector 14">
            <a:extLst>
              <a:ext uri="{FF2B5EF4-FFF2-40B4-BE49-F238E27FC236}">
                <a16:creationId xmlns:a16="http://schemas.microsoft.com/office/drawing/2014/main" xmlns="" id="{D777542D-116C-4AB5-A7C4-4AC5BA2BA45D}"/>
              </a:ext>
            </a:extLst>
          </p:cNvPr>
          <p:cNvCxnSpPr/>
          <p:nvPr/>
        </p:nvCxnSpPr>
        <p:spPr>
          <a:xfrm>
            <a:off x="1512888" y="4159250"/>
            <a:ext cx="830262" cy="0"/>
          </a:xfrm>
          <a:prstGeom prst="straightConnector1">
            <a:avLst/>
          </a:prstGeom>
          <a:ln w="28575">
            <a:solidFill>
              <a:srgbClr val="546E7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12">
            <a:extLst>
              <a:ext uri="{FF2B5EF4-FFF2-40B4-BE49-F238E27FC236}">
                <a16:creationId xmlns:a16="http://schemas.microsoft.com/office/drawing/2014/main" xmlns="" id="{CA7040CB-C8FC-430A-86A4-73C014BB504F}"/>
              </a:ext>
            </a:extLst>
          </p:cNvPr>
          <p:cNvCxnSpPr/>
          <p:nvPr/>
        </p:nvCxnSpPr>
        <p:spPr>
          <a:xfrm>
            <a:off x="3363913" y="2130425"/>
            <a:ext cx="830262" cy="1588"/>
          </a:xfrm>
          <a:prstGeom prst="straightConnector1">
            <a:avLst/>
          </a:prstGeom>
          <a:ln w="28575">
            <a:solidFill>
              <a:srgbClr val="5EC6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638" name="Rectangle 9"/>
          <p:cNvSpPr>
            <a:spLocks noChangeArrowheads="1"/>
          </p:cNvSpPr>
          <p:nvPr/>
        </p:nvSpPr>
        <p:spPr bwMode="auto">
          <a:xfrm>
            <a:off x="2789238" y="2457450"/>
            <a:ext cx="1938337" cy="1985963"/>
          </a:xfrm>
          <a:prstGeom prst="rect">
            <a:avLst/>
          </a:prstGeom>
          <a:solidFill>
            <a:srgbClr val="5EC6D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zh-CN" sz="2400"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cxnSp>
        <p:nvCxnSpPr>
          <p:cNvPr id="7" name="Straight Arrow Connector 13">
            <a:extLst>
              <a:ext uri="{FF2B5EF4-FFF2-40B4-BE49-F238E27FC236}">
                <a16:creationId xmlns:a16="http://schemas.microsoft.com/office/drawing/2014/main" xmlns="" id="{CE7C53E9-5C55-4F4C-9511-D9A73559F4C5}"/>
              </a:ext>
            </a:extLst>
          </p:cNvPr>
          <p:cNvCxnSpPr/>
          <p:nvPr/>
        </p:nvCxnSpPr>
        <p:spPr>
          <a:xfrm>
            <a:off x="5024438" y="4159250"/>
            <a:ext cx="828675" cy="0"/>
          </a:xfrm>
          <a:prstGeom prst="straightConnector1">
            <a:avLst/>
          </a:prstGeom>
          <a:ln w="28575">
            <a:solidFill>
              <a:srgbClr val="F8841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0">
            <a:extLst>
              <a:ext uri="{FF2B5EF4-FFF2-40B4-BE49-F238E27FC236}">
                <a16:creationId xmlns:a16="http://schemas.microsoft.com/office/drawing/2014/main" xmlns="" id="{4B2A21B7-73AE-4612-8579-552C2E7FC1F7}"/>
              </a:ext>
            </a:extLst>
          </p:cNvPr>
          <p:cNvSpPr/>
          <p:nvPr/>
        </p:nvSpPr>
        <p:spPr>
          <a:xfrm>
            <a:off x="4513263" y="1868488"/>
            <a:ext cx="1938337" cy="19859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cxnSp>
        <p:nvCxnSpPr>
          <p:cNvPr id="9" name="Straight Arrow Connector 15">
            <a:extLst>
              <a:ext uri="{FF2B5EF4-FFF2-40B4-BE49-F238E27FC236}">
                <a16:creationId xmlns:a16="http://schemas.microsoft.com/office/drawing/2014/main" xmlns="" id="{8380A0DB-4998-4CCA-BBA7-33AF0840819D}"/>
              </a:ext>
            </a:extLst>
          </p:cNvPr>
          <p:cNvCxnSpPr/>
          <p:nvPr/>
        </p:nvCxnSpPr>
        <p:spPr>
          <a:xfrm>
            <a:off x="6929438" y="2130425"/>
            <a:ext cx="830262" cy="1588"/>
          </a:xfrm>
          <a:prstGeom prst="straightConnector1">
            <a:avLst/>
          </a:prstGeom>
          <a:ln w="28575">
            <a:solidFill>
              <a:srgbClr val="F26D6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642" name="Rectangle 11"/>
          <p:cNvSpPr>
            <a:spLocks noChangeArrowheads="1"/>
          </p:cNvSpPr>
          <p:nvPr/>
        </p:nvSpPr>
        <p:spPr bwMode="auto">
          <a:xfrm>
            <a:off x="6237288" y="2457450"/>
            <a:ext cx="1938337" cy="1985963"/>
          </a:xfrm>
          <a:prstGeom prst="rect">
            <a:avLst/>
          </a:prstGeom>
          <a:solidFill>
            <a:srgbClr val="F26D6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zh-CN" sz="2400"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43" name="文本框 10"/>
          <p:cNvSpPr txBox="1">
            <a:spLocks noChangeArrowheads="1"/>
          </p:cNvSpPr>
          <p:nvPr/>
        </p:nvSpPr>
        <p:spPr bwMode="auto">
          <a:xfrm>
            <a:off x="1111250" y="2079625"/>
            <a:ext cx="167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44" name="矩形 11"/>
          <p:cNvSpPr>
            <a:spLocks noChangeArrowheads="1"/>
          </p:cNvSpPr>
          <p:nvPr/>
        </p:nvSpPr>
        <p:spPr bwMode="auto">
          <a:xfrm>
            <a:off x="1111250" y="2457450"/>
            <a:ext cx="167798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9645" name="文本框 12"/>
          <p:cNvSpPr txBox="1">
            <a:spLocks noChangeArrowheads="1"/>
          </p:cNvSpPr>
          <p:nvPr/>
        </p:nvSpPr>
        <p:spPr bwMode="auto">
          <a:xfrm>
            <a:off x="4576763" y="2079625"/>
            <a:ext cx="1677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46" name="矩形 13"/>
          <p:cNvSpPr>
            <a:spLocks noChangeArrowheads="1"/>
          </p:cNvSpPr>
          <p:nvPr/>
        </p:nvSpPr>
        <p:spPr bwMode="auto">
          <a:xfrm>
            <a:off x="4576763" y="2457450"/>
            <a:ext cx="167798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9647" name="文本框 14"/>
          <p:cNvSpPr txBox="1">
            <a:spLocks noChangeArrowheads="1"/>
          </p:cNvSpPr>
          <p:nvPr/>
        </p:nvSpPr>
        <p:spPr bwMode="auto">
          <a:xfrm>
            <a:off x="2860675" y="2817813"/>
            <a:ext cx="167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48" name="矩形 15"/>
          <p:cNvSpPr>
            <a:spLocks noChangeArrowheads="1"/>
          </p:cNvSpPr>
          <p:nvPr/>
        </p:nvSpPr>
        <p:spPr bwMode="auto">
          <a:xfrm>
            <a:off x="2860675" y="3195638"/>
            <a:ext cx="16779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9649" name="文本框 16"/>
          <p:cNvSpPr txBox="1">
            <a:spLocks noChangeArrowheads="1"/>
          </p:cNvSpPr>
          <p:nvPr/>
        </p:nvSpPr>
        <p:spPr bwMode="auto">
          <a:xfrm>
            <a:off x="6326188" y="2817813"/>
            <a:ext cx="1679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50" name="矩形 17"/>
          <p:cNvSpPr>
            <a:spLocks noChangeArrowheads="1"/>
          </p:cNvSpPr>
          <p:nvPr/>
        </p:nvSpPr>
        <p:spPr bwMode="auto">
          <a:xfrm>
            <a:off x="6326188" y="3195638"/>
            <a:ext cx="16795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69651" name="文本框 18"/>
          <p:cNvSpPr txBox="1">
            <a:spLocks noChangeArrowheads="1"/>
          </p:cNvSpPr>
          <p:nvPr/>
        </p:nvSpPr>
        <p:spPr bwMode="auto">
          <a:xfrm>
            <a:off x="3105150" y="962025"/>
            <a:ext cx="2933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69652" name="Rectangle 58"/>
          <p:cNvSpPr>
            <a:spLocks noChangeArrowheads="1"/>
          </p:cNvSpPr>
          <p:nvPr/>
        </p:nvSpPr>
        <p:spPr bwMode="auto">
          <a:xfrm>
            <a:off x="2709863" y="1276350"/>
            <a:ext cx="372427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  <a:spcBef>
                <a:spcPts val="450"/>
              </a:spcBef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单击此处添加副标题，感谢您选择了千库网作品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" name="橢圓 55">
            <a:extLst>
              <a:ext uri="{FF2B5EF4-FFF2-40B4-BE49-F238E27FC236}">
                <a16:creationId xmlns:a16="http://schemas.microsoft.com/office/drawing/2014/main" xmlns="" id="{B7015FF2-839C-48FD-BB0E-38AAEC2A91FF}"/>
              </a:ext>
            </a:extLst>
          </p:cNvPr>
          <p:cNvSpPr/>
          <p:nvPr/>
        </p:nvSpPr>
        <p:spPr>
          <a:xfrm>
            <a:off x="4619625" y="1814513"/>
            <a:ext cx="1254125" cy="1490662"/>
          </a:xfrm>
          <a:custGeom>
            <a:avLst/>
            <a:gdLst/>
            <a:ahLst/>
            <a:cxnLst/>
            <a:rect l="l" t="t" r="r" b="b"/>
            <a:pathLst>
              <a:path w="1965411" h="2340300">
                <a:moveTo>
                  <a:pt x="795261" y="0"/>
                </a:moveTo>
                <a:cubicBezTo>
                  <a:pt x="1441517" y="0"/>
                  <a:pt x="1965411" y="523894"/>
                  <a:pt x="1965411" y="1170150"/>
                </a:cubicBezTo>
                <a:cubicBezTo>
                  <a:pt x="1965411" y="1816406"/>
                  <a:pt x="1441517" y="2340300"/>
                  <a:pt x="795261" y="2340300"/>
                </a:cubicBezTo>
                <a:cubicBezTo>
                  <a:pt x="487766" y="2340300"/>
                  <a:pt x="207973" y="2221693"/>
                  <a:pt x="0" y="2026800"/>
                </a:cubicBezTo>
                <a:cubicBezTo>
                  <a:pt x="215871" y="1805818"/>
                  <a:pt x="348501" y="1503473"/>
                  <a:pt x="348501" y="1170150"/>
                </a:cubicBezTo>
                <a:cubicBezTo>
                  <a:pt x="348501" y="836827"/>
                  <a:pt x="215871" y="534482"/>
                  <a:pt x="0" y="313500"/>
                </a:cubicBezTo>
                <a:cubicBezTo>
                  <a:pt x="207973" y="118607"/>
                  <a:pt x="487766" y="0"/>
                  <a:pt x="79526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" name="橢圓 55">
            <a:extLst>
              <a:ext uri="{FF2B5EF4-FFF2-40B4-BE49-F238E27FC236}">
                <a16:creationId xmlns:a16="http://schemas.microsoft.com/office/drawing/2014/main" xmlns="" id="{44CF7BB6-347A-4705-B972-DFD85D8588AA}"/>
              </a:ext>
            </a:extLst>
          </p:cNvPr>
          <p:cNvSpPr/>
          <p:nvPr/>
        </p:nvSpPr>
        <p:spPr>
          <a:xfrm rot="5400000">
            <a:off x="4502944" y="3040857"/>
            <a:ext cx="1252537" cy="1492250"/>
          </a:xfrm>
          <a:custGeom>
            <a:avLst/>
            <a:gdLst/>
            <a:ahLst/>
            <a:cxnLst/>
            <a:rect l="l" t="t" r="r" b="b"/>
            <a:pathLst>
              <a:path w="1965411" h="2340300">
                <a:moveTo>
                  <a:pt x="795261" y="0"/>
                </a:moveTo>
                <a:cubicBezTo>
                  <a:pt x="1441517" y="0"/>
                  <a:pt x="1965411" y="523894"/>
                  <a:pt x="1965411" y="1170150"/>
                </a:cubicBezTo>
                <a:cubicBezTo>
                  <a:pt x="1965411" y="1816406"/>
                  <a:pt x="1441517" y="2340300"/>
                  <a:pt x="795261" y="2340300"/>
                </a:cubicBezTo>
                <a:cubicBezTo>
                  <a:pt x="487766" y="2340300"/>
                  <a:pt x="207973" y="2221693"/>
                  <a:pt x="0" y="2026800"/>
                </a:cubicBezTo>
                <a:cubicBezTo>
                  <a:pt x="215871" y="1805818"/>
                  <a:pt x="348501" y="1503473"/>
                  <a:pt x="348501" y="1170150"/>
                </a:cubicBezTo>
                <a:cubicBezTo>
                  <a:pt x="348501" y="836827"/>
                  <a:pt x="215871" y="534482"/>
                  <a:pt x="0" y="313500"/>
                </a:cubicBezTo>
                <a:cubicBezTo>
                  <a:pt x="207973" y="118607"/>
                  <a:pt x="487766" y="0"/>
                  <a:pt x="795261" y="0"/>
                </a:cubicBezTo>
                <a:close/>
              </a:path>
            </a:pathLst>
          </a:cu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5" name="橢圓 55">
            <a:extLst>
              <a:ext uri="{FF2B5EF4-FFF2-40B4-BE49-F238E27FC236}">
                <a16:creationId xmlns:a16="http://schemas.microsoft.com/office/drawing/2014/main" xmlns="" id="{451145E2-ECAB-4199-8F51-37AC4FBC074C}"/>
              </a:ext>
            </a:extLst>
          </p:cNvPr>
          <p:cNvSpPr/>
          <p:nvPr/>
        </p:nvSpPr>
        <p:spPr>
          <a:xfrm rot="10800000">
            <a:off x="3275013" y="2930525"/>
            <a:ext cx="1252537" cy="1492250"/>
          </a:xfrm>
          <a:custGeom>
            <a:avLst/>
            <a:gdLst/>
            <a:ahLst/>
            <a:cxnLst/>
            <a:rect l="l" t="t" r="r" b="b"/>
            <a:pathLst>
              <a:path w="1965411" h="2340300">
                <a:moveTo>
                  <a:pt x="795261" y="0"/>
                </a:moveTo>
                <a:cubicBezTo>
                  <a:pt x="1441517" y="0"/>
                  <a:pt x="1965411" y="523894"/>
                  <a:pt x="1965411" y="1170150"/>
                </a:cubicBezTo>
                <a:cubicBezTo>
                  <a:pt x="1965411" y="1816406"/>
                  <a:pt x="1441517" y="2340300"/>
                  <a:pt x="795261" y="2340300"/>
                </a:cubicBezTo>
                <a:cubicBezTo>
                  <a:pt x="487766" y="2340300"/>
                  <a:pt x="207973" y="2221693"/>
                  <a:pt x="0" y="2026800"/>
                </a:cubicBezTo>
                <a:cubicBezTo>
                  <a:pt x="215871" y="1805818"/>
                  <a:pt x="348501" y="1503473"/>
                  <a:pt x="348501" y="1170150"/>
                </a:cubicBezTo>
                <a:cubicBezTo>
                  <a:pt x="348501" y="836827"/>
                  <a:pt x="215871" y="534482"/>
                  <a:pt x="0" y="313500"/>
                </a:cubicBezTo>
                <a:cubicBezTo>
                  <a:pt x="207973" y="118607"/>
                  <a:pt x="487766" y="0"/>
                  <a:pt x="795261" y="0"/>
                </a:cubicBezTo>
                <a:close/>
              </a:path>
            </a:pathLst>
          </a:cu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橢圓 55">
            <a:extLst>
              <a:ext uri="{FF2B5EF4-FFF2-40B4-BE49-F238E27FC236}">
                <a16:creationId xmlns:a16="http://schemas.microsoft.com/office/drawing/2014/main" xmlns="" id="{76638DA8-FDB9-4E94-BEC9-00576FFBB794}"/>
              </a:ext>
            </a:extLst>
          </p:cNvPr>
          <p:cNvSpPr/>
          <p:nvPr/>
        </p:nvSpPr>
        <p:spPr>
          <a:xfrm rot="16200000">
            <a:off x="3387725" y="1703388"/>
            <a:ext cx="1254125" cy="1492250"/>
          </a:xfrm>
          <a:custGeom>
            <a:avLst/>
            <a:gdLst/>
            <a:ahLst/>
            <a:cxnLst/>
            <a:rect l="l" t="t" r="r" b="b"/>
            <a:pathLst>
              <a:path w="1965411" h="2340300">
                <a:moveTo>
                  <a:pt x="795261" y="0"/>
                </a:moveTo>
                <a:cubicBezTo>
                  <a:pt x="1441517" y="0"/>
                  <a:pt x="1965411" y="523894"/>
                  <a:pt x="1965411" y="1170150"/>
                </a:cubicBezTo>
                <a:cubicBezTo>
                  <a:pt x="1965411" y="1816406"/>
                  <a:pt x="1441517" y="2340300"/>
                  <a:pt x="795261" y="2340300"/>
                </a:cubicBezTo>
                <a:cubicBezTo>
                  <a:pt x="487766" y="2340300"/>
                  <a:pt x="207973" y="2221693"/>
                  <a:pt x="0" y="2026800"/>
                </a:cubicBezTo>
                <a:cubicBezTo>
                  <a:pt x="215871" y="1805818"/>
                  <a:pt x="348501" y="1503473"/>
                  <a:pt x="348501" y="1170150"/>
                </a:cubicBezTo>
                <a:cubicBezTo>
                  <a:pt x="348501" y="836827"/>
                  <a:pt x="215871" y="534482"/>
                  <a:pt x="0" y="313500"/>
                </a:cubicBezTo>
                <a:cubicBezTo>
                  <a:pt x="207973" y="118607"/>
                  <a:pt x="487766" y="0"/>
                  <a:pt x="79526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71687" name="文本框 6"/>
          <p:cNvSpPr txBox="1">
            <a:spLocks noChangeArrowheads="1"/>
          </p:cNvSpPr>
          <p:nvPr/>
        </p:nvSpPr>
        <p:spPr bwMode="auto">
          <a:xfrm>
            <a:off x="5965825" y="2146300"/>
            <a:ext cx="2143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5EC6D3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EC6D3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</a:t>
            </a:r>
          </a:p>
        </p:txBody>
      </p:sp>
      <p:sp>
        <p:nvSpPr>
          <p:cNvPr id="71688" name="文本框 7"/>
          <p:cNvSpPr txBox="1">
            <a:spLocks noChangeArrowheads="1"/>
          </p:cNvSpPr>
          <p:nvPr/>
        </p:nvSpPr>
        <p:spPr bwMode="auto">
          <a:xfrm>
            <a:off x="1033463" y="2146300"/>
            <a:ext cx="2143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>
                <a:solidFill>
                  <a:srgbClr val="546E7A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46E7A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</a:t>
            </a:r>
          </a:p>
        </p:txBody>
      </p:sp>
      <p:sp>
        <p:nvSpPr>
          <p:cNvPr id="71689" name="文本框 8"/>
          <p:cNvSpPr txBox="1">
            <a:spLocks noChangeArrowheads="1"/>
          </p:cNvSpPr>
          <p:nvPr/>
        </p:nvSpPr>
        <p:spPr bwMode="auto">
          <a:xfrm>
            <a:off x="5965825" y="3386138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8841D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F8841D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</a:t>
            </a:r>
          </a:p>
        </p:txBody>
      </p:sp>
      <p:sp>
        <p:nvSpPr>
          <p:cNvPr id="71690" name="文本框 9"/>
          <p:cNvSpPr txBox="1">
            <a:spLocks noChangeArrowheads="1"/>
          </p:cNvSpPr>
          <p:nvPr/>
        </p:nvSpPr>
        <p:spPr bwMode="auto">
          <a:xfrm>
            <a:off x="1033463" y="3386138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>
                <a:solidFill>
                  <a:srgbClr val="F26D64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F26D64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</a:t>
            </a:r>
          </a:p>
        </p:txBody>
      </p:sp>
      <p:sp>
        <p:nvSpPr>
          <p:cNvPr id="71691" name="文本框 10"/>
          <p:cNvSpPr txBox="1">
            <a:spLocks noChangeArrowheads="1"/>
          </p:cNvSpPr>
          <p:nvPr/>
        </p:nvSpPr>
        <p:spPr bwMode="auto">
          <a:xfrm>
            <a:off x="3105150" y="987425"/>
            <a:ext cx="293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71692" name="Rectangle 58"/>
          <p:cNvSpPr>
            <a:spLocks noChangeArrowheads="1"/>
          </p:cNvSpPr>
          <p:nvPr/>
        </p:nvSpPr>
        <p:spPr bwMode="auto">
          <a:xfrm>
            <a:off x="2709863" y="1303338"/>
            <a:ext cx="3724275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  <a:spcBef>
                <a:spcPts val="450"/>
              </a:spcBef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单击此处添加副标题，感谢您选择了千库网作品</a:t>
            </a:r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xmlns="" id="{81BD3966-25E8-4239-86B3-CECB81FEF7A4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657600" y="3432175"/>
            <a:ext cx="487363" cy="490538"/>
          </a:xfrm>
          <a:custGeom>
            <a:avLst/>
            <a:gdLst>
              <a:gd name="T0" fmla="*/ 149 w 264"/>
              <a:gd name="T1" fmla="*/ 58 h 265"/>
              <a:gd name="T2" fmla="*/ 116 w 264"/>
              <a:gd name="T3" fmla="*/ 58 h 265"/>
              <a:gd name="T4" fmla="*/ 116 w 264"/>
              <a:gd name="T5" fmla="*/ 116 h 265"/>
              <a:gd name="T6" fmla="*/ 60 w 264"/>
              <a:gd name="T7" fmla="*/ 116 h 265"/>
              <a:gd name="T8" fmla="*/ 60 w 264"/>
              <a:gd name="T9" fmla="*/ 148 h 265"/>
              <a:gd name="T10" fmla="*/ 116 w 264"/>
              <a:gd name="T11" fmla="*/ 148 h 265"/>
              <a:gd name="T12" fmla="*/ 116 w 264"/>
              <a:gd name="T13" fmla="*/ 207 h 265"/>
              <a:gd name="T14" fmla="*/ 149 w 264"/>
              <a:gd name="T15" fmla="*/ 207 h 265"/>
              <a:gd name="T16" fmla="*/ 149 w 264"/>
              <a:gd name="T17" fmla="*/ 148 h 265"/>
              <a:gd name="T18" fmla="*/ 205 w 264"/>
              <a:gd name="T19" fmla="*/ 148 h 265"/>
              <a:gd name="T20" fmla="*/ 205 w 264"/>
              <a:gd name="T21" fmla="*/ 116 h 265"/>
              <a:gd name="T22" fmla="*/ 149 w 264"/>
              <a:gd name="T23" fmla="*/ 116 h 265"/>
              <a:gd name="T24" fmla="*/ 149 w 264"/>
              <a:gd name="T25" fmla="*/ 58 h 265"/>
              <a:gd name="T26" fmla="*/ 132 w 264"/>
              <a:gd name="T27" fmla="*/ 235 h 265"/>
              <a:gd name="T28" fmla="*/ 30 w 264"/>
              <a:gd name="T29" fmla="*/ 133 h 265"/>
              <a:gd name="T30" fmla="*/ 132 w 264"/>
              <a:gd name="T31" fmla="*/ 30 h 265"/>
              <a:gd name="T32" fmla="*/ 235 w 264"/>
              <a:gd name="T33" fmla="*/ 133 h 265"/>
              <a:gd name="T34" fmla="*/ 132 w 264"/>
              <a:gd name="T35" fmla="*/ 235 h 265"/>
              <a:gd name="T36" fmla="*/ 132 w 264"/>
              <a:gd name="T37" fmla="*/ 0 h 265"/>
              <a:gd name="T38" fmla="*/ 0 w 264"/>
              <a:gd name="T39" fmla="*/ 133 h 265"/>
              <a:gd name="T40" fmla="*/ 132 w 264"/>
              <a:gd name="T41" fmla="*/ 265 h 265"/>
              <a:gd name="T42" fmla="*/ 264 w 264"/>
              <a:gd name="T43" fmla="*/ 133 h 265"/>
              <a:gd name="T44" fmla="*/ 132 w 264"/>
              <a:gd name="T45" fmla="*/ 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4" h="265">
                <a:moveTo>
                  <a:pt x="149" y="58"/>
                </a:moveTo>
                <a:cubicBezTo>
                  <a:pt x="116" y="58"/>
                  <a:pt x="116" y="58"/>
                  <a:pt x="116" y="58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49" y="207"/>
                  <a:pt x="149" y="207"/>
                  <a:pt x="149" y="207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205" y="148"/>
                  <a:pt x="205" y="148"/>
                  <a:pt x="205" y="148"/>
                </a:cubicBezTo>
                <a:cubicBezTo>
                  <a:pt x="205" y="116"/>
                  <a:pt x="205" y="116"/>
                  <a:pt x="205" y="116"/>
                </a:cubicBezTo>
                <a:cubicBezTo>
                  <a:pt x="149" y="116"/>
                  <a:pt x="149" y="116"/>
                  <a:pt x="149" y="116"/>
                </a:cubicBezTo>
                <a:cubicBezTo>
                  <a:pt x="149" y="58"/>
                  <a:pt x="149" y="58"/>
                  <a:pt x="149" y="58"/>
                </a:cubicBezTo>
                <a:moveTo>
                  <a:pt x="132" y="235"/>
                </a:moveTo>
                <a:cubicBezTo>
                  <a:pt x="76" y="235"/>
                  <a:pt x="30" y="189"/>
                  <a:pt x="30" y="133"/>
                </a:cubicBezTo>
                <a:cubicBezTo>
                  <a:pt x="30" y="76"/>
                  <a:pt x="76" y="30"/>
                  <a:pt x="132" y="30"/>
                </a:cubicBezTo>
                <a:cubicBezTo>
                  <a:pt x="189" y="30"/>
                  <a:pt x="235" y="76"/>
                  <a:pt x="235" y="133"/>
                </a:cubicBezTo>
                <a:cubicBezTo>
                  <a:pt x="235" y="189"/>
                  <a:pt x="189" y="235"/>
                  <a:pt x="132" y="235"/>
                </a:cubicBezTo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9" y="265"/>
                  <a:pt x="132" y="265"/>
                </a:cubicBezTo>
                <a:cubicBezTo>
                  <a:pt x="205" y="265"/>
                  <a:pt x="264" y="206"/>
                  <a:pt x="264" y="133"/>
                </a:cubicBezTo>
                <a:cubicBezTo>
                  <a:pt x="264" y="60"/>
                  <a:pt x="205" y="0"/>
                  <a:pt x="132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xmlns="" id="{E7C52AB0-04B6-486E-B373-FC27F2F3E4D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811588" y="2105025"/>
            <a:ext cx="407987" cy="673100"/>
          </a:xfrm>
          <a:custGeom>
            <a:avLst/>
            <a:gdLst>
              <a:gd name="T0" fmla="*/ 76 w 221"/>
              <a:gd name="T1" fmla="*/ 315 h 365"/>
              <a:gd name="T2" fmla="*/ 110 w 221"/>
              <a:gd name="T3" fmla="*/ 186 h 365"/>
              <a:gd name="T4" fmla="*/ 171 w 221"/>
              <a:gd name="T5" fmla="*/ 289 h 365"/>
              <a:gd name="T6" fmla="*/ 97 w 221"/>
              <a:gd name="T7" fmla="*/ 145 h 365"/>
              <a:gd name="T8" fmla="*/ 70 w 221"/>
              <a:gd name="T9" fmla="*/ 174 h 365"/>
              <a:gd name="T10" fmla="*/ 23 w 221"/>
              <a:gd name="T11" fmla="*/ 186 h 365"/>
              <a:gd name="T12" fmla="*/ 24 w 221"/>
              <a:gd name="T13" fmla="*/ 226 h 365"/>
              <a:gd name="T14" fmla="*/ 0 w 221"/>
              <a:gd name="T15" fmla="*/ 268 h 365"/>
              <a:gd name="T16" fmla="*/ 29 w 221"/>
              <a:gd name="T17" fmla="*/ 296 h 365"/>
              <a:gd name="T18" fmla="*/ 42 w 221"/>
              <a:gd name="T19" fmla="*/ 342 h 365"/>
              <a:gd name="T20" fmla="*/ 82 w 221"/>
              <a:gd name="T21" fmla="*/ 341 h 365"/>
              <a:gd name="T22" fmla="*/ 118 w 221"/>
              <a:gd name="T23" fmla="*/ 346 h 365"/>
              <a:gd name="T24" fmla="*/ 156 w 221"/>
              <a:gd name="T25" fmla="*/ 356 h 365"/>
              <a:gd name="T26" fmla="*/ 180 w 221"/>
              <a:gd name="T27" fmla="*/ 314 h 365"/>
              <a:gd name="T28" fmla="*/ 214 w 221"/>
              <a:gd name="T29" fmla="*/ 294 h 365"/>
              <a:gd name="T30" fmla="*/ 201 w 221"/>
              <a:gd name="T31" fmla="*/ 247 h 365"/>
              <a:gd name="T32" fmla="*/ 211 w 221"/>
              <a:gd name="T33" fmla="*/ 209 h 365"/>
              <a:gd name="T34" fmla="*/ 169 w 221"/>
              <a:gd name="T35" fmla="*/ 186 h 365"/>
              <a:gd name="T36" fmla="*/ 149 w 221"/>
              <a:gd name="T37" fmla="*/ 151 h 365"/>
              <a:gd name="T38" fmla="*/ 110 w 221"/>
              <a:gd name="T39" fmla="*/ 164 h 365"/>
              <a:gd name="T40" fmla="*/ 97 w 221"/>
              <a:gd name="T41" fmla="*/ 145 h 365"/>
              <a:gd name="T42" fmla="*/ 74 w 221"/>
              <a:gd name="T43" fmla="*/ 116 h 365"/>
              <a:gd name="T44" fmla="*/ 97 w 221"/>
              <a:gd name="T45" fmla="*/ 27 h 365"/>
              <a:gd name="T46" fmla="*/ 138 w 221"/>
              <a:gd name="T47" fmla="*/ 98 h 365"/>
              <a:gd name="T48" fmla="*/ 88 w 221"/>
              <a:gd name="T49" fmla="*/ 0 h 365"/>
              <a:gd name="T50" fmla="*/ 70 w 221"/>
              <a:gd name="T51" fmla="*/ 19 h 365"/>
              <a:gd name="T52" fmla="*/ 38 w 221"/>
              <a:gd name="T53" fmla="*/ 28 h 365"/>
              <a:gd name="T54" fmla="*/ 39 w 221"/>
              <a:gd name="T55" fmla="*/ 55 h 365"/>
              <a:gd name="T56" fmla="*/ 22 w 221"/>
              <a:gd name="T57" fmla="*/ 83 h 365"/>
              <a:gd name="T58" fmla="*/ 42 w 221"/>
              <a:gd name="T59" fmla="*/ 102 h 365"/>
              <a:gd name="T60" fmla="*/ 50 w 221"/>
              <a:gd name="T61" fmla="*/ 134 h 365"/>
              <a:gd name="T62" fmla="*/ 78 w 221"/>
              <a:gd name="T63" fmla="*/ 133 h 365"/>
              <a:gd name="T64" fmla="*/ 102 w 221"/>
              <a:gd name="T65" fmla="*/ 136 h 365"/>
              <a:gd name="T66" fmla="*/ 128 w 221"/>
              <a:gd name="T67" fmla="*/ 143 h 365"/>
              <a:gd name="T68" fmla="*/ 144 w 221"/>
              <a:gd name="T69" fmla="*/ 114 h 365"/>
              <a:gd name="T70" fmla="*/ 168 w 221"/>
              <a:gd name="T71" fmla="*/ 101 h 365"/>
              <a:gd name="T72" fmla="*/ 159 w 221"/>
              <a:gd name="T73" fmla="*/ 69 h 365"/>
              <a:gd name="T74" fmla="*/ 166 w 221"/>
              <a:gd name="T75" fmla="*/ 43 h 365"/>
              <a:gd name="T76" fmla="*/ 137 w 221"/>
              <a:gd name="T77" fmla="*/ 27 h 365"/>
              <a:gd name="T78" fmla="*/ 123 w 221"/>
              <a:gd name="T79" fmla="*/ 4 h 365"/>
              <a:gd name="T80" fmla="*/ 97 w 221"/>
              <a:gd name="T81" fmla="*/ 13 h 365"/>
              <a:gd name="T82" fmla="*/ 88 w 221"/>
              <a:gd name="T83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1" h="365">
                <a:moveTo>
                  <a:pt x="110" y="324"/>
                </a:moveTo>
                <a:cubicBezTo>
                  <a:pt x="99" y="324"/>
                  <a:pt x="87" y="321"/>
                  <a:pt x="76" y="315"/>
                </a:cubicBezTo>
                <a:cubicBezTo>
                  <a:pt x="43" y="297"/>
                  <a:pt x="31" y="254"/>
                  <a:pt x="50" y="221"/>
                </a:cubicBezTo>
                <a:cubicBezTo>
                  <a:pt x="63" y="198"/>
                  <a:pt x="86" y="186"/>
                  <a:pt x="110" y="186"/>
                </a:cubicBezTo>
                <a:cubicBezTo>
                  <a:pt x="122" y="186"/>
                  <a:pt x="134" y="188"/>
                  <a:pt x="144" y="194"/>
                </a:cubicBezTo>
                <a:cubicBezTo>
                  <a:pt x="178" y="213"/>
                  <a:pt x="190" y="256"/>
                  <a:pt x="171" y="289"/>
                </a:cubicBezTo>
                <a:cubicBezTo>
                  <a:pt x="158" y="312"/>
                  <a:pt x="135" y="324"/>
                  <a:pt x="110" y="324"/>
                </a:cubicBezTo>
                <a:moveTo>
                  <a:pt x="97" y="145"/>
                </a:moveTo>
                <a:cubicBezTo>
                  <a:pt x="64" y="154"/>
                  <a:pt x="64" y="154"/>
                  <a:pt x="64" y="154"/>
                </a:cubicBezTo>
                <a:cubicBezTo>
                  <a:pt x="70" y="174"/>
                  <a:pt x="70" y="174"/>
                  <a:pt x="70" y="174"/>
                </a:cubicBezTo>
                <a:cubicBezTo>
                  <a:pt x="59" y="179"/>
                  <a:pt x="49" y="187"/>
                  <a:pt x="41" y="196"/>
                </a:cubicBezTo>
                <a:cubicBezTo>
                  <a:pt x="23" y="186"/>
                  <a:pt x="23" y="186"/>
                  <a:pt x="23" y="186"/>
                </a:cubicBezTo>
                <a:cubicBezTo>
                  <a:pt x="6" y="216"/>
                  <a:pt x="6" y="216"/>
                  <a:pt x="6" y="216"/>
                </a:cubicBezTo>
                <a:cubicBezTo>
                  <a:pt x="24" y="226"/>
                  <a:pt x="24" y="226"/>
                  <a:pt x="24" y="226"/>
                </a:cubicBezTo>
                <a:cubicBezTo>
                  <a:pt x="20" y="238"/>
                  <a:pt x="19" y="250"/>
                  <a:pt x="20" y="263"/>
                </a:cubicBezTo>
                <a:cubicBezTo>
                  <a:pt x="0" y="268"/>
                  <a:pt x="0" y="268"/>
                  <a:pt x="0" y="268"/>
                </a:cubicBezTo>
                <a:cubicBezTo>
                  <a:pt x="9" y="301"/>
                  <a:pt x="9" y="301"/>
                  <a:pt x="9" y="301"/>
                </a:cubicBezTo>
                <a:cubicBezTo>
                  <a:pt x="29" y="296"/>
                  <a:pt x="29" y="296"/>
                  <a:pt x="29" y="296"/>
                </a:cubicBezTo>
                <a:cubicBezTo>
                  <a:pt x="34" y="306"/>
                  <a:pt x="42" y="316"/>
                  <a:pt x="52" y="324"/>
                </a:cubicBezTo>
                <a:cubicBezTo>
                  <a:pt x="42" y="342"/>
                  <a:pt x="42" y="342"/>
                  <a:pt x="42" y="342"/>
                </a:cubicBezTo>
                <a:cubicBezTo>
                  <a:pt x="72" y="359"/>
                  <a:pt x="72" y="359"/>
                  <a:pt x="72" y="359"/>
                </a:cubicBezTo>
                <a:cubicBezTo>
                  <a:pt x="82" y="341"/>
                  <a:pt x="82" y="341"/>
                  <a:pt x="82" y="341"/>
                </a:cubicBezTo>
                <a:cubicBezTo>
                  <a:pt x="91" y="344"/>
                  <a:pt x="101" y="346"/>
                  <a:pt x="110" y="346"/>
                </a:cubicBezTo>
                <a:cubicBezTo>
                  <a:pt x="113" y="346"/>
                  <a:pt x="115" y="346"/>
                  <a:pt x="118" y="346"/>
                </a:cubicBezTo>
                <a:cubicBezTo>
                  <a:pt x="123" y="365"/>
                  <a:pt x="123" y="365"/>
                  <a:pt x="123" y="365"/>
                </a:cubicBezTo>
                <a:cubicBezTo>
                  <a:pt x="156" y="356"/>
                  <a:pt x="156" y="356"/>
                  <a:pt x="156" y="356"/>
                </a:cubicBezTo>
                <a:cubicBezTo>
                  <a:pt x="151" y="336"/>
                  <a:pt x="151" y="336"/>
                  <a:pt x="151" y="336"/>
                </a:cubicBezTo>
                <a:cubicBezTo>
                  <a:pt x="162" y="331"/>
                  <a:pt x="172" y="323"/>
                  <a:pt x="180" y="314"/>
                </a:cubicBezTo>
                <a:cubicBezTo>
                  <a:pt x="198" y="324"/>
                  <a:pt x="198" y="324"/>
                  <a:pt x="198" y="324"/>
                </a:cubicBezTo>
                <a:cubicBezTo>
                  <a:pt x="214" y="294"/>
                  <a:pt x="214" y="294"/>
                  <a:pt x="214" y="294"/>
                </a:cubicBezTo>
                <a:cubicBezTo>
                  <a:pt x="197" y="284"/>
                  <a:pt x="197" y="284"/>
                  <a:pt x="197" y="284"/>
                </a:cubicBezTo>
                <a:cubicBezTo>
                  <a:pt x="201" y="272"/>
                  <a:pt x="202" y="259"/>
                  <a:pt x="201" y="247"/>
                </a:cubicBezTo>
                <a:cubicBezTo>
                  <a:pt x="221" y="242"/>
                  <a:pt x="221" y="242"/>
                  <a:pt x="221" y="242"/>
                </a:cubicBezTo>
                <a:cubicBezTo>
                  <a:pt x="211" y="209"/>
                  <a:pt x="211" y="209"/>
                  <a:pt x="211" y="209"/>
                </a:cubicBezTo>
                <a:cubicBezTo>
                  <a:pt x="192" y="214"/>
                  <a:pt x="192" y="214"/>
                  <a:pt x="192" y="214"/>
                </a:cubicBezTo>
                <a:cubicBezTo>
                  <a:pt x="186" y="203"/>
                  <a:pt x="179" y="194"/>
                  <a:pt x="169" y="186"/>
                </a:cubicBezTo>
                <a:cubicBezTo>
                  <a:pt x="179" y="168"/>
                  <a:pt x="179" y="168"/>
                  <a:pt x="179" y="168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30" y="166"/>
                  <a:pt x="120" y="164"/>
                  <a:pt x="110" y="164"/>
                </a:cubicBezTo>
                <a:cubicBezTo>
                  <a:pt x="108" y="164"/>
                  <a:pt x="105" y="164"/>
                  <a:pt x="103" y="164"/>
                </a:cubicBezTo>
                <a:cubicBezTo>
                  <a:pt x="97" y="145"/>
                  <a:pt x="97" y="145"/>
                  <a:pt x="97" y="145"/>
                </a:cubicBezTo>
                <a:moveTo>
                  <a:pt x="97" y="122"/>
                </a:moveTo>
                <a:cubicBezTo>
                  <a:pt x="89" y="122"/>
                  <a:pt x="81" y="120"/>
                  <a:pt x="74" y="116"/>
                </a:cubicBezTo>
                <a:cubicBezTo>
                  <a:pt x="51" y="103"/>
                  <a:pt x="43" y="74"/>
                  <a:pt x="56" y="51"/>
                </a:cubicBezTo>
                <a:cubicBezTo>
                  <a:pt x="65" y="36"/>
                  <a:pt x="81" y="27"/>
                  <a:pt x="97" y="27"/>
                </a:cubicBezTo>
                <a:cubicBezTo>
                  <a:pt x="105" y="27"/>
                  <a:pt x="113" y="29"/>
                  <a:pt x="120" y="34"/>
                </a:cubicBezTo>
                <a:cubicBezTo>
                  <a:pt x="143" y="46"/>
                  <a:pt x="151" y="75"/>
                  <a:pt x="138" y="98"/>
                </a:cubicBezTo>
                <a:cubicBezTo>
                  <a:pt x="130" y="113"/>
                  <a:pt x="114" y="122"/>
                  <a:pt x="97" y="122"/>
                </a:cubicBezTo>
                <a:moveTo>
                  <a:pt x="88" y="0"/>
                </a:moveTo>
                <a:cubicBezTo>
                  <a:pt x="66" y="6"/>
                  <a:pt x="66" y="6"/>
                  <a:pt x="66" y="6"/>
                </a:cubicBezTo>
                <a:cubicBezTo>
                  <a:pt x="70" y="19"/>
                  <a:pt x="70" y="19"/>
                  <a:pt x="70" y="19"/>
                </a:cubicBezTo>
                <a:cubicBezTo>
                  <a:pt x="62" y="23"/>
                  <a:pt x="55" y="28"/>
                  <a:pt x="50" y="35"/>
                </a:cubicBezTo>
                <a:cubicBezTo>
                  <a:pt x="38" y="28"/>
                  <a:pt x="38" y="28"/>
                  <a:pt x="38" y="28"/>
                </a:cubicBezTo>
                <a:cubicBezTo>
                  <a:pt x="26" y="48"/>
                  <a:pt x="26" y="48"/>
                  <a:pt x="26" y="48"/>
                </a:cubicBezTo>
                <a:cubicBezTo>
                  <a:pt x="39" y="55"/>
                  <a:pt x="39" y="55"/>
                  <a:pt x="39" y="55"/>
                </a:cubicBezTo>
                <a:cubicBezTo>
                  <a:pt x="36" y="63"/>
                  <a:pt x="35" y="72"/>
                  <a:pt x="36" y="80"/>
                </a:cubicBezTo>
                <a:cubicBezTo>
                  <a:pt x="22" y="83"/>
                  <a:pt x="22" y="83"/>
                  <a:pt x="22" y="83"/>
                </a:cubicBezTo>
                <a:cubicBezTo>
                  <a:pt x="29" y="106"/>
                  <a:pt x="29" y="106"/>
                  <a:pt x="29" y="106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10"/>
                  <a:pt x="51" y="116"/>
                  <a:pt x="57" y="122"/>
                </a:cubicBezTo>
                <a:cubicBezTo>
                  <a:pt x="50" y="134"/>
                  <a:pt x="50" y="134"/>
                  <a:pt x="50" y="13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84" y="135"/>
                  <a:pt x="91" y="136"/>
                  <a:pt x="97" y="136"/>
                </a:cubicBezTo>
                <a:cubicBezTo>
                  <a:pt x="99" y="136"/>
                  <a:pt x="101" y="136"/>
                  <a:pt x="102" y="136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25" y="130"/>
                  <a:pt x="125" y="130"/>
                  <a:pt x="125" y="130"/>
                </a:cubicBezTo>
                <a:cubicBezTo>
                  <a:pt x="132" y="126"/>
                  <a:pt x="139" y="121"/>
                  <a:pt x="144" y="11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68" y="101"/>
                  <a:pt x="168" y="101"/>
                  <a:pt x="168" y="101"/>
                </a:cubicBezTo>
                <a:cubicBezTo>
                  <a:pt x="156" y="94"/>
                  <a:pt x="156" y="94"/>
                  <a:pt x="156" y="94"/>
                </a:cubicBezTo>
                <a:cubicBezTo>
                  <a:pt x="158" y="86"/>
                  <a:pt x="159" y="78"/>
                  <a:pt x="159" y="69"/>
                </a:cubicBezTo>
                <a:cubicBezTo>
                  <a:pt x="172" y="66"/>
                  <a:pt x="172" y="66"/>
                  <a:pt x="172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52" y="47"/>
                  <a:pt x="152" y="47"/>
                  <a:pt x="152" y="47"/>
                </a:cubicBezTo>
                <a:cubicBezTo>
                  <a:pt x="149" y="40"/>
                  <a:pt x="144" y="33"/>
                  <a:pt x="137" y="27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23" y="4"/>
                  <a:pt x="123" y="4"/>
                  <a:pt x="123" y="4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0" y="14"/>
                  <a:pt x="104" y="13"/>
                  <a:pt x="97" y="13"/>
                </a:cubicBezTo>
                <a:cubicBezTo>
                  <a:pt x="95" y="13"/>
                  <a:pt x="94" y="13"/>
                  <a:pt x="92" y="13"/>
                </a:cubicBezTo>
                <a:cubicBezTo>
                  <a:pt x="88" y="0"/>
                  <a:pt x="88" y="0"/>
                  <a:pt x="88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xmlns="" id="{C3885089-7412-4D82-BE2D-B86845D783D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116513" y="2308225"/>
            <a:ext cx="431800" cy="449263"/>
          </a:xfrm>
          <a:custGeom>
            <a:avLst/>
            <a:gdLst>
              <a:gd name="T0" fmla="*/ 117 w 234"/>
              <a:gd name="T1" fmla="*/ 89 h 243"/>
              <a:gd name="T2" fmla="*/ 85 w 234"/>
              <a:gd name="T3" fmla="*/ 121 h 243"/>
              <a:gd name="T4" fmla="*/ 117 w 234"/>
              <a:gd name="T5" fmla="*/ 153 h 243"/>
              <a:gd name="T6" fmla="*/ 149 w 234"/>
              <a:gd name="T7" fmla="*/ 121 h 243"/>
              <a:gd name="T8" fmla="*/ 117 w 234"/>
              <a:gd name="T9" fmla="*/ 89 h 243"/>
              <a:gd name="T10" fmla="*/ 90 w 234"/>
              <a:gd name="T11" fmla="*/ 7 h 243"/>
              <a:gd name="T12" fmla="*/ 0 w 234"/>
              <a:gd name="T13" fmla="*/ 121 h 243"/>
              <a:gd name="T14" fmla="*/ 34 w 234"/>
              <a:gd name="T15" fmla="*/ 204 h 243"/>
              <a:gd name="T16" fmla="*/ 44 w 234"/>
              <a:gd name="T17" fmla="*/ 213 h 243"/>
              <a:gd name="T18" fmla="*/ 33 w 234"/>
              <a:gd name="T19" fmla="*/ 243 h 243"/>
              <a:gd name="T20" fmla="*/ 117 w 234"/>
              <a:gd name="T21" fmla="*/ 232 h 243"/>
              <a:gd name="T22" fmla="*/ 60 w 234"/>
              <a:gd name="T23" fmla="*/ 169 h 243"/>
              <a:gd name="T24" fmla="*/ 49 w 234"/>
              <a:gd name="T25" fmla="*/ 200 h 243"/>
              <a:gd name="T26" fmla="*/ 44 w 234"/>
              <a:gd name="T27" fmla="*/ 194 h 243"/>
              <a:gd name="T28" fmla="*/ 13 w 234"/>
              <a:gd name="T29" fmla="*/ 121 h 243"/>
              <a:gd name="T30" fmla="*/ 94 w 234"/>
              <a:gd name="T31" fmla="*/ 21 h 243"/>
              <a:gd name="T32" fmla="*/ 90 w 234"/>
              <a:gd name="T33" fmla="*/ 7 h 243"/>
              <a:gd name="T34" fmla="*/ 200 w 234"/>
              <a:gd name="T35" fmla="*/ 0 h 243"/>
              <a:gd name="T36" fmla="*/ 117 w 234"/>
              <a:gd name="T37" fmla="*/ 11 h 243"/>
              <a:gd name="T38" fmla="*/ 173 w 234"/>
              <a:gd name="T39" fmla="*/ 73 h 243"/>
              <a:gd name="T40" fmla="*/ 184 w 234"/>
              <a:gd name="T41" fmla="*/ 43 h 243"/>
              <a:gd name="T42" fmla="*/ 220 w 234"/>
              <a:gd name="T43" fmla="*/ 121 h 243"/>
              <a:gd name="T44" fmla="*/ 190 w 234"/>
              <a:gd name="T45" fmla="*/ 194 h 243"/>
              <a:gd name="T46" fmla="*/ 140 w 234"/>
              <a:gd name="T47" fmla="*/ 222 h 243"/>
              <a:gd name="T48" fmla="*/ 143 w 234"/>
              <a:gd name="T49" fmla="*/ 235 h 243"/>
              <a:gd name="T50" fmla="*/ 200 w 234"/>
              <a:gd name="T51" fmla="*/ 204 h 243"/>
              <a:gd name="T52" fmla="*/ 234 w 234"/>
              <a:gd name="T53" fmla="*/ 121 h 243"/>
              <a:gd name="T54" fmla="*/ 189 w 234"/>
              <a:gd name="T55" fmla="*/ 29 h 243"/>
              <a:gd name="T56" fmla="*/ 200 w 234"/>
              <a:gd name="T57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4" h="243">
                <a:moveTo>
                  <a:pt x="117" y="89"/>
                </a:moveTo>
                <a:cubicBezTo>
                  <a:pt x="99" y="89"/>
                  <a:pt x="85" y="104"/>
                  <a:pt x="85" y="121"/>
                </a:cubicBezTo>
                <a:cubicBezTo>
                  <a:pt x="85" y="139"/>
                  <a:pt x="99" y="153"/>
                  <a:pt x="117" y="153"/>
                </a:cubicBezTo>
                <a:cubicBezTo>
                  <a:pt x="135" y="153"/>
                  <a:pt x="149" y="139"/>
                  <a:pt x="149" y="121"/>
                </a:cubicBezTo>
                <a:cubicBezTo>
                  <a:pt x="149" y="104"/>
                  <a:pt x="135" y="89"/>
                  <a:pt x="117" y="89"/>
                </a:cubicBezTo>
                <a:moveTo>
                  <a:pt x="90" y="7"/>
                </a:moveTo>
                <a:cubicBezTo>
                  <a:pt x="38" y="19"/>
                  <a:pt x="0" y="66"/>
                  <a:pt x="0" y="121"/>
                </a:cubicBezTo>
                <a:cubicBezTo>
                  <a:pt x="0" y="153"/>
                  <a:pt x="12" y="182"/>
                  <a:pt x="34" y="204"/>
                </a:cubicBezTo>
                <a:cubicBezTo>
                  <a:pt x="37" y="207"/>
                  <a:pt x="41" y="210"/>
                  <a:pt x="44" y="213"/>
                </a:cubicBezTo>
                <a:cubicBezTo>
                  <a:pt x="33" y="243"/>
                  <a:pt x="33" y="243"/>
                  <a:pt x="33" y="243"/>
                </a:cubicBezTo>
                <a:cubicBezTo>
                  <a:pt x="117" y="232"/>
                  <a:pt x="117" y="232"/>
                  <a:pt x="117" y="232"/>
                </a:cubicBezTo>
                <a:cubicBezTo>
                  <a:pt x="60" y="169"/>
                  <a:pt x="60" y="169"/>
                  <a:pt x="60" y="169"/>
                </a:cubicBezTo>
                <a:cubicBezTo>
                  <a:pt x="49" y="200"/>
                  <a:pt x="49" y="200"/>
                  <a:pt x="49" y="200"/>
                </a:cubicBezTo>
                <a:cubicBezTo>
                  <a:pt x="47" y="198"/>
                  <a:pt x="46" y="196"/>
                  <a:pt x="44" y="194"/>
                </a:cubicBezTo>
                <a:cubicBezTo>
                  <a:pt x="24" y="175"/>
                  <a:pt x="13" y="149"/>
                  <a:pt x="13" y="121"/>
                </a:cubicBezTo>
                <a:cubicBezTo>
                  <a:pt x="13" y="72"/>
                  <a:pt x="48" y="31"/>
                  <a:pt x="94" y="21"/>
                </a:cubicBezTo>
                <a:cubicBezTo>
                  <a:pt x="90" y="7"/>
                  <a:pt x="90" y="7"/>
                  <a:pt x="90" y="7"/>
                </a:cubicBezTo>
                <a:moveTo>
                  <a:pt x="200" y="0"/>
                </a:moveTo>
                <a:cubicBezTo>
                  <a:pt x="117" y="11"/>
                  <a:pt x="117" y="11"/>
                  <a:pt x="117" y="11"/>
                </a:cubicBezTo>
                <a:cubicBezTo>
                  <a:pt x="173" y="73"/>
                  <a:pt x="173" y="73"/>
                  <a:pt x="173" y="73"/>
                </a:cubicBezTo>
                <a:cubicBezTo>
                  <a:pt x="184" y="43"/>
                  <a:pt x="184" y="43"/>
                  <a:pt x="184" y="43"/>
                </a:cubicBezTo>
                <a:cubicBezTo>
                  <a:pt x="206" y="62"/>
                  <a:pt x="220" y="90"/>
                  <a:pt x="220" y="121"/>
                </a:cubicBezTo>
                <a:cubicBezTo>
                  <a:pt x="220" y="149"/>
                  <a:pt x="209" y="175"/>
                  <a:pt x="190" y="194"/>
                </a:cubicBezTo>
                <a:cubicBezTo>
                  <a:pt x="176" y="208"/>
                  <a:pt x="159" y="218"/>
                  <a:pt x="140" y="222"/>
                </a:cubicBezTo>
                <a:cubicBezTo>
                  <a:pt x="143" y="235"/>
                  <a:pt x="143" y="235"/>
                  <a:pt x="143" y="235"/>
                </a:cubicBezTo>
                <a:cubicBezTo>
                  <a:pt x="164" y="231"/>
                  <a:pt x="184" y="220"/>
                  <a:pt x="200" y="204"/>
                </a:cubicBezTo>
                <a:cubicBezTo>
                  <a:pt x="222" y="182"/>
                  <a:pt x="234" y="153"/>
                  <a:pt x="234" y="121"/>
                </a:cubicBezTo>
                <a:cubicBezTo>
                  <a:pt x="234" y="84"/>
                  <a:pt x="216" y="51"/>
                  <a:pt x="189" y="29"/>
                </a:cubicBezTo>
                <a:cubicBezTo>
                  <a:pt x="200" y="0"/>
                  <a:pt x="200" y="0"/>
                  <a:pt x="20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xmlns="" id="{3E64B86C-1FF1-4F2F-81D9-7F3E0CD0FE2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921250" y="3432175"/>
            <a:ext cx="439738" cy="498475"/>
          </a:xfrm>
          <a:custGeom>
            <a:avLst/>
            <a:gdLst>
              <a:gd name="T0" fmla="*/ 122 w 238"/>
              <a:gd name="T1" fmla="*/ 76 h 270"/>
              <a:gd name="T2" fmla="*/ 116 w 238"/>
              <a:gd name="T3" fmla="*/ 76 h 270"/>
              <a:gd name="T4" fmla="*/ 116 w 238"/>
              <a:gd name="T5" fmla="*/ 150 h 270"/>
              <a:gd name="T6" fmla="*/ 110 w 238"/>
              <a:gd name="T7" fmla="*/ 156 h 270"/>
              <a:gd name="T8" fmla="*/ 114 w 238"/>
              <a:gd name="T9" fmla="*/ 160 h 270"/>
              <a:gd name="T10" fmla="*/ 116 w 238"/>
              <a:gd name="T11" fmla="*/ 158 h 270"/>
              <a:gd name="T12" fmla="*/ 116 w 238"/>
              <a:gd name="T13" fmla="*/ 166 h 270"/>
              <a:gd name="T14" fmla="*/ 122 w 238"/>
              <a:gd name="T15" fmla="*/ 166 h 270"/>
              <a:gd name="T16" fmla="*/ 122 w 238"/>
              <a:gd name="T17" fmla="*/ 152 h 270"/>
              <a:gd name="T18" fmla="*/ 163 w 238"/>
              <a:gd name="T19" fmla="*/ 111 h 270"/>
              <a:gd name="T20" fmla="*/ 160 w 238"/>
              <a:gd name="T21" fmla="*/ 107 h 270"/>
              <a:gd name="T22" fmla="*/ 122 w 238"/>
              <a:gd name="T23" fmla="*/ 144 h 270"/>
              <a:gd name="T24" fmla="*/ 122 w 238"/>
              <a:gd name="T25" fmla="*/ 76 h 270"/>
              <a:gd name="T26" fmla="*/ 116 w 238"/>
              <a:gd name="T27" fmla="*/ 70 h 270"/>
              <a:gd name="T28" fmla="*/ 122 w 238"/>
              <a:gd name="T29" fmla="*/ 70 h 270"/>
              <a:gd name="T30" fmla="*/ 122 w 238"/>
              <a:gd name="T31" fmla="*/ 48 h 270"/>
              <a:gd name="T32" fmla="*/ 189 w 238"/>
              <a:gd name="T33" fmla="*/ 76 h 270"/>
              <a:gd name="T34" fmla="*/ 174 w 238"/>
              <a:gd name="T35" fmla="*/ 92 h 270"/>
              <a:gd name="T36" fmla="*/ 179 w 238"/>
              <a:gd name="T37" fmla="*/ 96 h 270"/>
              <a:gd name="T38" fmla="*/ 194 w 238"/>
              <a:gd name="T39" fmla="*/ 81 h 270"/>
              <a:gd name="T40" fmla="*/ 222 w 238"/>
              <a:gd name="T41" fmla="*/ 148 h 270"/>
              <a:gd name="T42" fmla="*/ 200 w 238"/>
              <a:gd name="T43" fmla="*/ 148 h 270"/>
              <a:gd name="T44" fmla="*/ 200 w 238"/>
              <a:gd name="T45" fmla="*/ 154 h 270"/>
              <a:gd name="T46" fmla="*/ 222 w 238"/>
              <a:gd name="T47" fmla="*/ 154 h 270"/>
              <a:gd name="T48" fmla="*/ 194 w 238"/>
              <a:gd name="T49" fmla="*/ 221 h 270"/>
              <a:gd name="T50" fmla="*/ 179 w 238"/>
              <a:gd name="T51" fmla="*/ 206 h 270"/>
              <a:gd name="T52" fmla="*/ 174 w 238"/>
              <a:gd name="T53" fmla="*/ 210 h 270"/>
              <a:gd name="T54" fmla="*/ 189 w 238"/>
              <a:gd name="T55" fmla="*/ 226 h 270"/>
              <a:gd name="T56" fmla="*/ 122 w 238"/>
              <a:gd name="T57" fmla="*/ 254 h 270"/>
              <a:gd name="T58" fmla="*/ 122 w 238"/>
              <a:gd name="T59" fmla="*/ 232 h 270"/>
              <a:gd name="T60" fmla="*/ 116 w 238"/>
              <a:gd name="T61" fmla="*/ 232 h 270"/>
              <a:gd name="T62" fmla="*/ 116 w 238"/>
              <a:gd name="T63" fmla="*/ 254 h 270"/>
              <a:gd name="T64" fmla="*/ 49 w 238"/>
              <a:gd name="T65" fmla="*/ 226 h 270"/>
              <a:gd name="T66" fmla="*/ 64 w 238"/>
              <a:gd name="T67" fmla="*/ 210 h 270"/>
              <a:gd name="T68" fmla="*/ 60 w 238"/>
              <a:gd name="T69" fmla="*/ 206 h 270"/>
              <a:gd name="T70" fmla="*/ 44 w 238"/>
              <a:gd name="T71" fmla="*/ 221 h 270"/>
              <a:gd name="T72" fmla="*/ 17 w 238"/>
              <a:gd name="T73" fmla="*/ 154 h 270"/>
              <a:gd name="T74" fmla="*/ 38 w 238"/>
              <a:gd name="T75" fmla="*/ 154 h 270"/>
              <a:gd name="T76" fmla="*/ 38 w 238"/>
              <a:gd name="T77" fmla="*/ 148 h 270"/>
              <a:gd name="T78" fmla="*/ 17 w 238"/>
              <a:gd name="T79" fmla="*/ 148 h 270"/>
              <a:gd name="T80" fmla="*/ 44 w 238"/>
              <a:gd name="T81" fmla="*/ 81 h 270"/>
              <a:gd name="T82" fmla="*/ 60 w 238"/>
              <a:gd name="T83" fmla="*/ 96 h 270"/>
              <a:gd name="T84" fmla="*/ 64 w 238"/>
              <a:gd name="T85" fmla="*/ 92 h 270"/>
              <a:gd name="T86" fmla="*/ 49 w 238"/>
              <a:gd name="T87" fmla="*/ 76 h 270"/>
              <a:gd name="T88" fmla="*/ 116 w 238"/>
              <a:gd name="T89" fmla="*/ 48 h 270"/>
              <a:gd name="T90" fmla="*/ 116 w 238"/>
              <a:gd name="T91" fmla="*/ 70 h 270"/>
              <a:gd name="T92" fmla="*/ 147 w 238"/>
              <a:gd name="T93" fmla="*/ 0 h 270"/>
              <a:gd name="T94" fmla="*/ 91 w 238"/>
              <a:gd name="T95" fmla="*/ 0 h 270"/>
              <a:gd name="T96" fmla="*/ 91 w 238"/>
              <a:gd name="T97" fmla="*/ 23 h 270"/>
              <a:gd name="T98" fmla="*/ 112 w 238"/>
              <a:gd name="T99" fmla="*/ 23 h 270"/>
              <a:gd name="T100" fmla="*/ 112 w 238"/>
              <a:gd name="T101" fmla="*/ 32 h 270"/>
              <a:gd name="T102" fmla="*/ 0 w 238"/>
              <a:gd name="T103" fmla="*/ 151 h 270"/>
              <a:gd name="T104" fmla="*/ 119 w 238"/>
              <a:gd name="T105" fmla="*/ 270 h 270"/>
              <a:gd name="T106" fmla="*/ 238 w 238"/>
              <a:gd name="T107" fmla="*/ 151 h 270"/>
              <a:gd name="T108" fmla="*/ 126 w 238"/>
              <a:gd name="T109" fmla="*/ 32 h 270"/>
              <a:gd name="T110" fmla="*/ 126 w 238"/>
              <a:gd name="T111" fmla="*/ 23 h 270"/>
              <a:gd name="T112" fmla="*/ 147 w 238"/>
              <a:gd name="T113" fmla="*/ 23 h 270"/>
              <a:gd name="T114" fmla="*/ 147 w 238"/>
              <a:gd name="T11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" h="270">
                <a:moveTo>
                  <a:pt x="122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16" y="158"/>
                  <a:pt x="116" y="158"/>
                  <a:pt x="116" y="158"/>
                </a:cubicBezTo>
                <a:cubicBezTo>
                  <a:pt x="116" y="166"/>
                  <a:pt x="116" y="166"/>
                  <a:pt x="116" y="166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22" y="144"/>
                  <a:pt x="122" y="144"/>
                  <a:pt x="122" y="144"/>
                </a:cubicBezTo>
                <a:cubicBezTo>
                  <a:pt x="122" y="76"/>
                  <a:pt x="122" y="76"/>
                  <a:pt x="122" y="76"/>
                </a:cubicBezTo>
                <a:moveTo>
                  <a:pt x="116" y="70"/>
                </a:moveTo>
                <a:cubicBezTo>
                  <a:pt x="122" y="70"/>
                  <a:pt x="122" y="70"/>
                  <a:pt x="122" y="70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48" y="49"/>
                  <a:pt x="172" y="60"/>
                  <a:pt x="189" y="76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79" y="96"/>
                  <a:pt x="179" y="96"/>
                  <a:pt x="179" y="96"/>
                </a:cubicBezTo>
                <a:cubicBezTo>
                  <a:pt x="194" y="81"/>
                  <a:pt x="194" y="81"/>
                  <a:pt x="194" y="81"/>
                </a:cubicBezTo>
                <a:cubicBezTo>
                  <a:pt x="210" y="98"/>
                  <a:pt x="221" y="122"/>
                  <a:pt x="222" y="148"/>
                </a:cubicBezTo>
                <a:cubicBezTo>
                  <a:pt x="200" y="148"/>
                  <a:pt x="200" y="148"/>
                  <a:pt x="200" y="148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222" y="154"/>
                  <a:pt x="222" y="154"/>
                  <a:pt x="222" y="154"/>
                </a:cubicBezTo>
                <a:cubicBezTo>
                  <a:pt x="221" y="180"/>
                  <a:pt x="210" y="204"/>
                  <a:pt x="194" y="221"/>
                </a:cubicBezTo>
                <a:cubicBezTo>
                  <a:pt x="179" y="206"/>
                  <a:pt x="179" y="206"/>
                  <a:pt x="179" y="206"/>
                </a:cubicBezTo>
                <a:cubicBezTo>
                  <a:pt x="174" y="210"/>
                  <a:pt x="174" y="210"/>
                  <a:pt x="174" y="210"/>
                </a:cubicBezTo>
                <a:cubicBezTo>
                  <a:pt x="189" y="226"/>
                  <a:pt x="189" y="226"/>
                  <a:pt x="189" y="226"/>
                </a:cubicBezTo>
                <a:cubicBezTo>
                  <a:pt x="172" y="242"/>
                  <a:pt x="148" y="253"/>
                  <a:pt x="122" y="254"/>
                </a:cubicBezTo>
                <a:cubicBezTo>
                  <a:pt x="122" y="232"/>
                  <a:pt x="122" y="232"/>
                  <a:pt x="122" y="232"/>
                </a:cubicBezTo>
                <a:cubicBezTo>
                  <a:pt x="116" y="232"/>
                  <a:pt x="116" y="232"/>
                  <a:pt x="116" y="232"/>
                </a:cubicBezTo>
                <a:cubicBezTo>
                  <a:pt x="116" y="254"/>
                  <a:pt x="116" y="254"/>
                  <a:pt x="116" y="254"/>
                </a:cubicBezTo>
                <a:cubicBezTo>
                  <a:pt x="90" y="253"/>
                  <a:pt x="67" y="242"/>
                  <a:pt x="49" y="226"/>
                </a:cubicBezTo>
                <a:cubicBezTo>
                  <a:pt x="64" y="210"/>
                  <a:pt x="64" y="210"/>
                  <a:pt x="64" y="21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28" y="204"/>
                  <a:pt x="17" y="180"/>
                  <a:pt x="17" y="154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17" y="148"/>
                  <a:pt x="17" y="148"/>
                  <a:pt x="17" y="148"/>
                </a:cubicBezTo>
                <a:cubicBezTo>
                  <a:pt x="17" y="122"/>
                  <a:pt x="28" y="98"/>
                  <a:pt x="44" y="81"/>
                </a:cubicBezTo>
                <a:cubicBezTo>
                  <a:pt x="60" y="96"/>
                  <a:pt x="60" y="96"/>
                  <a:pt x="60" y="96"/>
                </a:cubicBezTo>
                <a:cubicBezTo>
                  <a:pt x="64" y="92"/>
                  <a:pt x="64" y="92"/>
                  <a:pt x="64" y="92"/>
                </a:cubicBezTo>
                <a:cubicBezTo>
                  <a:pt x="49" y="76"/>
                  <a:pt x="49" y="76"/>
                  <a:pt x="49" y="76"/>
                </a:cubicBezTo>
                <a:cubicBezTo>
                  <a:pt x="67" y="60"/>
                  <a:pt x="90" y="49"/>
                  <a:pt x="116" y="48"/>
                </a:cubicBezTo>
                <a:cubicBezTo>
                  <a:pt x="116" y="70"/>
                  <a:pt x="116" y="70"/>
                  <a:pt x="116" y="70"/>
                </a:cubicBezTo>
                <a:moveTo>
                  <a:pt x="147" y="0"/>
                </a:moveTo>
                <a:cubicBezTo>
                  <a:pt x="91" y="0"/>
                  <a:pt x="91" y="0"/>
                  <a:pt x="91" y="0"/>
                </a:cubicBezTo>
                <a:cubicBezTo>
                  <a:pt x="91" y="23"/>
                  <a:pt x="91" y="23"/>
                  <a:pt x="9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50" y="36"/>
                  <a:pt x="0" y="88"/>
                  <a:pt x="0" y="151"/>
                </a:cubicBezTo>
                <a:cubicBezTo>
                  <a:pt x="0" y="217"/>
                  <a:pt x="54" y="270"/>
                  <a:pt x="119" y="270"/>
                </a:cubicBezTo>
                <a:cubicBezTo>
                  <a:pt x="185" y="270"/>
                  <a:pt x="238" y="217"/>
                  <a:pt x="238" y="151"/>
                </a:cubicBezTo>
                <a:cubicBezTo>
                  <a:pt x="238" y="88"/>
                  <a:pt x="189" y="36"/>
                  <a:pt x="126" y="32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0"/>
                  <a:pt x="147" y="0"/>
                  <a:pt x="147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grpSp>
        <p:nvGrpSpPr>
          <p:cNvPr id="73731" name="组合 2"/>
          <p:cNvGrpSpPr>
            <a:grpSpLocks/>
          </p:cNvGrpSpPr>
          <p:nvPr/>
        </p:nvGrpSpPr>
        <p:grpSpPr bwMode="auto">
          <a:xfrm>
            <a:off x="2138363" y="876300"/>
            <a:ext cx="4867275" cy="2697163"/>
            <a:chOff x="2682421" y="1952612"/>
            <a:chExt cx="6491336" cy="3595399"/>
          </a:xfrm>
        </p:grpSpPr>
        <p:grpSp>
          <p:nvGrpSpPr>
            <p:cNvPr id="73736" name="组合 3"/>
            <p:cNvGrpSpPr>
              <a:grpSpLocks/>
            </p:cNvGrpSpPr>
            <p:nvPr/>
          </p:nvGrpSpPr>
          <p:grpSpPr bwMode="auto">
            <a:xfrm flipV="1">
              <a:off x="4108709" y="4084485"/>
              <a:ext cx="3659655" cy="735115"/>
              <a:chOff x="4258940" y="3536379"/>
              <a:chExt cx="3659655" cy="753457"/>
            </a:xfrm>
          </p:grpSpPr>
          <p:sp>
            <p:nvSpPr>
              <p:cNvPr id="14" name="Freeform 75">
                <a:extLst>
                  <a:ext uri="{FF2B5EF4-FFF2-40B4-BE49-F238E27FC236}">
                    <a16:creationId xmlns:a16="http://schemas.microsoft.com/office/drawing/2014/main" xmlns="" id="{DC5F13AC-5BE7-4777-A538-CC49D47AA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646" y="3535925"/>
                <a:ext cx="3658523" cy="754807"/>
              </a:xfrm>
              <a:custGeom>
                <a:avLst/>
                <a:gdLst>
                  <a:gd name="T0" fmla="*/ 0 w 560"/>
                  <a:gd name="T1" fmla="*/ 114 h 115"/>
                  <a:gd name="T2" fmla="*/ 0 w 560"/>
                  <a:gd name="T3" fmla="*/ 100 h 115"/>
                  <a:gd name="T4" fmla="*/ 124 w 560"/>
                  <a:gd name="T5" fmla="*/ 28 h 115"/>
                  <a:gd name="T6" fmla="*/ 278 w 560"/>
                  <a:gd name="T7" fmla="*/ 0 h 115"/>
                  <a:gd name="T8" fmla="*/ 432 w 560"/>
                  <a:gd name="T9" fmla="*/ 27 h 115"/>
                  <a:gd name="T10" fmla="*/ 560 w 560"/>
                  <a:gd name="T11" fmla="*/ 100 h 115"/>
                  <a:gd name="T12" fmla="*/ 557 w 560"/>
                  <a:gd name="T13" fmla="*/ 115 h 115"/>
                  <a:gd name="T14" fmla="*/ 278 w 560"/>
                  <a:gd name="T15" fmla="*/ 14 h 115"/>
                  <a:gd name="T16" fmla="*/ 0 w 560"/>
                  <a:gd name="T17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15">
                    <a:moveTo>
                      <a:pt x="0" y="114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39" y="68"/>
                      <a:pt x="77" y="45"/>
                      <a:pt x="124" y="28"/>
                    </a:cubicBezTo>
                    <a:cubicBezTo>
                      <a:pt x="174" y="10"/>
                      <a:pt x="225" y="0"/>
                      <a:pt x="278" y="0"/>
                    </a:cubicBezTo>
                    <a:cubicBezTo>
                      <a:pt x="331" y="0"/>
                      <a:pt x="383" y="9"/>
                      <a:pt x="432" y="27"/>
                    </a:cubicBezTo>
                    <a:cubicBezTo>
                      <a:pt x="479" y="45"/>
                      <a:pt x="521" y="68"/>
                      <a:pt x="560" y="100"/>
                    </a:cubicBezTo>
                    <a:cubicBezTo>
                      <a:pt x="557" y="115"/>
                      <a:pt x="557" y="115"/>
                      <a:pt x="557" y="115"/>
                    </a:cubicBezTo>
                    <a:cubicBezTo>
                      <a:pt x="479" y="52"/>
                      <a:pt x="378" y="14"/>
                      <a:pt x="278" y="14"/>
                    </a:cubicBezTo>
                    <a:cubicBezTo>
                      <a:pt x="178" y="14"/>
                      <a:pt x="78" y="50"/>
                      <a:pt x="0" y="114"/>
                    </a:cubicBezTo>
                    <a:close/>
                  </a:path>
                </a:pathLst>
              </a:custGeom>
              <a:solidFill>
                <a:srgbClr val="546E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15" name="Freeform 76">
                <a:extLst>
                  <a:ext uri="{FF2B5EF4-FFF2-40B4-BE49-F238E27FC236}">
                    <a16:creationId xmlns:a16="http://schemas.microsoft.com/office/drawing/2014/main" xmlns="" id="{8A6766DB-6D4A-4A93-A3DE-7810A68CD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909" y="3544601"/>
                <a:ext cx="1606956" cy="717935"/>
              </a:xfrm>
              <a:custGeom>
                <a:avLst/>
                <a:gdLst>
                  <a:gd name="T0" fmla="*/ 14 w 246"/>
                  <a:gd name="T1" fmla="*/ 110 h 110"/>
                  <a:gd name="T2" fmla="*/ 0 w 246"/>
                  <a:gd name="T3" fmla="*/ 108 h 110"/>
                  <a:gd name="T4" fmla="*/ 123 w 246"/>
                  <a:gd name="T5" fmla="*/ 0 h 110"/>
                  <a:gd name="T6" fmla="*/ 246 w 246"/>
                  <a:gd name="T7" fmla="*/ 106 h 110"/>
                  <a:gd name="T8" fmla="*/ 233 w 246"/>
                  <a:gd name="T9" fmla="*/ 108 h 110"/>
                  <a:gd name="T10" fmla="*/ 123 w 246"/>
                  <a:gd name="T11" fmla="*/ 13 h 110"/>
                  <a:gd name="T12" fmla="*/ 14 w 246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110">
                    <a:moveTo>
                      <a:pt x="14" y="110"/>
                    </a:moveTo>
                    <a:cubicBezTo>
                      <a:pt x="0" y="108"/>
                      <a:pt x="0" y="108"/>
                      <a:pt x="0" y="108"/>
                    </a:cubicBezTo>
                    <a:cubicBezTo>
                      <a:pt x="8" y="46"/>
                      <a:pt x="61" y="0"/>
                      <a:pt x="123" y="0"/>
                    </a:cubicBezTo>
                    <a:cubicBezTo>
                      <a:pt x="185" y="0"/>
                      <a:pt x="238" y="45"/>
                      <a:pt x="246" y="106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25" y="54"/>
                      <a:pt x="178" y="13"/>
                      <a:pt x="123" y="13"/>
                    </a:cubicBezTo>
                    <a:cubicBezTo>
                      <a:pt x="67" y="13"/>
                      <a:pt x="20" y="55"/>
                      <a:pt x="14" y="110"/>
                    </a:cubicBezTo>
                    <a:close/>
                  </a:path>
                </a:pathLst>
              </a:custGeom>
              <a:solidFill>
                <a:srgbClr val="546E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73737" name="组合 4"/>
            <p:cNvGrpSpPr>
              <a:grpSpLocks/>
            </p:cNvGrpSpPr>
            <p:nvPr/>
          </p:nvGrpSpPr>
          <p:grpSpPr bwMode="auto">
            <a:xfrm>
              <a:off x="2682421" y="2648046"/>
              <a:ext cx="6491336" cy="1538094"/>
              <a:chOff x="3434879" y="4560515"/>
              <a:chExt cx="3733801" cy="884709"/>
            </a:xfrm>
          </p:grpSpPr>
          <p:sp>
            <p:nvSpPr>
              <p:cNvPr id="8" name="Freeform 75">
                <a:extLst>
                  <a:ext uri="{FF2B5EF4-FFF2-40B4-BE49-F238E27FC236}">
                    <a16:creationId xmlns:a16="http://schemas.microsoft.com/office/drawing/2014/main" xmlns="" id="{902B121A-706C-43A3-9261-8DFC65AAF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464" y="4560970"/>
                <a:ext cx="2104373" cy="433332"/>
              </a:xfrm>
              <a:custGeom>
                <a:avLst/>
                <a:gdLst>
                  <a:gd name="T0" fmla="*/ 0 w 560"/>
                  <a:gd name="T1" fmla="*/ 114 h 115"/>
                  <a:gd name="T2" fmla="*/ 0 w 560"/>
                  <a:gd name="T3" fmla="*/ 100 h 115"/>
                  <a:gd name="T4" fmla="*/ 124 w 560"/>
                  <a:gd name="T5" fmla="*/ 28 h 115"/>
                  <a:gd name="T6" fmla="*/ 278 w 560"/>
                  <a:gd name="T7" fmla="*/ 0 h 115"/>
                  <a:gd name="T8" fmla="*/ 432 w 560"/>
                  <a:gd name="T9" fmla="*/ 27 h 115"/>
                  <a:gd name="T10" fmla="*/ 560 w 560"/>
                  <a:gd name="T11" fmla="*/ 100 h 115"/>
                  <a:gd name="T12" fmla="*/ 557 w 560"/>
                  <a:gd name="T13" fmla="*/ 115 h 115"/>
                  <a:gd name="T14" fmla="*/ 278 w 560"/>
                  <a:gd name="T15" fmla="*/ 14 h 115"/>
                  <a:gd name="T16" fmla="*/ 0 w 560"/>
                  <a:gd name="T17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15">
                    <a:moveTo>
                      <a:pt x="0" y="114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39" y="68"/>
                      <a:pt x="77" y="45"/>
                      <a:pt x="124" y="28"/>
                    </a:cubicBezTo>
                    <a:cubicBezTo>
                      <a:pt x="174" y="10"/>
                      <a:pt x="225" y="0"/>
                      <a:pt x="278" y="0"/>
                    </a:cubicBezTo>
                    <a:cubicBezTo>
                      <a:pt x="331" y="0"/>
                      <a:pt x="383" y="9"/>
                      <a:pt x="432" y="27"/>
                    </a:cubicBezTo>
                    <a:cubicBezTo>
                      <a:pt x="479" y="45"/>
                      <a:pt x="521" y="68"/>
                      <a:pt x="560" y="100"/>
                    </a:cubicBezTo>
                    <a:cubicBezTo>
                      <a:pt x="557" y="115"/>
                      <a:pt x="557" y="115"/>
                      <a:pt x="557" y="115"/>
                    </a:cubicBezTo>
                    <a:cubicBezTo>
                      <a:pt x="479" y="52"/>
                      <a:pt x="378" y="14"/>
                      <a:pt x="278" y="14"/>
                    </a:cubicBezTo>
                    <a:cubicBezTo>
                      <a:pt x="178" y="14"/>
                      <a:pt x="78" y="50"/>
                      <a:pt x="0" y="114"/>
                    </a:cubicBezTo>
                    <a:close/>
                  </a:path>
                </a:pathLst>
              </a:custGeom>
              <a:solidFill>
                <a:srgbClr val="546E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9" name="Freeform 76">
                <a:extLst>
                  <a:ext uri="{FF2B5EF4-FFF2-40B4-BE49-F238E27FC236}">
                    <a16:creationId xmlns:a16="http://schemas.microsoft.com/office/drawing/2014/main" xmlns="" id="{781D6487-3BE9-4778-A791-2AE980879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7091" y="4565839"/>
                <a:ext cx="925534" cy="412639"/>
              </a:xfrm>
              <a:custGeom>
                <a:avLst/>
                <a:gdLst>
                  <a:gd name="T0" fmla="*/ 14 w 246"/>
                  <a:gd name="T1" fmla="*/ 110 h 110"/>
                  <a:gd name="T2" fmla="*/ 0 w 246"/>
                  <a:gd name="T3" fmla="*/ 108 h 110"/>
                  <a:gd name="T4" fmla="*/ 123 w 246"/>
                  <a:gd name="T5" fmla="*/ 0 h 110"/>
                  <a:gd name="T6" fmla="*/ 246 w 246"/>
                  <a:gd name="T7" fmla="*/ 106 h 110"/>
                  <a:gd name="T8" fmla="*/ 233 w 246"/>
                  <a:gd name="T9" fmla="*/ 108 h 110"/>
                  <a:gd name="T10" fmla="*/ 123 w 246"/>
                  <a:gd name="T11" fmla="*/ 13 h 110"/>
                  <a:gd name="T12" fmla="*/ 14 w 246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110">
                    <a:moveTo>
                      <a:pt x="14" y="110"/>
                    </a:moveTo>
                    <a:cubicBezTo>
                      <a:pt x="0" y="108"/>
                      <a:pt x="0" y="108"/>
                      <a:pt x="0" y="108"/>
                    </a:cubicBezTo>
                    <a:cubicBezTo>
                      <a:pt x="8" y="46"/>
                      <a:pt x="61" y="0"/>
                      <a:pt x="123" y="0"/>
                    </a:cubicBezTo>
                    <a:cubicBezTo>
                      <a:pt x="185" y="0"/>
                      <a:pt x="238" y="45"/>
                      <a:pt x="246" y="106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25" y="54"/>
                      <a:pt x="178" y="13"/>
                      <a:pt x="123" y="13"/>
                    </a:cubicBezTo>
                    <a:cubicBezTo>
                      <a:pt x="67" y="13"/>
                      <a:pt x="20" y="55"/>
                      <a:pt x="14" y="110"/>
                    </a:cubicBezTo>
                    <a:close/>
                  </a:path>
                </a:pathLst>
              </a:custGeom>
              <a:solidFill>
                <a:srgbClr val="546E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endParaRPr lang="zh-CN" altLang="en-US" sz="1013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endParaRPr>
              </a:p>
            </p:txBody>
          </p:sp>
          <p:sp>
            <p:nvSpPr>
              <p:cNvPr id="73742" name="Rectangle 41"/>
              <p:cNvSpPr>
                <a:spLocks noChangeArrowheads="1"/>
              </p:cNvSpPr>
              <p:nvPr/>
            </p:nvSpPr>
            <p:spPr bwMode="auto">
              <a:xfrm>
                <a:off x="4404842" y="4936753"/>
                <a:ext cx="819150" cy="508471"/>
              </a:xfrm>
              <a:prstGeom prst="rect">
                <a:avLst/>
              </a:prstGeom>
              <a:solidFill>
                <a:srgbClr val="5EC6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华文细黑" pitchFamily="2" charset="-122"/>
                    <a:ea typeface="微软雅黑" pitchFamily="34" charset="-122"/>
                    <a:sym typeface="华文细黑" pitchFamily="2" charset="-122"/>
                  </a:rPr>
                  <a:t>标题</a:t>
                </a:r>
              </a:p>
            </p:txBody>
          </p:sp>
          <p:sp>
            <p:nvSpPr>
              <p:cNvPr id="73743" name="Rectangle 49"/>
              <p:cNvSpPr>
                <a:spLocks noChangeArrowheads="1"/>
              </p:cNvSpPr>
              <p:nvPr/>
            </p:nvSpPr>
            <p:spPr bwMode="auto">
              <a:xfrm>
                <a:off x="5366867" y="4936753"/>
                <a:ext cx="819150" cy="508471"/>
              </a:xfrm>
              <a:prstGeom prst="rect">
                <a:avLst/>
              </a:prstGeom>
              <a:solidFill>
                <a:srgbClr val="F884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华文细黑" pitchFamily="2" charset="-122"/>
                    <a:ea typeface="微软雅黑" pitchFamily="34" charset="-122"/>
                    <a:sym typeface="华文细黑" pitchFamily="2" charset="-122"/>
                  </a:rPr>
                  <a:t>标题</a:t>
                </a:r>
              </a:p>
            </p:txBody>
          </p:sp>
          <p:sp>
            <p:nvSpPr>
              <p:cNvPr id="73744" name="Rectangle 56"/>
              <p:cNvSpPr>
                <a:spLocks noChangeArrowheads="1"/>
              </p:cNvSpPr>
              <p:nvPr/>
            </p:nvSpPr>
            <p:spPr bwMode="auto">
              <a:xfrm>
                <a:off x="6347942" y="4936753"/>
                <a:ext cx="820738" cy="508471"/>
              </a:xfrm>
              <a:prstGeom prst="rect">
                <a:avLst/>
              </a:prstGeom>
              <a:solidFill>
                <a:srgbClr val="F26D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华文细黑" pitchFamily="2" charset="-122"/>
                    <a:ea typeface="微软雅黑" pitchFamily="34" charset="-122"/>
                    <a:sym typeface="华文细黑" pitchFamily="2" charset="-122"/>
                  </a:rPr>
                  <a:t>标题</a:t>
                </a:r>
              </a:p>
            </p:txBody>
          </p:sp>
          <p:sp>
            <p:nvSpPr>
              <p:cNvPr id="73745" name="Rectangle 62"/>
              <p:cNvSpPr>
                <a:spLocks noChangeArrowheads="1"/>
              </p:cNvSpPr>
              <p:nvPr/>
            </p:nvSpPr>
            <p:spPr bwMode="auto">
              <a:xfrm>
                <a:off x="3434879" y="4936753"/>
                <a:ext cx="819150" cy="508471"/>
              </a:xfrm>
              <a:prstGeom prst="rect">
                <a:avLst/>
              </a:prstGeom>
              <a:solidFill>
                <a:srgbClr val="936C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华文细黑" pitchFamily="2" charset="-122"/>
                    <a:ea typeface="微软雅黑" pitchFamily="34" charset="-122"/>
                    <a:sym typeface="华文细黑" pitchFamily="2" charset="-122"/>
                  </a:rPr>
                  <a:t>标题</a:t>
                </a:r>
              </a:p>
            </p:txBody>
          </p:sp>
        </p:grpSp>
        <p:sp>
          <p:nvSpPr>
            <p:cNvPr id="73738" name="文本框 5"/>
            <p:cNvSpPr txBox="1">
              <a:spLocks noChangeArrowheads="1"/>
            </p:cNvSpPr>
            <p:nvPr/>
          </p:nvSpPr>
          <p:spPr bwMode="auto">
            <a:xfrm>
              <a:off x="5322796" y="1952612"/>
              <a:ext cx="127214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000" b="1">
                  <a:solidFill>
                    <a:srgbClr val="5EC6D3"/>
                  </a:solidFill>
                  <a:latin typeface="华文细黑" pitchFamily="2" charset="-122"/>
                  <a:ea typeface="微软雅黑" pitchFamily="34" charset="-122"/>
                  <a:sym typeface="华文细黑" pitchFamily="2" charset="-122"/>
                </a:rPr>
                <a:t>标题</a:t>
              </a:r>
            </a:p>
          </p:txBody>
        </p:sp>
        <p:sp>
          <p:nvSpPr>
            <p:cNvPr id="73739" name="文本框 6"/>
            <p:cNvSpPr txBox="1">
              <a:spLocks noChangeArrowheads="1"/>
            </p:cNvSpPr>
            <p:nvPr/>
          </p:nvSpPr>
          <p:spPr bwMode="auto">
            <a:xfrm>
              <a:off x="5322796" y="4809347"/>
              <a:ext cx="127214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000" b="1">
                  <a:solidFill>
                    <a:srgbClr val="F26D64"/>
                  </a:solidFill>
                  <a:latin typeface="华文细黑" pitchFamily="2" charset="-122"/>
                  <a:ea typeface="微软雅黑" pitchFamily="34" charset="-122"/>
                  <a:sym typeface="华文细黑" pitchFamily="2" charset="-122"/>
                </a:rPr>
                <a:t>标题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66924BE-33FC-4DE0-801F-FA7DBB0C0F4A}"/>
              </a:ext>
            </a:extLst>
          </p:cNvPr>
          <p:cNvGrpSpPr/>
          <p:nvPr/>
        </p:nvGrpSpPr>
        <p:grpSpPr>
          <a:xfrm>
            <a:off x="6870073" y="1204113"/>
            <a:ext cx="768540" cy="2577028"/>
            <a:chOff x="-366053" y="2468122"/>
            <a:chExt cx="1024720" cy="3436037"/>
          </a:xfrm>
          <a:solidFill>
            <a:srgbClr val="546E7A"/>
          </a:solidFill>
        </p:grpSpPr>
        <p:sp>
          <p:nvSpPr>
            <p:cNvPr id="17" name="任意多边形 16">
              <a:extLst>
                <a:ext uri="{FF2B5EF4-FFF2-40B4-BE49-F238E27FC236}">
                  <a16:creationId xmlns:a16="http://schemas.microsoft.com/office/drawing/2014/main" xmlns="" id="{48762AA8-83DD-40D3-9673-94BA72E8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538" y="3247286"/>
              <a:ext cx="844205" cy="2656873"/>
            </a:xfrm>
            <a:custGeom>
              <a:avLst/>
              <a:gdLst>
                <a:gd name="connsiteX0" fmla="*/ 431819 w 844205"/>
                <a:gd name="connsiteY0" fmla="*/ 12 h 2656873"/>
                <a:gd name="connsiteX1" fmla="*/ 764336 w 844205"/>
                <a:gd name="connsiteY1" fmla="*/ 286629 h 2656873"/>
                <a:gd name="connsiteX2" fmla="*/ 810942 w 844205"/>
                <a:gd name="connsiteY2" fmla="*/ 1137306 h 2656873"/>
                <a:gd name="connsiteX3" fmla="*/ 601216 w 844205"/>
                <a:gd name="connsiteY3" fmla="*/ 1379691 h 2656873"/>
                <a:gd name="connsiteX4" fmla="*/ 547619 w 844205"/>
                <a:gd name="connsiteY4" fmla="*/ 1794542 h 2656873"/>
                <a:gd name="connsiteX5" fmla="*/ 638500 w 844205"/>
                <a:gd name="connsiteY5" fmla="*/ 2416819 h 2656873"/>
                <a:gd name="connsiteX6" fmla="*/ 505674 w 844205"/>
                <a:gd name="connsiteY6" fmla="*/ 2649881 h 2656873"/>
                <a:gd name="connsiteX7" fmla="*/ 454407 w 844205"/>
                <a:gd name="connsiteY7" fmla="*/ 2656873 h 2656873"/>
                <a:gd name="connsiteX8" fmla="*/ 270314 w 844205"/>
                <a:gd name="connsiteY8" fmla="*/ 2517036 h 2656873"/>
                <a:gd name="connsiteX9" fmla="*/ 165451 w 844205"/>
                <a:gd name="connsiteY9" fmla="*/ 1794542 h 2656873"/>
                <a:gd name="connsiteX10" fmla="*/ 260993 w 844205"/>
                <a:gd name="connsiteY10" fmla="*/ 1188580 h 2656873"/>
                <a:gd name="connsiteX11" fmla="*/ 263323 w 844205"/>
                <a:gd name="connsiteY11" fmla="*/ 1151290 h 2656873"/>
                <a:gd name="connsiteX12" fmla="*/ 265653 w 844205"/>
                <a:gd name="connsiteY12" fmla="*/ 1134976 h 2656873"/>
                <a:gd name="connsiteX13" fmla="*/ 284296 w 844205"/>
                <a:gd name="connsiteY13" fmla="*/ 1127984 h 2656873"/>
                <a:gd name="connsiteX14" fmla="*/ 531307 w 844205"/>
                <a:gd name="connsiteY14" fmla="*/ 936873 h 2656873"/>
                <a:gd name="connsiteX15" fmla="*/ 542958 w 844205"/>
                <a:gd name="connsiteY15" fmla="*/ 922889 h 2656873"/>
                <a:gd name="connsiteX16" fmla="*/ 675785 w 844205"/>
                <a:gd name="connsiteY16" fmla="*/ 524352 h 2656873"/>
                <a:gd name="connsiteX17" fmla="*/ 612867 w 844205"/>
                <a:gd name="connsiteY17" fmla="*/ 209718 h 2656873"/>
                <a:gd name="connsiteX18" fmla="*/ 610537 w 844205"/>
                <a:gd name="connsiteY18" fmla="*/ 207388 h 2656873"/>
                <a:gd name="connsiteX19" fmla="*/ 577913 w 844205"/>
                <a:gd name="connsiteY19" fmla="*/ 160775 h 2656873"/>
                <a:gd name="connsiteX20" fmla="*/ 473050 w 844205"/>
                <a:gd name="connsiteY20" fmla="*/ 116493 h 2656873"/>
                <a:gd name="connsiteX21" fmla="*/ 407801 w 844205"/>
                <a:gd name="connsiteY21" fmla="*/ 130477 h 2656873"/>
                <a:gd name="connsiteX22" fmla="*/ 333232 w 844205"/>
                <a:gd name="connsiteY22" fmla="*/ 205057 h 2656873"/>
                <a:gd name="connsiteX23" fmla="*/ 321580 w 844205"/>
                <a:gd name="connsiteY23" fmla="*/ 293621 h 2656873"/>
                <a:gd name="connsiteX24" fmla="*/ 333232 w 844205"/>
                <a:gd name="connsiteY24" fmla="*/ 330911 h 2656873"/>
                <a:gd name="connsiteX25" fmla="*/ 333232 w 844205"/>
                <a:gd name="connsiteY25" fmla="*/ 333241 h 2656873"/>
                <a:gd name="connsiteX26" fmla="*/ 370517 w 844205"/>
                <a:gd name="connsiteY26" fmla="*/ 524352 h 2656873"/>
                <a:gd name="connsiteX27" fmla="*/ 295947 w 844205"/>
                <a:gd name="connsiteY27" fmla="*/ 741100 h 2656873"/>
                <a:gd name="connsiteX28" fmla="*/ 286626 w 844205"/>
                <a:gd name="connsiteY28" fmla="*/ 752754 h 2656873"/>
                <a:gd name="connsiteX29" fmla="*/ 272644 w 844205"/>
                <a:gd name="connsiteY29" fmla="*/ 766737 h 2656873"/>
                <a:gd name="connsiteX30" fmla="*/ 272644 w 844205"/>
                <a:gd name="connsiteY30" fmla="*/ 762076 h 2656873"/>
                <a:gd name="connsiteX31" fmla="*/ 212057 w 844205"/>
                <a:gd name="connsiteY31" fmla="*/ 797035 h 2656873"/>
                <a:gd name="connsiteX32" fmla="*/ 89105 w 844205"/>
                <a:gd name="connsiteY32" fmla="*/ 844973 h 2656873"/>
                <a:gd name="connsiteX33" fmla="*/ 0 w 844205"/>
                <a:gd name="connsiteY33" fmla="*/ 865790 h 2656873"/>
                <a:gd name="connsiteX34" fmla="*/ 0 w 844205"/>
                <a:gd name="connsiteY34" fmla="*/ 860393 h 2656873"/>
                <a:gd name="connsiteX35" fmla="*/ 0 w 844205"/>
                <a:gd name="connsiteY35" fmla="*/ 700660 h 2656873"/>
                <a:gd name="connsiteX36" fmla="*/ 0 w 844205"/>
                <a:gd name="connsiteY36" fmla="*/ 648099 h 2656873"/>
                <a:gd name="connsiteX37" fmla="*/ 11848 w 844205"/>
                <a:gd name="connsiteY37" fmla="*/ 626271 h 2656873"/>
                <a:gd name="connsiteX38" fmla="*/ 44703 w 844205"/>
                <a:gd name="connsiteY38" fmla="*/ 608438 h 2656873"/>
                <a:gd name="connsiteX39" fmla="*/ 62864 w 844205"/>
                <a:gd name="connsiteY39" fmla="*/ 601449 h 2656873"/>
                <a:gd name="connsiteX40" fmla="*/ 82307 w 844205"/>
                <a:gd name="connsiteY40" fmla="*/ 587720 h 2656873"/>
                <a:gd name="connsiteX41" fmla="*/ 100203 w 844205"/>
                <a:gd name="connsiteY41" fmla="*/ 577957 h 2656873"/>
                <a:gd name="connsiteX42" fmla="*/ 235360 w 844205"/>
                <a:gd name="connsiteY42" fmla="*/ 470748 h 2656873"/>
                <a:gd name="connsiteX43" fmla="*/ 219048 w 844205"/>
                <a:gd name="connsiteY43" fmla="*/ 365870 h 2656873"/>
                <a:gd name="connsiteX44" fmla="*/ 379838 w 844205"/>
                <a:gd name="connsiteY44" fmla="*/ 4623 h 2656873"/>
                <a:gd name="connsiteX45" fmla="*/ 431819 w 844205"/>
                <a:gd name="connsiteY45" fmla="*/ 12 h 265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44205" h="2656873">
                  <a:moveTo>
                    <a:pt x="431819" y="12"/>
                  </a:moveTo>
                  <a:cubicBezTo>
                    <a:pt x="557377" y="1127"/>
                    <a:pt x="707244" y="86778"/>
                    <a:pt x="764336" y="286629"/>
                  </a:cubicBezTo>
                  <a:cubicBezTo>
                    <a:pt x="852887" y="598932"/>
                    <a:pt x="866869" y="801697"/>
                    <a:pt x="810942" y="1137306"/>
                  </a:cubicBezTo>
                  <a:cubicBezTo>
                    <a:pt x="773657" y="1293458"/>
                    <a:pt x="692097" y="1356385"/>
                    <a:pt x="601216" y="1379691"/>
                  </a:cubicBezTo>
                  <a:cubicBezTo>
                    <a:pt x="573252" y="1477578"/>
                    <a:pt x="547619" y="1617415"/>
                    <a:pt x="547619" y="1794542"/>
                  </a:cubicBezTo>
                  <a:cubicBezTo>
                    <a:pt x="547619" y="1964678"/>
                    <a:pt x="570922" y="2172103"/>
                    <a:pt x="638500" y="2416819"/>
                  </a:cubicBezTo>
                  <a:cubicBezTo>
                    <a:pt x="666464" y="2517036"/>
                    <a:pt x="605876" y="2621914"/>
                    <a:pt x="505674" y="2649881"/>
                  </a:cubicBezTo>
                  <a:cubicBezTo>
                    <a:pt x="487031" y="2654543"/>
                    <a:pt x="470719" y="2656873"/>
                    <a:pt x="454407" y="2656873"/>
                  </a:cubicBezTo>
                  <a:cubicBezTo>
                    <a:pt x="370517" y="2656873"/>
                    <a:pt x="293617" y="2603269"/>
                    <a:pt x="270314" y="2517036"/>
                  </a:cubicBezTo>
                  <a:cubicBezTo>
                    <a:pt x="193414" y="2242022"/>
                    <a:pt x="165451" y="1999637"/>
                    <a:pt x="165451" y="1794542"/>
                  </a:cubicBezTo>
                  <a:cubicBezTo>
                    <a:pt x="165451" y="1526521"/>
                    <a:pt x="214387" y="1321426"/>
                    <a:pt x="260993" y="1188580"/>
                  </a:cubicBezTo>
                  <a:cubicBezTo>
                    <a:pt x="260993" y="1176927"/>
                    <a:pt x="260993" y="1165274"/>
                    <a:pt x="263323" y="1151290"/>
                  </a:cubicBezTo>
                  <a:cubicBezTo>
                    <a:pt x="263323" y="1146629"/>
                    <a:pt x="265653" y="1139637"/>
                    <a:pt x="265653" y="1134976"/>
                  </a:cubicBezTo>
                  <a:cubicBezTo>
                    <a:pt x="272644" y="1132645"/>
                    <a:pt x="277305" y="1130315"/>
                    <a:pt x="284296" y="1127984"/>
                  </a:cubicBezTo>
                  <a:cubicBezTo>
                    <a:pt x="384498" y="1076710"/>
                    <a:pt x="468389" y="1013783"/>
                    <a:pt x="531307" y="936873"/>
                  </a:cubicBezTo>
                  <a:cubicBezTo>
                    <a:pt x="535968" y="932212"/>
                    <a:pt x="540628" y="927550"/>
                    <a:pt x="542958" y="922889"/>
                  </a:cubicBezTo>
                  <a:cubicBezTo>
                    <a:pt x="652482" y="783052"/>
                    <a:pt x="675785" y="629230"/>
                    <a:pt x="675785" y="524352"/>
                  </a:cubicBezTo>
                  <a:cubicBezTo>
                    <a:pt x="675785" y="379854"/>
                    <a:pt x="636170" y="265653"/>
                    <a:pt x="612867" y="209718"/>
                  </a:cubicBezTo>
                  <a:cubicBezTo>
                    <a:pt x="612867" y="209718"/>
                    <a:pt x="612867" y="209718"/>
                    <a:pt x="610537" y="207388"/>
                  </a:cubicBezTo>
                  <a:cubicBezTo>
                    <a:pt x="603546" y="188743"/>
                    <a:pt x="591895" y="172428"/>
                    <a:pt x="577913" y="160775"/>
                  </a:cubicBezTo>
                  <a:cubicBezTo>
                    <a:pt x="549949" y="132808"/>
                    <a:pt x="512665" y="116493"/>
                    <a:pt x="473050" y="116493"/>
                  </a:cubicBezTo>
                  <a:cubicBezTo>
                    <a:pt x="449747" y="116493"/>
                    <a:pt x="428774" y="121154"/>
                    <a:pt x="407801" y="130477"/>
                  </a:cubicBezTo>
                  <a:cubicBezTo>
                    <a:pt x="375177" y="146791"/>
                    <a:pt x="349544" y="172428"/>
                    <a:pt x="333232" y="205057"/>
                  </a:cubicBezTo>
                  <a:cubicBezTo>
                    <a:pt x="321580" y="230694"/>
                    <a:pt x="316920" y="263322"/>
                    <a:pt x="321580" y="293621"/>
                  </a:cubicBezTo>
                  <a:cubicBezTo>
                    <a:pt x="323911" y="305274"/>
                    <a:pt x="326241" y="319257"/>
                    <a:pt x="333232" y="330911"/>
                  </a:cubicBezTo>
                  <a:cubicBezTo>
                    <a:pt x="333232" y="333241"/>
                    <a:pt x="333232" y="333241"/>
                    <a:pt x="333232" y="333241"/>
                  </a:cubicBezTo>
                  <a:cubicBezTo>
                    <a:pt x="335562" y="337902"/>
                    <a:pt x="370517" y="426466"/>
                    <a:pt x="370517" y="524352"/>
                  </a:cubicBezTo>
                  <a:cubicBezTo>
                    <a:pt x="368186" y="612916"/>
                    <a:pt x="344883" y="680504"/>
                    <a:pt x="295947" y="741100"/>
                  </a:cubicBezTo>
                  <a:cubicBezTo>
                    <a:pt x="293617" y="745762"/>
                    <a:pt x="288956" y="750423"/>
                    <a:pt x="286626" y="752754"/>
                  </a:cubicBezTo>
                  <a:cubicBezTo>
                    <a:pt x="281965" y="757415"/>
                    <a:pt x="277305" y="762076"/>
                    <a:pt x="272644" y="766737"/>
                  </a:cubicBezTo>
                  <a:cubicBezTo>
                    <a:pt x="272644" y="764407"/>
                    <a:pt x="272644" y="764407"/>
                    <a:pt x="272644" y="762076"/>
                  </a:cubicBezTo>
                  <a:cubicBezTo>
                    <a:pt x="254002" y="773729"/>
                    <a:pt x="233029" y="785382"/>
                    <a:pt x="212057" y="797035"/>
                  </a:cubicBezTo>
                  <a:lnTo>
                    <a:pt x="89105" y="844973"/>
                  </a:lnTo>
                  <a:lnTo>
                    <a:pt x="0" y="865790"/>
                  </a:lnTo>
                  <a:lnTo>
                    <a:pt x="0" y="860393"/>
                  </a:lnTo>
                  <a:cubicBezTo>
                    <a:pt x="0" y="845572"/>
                    <a:pt x="0" y="806051"/>
                    <a:pt x="0" y="700660"/>
                  </a:cubicBezTo>
                  <a:lnTo>
                    <a:pt x="0" y="648099"/>
                  </a:lnTo>
                  <a:lnTo>
                    <a:pt x="11848" y="626271"/>
                  </a:lnTo>
                  <a:lnTo>
                    <a:pt x="44703" y="608438"/>
                  </a:lnTo>
                  <a:lnTo>
                    <a:pt x="62864" y="601449"/>
                  </a:lnTo>
                  <a:lnTo>
                    <a:pt x="82307" y="587720"/>
                  </a:lnTo>
                  <a:lnTo>
                    <a:pt x="100203" y="577957"/>
                  </a:lnTo>
                  <a:cubicBezTo>
                    <a:pt x="160790" y="547659"/>
                    <a:pt x="202735" y="510369"/>
                    <a:pt x="235360" y="470748"/>
                  </a:cubicBezTo>
                  <a:cubicBezTo>
                    <a:pt x="230699" y="433458"/>
                    <a:pt x="223708" y="398499"/>
                    <a:pt x="219048" y="365870"/>
                  </a:cubicBezTo>
                  <a:cubicBezTo>
                    <a:pt x="184093" y="209718"/>
                    <a:pt x="249341" y="32591"/>
                    <a:pt x="379838" y="4623"/>
                  </a:cubicBezTo>
                  <a:cubicBezTo>
                    <a:pt x="396441" y="1419"/>
                    <a:pt x="413882" y="-147"/>
                    <a:pt x="43181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8" name="Freeform 103">
              <a:extLst>
                <a:ext uri="{FF2B5EF4-FFF2-40B4-BE49-F238E27FC236}">
                  <a16:creationId xmlns:a16="http://schemas.microsoft.com/office/drawing/2014/main" xmlns="" id="{2B790F9E-C12E-482B-9459-6F5919B4D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80" y="2468122"/>
              <a:ext cx="747236" cy="747236"/>
            </a:xfrm>
            <a:custGeom>
              <a:avLst/>
              <a:gdLst>
                <a:gd name="T0" fmla="*/ 187 w 320"/>
                <a:gd name="T1" fmla="*/ 305 h 320"/>
                <a:gd name="T2" fmla="*/ 305 w 320"/>
                <a:gd name="T3" fmla="*/ 134 h 320"/>
                <a:gd name="T4" fmla="*/ 134 w 320"/>
                <a:gd name="T5" fmla="*/ 15 h 320"/>
                <a:gd name="T6" fmla="*/ 15 w 320"/>
                <a:gd name="T7" fmla="*/ 187 h 320"/>
                <a:gd name="T8" fmla="*/ 187 w 320"/>
                <a:gd name="T9" fmla="*/ 30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0">
                  <a:moveTo>
                    <a:pt x="187" y="305"/>
                  </a:moveTo>
                  <a:cubicBezTo>
                    <a:pt x="267" y="291"/>
                    <a:pt x="320" y="214"/>
                    <a:pt x="305" y="134"/>
                  </a:cubicBezTo>
                  <a:cubicBezTo>
                    <a:pt x="291" y="54"/>
                    <a:pt x="214" y="0"/>
                    <a:pt x="134" y="15"/>
                  </a:cubicBezTo>
                  <a:cubicBezTo>
                    <a:pt x="53" y="30"/>
                    <a:pt x="0" y="107"/>
                    <a:pt x="15" y="187"/>
                  </a:cubicBezTo>
                  <a:cubicBezTo>
                    <a:pt x="30" y="267"/>
                    <a:pt x="107" y="320"/>
                    <a:pt x="187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9" name="Freeform 104">
              <a:extLst>
                <a:ext uri="{FF2B5EF4-FFF2-40B4-BE49-F238E27FC236}">
                  <a16:creationId xmlns:a16="http://schemas.microsoft.com/office/drawing/2014/main" xmlns="" id="{03CAE5CA-1042-4476-9D40-281901BCA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053" y="3381062"/>
              <a:ext cx="825399" cy="1063013"/>
            </a:xfrm>
            <a:custGeom>
              <a:avLst/>
              <a:gdLst>
                <a:gd name="T0" fmla="*/ 296 w 355"/>
                <a:gd name="T1" fmla="*/ 337 h 457"/>
                <a:gd name="T2" fmla="*/ 296 w 355"/>
                <a:gd name="T3" fmla="*/ 336 h 457"/>
                <a:gd name="T4" fmla="*/ 355 w 355"/>
                <a:gd name="T5" fmla="*/ 168 h 457"/>
                <a:gd name="T6" fmla="*/ 328 w 355"/>
                <a:gd name="T7" fmla="*/ 37 h 457"/>
                <a:gd name="T8" fmla="*/ 326 w 355"/>
                <a:gd name="T9" fmla="*/ 33 h 457"/>
                <a:gd name="T10" fmla="*/ 259 w 355"/>
                <a:gd name="T11" fmla="*/ 11 h 457"/>
                <a:gd name="T12" fmla="*/ 233 w 355"/>
                <a:gd name="T13" fmla="*/ 80 h 457"/>
                <a:gd name="T14" fmla="*/ 233 w 355"/>
                <a:gd name="T15" fmla="*/ 80 h 457"/>
                <a:gd name="T16" fmla="*/ 233 w 355"/>
                <a:gd name="T17" fmla="*/ 81 h 457"/>
                <a:gd name="T18" fmla="*/ 233 w 355"/>
                <a:gd name="T19" fmla="*/ 81 h 457"/>
                <a:gd name="T20" fmla="*/ 233 w 355"/>
                <a:gd name="T21" fmla="*/ 81 h 457"/>
                <a:gd name="T22" fmla="*/ 233 w 355"/>
                <a:gd name="T23" fmla="*/ 81 h 457"/>
                <a:gd name="T24" fmla="*/ 250 w 355"/>
                <a:gd name="T25" fmla="*/ 168 h 457"/>
                <a:gd name="T26" fmla="*/ 235 w 355"/>
                <a:gd name="T27" fmla="*/ 239 h 457"/>
                <a:gd name="T28" fmla="*/ 215 w 355"/>
                <a:gd name="T29" fmla="*/ 269 h 457"/>
                <a:gd name="T30" fmla="*/ 197 w 355"/>
                <a:gd name="T31" fmla="*/ 289 h 457"/>
                <a:gd name="T32" fmla="*/ 110 w 355"/>
                <a:gd name="T33" fmla="*/ 336 h 457"/>
                <a:gd name="T34" fmla="*/ 78 w 355"/>
                <a:gd name="T35" fmla="*/ 346 h 457"/>
                <a:gd name="T36" fmla="*/ 47 w 355"/>
                <a:gd name="T37" fmla="*/ 353 h 457"/>
                <a:gd name="T38" fmla="*/ 6 w 355"/>
                <a:gd name="T39" fmla="*/ 415 h 457"/>
                <a:gd name="T40" fmla="*/ 57 w 355"/>
                <a:gd name="T41" fmla="*/ 457 h 457"/>
                <a:gd name="T42" fmla="*/ 68 w 355"/>
                <a:gd name="T43" fmla="*/ 456 h 457"/>
                <a:gd name="T44" fmla="*/ 78 w 355"/>
                <a:gd name="T45" fmla="*/ 454 h 457"/>
                <a:gd name="T46" fmla="*/ 110 w 355"/>
                <a:gd name="T47" fmla="*/ 446 h 457"/>
                <a:gd name="T48" fmla="*/ 194 w 355"/>
                <a:gd name="T49" fmla="*/ 414 h 457"/>
                <a:gd name="T50" fmla="*/ 208 w 355"/>
                <a:gd name="T51" fmla="*/ 408 h 457"/>
                <a:gd name="T52" fmla="*/ 296 w 355"/>
                <a:gd name="T53" fmla="*/ 33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457">
                  <a:moveTo>
                    <a:pt x="296" y="337"/>
                  </a:moveTo>
                  <a:cubicBezTo>
                    <a:pt x="296" y="337"/>
                    <a:pt x="296" y="336"/>
                    <a:pt x="296" y="336"/>
                  </a:cubicBezTo>
                  <a:cubicBezTo>
                    <a:pt x="342" y="282"/>
                    <a:pt x="355" y="219"/>
                    <a:pt x="355" y="168"/>
                  </a:cubicBezTo>
                  <a:cubicBezTo>
                    <a:pt x="354" y="95"/>
                    <a:pt x="330" y="41"/>
                    <a:pt x="328" y="37"/>
                  </a:cubicBezTo>
                  <a:cubicBezTo>
                    <a:pt x="328" y="36"/>
                    <a:pt x="327" y="35"/>
                    <a:pt x="326" y="33"/>
                  </a:cubicBezTo>
                  <a:cubicBezTo>
                    <a:pt x="313" y="10"/>
                    <a:pt x="284" y="0"/>
                    <a:pt x="259" y="11"/>
                  </a:cubicBezTo>
                  <a:cubicBezTo>
                    <a:pt x="233" y="23"/>
                    <a:pt x="221" y="54"/>
                    <a:pt x="233" y="80"/>
                  </a:cubicBezTo>
                  <a:cubicBezTo>
                    <a:pt x="233" y="80"/>
                    <a:pt x="233" y="80"/>
                    <a:pt x="233" y="80"/>
                  </a:cubicBezTo>
                  <a:cubicBezTo>
                    <a:pt x="233" y="80"/>
                    <a:pt x="233" y="80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4"/>
                    <a:pt x="250" y="123"/>
                    <a:pt x="250" y="168"/>
                  </a:cubicBezTo>
                  <a:cubicBezTo>
                    <a:pt x="250" y="192"/>
                    <a:pt x="246" y="216"/>
                    <a:pt x="235" y="239"/>
                  </a:cubicBezTo>
                  <a:cubicBezTo>
                    <a:pt x="230" y="249"/>
                    <a:pt x="223" y="260"/>
                    <a:pt x="215" y="269"/>
                  </a:cubicBezTo>
                  <a:cubicBezTo>
                    <a:pt x="210" y="276"/>
                    <a:pt x="204" y="282"/>
                    <a:pt x="197" y="289"/>
                  </a:cubicBezTo>
                  <a:cubicBezTo>
                    <a:pt x="177" y="306"/>
                    <a:pt x="149" y="322"/>
                    <a:pt x="110" y="336"/>
                  </a:cubicBezTo>
                  <a:cubicBezTo>
                    <a:pt x="100" y="339"/>
                    <a:pt x="89" y="343"/>
                    <a:pt x="78" y="346"/>
                  </a:cubicBezTo>
                  <a:cubicBezTo>
                    <a:pt x="68" y="348"/>
                    <a:pt x="58" y="351"/>
                    <a:pt x="47" y="353"/>
                  </a:cubicBezTo>
                  <a:cubicBezTo>
                    <a:pt x="19" y="359"/>
                    <a:pt x="0" y="386"/>
                    <a:pt x="6" y="415"/>
                  </a:cubicBezTo>
                  <a:cubicBezTo>
                    <a:pt x="11" y="440"/>
                    <a:pt x="33" y="457"/>
                    <a:pt x="57" y="457"/>
                  </a:cubicBezTo>
                  <a:cubicBezTo>
                    <a:pt x="61" y="457"/>
                    <a:pt x="64" y="457"/>
                    <a:pt x="68" y="456"/>
                  </a:cubicBezTo>
                  <a:cubicBezTo>
                    <a:pt x="71" y="455"/>
                    <a:pt x="74" y="454"/>
                    <a:pt x="78" y="454"/>
                  </a:cubicBezTo>
                  <a:cubicBezTo>
                    <a:pt x="89" y="451"/>
                    <a:pt x="100" y="449"/>
                    <a:pt x="110" y="446"/>
                  </a:cubicBezTo>
                  <a:cubicBezTo>
                    <a:pt x="142" y="437"/>
                    <a:pt x="170" y="427"/>
                    <a:pt x="194" y="414"/>
                  </a:cubicBezTo>
                  <a:cubicBezTo>
                    <a:pt x="199" y="412"/>
                    <a:pt x="203" y="410"/>
                    <a:pt x="208" y="408"/>
                  </a:cubicBezTo>
                  <a:cubicBezTo>
                    <a:pt x="244" y="388"/>
                    <a:pt x="274" y="364"/>
                    <a:pt x="296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0410727-6B40-471E-B984-48485391C005}"/>
              </a:ext>
            </a:extLst>
          </p:cNvPr>
          <p:cNvGrpSpPr/>
          <p:nvPr/>
        </p:nvGrpSpPr>
        <p:grpSpPr>
          <a:xfrm flipH="1">
            <a:off x="1505003" y="1204113"/>
            <a:ext cx="768540" cy="2577028"/>
            <a:chOff x="-366053" y="2468122"/>
            <a:chExt cx="1024720" cy="3436037"/>
          </a:xfrm>
          <a:solidFill>
            <a:srgbClr val="546E7A"/>
          </a:solidFill>
        </p:grpSpPr>
        <p:sp>
          <p:nvSpPr>
            <p:cNvPr id="21" name="任意多边形 20">
              <a:extLst>
                <a:ext uri="{FF2B5EF4-FFF2-40B4-BE49-F238E27FC236}">
                  <a16:creationId xmlns:a16="http://schemas.microsoft.com/office/drawing/2014/main" xmlns="" id="{E3C27568-BCAA-40EB-9CB6-A25D86388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538" y="3247286"/>
              <a:ext cx="844205" cy="2656873"/>
            </a:xfrm>
            <a:custGeom>
              <a:avLst/>
              <a:gdLst>
                <a:gd name="connsiteX0" fmla="*/ 431819 w 844205"/>
                <a:gd name="connsiteY0" fmla="*/ 12 h 2656873"/>
                <a:gd name="connsiteX1" fmla="*/ 764336 w 844205"/>
                <a:gd name="connsiteY1" fmla="*/ 286629 h 2656873"/>
                <a:gd name="connsiteX2" fmla="*/ 810942 w 844205"/>
                <a:gd name="connsiteY2" fmla="*/ 1137306 h 2656873"/>
                <a:gd name="connsiteX3" fmla="*/ 601216 w 844205"/>
                <a:gd name="connsiteY3" fmla="*/ 1379691 h 2656873"/>
                <a:gd name="connsiteX4" fmla="*/ 547619 w 844205"/>
                <a:gd name="connsiteY4" fmla="*/ 1794542 h 2656873"/>
                <a:gd name="connsiteX5" fmla="*/ 638500 w 844205"/>
                <a:gd name="connsiteY5" fmla="*/ 2416819 h 2656873"/>
                <a:gd name="connsiteX6" fmla="*/ 505674 w 844205"/>
                <a:gd name="connsiteY6" fmla="*/ 2649881 h 2656873"/>
                <a:gd name="connsiteX7" fmla="*/ 454407 w 844205"/>
                <a:gd name="connsiteY7" fmla="*/ 2656873 h 2656873"/>
                <a:gd name="connsiteX8" fmla="*/ 270314 w 844205"/>
                <a:gd name="connsiteY8" fmla="*/ 2517036 h 2656873"/>
                <a:gd name="connsiteX9" fmla="*/ 165451 w 844205"/>
                <a:gd name="connsiteY9" fmla="*/ 1794542 h 2656873"/>
                <a:gd name="connsiteX10" fmla="*/ 260993 w 844205"/>
                <a:gd name="connsiteY10" fmla="*/ 1188580 h 2656873"/>
                <a:gd name="connsiteX11" fmla="*/ 263323 w 844205"/>
                <a:gd name="connsiteY11" fmla="*/ 1151290 h 2656873"/>
                <a:gd name="connsiteX12" fmla="*/ 265653 w 844205"/>
                <a:gd name="connsiteY12" fmla="*/ 1134976 h 2656873"/>
                <a:gd name="connsiteX13" fmla="*/ 284296 w 844205"/>
                <a:gd name="connsiteY13" fmla="*/ 1127984 h 2656873"/>
                <a:gd name="connsiteX14" fmla="*/ 531307 w 844205"/>
                <a:gd name="connsiteY14" fmla="*/ 936873 h 2656873"/>
                <a:gd name="connsiteX15" fmla="*/ 542958 w 844205"/>
                <a:gd name="connsiteY15" fmla="*/ 922889 h 2656873"/>
                <a:gd name="connsiteX16" fmla="*/ 675785 w 844205"/>
                <a:gd name="connsiteY16" fmla="*/ 524352 h 2656873"/>
                <a:gd name="connsiteX17" fmla="*/ 612867 w 844205"/>
                <a:gd name="connsiteY17" fmla="*/ 209718 h 2656873"/>
                <a:gd name="connsiteX18" fmla="*/ 610537 w 844205"/>
                <a:gd name="connsiteY18" fmla="*/ 207388 h 2656873"/>
                <a:gd name="connsiteX19" fmla="*/ 577913 w 844205"/>
                <a:gd name="connsiteY19" fmla="*/ 160775 h 2656873"/>
                <a:gd name="connsiteX20" fmla="*/ 473050 w 844205"/>
                <a:gd name="connsiteY20" fmla="*/ 116493 h 2656873"/>
                <a:gd name="connsiteX21" fmla="*/ 407801 w 844205"/>
                <a:gd name="connsiteY21" fmla="*/ 130477 h 2656873"/>
                <a:gd name="connsiteX22" fmla="*/ 333232 w 844205"/>
                <a:gd name="connsiteY22" fmla="*/ 205057 h 2656873"/>
                <a:gd name="connsiteX23" fmla="*/ 321580 w 844205"/>
                <a:gd name="connsiteY23" fmla="*/ 293621 h 2656873"/>
                <a:gd name="connsiteX24" fmla="*/ 333232 w 844205"/>
                <a:gd name="connsiteY24" fmla="*/ 330911 h 2656873"/>
                <a:gd name="connsiteX25" fmla="*/ 333232 w 844205"/>
                <a:gd name="connsiteY25" fmla="*/ 333241 h 2656873"/>
                <a:gd name="connsiteX26" fmla="*/ 370517 w 844205"/>
                <a:gd name="connsiteY26" fmla="*/ 524352 h 2656873"/>
                <a:gd name="connsiteX27" fmla="*/ 295947 w 844205"/>
                <a:gd name="connsiteY27" fmla="*/ 741100 h 2656873"/>
                <a:gd name="connsiteX28" fmla="*/ 286626 w 844205"/>
                <a:gd name="connsiteY28" fmla="*/ 752754 h 2656873"/>
                <a:gd name="connsiteX29" fmla="*/ 272644 w 844205"/>
                <a:gd name="connsiteY29" fmla="*/ 766737 h 2656873"/>
                <a:gd name="connsiteX30" fmla="*/ 272644 w 844205"/>
                <a:gd name="connsiteY30" fmla="*/ 762076 h 2656873"/>
                <a:gd name="connsiteX31" fmla="*/ 212057 w 844205"/>
                <a:gd name="connsiteY31" fmla="*/ 797035 h 2656873"/>
                <a:gd name="connsiteX32" fmla="*/ 89105 w 844205"/>
                <a:gd name="connsiteY32" fmla="*/ 844973 h 2656873"/>
                <a:gd name="connsiteX33" fmla="*/ 0 w 844205"/>
                <a:gd name="connsiteY33" fmla="*/ 865790 h 2656873"/>
                <a:gd name="connsiteX34" fmla="*/ 0 w 844205"/>
                <a:gd name="connsiteY34" fmla="*/ 860393 h 2656873"/>
                <a:gd name="connsiteX35" fmla="*/ 0 w 844205"/>
                <a:gd name="connsiteY35" fmla="*/ 700660 h 2656873"/>
                <a:gd name="connsiteX36" fmla="*/ 0 w 844205"/>
                <a:gd name="connsiteY36" fmla="*/ 648099 h 2656873"/>
                <a:gd name="connsiteX37" fmla="*/ 11848 w 844205"/>
                <a:gd name="connsiteY37" fmla="*/ 626271 h 2656873"/>
                <a:gd name="connsiteX38" fmla="*/ 44703 w 844205"/>
                <a:gd name="connsiteY38" fmla="*/ 608438 h 2656873"/>
                <a:gd name="connsiteX39" fmla="*/ 62864 w 844205"/>
                <a:gd name="connsiteY39" fmla="*/ 601449 h 2656873"/>
                <a:gd name="connsiteX40" fmla="*/ 82307 w 844205"/>
                <a:gd name="connsiteY40" fmla="*/ 587720 h 2656873"/>
                <a:gd name="connsiteX41" fmla="*/ 100203 w 844205"/>
                <a:gd name="connsiteY41" fmla="*/ 577957 h 2656873"/>
                <a:gd name="connsiteX42" fmla="*/ 235360 w 844205"/>
                <a:gd name="connsiteY42" fmla="*/ 470748 h 2656873"/>
                <a:gd name="connsiteX43" fmla="*/ 219048 w 844205"/>
                <a:gd name="connsiteY43" fmla="*/ 365870 h 2656873"/>
                <a:gd name="connsiteX44" fmla="*/ 379838 w 844205"/>
                <a:gd name="connsiteY44" fmla="*/ 4623 h 2656873"/>
                <a:gd name="connsiteX45" fmla="*/ 431819 w 844205"/>
                <a:gd name="connsiteY45" fmla="*/ 12 h 265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44205" h="2656873">
                  <a:moveTo>
                    <a:pt x="431819" y="12"/>
                  </a:moveTo>
                  <a:cubicBezTo>
                    <a:pt x="557377" y="1127"/>
                    <a:pt x="707244" y="86778"/>
                    <a:pt x="764336" y="286629"/>
                  </a:cubicBezTo>
                  <a:cubicBezTo>
                    <a:pt x="852887" y="598932"/>
                    <a:pt x="866869" y="801697"/>
                    <a:pt x="810942" y="1137306"/>
                  </a:cubicBezTo>
                  <a:cubicBezTo>
                    <a:pt x="773657" y="1293458"/>
                    <a:pt x="692097" y="1356385"/>
                    <a:pt x="601216" y="1379691"/>
                  </a:cubicBezTo>
                  <a:cubicBezTo>
                    <a:pt x="573252" y="1477578"/>
                    <a:pt x="547619" y="1617415"/>
                    <a:pt x="547619" y="1794542"/>
                  </a:cubicBezTo>
                  <a:cubicBezTo>
                    <a:pt x="547619" y="1964678"/>
                    <a:pt x="570922" y="2172103"/>
                    <a:pt x="638500" y="2416819"/>
                  </a:cubicBezTo>
                  <a:cubicBezTo>
                    <a:pt x="666464" y="2517036"/>
                    <a:pt x="605876" y="2621914"/>
                    <a:pt x="505674" y="2649881"/>
                  </a:cubicBezTo>
                  <a:cubicBezTo>
                    <a:pt x="487031" y="2654543"/>
                    <a:pt x="470719" y="2656873"/>
                    <a:pt x="454407" y="2656873"/>
                  </a:cubicBezTo>
                  <a:cubicBezTo>
                    <a:pt x="370517" y="2656873"/>
                    <a:pt x="293617" y="2603269"/>
                    <a:pt x="270314" y="2517036"/>
                  </a:cubicBezTo>
                  <a:cubicBezTo>
                    <a:pt x="193414" y="2242022"/>
                    <a:pt x="165451" y="1999637"/>
                    <a:pt x="165451" y="1794542"/>
                  </a:cubicBezTo>
                  <a:cubicBezTo>
                    <a:pt x="165451" y="1526521"/>
                    <a:pt x="214387" y="1321426"/>
                    <a:pt x="260993" y="1188580"/>
                  </a:cubicBezTo>
                  <a:cubicBezTo>
                    <a:pt x="260993" y="1176927"/>
                    <a:pt x="260993" y="1165274"/>
                    <a:pt x="263323" y="1151290"/>
                  </a:cubicBezTo>
                  <a:cubicBezTo>
                    <a:pt x="263323" y="1146629"/>
                    <a:pt x="265653" y="1139637"/>
                    <a:pt x="265653" y="1134976"/>
                  </a:cubicBezTo>
                  <a:cubicBezTo>
                    <a:pt x="272644" y="1132645"/>
                    <a:pt x="277305" y="1130315"/>
                    <a:pt x="284296" y="1127984"/>
                  </a:cubicBezTo>
                  <a:cubicBezTo>
                    <a:pt x="384498" y="1076710"/>
                    <a:pt x="468389" y="1013783"/>
                    <a:pt x="531307" y="936873"/>
                  </a:cubicBezTo>
                  <a:cubicBezTo>
                    <a:pt x="535968" y="932212"/>
                    <a:pt x="540628" y="927550"/>
                    <a:pt x="542958" y="922889"/>
                  </a:cubicBezTo>
                  <a:cubicBezTo>
                    <a:pt x="652482" y="783052"/>
                    <a:pt x="675785" y="629230"/>
                    <a:pt x="675785" y="524352"/>
                  </a:cubicBezTo>
                  <a:cubicBezTo>
                    <a:pt x="675785" y="379854"/>
                    <a:pt x="636170" y="265653"/>
                    <a:pt x="612867" y="209718"/>
                  </a:cubicBezTo>
                  <a:cubicBezTo>
                    <a:pt x="612867" y="209718"/>
                    <a:pt x="612867" y="209718"/>
                    <a:pt x="610537" y="207388"/>
                  </a:cubicBezTo>
                  <a:cubicBezTo>
                    <a:pt x="603546" y="188743"/>
                    <a:pt x="591895" y="172428"/>
                    <a:pt x="577913" y="160775"/>
                  </a:cubicBezTo>
                  <a:cubicBezTo>
                    <a:pt x="549949" y="132808"/>
                    <a:pt x="512665" y="116493"/>
                    <a:pt x="473050" y="116493"/>
                  </a:cubicBezTo>
                  <a:cubicBezTo>
                    <a:pt x="449747" y="116493"/>
                    <a:pt x="428774" y="121154"/>
                    <a:pt x="407801" y="130477"/>
                  </a:cubicBezTo>
                  <a:cubicBezTo>
                    <a:pt x="375177" y="146791"/>
                    <a:pt x="349544" y="172428"/>
                    <a:pt x="333232" y="205057"/>
                  </a:cubicBezTo>
                  <a:cubicBezTo>
                    <a:pt x="321580" y="230694"/>
                    <a:pt x="316920" y="263322"/>
                    <a:pt x="321580" y="293621"/>
                  </a:cubicBezTo>
                  <a:cubicBezTo>
                    <a:pt x="323911" y="305274"/>
                    <a:pt x="326241" y="319257"/>
                    <a:pt x="333232" y="330911"/>
                  </a:cubicBezTo>
                  <a:cubicBezTo>
                    <a:pt x="333232" y="333241"/>
                    <a:pt x="333232" y="333241"/>
                    <a:pt x="333232" y="333241"/>
                  </a:cubicBezTo>
                  <a:cubicBezTo>
                    <a:pt x="335562" y="337902"/>
                    <a:pt x="370517" y="426466"/>
                    <a:pt x="370517" y="524352"/>
                  </a:cubicBezTo>
                  <a:cubicBezTo>
                    <a:pt x="368186" y="612916"/>
                    <a:pt x="344883" y="680504"/>
                    <a:pt x="295947" y="741100"/>
                  </a:cubicBezTo>
                  <a:cubicBezTo>
                    <a:pt x="293617" y="745762"/>
                    <a:pt x="288956" y="750423"/>
                    <a:pt x="286626" y="752754"/>
                  </a:cubicBezTo>
                  <a:cubicBezTo>
                    <a:pt x="281965" y="757415"/>
                    <a:pt x="277305" y="762076"/>
                    <a:pt x="272644" y="766737"/>
                  </a:cubicBezTo>
                  <a:cubicBezTo>
                    <a:pt x="272644" y="764407"/>
                    <a:pt x="272644" y="764407"/>
                    <a:pt x="272644" y="762076"/>
                  </a:cubicBezTo>
                  <a:cubicBezTo>
                    <a:pt x="254002" y="773729"/>
                    <a:pt x="233029" y="785382"/>
                    <a:pt x="212057" y="797035"/>
                  </a:cubicBezTo>
                  <a:lnTo>
                    <a:pt x="89105" y="844973"/>
                  </a:lnTo>
                  <a:lnTo>
                    <a:pt x="0" y="865790"/>
                  </a:lnTo>
                  <a:lnTo>
                    <a:pt x="0" y="860393"/>
                  </a:lnTo>
                  <a:cubicBezTo>
                    <a:pt x="0" y="845572"/>
                    <a:pt x="0" y="806051"/>
                    <a:pt x="0" y="700660"/>
                  </a:cubicBezTo>
                  <a:lnTo>
                    <a:pt x="0" y="648099"/>
                  </a:lnTo>
                  <a:lnTo>
                    <a:pt x="11848" y="626271"/>
                  </a:lnTo>
                  <a:lnTo>
                    <a:pt x="44703" y="608438"/>
                  </a:lnTo>
                  <a:lnTo>
                    <a:pt x="62864" y="601449"/>
                  </a:lnTo>
                  <a:lnTo>
                    <a:pt x="82307" y="587720"/>
                  </a:lnTo>
                  <a:lnTo>
                    <a:pt x="100203" y="577957"/>
                  </a:lnTo>
                  <a:cubicBezTo>
                    <a:pt x="160790" y="547659"/>
                    <a:pt x="202735" y="510369"/>
                    <a:pt x="235360" y="470748"/>
                  </a:cubicBezTo>
                  <a:cubicBezTo>
                    <a:pt x="230699" y="433458"/>
                    <a:pt x="223708" y="398499"/>
                    <a:pt x="219048" y="365870"/>
                  </a:cubicBezTo>
                  <a:cubicBezTo>
                    <a:pt x="184093" y="209718"/>
                    <a:pt x="249341" y="32591"/>
                    <a:pt x="379838" y="4623"/>
                  </a:cubicBezTo>
                  <a:cubicBezTo>
                    <a:pt x="396441" y="1419"/>
                    <a:pt x="413882" y="-147"/>
                    <a:pt x="43181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Freeform 103">
              <a:extLst>
                <a:ext uri="{FF2B5EF4-FFF2-40B4-BE49-F238E27FC236}">
                  <a16:creationId xmlns:a16="http://schemas.microsoft.com/office/drawing/2014/main" xmlns="" id="{DD50EB2A-CA12-47AC-8272-93C9F08CE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80" y="2468122"/>
              <a:ext cx="747236" cy="747236"/>
            </a:xfrm>
            <a:custGeom>
              <a:avLst/>
              <a:gdLst>
                <a:gd name="T0" fmla="*/ 187 w 320"/>
                <a:gd name="T1" fmla="*/ 305 h 320"/>
                <a:gd name="T2" fmla="*/ 305 w 320"/>
                <a:gd name="T3" fmla="*/ 134 h 320"/>
                <a:gd name="T4" fmla="*/ 134 w 320"/>
                <a:gd name="T5" fmla="*/ 15 h 320"/>
                <a:gd name="T6" fmla="*/ 15 w 320"/>
                <a:gd name="T7" fmla="*/ 187 h 320"/>
                <a:gd name="T8" fmla="*/ 187 w 320"/>
                <a:gd name="T9" fmla="*/ 30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0">
                  <a:moveTo>
                    <a:pt x="187" y="305"/>
                  </a:moveTo>
                  <a:cubicBezTo>
                    <a:pt x="267" y="291"/>
                    <a:pt x="320" y="214"/>
                    <a:pt x="305" y="134"/>
                  </a:cubicBezTo>
                  <a:cubicBezTo>
                    <a:pt x="291" y="54"/>
                    <a:pt x="214" y="0"/>
                    <a:pt x="134" y="15"/>
                  </a:cubicBezTo>
                  <a:cubicBezTo>
                    <a:pt x="53" y="30"/>
                    <a:pt x="0" y="107"/>
                    <a:pt x="15" y="187"/>
                  </a:cubicBezTo>
                  <a:cubicBezTo>
                    <a:pt x="30" y="267"/>
                    <a:pt x="107" y="320"/>
                    <a:pt x="187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3" name="Freeform 104">
              <a:extLst>
                <a:ext uri="{FF2B5EF4-FFF2-40B4-BE49-F238E27FC236}">
                  <a16:creationId xmlns:a16="http://schemas.microsoft.com/office/drawing/2014/main" xmlns="" id="{55F3DE8C-B617-4832-8953-224FF9BF7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053" y="3381062"/>
              <a:ext cx="825399" cy="1063013"/>
            </a:xfrm>
            <a:custGeom>
              <a:avLst/>
              <a:gdLst>
                <a:gd name="T0" fmla="*/ 296 w 355"/>
                <a:gd name="T1" fmla="*/ 337 h 457"/>
                <a:gd name="T2" fmla="*/ 296 w 355"/>
                <a:gd name="T3" fmla="*/ 336 h 457"/>
                <a:gd name="T4" fmla="*/ 355 w 355"/>
                <a:gd name="T5" fmla="*/ 168 h 457"/>
                <a:gd name="T6" fmla="*/ 328 w 355"/>
                <a:gd name="T7" fmla="*/ 37 h 457"/>
                <a:gd name="T8" fmla="*/ 326 w 355"/>
                <a:gd name="T9" fmla="*/ 33 h 457"/>
                <a:gd name="T10" fmla="*/ 259 w 355"/>
                <a:gd name="T11" fmla="*/ 11 h 457"/>
                <a:gd name="T12" fmla="*/ 233 w 355"/>
                <a:gd name="T13" fmla="*/ 80 h 457"/>
                <a:gd name="T14" fmla="*/ 233 w 355"/>
                <a:gd name="T15" fmla="*/ 80 h 457"/>
                <a:gd name="T16" fmla="*/ 233 w 355"/>
                <a:gd name="T17" fmla="*/ 81 h 457"/>
                <a:gd name="T18" fmla="*/ 233 w 355"/>
                <a:gd name="T19" fmla="*/ 81 h 457"/>
                <a:gd name="T20" fmla="*/ 233 w 355"/>
                <a:gd name="T21" fmla="*/ 81 h 457"/>
                <a:gd name="T22" fmla="*/ 233 w 355"/>
                <a:gd name="T23" fmla="*/ 81 h 457"/>
                <a:gd name="T24" fmla="*/ 250 w 355"/>
                <a:gd name="T25" fmla="*/ 168 h 457"/>
                <a:gd name="T26" fmla="*/ 235 w 355"/>
                <a:gd name="T27" fmla="*/ 239 h 457"/>
                <a:gd name="T28" fmla="*/ 215 w 355"/>
                <a:gd name="T29" fmla="*/ 269 h 457"/>
                <a:gd name="T30" fmla="*/ 197 w 355"/>
                <a:gd name="T31" fmla="*/ 289 h 457"/>
                <a:gd name="T32" fmla="*/ 110 w 355"/>
                <a:gd name="T33" fmla="*/ 336 h 457"/>
                <a:gd name="T34" fmla="*/ 78 w 355"/>
                <a:gd name="T35" fmla="*/ 346 h 457"/>
                <a:gd name="T36" fmla="*/ 47 w 355"/>
                <a:gd name="T37" fmla="*/ 353 h 457"/>
                <a:gd name="T38" fmla="*/ 6 w 355"/>
                <a:gd name="T39" fmla="*/ 415 h 457"/>
                <a:gd name="T40" fmla="*/ 57 w 355"/>
                <a:gd name="T41" fmla="*/ 457 h 457"/>
                <a:gd name="T42" fmla="*/ 68 w 355"/>
                <a:gd name="T43" fmla="*/ 456 h 457"/>
                <a:gd name="T44" fmla="*/ 78 w 355"/>
                <a:gd name="T45" fmla="*/ 454 h 457"/>
                <a:gd name="T46" fmla="*/ 110 w 355"/>
                <a:gd name="T47" fmla="*/ 446 h 457"/>
                <a:gd name="T48" fmla="*/ 194 w 355"/>
                <a:gd name="T49" fmla="*/ 414 h 457"/>
                <a:gd name="T50" fmla="*/ 208 w 355"/>
                <a:gd name="T51" fmla="*/ 408 h 457"/>
                <a:gd name="T52" fmla="*/ 296 w 355"/>
                <a:gd name="T53" fmla="*/ 33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457">
                  <a:moveTo>
                    <a:pt x="296" y="337"/>
                  </a:moveTo>
                  <a:cubicBezTo>
                    <a:pt x="296" y="337"/>
                    <a:pt x="296" y="336"/>
                    <a:pt x="296" y="336"/>
                  </a:cubicBezTo>
                  <a:cubicBezTo>
                    <a:pt x="342" y="282"/>
                    <a:pt x="355" y="219"/>
                    <a:pt x="355" y="168"/>
                  </a:cubicBezTo>
                  <a:cubicBezTo>
                    <a:pt x="354" y="95"/>
                    <a:pt x="330" y="41"/>
                    <a:pt x="328" y="37"/>
                  </a:cubicBezTo>
                  <a:cubicBezTo>
                    <a:pt x="328" y="36"/>
                    <a:pt x="327" y="35"/>
                    <a:pt x="326" y="33"/>
                  </a:cubicBezTo>
                  <a:cubicBezTo>
                    <a:pt x="313" y="10"/>
                    <a:pt x="284" y="0"/>
                    <a:pt x="259" y="11"/>
                  </a:cubicBezTo>
                  <a:cubicBezTo>
                    <a:pt x="233" y="23"/>
                    <a:pt x="221" y="54"/>
                    <a:pt x="233" y="80"/>
                  </a:cubicBezTo>
                  <a:cubicBezTo>
                    <a:pt x="233" y="80"/>
                    <a:pt x="233" y="80"/>
                    <a:pt x="233" y="80"/>
                  </a:cubicBezTo>
                  <a:cubicBezTo>
                    <a:pt x="233" y="80"/>
                    <a:pt x="233" y="80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4"/>
                    <a:pt x="250" y="123"/>
                    <a:pt x="250" y="168"/>
                  </a:cubicBezTo>
                  <a:cubicBezTo>
                    <a:pt x="250" y="192"/>
                    <a:pt x="246" y="216"/>
                    <a:pt x="235" y="239"/>
                  </a:cubicBezTo>
                  <a:cubicBezTo>
                    <a:pt x="230" y="249"/>
                    <a:pt x="223" y="260"/>
                    <a:pt x="215" y="269"/>
                  </a:cubicBezTo>
                  <a:cubicBezTo>
                    <a:pt x="210" y="276"/>
                    <a:pt x="204" y="282"/>
                    <a:pt x="197" y="289"/>
                  </a:cubicBezTo>
                  <a:cubicBezTo>
                    <a:pt x="177" y="306"/>
                    <a:pt x="149" y="322"/>
                    <a:pt x="110" y="336"/>
                  </a:cubicBezTo>
                  <a:cubicBezTo>
                    <a:pt x="100" y="339"/>
                    <a:pt x="89" y="343"/>
                    <a:pt x="78" y="346"/>
                  </a:cubicBezTo>
                  <a:cubicBezTo>
                    <a:pt x="68" y="348"/>
                    <a:pt x="58" y="351"/>
                    <a:pt x="47" y="353"/>
                  </a:cubicBezTo>
                  <a:cubicBezTo>
                    <a:pt x="19" y="359"/>
                    <a:pt x="0" y="386"/>
                    <a:pt x="6" y="415"/>
                  </a:cubicBezTo>
                  <a:cubicBezTo>
                    <a:pt x="11" y="440"/>
                    <a:pt x="33" y="457"/>
                    <a:pt x="57" y="457"/>
                  </a:cubicBezTo>
                  <a:cubicBezTo>
                    <a:pt x="61" y="457"/>
                    <a:pt x="64" y="457"/>
                    <a:pt x="68" y="456"/>
                  </a:cubicBezTo>
                  <a:cubicBezTo>
                    <a:pt x="71" y="455"/>
                    <a:pt x="74" y="454"/>
                    <a:pt x="78" y="454"/>
                  </a:cubicBezTo>
                  <a:cubicBezTo>
                    <a:pt x="89" y="451"/>
                    <a:pt x="100" y="449"/>
                    <a:pt x="110" y="446"/>
                  </a:cubicBezTo>
                  <a:cubicBezTo>
                    <a:pt x="142" y="437"/>
                    <a:pt x="170" y="427"/>
                    <a:pt x="194" y="414"/>
                  </a:cubicBezTo>
                  <a:cubicBezTo>
                    <a:pt x="199" y="412"/>
                    <a:pt x="203" y="410"/>
                    <a:pt x="208" y="408"/>
                  </a:cubicBezTo>
                  <a:cubicBezTo>
                    <a:pt x="244" y="388"/>
                    <a:pt x="274" y="364"/>
                    <a:pt x="296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73734" name="矩形 23"/>
          <p:cNvSpPr>
            <a:spLocks noChangeArrowheads="1"/>
          </p:cNvSpPr>
          <p:nvPr/>
        </p:nvSpPr>
        <p:spPr bwMode="auto">
          <a:xfrm>
            <a:off x="839788" y="3967163"/>
            <a:ext cx="748823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温馨提示：如果您对作品的修改有任何疑问，通过对话框与千库网沟通探讨，</a:t>
            </a:r>
            <a:r>
              <a:rPr lang="en-US" altLang="zh-CN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PPT</a:t>
            </a: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定制、美化、项目咨询、培训等需求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625914B6-852B-4E62-A049-CD365349F898}"/>
              </a:ext>
            </a:extLst>
          </p:cNvPr>
          <p:cNvCxnSpPr/>
          <p:nvPr/>
        </p:nvCxnSpPr>
        <p:spPr>
          <a:xfrm>
            <a:off x="531813" y="3857625"/>
            <a:ext cx="8242300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Users\Thinkpad\Desktop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0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4" descr="C:\Users\Thinkpad\Desktop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C:\Users\Thinkpad\Desktop\4.png"/>
          <p:cNvPicPr>
            <a:picLocks noChangeAspect="1" noChangeArrowheads="1"/>
          </p:cNvPicPr>
          <p:nvPr/>
        </p:nvPicPr>
        <p:blipFill>
          <a:blip r:embed="rId6"/>
          <a:srcRect l="3493" t="31764" r="83968" b="55276"/>
          <a:stretch>
            <a:fillRect/>
          </a:stretch>
        </p:blipFill>
        <p:spPr bwMode="auto">
          <a:xfrm>
            <a:off x="5578475" y="1273175"/>
            <a:ext cx="10318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 descr="C:\Users\PC\Desktop\聚焦两会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5525" y="679450"/>
            <a:ext cx="201295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5" descr="C:\Users\Thinkpad\Desktop\11.png"/>
          <p:cNvPicPr>
            <a:picLocks noChangeAspect="1" noChangeArrowheads="1"/>
          </p:cNvPicPr>
          <p:nvPr/>
        </p:nvPicPr>
        <p:blipFill>
          <a:blip r:embed="rId8"/>
          <a:srcRect t="40204" b="40057"/>
          <a:stretch>
            <a:fillRect/>
          </a:stretch>
        </p:blipFill>
        <p:spPr bwMode="auto">
          <a:xfrm>
            <a:off x="457200" y="1971675"/>
            <a:ext cx="82296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6" descr="F:\PPT\14-十八届三中全会\01\4.png"/>
          <p:cNvPicPr>
            <a:picLocks noChangeAspect="1" noChangeArrowheads="1"/>
          </p:cNvPicPr>
          <p:nvPr/>
        </p:nvPicPr>
        <p:blipFill>
          <a:blip r:embed="rId9"/>
          <a:srcRect l="21938" t="68233" r="14394"/>
          <a:stretch>
            <a:fillRect/>
          </a:stretch>
        </p:blipFill>
        <p:spPr bwMode="auto">
          <a:xfrm>
            <a:off x="457200" y="2973388"/>
            <a:ext cx="82296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7" descr="C:\Users\Thinkpad\Desktop\6.png"/>
          <p:cNvPicPr>
            <a:picLocks noChangeAspect="1" noChangeArrowheads="1"/>
          </p:cNvPicPr>
          <p:nvPr/>
        </p:nvPicPr>
        <p:blipFill>
          <a:blip r:embed="rId10"/>
          <a:srcRect l="72917" t="47581"/>
          <a:stretch>
            <a:fillRect/>
          </a:stretch>
        </p:blipFill>
        <p:spPr bwMode="auto">
          <a:xfrm>
            <a:off x="7362825" y="2986088"/>
            <a:ext cx="178117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51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819400" y="3114675"/>
            <a:ext cx="26725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[</a:t>
            </a:r>
            <a:r>
              <a:rPr lang="zh-CN" altLang="en-US" sz="2000" b="1" dirty="0" smtClean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感谢</a:t>
            </a:r>
            <a:r>
              <a:rPr lang="zh-CN" altLang="en-US" sz="2000" b="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一路有您，谢谢</a:t>
            </a:r>
            <a:r>
              <a:rPr lang="en-US" altLang="zh-CN" sz="2000" b="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]</a:t>
            </a:r>
            <a:endParaRPr lang="zh-CN" altLang="en-US" sz="2000" b="1" dirty="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5786" name="矩形 47"/>
          <p:cNvSpPr>
            <a:spLocks noChangeArrowheads="1"/>
          </p:cNvSpPr>
          <p:nvPr/>
        </p:nvSpPr>
        <p:spPr bwMode="auto">
          <a:xfrm>
            <a:off x="3671888" y="4002088"/>
            <a:ext cx="1439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汇报人</a:t>
            </a:r>
            <a:r>
              <a:rPr lang="zh-CN" altLang="en-US" b="1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：</a:t>
            </a:r>
            <a:r>
              <a:rPr lang="en-US" altLang="zh-CN" b="1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xxx</a:t>
            </a:r>
            <a:endParaRPr lang="zh-CN" altLang="en-US" b="1" dirty="0">
              <a:solidFill>
                <a:srgbClr val="FFFFFF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201738" y="660400"/>
            <a:ext cx="1671637" cy="601663"/>
            <a:chOff x="3731558" y="1915548"/>
            <a:chExt cx="1856686" cy="669160"/>
          </a:xfrm>
        </p:grpSpPr>
        <p:sp>
          <p:nvSpPr>
            <p:cNvPr id="44" name="对角圆角矩形 43">
              <a:extLst>
                <a:ext uri="{FF2B5EF4-FFF2-40B4-BE49-F238E27FC236}">
                  <a16:creationId xmlns:a16="http://schemas.microsoft.com/office/drawing/2014/main" xmlns="" id="{07358101-E9A7-47B3-B3A1-044B7AF1ECC5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gradFill>
              <a:gsLst>
                <a:gs pos="89000">
                  <a:srgbClr val="C00000"/>
                </a:gs>
                <a:gs pos="35000">
                  <a:srgbClr val="FF3300"/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733" name="TextBox 4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11B2E0EC-057C-4F98-A213-5CE66A9E83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9115" y="1993234"/>
              <a:ext cx="1643335" cy="5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252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  <p:sp>
        <p:nvSpPr>
          <p:cNvPr id="42" name="TextBox 41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BA813710-3F7D-41F0-91A9-9DAD4D2B7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535113"/>
            <a:ext cx="56959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月度工作概述</a:t>
            </a:r>
            <a:endParaRPr lang="en-US" altLang="zh-CN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JOB SUMMARY</a:t>
            </a:r>
            <a:endParaRPr lang="zh-CN" altLang="en-US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grpSp>
        <p:nvGrpSpPr>
          <p:cNvPr id="32771" name="组合 74"/>
          <p:cNvGrpSpPr>
            <a:grpSpLocks/>
          </p:cNvGrpSpPr>
          <p:nvPr/>
        </p:nvGrpSpPr>
        <p:grpSpPr bwMode="auto">
          <a:xfrm rot="-5400000">
            <a:off x="4799013" y="1138238"/>
            <a:ext cx="1557337" cy="1112837"/>
            <a:chOff x="9451452" y="2212421"/>
            <a:chExt cx="2076485" cy="1484408"/>
          </a:xfrm>
        </p:grpSpPr>
        <p:sp>
          <p:nvSpPr>
            <p:cNvPr id="76" name="Rectangle 10">
              <a:extLst>
                <a:ext uri="{FF2B5EF4-FFF2-40B4-BE49-F238E27FC236}">
                  <a16:creationId xmlns:a16="http://schemas.microsoft.com/office/drawing/2014/main" xmlns="" id="{595C6135-3B7E-495E-85F8-67720C66C0B9}"/>
                </a:ext>
              </a:extLst>
            </p:cNvPr>
            <p:cNvSpPr/>
            <p:nvPr/>
          </p:nvSpPr>
          <p:spPr>
            <a:xfrm rot="2700000">
              <a:off x="9451152" y="2212721"/>
              <a:ext cx="1484408" cy="148380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884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F3F3F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77" name="Rectangle 15">
              <a:extLst>
                <a:ext uri="{FF2B5EF4-FFF2-40B4-BE49-F238E27FC236}">
                  <a16:creationId xmlns:a16="http://schemas.microsoft.com/office/drawing/2014/main" xmlns="" id="{4DC7DDBC-371E-4AA6-BA13-126670FC257B}"/>
                </a:ext>
              </a:extLst>
            </p:cNvPr>
            <p:cNvSpPr/>
            <p:nvPr/>
          </p:nvSpPr>
          <p:spPr>
            <a:xfrm rot="13500000">
              <a:off x="10704513" y="2773880"/>
              <a:ext cx="133407" cy="1513442"/>
            </a:xfrm>
            <a:prstGeom prst="rect">
              <a:avLst/>
            </a:prstGeom>
            <a:solidFill>
              <a:srgbClr val="F8841D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2772" name="组合 77"/>
          <p:cNvGrpSpPr>
            <a:grpSpLocks/>
          </p:cNvGrpSpPr>
          <p:nvPr/>
        </p:nvGrpSpPr>
        <p:grpSpPr bwMode="auto">
          <a:xfrm rot="10800000">
            <a:off x="2538413" y="1371600"/>
            <a:ext cx="1557337" cy="1112838"/>
            <a:chOff x="9451452" y="2212421"/>
            <a:chExt cx="2076485" cy="1484408"/>
          </a:xfrm>
        </p:grpSpPr>
        <p:sp>
          <p:nvSpPr>
            <p:cNvPr id="79" name="Rectangle 10">
              <a:extLst>
                <a:ext uri="{FF2B5EF4-FFF2-40B4-BE49-F238E27FC236}">
                  <a16:creationId xmlns:a16="http://schemas.microsoft.com/office/drawing/2014/main" xmlns="" id="{2AC48BC3-1A93-41A0-BCA8-B96A1854B66A}"/>
                </a:ext>
              </a:extLst>
            </p:cNvPr>
            <p:cNvSpPr/>
            <p:nvPr/>
          </p:nvSpPr>
          <p:spPr>
            <a:xfrm rot="2700000">
              <a:off x="9451151" y="2212722"/>
              <a:ext cx="1484408" cy="148380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5EC6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F3F3F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0" name="Rectangle 15">
              <a:extLst>
                <a:ext uri="{FF2B5EF4-FFF2-40B4-BE49-F238E27FC236}">
                  <a16:creationId xmlns:a16="http://schemas.microsoft.com/office/drawing/2014/main" xmlns="" id="{4327E070-622D-46FE-93CB-EF0ED319C747}"/>
                </a:ext>
              </a:extLst>
            </p:cNvPr>
            <p:cNvSpPr/>
            <p:nvPr/>
          </p:nvSpPr>
          <p:spPr>
            <a:xfrm rot="13500000">
              <a:off x="10706629" y="2773879"/>
              <a:ext cx="133405" cy="1513443"/>
            </a:xfrm>
            <a:prstGeom prst="rect">
              <a:avLst/>
            </a:prstGeom>
            <a:solidFill>
              <a:srgbClr val="5EC6D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2773" name="组合 80"/>
          <p:cNvGrpSpPr>
            <a:grpSpLocks/>
          </p:cNvGrpSpPr>
          <p:nvPr/>
        </p:nvGrpSpPr>
        <p:grpSpPr bwMode="auto">
          <a:xfrm rot="5400000">
            <a:off x="719932" y="1577181"/>
            <a:ext cx="1557338" cy="1114425"/>
            <a:chOff x="9451452" y="2212421"/>
            <a:chExt cx="2076485" cy="1484408"/>
          </a:xfrm>
        </p:grpSpPr>
        <p:sp>
          <p:nvSpPr>
            <p:cNvPr id="82" name="Rectangle 10">
              <a:extLst>
                <a:ext uri="{FF2B5EF4-FFF2-40B4-BE49-F238E27FC236}">
                  <a16:creationId xmlns:a16="http://schemas.microsoft.com/office/drawing/2014/main" xmlns="" id="{8F486426-10C0-4DA2-8949-1EA8B923FD63}"/>
                </a:ext>
              </a:extLst>
            </p:cNvPr>
            <p:cNvSpPr/>
            <p:nvPr/>
          </p:nvSpPr>
          <p:spPr>
            <a:xfrm rot="2700000">
              <a:off x="9451153" y="2212721"/>
              <a:ext cx="1484408" cy="148380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546E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F3F3F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3" name="Rectangle 15">
              <a:extLst>
                <a:ext uri="{FF2B5EF4-FFF2-40B4-BE49-F238E27FC236}">
                  <a16:creationId xmlns:a16="http://schemas.microsoft.com/office/drawing/2014/main" xmlns="" id="{9FCBCACC-B788-47B7-B1C1-E0AC06B97E69}"/>
                </a:ext>
              </a:extLst>
            </p:cNvPr>
            <p:cNvSpPr/>
            <p:nvPr/>
          </p:nvSpPr>
          <p:spPr>
            <a:xfrm rot="13500000">
              <a:off x="10704608" y="2778346"/>
              <a:ext cx="133217" cy="1513442"/>
            </a:xfrm>
            <a:prstGeom prst="rect">
              <a:avLst/>
            </a:prstGeom>
            <a:solidFill>
              <a:srgbClr val="546E7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2774" name="组合 83"/>
          <p:cNvGrpSpPr>
            <a:grpSpLocks/>
          </p:cNvGrpSpPr>
          <p:nvPr/>
        </p:nvGrpSpPr>
        <p:grpSpPr bwMode="auto">
          <a:xfrm>
            <a:off x="7088188" y="1357313"/>
            <a:ext cx="1557337" cy="1114425"/>
            <a:chOff x="9451452" y="2212421"/>
            <a:chExt cx="2076485" cy="1484408"/>
          </a:xfrm>
        </p:grpSpPr>
        <p:sp>
          <p:nvSpPr>
            <p:cNvPr id="85" name="Rectangle 10">
              <a:extLst>
                <a:ext uri="{FF2B5EF4-FFF2-40B4-BE49-F238E27FC236}">
                  <a16:creationId xmlns:a16="http://schemas.microsoft.com/office/drawing/2014/main" xmlns="" id="{1A5400DF-CCDC-4918-B60B-F364F5C261A8}"/>
                </a:ext>
              </a:extLst>
            </p:cNvPr>
            <p:cNvSpPr/>
            <p:nvPr/>
          </p:nvSpPr>
          <p:spPr>
            <a:xfrm rot="2700000">
              <a:off x="9451152" y="2212721"/>
              <a:ext cx="1484408" cy="148380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26D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F3F3F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6" name="Rectangle 15">
              <a:extLst>
                <a:ext uri="{FF2B5EF4-FFF2-40B4-BE49-F238E27FC236}">
                  <a16:creationId xmlns:a16="http://schemas.microsoft.com/office/drawing/2014/main" xmlns="" id="{3DE0A846-4F5F-4101-BE26-D684F013A91B}"/>
                </a:ext>
              </a:extLst>
            </p:cNvPr>
            <p:cNvSpPr/>
            <p:nvPr/>
          </p:nvSpPr>
          <p:spPr>
            <a:xfrm rot="13500000">
              <a:off x="10704608" y="2774116"/>
              <a:ext cx="133215" cy="1513442"/>
            </a:xfrm>
            <a:prstGeom prst="rect">
              <a:avLst/>
            </a:prstGeom>
            <a:solidFill>
              <a:srgbClr val="F26D6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87" name="Group 39">
            <a:extLst>
              <a:ext uri="{FF2B5EF4-FFF2-40B4-BE49-F238E27FC236}">
                <a16:creationId xmlns:a16="http://schemas.microsoft.com/office/drawing/2014/main" xmlns="" id="{96FA2E27-6E1B-42BB-9516-2773C7CF09DF}"/>
              </a:ext>
            </a:extLst>
          </p:cNvPr>
          <p:cNvGrpSpPr/>
          <p:nvPr/>
        </p:nvGrpSpPr>
        <p:grpSpPr>
          <a:xfrm>
            <a:off x="7429520" y="1698662"/>
            <a:ext cx="366050" cy="355413"/>
            <a:chOff x="6251143" y="1082816"/>
            <a:chExt cx="366050" cy="355413"/>
          </a:xfrm>
          <a:solidFill>
            <a:srgbClr val="F26D64"/>
          </a:solidFill>
        </p:grpSpPr>
        <p:sp>
          <p:nvSpPr>
            <p:cNvPr id="88" name="AutoShape 16">
              <a:extLst>
                <a:ext uri="{FF2B5EF4-FFF2-40B4-BE49-F238E27FC236}">
                  <a16:creationId xmlns:a16="http://schemas.microsoft.com/office/drawing/2014/main" xmlns="" id="{5D804311-253A-4917-AE85-EE0853A65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81" y="1277418"/>
              <a:ext cx="45678" cy="463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9" name="AutoShape 17">
              <a:extLst>
                <a:ext uri="{FF2B5EF4-FFF2-40B4-BE49-F238E27FC236}">
                  <a16:creationId xmlns:a16="http://schemas.microsoft.com/office/drawing/2014/main" xmlns="" id="{DBEACDA4-916F-4CD5-944E-CF4A5057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143" y="1082816"/>
              <a:ext cx="366050" cy="355413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90" name="Group 38">
            <a:extLst>
              <a:ext uri="{FF2B5EF4-FFF2-40B4-BE49-F238E27FC236}">
                <a16:creationId xmlns:a16="http://schemas.microsoft.com/office/drawing/2014/main" xmlns="" id="{B3FE29B8-BA89-4BC1-8010-8155F8B6D9D7}"/>
              </a:ext>
            </a:extLst>
          </p:cNvPr>
          <p:cNvGrpSpPr/>
          <p:nvPr/>
        </p:nvGrpSpPr>
        <p:grpSpPr>
          <a:xfrm>
            <a:off x="5357818" y="1698663"/>
            <a:ext cx="366050" cy="366676"/>
            <a:chOff x="5519041" y="1071552"/>
            <a:chExt cx="366050" cy="366676"/>
          </a:xfrm>
          <a:solidFill>
            <a:srgbClr val="F8841D"/>
          </a:solidFill>
        </p:grpSpPr>
        <p:sp>
          <p:nvSpPr>
            <p:cNvPr id="91" name="AutoShape 18">
              <a:extLst>
                <a:ext uri="{FF2B5EF4-FFF2-40B4-BE49-F238E27FC236}">
                  <a16:creationId xmlns:a16="http://schemas.microsoft.com/office/drawing/2014/main" xmlns="" id="{8F1468D6-ED04-42BE-8BC7-EAF9A3685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041" y="1071552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2" name="AutoShape 19">
              <a:extLst>
                <a:ext uri="{FF2B5EF4-FFF2-40B4-BE49-F238E27FC236}">
                  <a16:creationId xmlns:a16="http://schemas.microsoft.com/office/drawing/2014/main" xmlns="" id="{3ACC6091-15E6-4D5A-B3E3-5FBB8C09D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134" y="120921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3" name="AutoShape 20">
              <a:extLst>
                <a:ext uri="{FF2B5EF4-FFF2-40B4-BE49-F238E27FC236}">
                  <a16:creationId xmlns:a16="http://schemas.microsoft.com/office/drawing/2014/main" xmlns="" id="{DDD25EC0-E690-437F-BAFC-7335B9D64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134" y="126615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4" name="AutoShape 21">
              <a:extLst>
                <a:ext uri="{FF2B5EF4-FFF2-40B4-BE49-F238E27FC236}">
                  <a16:creationId xmlns:a16="http://schemas.microsoft.com/office/drawing/2014/main" xmlns="" id="{5B0A67CE-FAB0-421B-B23B-C748DF8F4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134" y="132372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5" name="AutoShape 22">
              <a:extLst>
                <a:ext uri="{FF2B5EF4-FFF2-40B4-BE49-F238E27FC236}">
                  <a16:creationId xmlns:a16="http://schemas.microsoft.com/office/drawing/2014/main" xmlns="" id="{7274AA68-1AB4-41F5-8AFB-F66D3759E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227" y="132372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6" name="AutoShape 23">
              <a:extLst>
                <a:ext uri="{FF2B5EF4-FFF2-40B4-BE49-F238E27FC236}">
                  <a16:creationId xmlns:a16="http://schemas.microsoft.com/office/drawing/2014/main" xmlns="" id="{1E4A3DFB-11E2-4B1D-AD1B-3C0925D57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227" y="126615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7" name="AutoShape 24">
              <a:extLst>
                <a:ext uri="{FF2B5EF4-FFF2-40B4-BE49-F238E27FC236}">
                  <a16:creationId xmlns:a16="http://schemas.microsoft.com/office/drawing/2014/main" xmlns="" id="{CC4E1231-CB46-412F-B9DE-C2445063B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227" y="120921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8" name="AutoShape 25">
              <a:extLst>
                <a:ext uri="{FF2B5EF4-FFF2-40B4-BE49-F238E27FC236}">
                  <a16:creationId xmlns:a16="http://schemas.microsoft.com/office/drawing/2014/main" xmlns="" id="{34E53FA9-07B7-4F2D-8E48-4A827A9C5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321" y="132372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9" name="AutoShape 26">
              <a:extLst>
                <a:ext uri="{FF2B5EF4-FFF2-40B4-BE49-F238E27FC236}">
                  <a16:creationId xmlns:a16="http://schemas.microsoft.com/office/drawing/2014/main" xmlns="" id="{009DD02F-A4B1-4AD8-A0B9-B370E9D3B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321" y="126615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00" name="AutoShape 27">
              <a:extLst>
                <a:ext uri="{FF2B5EF4-FFF2-40B4-BE49-F238E27FC236}">
                  <a16:creationId xmlns:a16="http://schemas.microsoft.com/office/drawing/2014/main" xmlns="" id="{1A3583DB-0DE5-4548-9670-99F710EC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321" y="120921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38100" tIns="38100" rIns="38100" bIns="38100" anchor="ctr"/>
            <a:lstStyle/>
            <a:p>
              <a:pPr defTabSz="457189">
                <a:defRPr/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101" name="AutoShape 28">
            <a:extLst>
              <a:ext uri="{FF2B5EF4-FFF2-40B4-BE49-F238E27FC236}">
                <a16:creationId xmlns:a16="http://schemas.microsoft.com/office/drawing/2014/main" xmlns="" id="{A1DBED21-3FE3-4044-B22E-98B1789F5F71}"/>
              </a:ext>
            </a:extLst>
          </p:cNvPr>
          <p:cNvSpPr>
            <a:spLocks/>
          </p:cNvSpPr>
          <p:nvPr/>
        </p:nvSpPr>
        <p:spPr bwMode="auto">
          <a:xfrm>
            <a:off x="1285875" y="1698625"/>
            <a:ext cx="366713" cy="3667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38100" tIns="38100" rIns="38100" bIns="38100" anchor="ctr"/>
          <a:lstStyle/>
          <a:p>
            <a:pPr defTabSz="457189">
              <a:defRPr/>
            </a:pPr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02" name="AutoShape 100">
            <a:extLst>
              <a:ext uri="{FF2B5EF4-FFF2-40B4-BE49-F238E27FC236}">
                <a16:creationId xmlns:a16="http://schemas.microsoft.com/office/drawing/2014/main" xmlns="" id="{577D5ED1-8011-43DF-8962-7D700D6C9B66}"/>
              </a:ext>
            </a:extLst>
          </p:cNvPr>
          <p:cNvSpPr>
            <a:spLocks/>
          </p:cNvSpPr>
          <p:nvPr/>
        </p:nvSpPr>
        <p:spPr bwMode="auto">
          <a:xfrm>
            <a:off x="3357563" y="1698625"/>
            <a:ext cx="320675" cy="3667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5EC6D3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38100" tIns="38100" rIns="38100" bIns="38100" anchor="ctr"/>
          <a:lstStyle/>
          <a:p>
            <a:pPr defTabSz="457189">
              <a:defRPr/>
            </a:pPr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32779" name="矩形 102"/>
          <p:cNvSpPr>
            <a:spLocks noChangeArrowheads="1"/>
          </p:cNvSpPr>
          <p:nvPr/>
        </p:nvSpPr>
        <p:spPr bwMode="auto">
          <a:xfrm>
            <a:off x="614363" y="3235325"/>
            <a:ext cx="169703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04" name="矩形 103">
            <a:extLst>
              <a:ext uri="{FF2B5EF4-FFF2-40B4-BE49-F238E27FC236}">
                <a16:creationId xmlns:a16="http://schemas.microsoft.com/office/drawing/2014/main" xmlns="" id="{D8170064-8F3B-41F7-8A5E-21258D6B931D}"/>
              </a:ext>
            </a:extLst>
          </p:cNvPr>
          <p:cNvSpPr/>
          <p:nvPr/>
        </p:nvSpPr>
        <p:spPr>
          <a:xfrm>
            <a:off x="639763" y="2913063"/>
            <a:ext cx="1646237" cy="249237"/>
          </a:xfrm>
          <a:prstGeom prst="rect">
            <a:avLst/>
          </a:prstGeom>
          <a:solidFill>
            <a:srgbClr val="546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32781" name="矩形 104"/>
          <p:cNvSpPr>
            <a:spLocks noChangeArrowheads="1"/>
          </p:cNvSpPr>
          <p:nvPr/>
        </p:nvSpPr>
        <p:spPr bwMode="auto">
          <a:xfrm>
            <a:off x="2695575" y="3235325"/>
            <a:ext cx="16970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85062F97-13A7-4FF2-A75B-057E75E94317}"/>
              </a:ext>
            </a:extLst>
          </p:cNvPr>
          <p:cNvSpPr/>
          <p:nvPr/>
        </p:nvSpPr>
        <p:spPr>
          <a:xfrm>
            <a:off x="2720975" y="2913063"/>
            <a:ext cx="1646238" cy="249237"/>
          </a:xfrm>
          <a:prstGeom prst="rect">
            <a:avLst/>
          </a:prstGeom>
          <a:solidFill>
            <a:srgbClr val="5EC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32783" name="矩形 106"/>
          <p:cNvSpPr>
            <a:spLocks noChangeArrowheads="1"/>
          </p:cNvSpPr>
          <p:nvPr/>
        </p:nvSpPr>
        <p:spPr bwMode="auto">
          <a:xfrm>
            <a:off x="4776788" y="3235325"/>
            <a:ext cx="169703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xmlns="" id="{F29B56FE-FE9B-4273-BC19-20BB60F4773D}"/>
              </a:ext>
            </a:extLst>
          </p:cNvPr>
          <p:cNvSpPr/>
          <p:nvPr/>
        </p:nvSpPr>
        <p:spPr>
          <a:xfrm>
            <a:off x="4802188" y="2913063"/>
            <a:ext cx="1646237" cy="249237"/>
          </a:xfrm>
          <a:prstGeom prst="rect">
            <a:avLst/>
          </a:prstGeom>
          <a:solidFill>
            <a:srgbClr val="F88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32785" name="矩形 108"/>
          <p:cNvSpPr>
            <a:spLocks noChangeArrowheads="1"/>
          </p:cNvSpPr>
          <p:nvPr/>
        </p:nvSpPr>
        <p:spPr bwMode="auto">
          <a:xfrm>
            <a:off x="6858000" y="3235325"/>
            <a:ext cx="16970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xmlns="" id="{4DC08F28-105D-4923-9F3C-83EC2E417495}"/>
              </a:ext>
            </a:extLst>
          </p:cNvPr>
          <p:cNvSpPr/>
          <p:nvPr/>
        </p:nvSpPr>
        <p:spPr>
          <a:xfrm>
            <a:off x="6883400" y="2913063"/>
            <a:ext cx="1647825" cy="249237"/>
          </a:xfrm>
          <a:prstGeom prst="rect">
            <a:avLst/>
          </a:prstGeom>
          <a:solidFill>
            <a:srgbClr val="F26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013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736600" y="3065463"/>
            <a:ext cx="167322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34820" name="文本框 3"/>
          <p:cNvSpPr txBox="1">
            <a:spLocks noChangeArrowheads="1"/>
          </p:cNvSpPr>
          <p:nvPr/>
        </p:nvSpPr>
        <p:spPr bwMode="auto">
          <a:xfrm>
            <a:off x="2792413" y="3065463"/>
            <a:ext cx="167322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34821" name="文本框 4"/>
          <p:cNvSpPr txBox="1">
            <a:spLocks noChangeArrowheads="1"/>
          </p:cNvSpPr>
          <p:nvPr/>
        </p:nvSpPr>
        <p:spPr bwMode="auto">
          <a:xfrm>
            <a:off x="4848225" y="3065463"/>
            <a:ext cx="1700213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感谢您选择千库网作品，单击添加文字内容，言简意赅不罗嗦。</a:t>
            </a:r>
          </a:p>
        </p:txBody>
      </p:sp>
      <p:sp>
        <p:nvSpPr>
          <p:cNvPr id="34822" name="文本框 5"/>
          <p:cNvSpPr txBox="1">
            <a:spLocks noChangeArrowheads="1"/>
          </p:cNvSpPr>
          <p:nvPr/>
        </p:nvSpPr>
        <p:spPr bwMode="auto">
          <a:xfrm>
            <a:off x="6932613" y="3065463"/>
            <a:ext cx="1671637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3C4E56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感谢您选择千库网作品，单击添加文字内容，言简意赅不罗嗦。</a:t>
            </a:r>
          </a:p>
        </p:txBody>
      </p:sp>
      <p:grpSp>
        <p:nvGrpSpPr>
          <p:cNvPr id="34823" name="组合 6"/>
          <p:cNvGrpSpPr>
            <a:grpSpLocks/>
          </p:cNvGrpSpPr>
          <p:nvPr/>
        </p:nvGrpSpPr>
        <p:grpSpPr bwMode="auto">
          <a:xfrm>
            <a:off x="731838" y="1260475"/>
            <a:ext cx="1684337" cy="1685925"/>
            <a:chOff x="-665923" y="15546"/>
            <a:chExt cx="2246243" cy="2246243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3FAD7805-5F93-4B36-9F3A-DF4011B4B640}"/>
                </a:ext>
              </a:extLst>
            </p:cNvPr>
            <p:cNvSpPr/>
            <p:nvPr/>
          </p:nvSpPr>
          <p:spPr>
            <a:xfrm>
              <a:off x="-665923" y="15546"/>
              <a:ext cx="2246243" cy="2246243"/>
            </a:xfrm>
            <a:prstGeom prst="ellipse">
              <a:avLst/>
            </a:prstGeom>
            <a:solidFill>
              <a:srgbClr val="54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9" name="任意多边形 8">
              <a:extLst>
                <a:ext uri="{FF2B5EF4-FFF2-40B4-BE49-F238E27FC236}">
                  <a16:creationId xmlns:a16="http://schemas.microsoft.com/office/drawing/2014/main" xmlns="" id="{3F1A07E6-9B44-414C-AF07-8123C96EF890}"/>
                </a:ext>
              </a:extLst>
            </p:cNvPr>
            <p:cNvSpPr/>
            <p:nvPr/>
          </p:nvSpPr>
          <p:spPr>
            <a:xfrm>
              <a:off x="-596059" y="1521502"/>
              <a:ext cx="2106516" cy="359568"/>
            </a:xfrm>
            <a:custGeom>
              <a:avLst/>
              <a:gdLst>
                <a:gd name="connsiteX0" fmla="*/ 0 w 2105992"/>
                <a:gd name="connsiteY0" fmla="*/ 0 h 360000"/>
                <a:gd name="connsiteX1" fmla="*/ 2105992 w 2105992"/>
                <a:gd name="connsiteY1" fmla="*/ 0 h 360000"/>
                <a:gd name="connsiteX2" fmla="*/ 2087857 w 2105992"/>
                <a:gd name="connsiteY2" fmla="*/ 49547 h 360000"/>
                <a:gd name="connsiteX3" fmla="*/ 1919651 w 2105992"/>
                <a:gd name="connsiteY3" fmla="*/ 326787 h 360000"/>
                <a:gd name="connsiteX4" fmla="*/ 1889465 w 2105992"/>
                <a:gd name="connsiteY4" fmla="*/ 360000 h 360000"/>
                <a:gd name="connsiteX5" fmla="*/ 216527 w 2105992"/>
                <a:gd name="connsiteY5" fmla="*/ 360000 h 360000"/>
                <a:gd name="connsiteX6" fmla="*/ 186341 w 2105992"/>
                <a:gd name="connsiteY6" fmla="*/ 326787 h 360000"/>
                <a:gd name="connsiteX7" fmla="*/ 18135 w 2105992"/>
                <a:gd name="connsiteY7" fmla="*/ 49547 h 360000"/>
                <a:gd name="connsiteX8" fmla="*/ 0 w 2105992"/>
                <a:gd name="connsiteY8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5992" h="360000">
                  <a:moveTo>
                    <a:pt x="0" y="0"/>
                  </a:moveTo>
                  <a:lnTo>
                    <a:pt x="2105992" y="0"/>
                  </a:lnTo>
                  <a:lnTo>
                    <a:pt x="2087857" y="49547"/>
                  </a:lnTo>
                  <a:cubicBezTo>
                    <a:pt x="2045233" y="150323"/>
                    <a:pt x="1988317" y="243583"/>
                    <a:pt x="1919651" y="326787"/>
                  </a:cubicBezTo>
                  <a:lnTo>
                    <a:pt x="1889465" y="360000"/>
                  </a:lnTo>
                  <a:lnTo>
                    <a:pt x="216527" y="360000"/>
                  </a:lnTo>
                  <a:lnTo>
                    <a:pt x="186341" y="326787"/>
                  </a:lnTo>
                  <a:cubicBezTo>
                    <a:pt x="117675" y="243583"/>
                    <a:pt x="60759" y="150323"/>
                    <a:pt x="18135" y="495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97E8A725-F35B-47F1-B223-9B73F3180FF4}"/>
                </a:ext>
              </a:extLst>
            </p:cNvPr>
            <p:cNvSpPr txBox="1"/>
            <p:nvPr/>
          </p:nvSpPr>
          <p:spPr>
            <a:xfrm>
              <a:off x="-96424" y="1521502"/>
              <a:ext cx="937876" cy="3299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013" dirty="0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添加标题</a:t>
              </a:r>
            </a:p>
          </p:txBody>
        </p:sp>
      </p:grpSp>
      <p:grpSp>
        <p:nvGrpSpPr>
          <p:cNvPr id="34824" name="组合 10"/>
          <p:cNvGrpSpPr>
            <a:grpSpLocks/>
          </p:cNvGrpSpPr>
          <p:nvPr/>
        </p:nvGrpSpPr>
        <p:grpSpPr bwMode="auto">
          <a:xfrm>
            <a:off x="2795588" y="1260475"/>
            <a:ext cx="1685925" cy="1685925"/>
            <a:chOff x="-665923" y="15546"/>
            <a:chExt cx="2246243" cy="2246243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E1973229-B5AF-4CD5-ABD0-7C183DBF2AF4}"/>
                </a:ext>
              </a:extLst>
            </p:cNvPr>
            <p:cNvSpPr/>
            <p:nvPr/>
          </p:nvSpPr>
          <p:spPr>
            <a:xfrm>
              <a:off x="-665923" y="15546"/>
              <a:ext cx="2246243" cy="2246243"/>
            </a:xfrm>
            <a:prstGeom prst="ellipse">
              <a:avLst/>
            </a:prstGeom>
            <a:solidFill>
              <a:srgbClr val="5EC6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3" name="任意多边形 12">
              <a:extLst>
                <a:ext uri="{FF2B5EF4-FFF2-40B4-BE49-F238E27FC236}">
                  <a16:creationId xmlns:a16="http://schemas.microsoft.com/office/drawing/2014/main" xmlns="" id="{6C5C2F39-8F1F-4A0B-B414-5165C6E85EEA}"/>
                </a:ext>
              </a:extLst>
            </p:cNvPr>
            <p:cNvSpPr/>
            <p:nvPr/>
          </p:nvSpPr>
          <p:spPr>
            <a:xfrm>
              <a:off x="-596125" y="1521502"/>
              <a:ext cx="2106646" cy="359568"/>
            </a:xfrm>
            <a:custGeom>
              <a:avLst/>
              <a:gdLst>
                <a:gd name="connsiteX0" fmla="*/ 0 w 2105992"/>
                <a:gd name="connsiteY0" fmla="*/ 0 h 360000"/>
                <a:gd name="connsiteX1" fmla="*/ 2105992 w 2105992"/>
                <a:gd name="connsiteY1" fmla="*/ 0 h 360000"/>
                <a:gd name="connsiteX2" fmla="*/ 2087857 w 2105992"/>
                <a:gd name="connsiteY2" fmla="*/ 49547 h 360000"/>
                <a:gd name="connsiteX3" fmla="*/ 1919651 w 2105992"/>
                <a:gd name="connsiteY3" fmla="*/ 326787 h 360000"/>
                <a:gd name="connsiteX4" fmla="*/ 1889465 w 2105992"/>
                <a:gd name="connsiteY4" fmla="*/ 360000 h 360000"/>
                <a:gd name="connsiteX5" fmla="*/ 216527 w 2105992"/>
                <a:gd name="connsiteY5" fmla="*/ 360000 h 360000"/>
                <a:gd name="connsiteX6" fmla="*/ 186341 w 2105992"/>
                <a:gd name="connsiteY6" fmla="*/ 326787 h 360000"/>
                <a:gd name="connsiteX7" fmla="*/ 18135 w 2105992"/>
                <a:gd name="connsiteY7" fmla="*/ 49547 h 360000"/>
                <a:gd name="connsiteX8" fmla="*/ 0 w 2105992"/>
                <a:gd name="connsiteY8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5992" h="360000">
                  <a:moveTo>
                    <a:pt x="0" y="0"/>
                  </a:moveTo>
                  <a:lnTo>
                    <a:pt x="2105992" y="0"/>
                  </a:lnTo>
                  <a:lnTo>
                    <a:pt x="2087857" y="49547"/>
                  </a:lnTo>
                  <a:cubicBezTo>
                    <a:pt x="2045233" y="150323"/>
                    <a:pt x="1988317" y="243583"/>
                    <a:pt x="1919651" y="326787"/>
                  </a:cubicBezTo>
                  <a:lnTo>
                    <a:pt x="1889465" y="360000"/>
                  </a:lnTo>
                  <a:lnTo>
                    <a:pt x="216527" y="360000"/>
                  </a:lnTo>
                  <a:lnTo>
                    <a:pt x="186341" y="326787"/>
                  </a:lnTo>
                  <a:cubicBezTo>
                    <a:pt x="117675" y="243583"/>
                    <a:pt x="60759" y="150323"/>
                    <a:pt x="18135" y="495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EA9DA8D3-5641-4FF6-9C66-9DD9EE6B20B2}"/>
                </a:ext>
              </a:extLst>
            </p:cNvPr>
            <p:cNvSpPr txBox="1"/>
            <p:nvPr/>
          </p:nvSpPr>
          <p:spPr>
            <a:xfrm>
              <a:off x="-96960" y="1521502"/>
              <a:ext cx="939107" cy="3299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013" dirty="0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添加标题</a:t>
              </a:r>
            </a:p>
          </p:txBody>
        </p:sp>
      </p:grpSp>
      <p:grpSp>
        <p:nvGrpSpPr>
          <p:cNvPr id="34825" name="组合 14"/>
          <p:cNvGrpSpPr>
            <a:grpSpLocks/>
          </p:cNvGrpSpPr>
          <p:nvPr/>
        </p:nvGrpSpPr>
        <p:grpSpPr bwMode="auto">
          <a:xfrm>
            <a:off x="4860925" y="1260475"/>
            <a:ext cx="1684338" cy="1685925"/>
            <a:chOff x="-665923" y="15546"/>
            <a:chExt cx="2246243" cy="2246243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D73303C-B2C2-42D3-A33C-C08A9F443A02}"/>
                </a:ext>
              </a:extLst>
            </p:cNvPr>
            <p:cNvSpPr/>
            <p:nvPr/>
          </p:nvSpPr>
          <p:spPr>
            <a:xfrm>
              <a:off x="-665923" y="15546"/>
              <a:ext cx="2246243" cy="2246243"/>
            </a:xfrm>
            <a:prstGeom prst="ellipse">
              <a:avLst/>
            </a:prstGeom>
            <a:solidFill>
              <a:srgbClr val="F884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7" name="任意多边形 16">
              <a:extLst>
                <a:ext uri="{FF2B5EF4-FFF2-40B4-BE49-F238E27FC236}">
                  <a16:creationId xmlns:a16="http://schemas.microsoft.com/office/drawing/2014/main" xmlns="" id="{536FCCE1-4B7F-466A-BAE7-15875CFDC7C8}"/>
                </a:ext>
              </a:extLst>
            </p:cNvPr>
            <p:cNvSpPr/>
            <p:nvPr/>
          </p:nvSpPr>
          <p:spPr>
            <a:xfrm>
              <a:off x="-596058" y="1521502"/>
              <a:ext cx="2106513" cy="359568"/>
            </a:xfrm>
            <a:custGeom>
              <a:avLst/>
              <a:gdLst>
                <a:gd name="connsiteX0" fmla="*/ 0 w 2105992"/>
                <a:gd name="connsiteY0" fmla="*/ 0 h 360000"/>
                <a:gd name="connsiteX1" fmla="*/ 2105992 w 2105992"/>
                <a:gd name="connsiteY1" fmla="*/ 0 h 360000"/>
                <a:gd name="connsiteX2" fmla="*/ 2087857 w 2105992"/>
                <a:gd name="connsiteY2" fmla="*/ 49547 h 360000"/>
                <a:gd name="connsiteX3" fmla="*/ 1919651 w 2105992"/>
                <a:gd name="connsiteY3" fmla="*/ 326787 h 360000"/>
                <a:gd name="connsiteX4" fmla="*/ 1889465 w 2105992"/>
                <a:gd name="connsiteY4" fmla="*/ 360000 h 360000"/>
                <a:gd name="connsiteX5" fmla="*/ 216527 w 2105992"/>
                <a:gd name="connsiteY5" fmla="*/ 360000 h 360000"/>
                <a:gd name="connsiteX6" fmla="*/ 186341 w 2105992"/>
                <a:gd name="connsiteY6" fmla="*/ 326787 h 360000"/>
                <a:gd name="connsiteX7" fmla="*/ 18135 w 2105992"/>
                <a:gd name="connsiteY7" fmla="*/ 49547 h 360000"/>
                <a:gd name="connsiteX8" fmla="*/ 0 w 2105992"/>
                <a:gd name="connsiteY8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5992" h="360000">
                  <a:moveTo>
                    <a:pt x="0" y="0"/>
                  </a:moveTo>
                  <a:lnTo>
                    <a:pt x="2105992" y="0"/>
                  </a:lnTo>
                  <a:lnTo>
                    <a:pt x="2087857" y="49547"/>
                  </a:lnTo>
                  <a:cubicBezTo>
                    <a:pt x="2045233" y="150323"/>
                    <a:pt x="1988317" y="243583"/>
                    <a:pt x="1919651" y="326787"/>
                  </a:cubicBezTo>
                  <a:lnTo>
                    <a:pt x="1889465" y="360000"/>
                  </a:lnTo>
                  <a:lnTo>
                    <a:pt x="216527" y="360000"/>
                  </a:lnTo>
                  <a:lnTo>
                    <a:pt x="186341" y="326787"/>
                  </a:lnTo>
                  <a:cubicBezTo>
                    <a:pt x="117675" y="243583"/>
                    <a:pt x="60759" y="150323"/>
                    <a:pt x="18135" y="495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99DF9EF-95C9-4EA5-B7FF-7AC5EAAAB79D}"/>
                </a:ext>
              </a:extLst>
            </p:cNvPr>
            <p:cNvSpPr txBox="1"/>
            <p:nvPr/>
          </p:nvSpPr>
          <p:spPr>
            <a:xfrm>
              <a:off x="-96423" y="1521502"/>
              <a:ext cx="937874" cy="3299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013" dirty="0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添加标题</a:t>
              </a:r>
            </a:p>
          </p:txBody>
        </p:sp>
      </p:grpSp>
      <p:grpSp>
        <p:nvGrpSpPr>
          <p:cNvPr id="34826" name="组合 18"/>
          <p:cNvGrpSpPr>
            <a:grpSpLocks/>
          </p:cNvGrpSpPr>
          <p:nvPr/>
        </p:nvGrpSpPr>
        <p:grpSpPr bwMode="auto">
          <a:xfrm>
            <a:off x="6926263" y="1260475"/>
            <a:ext cx="1684337" cy="1685925"/>
            <a:chOff x="-665923" y="15546"/>
            <a:chExt cx="2246243" cy="2246243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898592B1-F420-4C65-88C1-B87A8360C636}"/>
                </a:ext>
              </a:extLst>
            </p:cNvPr>
            <p:cNvSpPr/>
            <p:nvPr/>
          </p:nvSpPr>
          <p:spPr>
            <a:xfrm>
              <a:off x="-665923" y="15546"/>
              <a:ext cx="2246243" cy="2246243"/>
            </a:xfrm>
            <a:prstGeom prst="ellipse">
              <a:avLst/>
            </a:prstGeom>
            <a:solidFill>
              <a:srgbClr val="F26D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任意多边形 20">
              <a:extLst>
                <a:ext uri="{FF2B5EF4-FFF2-40B4-BE49-F238E27FC236}">
                  <a16:creationId xmlns:a16="http://schemas.microsoft.com/office/drawing/2014/main" xmlns="" id="{DE6652BE-BEB4-4DD4-A278-ADB02BC6E014}"/>
                </a:ext>
              </a:extLst>
            </p:cNvPr>
            <p:cNvSpPr/>
            <p:nvPr/>
          </p:nvSpPr>
          <p:spPr>
            <a:xfrm>
              <a:off x="-596059" y="1521502"/>
              <a:ext cx="2106516" cy="359568"/>
            </a:xfrm>
            <a:custGeom>
              <a:avLst/>
              <a:gdLst>
                <a:gd name="connsiteX0" fmla="*/ 0 w 2105992"/>
                <a:gd name="connsiteY0" fmla="*/ 0 h 360000"/>
                <a:gd name="connsiteX1" fmla="*/ 2105992 w 2105992"/>
                <a:gd name="connsiteY1" fmla="*/ 0 h 360000"/>
                <a:gd name="connsiteX2" fmla="*/ 2087857 w 2105992"/>
                <a:gd name="connsiteY2" fmla="*/ 49547 h 360000"/>
                <a:gd name="connsiteX3" fmla="*/ 1919651 w 2105992"/>
                <a:gd name="connsiteY3" fmla="*/ 326787 h 360000"/>
                <a:gd name="connsiteX4" fmla="*/ 1889465 w 2105992"/>
                <a:gd name="connsiteY4" fmla="*/ 360000 h 360000"/>
                <a:gd name="connsiteX5" fmla="*/ 216527 w 2105992"/>
                <a:gd name="connsiteY5" fmla="*/ 360000 h 360000"/>
                <a:gd name="connsiteX6" fmla="*/ 186341 w 2105992"/>
                <a:gd name="connsiteY6" fmla="*/ 326787 h 360000"/>
                <a:gd name="connsiteX7" fmla="*/ 18135 w 2105992"/>
                <a:gd name="connsiteY7" fmla="*/ 49547 h 360000"/>
                <a:gd name="connsiteX8" fmla="*/ 0 w 2105992"/>
                <a:gd name="connsiteY8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5992" h="360000">
                  <a:moveTo>
                    <a:pt x="0" y="0"/>
                  </a:moveTo>
                  <a:lnTo>
                    <a:pt x="2105992" y="0"/>
                  </a:lnTo>
                  <a:lnTo>
                    <a:pt x="2087857" y="49547"/>
                  </a:lnTo>
                  <a:cubicBezTo>
                    <a:pt x="2045233" y="150323"/>
                    <a:pt x="1988317" y="243583"/>
                    <a:pt x="1919651" y="326787"/>
                  </a:cubicBezTo>
                  <a:lnTo>
                    <a:pt x="1889465" y="360000"/>
                  </a:lnTo>
                  <a:lnTo>
                    <a:pt x="216527" y="360000"/>
                  </a:lnTo>
                  <a:lnTo>
                    <a:pt x="186341" y="326787"/>
                  </a:lnTo>
                  <a:cubicBezTo>
                    <a:pt x="117675" y="243583"/>
                    <a:pt x="60759" y="150323"/>
                    <a:pt x="18135" y="495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55B7B00-ED4A-437B-B07B-40FC924AC7D2}"/>
                </a:ext>
              </a:extLst>
            </p:cNvPr>
            <p:cNvSpPr txBox="1"/>
            <p:nvPr/>
          </p:nvSpPr>
          <p:spPr>
            <a:xfrm>
              <a:off x="-96424" y="1521502"/>
              <a:ext cx="937876" cy="3299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013" dirty="0">
                  <a:latin typeface="华文细黑" panose="02010600040101010101" pitchFamily="2" charset="-122"/>
                  <a:ea typeface="微软雅黑" panose="020B0503020204020204" pitchFamily="34" charset="-122"/>
                  <a:sym typeface="华文细黑" panose="02010600040101010101" pitchFamily="2" charset="-122"/>
                </a:rPr>
                <a:t>添加标题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47196CD-A2A3-4686-9AF2-2280F47D6D4E}"/>
              </a:ext>
            </a:extLst>
          </p:cNvPr>
          <p:cNvGrpSpPr/>
          <p:nvPr/>
        </p:nvGrpSpPr>
        <p:grpSpPr>
          <a:xfrm>
            <a:off x="1099553" y="1348056"/>
            <a:ext cx="947738" cy="954882"/>
            <a:chOff x="4397376" y="2422525"/>
            <a:chExt cx="1263650" cy="1273176"/>
          </a:xfrm>
          <a:solidFill>
            <a:schemeClr val="bg1"/>
          </a:solidFill>
        </p:grpSpPr>
        <p:sp>
          <p:nvSpPr>
            <p:cNvPr id="24" name="Freeform 37">
              <a:extLst>
                <a:ext uri="{FF2B5EF4-FFF2-40B4-BE49-F238E27FC236}">
                  <a16:creationId xmlns:a16="http://schemas.microsoft.com/office/drawing/2014/main" xmlns="" id="{83D2011A-BB3D-4324-A923-6EDB717267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3013" y="2932113"/>
              <a:ext cx="608013" cy="763588"/>
            </a:xfrm>
            <a:custGeom>
              <a:avLst/>
              <a:gdLst>
                <a:gd name="T0" fmla="*/ 145 w 359"/>
                <a:gd name="T1" fmla="*/ 16 h 451"/>
                <a:gd name="T2" fmla="*/ 166 w 359"/>
                <a:gd name="T3" fmla="*/ 24 h 451"/>
                <a:gd name="T4" fmla="*/ 183 w 359"/>
                <a:gd name="T5" fmla="*/ 112 h 451"/>
                <a:gd name="T6" fmla="*/ 44 w 359"/>
                <a:gd name="T7" fmla="*/ 130 h 451"/>
                <a:gd name="T8" fmla="*/ 38 w 359"/>
                <a:gd name="T9" fmla="*/ 151 h 451"/>
                <a:gd name="T10" fmla="*/ 187 w 359"/>
                <a:gd name="T11" fmla="*/ 132 h 451"/>
                <a:gd name="T12" fmla="*/ 194 w 359"/>
                <a:gd name="T13" fmla="*/ 162 h 451"/>
                <a:gd name="T14" fmla="*/ 8 w 359"/>
                <a:gd name="T15" fmla="*/ 252 h 451"/>
                <a:gd name="T16" fmla="*/ 0 w 359"/>
                <a:gd name="T17" fmla="*/ 278 h 451"/>
                <a:gd name="T18" fmla="*/ 198 w 359"/>
                <a:gd name="T19" fmla="*/ 182 h 451"/>
                <a:gd name="T20" fmla="*/ 204 w 359"/>
                <a:gd name="T21" fmla="*/ 214 h 451"/>
                <a:gd name="T22" fmla="*/ 117 w 359"/>
                <a:gd name="T23" fmla="*/ 330 h 451"/>
                <a:gd name="T24" fmla="*/ 238 w 359"/>
                <a:gd name="T25" fmla="*/ 451 h 451"/>
                <a:gd name="T26" fmla="*/ 359 w 359"/>
                <a:gd name="T27" fmla="*/ 330 h 451"/>
                <a:gd name="T28" fmla="*/ 238 w 359"/>
                <a:gd name="T29" fmla="*/ 209 h 451"/>
                <a:gd name="T30" fmla="*/ 224 w 359"/>
                <a:gd name="T31" fmla="*/ 210 h 451"/>
                <a:gd name="T32" fmla="*/ 183 w 359"/>
                <a:gd name="T33" fmla="*/ 10 h 451"/>
                <a:gd name="T34" fmla="*/ 159 w 359"/>
                <a:gd name="T35" fmla="*/ 0 h 451"/>
                <a:gd name="T36" fmla="*/ 145 w 359"/>
                <a:gd name="T37" fmla="*/ 16 h 451"/>
                <a:gd name="T38" fmla="*/ 238 w 359"/>
                <a:gd name="T39" fmla="*/ 249 h 451"/>
                <a:gd name="T40" fmla="*/ 319 w 359"/>
                <a:gd name="T41" fmla="*/ 330 h 451"/>
                <a:gd name="T42" fmla="*/ 238 w 359"/>
                <a:gd name="T43" fmla="*/ 412 h 451"/>
                <a:gd name="T44" fmla="*/ 156 w 359"/>
                <a:gd name="T45" fmla="*/ 330 h 451"/>
                <a:gd name="T46" fmla="*/ 212 w 359"/>
                <a:gd name="T47" fmla="*/ 253 h 451"/>
                <a:gd name="T48" fmla="*/ 223 w 359"/>
                <a:gd name="T49" fmla="*/ 306 h 451"/>
                <a:gd name="T50" fmla="*/ 209 w 359"/>
                <a:gd name="T51" fmla="*/ 330 h 451"/>
                <a:gd name="T52" fmla="*/ 238 w 359"/>
                <a:gd name="T53" fmla="*/ 360 h 451"/>
                <a:gd name="T54" fmla="*/ 267 w 359"/>
                <a:gd name="T55" fmla="*/ 330 h 451"/>
                <a:gd name="T56" fmla="*/ 242 w 359"/>
                <a:gd name="T57" fmla="*/ 302 h 451"/>
                <a:gd name="T58" fmla="*/ 232 w 359"/>
                <a:gd name="T59" fmla="*/ 249 h 451"/>
                <a:gd name="T60" fmla="*/ 238 w 359"/>
                <a:gd name="T61" fmla="*/ 249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9" h="451">
                  <a:moveTo>
                    <a:pt x="145" y="16"/>
                  </a:moveTo>
                  <a:cubicBezTo>
                    <a:pt x="166" y="24"/>
                    <a:pt x="166" y="24"/>
                    <a:pt x="166" y="24"/>
                  </a:cubicBezTo>
                  <a:cubicBezTo>
                    <a:pt x="183" y="112"/>
                    <a:pt x="183" y="112"/>
                    <a:pt x="183" y="112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187" y="132"/>
                    <a:pt x="187" y="132"/>
                    <a:pt x="187" y="13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8" y="252"/>
                    <a:pt x="8" y="252"/>
                    <a:pt x="8" y="252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204" y="214"/>
                    <a:pt x="204" y="214"/>
                    <a:pt x="204" y="214"/>
                  </a:cubicBezTo>
                  <a:cubicBezTo>
                    <a:pt x="154" y="229"/>
                    <a:pt x="117" y="275"/>
                    <a:pt x="117" y="330"/>
                  </a:cubicBezTo>
                  <a:cubicBezTo>
                    <a:pt x="117" y="397"/>
                    <a:pt x="171" y="451"/>
                    <a:pt x="238" y="451"/>
                  </a:cubicBezTo>
                  <a:cubicBezTo>
                    <a:pt x="305" y="451"/>
                    <a:pt x="359" y="397"/>
                    <a:pt x="359" y="330"/>
                  </a:cubicBezTo>
                  <a:cubicBezTo>
                    <a:pt x="359" y="264"/>
                    <a:pt x="305" y="209"/>
                    <a:pt x="238" y="209"/>
                  </a:cubicBezTo>
                  <a:cubicBezTo>
                    <a:pt x="233" y="209"/>
                    <a:pt x="228" y="210"/>
                    <a:pt x="224" y="210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6" y="7"/>
                    <a:pt x="151" y="12"/>
                    <a:pt x="145" y="16"/>
                  </a:cubicBezTo>
                  <a:close/>
                  <a:moveTo>
                    <a:pt x="238" y="249"/>
                  </a:moveTo>
                  <a:cubicBezTo>
                    <a:pt x="283" y="249"/>
                    <a:pt x="319" y="285"/>
                    <a:pt x="319" y="330"/>
                  </a:cubicBezTo>
                  <a:cubicBezTo>
                    <a:pt x="319" y="375"/>
                    <a:pt x="283" y="412"/>
                    <a:pt x="238" y="412"/>
                  </a:cubicBezTo>
                  <a:cubicBezTo>
                    <a:pt x="193" y="412"/>
                    <a:pt x="156" y="375"/>
                    <a:pt x="156" y="330"/>
                  </a:cubicBezTo>
                  <a:cubicBezTo>
                    <a:pt x="156" y="294"/>
                    <a:pt x="180" y="264"/>
                    <a:pt x="212" y="253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14" y="311"/>
                    <a:pt x="209" y="320"/>
                    <a:pt x="209" y="330"/>
                  </a:cubicBezTo>
                  <a:cubicBezTo>
                    <a:pt x="209" y="346"/>
                    <a:pt x="222" y="360"/>
                    <a:pt x="238" y="360"/>
                  </a:cubicBezTo>
                  <a:cubicBezTo>
                    <a:pt x="254" y="360"/>
                    <a:pt x="267" y="346"/>
                    <a:pt x="267" y="330"/>
                  </a:cubicBezTo>
                  <a:cubicBezTo>
                    <a:pt x="267" y="316"/>
                    <a:pt x="256" y="304"/>
                    <a:pt x="242" y="302"/>
                  </a:cubicBezTo>
                  <a:cubicBezTo>
                    <a:pt x="232" y="249"/>
                    <a:pt x="232" y="249"/>
                    <a:pt x="232" y="249"/>
                  </a:cubicBezTo>
                  <a:cubicBezTo>
                    <a:pt x="234" y="249"/>
                    <a:pt x="236" y="249"/>
                    <a:pt x="238" y="2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38">
              <a:extLst>
                <a:ext uri="{FF2B5EF4-FFF2-40B4-BE49-F238E27FC236}">
                  <a16:creationId xmlns:a16="http://schemas.microsoft.com/office/drawing/2014/main" xmlns="" id="{76FEEC9F-411C-4A9C-991B-A57F5EFBD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6" y="3130550"/>
              <a:ext cx="565150" cy="565150"/>
            </a:xfrm>
            <a:custGeom>
              <a:avLst/>
              <a:gdLst>
                <a:gd name="T0" fmla="*/ 271 w 334"/>
                <a:gd name="T1" fmla="*/ 41 h 334"/>
                <a:gd name="T2" fmla="*/ 197 w 334"/>
                <a:gd name="T3" fmla="*/ 119 h 334"/>
                <a:gd name="T4" fmla="*/ 121 w 334"/>
                <a:gd name="T5" fmla="*/ 92 h 334"/>
                <a:gd name="T6" fmla="*/ 0 w 334"/>
                <a:gd name="T7" fmla="*/ 213 h 334"/>
                <a:gd name="T8" fmla="*/ 121 w 334"/>
                <a:gd name="T9" fmla="*/ 334 h 334"/>
                <a:gd name="T10" fmla="*/ 242 w 334"/>
                <a:gd name="T11" fmla="*/ 213 h 334"/>
                <a:gd name="T12" fmla="*/ 242 w 334"/>
                <a:gd name="T13" fmla="*/ 205 h 334"/>
                <a:gd name="T14" fmla="*/ 249 w 334"/>
                <a:gd name="T15" fmla="*/ 204 h 334"/>
                <a:gd name="T16" fmla="*/ 248 w 334"/>
                <a:gd name="T17" fmla="*/ 210 h 334"/>
                <a:gd name="T18" fmla="*/ 279 w 334"/>
                <a:gd name="T19" fmla="*/ 259 h 334"/>
                <a:gd name="T20" fmla="*/ 288 w 334"/>
                <a:gd name="T21" fmla="*/ 260 h 334"/>
                <a:gd name="T22" fmla="*/ 329 w 334"/>
                <a:gd name="T23" fmla="*/ 228 h 334"/>
                <a:gd name="T24" fmla="*/ 334 w 334"/>
                <a:gd name="T25" fmla="*/ 205 h 334"/>
                <a:gd name="T26" fmla="*/ 332 w 334"/>
                <a:gd name="T27" fmla="*/ 205 h 334"/>
                <a:gd name="T28" fmla="*/ 319 w 334"/>
                <a:gd name="T29" fmla="*/ 203 h 334"/>
                <a:gd name="T30" fmla="*/ 283 w 334"/>
                <a:gd name="T31" fmla="*/ 136 h 334"/>
                <a:gd name="T32" fmla="*/ 317 w 334"/>
                <a:gd name="T33" fmla="*/ 23 h 334"/>
                <a:gd name="T34" fmla="*/ 265 w 334"/>
                <a:gd name="T35" fmla="*/ 5 h 334"/>
                <a:gd name="T36" fmla="*/ 240 w 334"/>
                <a:gd name="T37" fmla="*/ 0 h 334"/>
                <a:gd name="T38" fmla="*/ 270 w 334"/>
                <a:gd name="T39" fmla="*/ 37 h 334"/>
                <a:gd name="T40" fmla="*/ 271 w 334"/>
                <a:gd name="T41" fmla="*/ 41 h 334"/>
                <a:gd name="T42" fmla="*/ 149 w 334"/>
                <a:gd name="T43" fmla="*/ 199 h 334"/>
                <a:gd name="T44" fmla="*/ 184 w 334"/>
                <a:gd name="T45" fmla="*/ 162 h 334"/>
                <a:gd name="T46" fmla="*/ 200 w 334"/>
                <a:gd name="T47" fmla="*/ 191 h 334"/>
                <a:gd name="T48" fmla="*/ 149 w 334"/>
                <a:gd name="T49" fmla="*/ 199 h 334"/>
                <a:gd name="T50" fmla="*/ 203 w 334"/>
                <a:gd name="T51" fmla="*/ 213 h 334"/>
                <a:gd name="T52" fmla="*/ 121 w 334"/>
                <a:gd name="T53" fmla="*/ 295 h 334"/>
                <a:gd name="T54" fmla="*/ 40 w 334"/>
                <a:gd name="T55" fmla="*/ 213 h 334"/>
                <a:gd name="T56" fmla="*/ 121 w 334"/>
                <a:gd name="T57" fmla="*/ 132 h 334"/>
                <a:gd name="T58" fmla="*/ 170 w 334"/>
                <a:gd name="T59" fmla="*/ 148 h 334"/>
                <a:gd name="T60" fmla="*/ 133 w 334"/>
                <a:gd name="T61" fmla="*/ 187 h 334"/>
                <a:gd name="T62" fmla="*/ 121 w 334"/>
                <a:gd name="T63" fmla="*/ 184 h 334"/>
                <a:gd name="T64" fmla="*/ 92 w 334"/>
                <a:gd name="T65" fmla="*/ 213 h 334"/>
                <a:gd name="T66" fmla="*/ 95 w 334"/>
                <a:gd name="T67" fmla="*/ 226 h 334"/>
                <a:gd name="T68" fmla="*/ 94 w 334"/>
                <a:gd name="T69" fmla="*/ 228 h 334"/>
                <a:gd name="T70" fmla="*/ 96 w 334"/>
                <a:gd name="T71" fmla="*/ 227 h 334"/>
                <a:gd name="T72" fmla="*/ 121 w 334"/>
                <a:gd name="T73" fmla="*/ 243 h 334"/>
                <a:gd name="T74" fmla="*/ 150 w 334"/>
                <a:gd name="T75" fmla="*/ 219 h 334"/>
                <a:gd name="T76" fmla="*/ 203 w 334"/>
                <a:gd name="T77" fmla="*/ 211 h 334"/>
                <a:gd name="T78" fmla="*/ 203 w 334"/>
                <a:gd name="T79" fmla="*/ 213 h 334"/>
                <a:gd name="T80" fmla="*/ 254 w 334"/>
                <a:gd name="T81" fmla="*/ 183 h 334"/>
                <a:gd name="T82" fmla="*/ 239 w 334"/>
                <a:gd name="T83" fmla="*/ 186 h 334"/>
                <a:gd name="T84" fmla="*/ 212 w 334"/>
                <a:gd name="T85" fmla="*/ 133 h 334"/>
                <a:gd name="T86" fmla="*/ 277 w 334"/>
                <a:gd name="T87" fmla="*/ 64 h 334"/>
                <a:gd name="T88" fmla="*/ 279 w 334"/>
                <a:gd name="T89" fmla="*/ 71 h 334"/>
                <a:gd name="T90" fmla="*/ 254 w 334"/>
                <a:gd name="T91" fmla="*/ 18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4" h="334">
                  <a:moveTo>
                    <a:pt x="271" y="41"/>
                  </a:moveTo>
                  <a:cubicBezTo>
                    <a:pt x="197" y="119"/>
                    <a:pt x="197" y="119"/>
                    <a:pt x="197" y="119"/>
                  </a:cubicBezTo>
                  <a:cubicBezTo>
                    <a:pt x="176" y="103"/>
                    <a:pt x="150" y="92"/>
                    <a:pt x="121" y="92"/>
                  </a:cubicBezTo>
                  <a:cubicBezTo>
                    <a:pt x="54" y="92"/>
                    <a:pt x="0" y="147"/>
                    <a:pt x="0" y="213"/>
                  </a:cubicBezTo>
                  <a:cubicBezTo>
                    <a:pt x="0" y="280"/>
                    <a:pt x="54" y="334"/>
                    <a:pt x="121" y="334"/>
                  </a:cubicBezTo>
                  <a:cubicBezTo>
                    <a:pt x="188" y="334"/>
                    <a:pt x="242" y="280"/>
                    <a:pt x="242" y="213"/>
                  </a:cubicBezTo>
                  <a:cubicBezTo>
                    <a:pt x="242" y="211"/>
                    <a:pt x="242" y="208"/>
                    <a:pt x="242" y="205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8" y="210"/>
                    <a:pt x="248" y="210"/>
                    <a:pt x="248" y="210"/>
                  </a:cubicBezTo>
                  <a:cubicBezTo>
                    <a:pt x="243" y="232"/>
                    <a:pt x="257" y="254"/>
                    <a:pt x="279" y="259"/>
                  </a:cubicBezTo>
                  <a:cubicBezTo>
                    <a:pt x="282" y="260"/>
                    <a:pt x="285" y="260"/>
                    <a:pt x="288" y="260"/>
                  </a:cubicBezTo>
                  <a:cubicBezTo>
                    <a:pt x="307" y="260"/>
                    <a:pt x="324" y="247"/>
                    <a:pt x="329" y="228"/>
                  </a:cubicBezTo>
                  <a:cubicBezTo>
                    <a:pt x="334" y="205"/>
                    <a:pt x="334" y="205"/>
                    <a:pt x="334" y="205"/>
                  </a:cubicBezTo>
                  <a:cubicBezTo>
                    <a:pt x="333" y="205"/>
                    <a:pt x="332" y="205"/>
                    <a:pt x="332" y="205"/>
                  </a:cubicBezTo>
                  <a:cubicBezTo>
                    <a:pt x="327" y="205"/>
                    <a:pt x="323" y="204"/>
                    <a:pt x="319" y="203"/>
                  </a:cubicBezTo>
                  <a:cubicBezTo>
                    <a:pt x="291" y="195"/>
                    <a:pt x="274" y="165"/>
                    <a:pt x="283" y="136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265" y="5"/>
                    <a:pt x="265" y="5"/>
                    <a:pt x="265" y="5"/>
                  </a:cubicBezTo>
                  <a:cubicBezTo>
                    <a:pt x="258" y="4"/>
                    <a:pt x="249" y="3"/>
                    <a:pt x="240" y="0"/>
                  </a:cubicBezTo>
                  <a:cubicBezTo>
                    <a:pt x="270" y="37"/>
                    <a:pt x="270" y="37"/>
                    <a:pt x="270" y="37"/>
                  </a:cubicBezTo>
                  <a:lnTo>
                    <a:pt x="271" y="41"/>
                  </a:lnTo>
                  <a:close/>
                  <a:moveTo>
                    <a:pt x="149" y="199"/>
                  </a:moveTo>
                  <a:cubicBezTo>
                    <a:pt x="184" y="162"/>
                    <a:pt x="184" y="162"/>
                    <a:pt x="184" y="162"/>
                  </a:cubicBezTo>
                  <a:cubicBezTo>
                    <a:pt x="191" y="170"/>
                    <a:pt x="197" y="180"/>
                    <a:pt x="200" y="191"/>
                  </a:cubicBezTo>
                  <a:lnTo>
                    <a:pt x="149" y="199"/>
                  </a:lnTo>
                  <a:close/>
                  <a:moveTo>
                    <a:pt x="203" y="213"/>
                  </a:moveTo>
                  <a:cubicBezTo>
                    <a:pt x="203" y="258"/>
                    <a:pt x="166" y="295"/>
                    <a:pt x="121" y="295"/>
                  </a:cubicBezTo>
                  <a:cubicBezTo>
                    <a:pt x="76" y="295"/>
                    <a:pt x="40" y="258"/>
                    <a:pt x="40" y="213"/>
                  </a:cubicBezTo>
                  <a:cubicBezTo>
                    <a:pt x="40" y="168"/>
                    <a:pt x="76" y="132"/>
                    <a:pt x="121" y="132"/>
                  </a:cubicBezTo>
                  <a:cubicBezTo>
                    <a:pt x="139" y="132"/>
                    <a:pt x="156" y="138"/>
                    <a:pt x="170" y="148"/>
                  </a:cubicBezTo>
                  <a:cubicBezTo>
                    <a:pt x="133" y="187"/>
                    <a:pt x="133" y="187"/>
                    <a:pt x="133" y="187"/>
                  </a:cubicBezTo>
                  <a:cubicBezTo>
                    <a:pt x="129" y="185"/>
                    <a:pt x="125" y="184"/>
                    <a:pt x="121" y="184"/>
                  </a:cubicBezTo>
                  <a:cubicBezTo>
                    <a:pt x="105" y="184"/>
                    <a:pt x="92" y="197"/>
                    <a:pt x="92" y="213"/>
                  </a:cubicBezTo>
                  <a:cubicBezTo>
                    <a:pt x="92" y="218"/>
                    <a:pt x="93" y="222"/>
                    <a:pt x="95" y="226"/>
                  </a:cubicBezTo>
                  <a:cubicBezTo>
                    <a:pt x="94" y="228"/>
                    <a:pt x="94" y="228"/>
                    <a:pt x="94" y="228"/>
                  </a:cubicBezTo>
                  <a:cubicBezTo>
                    <a:pt x="96" y="227"/>
                    <a:pt x="96" y="227"/>
                    <a:pt x="96" y="227"/>
                  </a:cubicBezTo>
                  <a:cubicBezTo>
                    <a:pt x="101" y="236"/>
                    <a:pt x="110" y="243"/>
                    <a:pt x="121" y="243"/>
                  </a:cubicBezTo>
                  <a:cubicBezTo>
                    <a:pt x="135" y="243"/>
                    <a:pt x="147" y="233"/>
                    <a:pt x="150" y="219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203" y="212"/>
                    <a:pt x="203" y="213"/>
                    <a:pt x="203" y="213"/>
                  </a:cubicBezTo>
                  <a:close/>
                  <a:moveTo>
                    <a:pt x="254" y="183"/>
                  </a:moveTo>
                  <a:cubicBezTo>
                    <a:pt x="239" y="186"/>
                    <a:pt x="239" y="186"/>
                    <a:pt x="239" y="186"/>
                  </a:cubicBezTo>
                  <a:cubicBezTo>
                    <a:pt x="234" y="166"/>
                    <a:pt x="225" y="148"/>
                    <a:pt x="212" y="133"/>
                  </a:cubicBezTo>
                  <a:cubicBezTo>
                    <a:pt x="277" y="64"/>
                    <a:pt x="277" y="64"/>
                    <a:pt x="277" y="64"/>
                  </a:cubicBezTo>
                  <a:cubicBezTo>
                    <a:pt x="279" y="71"/>
                    <a:pt x="279" y="71"/>
                    <a:pt x="279" y="71"/>
                  </a:cubicBezTo>
                  <a:lnTo>
                    <a:pt x="254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6" name="Freeform 39">
              <a:extLst>
                <a:ext uri="{FF2B5EF4-FFF2-40B4-BE49-F238E27FC236}">
                  <a16:creationId xmlns:a16="http://schemas.microsoft.com/office/drawing/2014/main" xmlns="" id="{BE06348D-60EE-4B74-BB51-93BC59178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2422525"/>
              <a:ext cx="269875" cy="268288"/>
            </a:xfrm>
            <a:custGeom>
              <a:avLst/>
              <a:gdLst>
                <a:gd name="T0" fmla="*/ 157 w 159"/>
                <a:gd name="T1" fmla="*/ 82 h 158"/>
                <a:gd name="T2" fmla="*/ 83 w 159"/>
                <a:gd name="T3" fmla="*/ 2 h 158"/>
                <a:gd name="T4" fmla="*/ 2 w 159"/>
                <a:gd name="T5" fmla="*/ 76 h 158"/>
                <a:gd name="T6" fmla="*/ 76 w 159"/>
                <a:gd name="T7" fmla="*/ 156 h 158"/>
                <a:gd name="T8" fmla="*/ 157 w 159"/>
                <a:gd name="T9" fmla="*/ 8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8">
                  <a:moveTo>
                    <a:pt x="157" y="82"/>
                  </a:moveTo>
                  <a:cubicBezTo>
                    <a:pt x="159" y="40"/>
                    <a:pt x="126" y="4"/>
                    <a:pt x="83" y="2"/>
                  </a:cubicBezTo>
                  <a:cubicBezTo>
                    <a:pt x="40" y="0"/>
                    <a:pt x="4" y="33"/>
                    <a:pt x="2" y="76"/>
                  </a:cubicBezTo>
                  <a:cubicBezTo>
                    <a:pt x="0" y="118"/>
                    <a:pt x="33" y="154"/>
                    <a:pt x="76" y="156"/>
                  </a:cubicBezTo>
                  <a:cubicBezTo>
                    <a:pt x="119" y="158"/>
                    <a:pt x="155" y="125"/>
                    <a:pt x="157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7" name="Freeform 40">
              <a:extLst>
                <a:ext uri="{FF2B5EF4-FFF2-40B4-BE49-F238E27FC236}">
                  <a16:creationId xmlns:a16="http://schemas.microsoft.com/office/drawing/2014/main" xmlns="" id="{D2B0F2F9-C7BD-4B3B-9014-0F10D31DB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1" y="2660650"/>
              <a:ext cx="579438" cy="798513"/>
            </a:xfrm>
            <a:custGeom>
              <a:avLst/>
              <a:gdLst>
                <a:gd name="T0" fmla="*/ 71 w 342"/>
                <a:gd name="T1" fmla="*/ 271 h 471"/>
                <a:gd name="T2" fmla="*/ 134 w 342"/>
                <a:gd name="T3" fmla="*/ 293 h 471"/>
                <a:gd name="T4" fmla="*/ 97 w 342"/>
                <a:gd name="T5" fmla="*/ 417 h 471"/>
                <a:gd name="T6" fmla="*/ 125 w 342"/>
                <a:gd name="T7" fmla="*/ 468 h 471"/>
                <a:gd name="T8" fmla="*/ 135 w 342"/>
                <a:gd name="T9" fmla="*/ 470 h 471"/>
                <a:gd name="T10" fmla="*/ 177 w 342"/>
                <a:gd name="T11" fmla="*/ 441 h 471"/>
                <a:gd name="T12" fmla="*/ 225 w 342"/>
                <a:gd name="T13" fmla="*/ 279 h 471"/>
                <a:gd name="T14" fmla="*/ 199 w 342"/>
                <a:gd name="T15" fmla="*/ 228 h 471"/>
                <a:gd name="T16" fmla="*/ 130 w 342"/>
                <a:gd name="T17" fmla="*/ 203 h 471"/>
                <a:gd name="T18" fmla="*/ 166 w 342"/>
                <a:gd name="T19" fmla="*/ 104 h 471"/>
                <a:gd name="T20" fmla="*/ 195 w 342"/>
                <a:gd name="T21" fmla="*/ 146 h 471"/>
                <a:gd name="T22" fmla="*/ 213 w 342"/>
                <a:gd name="T23" fmla="*/ 157 h 471"/>
                <a:gd name="T24" fmla="*/ 311 w 342"/>
                <a:gd name="T25" fmla="*/ 170 h 471"/>
                <a:gd name="T26" fmla="*/ 313 w 342"/>
                <a:gd name="T27" fmla="*/ 170 h 471"/>
                <a:gd name="T28" fmla="*/ 340 w 342"/>
                <a:gd name="T29" fmla="*/ 147 h 471"/>
                <a:gd name="T30" fmla="*/ 318 w 342"/>
                <a:gd name="T31" fmla="*/ 118 h 471"/>
                <a:gd name="T32" fmla="*/ 231 w 342"/>
                <a:gd name="T33" fmla="*/ 107 h 471"/>
                <a:gd name="T34" fmla="*/ 175 w 342"/>
                <a:gd name="T35" fmla="*/ 24 h 471"/>
                <a:gd name="T36" fmla="*/ 168 w 342"/>
                <a:gd name="T37" fmla="*/ 17 h 471"/>
                <a:gd name="T38" fmla="*/ 156 w 342"/>
                <a:gd name="T39" fmla="*/ 10 h 471"/>
                <a:gd name="T40" fmla="*/ 53 w 342"/>
                <a:gd name="T41" fmla="*/ 47 h 471"/>
                <a:gd name="T42" fmla="*/ 0 w 342"/>
                <a:gd name="T43" fmla="*/ 207 h 471"/>
                <a:gd name="T44" fmla="*/ 71 w 342"/>
                <a:gd name="T45" fmla="*/ 2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471">
                  <a:moveTo>
                    <a:pt x="71" y="271"/>
                  </a:moveTo>
                  <a:cubicBezTo>
                    <a:pt x="134" y="293"/>
                    <a:pt x="134" y="293"/>
                    <a:pt x="134" y="293"/>
                  </a:cubicBezTo>
                  <a:cubicBezTo>
                    <a:pt x="97" y="417"/>
                    <a:pt x="97" y="417"/>
                    <a:pt x="97" y="417"/>
                  </a:cubicBezTo>
                  <a:cubicBezTo>
                    <a:pt x="91" y="439"/>
                    <a:pt x="103" y="462"/>
                    <a:pt x="125" y="468"/>
                  </a:cubicBezTo>
                  <a:cubicBezTo>
                    <a:pt x="129" y="469"/>
                    <a:pt x="132" y="470"/>
                    <a:pt x="135" y="470"/>
                  </a:cubicBezTo>
                  <a:cubicBezTo>
                    <a:pt x="154" y="471"/>
                    <a:pt x="171" y="459"/>
                    <a:pt x="177" y="441"/>
                  </a:cubicBezTo>
                  <a:cubicBezTo>
                    <a:pt x="225" y="279"/>
                    <a:pt x="225" y="279"/>
                    <a:pt x="225" y="279"/>
                  </a:cubicBezTo>
                  <a:cubicBezTo>
                    <a:pt x="232" y="257"/>
                    <a:pt x="220" y="235"/>
                    <a:pt x="199" y="228"/>
                  </a:cubicBezTo>
                  <a:cubicBezTo>
                    <a:pt x="130" y="203"/>
                    <a:pt x="130" y="203"/>
                    <a:pt x="130" y="203"/>
                  </a:cubicBezTo>
                  <a:cubicBezTo>
                    <a:pt x="137" y="168"/>
                    <a:pt x="153" y="133"/>
                    <a:pt x="166" y="104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9" y="152"/>
                    <a:pt x="206" y="156"/>
                    <a:pt x="213" y="157"/>
                  </a:cubicBezTo>
                  <a:cubicBezTo>
                    <a:pt x="311" y="170"/>
                    <a:pt x="311" y="170"/>
                    <a:pt x="311" y="170"/>
                  </a:cubicBezTo>
                  <a:cubicBezTo>
                    <a:pt x="312" y="170"/>
                    <a:pt x="313" y="170"/>
                    <a:pt x="313" y="170"/>
                  </a:cubicBezTo>
                  <a:cubicBezTo>
                    <a:pt x="327" y="171"/>
                    <a:pt x="339" y="161"/>
                    <a:pt x="340" y="147"/>
                  </a:cubicBezTo>
                  <a:cubicBezTo>
                    <a:pt x="342" y="133"/>
                    <a:pt x="332" y="120"/>
                    <a:pt x="318" y="118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3" y="22"/>
                    <a:pt x="171" y="19"/>
                    <a:pt x="168" y="17"/>
                  </a:cubicBezTo>
                  <a:cubicBezTo>
                    <a:pt x="165" y="14"/>
                    <a:pt x="161" y="12"/>
                    <a:pt x="156" y="10"/>
                  </a:cubicBezTo>
                  <a:cubicBezTo>
                    <a:pt x="127" y="0"/>
                    <a:pt x="80" y="7"/>
                    <a:pt x="53" y="47"/>
                  </a:cubicBezTo>
                  <a:cubicBezTo>
                    <a:pt x="17" y="103"/>
                    <a:pt x="4" y="140"/>
                    <a:pt x="0" y="207"/>
                  </a:cubicBezTo>
                  <a:cubicBezTo>
                    <a:pt x="1" y="255"/>
                    <a:pt x="38" y="266"/>
                    <a:pt x="71" y="2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1CBC33CA-A7B5-4FDE-94F5-7B3EF9A34A41}"/>
              </a:ext>
            </a:extLst>
          </p:cNvPr>
          <p:cNvGrpSpPr/>
          <p:nvPr/>
        </p:nvGrpSpPr>
        <p:grpSpPr>
          <a:xfrm>
            <a:off x="3206907" y="1363484"/>
            <a:ext cx="875110" cy="959644"/>
            <a:chOff x="6322789" y="5046663"/>
            <a:chExt cx="1166813" cy="1279525"/>
          </a:xfrm>
          <a:solidFill>
            <a:schemeClr val="bg1"/>
          </a:solidFill>
        </p:grpSpPr>
        <p:sp>
          <p:nvSpPr>
            <p:cNvPr id="29" name="Freeform 162">
              <a:extLst>
                <a:ext uri="{FF2B5EF4-FFF2-40B4-BE49-F238E27FC236}">
                  <a16:creationId xmlns:a16="http://schemas.microsoft.com/office/drawing/2014/main" xmlns="" id="{BE14EB65-6CDA-4732-9F2F-1640B5D45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9727" y="5354638"/>
              <a:ext cx="269875" cy="138113"/>
            </a:xfrm>
            <a:custGeom>
              <a:avLst/>
              <a:gdLst>
                <a:gd name="T0" fmla="*/ 152 w 165"/>
                <a:gd name="T1" fmla="*/ 0 h 84"/>
                <a:gd name="T2" fmla="*/ 35 w 165"/>
                <a:gd name="T3" fmla="*/ 0 h 84"/>
                <a:gd name="T4" fmla="*/ 35 w 165"/>
                <a:gd name="T5" fmla="*/ 12 h 84"/>
                <a:gd name="T6" fmla="*/ 0 w 165"/>
                <a:gd name="T7" fmla="*/ 12 h 84"/>
                <a:gd name="T8" fmla="*/ 0 w 165"/>
                <a:gd name="T9" fmla="*/ 73 h 84"/>
                <a:gd name="T10" fmla="*/ 35 w 165"/>
                <a:gd name="T11" fmla="*/ 73 h 84"/>
                <a:gd name="T12" fmla="*/ 35 w 165"/>
                <a:gd name="T13" fmla="*/ 84 h 84"/>
                <a:gd name="T14" fmla="*/ 152 w 165"/>
                <a:gd name="T15" fmla="*/ 84 h 84"/>
                <a:gd name="T16" fmla="*/ 165 w 165"/>
                <a:gd name="T17" fmla="*/ 68 h 84"/>
                <a:gd name="T18" fmla="*/ 165 w 165"/>
                <a:gd name="T19" fmla="*/ 16 h 84"/>
                <a:gd name="T20" fmla="*/ 152 w 165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84">
                  <a:moveTo>
                    <a:pt x="152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2" y="84"/>
                    <a:pt x="165" y="77"/>
                    <a:pt x="165" y="68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5" y="7"/>
                    <a:pt x="152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0" name="Freeform 163">
              <a:extLst>
                <a:ext uri="{FF2B5EF4-FFF2-40B4-BE49-F238E27FC236}">
                  <a16:creationId xmlns:a16="http://schemas.microsoft.com/office/drawing/2014/main" xmlns="" id="{2F1CF88C-723F-4A20-A63B-07DF2293D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52" y="5311775"/>
              <a:ext cx="584200" cy="1004888"/>
            </a:xfrm>
            <a:custGeom>
              <a:avLst/>
              <a:gdLst>
                <a:gd name="T0" fmla="*/ 196 w 356"/>
                <a:gd name="T1" fmla="*/ 136 h 611"/>
                <a:gd name="T2" fmla="*/ 202 w 356"/>
                <a:gd name="T3" fmla="*/ 136 h 611"/>
                <a:gd name="T4" fmla="*/ 218 w 356"/>
                <a:gd name="T5" fmla="*/ 120 h 611"/>
                <a:gd name="T6" fmla="*/ 218 w 356"/>
                <a:gd name="T7" fmla="*/ 16 h 611"/>
                <a:gd name="T8" fmla="*/ 202 w 356"/>
                <a:gd name="T9" fmla="*/ 0 h 611"/>
                <a:gd name="T10" fmla="*/ 154 w 356"/>
                <a:gd name="T11" fmla="*/ 0 h 611"/>
                <a:gd name="T12" fmla="*/ 138 w 356"/>
                <a:gd name="T13" fmla="*/ 16 h 611"/>
                <a:gd name="T14" fmla="*/ 138 w 356"/>
                <a:gd name="T15" fmla="*/ 82 h 611"/>
                <a:gd name="T16" fmla="*/ 142 w 356"/>
                <a:gd name="T17" fmla="*/ 80 h 611"/>
                <a:gd name="T18" fmla="*/ 156 w 356"/>
                <a:gd name="T19" fmla="*/ 78 h 611"/>
                <a:gd name="T20" fmla="*/ 194 w 356"/>
                <a:gd name="T21" fmla="*/ 104 h 611"/>
                <a:gd name="T22" fmla="*/ 192 w 356"/>
                <a:gd name="T23" fmla="*/ 135 h 611"/>
                <a:gd name="T24" fmla="*/ 170 w 356"/>
                <a:gd name="T25" fmla="*/ 155 h 611"/>
                <a:gd name="T26" fmla="*/ 146 w 356"/>
                <a:gd name="T27" fmla="*/ 163 h 611"/>
                <a:gd name="T28" fmla="*/ 3 w 356"/>
                <a:gd name="T29" fmla="*/ 593 h 611"/>
                <a:gd name="T30" fmla="*/ 10 w 356"/>
                <a:gd name="T31" fmla="*/ 608 h 611"/>
                <a:gd name="T32" fmla="*/ 25 w 356"/>
                <a:gd name="T33" fmla="*/ 601 h 611"/>
                <a:gd name="T34" fmla="*/ 166 w 356"/>
                <a:gd name="T35" fmla="*/ 179 h 611"/>
                <a:gd name="T36" fmla="*/ 166 w 356"/>
                <a:gd name="T37" fmla="*/ 597 h 611"/>
                <a:gd name="T38" fmla="*/ 178 w 356"/>
                <a:gd name="T39" fmla="*/ 609 h 611"/>
                <a:gd name="T40" fmla="*/ 190 w 356"/>
                <a:gd name="T41" fmla="*/ 597 h 611"/>
                <a:gd name="T42" fmla="*/ 190 w 356"/>
                <a:gd name="T43" fmla="*/ 179 h 611"/>
                <a:gd name="T44" fmla="*/ 331 w 356"/>
                <a:gd name="T45" fmla="*/ 601 h 611"/>
                <a:gd name="T46" fmla="*/ 346 w 356"/>
                <a:gd name="T47" fmla="*/ 608 h 611"/>
                <a:gd name="T48" fmla="*/ 353 w 356"/>
                <a:gd name="T49" fmla="*/ 593 h 611"/>
                <a:gd name="T50" fmla="*/ 203 w 356"/>
                <a:gd name="T51" fmla="*/ 144 h 611"/>
                <a:gd name="T52" fmla="*/ 203 w 356"/>
                <a:gd name="T53" fmla="*/ 143 h 611"/>
                <a:gd name="T54" fmla="*/ 196 w 356"/>
                <a:gd name="T55" fmla="*/ 136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6" h="611">
                  <a:moveTo>
                    <a:pt x="196" y="136"/>
                  </a:moveTo>
                  <a:cubicBezTo>
                    <a:pt x="202" y="136"/>
                    <a:pt x="202" y="136"/>
                    <a:pt x="202" y="136"/>
                  </a:cubicBezTo>
                  <a:cubicBezTo>
                    <a:pt x="211" y="136"/>
                    <a:pt x="218" y="129"/>
                    <a:pt x="218" y="120"/>
                  </a:cubicBezTo>
                  <a:cubicBezTo>
                    <a:pt x="218" y="16"/>
                    <a:pt x="218" y="16"/>
                    <a:pt x="218" y="16"/>
                  </a:cubicBezTo>
                  <a:cubicBezTo>
                    <a:pt x="218" y="7"/>
                    <a:pt x="211" y="0"/>
                    <a:pt x="20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5" y="0"/>
                    <a:pt x="138" y="7"/>
                    <a:pt x="138" y="16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1"/>
                    <a:pt x="141" y="81"/>
                    <a:pt x="142" y="80"/>
                  </a:cubicBezTo>
                  <a:cubicBezTo>
                    <a:pt x="147" y="78"/>
                    <a:pt x="151" y="78"/>
                    <a:pt x="156" y="78"/>
                  </a:cubicBezTo>
                  <a:cubicBezTo>
                    <a:pt x="173" y="78"/>
                    <a:pt x="188" y="88"/>
                    <a:pt x="194" y="104"/>
                  </a:cubicBezTo>
                  <a:cubicBezTo>
                    <a:pt x="197" y="114"/>
                    <a:pt x="197" y="125"/>
                    <a:pt x="192" y="135"/>
                  </a:cubicBezTo>
                  <a:cubicBezTo>
                    <a:pt x="188" y="144"/>
                    <a:pt x="180" y="152"/>
                    <a:pt x="170" y="155"/>
                  </a:cubicBezTo>
                  <a:cubicBezTo>
                    <a:pt x="162" y="158"/>
                    <a:pt x="154" y="161"/>
                    <a:pt x="146" y="163"/>
                  </a:cubicBezTo>
                  <a:cubicBezTo>
                    <a:pt x="3" y="593"/>
                    <a:pt x="3" y="593"/>
                    <a:pt x="3" y="593"/>
                  </a:cubicBezTo>
                  <a:cubicBezTo>
                    <a:pt x="0" y="600"/>
                    <a:pt x="4" y="606"/>
                    <a:pt x="10" y="608"/>
                  </a:cubicBezTo>
                  <a:cubicBezTo>
                    <a:pt x="16" y="611"/>
                    <a:pt x="23" y="607"/>
                    <a:pt x="25" y="601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66" y="597"/>
                    <a:pt x="166" y="597"/>
                    <a:pt x="166" y="597"/>
                  </a:cubicBezTo>
                  <a:cubicBezTo>
                    <a:pt x="166" y="604"/>
                    <a:pt x="171" y="609"/>
                    <a:pt x="178" y="609"/>
                  </a:cubicBezTo>
                  <a:cubicBezTo>
                    <a:pt x="185" y="609"/>
                    <a:pt x="190" y="604"/>
                    <a:pt x="190" y="597"/>
                  </a:cubicBezTo>
                  <a:cubicBezTo>
                    <a:pt x="190" y="179"/>
                    <a:pt x="190" y="179"/>
                    <a:pt x="190" y="179"/>
                  </a:cubicBezTo>
                  <a:cubicBezTo>
                    <a:pt x="331" y="601"/>
                    <a:pt x="331" y="601"/>
                    <a:pt x="331" y="601"/>
                  </a:cubicBezTo>
                  <a:cubicBezTo>
                    <a:pt x="333" y="607"/>
                    <a:pt x="340" y="611"/>
                    <a:pt x="346" y="608"/>
                  </a:cubicBezTo>
                  <a:cubicBezTo>
                    <a:pt x="352" y="606"/>
                    <a:pt x="356" y="600"/>
                    <a:pt x="353" y="59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0"/>
                    <a:pt x="199" y="137"/>
                    <a:pt x="196" y="1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1" name="Freeform 164">
              <a:extLst>
                <a:ext uri="{FF2B5EF4-FFF2-40B4-BE49-F238E27FC236}">
                  <a16:creationId xmlns:a16="http://schemas.microsoft.com/office/drawing/2014/main" xmlns="" id="{323321AB-FBE3-44F0-8C0B-48595DA1C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52" y="5046663"/>
              <a:ext cx="330200" cy="330200"/>
            </a:xfrm>
            <a:custGeom>
              <a:avLst/>
              <a:gdLst>
                <a:gd name="T0" fmla="*/ 33 w 201"/>
                <a:gd name="T1" fmla="*/ 41 h 201"/>
                <a:gd name="T2" fmla="*/ 41 w 201"/>
                <a:gd name="T3" fmla="*/ 168 h 201"/>
                <a:gd name="T4" fmla="*/ 168 w 201"/>
                <a:gd name="T5" fmla="*/ 160 h 201"/>
                <a:gd name="T6" fmla="*/ 160 w 201"/>
                <a:gd name="T7" fmla="*/ 33 h 201"/>
                <a:gd name="T8" fmla="*/ 33 w 201"/>
                <a:gd name="T9" fmla="*/ 4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01">
                  <a:moveTo>
                    <a:pt x="33" y="41"/>
                  </a:moveTo>
                  <a:cubicBezTo>
                    <a:pt x="0" y="79"/>
                    <a:pt x="4" y="136"/>
                    <a:pt x="41" y="168"/>
                  </a:cubicBezTo>
                  <a:cubicBezTo>
                    <a:pt x="79" y="201"/>
                    <a:pt x="136" y="197"/>
                    <a:pt x="168" y="160"/>
                  </a:cubicBezTo>
                  <a:cubicBezTo>
                    <a:pt x="201" y="122"/>
                    <a:pt x="197" y="66"/>
                    <a:pt x="160" y="33"/>
                  </a:cubicBezTo>
                  <a:cubicBezTo>
                    <a:pt x="122" y="0"/>
                    <a:pt x="66" y="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2" name="Freeform 165">
              <a:extLst>
                <a:ext uri="{FF2B5EF4-FFF2-40B4-BE49-F238E27FC236}">
                  <a16:creationId xmlns:a16="http://schemas.microsoft.com/office/drawing/2014/main" xmlns="" id="{305301E6-8947-41E8-927A-93C81E78F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2789" y="5283200"/>
              <a:ext cx="738187" cy="1042988"/>
            </a:xfrm>
            <a:custGeom>
              <a:avLst/>
              <a:gdLst>
                <a:gd name="T0" fmla="*/ 185 w 450"/>
                <a:gd name="T1" fmla="*/ 90 h 635"/>
                <a:gd name="T2" fmla="*/ 183 w 450"/>
                <a:gd name="T3" fmla="*/ 59 h 635"/>
                <a:gd name="T4" fmla="*/ 203 w 450"/>
                <a:gd name="T5" fmla="*/ 37 h 635"/>
                <a:gd name="T6" fmla="*/ 221 w 450"/>
                <a:gd name="T7" fmla="*/ 33 h 635"/>
                <a:gd name="T8" fmla="*/ 257 w 450"/>
                <a:gd name="T9" fmla="*/ 55 h 635"/>
                <a:gd name="T10" fmla="*/ 257 w 450"/>
                <a:gd name="T11" fmla="*/ 56 h 635"/>
                <a:gd name="T12" fmla="*/ 261 w 450"/>
                <a:gd name="T13" fmla="*/ 63 h 635"/>
                <a:gd name="T14" fmla="*/ 281 w 450"/>
                <a:gd name="T15" fmla="*/ 84 h 635"/>
                <a:gd name="T16" fmla="*/ 372 w 450"/>
                <a:gd name="T17" fmla="*/ 116 h 635"/>
                <a:gd name="T18" fmla="*/ 450 w 450"/>
                <a:gd name="T19" fmla="*/ 102 h 635"/>
                <a:gd name="T20" fmla="*/ 450 w 450"/>
                <a:gd name="T21" fmla="*/ 49 h 635"/>
                <a:gd name="T22" fmla="*/ 371 w 450"/>
                <a:gd name="T23" fmla="*/ 80 h 635"/>
                <a:gd name="T24" fmla="*/ 295 w 450"/>
                <a:gd name="T25" fmla="*/ 55 h 635"/>
                <a:gd name="T26" fmla="*/ 272 w 450"/>
                <a:gd name="T27" fmla="*/ 38 h 635"/>
                <a:gd name="T28" fmla="*/ 270 w 450"/>
                <a:gd name="T29" fmla="*/ 36 h 635"/>
                <a:gd name="T30" fmla="*/ 265 w 450"/>
                <a:gd name="T31" fmla="*/ 30 h 635"/>
                <a:gd name="T32" fmla="*/ 141 w 450"/>
                <a:gd name="T33" fmla="*/ 42 h 635"/>
                <a:gd name="T34" fmla="*/ 16 w 450"/>
                <a:gd name="T35" fmla="*/ 227 h 635"/>
                <a:gd name="T36" fmla="*/ 49 w 450"/>
                <a:gd name="T37" fmla="*/ 324 h 635"/>
                <a:gd name="T38" fmla="*/ 58 w 450"/>
                <a:gd name="T39" fmla="*/ 333 h 635"/>
                <a:gd name="T40" fmla="*/ 164 w 450"/>
                <a:gd name="T41" fmla="*/ 413 h 635"/>
                <a:gd name="T42" fmla="*/ 93 w 450"/>
                <a:gd name="T43" fmla="*/ 564 h 635"/>
                <a:gd name="T44" fmla="*/ 117 w 450"/>
                <a:gd name="T45" fmla="*/ 630 h 635"/>
                <a:gd name="T46" fmla="*/ 138 w 450"/>
                <a:gd name="T47" fmla="*/ 635 h 635"/>
                <a:gd name="T48" fmla="*/ 183 w 450"/>
                <a:gd name="T49" fmla="*/ 606 h 635"/>
                <a:gd name="T50" fmla="*/ 271 w 450"/>
                <a:gd name="T51" fmla="*/ 418 h 635"/>
                <a:gd name="T52" fmla="*/ 256 w 450"/>
                <a:gd name="T53" fmla="*/ 357 h 635"/>
                <a:gd name="T54" fmla="*/ 149 w 450"/>
                <a:gd name="T55" fmla="*/ 277 h 635"/>
                <a:gd name="T56" fmla="*/ 237 w 450"/>
                <a:gd name="T57" fmla="*/ 152 h 635"/>
                <a:gd name="T58" fmla="*/ 228 w 450"/>
                <a:gd name="T59" fmla="*/ 145 h 635"/>
                <a:gd name="T60" fmla="*/ 185 w 450"/>
                <a:gd name="T61" fmla="*/ 9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0" h="635">
                  <a:moveTo>
                    <a:pt x="185" y="90"/>
                  </a:moveTo>
                  <a:cubicBezTo>
                    <a:pt x="180" y="80"/>
                    <a:pt x="179" y="70"/>
                    <a:pt x="183" y="59"/>
                  </a:cubicBezTo>
                  <a:cubicBezTo>
                    <a:pt x="187" y="49"/>
                    <a:pt x="194" y="41"/>
                    <a:pt x="203" y="37"/>
                  </a:cubicBezTo>
                  <a:cubicBezTo>
                    <a:pt x="209" y="34"/>
                    <a:pt x="215" y="33"/>
                    <a:pt x="221" y="33"/>
                  </a:cubicBezTo>
                  <a:cubicBezTo>
                    <a:pt x="236" y="33"/>
                    <a:pt x="250" y="41"/>
                    <a:pt x="257" y="55"/>
                  </a:cubicBezTo>
                  <a:cubicBezTo>
                    <a:pt x="257" y="55"/>
                    <a:pt x="257" y="56"/>
                    <a:pt x="257" y="56"/>
                  </a:cubicBezTo>
                  <a:cubicBezTo>
                    <a:pt x="258" y="58"/>
                    <a:pt x="259" y="60"/>
                    <a:pt x="261" y="63"/>
                  </a:cubicBezTo>
                  <a:cubicBezTo>
                    <a:pt x="265" y="68"/>
                    <a:pt x="272" y="76"/>
                    <a:pt x="281" y="84"/>
                  </a:cubicBezTo>
                  <a:cubicBezTo>
                    <a:pt x="306" y="106"/>
                    <a:pt x="336" y="116"/>
                    <a:pt x="372" y="116"/>
                  </a:cubicBezTo>
                  <a:cubicBezTo>
                    <a:pt x="396" y="116"/>
                    <a:pt x="422" y="111"/>
                    <a:pt x="450" y="102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20" y="73"/>
                    <a:pt x="395" y="80"/>
                    <a:pt x="371" y="80"/>
                  </a:cubicBezTo>
                  <a:cubicBezTo>
                    <a:pt x="342" y="80"/>
                    <a:pt x="315" y="68"/>
                    <a:pt x="295" y="55"/>
                  </a:cubicBezTo>
                  <a:cubicBezTo>
                    <a:pt x="285" y="49"/>
                    <a:pt x="277" y="43"/>
                    <a:pt x="272" y="38"/>
                  </a:cubicBezTo>
                  <a:cubicBezTo>
                    <a:pt x="271" y="37"/>
                    <a:pt x="270" y="37"/>
                    <a:pt x="270" y="36"/>
                  </a:cubicBezTo>
                  <a:cubicBezTo>
                    <a:pt x="268" y="34"/>
                    <a:pt x="266" y="32"/>
                    <a:pt x="265" y="30"/>
                  </a:cubicBezTo>
                  <a:cubicBezTo>
                    <a:pt x="238" y="7"/>
                    <a:pt x="186" y="0"/>
                    <a:pt x="141" y="42"/>
                  </a:cubicBezTo>
                  <a:cubicBezTo>
                    <a:pt x="79" y="101"/>
                    <a:pt x="49" y="144"/>
                    <a:pt x="16" y="227"/>
                  </a:cubicBezTo>
                  <a:cubicBezTo>
                    <a:pt x="0" y="280"/>
                    <a:pt x="22" y="307"/>
                    <a:pt x="49" y="324"/>
                  </a:cubicBezTo>
                  <a:cubicBezTo>
                    <a:pt x="51" y="327"/>
                    <a:pt x="54" y="330"/>
                    <a:pt x="58" y="333"/>
                  </a:cubicBezTo>
                  <a:cubicBezTo>
                    <a:pt x="164" y="413"/>
                    <a:pt x="164" y="413"/>
                    <a:pt x="164" y="413"/>
                  </a:cubicBezTo>
                  <a:cubicBezTo>
                    <a:pt x="93" y="564"/>
                    <a:pt x="93" y="564"/>
                    <a:pt x="93" y="564"/>
                  </a:cubicBezTo>
                  <a:cubicBezTo>
                    <a:pt x="81" y="589"/>
                    <a:pt x="92" y="619"/>
                    <a:pt x="117" y="630"/>
                  </a:cubicBezTo>
                  <a:cubicBezTo>
                    <a:pt x="124" y="633"/>
                    <a:pt x="131" y="635"/>
                    <a:pt x="138" y="635"/>
                  </a:cubicBezTo>
                  <a:cubicBezTo>
                    <a:pt x="157" y="635"/>
                    <a:pt x="175" y="624"/>
                    <a:pt x="183" y="606"/>
                  </a:cubicBezTo>
                  <a:cubicBezTo>
                    <a:pt x="271" y="418"/>
                    <a:pt x="271" y="418"/>
                    <a:pt x="271" y="418"/>
                  </a:cubicBezTo>
                  <a:cubicBezTo>
                    <a:pt x="281" y="397"/>
                    <a:pt x="275" y="371"/>
                    <a:pt x="256" y="357"/>
                  </a:cubicBezTo>
                  <a:cubicBezTo>
                    <a:pt x="149" y="277"/>
                    <a:pt x="149" y="277"/>
                    <a:pt x="149" y="277"/>
                  </a:cubicBezTo>
                  <a:cubicBezTo>
                    <a:pt x="173" y="230"/>
                    <a:pt x="208" y="187"/>
                    <a:pt x="237" y="152"/>
                  </a:cubicBezTo>
                  <a:cubicBezTo>
                    <a:pt x="234" y="149"/>
                    <a:pt x="231" y="147"/>
                    <a:pt x="228" y="145"/>
                  </a:cubicBezTo>
                  <a:cubicBezTo>
                    <a:pt x="202" y="122"/>
                    <a:pt x="189" y="99"/>
                    <a:pt x="185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xmlns="" id="{C67F052A-6B03-46AA-A394-38B8BA692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414" y="5341938"/>
              <a:ext cx="538162" cy="249238"/>
            </a:xfrm>
            <a:custGeom>
              <a:avLst/>
              <a:gdLst>
                <a:gd name="T0" fmla="*/ 188 w 328"/>
                <a:gd name="T1" fmla="*/ 88 h 152"/>
                <a:gd name="T2" fmla="*/ 92 w 328"/>
                <a:gd name="T3" fmla="*/ 54 h 152"/>
                <a:gd name="T4" fmla="*/ 71 w 328"/>
                <a:gd name="T5" fmla="*/ 31 h 152"/>
                <a:gd name="T6" fmla="*/ 66 w 328"/>
                <a:gd name="T7" fmla="*/ 24 h 152"/>
                <a:gd name="T8" fmla="*/ 66 w 328"/>
                <a:gd name="T9" fmla="*/ 23 h 152"/>
                <a:gd name="T10" fmla="*/ 65 w 328"/>
                <a:gd name="T11" fmla="*/ 23 h 152"/>
                <a:gd name="T12" fmla="*/ 23 w 328"/>
                <a:gd name="T13" fmla="*/ 8 h 152"/>
                <a:gd name="T14" fmla="*/ 8 w 328"/>
                <a:gd name="T15" fmla="*/ 51 h 152"/>
                <a:gd name="T16" fmla="*/ 8 w 328"/>
                <a:gd name="T17" fmla="*/ 51 h 152"/>
                <a:gd name="T18" fmla="*/ 50 w 328"/>
                <a:gd name="T19" fmla="*/ 103 h 152"/>
                <a:gd name="T20" fmla="*/ 188 w 328"/>
                <a:gd name="T21" fmla="*/ 152 h 152"/>
                <a:gd name="T22" fmla="*/ 188 w 328"/>
                <a:gd name="T23" fmla="*/ 152 h 152"/>
                <a:gd name="T24" fmla="*/ 303 w 328"/>
                <a:gd name="T25" fmla="*/ 130 h 152"/>
                <a:gd name="T26" fmla="*/ 322 w 328"/>
                <a:gd name="T27" fmla="*/ 89 h 152"/>
                <a:gd name="T28" fmla="*/ 281 w 328"/>
                <a:gd name="T29" fmla="*/ 70 h 152"/>
                <a:gd name="T30" fmla="*/ 188 w 328"/>
                <a:gd name="T31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8" h="152">
                  <a:moveTo>
                    <a:pt x="188" y="88"/>
                  </a:moveTo>
                  <a:cubicBezTo>
                    <a:pt x="141" y="88"/>
                    <a:pt x="111" y="71"/>
                    <a:pt x="92" y="54"/>
                  </a:cubicBezTo>
                  <a:cubicBezTo>
                    <a:pt x="82" y="46"/>
                    <a:pt x="75" y="37"/>
                    <a:pt x="71" y="31"/>
                  </a:cubicBezTo>
                  <a:cubicBezTo>
                    <a:pt x="69" y="28"/>
                    <a:pt x="67" y="26"/>
                    <a:pt x="66" y="24"/>
                  </a:cubicBezTo>
                  <a:cubicBezTo>
                    <a:pt x="66" y="24"/>
                    <a:pt x="66" y="23"/>
                    <a:pt x="66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8" y="7"/>
                    <a:pt x="39" y="0"/>
                    <a:pt x="23" y="8"/>
                  </a:cubicBezTo>
                  <a:cubicBezTo>
                    <a:pt x="7" y="16"/>
                    <a:pt x="0" y="35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3"/>
                    <a:pt x="21" y="78"/>
                    <a:pt x="50" y="103"/>
                  </a:cubicBezTo>
                  <a:cubicBezTo>
                    <a:pt x="78" y="127"/>
                    <a:pt x="124" y="152"/>
                    <a:pt x="188" y="152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222" y="152"/>
                    <a:pt x="260" y="145"/>
                    <a:pt x="303" y="130"/>
                  </a:cubicBezTo>
                  <a:cubicBezTo>
                    <a:pt x="320" y="124"/>
                    <a:pt x="328" y="105"/>
                    <a:pt x="322" y="89"/>
                  </a:cubicBezTo>
                  <a:cubicBezTo>
                    <a:pt x="316" y="72"/>
                    <a:pt x="298" y="64"/>
                    <a:pt x="281" y="70"/>
                  </a:cubicBezTo>
                  <a:cubicBezTo>
                    <a:pt x="244" y="83"/>
                    <a:pt x="213" y="88"/>
                    <a:pt x="18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759D3AA-E3C2-4BA1-9695-281830ACDDA1}"/>
              </a:ext>
            </a:extLst>
          </p:cNvPr>
          <p:cNvGrpSpPr/>
          <p:nvPr/>
        </p:nvGrpSpPr>
        <p:grpSpPr>
          <a:xfrm>
            <a:off x="5103483" y="1418311"/>
            <a:ext cx="1190625" cy="871538"/>
            <a:chOff x="8545513" y="5146675"/>
            <a:chExt cx="1587500" cy="1162051"/>
          </a:xfrm>
          <a:solidFill>
            <a:schemeClr val="bg1"/>
          </a:solidFill>
        </p:grpSpPr>
        <p:sp>
          <p:nvSpPr>
            <p:cNvPr id="35" name="Freeform 120">
              <a:extLst>
                <a:ext uri="{FF2B5EF4-FFF2-40B4-BE49-F238E27FC236}">
                  <a16:creationId xmlns:a16="http://schemas.microsoft.com/office/drawing/2014/main" xmlns="" id="{09F6C7CF-AA3D-43E8-8FC1-EC53E047D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5160963"/>
              <a:ext cx="338138" cy="338138"/>
            </a:xfrm>
            <a:custGeom>
              <a:avLst/>
              <a:gdLst>
                <a:gd name="T0" fmla="*/ 134 w 338"/>
                <a:gd name="T1" fmla="*/ 319 h 338"/>
                <a:gd name="T2" fmla="*/ 319 w 338"/>
                <a:gd name="T3" fmla="*/ 204 h 338"/>
                <a:gd name="T4" fmla="*/ 204 w 338"/>
                <a:gd name="T5" fmla="*/ 19 h 338"/>
                <a:gd name="T6" fmla="*/ 19 w 338"/>
                <a:gd name="T7" fmla="*/ 134 h 338"/>
                <a:gd name="T8" fmla="*/ 134 w 338"/>
                <a:gd name="T9" fmla="*/ 31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338">
                  <a:moveTo>
                    <a:pt x="134" y="319"/>
                  </a:moveTo>
                  <a:cubicBezTo>
                    <a:pt x="217" y="338"/>
                    <a:pt x="299" y="287"/>
                    <a:pt x="319" y="204"/>
                  </a:cubicBezTo>
                  <a:cubicBezTo>
                    <a:pt x="338" y="121"/>
                    <a:pt x="286" y="38"/>
                    <a:pt x="204" y="19"/>
                  </a:cubicBezTo>
                  <a:cubicBezTo>
                    <a:pt x="121" y="0"/>
                    <a:pt x="38" y="51"/>
                    <a:pt x="19" y="134"/>
                  </a:cubicBezTo>
                  <a:cubicBezTo>
                    <a:pt x="0" y="217"/>
                    <a:pt x="51" y="300"/>
                    <a:pt x="134" y="3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6" name="Freeform 121">
              <a:extLst>
                <a:ext uri="{FF2B5EF4-FFF2-40B4-BE49-F238E27FC236}">
                  <a16:creationId xmlns:a16="http://schemas.microsoft.com/office/drawing/2014/main" xmlns="" id="{49DF5BD2-1C4F-4D78-A33B-F56D40E7C3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5063" y="5146675"/>
              <a:ext cx="839788" cy="966788"/>
            </a:xfrm>
            <a:custGeom>
              <a:avLst/>
              <a:gdLst>
                <a:gd name="T0" fmla="*/ 545 w 840"/>
                <a:gd name="T1" fmla="*/ 516 h 967"/>
                <a:gd name="T2" fmla="*/ 600 w 840"/>
                <a:gd name="T3" fmla="*/ 407 h 967"/>
                <a:gd name="T4" fmla="*/ 707 w 840"/>
                <a:gd name="T5" fmla="*/ 505 h 967"/>
                <a:gd name="T6" fmla="*/ 793 w 840"/>
                <a:gd name="T7" fmla="*/ 506 h 967"/>
                <a:gd name="T8" fmla="*/ 689 w 840"/>
                <a:gd name="T9" fmla="*/ 384 h 967"/>
                <a:gd name="T10" fmla="*/ 625 w 840"/>
                <a:gd name="T11" fmla="*/ 346 h 967"/>
                <a:gd name="T12" fmla="*/ 22 w 840"/>
                <a:gd name="T13" fmla="*/ 18 h 967"/>
                <a:gd name="T14" fmla="*/ 34 w 840"/>
                <a:gd name="T15" fmla="*/ 55 h 967"/>
                <a:gd name="T16" fmla="*/ 23 w 840"/>
                <a:gd name="T17" fmla="*/ 265 h 967"/>
                <a:gd name="T18" fmla="*/ 51 w 840"/>
                <a:gd name="T19" fmla="*/ 429 h 967"/>
                <a:gd name="T20" fmla="*/ 102 w 840"/>
                <a:gd name="T21" fmla="*/ 521 h 967"/>
                <a:gd name="T22" fmla="*/ 151 w 840"/>
                <a:gd name="T23" fmla="*/ 547 h 967"/>
                <a:gd name="T24" fmla="*/ 191 w 840"/>
                <a:gd name="T25" fmla="*/ 489 h 967"/>
                <a:gd name="T26" fmla="*/ 332 w 840"/>
                <a:gd name="T27" fmla="*/ 291 h 967"/>
                <a:gd name="T28" fmla="*/ 549 w 840"/>
                <a:gd name="T29" fmla="*/ 361 h 967"/>
                <a:gd name="T30" fmla="*/ 425 w 840"/>
                <a:gd name="T31" fmla="*/ 845 h 967"/>
                <a:gd name="T32" fmla="*/ 669 w 840"/>
                <a:gd name="T33" fmla="*/ 863 h 967"/>
                <a:gd name="T34" fmla="*/ 666 w 840"/>
                <a:gd name="T35" fmla="*/ 680 h 967"/>
                <a:gd name="T36" fmla="*/ 194 w 840"/>
                <a:gd name="T37" fmla="*/ 405 h 967"/>
                <a:gd name="T38" fmla="*/ 153 w 840"/>
                <a:gd name="T39" fmla="*/ 360 h 967"/>
                <a:gd name="T40" fmla="*/ 212 w 840"/>
                <a:gd name="T41" fmla="*/ 376 h 967"/>
                <a:gd name="T42" fmla="*/ 168 w 840"/>
                <a:gd name="T43" fmla="*/ 426 h 967"/>
                <a:gd name="T44" fmla="*/ 175 w 840"/>
                <a:gd name="T45" fmla="*/ 461 h 967"/>
                <a:gd name="T46" fmla="*/ 115 w 840"/>
                <a:gd name="T47" fmla="*/ 278 h 967"/>
                <a:gd name="T48" fmla="*/ 69 w 840"/>
                <a:gd name="T49" fmla="*/ 337 h 967"/>
                <a:gd name="T50" fmla="*/ 72 w 840"/>
                <a:gd name="T51" fmla="*/ 358 h 967"/>
                <a:gd name="T52" fmla="*/ 142 w 840"/>
                <a:gd name="T53" fmla="*/ 406 h 967"/>
                <a:gd name="T54" fmla="*/ 73 w 840"/>
                <a:gd name="T55" fmla="*/ 385 h 967"/>
                <a:gd name="T56" fmla="*/ 149 w 840"/>
                <a:gd name="T57" fmla="*/ 340 h 967"/>
                <a:gd name="T58" fmla="*/ 193 w 840"/>
                <a:gd name="T59" fmla="*/ 280 h 967"/>
                <a:gd name="T60" fmla="*/ 149 w 840"/>
                <a:gd name="T61" fmla="*/ 340 h 967"/>
                <a:gd name="T62" fmla="*/ 116 w 840"/>
                <a:gd name="T63" fmla="*/ 185 h 967"/>
                <a:gd name="T64" fmla="*/ 189 w 840"/>
                <a:gd name="T65" fmla="*/ 259 h 967"/>
                <a:gd name="T66" fmla="*/ 165 w 840"/>
                <a:gd name="T67" fmla="*/ 133 h 967"/>
                <a:gd name="T68" fmla="*/ 112 w 840"/>
                <a:gd name="T69" fmla="*/ 165 h 967"/>
                <a:gd name="T70" fmla="*/ 165 w 840"/>
                <a:gd name="T71" fmla="*/ 133 h 967"/>
                <a:gd name="T72" fmla="*/ 225 w 840"/>
                <a:gd name="T73" fmla="*/ 169 h 967"/>
                <a:gd name="T74" fmla="*/ 189 w 840"/>
                <a:gd name="T75" fmla="*/ 147 h 967"/>
                <a:gd name="T76" fmla="*/ 255 w 840"/>
                <a:gd name="T77" fmla="*/ 190 h 967"/>
                <a:gd name="T78" fmla="*/ 210 w 840"/>
                <a:gd name="T79" fmla="*/ 260 h 967"/>
                <a:gd name="T80" fmla="*/ 72 w 840"/>
                <a:gd name="T81" fmla="*/ 78 h 967"/>
                <a:gd name="T82" fmla="*/ 21 w 840"/>
                <a:gd name="T83" fmla="*/ 162 h 967"/>
                <a:gd name="T84" fmla="*/ 52 w 840"/>
                <a:gd name="T85" fmla="*/ 66 h 967"/>
                <a:gd name="T86" fmla="*/ 21 w 840"/>
                <a:gd name="T87" fmla="*/ 182 h 967"/>
                <a:gd name="T88" fmla="*/ 110 w 840"/>
                <a:gd name="T89" fmla="*/ 257 h 967"/>
                <a:gd name="T90" fmla="*/ 21 w 840"/>
                <a:gd name="T91" fmla="*/ 182 h 967"/>
                <a:gd name="T92" fmla="*/ 147 w 840"/>
                <a:gd name="T93" fmla="*/ 426 h 967"/>
                <a:gd name="T94" fmla="*/ 91 w 840"/>
                <a:gd name="T95" fmla="*/ 479 h 967"/>
                <a:gd name="T96" fmla="*/ 72 w 840"/>
                <a:gd name="T97" fmla="*/ 429 h 967"/>
                <a:gd name="T98" fmla="*/ 151 w 840"/>
                <a:gd name="T99" fmla="*/ 526 h 967"/>
                <a:gd name="T100" fmla="*/ 107 w 840"/>
                <a:gd name="T101" fmla="*/ 498 h 967"/>
                <a:gd name="T102" fmla="*/ 165 w 840"/>
                <a:gd name="T103" fmla="*/ 513 h 967"/>
                <a:gd name="T104" fmla="*/ 151 w 840"/>
                <a:gd name="T105" fmla="*/ 526 h 967"/>
                <a:gd name="T106" fmla="*/ 226 w 840"/>
                <a:gd name="T107" fmla="*/ 342 h 967"/>
                <a:gd name="T108" fmla="*/ 272 w 840"/>
                <a:gd name="T109" fmla="*/ 282 h 967"/>
                <a:gd name="T110" fmla="*/ 265 w 840"/>
                <a:gd name="T111" fmla="*/ 323 h 967"/>
                <a:gd name="T112" fmla="*/ 296 w 840"/>
                <a:gd name="T113" fmla="*/ 297 h 967"/>
                <a:gd name="T114" fmla="*/ 311 w 840"/>
                <a:gd name="T115" fmla="*/ 283 h 967"/>
                <a:gd name="T116" fmla="*/ 330 w 840"/>
                <a:gd name="T117" fmla="*/ 263 h 967"/>
                <a:gd name="T118" fmla="*/ 278 w 840"/>
                <a:gd name="T119" fmla="*/ 200 h 967"/>
                <a:gd name="T120" fmla="*/ 330 w 840"/>
                <a:gd name="T121" fmla="*/ 263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0" h="967">
                  <a:moveTo>
                    <a:pt x="666" y="680"/>
                  </a:moveTo>
                  <a:cubicBezTo>
                    <a:pt x="545" y="516"/>
                    <a:pt x="545" y="516"/>
                    <a:pt x="545" y="516"/>
                  </a:cubicBezTo>
                  <a:cubicBezTo>
                    <a:pt x="523" y="485"/>
                    <a:pt x="529" y="442"/>
                    <a:pt x="560" y="420"/>
                  </a:cubicBezTo>
                  <a:cubicBezTo>
                    <a:pt x="571" y="411"/>
                    <a:pt x="585" y="407"/>
                    <a:pt x="600" y="407"/>
                  </a:cubicBezTo>
                  <a:cubicBezTo>
                    <a:pt x="622" y="407"/>
                    <a:pt x="642" y="417"/>
                    <a:pt x="655" y="434"/>
                  </a:cubicBezTo>
                  <a:cubicBezTo>
                    <a:pt x="707" y="505"/>
                    <a:pt x="707" y="505"/>
                    <a:pt x="707" y="505"/>
                  </a:cubicBezTo>
                  <a:cubicBezTo>
                    <a:pt x="711" y="490"/>
                    <a:pt x="713" y="474"/>
                    <a:pt x="712" y="458"/>
                  </a:cubicBezTo>
                  <a:cubicBezTo>
                    <a:pt x="793" y="506"/>
                    <a:pt x="793" y="506"/>
                    <a:pt x="793" y="506"/>
                  </a:cubicBezTo>
                  <a:cubicBezTo>
                    <a:pt x="840" y="473"/>
                    <a:pt x="840" y="473"/>
                    <a:pt x="840" y="473"/>
                  </a:cubicBezTo>
                  <a:cubicBezTo>
                    <a:pt x="689" y="384"/>
                    <a:pt x="689" y="384"/>
                    <a:pt x="689" y="384"/>
                  </a:cubicBezTo>
                  <a:cubicBezTo>
                    <a:pt x="677" y="366"/>
                    <a:pt x="661" y="353"/>
                    <a:pt x="641" y="348"/>
                  </a:cubicBezTo>
                  <a:cubicBezTo>
                    <a:pt x="636" y="347"/>
                    <a:pt x="630" y="346"/>
                    <a:pt x="625" y="34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3" y="0"/>
                    <a:pt x="30" y="6"/>
                    <a:pt x="22" y="18"/>
                  </a:cubicBezTo>
                  <a:cubicBezTo>
                    <a:pt x="15" y="31"/>
                    <a:pt x="16" y="45"/>
                    <a:pt x="25" y="50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2" y="77"/>
                    <a:pt x="0" y="121"/>
                    <a:pt x="0" y="175"/>
                  </a:cubicBezTo>
                  <a:cubicBezTo>
                    <a:pt x="0" y="203"/>
                    <a:pt x="6" y="234"/>
                    <a:pt x="23" y="265"/>
                  </a:cubicBezTo>
                  <a:cubicBezTo>
                    <a:pt x="48" y="314"/>
                    <a:pt x="52" y="353"/>
                    <a:pt x="52" y="385"/>
                  </a:cubicBezTo>
                  <a:cubicBezTo>
                    <a:pt x="52" y="401"/>
                    <a:pt x="51" y="415"/>
                    <a:pt x="51" y="429"/>
                  </a:cubicBezTo>
                  <a:cubicBezTo>
                    <a:pt x="51" y="446"/>
                    <a:pt x="53" y="463"/>
                    <a:pt x="64" y="478"/>
                  </a:cubicBezTo>
                  <a:cubicBezTo>
                    <a:pt x="74" y="491"/>
                    <a:pt x="87" y="507"/>
                    <a:pt x="102" y="521"/>
                  </a:cubicBezTo>
                  <a:cubicBezTo>
                    <a:pt x="117" y="534"/>
                    <a:pt x="133" y="546"/>
                    <a:pt x="151" y="547"/>
                  </a:cubicBezTo>
                  <a:cubicBezTo>
                    <a:pt x="151" y="547"/>
                    <a:pt x="151" y="547"/>
                    <a:pt x="151" y="547"/>
                  </a:cubicBezTo>
                  <a:cubicBezTo>
                    <a:pt x="162" y="547"/>
                    <a:pt x="172" y="541"/>
                    <a:pt x="178" y="531"/>
                  </a:cubicBezTo>
                  <a:cubicBezTo>
                    <a:pt x="185" y="521"/>
                    <a:pt x="189" y="507"/>
                    <a:pt x="191" y="489"/>
                  </a:cubicBezTo>
                  <a:cubicBezTo>
                    <a:pt x="203" y="393"/>
                    <a:pt x="250" y="365"/>
                    <a:pt x="279" y="338"/>
                  </a:cubicBezTo>
                  <a:cubicBezTo>
                    <a:pt x="292" y="326"/>
                    <a:pt x="314" y="310"/>
                    <a:pt x="332" y="291"/>
                  </a:cubicBezTo>
                  <a:cubicBezTo>
                    <a:pt x="344" y="279"/>
                    <a:pt x="355" y="265"/>
                    <a:pt x="362" y="250"/>
                  </a:cubicBezTo>
                  <a:cubicBezTo>
                    <a:pt x="549" y="361"/>
                    <a:pt x="549" y="361"/>
                    <a:pt x="549" y="361"/>
                  </a:cubicBezTo>
                  <a:cubicBezTo>
                    <a:pt x="514" y="379"/>
                    <a:pt x="482" y="413"/>
                    <a:pt x="464" y="466"/>
                  </a:cubicBezTo>
                  <a:cubicBezTo>
                    <a:pt x="417" y="604"/>
                    <a:pt x="407" y="694"/>
                    <a:pt x="425" y="845"/>
                  </a:cubicBezTo>
                  <a:cubicBezTo>
                    <a:pt x="446" y="956"/>
                    <a:pt x="522" y="967"/>
                    <a:pt x="584" y="966"/>
                  </a:cubicBezTo>
                  <a:cubicBezTo>
                    <a:pt x="647" y="965"/>
                    <a:pt x="675" y="959"/>
                    <a:pt x="669" y="863"/>
                  </a:cubicBezTo>
                  <a:cubicBezTo>
                    <a:pt x="662" y="807"/>
                    <a:pt x="665" y="746"/>
                    <a:pt x="673" y="688"/>
                  </a:cubicBezTo>
                  <a:cubicBezTo>
                    <a:pt x="671" y="685"/>
                    <a:pt x="668" y="683"/>
                    <a:pt x="666" y="680"/>
                  </a:cubicBezTo>
                  <a:close/>
                  <a:moveTo>
                    <a:pt x="212" y="376"/>
                  </a:moveTo>
                  <a:cubicBezTo>
                    <a:pt x="205" y="385"/>
                    <a:pt x="199" y="394"/>
                    <a:pt x="194" y="405"/>
                  </a:cubicBezTo>
                  <a:cubicBezTo>
                    <a:pt x="163" y="406"/>
                    <a:pt x="163" y="406"/>
                    <a:pt x="163" y="406"/>
                  </a:cubicBezTo>
                  <a:cubicBezTo>
                    <a:pt x="153" y="360"/>
                    <a:pt x="153" y="360"/>
                    <a:pt x="153" y="360"/>
                  </a:cubicBezTo>
                  <a:cubicBezTo>
                    <a:pt x="209" y="362"/>
                    <a:pt x="209" y="362"/>
                    <a:pt x="209" y="362"/>
                  </a:cubicBezTo>
                  <a:lnTo>
                    <a:pt x="212" y="376"/>
                  </a:lnTo>
                  <a:close/>
                  <a:moveTo>
                    <a:pt x="175" y="461"/>
                  </a:moveTo>
                  <a:cubicBezTo>
                    <a:pt x="168" y="426"/>
                    <a:pt x="168" y="426"/>
                    <a:pt x="168" y="426"/>
                  </a:cubicBezTo>
                  <a:cubicBezTo>
                    <a:pt x="185" y="426"/>
                    <a:pt x="185" y="426"/>
                    <a:pt x="185" y="426"/>
                  </a:cubicBezTo>
                  <a:cubicBezTo>
                    <a:pt x="181" y="437"/>
                    <a:pt x="178" y="448"/>
                    <a:pt x="175" y="461"/>
                  </a:cubicBezTo>
                  <a:close/>
                  <a:moveTo>
                    <a:pt x="50" y="276"/>
                  </a:moveTo>
                  <a:cubicBezTo>
                    <a:pt x="115" y="278"/>
                    <a:pt x="115" y="278"/>
                    <a:pt x="115" y="278"/>
                  </a:cubicBezTo>
                  <a:cubicBezTo>
                    <a:pt x="128" y="339"/>
                    <a:pt x="128" y="339"/>
                    <a:pt x="128" y="339"/>
                  </a:cubicBezTo>
                  <a:cubicBezTo>
                    <a:pt x="69" y="337"/>
                    <a:pt x="69" y="337"/>
                    <a:pt x="69" y="337"/>
                  </a:cubicBezTo>
                  <a:cubicBezTo>
                    <a:pt x="66" y="319"/>
                    <a:pt x="60" y="298"/>
                    <a:pt x="50" y="276"/>
                  </a:cubicBezTo>
                  <a:close/>
                  <a:moveTo>
                    <a:pt x="72" y="358"/>
                  </a:moveTo>
                  <a:cubicBezTo>
                    <a:pt x="132" y="360"/>
                    <a:pt x="132" y="360"/>
                    <a:pt x="132" y="360"/>
                  </a:cubicBezTo>
                  <a:cubicBezTo>
                    <a:pt x="142" y="406"/>
                    <a:pt x="142" y="406"/>
                    <a:pt x="14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0"/>
                    <a:pt x="73" y="393"/>
                    <a:pt x="73" y="385"/>
                  </a:cubicBezTo>
                  <a:cubicBezTo>
                    <a:pt x="73" y="377"/>
                    <a:pt x="73" y="367"/>
                    <a:pt x="72" y="358"/>
                  </a:cubicBezTo>
                  <a:close/>
                  <a:moveTo>
                    <a:pt x="149" y="340"/>
                  </a:moveTo>
                  <a:cubicBezTo>
                    <a:pt x="136" y="278"/>
                    <a:pt x="136" y="278"/>
                    <a:pt x="136" y="278"/>
                  </a:cubicBezTo>
                  <a:cubicBezTo>
                    <a:pt x="193" y="280"/>
                    <a:pt x="193" y="280"/>
                    <a:pt x="193" y="280"/>
                  </a:cubicBezTo>
                  <a:cubicBezTo>
                    <a:pt x="205" y="341"/>
                    <a:pt x="205" y="341"/>
                    <a:pt x="205" y="341"/>
                  </a:cubicBezTo>
                  <a:lnTo>
                    <a:pt x="149" y="340"/>
                  </a:lnTo>
                  <a:close/>
                  <a:moveTo>
                    <a:pt x="131" y="258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89" y="259"/>
                    <a:pt x="189" y="259"/>
                    <a:pt x="189" y="259"/>
                  </a:cubicBezTo>
                  <a:lnTo>
                    <a:pt x="131" y="258"/>
                  </a:lnTo>
                  <a:close/>
                  <a:moveTo>
                    <a:pt x="165" y="133"/>
                  </a:moveTo>
                  <a:cubicBezTo>
                    <a:pt x="172" y="167"/>
                    <a:pt x="172" y="167"/>
                    <a:pt x="172" y="167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96" y="92"/>
                    <a:pt x="96" y="92"/>
                    <a:pt x="96" y="92"/>
                  </a:cubicBezTo>
                  <a:lnTo>
                    <a:pt x="165" y="133"/>
                  </a:lnTo>
                  <a:close/>
                  <a:moveTo>
                    <a:pt x="189" y="147"/>
                  </a:moveTo>
                  <a:cubicBezTo>
                    <a:pt x="225" y="169"/>
                    <a:pt x="225" y="169"/>
                    <a:pt x="225" y="169"/>
                  </a:cubicBezTo>
                  <a:cubicBezTo>
                    <a:pt x="193" y="167"/>
                    <a:pt x="193" y="167"/>
                    <a:pt x="193" y="167"/>
                  </a:cubicBezTo>
                  <a:lnTo>
                    <a:pt x="189" y="147"/>
                  </a:lnTo>
                  <a:close/>
                  <a:moveTo>
                    <a:pt x="196" y="188"/>
                  </a:moveTo>
                  <a:cubicBezTo>
                    <a:pt x="255" y="190"/>
                    <a:pt x="255" y="190"/>
                    <a:pt x="255" y="190"/>
                  </a:cubicBezTo>
                  <a:cubicBezTo>
                    <a:pt x="268" y="261"/>
                    <a:pt x="268" y="261"/>
                    <a:pt x="268" y="261"/>
                  </a:cubicBezTo>
                  <a:cubicBezTo>
                    <a:pt x="210" y="260"/>
                    <a:pt x="210" y="260"/>
                    <a:pt x="210" y="260"/>
                  </a:cubicBezTo>
                  <a:lnTo>
                    <a:pt x="196" y="188"/>
                  </a:lnTo>
                  <a:close/>
                  <a:moveTo>
                    <a:pt x="72" y="78"/>
                  </a:moveTo>
                  <a:cubicBezTo>
                    <a:pt x="90" y="164"/>
                    <a:pt x="90" y="164"/>
                    <a:pt x="90" y="164"/>
                  </a:cubicBezTo>
                  <a:cubicBezTo>
                    <a:pt x="21" y="162"/>
                    <a:pt x="21" y="162"/>
                    <a:pt x="21" y="162"/>
                  </a:cubicBezTo>
                  <a:cubicBezTo>
                    <a:pt x="23" y="133"/>
                    <a:pt x="32" y="107"/>
                    <a:pt x="40" y="88"/>
                  </a:cubicBezTo>
                  <a:cubicBezTo>
                    <a:pt x="44" y="79"/>
                    <a:pt x="48" y="72"/>
                    <a:pt x="52" y="66"/>
                  </a:cubicBezTo>
                  <a:lnTo>
                    <a:pt x="72" y="78"/>
                  </a:lnTo>
                  <a:close/>
                  <a:moveTo>
                    <a:pt x="21" y="182"/>
                  </a:moveTo>
                  <a:cubicBezTo>
                    <a:pt x="95" y="185"/>
                    <a:pt x="95" y="185"/>
                    <a:pt x="95" y="185"/>
                  </a:cubicBezTo>
                  <a:cubicBezTo>
                    <a:pt x="110" y="257"/>
                    <a:pt x="110" y="257"/>
                    <a:pt x="110" y="257"/>
                  </a:cubicBezTo>
                  <a:cubicBezTo>
                    <a:pt x="40" y="255"/>
                    <a:pt x="40" y="255"/>
                    <a:pt x="40" y="255"/>
                  </a:cubicBezTo>
                  <a:cubicBezTo>
                    <a:pt x="27" y="230"/>
                    <a:pt x="22" y="205"/>
                    <a:pt x="21" y="182"/>
                  </a:cubicBezTo>
                  <a:close/>
                  <a:moveTo>
                    <a:pt x="72" y="427"/>
                  </a:moveTo>
                  <a:cubicBezTo>
                    <a:pt x="147" y="426"/>
                    <a:pt x="147" y="426"/>
                    <a:pt x="147" y="426"/>
                  </a:cubicBezTo>
                  <a:cubicBezTo>
                    <a:pt x="156" y="471"/>
                    <a:pt x="156" y="471"/>
                    <a:pt x="156" y="471"/>
                  </a:cubicBezTo>
                  <a:cubicBezTo>
                    <a:pt x="91" y="479"/>
                    <a:pt x="91" y="479"/>
                    <a:pt x="91" y="479"/>
                  </a:cubicBezTo>
                  <a:cubicBezTo>
                    <a:pt x="87" y="474"/>
                    <a:pt x="84" y="470"/>
                    <a:pt x="81" y="466"/>
                  </a:cubicBezTo>
                  <a:cubicBezTo>
                    <a:pt x="74" y="457"/>
                    <a:pt x="72" y="445"/>
                    <a:pt x="72" y="429"/>
                  </a:cubicBezTo>
                  <a:cubicBezTo>
                    <a:pt x="72" y="428"/>
                    <a:pt x="72" y="427"/>
                    <a:pt x="72" y="427"/>
                  </a:cubicBezTo>
                  <a:close/>
                  <a:moveTo>
                    <a:pt x="151" y="526"/>
                  </a:moveTo>
                  <a:cubicBezTo>
                    <a:pt x="143" y="526"/>
                    <a:pt x="129" y="518"/>
                    <a:pt x="116" y="506"/>
                  </a:cubicBezTo>
                  <a:cubicBezTo>
                    <a:pt x="113" y="503"/>
                    <a:pt x="110" y="500"/>
                    <a:pt x="107" y="498"/>
                  </a:cubicBezTo>
                  <a:cubicBezTo>
                    <a:pt x="160" y="491"/>
                    <a:pt x="160" y="491"/>
                    <a:pt x="160" y="491"/>
                  </a:cubicBezTo>
                  <a:cubicBezTo>
                    <a:pt x="165" y="513"/>
                    <a:pt x="165" y="513"/>
                    <a:pt x="165" y="513"/>
                  </a:cubicBezTo>
                  <a:cubicBezTo>
                    <a:pt x="164" y="515"/>
                    <a:pt x="163" y="518"/>
                    <a:pt x="161" y="520"/>
                  </a:cubicBezTo>
                  <a:cubicBezTo>
                    <a:pt x="158" y="525"/>
                    <a:pt x="155" y="526"/>
                    <a:pt x="151" y="526"/>
                  </a:cubicBezTo>
                  <a:close/>
                  <a:moveTo>
                    <a:pt x="243" y="343"/>
                  </a:moveTo>
                  <a:cubicBezTo>
                    <a:pt x="226" y="342"/>
                    <a:pt x="226" y="342"/>
                    <a:pt x="226" y="342"/>
                  </a:cubicBezTo>
                  <a:cubicBezTo>
                    <a:pt x="214" y="280"/>
                    <a:pt x="214" y="280"/>
                    <a:pt x="214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3" y="316"/>
                    <a:pt x="269" y="319"/>
                    <a:pt x="265" y="323"/>
                  </a:cubicBezTo>
                  <a:cubicBezTo>
                    <a:pt x="259" y="329"/>
                    <a:pt x="251" y="335"/>
                    <a:pt x="243" y="343"/>
                  </a:cubicBezTo>
                  <a:close/>
                  <a:moveTo>
                    <a:pt x="296" y="297"/>
                  </a:moveTo>
                  <a:cubicBezTo>
                    <a:pt x="293" y="282"/>
                    <a:pt x="293" y="282"/>
                    <a:pt x="293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06" y="288"/>
                    <a:pt x="301" y="292"/>
                    <a:pt x="296" y="297"/>
                  </a:cubicBezTo>
                  <a:close/>
                  <a:moveTo>
                    <a:pt x="330" y="263"/>
                  </a:moveTo>
                  <a:cubicBezTo>
                    <a:pt x="289" y="262"/>
                    <a:pt x="289" y="262"/>
                    <a:pt x="289" y="262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344" y="239"/>
                    <a:pt x="344" y="239"/>
                    <a:pt x="344" y="239"/>
                  </a:cubicBezTo>
                  <a:cubicBezTo>
                    <a:pt x="341" y="247"/>
                    <a:pt x="336" y="255"/>
                    <a:pt x="330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7" name="Freeform 122">
              <a:extLst>
                <a:ext uri="{FF2B5EF4-FFF2-40B4-BE49-F238E27FC236}">
                  <a16:creationId xmlns:a16="http://schemas.microsoft.com/office/drawing/2014/main" xmlns="" id="{320A1895-704C-4995-9E5C-B0B26FDBF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5691188"/>
              <a:ext cx="385763" cy="250825"/>
            </a:xfrm>
            <a:custGeom>
              <a:avLst/>
              <a:gdLst>
                <a:gd name="T0" fmla="*/ 13 w 386"/>
                <a:gd name="T1" fmla="*/ 29 h 251"/>
                <a:gd name="T2" fmla="*/ 0 w 386"/>
                <a:gd name="T3" fmla="*/ 39 h 251"/>
                <a:gd name="T4" fmla="*/ 350 w 386"/>
                <a:gd name="T5" fmla="*/ 246 h 251"/>
                <a:gd name="T6" fmla="*/ 379 w 386"/>
                <a:gd name="T7" fmla="*/ 233 h 251"/>
                <a:gd name="T8" fmla="*/ 376 w 386"/>
                <a:gd name="T9" fmla="*/ 201 h 251"/>
                <a:gd name="T10" fmla="*/ 37 w 386"/>
                <a:gd name="T11" fmla="*/ 0 h 251"/>
                <a:gd name="T12" fmla="*/ 13 w 386"/>
                <a:gd name="T13" fmla="*/ 2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6" h="251">
                  <a:moveTo>
                    <a:pt x="13" y="2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8" y="251"/>
                    <a:pt x="371" y="245"/>
                    <a:pt x="379" y="233"/>
                  </a:cubicBezTo>
                  <a:cubicBezTo>
                    <a:pt x="386" y="221"/>
                    <a:pt x="385" y="206"/>
                    <a:pt x="376" y="20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11"/>
                    <a:pt x="24" y="22"/>
                    <a:pt x="13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8" name="Freeform 123">
              <a:extLst>
                <a:ext uri="{FF2B5EF4-FFF2-40B4-BE49-F238E27FC236}">
                  <a16:creationId xmlns:a16="http://schemas.microsoft.com/office/drawing/2014/main" xmlns="" id="{9646E92F-3661-40D7-87FC-924FFAA9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3225" y="5559425"/>
              <a:ext cx="419100" cy="280988"/>
            </a:xfrm>
            <a:custGeom>
              <a:avLst/>
              <a:gdLst>
                <a:gd name="T0" fmla="*/ 389 w 420"/>
                <a:gd name="T1" fmla="*/ 149 h 281"/>
                <a:gd name="T2" fmla="*/ 403 w 420"/>
                <a:gd name="T3" fmla="*/ 73 h 281"/>
                <a:gd name="T4" fmla="*/ 327 w 420"/>
                <a:gd name="T5" fmla="*/ 59 h 281"/>
                <a:gd name="T6" fmla="*/ 196 w 420"/>
                <a:gd name="T7" fmla="*/ 151 h 281"/>
                <a:gd name="T8" fmla="*/ 106 w 420"/>
                <a:gd name="T9" fmla="*/ 29 h 281"/>
                <a:gd name="T10" fmla="*/ 30 w 420"/>
                <a:gd name="T11" fmla="*/ 18 h 281"/>
                <a:gd name="T12" fmla="*/ 18 w 420"/>
                <a:gd name="T13" fmla="*/ 94 h 281"/>
                <a:gd name="T14" fmla="*/ 18 w 420"/>
                <a:gd name="T15" fmla="*/ 94 h 281"/>
                <a:gd name="T16" fmla="*/ 139 w 420"/>
                <a:gd name="T17" fmla="*/ 259 h 281"/>
                <a:gd name="T18" fmla="*/ 183 w 420"/>
                <a:gd name="T19" fmla="*/ 281 h 281"/>
                <a:gd name="T20" fmla="*/ 215 w 420"/>
                <a:gd name="T21" fmla="*/ 271 h 281"/>
                <a:gd name="T22" fmla="*/ 389 w 420"/>
                <a:gd name="T23" fmla="*/ 14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81">
                  <a:moveTo>
                    <a:pt x="389" y="149"/>
                  </a:moveTo>
                  <a:cubicBezTo>
                    <a:pt x="414" y="132"/>
                    <a:pt x="420" y="98"/>
                    <a:pt x="403" y="73"/>
                  </a:cubicBezTo>
                  <a:cubicBezTo>
                    <a:pt x="386" y="48"/>
                    <a:pt x="351" y="42"/>
                    <a:pt x="327" y="59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88" y="5"/>
                    <a:pt x="54" y="0"/>
                    <a:pt x="30" y="18"/>
                  </a:cubicBezTo>
                  <a:cubicBezTo>
                    <a:pt x="5" y="36"/>
                    <a:pt x="0" y="70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39" y="259"/>
                    <a:pt x="139" y="259"/>
                    <a:pt x="139" y="259"/>
                  </a:cubicBezTo>
                  <a:cubicBezTo>
                    <a:pt x="150" y="273"/>
                    <a:pt x="166" y="281"/>
                    <a:pt x="183" y="281"/>
                  </a:cubicBezTo>
                  <a:cubicBezTo>
                    <a:pt x="194" y="281"/>
                    <a:pt x="205" y="278"/>
                    <a:pt x="215" y="271"/>
                  </a:cubicBezTo>
                  <a:lnTo>
                    <a:pt x="389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39" name="Freeform 124">
              <a:extLst>
                <a:ext uri="{FF2B5EF4-FFF2-40B4-BE49-F238E27FC236}">
                  <a16:creationId xmlns:a16="http://schemas.microsoft.com/office/drawing/2014/main" xmlns="" id="{F8E3506B-1FDC-4FBF-A33A-B61F98ED7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613" y="6003925"/>
              <a:ext cx="620713" cy="207963"/>
            </a:xfrm>
            <a:custGeom>
              <a:avLst/>
              <a:gdLst>
                <a:gd name="T0" fmla="*/ 584 w 621"/>
                <a:gd name="T1" fmla="*/ 170 h 208"/>
                <a:gd name="T2" fmla="*/ 200 w 621"/>
                <a:gd name="T3" fmla="*/ 144 h 208"/>
                <a:gd name="T4" fmla="*/ 91 w 621"/>
                <a:gd name="T5" fmla="*/ 104 h 208"/>
                <a:gd name="T6" fmla="*/ 133 w 621"/>
                <a:gd name="T7" fmla="*/ 32 h 208"/>
                <a:gd name="T8" fmla="*/ 147 w 621"/>
                <a:gd name="T9" fmla="*/ 10 h 208"/>
                <a:gd name="T10" fmla="*/ 112 w 621"/>
                <a:gd name="T11" fmla="*/ 8 h 208"/>
                <a:gd name="T12" fmla="*/ 20 w 621"/>
                <a:gd name="T13" fmla="*/ 100 h 208"/>
                <a:gd name="T14" fmla="*/ 111 w 621"/>
                <a:gd name="T15" fmla="*/ 158 h 208"/>
                <a:gd name="T16" fmla="*/ 577 w 621"/>
                <a:gd name="T17" fmla="*/ 201 h 208"/>
                <a:gd name="T18" fmla="*/ 584 w 621"/>
                <a:gd name="T19" fmla="*/ 17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1" h="208">
                  <a:moveTo>
                    <a:pt x="584" y="170"/>
                  </a:moveTo>
                  <a:cubicBezTo>
                    <a:pt x="456" y="176"/>
                    <a:pt x="325" y="171"/>
                    <a:pt x="200" y="144"/>
                  </a:cubicBezTo>
                  <a:cubicBezTo>
                    <a:pt x="162" y="135"/>
                    <a:pt x="123" y="125"/>
                    <a:pt x="91" y="104"/>
                  </a:cubicBezTo>
                  <a:cubicBezTo>
                    <a:pt x="42" y="72"/>
                    <a:pt x="101" y="44"/>
                    <a:pt x="133" y="32"/>
                  </a:cubicBezTo>
                  <a:cubicBezTo>
                    <a:pt x="140" y="29"/>
                    <a:pt x="155" y="18"/>
                    <a:pt x="147" y="10"/>
                  </a:cubicBezTo>
                  <a:cubicBezTo>
                    <a:pt x="138" y="0"/>
                    <a:pt x="121" y="5"/>
                    <a:pt x="112" y="8"/>
                  </a:cubicBezTo>
                  <a:cubicBezTo>
                    <a:pt x="79" y="20"/>
                    <a:pt x="0" y="51"/>
                    <a:pt x="20" y="100"/>
                  </a:cubicBezTo>
                  <a:cubicBezTo>
                    <a:pt x="34" y="133"/>
                    <a:pt x="81" y="148"/>
                    <a:pt x="111" y="158"/>
                  </a:cubicBezTo>
                  <a:cubicBezTo>
                    <a:pt x="257" y="208"/>
                    <a:pt x="426" y="208"/>
                    <a:pt x="577" y="201"/>
                  </a:cubicBezTo>
                  <a:cubicBezTo>
                    <a:pt x="604" y="200"/>
                    <a:pt x="621" y="169"/>
                    <a:pt x="584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0" name="Freeform 125">
              <a:extLst>
                <a:ext uri="{FF2B5EF4-FFF2-40B4-BE49-F238E27FC236}">
                  <a16:creationId xmlns:a16="http://schemas.microsoft.com/office/drawing/2014/main" xmlns="" id="{7B9FB1C8-9F3A-4CE0-8B7A-5EF27CC2C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6015038"/>
              <a:ext cx="296863" cy="173038"/>
            </a:xfrm>
            <a:custGeom>
              <a:avLst/>
              <a:gdLst>
                <a:gd name="T0" fmla="*/ 47 w 296"/>
                <a:gd name="T1" fmla="*/ 149 h 173"/>
                <a:gd name="T2" fmla="*/ 37 w 296"/>
                <a:gd name="T3" fmla="*/ 167 h 173"/>
                <a:gd name="T4" fmla="*/ 238 w 296"/>
                <a:gd name="T5" fmla="*/ 103 h 173"/>
                <a:gd name="T6" fmla="*/ 201 w 296"/>
                <a:gd name="T7" fmla="*/ 4 h 173"/>
                <a:gd name="T8" fmla="*/ 167 w 296"/>
                <a:gd name="T9" fmla="*/ 8 h 173"/>
                <a:gd name="T10" fmla="*/ 151 w 296"/>
                <a:gd name="T11" fmla="*/ 22 h 173"/>
                <a:gd name="T12" fmla="*/ 203 w 296"/>
                <a:gd name="T13" fmla="*/ 98 h 173"/>
                <a:gd name="T14" fmla="*/ 47 w 296"/>
                <a:gd name="T15" fmla="*/ 14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6" h="173">
                  <a:moveTo>
                    <a:pt x="47" y="149"/>
                  </a:moveTo>
                  <a:cubicBezTo>
                    <a:pt x="27" y="152"/>
                    <a:pt x="0" y="173"/>
                    <a:pt x="37" y="167"/>
                  </a:cubicBezTo>
                  <a:cubicBezTo>
                    <a:pt x="104" y="156"/>
                    <a:pt x="180" y="142"/>
                    <a:pt x="238" y="103"/>
                  </a:cubicBezTo>
                  <a:cubicBezTo>
                    <a:pt x="296" y="64"/>
                    <a:pt x="248" y="24"/>
                    <a:pt x="201" y="4"/>
                  </a:cubicBezTo>
                  <a:cubicBezTo>
                    <a:pt x="190" y="0"/>
                    <a:pt x="176" y="4"/>
                    <a:pt x="167" y="8"/>
                  </a:cubicBezTo>
                  <a:cubicBezTo>
                    <a:pt x="166" y="8"/>
                    <a:pt x="142" y="18"/>
                    <a:pt x="151" y="22"/>
                  </a:cubicBezTo>
                  <a:cubicBezTo>
                    <a:pt x="179" y="34"/>
                    <a:pt x="238" y="62"/>
                    <a:pt x="203" y="98"/>
                  </a:cubicBezTo>
                  <a:cubicBezTo>
                    <a:pt x="166" y="134"/>
                    <a:pt x="95" y="141"/>
                    <a:pt x="47" y="1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1" name="Freeform 126">
              <a:extLst>
                <a:ext uri="{FF2B5EF4-FFF2-40B4-BE49-F238E27FC236}">
                  <a16:creationId xmlns:a16="http://schemas.microsoft.com/office/drawing/2014/main" xmlns="" id="{6C763818-A84C-41E9-A4B0-99515E76B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6100" y="5965825"/>
              <a:ext cx="134938" cy="41275"/>
            </a:xfrm>
            <a:custGeom>
              <a:avLst/>
              <a:gdLst>
                <a:gd name="T0" fmla="*/ 123 w 136"/>
                <a:gd name="T1" fmla="*/ 9 h 40"/>
                <a:gd name="T2" fmla="*/ 42 w 136"/>
                <a:gd name="T3" fmla="*/ 0 h 40"/>
                <a:gd name="T4" fmla="*/ 7 w 136"/>
                <a:gd name="T5" fmla="*/ 15 h 40"/>
                <a:gd name="T6" fmla="*/ 22 w 136"/>
                <a:gd name="T7" fmla="*/ 32 h 40"/>
                <a:gd name="T8" fmla="*/ 91 w 136"/>
                <a:gd name="T9" fmla="*/ 39 h 40"/>
                <a:gd name="T10" fmla="*/ 128 w 136"/>
                <a:gd name="T11" fmla="*/ 29 h 40"/>
                <a:gd name="T12" fmla="*/ 123 w 136"/>
                <a:gd name="T13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0">
                  <a:moveTo>
                    <a:pt x="123" y="9"/>
                  </a:moveTo>
                  <a:cubicBezTo>
                    <a:pt x="96" y="6"/>
                    <a:pt x="69" y="3"/>
                    <a:pt x="42" y="0"/>
                  </a:cubicBezTo>
                  <a:cubicBezTo>
                    <a:pt x="31" y="0"/>
                    <a:pt x="14" y="5"/>
                    <a:pt x="7" y="15"/>
                  </a:cubicBezTo>
                  <a:cubicBezTo>
                    <a:pt x="0" y="26"/>
                    <a:pt x="13" y="31"/>
                    <a:pt x="22" y="32"/>
                  </a:cubicBezTo>
                  <a:cubicBezTo>
                    <a:pt x="45" y="33"/>
                    <a:pt x="68" y="36"/>
                    <a:pt x="91" y="39"/>
                  </a:cubicBezTo>
                  <a:cubicBezTo>
                    <a:pt x="104" y="40"/>
                    <a:pt x="118" y="38"/>
                    <a:pt x="128" y="29"/>
                  </a:cubicBezTo>
                  <a:cubicBezTo>
                    <a:pt x="136" y="22"/>
                    <a:pt x="135" y="11"/>
                    <a:pt x="12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2" name="Freeform 127">
              <a:extLst>
                <a:ext uri="{FF2B5EF4-FFF2-40B4-BE49-F238E27FC236}">
                  <a16:creationId xmlns:a16="http://schemas.microsoft.com/office/drawing/2014/main" xmlns="" id="{23C494B5-27C3-47C2-8CB2-340DD5891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9388" y="5967413"/>
              <a:ext cx="96838" cy="44450"/>
            </a:xfrm>
            <a:custGeom>
              <a:avLst/>
              <a:gdLst>
                <a:gd name="T0" fmla="*/ 71 w 97"/>
                <a:gd name="T1" fmla="*/ 1 h 45"/>
                <a:gd name="T2" fmla="*/ 31 w 97"/>
                <a:gd name="T3" fmla="*/ 6 h 45"/>
                <a:gd name="T4" fmla="*/ 2 w 97"/>
                <a:gd name="T5" fmla="*/ 27 h 45"/>
                <a:gd name="T6" fmla="*/ 26 w 97"/>
                <a:gd name="T7" fmla="*/ 44 h 45"/>
                <a:gd name="T8" fmla="*/ 66 w 97"/>
                <a:gd name="T9" fmla="*/ 38 h 45"/>
                <a:gd name="T10" fmla="*/ 95 w 97"/>
                <a:gd name="T11" fmla="*/ 18 h 45"/>
                <a:gd name="T12" fmla="*/ 71 w 97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45">
                  <a:moveTo>
                    <a:pt x="71" y="1"/>
                  </a:moveTo>
                  <a:cubicBezTo>
                    <a:pt x="57" y="3"/>
                    <a:pt x="44" y="4"/>
                    <a:pt x="31" y="6"/>
                  </a:cubicBezTo>
                  <a:cubicBezTo>
                    <a:pt x="20" y="8"/>
                    <a:pt x="4" y="14"/>
                    <a:pt x="2" y="27"/>
                  </a:cubicBezTo>
                  <a:cubicBezTo>
                    <a:pt x="0" y="40"/>
                    <a:pt x="16" y="45"/>
                    <a:pt x="26" y="44"/>
                  </a:cubicBezTo>
                  <a:cubicBezTo>
                    <a:pt x="39" y="42"/>
                    <a:pt x="52" y="40"/>
                    <a:pt x="66" y="38"/>
                  </a:cubicBezTo>
                  <a:cubicBezTo>
                    <a:pt x="77" y="37"/>
                    <a:pt x="93" y="31"/>
                    <a:pt x="95" y="18"/>
                  </a:cubicBezTo>
                  <a:cubicBezTo>
                    <a:pt x="97" y="5"/>
                    <a:pt x="81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3" name="Freeform 128">
              <a:extLst>
                <a:ext uri="{FF2B5EF4-FFF2-40B4-BE49-F238E27FC236}">
                  <a16:creationId xmlns:a16="http://schemas.microsoft.com/office/drawing/2014/main" xmlns="" id="{E11C66D1-7155-4BAB-8F4D-693741E0A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5513" y="5913438"/>
              <a:ext cx="523875" cy="382588"/>
            </a:xfrm>
            <a:custGeom>
              <a:avLst/>
              <a:gdLst>
                <a:gd name="T0" fmla="*/ 510 w 523"/>
                <a:gd name="T1" fmla="*/ 356 h 383"/>
                <a:gd name="T2" fmla="*/ 157 w 523"/>
                <a:gd name="T3" fmla="*/ 285 h 383"/>
                <a:gd name="T4" fmla="*/ 59 w 523"/>
                <a:gd name="T5" fmla="*/ 234 h 383"/>
                <a:gd name="T6" fmla="*/ 28 w 523"/>
                <a:gd name="T7" fmla="*/ 184 h 383"/>
                <a:gd name="T8" fmla="*/ 51 w 523"/>
                <a:gd name="T9" fmla="*/ 142 h 383"/>
                <a:gd name="T10" fmla="*/ 395 w 523"/>
                <a:gd name="T11" fmla="*/ 28 h 383"/>
                <a:gd name="T12" fmla="*/ 406 w 523"/>
                <a:gd name="T13" fmla="*/ 12 h 383"/>
                <a:gd name="T14" fmla="*/ 391 w 523"/>
                <a:gd name="T15" fmla="*/ 1 h 383"/>
                <a:gd name="T16" fmla="*/ 113 w 523"/>
                <a:gd name="T17" fmla="*/ 73 h 383"/>
                <a:gd name="T18" fmla="*/ 32 w 523"/>
                <a:gd name="T19" fmla="*/ 122 h 383"/>
                <a:gd name="T20" fmla="*/ 0 w 523"/>
                <a:gd name="T21" fmla="*/ 184 h 383"/>
                <a:gd name="T22" fmla="*/ 42 w 523"/>
                <a:gd name="T23" fmla="*/ 255 h 383"/>
                <a:gd name="T24" fmla="*/ 507 w 523"/>
                <a:gd name="T25" fmla="*/ 383 h 383"/>
                <a:gd name="T26" fmla="*/ 509 w 523"/>
                <a:gd name="T27" fmla="*/ 383 h 383"/>
                <a:gd name="T28" fmla="*/ 522 w 523"/>
                <a:gd name="T29" fmla="*/ 371 h 383"/>
                <a:gd name="T30" fmla="*/ 510 w 523"/>
                <a:gd name="T31" fmla="*/ 35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3" h="383">
                  <a:moveTo>
                    <a:pt x="510" y="356"/>
                  </a:moveTo>
                  <a:cubicBezTo>
                    <a:pt x="366" y="341"/>
                    <a:pt x="243" y="316"/>
                    <a:pt x="157" y="285"/>
                  </a:cubicBezTo>
                  <a:cubicBezTo>
                    <a:pt x="115" y="269"/>
                    <a:pt x="81" y="252"/>
                    <a:pt x="59" y="234"/>
                  </a:cubicBezTo>
                  <a:cubicBezTo>
                    <a:pt x="37" y="216"/>
                    <a:pt x="28" y="199"/>
                    <a:pt x="28" y="184"/>
                  </a:cubicBezTo>
                  <a:cubicBezTo>
                    <a:pt x="28" y="171"/>
                    <a:pt x="34" y="157"/>
                    <a:pt x="51" y="142"/>
                  </a:cubicBezTo>
                  <a:cubicBezTo>
                    <a:pt x="99" y="96"/>
                    <a:pt x="226" y="53"/>
                    <a:pt x="395" y="28"/>
                  </a:cubicBezTo>
                  <a:cubicBezTo>
                    <a:pt x="402" y="27"/>
                    <a:pt x="407" y="20"/>
                    <a:pt x="406" y="12"/>
                  </a:cubicBezTo>
                  <a:cubicBezTo>
                    <a:pt x="405" y="5"/>
                    <a:pt x="398" y="0"/>
                    <a:pt x="391" y="1"/>
                  </a:cubicBezTo>
                  <a:cubicBezTo>
                    <a:pt x="276" y="18"/>
                    <a:pt x="181" y="43"/>
                    <a:pt x="113" y="73"/>
                  </a:cubicBezTo>
                  <a:cubicBezTo>
                    <a:pt x="79" y="88"/>
                    <a:pt x="51" y="104"/>
                    <a:pt x="32" y="122"/>
                  </a:cubicBezTo>
                  <a:cubicBezTo>
                    <a:pt x="13" y="140"/>
                    <a:pt x="0" y="161"/>
                    <a:pt x="0" y="184"/>
                  </a:cubicBezTo>
                  <a:cubicBezTo>
                    <a:pt x="0" y="211"/>
                    <a:pt x="17" y="235"/>
                    <a:pt x="42" y="255"/>
                  </a:cubicBezTo>
                  <a:cubicBezTo>
                    <a:pt x="118" y="316"/>
                    <a:pt x="289" y="361"/>
                    <a:pt x="507" y="383"/>
                  </a:cubicBezTo>
                  <a:cubicBezTo>
                    <a:pt x="508" y="383"/>
                    <a:pt x="508" y="383"/>
                    <a:pt x="509" y="383"/>
                  </a:cubicBezTo>
                  <a:cubicBezTo>
                    <a:pt x="516" y="383"/>
                    <a:pt x="522" y="378"/>
                    <a:pt x="522" y="371"/>
                  </a:cubicBezTo>
                  <a:cubicBezTo>
                    <a:pt x="523" y="363"/>
                    <a:pt x="518" y="356"/>
                    <a:pt x="510" y="3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4" name="Freeform 129">
              <a:extLst>
                <a:ext uri="{FF2B5EF4-FFF2-40B4-BE49-F238E27FC236}">
                  <a16:creationId xmlns:a16="http://schemas.microsoft.com/office/drawing/2014/main" xmlns="" id="{EC4A358A-B0EB-424F-A318-834F2D0C2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8" y="5894388"/>
              <a:ext cx="815975" cy="414338"/>
            </a:xfrm>
            <a:custGeom>
              <a:avLst/>
              <a:gdLst>
                <a:gd name="T0" fmla="*/ 770 w 816"/>
                <a:gd name="T1" fmla="*/ 129 h 415"/>
                <a:gd name="T2" fmla="*/ 261 w 816"/>
                <a:gd name="T3" fmla="*/ 1 h 415"/>
                <a:gd name="T4" fmla="*/ 246 w 816"/>
                <a:gd name="T5" fmla="*/ 13 h 415"/>
                <a:gd name="T6" fmla="*/ 259 w 816"/>
                <a:gd name="T7" fmla="*/ 28 h 415"/>
                <a:gd name="T8" fmla="*/ 259 w 816"/>
                <a:gd name="T9" fmla="*/ 28 h 415"/>
                <a:gd name="T10" fmla="*/ 645 w 816"/>
                <a:gd name="T11" fmla="*/ 98 h 415"/>
                <a:gd name="T12" fmla="*/ 754 w 816"/>
                <a:gd name="T13" fmla="*/ 151 h 415"/>
                <a:gd name="T14" fmla="*/ 789 w 816"/>
                <a:gd name="T15" fmla="*/ 203 h 415"/>
                <a:gd name="T16" fmla="*/ 776 w 816"/>
                <a:gd name="T17" fmla="*/ 235 h 415"/>
                <a:gd name="T18" fmla="*/ 516 w 816"/>
                <a:gd name="T19" fmla="*/ 343 h 415"/>
                <a:gd name="T20" fmla="*/ 23 w 816"/>
                <a:gd name="T21" fmla="*/ 388 h 415"/>
                <a:gd name="T22" fmla="*/ 14 w 816"/>
                <a:gd name="T23" fmla="*/ 388 h 415"/>
                <a:gd name="T24" fmla="*/ 0 w 816"/>
                <a:gd name="T25" fmla="*/ 402 h 415"/>
                <a:gd name="T26" fmla="*/ 14 w 816"/>
                <a:gd name="T27" fmla="*/ 415 h 415"/>
                <a:gd name="T28" fmla="*/ 17 w 816"/>
                <a:gd name="T29" fmla="*/ 415 h 415"/>
                <a:gd name="T30" fmla="*/ 23 w 816"/>
                <a:gd name="T31" fmla="*/ 415 h 415"/>
                <a:gd name="T32" fmla="*/ 578 w 816"/>
                <a:gd name="T33" fmla="*/ 357 h 415"/>
                <a:gd name="T34" fmla="*/ 748 w 816"/>
                <a:gd name="T35" fmla="*/ 292 h 415"/>
                <a:gd name="T36" fmla="*/ 797 w 816"/>
                <a:gd name="T37" fmla="*/ 252 h 415"/>
                <a:gd name="T38" fmla="*/ 816 w 816"/>
                <a:gd name="T39" fmla="*/ 203 h 415"/>
                <a:gd name="T40" fmla="*/ 770 w 816"/>
                <a:gd name="T41" fmla="*/ 12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6" h="415">
                  <a:moveTo>
                    <a:pt x="770" y="129"/>
                  </a:moveTo>
                  <a:cubicBezTo>
                    <a:pt x="686" y="66"/>
                    <a:pt x="498" y="20"/>
                    <a:pt x="261" y="1"/>
                  </a:cubicBezTo>
                  <a:cubicBezTo>
                    <a:pt x="253" y="0"/>
                    <a:pt x="247" y="6"/>
                    <a:pt x="246" y="13"/>
                  </a:cubicBezTo>
                  <a:cubicBezTo>
                    <a:pt x="246" y="21"/>
                    <a:pt x="251" y="27"/>
                    <a:pt x="259" y="28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415" y="41"/>
                    <a:pt x="550" y="66"/>
                    <a:pt x="645" y="98"/>
                  </a:cubicBezTo>
                  <a:cubicBezTo>
                    <a:pt x="692" y="114"/>
                    <a:pt x="729" y="133"/>
                    <a:pt x="754" y="151"/>
                  </a:cubicBezTo>
                  <a:cubicBezTo>
                    <a:pt x="778" y="170"/>
                    <a:pt x="789" y="188"/>
                    <a:pt x="789" y="203"/>
                  </a:cubicBezTo>
                  <a:cubicBezTo>
                    <a:pt x="789" y="213"/>
                    <a:pt x="785" y="224"/>
                    <a:pt x="776" y="235"/>
                  </a:cubicBezTo>
                  <a:cubicBezTo>
                    <a:pt x="745" y="275"/>
                    <a:pt x="649" y="316"/>
                    <a:pt x="516" y="343"/>
                  </a:cubicBezTo>
                  <a:cubicBezTo>
                    <a:pt x="382" y="371"/>
                    <a:pt x="210" y="388"/>
                    <a:pt x="23" y="388"/>
                  </a:cubicBezTo>
                  <a:cubicBezTo>
                    <a:pt x="20" y="388"/>
                    <a:pt x="17" y="388"/>
                    <a:pt x="14" y="388"/>
                  </a:cubicBezTo>
                  <a:cubicBezTo>
                    <a:pt x="6" y="388"/>
                    <a:pt x="0" y="394"/>
                    <a:pt x="0" y="402"/>
                  </a:cubicBezTo>
                  <a:cubicBezTo>
                    <a:pt x="0" y="409"/>
                    <a:pt x="6" y="415"/>
                    <a:pt x="14" y="415"/>
                  </a:cubicBezTo>
                  <a:cubicBezTo>
                    <a:pt x="15" y="415"/>
                    <a:pt x="16" y="415"/>
                    <a:pt x="17" y="415"/>
                  </a:cubicBezTo>
                  <a:cubicBezTo>
                    <a:pt x="19" y="415"/>
                    <a:pt x="21" y="415"/>
                    <a:pt x="23" y="415"/>
                  </a:cubicBezTo>
                  <a:cubicBezTo>
                    <a:pt x="239" y="415"/>
                    <a:pt x="435" y="393"/>
                    <a:pt x="578" y="357"/>
                  </a:cubicBezTo>
                  <a:cubicBezTo>
                    <a:pt x="649" y="339"/>
                    <a:pt x="707" y="317"/>
                    <a:pt x="748" y="292"/>
                  </a:cubicBezTo>
                  <a:cubicBezTo>
                    <a:pt x="769" y="280"/>
                    <a:pt x="786" y="267"/>
                    <a:pt x="797" y="252"/>
                  </a:cubicBezTo>
                  <a:cubicBezTo>
                    <a:pt x="809" y="237"/>
                    <a:pt x="816" y="221"/>
                    <a:pt x="816" y="203"/>
                  </a:cubicBezTo>
                  <a:cubicBezTo>
                    <a:pt x="816" y="175"/>
                    <a:pt x="798" y="150"/>
                    <a:pt x="770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B2BCACBA-7753-4F9B-A7DF-8B7D73C14374}"/>
              </a:ext>
            </a:extLst>
          </p:cNvPr>
          <p:cNvGrpSpPr/>
          <p:nvPr/>
        </p:nvGrpSpPr>
        <p:grpSpPr>
          <a:xfrm>
            <a:off x="7352925" y="1322820"/>
            <a:ext cx="739922" cy="993164"/>
            <a:chOff x="7726363" y="2582863"/>
            <a:chExt cx="1127124" cy="1512888"/>
          </a:xfrm>
          <a:solidFill>
            <a:schemeClr val="bg1"/>
          </a:solidFill>
        </p:grpSpPr>
        <p:sp>
          <p:nvSpPr>
            <p:cNvPr id="46" name="Freeform 66">
              <a:extLst>
                <a:ext uri="{FF2B5EF4-FFF2-40B4-BE49-F238E27FC236}">
                  <a16:creationId xmlns:a16="http://schemas.microsoft.com/office/drawing/2014/main" xmlns="" id="{C4F1B2D5-D587-4B18-B0CF-919B9C092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0" y="2582863"/>
              <a:ext cx="312737" cy="311150"/>
            </a:xfrm>
            <a:custGeom>
              <a:avLst/>
              <a:gdLst>
                <a:gd name="T0" fmla="*/ 183 w 187"/>
                <a:gd name="T1" fmla="*/ 100 h 187"/>
                <a:gd name="T2" fmla="*/ 100 w 187"/>
                <a:gd name="T3" fmla="*/ 4 h 187"/>
                <a:gd name="T4" fmla="*/ 4 w 187"/>
                <a:gd name="T5" fmla="*/ 86 h 187"/>
                <a:gd name="T6" fmla="*/ 86 w 187"/>
                <a:gd name="T7" fmla="*/ 183 h 187"/>
                <a:gd name="T8" fmla="*/ 183 w 187"/>
                <a:gd name="T9" fmla="*/ 10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87">
                  <a:moveTo>
                    <a:pt x="183" y="100"/>
                  </a:moveTo>
                  <a:cubicBezTo>
                    <a:pt x="187" y="51"/>
                    <a:pt x="150" y="7"/>
                    <a:pt x="100" y="4"/>
                  </a:cubicBezTo>
                  <a:cubicBezTo>
                    <a:pt x="51" y="0"/>
                    <a:pt x="7" y="37"/>
                    <a:pt x="4" y="86"/>
                  </a:cubicBezTo>
                  <a:cubicBezTo>
                    <a:pt x="0" y="136"/>
                    <a:pt x="37" y="179"/>
                    <a:pt x="86" y="183"/>
                  </a:cubicBezTo>
                  <a:cubicBezTo>
                    <a:pt x="136" y="187"/>
                    <a:pt x="179" y="150"/>
                    <a:pt x="18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7" name="Freeform 67">
              <a:extLst>
                <a:ext uri="{FF2B5EF4-FFF2-40B4-BE49-F238E27FC236}">
                  <a16:creationId xmlns:a16="http://schemas.microsoft.com/office/drawing/2014/main" xmlns="" id="{739C91B8-1631-4277-92D0-DFC5651C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975" y="2901951"/>
              <a:ext cx="701675" cy="1193800"/>
            </a:xfrm>
            <a:custGeom>
              <a:avLst/>
              <a:gdLst>
                <a:gd name="T0" fmla="*/ 361 w 421"/>
                <a:gd name="T1" fmla="*/ 712 h 716"/>
                <a:gd name="T2" fmla="*/ 368 w 421"/>
                <a:gd name="T3" fmla="*/ 712 h 716"/>
                <a:gd name="T4" fmla="*/ 417 w 421"/>
                <a:gd name="T5" fmla="*/ 669 h 716"/>
                <a:gd name="T6" fmla="*/ 417 w 421"/>
                <a:gd name="T7" fmla="*/ 669 h 716"/>
                <a:gd name="T8" fmla="*/ 421 w 421"/>
                <a:gd name="T9" fmla="*/ 604 h 716"/>
                <a:gd name="T10" fmla="*/ 367 w 421"/>
                <a:gd name="T11" fmla="*/ 361 h 716"/>
                <a:gd name="T12" fmla="*/ 346 w 421"/>
                <a:gd name="T13" fmla="*/ 353 h 716"/>
                <a:gd name="T14" fmla="*/ 344 w 421"/>
                <a:gd name="T15" fmla="*/ 351 h 716"/>
                <a:gd name="T16" fmla="*/ 304 w 421"/>
                <a:gd name="T17" fmla="*/ 308 h 716"/>
                <a:gd name="T18" fmla="*/ 258 w 421"/>
                <a:gd name="T19" fmla="*/ 167 h 716"/>
                <a:gd name="T20" fmla="*/ 267 w 421"/>
                <a:gd name="T21" fmla="*/ 99 h 716"/>
                <a:gd name="T22" fmla="*/ 283 w 421"/>
                <a:gd name="T23" fmla="*/ 53 h 716"/>
                <a:gd name="T24" fmla="*/ 284 w 421"/>
                <a:gd name="T25" fmla="*/ 53 h 716"/>
                <a:gd name="T26" fmla="*/ 319 w 421"/>
                <a:gd name="T27" fmla="*/ 31 h 716"/>
                <a:gd name="T28" fmla="*/ 338 w 421"/>
                <a:gd name="T29" fmla="*/ 35 h 716"/>
                <a:gd name="T30" fmla="*/ 346 w 421"/>
                <a:gd name="T31" fmla="*/ 41 h 716"/>
                <a:gd name="T32" fmla="*/ 355 w 421"/>
                <a:gd name="T33" fmla="*/ 89 h 716"/>
                <a:gd name="T34" fmla="*/ 355 w 421"/>
                <a:gd name="T35" fmla="*/ 90 h 716"/>
                <a:gd name="T36" fmla="*/ 353 w 421"/>
                <a:gd name="T37" fmla="*/ 93 h 716"/>
                <a:gd name="T38" fmla="*/ 347 w 421"/>
                <a:gd name="T39" fmla="*/ 110 h 716"/>
                <a:gd name="T40" fmla="*/ 338 w 421"/>
                <a:gd name="T41" fmla="*/ 167 h 716"/>
                <a:gd name="T42" fmla="*/ 354 w 421"/>
                <a:gd name="T43" fmla="*/ 236 h 716"/>
                <a:gd name="T44" fmla="*/ 379 w 421"/>
                <a:gd name="T45" fmla="*/ 102 h 716"/>
                <a:gd name="T46" fmla="*/ 343 w 421"/>
                <a:gd name="T47" fmla="*/ 5 h 716"/>
                <a:gd name="T48" fmla="*/ 285 w 421"/>
                <a:gd name="T49" fmla="*/ 13 h 716"/>
                <a:gd name="T50" fmla="*/ 225 w 421"/>
                <a:gd name="T51" fmla="*/ 51 h 716"/>
                <a:gd name="T52" fmla="*/ 89 w 421"/>
                <a:gd name="T53" fmla="*/ 243 h 716"/>
                <a:gd name="T54" fmla="*/ 94 w 421"/>
                <a:gd name="T55" fmla="*/ 276 h 716"/>
                <a:gd name="T56" fmla="*/ 0 w 421"/>
                <a:gd name="T57" fmla="*/ 539 h 716"/>
                <a:gd name="T58" fmla="*/ 30 w 421"/>
                <a:gd name="T59" fmla="*/ 549 h 716"/>
                <a:gd name="T60" fmla="*/ 124 w 421"/>
                <a:gd name="T61" fmla="*/ 286 h 716"/>
                <a:gd name="T62" fmla="*/ 148 w 421"/>
                <a:gd name="T63" fmla="*/ 267 h 716"/>
                <a:gd name="T64" fmla="*/ 215 w 421"/>
                <a:gd name="T65" fmla="*/ 151 h 716"/>
                <a:gd name="T66" fmla="*/ 211 w 421"/>
                <a:gd name="T67" fmla="*/ 293 h 716"/>
                <a:gd name="T68" fmla="*/ 243 w 421"/>
                <a:gd name="T69" fmla="*/ 351 h 716"/>
                <a:gd name="T70" fmla="*/ 245 w 421"/>
                <a:gd name="T71" fmla="*/ 388 h 716"/>
                <a:gd name="T72" fmla="*/ 230 w 421"/>
                <a:gd name="T73" fmla="*/ 499 h 716"/>
                <a:gd name="T74" fmla="*/ 161 w 421"/>
                <a:gd name="T75" fmla="*/ 628 h 716"/>
                <a:gd name="T76" fmla="*/ 167 w 421"/>
                <a:gd name="T77" fmla="*/ 698 h 716"/>
                <a:gd name="T78" fmla="*/ 238 w 421"/>
                <a:gd name="T79" fmla="*/ 692 h 716"/>
                <a:gd name="T80" fmla="*/ 318 w 421"/>
                <a:gd name="T81" fmla="*/ 551 h 716"/>
                <a:gd name="T82" fmla="*/ 321 w 421"/>
                <a:gd name="T83" fmla="*/ 604 h 716"/>
                <a:gd name="T84" fmla="*/ 318 w 421"/>
                <a:gd name="T85" fmla="*/ 656 h 716"/>
                <a:gd name="T86" fmla="*/ 361 w 421"/>
                <a:gd name="T87" fmla="*/ 7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1" h="716">
                  <a:moveTo>
                    <a:pt x="361" y="712"/>
                  </a:moveTo>
                  <a:cubicBezTo>
                    <a:pt x="363" y="712"/>
                    <a:pt x="365" y="712"/>
                    <a:pt x="368" y="712"/>
                  </a:cubicBezTo>
                  <a:cubicBezTo>
                    <a:pt x="392" y="712"/>
                    <a:pt x="414" y="694"/>
                    <a:pt x="417" y="669"/>
                  </a:cubicBezTo>
                  <a:cubicBezTo>
                    <a:pt x="417" y="669"/>
                    <a:pt x="417" y="669"/>
                    <a:pt x="417" y="669"/>
                  </a:cubicBezTo>
                  <a:cubicBezTo>
                    <a:pt x="420" y="647"/>
                    <a:pt x="421" y="625"/>
                    <a:pt x="421" y="604"/>
                  </a:cubicBezTo>
                  <a:cubicBezTo>
                    <a:pt x="421" y="502"/>
                    <a:pt x="392" y="416"/>
                    <a:pt x="367" y="361"/>
                  </a:cubicBezTo>
                  <a:cubicBezTo>
                    <a:pt x="359" y="361"/>
                    <a:pt x="352" y="358"/>
                    <a:pt x="346" y="353"/>
                  </a:cubicBezTo>
                  <a:cubicBezTo>
                    <a:pt x="345" y="353"/>
                    <a:pt x="344" y="352"/>
                    <a:pt x="344" y="351"/>
                  </a:cubicBezTo>
                  <a:cubicBezTo>
                    <a:pt x="327" y="337"/>
                    <a:pt x="314" y="322"/>
                    <a:pt x="304" y="308"/>
                  </a:cubicBezTo>
                  <a:cubicBezTo>
                    <a:pt x="265" y="254"/>
                    <a:pt x="258" y="199"/>
                    <a:pt x="258" y="167"/>
                  </a:cubicBezTo>
                  <a:cubicBezTo>
                    <a:pt x="259" y="141"/>
                    <a:pt x="262" y="118"/>
                    <a:pt x="267" y="99"/>
                  </a:cubicBezTo>
                  <a:cubicBezTo>
                    <a:pt x="273" y="78"/>
                    <a:pt x="279" y="62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91" y="39"/>
                    <a:pt x="304" y="31"/>
                    <a:pt x="319" y="31"/>
                  </a:cubicBezTo>
                  <a:cubicBezTo>
                    <a:pt x="326" y="31"/>
                    <a:pt x="332" y="32"/>
                    <a:pt x="338" y="35"/>
                  </a:cubicBezTo>
                  <a:cubicBezTo>
                    <a:pt x="341" y="37"/>
                    <a:pt x="343" y="39"/>
                    <a:pt x="346" y="41"/>
                  </a:cubicBezTo>
                  <a:cubicBezTo>
                    <a:pt x="359" y="52"/>
                    <a:pt x="364" y="72"/>
                    <a:pt x="355" y="89"/>
                  </a:cubicBezTo>
                  <a:cubicBezTo>
                    <a:pt x="355" y="90"/>
                    <a:pt x="355" y="90"/>
                    <a:pt x="355" y="90"/>
                  </a:cubicBezTo>
                  <a:cubicBezTo>
                    <a:pt x="354" y="90"/>
                    <a:pt x="354" y="92"/>
                    <a:pt x="353" y="93"/>
                  </a:cubicBezTo>
                  <a:cubicBezTo>
                    <a:pt x="352" y="97"/>
                    <a:pt x="349" y="103"/>
                    <a:pt x="347" y="110"/>
                  </a:cubicBezTo>
                  <a:cubicBezTo>
                    <a:pt x="343" y="123"/>
                    <a:pt x="338" y="144"/>
                    <a:pt x="338" y="167"/>
                  </a:cubicBezTo>
                  <a:cubicBezTo>
                    <a:pt x="339" y="192"/>
                    <a:pt x="344" y="215"/>
                    <a:pt x="354" y="236"/>
                  </a:cubicBezTo>
                  <a:cubicBezTo>
                    <a:pt x="358" y="187"/>
                    <a:pt x="370" y="139"/>
                    <a:pt x="379" y="102"/>
                  </a:cubicBezTo>
                  <a:cubicBezTo>
                    <a:pt x="391" y="62"/>
                    <a:pt x="377" y="14"/>
                    <a:pt x="343" y="5"/>
                  </a:cubicBezTo>
                  <a:cubicBezTo>
                    <a:pt x="326" y="0"/>
                    <a:pt x="304" y="3"/>
                    <a:pt x="285" y="13"/>
                  </a:cubicBezTo>
                  <a:cubicBezTo>
                    <a:pt x="270" y="20"/>
                    <a:pt x="249" y="32"/>
                    <a:pt x="225" y="51"/>
                  </a:cubicBezTo>
                  <a:cubicBezTo>
                    <a:pt x="181" y="86"/>
                    <a:pt x="128" y="145"/>
                    <a:pt x="89" y="243"/>
                  </a:cubicBezTo>
                  <a:cubicBezTo>
                    <a:pt x="84" y="254"/>
                    <a:pt x="86" y="267"/>
                    <a:pt x="94" y="276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30" y="549"/>
                    <a:pt x="30" y="549"/>
                    <a:pt x="30" y="549"/>
                  </a:cubicBezTo>
                  <a:cubicBezTo>
                    <a:pt x="124" y="286"/>
                    <a:pt x="124" y="286"/>
                    <a:pt x="124" y="286"/>
                  </a:cubicBezTo>
                  <a:cubicBezTo>
                    <a:pt x="134" y="284"/>
                    <a:pt x="144" y="277"/>
                    <a:pt x="148" y="267"/>
                  </a:cubicBezTo>
                  <a:cubicBezTo>
                    <a:pt x="168" y="217"/>
                    <a:pt x="192" y="180"/>
                    <a:pt x="215" y="151"/>
                  </a:cubicBezTo>
                  <a:cubicBezTo>
                    <a:pt x="206" y="195"/>
                    <a:pt x="205" y="237"/>
                    <a:pt x="211" y="293"/>
                  </a:cubicBezTo>
                  <a:cubicBezTo>
                    <a:pt x="216" y="323"/>
                    <a:pt x="228" y="341"/>
                    <a:pt x="243" y="351"/>
                  </a:cubicBezTo>
                  <a:cubicBezTo>
                    <a:pt x="244" y="360"/>
                    <a:pt x="245" y="373"/>
                    <a:pt x="245" y="388"/>
                  </a:cubicBezTo>
                  <a:cubicBezTo>
                    <a:pt x="245" y="418"/>
                    <a:pt x="242" y="457"/>
                    <a:pt x="230" y="499"/>
                  </a:cubicBezTo>
                  <a:cubicBezTo>
                    <a:pt x="217" y="541"/>
                    <a:pt x="197" y="586"/>
                    <a:pt x="161" y="628"/>
                  </a:cubicBezTo>
                  <a:cubicBezTo>
                    <a:pt x="143" y="649"/>
                    <a:pt x="146" y="681"/>
                    <a:pt x="167" y="698"/>
                  </a:cubicBezTo>
                  <a:cubicBezTo>
                    <a:pt x="188" y="716"/>
                    <a:pt x="220" y="713"/>
                    <a:pt x="238" y="692"/>
                  </a:cubicBezTo>
                  <a:cubicBezTo>
                    <a:pt x="276" y="646"/>
                    <a:pt x="302" y="598"/>
                    <a:pt x="318" y="551"/>
                  </a:cubicBezTo>
                  <a:cubicBezTo>
                    <a:pt x="320" y="568"/>
                    <a:pt x="321" y="586"/>
                    <a:pt x="321" y="604"/>
                  </a:cubicBezTo>
                  <a:cubicBezTo>
                    <a:pt x="321" y="621"/>
                    <a:pt x="320" y="638"/>
                    <a:pt x="318" y="656"/>
                  </a:cubicBezTo>
                  <a:cubicBezTo>
                    <a:pt x="314" y="683"/>
                    <a:pt x="334" y="708"/>
                    <a:pt x="361" y="7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8" name="Freeform 68">
              <a:extLst>
                <a:ext uri="{FF2B5EF4-FFF2-40B4-BE49-F238E27FC236}">
                  <a16:creationId xmlns:a16="http://schemas.microsoft.com/office/drawing/2014/main" xmlns="" id="{BAAF1367-E2AF-48C5-88FE-07E137C6A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7888" y="2959101"/>
              <a:ext cx="233362" cy="531813"/>
            </a:xfrm>
            <a:custGeom>
              <a:avLst/>
              <a:gdLst>
                <a:gd name="T0" fmla="*/ 74 w 140"/>
                <a:gd name="T1" fmla="*/ 74 h 319"/>
                <a:gd name="T2" fmla="*/ 80 w 140"/>
                <a:gd name="T3" fmla="*/ 56 h 319"/>
                <a:gd name="T4" fmla="*/ 82 w 140"/>
                <a:gd name="T5" fmla="*/ 52 h 319"/>
                <a:gd name="T6" fmla="*/ 82 w 140"/>
                <a:gd name="T7" fmla="*/ 51 h 319"/>
                <a:gd name="T8" fmla="*/ 82 w 140"/>
                <a:gd name="T9" fmla="*/ 51 h 319"/>
                <a:gd name="T10" fmla="*/ 77 w 140"/>
                <a:gd name="T11" fmla="*/ 15 h 319"/>
                <a:gd name="T12" fmla="*/ 68 w 140"/>
                <a:gd name="T13" fmla="*/ 8 h 319"/>
                <a:gd name="T14" fmla="*/ 25 w 140"/>
                <a:gd name="T15" fmla="*/ 22 h 319"/>
                <a:gd name="T16" fmla="*/ 25 w 140"/>
                <a:gd name="T17" fmla="*/ 22 h 319"/>
                <a:gd name="T18" fmla="*/ 12 w 140"/>
                <a:gd name="T19" fmla="*/ 57 h 319"/>
                <a:gd name="T20" fmla="*/ 0 w 140"/>
                <a:gd name="T21" fmla="*/ 133 h 319"/>
                <a:gd name="T22" fmla="*/ 45 w 140"/>
                <a:gd name="T23" fmla="*/ 270 h 319"/>
                <a:gd name="T24" fmla="*/ 83 w 140"/>
                <a:gd name="T25" fmla="*/ 311 h 319"/>
                <a:gd name="T26" fmla="*/ 84 w 140"/>
                <a:gd name="T27" fmla="*/ 312 h 319"/>
                <a:gd name="T28" fmla="*/ 97 w 140"/>
                <a:gd name="T29" fmla="*/ 319 h 319"/>
                <a:gd name="T30" fmla="*/ 104 w 140"/>
                <a:gd name="T31" fmla="*/ 319 h 319"/>
                <a:gd name="T32" fmla="*/ 128 w 140"/>
                <a:gd name="T33" fmla="*/ 309 h 319"/>
                <a:gd name="T34" fmla="*/ 125 w 140"/>
                <a:gd name="T35" fmla="*/ 264 h 319"/>
                <a:gd name="T36" fmla="*/ 87 w 140"/>
                <a:gd name="T37" fmla="*/ 217 h 319"/>
                <a:gd name="T38" fmla="*/ 64 w 140"/>
                <a:gd name="T39" fmla="*/ 133 h 319"/>
                <a:gd name="T40" fmla="*/ 74 w 140"/>
                <a:gd name="T41" fmla="*/ 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319">
                  <a:moveTo>
                    <a:pt x="74" y="74"/>
                  </a:moveTo>
                  <a:cubicBezTo>
                    <a:pt x="76" y="66"/>
                    <a:pt x="78" y="60"/>
                    <a:pt x="80" y="56"/>
                  </a:cubicBezTo>
                  <a:cubicBezTo>
                    <a:pt x="81" y="54"/>
                    <a:pt x="81" y="53"/>
                    <a:pt x="82" y="52"/>
                  </a:cubicBezTo>
                  <a:cubicBezTo>
                    <a:pt x="82" y="52"/>
                    <a:pt x="82" y="51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8" y="39"/>
                    <a:pt x="86" y="25"/>
                    <a:pt x="77" y="15"/>
                  </a:cubicBezTo>
                  <a:cubicBezTo>
                    <a:pt x="75" y="13"/>
                    <a:pt x="72" y="10"/>
                    <a:pt x="68" y="8"/>
                  </a:cubicBezTo>
                  <a:cubicBezTo>
                    <a:pt x="52" y="0"/>
                    <a:pt x="33" y="7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4"/>
                    <a:pt x="18" y="36"/>
                    <a:pt x="12" y="57"/>
                  </a:cubicBezTo>
                  <a:cubicBezTo>
                    <a:pt x="6" y="76"/>
                    <a:pt x="1" y="103"/>
                    <a:pt x="0" y="133"/>
                  </a:cubicBezTo>
                  <a:cubicBezTo>
                    <a:pt x="0" y="174"/>
                    <a:pt x="11" y="224"/>
                    <a:pt x="45" y="270"/>
                  </a:cubicBezTo>
                  <a:cubicBezTo>
                    <a:pt x="56" y="284"/>
                    <a:pt x="68" y="298"/>
                    <a:pt x="83" y="311"/>
                  </a:cubicBezTo>
                  <a:cubicBezTo>
                    <a:pt x="83" y="312"/>
                    <a:pt x="83" y="312"/>
                    <a:pt x="84" y="312"/>
                  </a:cubicBezTo>
                  <a:cubicBezTo>
                    <a:pt x="87" y="315"/>
                    <a:pt x="92" y="317"/>
                    <a:pt x="97" y="319"/>
                  </a:cubicBezTo>
                  <a:cubicBezTo>
                    <a:pt x="99" y="319"/>
                    <a:pt x="102" y="319"/>
                    <a:pt x="104" y="319"/>
                  </a:cubicBezTo>
                  <a:cubicBezTo>
                    <a:pt x="113" y="319"/>
                    <a:pt x="122" y="316"/>
                    <a:pt x="128" y="309"/>
                  </a:cubicBezTo>
                  <a:cubicBezTo>
                    <a:pt x="140" y="296"/>
                    <a:pt x="139" y="275"/>
                    <a:pt x="125" y="264"/>
                  </a:cubicBezTo>
                  <a:cubicBezTo>
                    <a:pt x="108" y="248"/>
                    <a:pt x="96" y="232"/>
                    <a:pt x="87" y="217"/>
                  </a:cubicBezTo>
                  <a:cubicBezTo>
                    <a:pt x="70" y="188"/>
                    <a:pt x="65" y="159"/>
                    <a:pt x="64" y="133"/>
                  </a:cubicBezTo>
                  <a:cubicBezTo>
                    <a:pt x="64" y="110"/>
                    <a:pt x="69" y="89"/>
                    <a:pt x="7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49" name="Freeform 69">
              <a:extLst>
                <a:ext uri="{FF2B5EF4-FFF2-40B4-BE49-F238E27FC236}">
                  <a16:creationId xmlns:a16="http://schemas.microsoft.com/office/drawing/2014/main" xmlns="" id="{1BCBCDAB-9857-4167-B722-A355F2E16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2921001"/>
              <a:ext cx="460375" cy="660400"/>
            </a:xfrm>
            <a:custGeom>
              <a:avLst/>
              <a:gdLst>
                <a:gd name="T0" fmla="*/ 136 w 276"/>
                <a:gd name="T1" fmla="*/ 206 h 396"/>
                <a:gd name="T2" fmla="*/ 186 w 276"/>
                <a:gd name="T3" fmla="*/ 57 h 396"/>
                <a:gd name="T4" fmla="*/ 187 w 276"/>
                <a:gd name="T5" fmla="*/ 56 h 396"/>
                <a:gd name="T6" fmla="*/ 193 w 276"/>
                <a:gd name="T7" fmla="*/ 39 h 396"/>
                <a:gd name="T8" fmla="*/ 193 w 276"/>
                <a:gd name="T9" fmla="*/ 39 h 396"/>
                <a:gd name="T10" fmla="*/ 193 w 276"/>
                <a:gd name="T11" fmla="*/ 36 h 396"/>
                <a:gd name="T12" fmla="*/ 194 w 276"/>
                <a:gd name="T13" fmla="*/ 33 h 396"/>
                <a:gd name="T14" fmla="*/ 159 w 276"/>
                <a:gd name="T15" fmla="*/ 3 h 396"/>
                <a:gd name="T16" fmla="*/ 118 w 276"/>
                <a:gd name="T17" fmla="*/ 25 h 396"/>
                <a:gd name="T18" fmla="*/ 136 w 276"/>
                <a:gd name="T19" fmla="*/ 51 h 396"/>
                <a:gd name="T20" fmla="*/ 136 w 276"/>
                <a:gd name="T21" fmla="*/ 51 h 396"/>
                <a:gd name="T22" fmla="*/ 169 w 276"/>
                <a:gd name="T23" fmla="*/ 59 h 396"/>
                <a:gd name="T24" fmla="*/ 119 w 276"/>
                <a:gd name="T25" fmla="*/ 200 h 396"/>
                <a:gd name="T26" fmla="*/ 106 w 276"/>
                <a:gd name="T27" fmla="*/ 195 h 396"/>
                <a:gd name="T28" fmla="*/ 136 w 276"/>
                <a:gd name="T29" fmla="*/ 99 h 396"/>
                <a:gd name="T30" fmla="*/ 136 w 276"/>
                <a:gd name="T31" fmla="*/ 97 h 396"/>
                <a:gd name="T32" fmla="*/ 142 w 276"/>
                <a:gd name="T33" fmla="*/ 79 h 396"/>
                <a:gd name="T34" fmla="*/ 137 w 276"/>
                <a:gd name="T35" fmla="*/ 70 h 396"/>
                <a:gd name="T36" fmla="*/ 89 w 276"/>
                <a:gd name="T37" fmla="*/ 70 h 396"/>
                <a:gd name="T38" fmla="*/ 79 w 276"/>
                <a:gd name="T39" fmla="*/ 75 h 396"/>
                <a:gd name="T40" fmla="*/ 88 w 276"/>
                <a:gd name="T41" fmla="*/ 101 h 396"/>
                <a:gd name="T42" fmla="*/ 119 w 276"/>
                <a:gd name="T43" fmla="*/ 103 h 396"/>
                <a:gd name="T44" fmla="*/ 91 w 276"/>
                <a:gd name="T45" fmla="*/ 190 h 396"/>
                <a:gd name="T46" fmla="*/ 45 w 276"/>
                <a:gd name="T47" fmla="*/ 216 h 396"/>
                <a:gd name="T48" fmla="*/ 0 w 276"/>
                <a:gd name="T49" fmla="*/ 341 h 396"/>
                <a:gd name="T50" fmla="*/ 2 w 276"/>
                <a:gd name="T51" fmla="*/ 343 h 396"/>
                <a:gd name="T52" fmla="*/ 30 w 276"/>
                <a:gd name="T53" fmla="*/ 365 h 396"/>
                <a:gd name="T54" fmla="*/ 33 w 276"/>
                <a:gd name="T55" fmla="*/ 366 h 396"/>
                <a:gd name="T56" fmla="*/ 50 w 276"/>
                <a:gd name="T57" fmla="*/ 376 h 396"/>
                <a:gd name="T58" fmla="*/ 55 w 276"/>
                <a:gd name="T59" fmla="*/ 378 h 396"/>
                <a:gd name="T60" fmla="*/ 74 w 276"/>
                <a:gd name="T61" fmla="*/ 386 h 396"/>
                <a:gd name="T62" fmla="*/ 80 w 276"/>
                <a:gd name="T63" fmla="*/ 388 h 396"/>
                <a:gd name="T64" fmla="*/ 101 w 276"/>
                <a:gd name="T65" fmla="*/ 393 h 396"/>
                <a:gd name="T66" fmla="*/ 133 w 276"/>
                <a:gd name="T67" fmla="*/ 396 h 396"/>
                <a:gd name="T68" fmla="*/ 142 w 276"/>
                <a:gd name="T69" fmla="*/ 396 h 396"/>
                <a:gd name="T70" fmla="*/ 188 w 276"/>
                <a:gd name="T71" fmla="*/ 267 h 396"/>
                <a:gd name="T72" fmla="*/ 166 w 276"/>
                <a:gd name="T73" fmla="*/ 217 h 396"/>
                <a:gd name="T74" fmla="*/ 219 w 276"/>
                <a:gd name="T75" fmla="*/ 71 h 396"/>
                <a:gd name="T76" fmla="*/ 249 w 276"/>
                <a:gd name="T77" fmla="*/ 86 h 396"/>
                <a:gd name="T78" fmla="*/ 274 w 276"/>
                <a:gd name="T79" fmla="*/ 68 h 396"/>
                <a:gd name="T80" fmla="*/ 270 w 276"/>
                <a:gd name="T81" fmla="*/ 58 h 396"/>
                <a:gd name="T82" fmla="*/ 225 w 276"/>
                <a:gd name="T83" fmla="*/ 33 h 396"/>
                <a:gd name="T84" fmla="*/ 215 w 276"/>
                <a:gd name="T85" fmla="*/ 38 h 396"/>
                <a:gd name="T86" fmla="*/ 207 w 276"/>
                <a:gd name="T87" fmla="*/ 57 h 396"/>
                <a:gd name="T88" fmla="*/ 207 w 276"/>
                <a:gd name="T89" fmla="*/ 58 h 396"/>
                <a:gd name="T90" fmla="*/ 149 w 276"/>
                <a:gd name="T91" fmla="*/ 210 h 396"/>
                <a:gd name="T92" fmla="*/ 136 w 276"/>
                <a:gd name="T93" fmla="*/ 2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396">
                  <a:moveTo>
                    <a:pt x="136" y="206"/>
                  </a:moveTo>
                  <a:cubicBezTo>
                    <a:pt x="186" y="57"/>
                    <a:pt x="186" y="57"/>
                    <a:pt x="186" y="57"/>
                  </a:cubicBezTo>
                  <a:cubicBezTo>
                    <a:pt x="186" y="56"/>
                    <a:pt x="187" y="56"/>
                    <a:pt x="187" y="56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4" y="35"/>
                    <a:pt x="194" y="34"/>
                    <a:pt x="194" y="33"/>
                  </a:cubicBezTo>
                  <a:cubicBezTo>
                    <a:pt x="195" y="18"/>
                    <a:pt x="179" y="5"/>
                    <a:pt x="159" y="3"/>
                  </a:cubicBezTo>
                  <a:cubicBezTo>
                    <a:pt x="138" y="0"/>
                    <a:pt x="120" y="11"/>
                    <a:pt x="118" y="25"/>
                  </a:cubicBezTo>
                  <a:cubicBezTo>
                    <a:pt x="117" y="36"/>
                    <a:pt x="124" y="45"/>
                    <a:pt x="136" y="51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39" y="55"/>
                    <a:pt x="158" y="58"/>
                    <a:pt x="169" y="59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36" y="99"/>
                    <a:pt x="136" y="99"/>
                    <a:pt x="136" y="99"/>
                  </a:cubicBezTo>
                  <a:cubicBezTo>
                    <a:pt x="136" y="98"/>
                    <a:pt x="136" y="98"/>
                    <a:pt x="136" y="97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4" y="75"/>
                    <a:pt x="141" y="71"/>
                    <a:pt x="137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5" y="69"/>
                    <a:pt x="80" y="72"/>
                    <a:pt x="79" y="75"/>
                  </a:cubicBezTo>
                  <a:cubicBezTo>
                    <a:pt x="79" y="75"/>
                    <a:pt x="82" y="98"/>
                    <a:pt x="88" y="101"/>
                  </a:cubicBezTo>
                  <a:cubicBezTo>
                    <a:pt x="91" y="103"/>
                    <a:pt x="109" y="104"/>
                    <a:pt x="119" y="103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71" y="186"/>
                    <a:pt x="51" y="197"/>
                    <a:pt x="45" y="216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1" y="342"/>
                    <a:pt x="2" y="343"/>
                    <a:pt x="2" y="343"/>
                  </a:cubicBezTo>
                  <a:cubicBezTo>
                    <a:pt x="9" y="349"/>
                    <a:pt x="18" y="357"/>
                    <a:pt x="30" y="365"/>
                  </a:cubicBezTo>
                  <a:cubicBezTo>
                    <a:pt x="31" y="365"/>
                    <a:pt x="32" y="366"/>
                    <a:pt x="33" y="366"/>
                  </a:cubicBezTo>
                  <a:cubicBezTo>
                    <a:pt x="38" y="370"/>
                    <a:pt x="44" y="373"/>
                    <a:pt x="50" y="376"/>
                  </a:cubicBezTo>
                  <a:cubicBezTo>
                    <a:pt x="51" y="377"/>
                    <a:pt x="53" y="378"/>
                    <a:pt x="55" y="378"/>
                  </a:cubicBezTo>
                  <a:cubicBezTo>
                    <a:pt x="61" y="381"/>
                    <a:pt x="67" y="384"/>
                    <a:pt x="74" y="386"/>
                  </a:cubicBezTo>
                  <a:cubicBezTo>
                    <a:pt x="76" y="387"/>
                    <a:pt x="78" y="387"/>
                    <a:pt x="80" y="388"/>
                  </a:cubicBezTo>
                  <a:cubicBezTo>
                    <a:pt x="87" y="390"/>
                    <a:pt x="94" y="392"/>
                    <a:pt x="101" y="393"/>
                  </a:cubicBezTo>
                  <a:cubicBezTo>
                    <a:pt x="111" y="395"/>
                    <a:pt x="122" y="396"/>
                    <a:pt x="133" y="396"/>
                  </a:cubicBezTo>
                  <a:cubicBezTo>
                    <a:pt x="136" y="396"/>
                    <a:pt x="139" y="396"/>
                    <a:pt x="142" y="396"/>
                  </a:cubicBezTo>
                  <a:cubicBezTo>
                    <a:pt x="188" y="267"/>
                    <a:pt x="188" y="267"/>
                    <a:pt x="188" y="267"/>
                  </a:cubicBezTo>
                  <a:cubicBezTo>
                    <a:pt x="195" y="247"/>
                    <a:pt x="185" y="225"/>
                    <a:pt x="166" y="217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28" y="77"/>
                    <a:pt x="244" y="86"/>
                    <a:pt x="249" y="86"/>
                  </a:cubicBezTo>
                  <a:cubicBezTo>
                    <a:pt x="256" y="86"/>
                    <a:pt x="274" y="68"/>
                    <a:pt x="274" y="68"/>
                  </a:cubicBezTo>
                  <a:cubicBezTo>
                    <a:pt x="276" y="64"/>
                    <a:pt x="274" y="60"/>
                    <a:pt x="270" y="58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1" y="31"/>
                    <a:pt x="216" y="33"/>
                    <a:pt x="215" y="38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8"/>
                    <a:pt x="207" y="58"/>
                  </a:cubicBezTo>
                  <a:cubicBezTo>
                    <a:pt x="149" y="210"/>
                    <a:pt x="149" y="210"/>
                    <a:pt x="149" y="210"/>
                  </a:cubicBezTo>
                  <a:lnTo>
                    <a:pt x="136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50" name="Freeform 70">
              <a:extLst>
                <a:ext uri="{FF2B5EF4-FFF2-40B4-BE49-F238E27FC236}">
                  <a16:creationId xmlns:a16="http://schemas.microsoft.com/office/drawing/2014/main" xmlns="" id="{732A8DEB-F601-485E-82B0-1B312CB42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517901"/>
              <a:ext cx="369887" cy="442913"/>
            </a:xfrm>
            <a:custGeom>
              <a:avLst/>
              <a:gdLst>
                <a:gd name="T0" fmla="*/ 182 w 222"/>
                <a:gd name="T1" fmla="*/ 50 h 266"/>
                <a:gd name="T2" fmla="*/ 161 w 222"/>
                <a:gd name="T3" fmla="*/ 45 h 266"/>
                <a:gd name="T4" fmla="*/ 155 w 222"/>
                <a:gd name="T5" fmla="*/ 43 h 266"/>
                <a:gd name="T6" fmla="*/ 135 w 222"/>
                <a:gd name="T7" fmla="*/ 35 h 266"/>
                <a:gd name="T8" fmla="*/ 131 w 222"/>
                <a:gd name="T9" fmla="*/ 33 h 266"/>
                <a:gd name="T10" fmla="*/ 114 w 222"/>
                <a:gd name="T11" fmla="*/ 24 h 266"/>
                <a:gd name="T12" fmla="*/ 80 w 222"/>
                <a:gd name="T13" fmla="*/ 0 h 266"/>
                <a:gd name="T14" fmla="*/ 7 w 222"/>
                <a:gd name="T15" fmla="*/ 205 h 266"/>
                <a:gd name="T16" fmla="*/ 32 w 222"/>
                <a:gd name="T17" fmla="*/ 256 h 266"/>
                <a:gd name="T18" fmla="*/ 60 w 222"/>
                <a:gd name="T19" fmla="*/ 266 h 266"/>
                <a:gd name="T20" fmla="*/ 60 w 222"/>
                <a:gd name="T21" fmla="*/ 264 h 266"/>
                <a:gd name="T22" fmla="*/ 135 w 222"/>
                <a:gd name="T23" fmla="*/ 209 h 266"/>
                <a:gd name="T24" fmla="*/ 163 w 222"/>
                <a:gd name="T25" fmla="*/ 221 h 266"/>
                <a:gd name="T26" fmla="*/ 222 w 222"/>
                <a:gd name="T27" fmla="*/ 54 h 266"/>
                <a:gd name="T28" fmla="*/ 219 w 222"/>
                <a:gd name="T29" fmla="*/ 54 h 266"/>
                <a:gd name="T30" fmla="*/ 182 w 222"/>
                <a:gd name="T31" fmla="*/ 5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266">
                  <a:moveTo>
                    <a:pt x="182" y="50"/>
                  </a:moveTo>
                  <a:cubicBezTo>
                    <a:pt x="174" y="49"/>
                    <a:pt x="167" y="47"/>
                    <a:pt x="161" y="45"/>
                  </a:cubicBezTo>
                  <a:cubicBezTo>
                    <a:pt x="159" y="44"/>
                    <a:pt x="157" y="44"/>
                    <a:pt x="155" y="43"/>
                  </a:cubicBezTo>
                  <a:cubicBezTo>
                    <a:pt x="148" y="41"/>
                    <a:pt x="142" y="38"/>
                    <a:pt x="135" y="35"/>
                  </a:cubicBezTo>
                  <a:cubicBezTo>
                    <a:pt x="134" y="35"/>
                    <a:pt x="132" y="34"/>
                    <a:pt x="131" y="33"/>
                  </a:cubicBezTo>
                  <a:cubicBezTo>
                    <a:pt x="125" y="30"/>
                    <a:pt x="119" y="27"/>
                    <a:pt x="114" y="24"/>
                  </a:cubicBezTo>
                  <a:cubicBezTo>
                    <a:pt x="99" y="16"/>
                    <a:pt x="88" y="7"/>
                    <a:pt x="80" y="0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0" y="226"/>
                    <a:pt x="11" y="248"/>
                    <a:pt x="32" y="256"/>
                  </a:cubicBezTo>
                  <a:cubicBezTo>
                    <a:pt x="60" y="266"/>
                    <a:pt x="60" y="266"/>
                    <a:pt x="60" y="266"/>
                  </a:cubicBezTo>
                  <a:cubicBezTo>
                    <a:pt x="60" y="265"/>
                    <a:pt x="60" y="265"/>
                    <a:pt x="60" y="264"/>
                  </a:cubicBezTo>
                  <a:cubicBezTo>
                    <a:pt x="66" y="228"/>
                    <a:pt x="99" y="204"/>
                    <a:pt x="135" y="209"/>
                  </a:cubicBezTo>
                  <a:cubicBezTo>
                    <a:pt x="145" y="210"/>
                    <a:pt x="155" y="215"/>
                    <a:pt x="163" y="221"/>
                  </a:cubicBezTo>
                  <a:cubicBezTo>
                    <a:pt x="222" y="54"/>
                    <a:pt x="222" y="54"/>
                    <a:pt x="222" y="54"/>
                  </a:cubicBezTo>
                  <a:cubicBezTo>
                    <a:pt x="221" y="54"/>
                    <a:pt x="220" y="54"/>
                    <a:pt x="219" y="54"/>
                  </a:cubicBezTo>
                  <a:cubicBezTo>
                    <a:pt x="206" y="54"/>
                    <a:pt x="194" y="52"/>
                    <a:pt x="18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51" name="Freeform 71">
              <a:extLst>
                <a:ext uri="{FF2B5EF4-FFF2-40B4-BE49-F238E27FC236}">
                  <a16:creationId xmlns:a16="http://schemas.microsoft.com/office/drawing/2014/main" xmlns="" id="{07385382-79BB-43F4-9529-0B5B8D8CB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488" y="3873501"/>
              <a:ext cx="193675" cy="198438"/>
            </a:xfrm>
            <a:custGeom>
              <a:avLst/>
              <a:gdLst>
                <a:gd name="T0" fmla="*/ 2 w 116"/>
                <a:gd name="T1" fmla="*/ 51 h 119"/>
                <a:gd name="T2" fmla="*/ 2 w 116"/>
                <a:gd name="T3" fmla="*/ 55 h 119"/>
                <a:gd name="T4" fmla="*/ 50 w 116"/>
                <a:gd name="T5" fmla="*/ 115 h 119"/>
                <a:gd name="T6" fmla="*/ 113 w 116"/>
                <a:gd name="T7" fmla="*/ 68 h 119"/>
                <a:gd name="T8" fmla="*/ 93 w 116"/>
                <a:gd name="T9" fmla="*/ 16 h 119"/>
                <a:gd name="T10" fmla="*/ 66 w 116"/>
                <a:gd name="T11" fmla="*/ 4 h 119"/>
                <a:gd name="T12" fmla="*/ 2 w 116"/>
                <a:gd name="T13" fmla="*/ 5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19">
                  <a:moveTo>
                    <a:pt x="2" y="51"/>
                  </a:moveTo>
                  <a:cubicBezTo>
                    <a:pt x="2" y="53"/>
                    <a:pt x="2" y="54"/>
                    <a:pt x="2" y="55"/>
                  </a:cubicBezTo>
                  <a:cubicBezTo>
                    <a:pt x="0" y="84"/>
                    <a:pt x="20" y="110"/>
                    <a:pt x="50" y="115"/>
                  </a:cubicBezTo>
                  <a:cubicBezTo>
                    <a:pt x="80" y="119"/>
                    <a:pt x="109" y="98"/>
                    <a:pt x="113" y="68"/>
                  </a:cubicBezTo>
                  <a:cubicBezTo>
                    <a:pt x="116" y="47"/>
                    <a:pt x="108" y="28"/>
                    <a:pt x="93" y="16"/>
                  </a:cubicBezTo>
                  <a:cubicBezTo>
                    <a:pt x="85" y="10"/>
                    <a:pt x="76" y="6"/>
                    <a:pt x="66" y="4"/>
                  </a:cubicBezTo>
                  <a:cubicBezTo>
                    <a:pt x="36" y="0"/>
                    <a:pt x="7" y="21"/>
                    <a:pt x="2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34831" name="矩形 51"/>
          <p:cNvSpPr>
            <a:spLocks noChangeArrowheads="1"/>
          </p:cNvSpPr>
          <p:nvPr/>
        </p:nvSpPr>
        <p:spPr bwMode="auto">
          <a:xfrm>
            <a:off x="839788" y="3895725"/>
            <a:ext cx="7488237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温馨提示：如果您对作品的修改有任何疑问，通过对话框与千库网沟通探讨，</a:t>
            </a:r>
            <a:r>
              <a:rPr lang="en-US" altLang="zh-CN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PPT</a:t>
            </a: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定制、美化、项目咨询、培训等需求</a:t>
            </a:r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067F6F26-6DE7-4802-9E9D-93044C99C0C7}"/>
              </a:ext>
            </a:extLst>
          </p:cNvPr>
          <p:cNvCxnSpPr/>
          <p:nvPr/>
        </p:nvCxnSpPr>
        <p:spPr>
          <a:xfrm>
            <a:off x="531813" y="3895725"/>
            <a:ext cx="8242300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cxnSp>
        <p:nvCxnSpPr>
          <p:cNvPr id="3" name="Straight Connector 26">
            <a:extLst>
              <a:ext uri="{FF2B5EF4-FFF2-40B4-BE49-F238E27FC236}">
                <a16:creationId xmlns:a16="http://schemas.microsoft.com/office/drawing/2014/main" xmlns="" id="{3AE1D516-18B8-4A99-9286-97FCDEA80278}"/>
              </a:ext>
            </a:extLst>
          </p:cNvPr>
          <p:cNvCxnSpPr>
            <a:stCxn id="6" idx="2"/>
          </p:cNvCxnSpPr>
          <p:nvPr/>
        </p:nvCxnSpPr>
        <p:spPr>
          <a:xfrm rot="10800000" flipV="1">
            <a:off x="1857375" y="2643188"/>
            <a:ext cx="571500" cy="0"/>
          </a:xfrm>
          <a:prstGeom prst="line">
            <a:avLst/>
          </a:prstGeom>
          <a:ln w="28575">
            <a:solidFill>
              <a:srgbClr val="546E7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9">
            <a:extLst>
              <a:ext uri="{FF2B5EF4-FFF2-40B4-BE49-F238E27FC236}">
                <a16:creationId xmlns:a16="http://schemas.microsoft.com/office/drawing/2014/main" xmlns="" id="{6EEEE145-6AB4-4EB0-B472-B2E943006B38}"/>
              </a:ext>
            </a:extLst>
          </p:cNvPr>
          <p:cNvCxnSpPr>
            <a:stCxn id="8" idx="6"/>
          </p:cNvCxnSpPr>
          <p:nvPr/>
        </p:nvCxnSpPr>
        <p:spPr>
          <a:xfrm>
            <a:off x="6319838" y="2643188"/>
            <a:ext cx="609600" cy="0"/>
          </a:xfrm>
          <a:prstGeom prst="line">
            <a:avLst/>
          </a:prstGeom>
          <a:ln w="28575">
            <a:solidFill>
              <a:srgbClr val="546E7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c 30">
            <a:extLst>
              <a:ext uri="{FF2B5EF4-FFF2-40B4-BE49-F238E27FC236}">
                <a16:creationId xmlns:a16="http://schemas.microsoft.com/office/drawing/2014/main" xmlns="" id="{4912FEB1-82D7-45C3-B31E-60A1F80F39A5}"/>
              </a:ext>
            </a:extLst>
          </p:cNvPr>
          <p:cNvSpPr/>
          <p:nvPr/>
        </p:nvSpPr>
        <p:spPr>
          <a:xfrm>
            <a:off x="1785938" y="1428750"/>
            <a:ext cx="1208087" cy="1208088"/>
          </a:xfrm>
          <a:prstGeom prst="arc">
            <a:avLst/>
          </a:prstGeom>
          <a:ln w="28575">
            <a:solidFill>
              <a:srgbClr val="5EC6D3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Oval 15">
            <a:extLst>
              <a:ext uri="{FF2B5EF4-FFF2-40B4-BE49-F238E27FC236}">
                <a16:creationId xmlns:a16="http://schemas.microsoft.com/office/drawing/2014/main" xmlns="" id="{33F82960-426A-4AD1-8BD1-71E76ED04A83}"/>
              </a:ext>
            </a:extLst>
          </p:cNvPr>
          <p:cNvSpPr/>
          <p:nvPr/>
        </p:nvSpPr>
        <p:spPr>
          <a:xfrm>
            <a:off x="2428875" y="2090738"/>
            <a:ext cx="1104900" cy="1104900"/>
          </a:xfrm>
          <a:prstGeom prst="ellipse">
            <a:avLst/>
          </a:prstGeom>
          <a:solidFill>
            <a:srgbClr val="5EC6D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7" name="Arc 31">
            <a:extLst>
              <a:ext uri="{FF2B5EF4-FFF2-40B4-BE49-F238E27FC236}">
                <a16:creationId xmlns:a16="http://schemas.microsoft.com/office/drawing/2014/main" xmlns="" id="{6DAE0FD3-6895-4CAB-AE56-8BC5C14C321F}"/>
              </a:ext>
            </a:extLst>
          </p:cNvPr>
          <p:cNvSpPr/>
          <p:nvPr/>
        </p:nvSpPr>
        <p:spPr>
          <a:xfrm flipH="1">
            <a:off x="5786438" y="1428750"/>
            <a:ext cx="1208087" cy="1208088"/>
          </a:xfrm>
          <a:prstGeom prst="arc">
            <a:avLst/>
          </a:prstGeom>
          <a:ln w="28575">
            <a:solidFill>
              <a:srgbClr val="F26D6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8" name="Oval 24">
            <a:extLst>
              <a:ext uri="{FF2B5EF4-FFF2-40B4-BE49-F238E27FC236}">
                <a16:creationId xmlns:a16="http://schemas.microsoft.com/office/drawing/2014/main" xmlns="" id="{15C4E94B-C55A-4544-99F5-76EA96483586}"/>
              </a:ext>
            </a:extLst>
          </p:cNvPr>
          <p:cNvSpPr/>
          <p:nvPr/>
        </p:nvSpPr>
        <p:spPr>
          <a:xfrm>
            <a:off x="5214938" y="2090738"/>
            <a:ext cx="1104900" cy="1104900"/>
          </a:xfrm>
          <a:prstGeom prst="ellipse">
            <a:avLst/>
          </a:prstGeom>
          <a:solidFill>
            <a:srgbClr val="F26D6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9" name="Arc 33">
            <a:extLst>
              <a:ext uri="{FF2B5EF4-FFF2-40B4-BE49-F238E27FC236}">
                <a16:creationId xmlns:a16="http://schemas.microsoft.com/office/drawing/2014/main" xmlns="" id="{3E92252E-3B22-4918-862A-66BFB54BBC16}"/>
              </a:ext>
            </a:extLst>
          </p:cNvPr>
          <p:cNvSpPr/>
          <p:nvPr/>
        </p:nvSpPr>
        <p:spPr>
          <a:xfrm flipV="1">
            <a:off x="2714625" y="2643188"/>
            <a:ext cx="1208088" cy="1208087"/>
          </a:xfrm>
          <a:prstGeom prst="arc">
            <a:avLst/>
          </a:prstGeom>
          <a:ln w="28575">
            <a:solidFill>
              <a:srgbClr val="546E7A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0" name="Oval 22">
            <a:extLst>
              <a:ext uri="{FF2B5EF4-FFF2-40B4-BE49-F238E27FC236}">
                <a16:creationId xmlns:a16="http://schemas.microsoft.com/office/drawing/2014/main" xmlns="" id="{A1CD5343-7E9E-475F-9D4C-3BAF0C6295D6}"/>
              </a:ext>
            </a:extLst>
          </p:cNvPr>
          <p:cNvSpPr/>
          <p:nvPr/>
        </p:nvSpPr>
        <p:spPr>
          <a:xfrm>
            <a:off x="3357563" y="2090738"/>
            <a:ext cx="1104900" cy="1104900"/>
          </a:xfrm>
          <a:prstGeom prst="ellipse">
            <a:avLst/>
          </a:prstGeom>
          <a:solidFill>
            <a:srgbClr val="546E7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1" name="Arc 32">
            <a:extLst>
              <a:ext uri="{FF2B5EF4-FFF2-40B4-BE49-F238E27FC236}">
                <a16:creationId xmlns:a16="http://schemas.microsoft.com/office/drawing/2014/main" xmlns="" id="{B6025EAA-8CC3-42B6-A99B-82C713671401}"/>
              </a:ext>
            </a:extLst>
          </p:cNvPr>
          <p:cNvSpPr/>
          <p:nvPr/>
        </p:nvSpPr>
        <p:spPr>
          <a:xfrm flipH="1" flipV="1">
            <a:off x="4857750" y="2643188"/>
            <a:ext cx="1208088" cy="1208087"/>
          </a:xfrm>
          <a:prstGeom prst="arc">
            <a:avLst/>
          </a:prstGeom>
          <a:ln w="28575">
            <a:solidFill>
              <a:srgbClr val="F8841D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2" name="Oval 23">
            <a:extLst>
              <a:ext uri="{FF2B5EF4-FFF2-40B4-BE49-F238E27FC236}">
                <a16:creationId xmlns:a16="http://schemas.microsoft.com/office/drawing/2014/main" xmlns="" id="{5B25B0F3-567C-4669-9A5B-292B2A2D79F8}"/>
              </a:ext>
            </a:extLst>
          </p:cNvPr>
          <p:cNvSpPr/>
          <p:nvPr/>
        </p:nvSpPr>
        <p:spPr>
          <a:xfrm>
            <a:off x="4286250" y="2090738"/>
            <a:ext cx="1104900" cy="1104900"/>
          </a:xfrm>
          <a:prstGeom prst="ellipse">
            <a:avLst/>
          </a:prstGeom>
          <a:solidFill>
            <a:srgbClr val="F8841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3" name="Freeform 65">
            <a:extLst>
              <a:ext uri="{FF2B5EF4-FFF2-40B4-BE49-F238E27FC236}">
                <a16:creationId xmlns:a16="http://schemas.microsoft.com/office/drawing/2014/main" xmlns="" id="{6CED95D3-34BA-492C-BF42-6EB3E85CA794}"/>
              </a:ext>
            </a:extLst>
          </p:cNvPr>
          <p:cNvSpPr>
            <a:spLocks noEditPoints="1"/>
          </p:cNvSpPr>
          <p:nvPr/>
        </p:nvSpPr>
        <p:spPr bwMode="auto">
          <a:xfrm>
            <a:off x="2741613" y="2465388"/>
            <a:ext cx="363537" cy="366712"/>
          </a:xfrm>
          <a:custGeom>
            <a:avLst/>
            <a:gdLst>
              <a:gd name="T0" fmla="*/ 102 w 150"/>
              <a:gd name="T1" fmla="*/ 22 h 151"/>
              <a:gd name="T2" fmla="*/ 22 w 150"/>
              <a:gd name="T3" fmla="*/ 22 h 151"/>
              <a:gd name="T4" fmla="*/ 22 w 150"/>
              <a:gd name="T5" fmla="*/ 101 h 151"/>
              <a:gd name="T6" fmla="*/ 93 w 150"/>
              <a:gd name="T7" fmla="*/ 108 h 151"/>
              <a:gd name="T8" fmla="*/ 97 w 150"/>
              <a:gd name="T9" fmla="*/ 114 h 151"/>
              <a:gd name="T10" fmla="*/ 128 w 150"/>
              <a:gd name="T11" fmla="*/ 146 h 151"/>
              <a:gd name="T12" fmla="*/ 145 w 150"/>
              <a:gd name="T13" fmla="*/ 146 h 151"/>
              <a:gd name="T14" fmla="*/ 145 w 150"/>
              <a:gd name="T15" fmla="*/ 129 h 151"/>
              <a:gd name="T16" fmla="*/ 114 w 150"/>
              <a:gd name="T17" fmla="*/ 97 h 151"/>
              <a:gd name="T18" fmla="*/ 108 w 150"/>
              <a:gd name="T19" fmla="*/ 94 h 151"/>
              <a:gd name="T20" fmla="*/ 102 w 150"/>
              <a:gd name="T21" fmla="*/ 22 h 151"/>
              <a:gd name="T22" fmla="*/ 91 w 150"/>
              <a:gd name="T23" fmla="*/ 92 h 151"/>
              <a:gd name="T24" fmla="*/ 32 w 150"/>
              <a:gd name="T25" fmla="*/ 91 h 151"/>
              <a:gd name="T26" fmla="*/ 32 w 150"/>
              <a:gd name="T27" fmla="*/ 32 h 151"/>
              <a:gd name="T28" fmla="*/ 91 w 150"/>
              <a:gd name="T29" fmla="*/ 32 h 151"/>
              <a:gd name="T30" fmla="*/ 91 w 150"/>
              <a:gd name="T31" fmla="*/ 9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151">
                <a:moveTo>
                  <a:pt x="102" y="22"/>
                </a:moveTo>
                <a:cubicBezTo>
                  <a:pt x="80" y="0"/>
                  <a:pt x="44" y="0"/>
                  <a:pt x="22" y="22"/>
                </a:cubicBezTo>
                <a:cubicBezTo>
                  <a:pt x="0" y="44"/>
                  <a:pt x="0" y="79"/>
                  <a:pt x="22" y="101"/>
                </a:cubicBezTo>
                <a:cubicBezTo>
                  <a:pt x="41" y="121"/>
                  <a:pt x="71" y="123"/>
                  <a:pt x="93" y="108"/>
                </a:cubicBezTo>
                <a:cubicBezTo>
                  <a:pt x="94" y="110"/>
                  <a:pt x="95" y="112"/>
                  <a:pt x="97" y="114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133" y="151"/>
                  <a:pt x="141" y="151"/>
                  <a:pt x="145" y="146"/>
                </a:cubicBezTo>
                <a:cubicBezTo>
                  <a:pt x="150" y="142"/>
                  <a:pt x="150" y="134"/>
                  <a:pt x="145" y="129"/>
                </a:cubicBezTo>
                <a:cubicBezTo>
                  <a:pt x="114" y="97"/>
                  <a:pt x="114" y="97"/>
                  <a:pt x="114" y="97"/>
                </a:cubicBezTo>
                <a:cubicBezTo>
                  <a:pt x="112" y="96"/>
                  <a:pt x="110" y="94"/>
                  <a:pt x="108" y="94"/>
                </a:cubicBezTo>
                <a:cubicBezTo>
                  <a:pt x="123" y="72"/>
                  <a:pt x="121" y="42"/>
                  <a:pt x="102" y="22"/>
                </a:cubicBezTo>
                <a:close/>
                <a:moveTo>
                  <a:pt x="91" y="92"/>
                </a:moveTo>
                <a:cubicBezTo>
                  <a:pt x="75" y="108"/>
                  <a:pt x="48" y="108"/>
                  <a:pt x="32" y="91"/>
                </a:cubicBezTo>
                <a:cubicBezTo>
                  <a:pt x="15" y="75"/>
                  <a:pt x="16" y="48"/>
                  <a:pt x="32" y="32"/>
                </a:cubicBezTo>
                <a:cubicBezTo>
                  <a:pt x="48" y="16"/>
                  <a:pt x="75" y="16"/>
                  <a:pt x="91" y="32"/>
                </a:cubicBezTo>
                <a:cubicBezTo>
                  <a:pt x="108" y="49"/>
                  <a:pt x="108" y="75"/>
                  <a:pt x="91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918A5254-6E8B-4717-9618-827BE9A156FC}"/>
              </a:ext>
            </a:extLst>
          </p:cNvPr>
          <p:cNvGrpSpPr/>
          <p:nvPr/>
        </p:nvGrpSpPr>
        <p:grpSpPr>
          <a:xfrm>
            <a:off x="3706026" y="2462970"/>
            <a:ext cx="367378" cy="371459"/>
            <a:chOff x="9349366" y="2935970"/>
            <a:chExt cx="857717" cy="867247"/>
          </a:xfrm>
          <a:solidFill>
            <a:schemeClr val="bg1"/>
          </a:solidFill>
        </p:grpSpPr>
        <p:sp>
          <p:nvSpPr>
            <p:cNvPr id="15" name="Freeform 45">
              <a:extLst>
                <a:ext uri="{FF2B5EF4-FFF2-40B4-BE49-F238E27FC236}">
                  <a16:creationId xmlns:a16="http://schemas.microsoft.com/office/drawing/2014/main" xmlns="" id="{B5503A81-FC39-485C-AEF3-2E356E32B4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9366" y="2935970"/>
              <a:ext cx="857717" cy="867247"/>
            </a:xfrm>
            <a:custGeom>
              <a:avLst/>
              <a:gdLst>
                <a:gd name="T0" fmla="*/ 76 w 152"/>
                <a:gd name="T1" fmla="*/ 0 h 153"/>
                <a:gd name="T2" fmla="*/ 0 w 152"/>
                <a:gd name="T3" fmla="*/ 77 h 153"/>
                <a:gd name="T4" fmla="*/ 76 w 152"/>
                <a:gd name="T5" fmla="*/ 153 h 153"/>
                <a:gd name="T6" fmla="*/ 152 w 152"/>
                <a:gd name="T7" fmla="*/ 77 h 153"/>
                <a:gd name="T8" fmla="*/ 76 w 152"/>
                <a:gd name="T9" fmla="*/ 0 h 153"/>
                <a:gd name="T10" fmla="*/ 76 w 152"/>
                <a:gd name="T11" fmla="*/ 137 h 153"/>
                <a:gd name="T12" fmla="*/ 16 w 152"/>
                <a:gd name="T13" fmla="*/ 77 h 153"/>
                <a:gd name="T14" fmla="*/ 76 w 152"/>
                <a:gd name="T15" fmla="*/ 16 h 153"/>
                <a:gd name="T16" fmla="*/ 136 w 152"/>
                <a:gd name="T17" fmla="*/ 77 h 153"/>
                <a:gd name="T18" fmla="*/ 76 w 152"/>
                <a:gd name="T19" fmla="*/ 13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3">
                  <a:moveTo>
                    <a:pt x="76" y="0"/>
                  </a:moveTo>
                  <a:cubicBezTo>
                    <a:pt x="34" y="0"/>
                    <a:pt x="0" y="34"/>
                    <a:pt x="0" y="77"/>
                  </a:cubicBezTo>
                  <a:cubicBezTo>
                    <a:pt x="0" y="119"/>
                    <a:pt x="34" y="153"/>
                    <a:pt x="76" y="153"/>
                  </a:cubicBezTo>
                  <a:cubicBezTo>
                    <a:pt x="118" y="153"/>
                    <a:pt x="152" y="119"/>
                    <a:pt x="152" y="77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7"/>
                  </a:moveTo>
                  <a:cubicBezTo>
                    <a:pt x="43" y="137"/>
                    <a:pt x="16" y="110"/>
                    <a:pt x="16" y="77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7"/>
                  </a:cubicBezTo>
                  <a:cubicBezTo>
                    <a:pt x="136" y="110"/>
                    <a:pt x="109" y="137"/>
                    <a:pt x="76" y="13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E0FCF2B1-3F00-4D66-962F-85AB0277F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366" y="3326707"/>
              <a:ext cx="140570" cy="312114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5 h 55"/>
                <a:gd name="T6" fmla="*/ 0 w 25"/>
                <a:gd name="T7" fmla="*/ 51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1 h 55"/>
                <a:gd name="T14" fmla="*/ 25 w 25"/>
                <a:gd name="T15" fmla="*/ 5 h 55"/>
                <a:gd name="T16" fmla="*/ 21 w 2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7" name="Oval 47">
              <a:extLst>
                <a:ext uri="{FF2B5EF4-FFF2-40B4-BE49-F238E27FC236}">
                  <a16:creationId xmlns:a16="http://schemas.microsoft.com/office/drawing/2014/main" xmlns="" id="{783EF64B-50F1-4C9B-8B0D-ECE4423EE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99601" y="3100365"/>
              <a:ext cx="157248" cy="152483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522C77C-3AD9-453F-AA7D-A97FC38336BB}"/>
              </a:ext>
            </a:extLst>
          </p:cNvPr>
          <p:cNvGrpSpPr/>
          <p:nvPr/>
        </p:nvGrpSpPr>
        <p:grpSpPr>
          <a:xfrm>
            <a:off x="4572001" y="2426231"/>
            <a:ext cx="446975" cy="444935"/>
            <a:chOff x="1901528" y="2850198"/>
            <a:chExt cx="1043555" cy="1038790"/>
          </a:xfrm>
          <a:solidFill>
            <a:schemeClr val="bg1"/>
          </a:solidFill>
        </p:grpSpPr>
        <p:sp>
          <p:nvSpPr>
            <p:cNvPr id="19" name="Freeform 55">
              <a:extLst>
                <a:ext uri="{FF2B5EF4-FFF2-40B4-BE49-F238E27FC236}">
                  <a16:creationId xmlns:a16="http://schemas.microsoft.com/office/drawing/2014/main" xmlns="" id="{9A55AC3B-6B56-4590-BA3D-77C575323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1528" y="2850198"/>
              <a:ext cx="614697" cy="624227"/>
            </a:xfrm>
            <a:custGeom>
              <a:avLst/>
              <a:gdLst>
                <a:gd name="T0" fmla="*/ 12 w 109"/>
                <a:gd name="T1" fmla="*/ 67 h 110"/>
                <a:gd name="T2" fmla="*/ 16 w 109"/>
                <a:gd name="T3" fmla="*/ 76 h 110"/>
                <a:gd name="T4" fmla="*/ 11 w 109"/>
                <a:gd name="T5" fmla="*/ 82 h 110"/>
                <a:gd name="T6" fmla="*/ 11 w 109"/>
                <a:gd name="T7" fmla="*/ 89 h 110"/>
                <a:gd name="T8" fmla="*/ 20 w 109"/>
                <a:gd name="T9" fmla="*/ 98 h 110"/>
                <a:gd name="T10" fmla="*/ 26 w 109"/>
                <a:gd name="T11" fmla="*/ 98 h 110"/>
                <a:gd name="T12" fmla="*/ 32 w 109"/>
                <a:gd name="T13" fmla="*/ 93 h 110"/>
                <a:gd name="T14" fmla="*/ 42 w 109"/>
                <a:gd name="T15" fmla="*/ 97 h 110"/>
                <a:gd name="T16" fmla="*/ 43 w 109"/>
                <a:gd name="T17" fmla="*/ 105 h 110"/>
                <a:gd name="T18" fmla="*/ 48 w 109"/>
                <a:gd name="T19" fmla="*/ 110 h 110"/>
                <a:gd name="T20" fmla="*/ 60 w 109"/>
                <a:gd name="T21" fmla="*/ 110 h 110"/>
                <a:gd name="T22" fmla="*/ 65 w 109"/>
                <a:gd name="T23" fmla="*/ 105 h 110"/>
                <a:gd name="T24" fmla="*/ 66 w 109"/>
                <a:gd name="T25" fmla="*/ 98 h 110"/>
                <a:gd name="T26" fmla="*/ 77 w 109"/>
                <a:gd name="T27" fmla="*/ 93 h 110"/>
                <a:gd name="T28" fmla="*/ 83 w 109"/>
                <a:gd name="T29" fmla="*/ 98 h 110"/>
                <a:gd name="T30" fmla="*/ 89 w 109"/>
                <a:gd name="T31" fmla="*/ 98 h 110"/>
                <a:gd name="T32" fmla="*/ 98 w 109"/>
                <a:gd name="T33" fmla="*/ 89 h 110"/>
                <a:gd name="T34" fmla="*/ 98 w 109"/>
                <a:gd name="T35" fmla="*/ 83 h 110"/>
                <a:gd name="T36" fmla="*/ 93 w 109"/>
                <a:gd name="T37" fmla="*/ 77 h 110"/>
                <a:gd name="T38" fmla="*/ 98 w 109"/>
                <a:gd name="T39" fmla="*/ 66 h 110"/>
                <a:gd name="T40" fmla="*/ 105 w 109"/>
                <a:gd name="T41" fmla="*/ 65 h 110"/>
                <a:gd name="T42" fmla="*/ 109 w 109"/>
                <a:gd name="T43" fmla="*/ 60 h 110"/>
                <a:gd name="T44" fmla="*/ 109 w 109"/>
                <a:gd name="T45" fmla="*/ 49 h 110"/>
                <a:gd name="T46" fmla="*/ 105 w 109"/>
                <a:gd name="T47" fmla="*/ 44 h 110"/>
                <a:gd name="T48" fmla="*/ 98 w 109"/>
                <a:gd name="T49" fmla="*/ 43 h 110"/>
                <a:gd name="T50" fmla="*/ 94 w 109"/>
                <a:gd name="T51" fmla="*/ 32 h 110"/>
                <a:gd name="T52" fmla="*/ 98 w 109"/>
                <a:gd name="T53" fmla="*/ 27 h 110"/>
                <a:gd name="T54" fmla="*/ 98 w 109"/>
                <a:gd name="T55" fmla="*/ 20 h 110"/>
                <a:gd name="T56" fmla="*/ 89 w 109"/>
                <a:gd name="T57" fmla="*/ 12 h 110"/>
                <a:gd name="T58" fmla="*/ 83 w 109"/>
                <a:gd name="T59" fmla="*/ 12 h 110"/>
                <a:gd name="T60" fmla="*/ 77 w 109"/>
                <a:gd name="T61" fmla="*/ 16 h 110"/>
                <a:gd name="T62" fmla="*/ 66 w 109"/>
                <a:gd name="T63" fmla="*/ 11 h 110"/>
                <a:gd name="T64" fmla="*/ 66 w 109"/>
                <a:gd name="T65" fmla="*/ 4 h 110"/>
                <a:gd name="T66" fmla="*/ 61 w 109"/>
                <a:gd name="T67" fmla="*/ 0 h 110"/>
                <a:gd name="T68" fmla="*/ 49 w 109"/>
                <a:gd name="T69" fmla="*/ 0 h 110"/>
                <a:gd name="T70" fmla="*/ 44 w 109"/>
                <a:gd name="T71" fmla="*/ 4 h 110"/>
                <a:gd name="T72" fmla="*/ 43 w 109"/>
                <a:gd name="T73" fmla="*/ 11 h 110"/>
                <a:gd name="T74" fmla="*/ 32 w 109"/>
                <a:gd name="T75" fmla="*/ 16 h 110"/>
                <a:gd name="T76" fmla="*/ 26 w 109"/>
                <a:gd name="T77" fmla="*/ 12 h 110"/>
                <a:gd name="T78" fmla="*/ 20 w 109"/>
                <a:gd name="T79" fmla="*/ 12 h 110"/>
                <a:gd name="T80" fmla="*/ 11 w 109"/>
                <a:gd name="T81" fmla="*/ 20 h 110"/>
                <a:gd name="T82" fmla="*/ 11 w 109"/>
                <a:gd name="T83" fmla="*/ 27 h 110"/>
                <a:gd name="T84" fmla="*/ 16 w 109"/>
                <a:gd name="T85" fmla="*/ 33 h 110"/>
                <a:gd name="T86" fmla="*/ 11 w 109"/>
                <a:gd name="T87" fmla="*/ 43 h 110"/>
                <a:gd name="T88" fmla="*/ 4 w 109"/>
                <a:gd name="T89" fmla="*/ 44 h 110"/>
                <a:gd name="T90" fmla="*/ 0 w 109"/>
                <a:gd name="T91" fmla="*/ 49 h 110"/>
                <a:gd name="T92" fmla="*/ 0 w 109"/>
                <a:gd name="T93" fmla="*/ 61 h 110"/>
                <a:gd name="T94" fmla="*/ 4 w 109"/>
                <a:gd name="T95" fmla="*/ 66 h 110"/>
                <a:gd name="T96" fmla="*/ 12 w 109"/>
                <a:gd name="T97" fmla="*/ 67 h 110"/>
                <a:gd name="T98" fmla="*/ 55 w 109"/>
                <a:gd name="T99" fmla="*/ 35 h 110"/>
                <a:gd name="T100" fmla="*/ 74 w 109"/>
                <a:gd name="T101" fmla="*/ 54 h 110"/>
                <a:gd name="T102" fmla="*/ 55 w 109"/>
                <a:gd name="T103" fmla="*/ 74 h 110"/>
                <a:gd name="T104" fmla="*/ 35 w 109"/>
                <a:gd name="T105" fmla="*/ 54 h 110"/>
                <a:gd name="T106" fmla="*/ 55 w 109"/>
                <a:gd name="T107" fmla="*/ 3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110">
                  <a:moveTo>
                    <a:pt x="12" y="67"/>
                  </a:moveTo>
                  <a:cubicBezTo>
                    <a:pt x="13" y="70"/>
                    <a:pt x="14" y="73"/>
                    <a:pt x="16" y="76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4"/>
                    <a:pt x="10" y="87"/>
                    <a:pt x="11" y="89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2" y="99"/>
                    <a:pt x="24" y="99"/>
                    <a:pt x="26" y="98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6" y="95"/>
                    <a:pt x="39" y="96"/>
                    <a:pt x="42" y="97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4" y="108"/>
                    <a:pt x="46" y="110"/>
                    <a:pt x="48" y="110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3" y="110"/>
                    <a:pt x="65" y="108"/>
                    <a:pt x="65" y="105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0" y="97"/>
                    <a:pt x="73" y="95"/>
                    <a:pt x="77" y="93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5" y="100"/>
                    <a:pt x="87" y="99"/>
                    <a:pt x="89" y="9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87"/>
                    <a:pt x="100" y="85"/>
                    <a:pt x="98" y="83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5" y="73"/>
                    <a:pt x="97" y="70"/>
                    <a:pt x="98" y="66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7" y="65"/>
                    <a:pt x="109" y="63"/>
                    <a:pt x="109" y="60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6"/>
                    <a:pt x="107" y="44"/>
                    <a:pt x="105" y="44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7" y="39"/>
                    <a:pt x="95" y="36"/>
                    <a:pt x="94" y="32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5"/>
                    <a:pt x="99" y="22"/>
                    <a:pt x="98" y="20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7" y="10"/>
                    <a:pt x="85" y="10"/>
                    <a:pt x="83" y="12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4" y="14"/>
                    <a:pt x="70" y="12"/>
                    <a:pt x="66" y="11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6" y="0"/>
                    <a:pt x="44" y="2"/>
                    <a:pt x="44" y="4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39" y="12"/>
                    <a:pt x="35" y="14"/>
                    <a:pt x="32" y="1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0"/>
                    <a:pt x="22" y="10"/>
                    <a:pt x="20" y="1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2"/>
                    <a:pt x="9" y="25"/>
                    <a:pt x="11" y="27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6"/>
                    <a:pt x="12" y="40"/>
                    <a:pt x="11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7"/>
                    <a:pt x="0" y="4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6"/>
                    <a:pt x="4" y="66"/>
                  </a:cubicBezTo>
                  <a:lnTo>
                    <a:pt x="12" y="67"/>
                  </a:lnTo>
                  <a:close/>
                  <a:moveTo>
                    <a:pt x="55" y="35"/>
                  </a:moveTo>
                  <a:cubicBezTo>
                    <a:pt x="66" y="35"/>
                    <a:pt x="74" y="44"/>
                    <a:pt x="74" y="54"/>
                  </a:cubicBezTo>
                  <a:cubicBezTo>
                    <a:pt x="74" y="65"/>
                    <a:pt x="66" y="74"/>
                    <a:pt x="55" y="74"/>
                  </a:cubicBezTo>
                  <a:cubicBezTo>
                    <a:pt x="44" y="74"/>
                    <a:pt x="35" y="65"/>
                    <a:pt x="35" y="54"/>
                  </a:cubicBezTo>
                  <a:cubicBezTo>
                    <a:pt x="35" y="44"/>
                    <a:pt x="44" y="35"/>
                    <a:pt x="55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0" name="Freeform 56">
              <a:extLst>
                <a:ext uri="{FF2B5EF4-FFF2-40B4-BE49-F238E27FC236}">
                  <a16:creationId xmlns:a16="http://schemas.microsoft.com/office/drawing/2014/main" xmlns="" id="{96650124-EF6D-4A86-A5DB-CB2A78E8D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0453" y="3169459"/>
              <a:ext cx="514630" cy="514630"/>
            </a:xfrm>
            <a:custGeom>
              <a:avLst/>
              <a:gdLst>
                <a:gd name="T0" fmla="*/ 78 w 91"/>
                <a:gd name="T1" fmla="*/ 14 h 91"/>
                <a:gd name="T2" fmla="*/ 72 w 91"/>
                <a:gd name="T3" fmla="*/ 8 h 91"/>
                <a:gd name="T4" fmla="*/ 65 w 91"/>
                <a:gd name="T5" fmla="*/ 9 h 91"/>
                <a:gd name="T6" fmla="*/ 62 w 91"/>
                <a:gd name="T7" fmla="*/ 12 h 91"/>
                <a:gd name="T8" fmla="*/ 52 w 91"/>
                <a:gd name="T9" fmla="*/ 9 h 91"/>
                <a:gd name="T10" fmla="*/ 51 w 91"/>
                <a:gd name="T11" fmla="*/ 4 h 91"/>
                <a:gd name="T12" fmla="*/ 46 w 91"/>
                <a:gd name="T13" fmla="*/ 0 h 91"/>
                <a:gd name="T14" fmla="*/ 38 w 91"/>
                <a:gd name="T15" fmla="*/ 1 h 91"/>
                <a:gd name="T16" fmla="*/ 33 w 91"/>
                <a:gd name="T17" fmla="*/ 6 h 91"/>
                <a:gd name="T18" fmla="*/ 33 w 91"/>
                <a:gd name="T19" fmla="*/ 10 h 91"/>
                <a:gd name="T20" fmla="*/ 24 w 91"/>
                <a:gd name="T21" fmla="*/ 15 h 91"/>
                <a:gd name="T22" fmla="*/ 20 w 91"/>
                <a:gd name="T23" fmla="*/ 12 h 91"/>
                <a:gd name="T24" fmla="*/ 14 w 91"/>
                <a:gd name="T25" fmla="*/ 13 h 91"/>
                <a:gd name="T26" fmla="*/ 9 w 91"/>
                <a:gd name="T27" fmla="*/ 20 h 91"/>
                <a:gd name="T28" fmla="*/ 9 w 91"/>
                <a:gd name="T29" fmla="*/ 26 h 91"/>
                <a:gd name="T30" fmla="*/ 12 w 91"/>
                <a:gd name="T31" fmla="*/ 30 h 91"/>
                <a:gd name="T32" fmla="*/ 10 w 91"/>
                <a:gd name="T33" fmla="*/ 39 h 91"/>
                <a:gd name="T34" fmla="*/ 4 w 91"/>
                <a:gd name="T35" fmla="*/ 40 h 91"/>
                <a:gd name="T36" fmla="*/ 0 w 91"/>
                <a:gd name="T37" fmla="*/ 45 h 91"/>
                <a:gd name="T38" fmla="*/ 1 w 91"/>
                <a:gd name="T39" fmla="*/ 53 h 91"/>
                <a:gd name="T40" fmla="*/ 6 w 91"/>
                <a:gd name="T41" fmla="*/ 58 h 91"/>
                <a:gd name="T42" fmla="*/ 12 w 91"/>
                <a:gd name="T43" fmla="*/ 58 h 91"/>
                <a:gd name="T44" fmla="*/ 16 w 91"/>
                <a:gd name="T45" fmla="*/ 66 h 91"/>
                <a:gd name="T46" fmla="*/ 12 w 91"/>
                <a:gd name="T47" fmla="*/ 70 h 91"/>
                <a:gd name="T48" fmla="*/ 13 w 91"/>
                <a:gd name="T49" fmla="*/ 77 h 91"/>
                <a:gd name="T50" fmla="*/ 20 w 91"/>
                <a:gd name="T51" fmla="*/ 82 h 91"/>
                <a:gd name="T52" fmla="*/ 26 w 91"/>
                <a:gd name="T53" fmla="*/ 82 h 91"/>
                <a:gd name="T54" fmla="*/ 30 w 91"/>
                <a:gd name="T55" fmla="*/ 78 h 91"/>
                <a:gd name="T56" fmla="*/ 39 w 91"/>
                <a:gd name="T57" fmla="*/ 81 h 91"/>
                <a:gd name="T58" fmla="*/ 40 w 91"/>
                <a:gd name="T59" fmla="*/ 86 h 91"/>
                <a:gd name="T60" fmla="*/ 45 w 91"/>
                <a:gd name="T61" fmla="*/ 90 h 91"/>
                <a:gd name="T62" fmla="*/ 53 w 91"/>
                <a:gd name="T63" fmla="*/ 90 h 91"/>
                <a:gd name="T64" fmla="*/ 58 w 91"/>
                <a:gd name="T65" fmla="*/ 85 h 91"/>
                <a:gd name="T66" fmla="*/ 58 w 91"/>
                <a:gd name="T67" fmla="*/ 79 h 91"/>
                <a:gd name="T68" fmla="*/ 66 w 91"/>
                <a:gd name="T69" fmla="*/ 75 h 91"/>
                <a:gd name="T70" fmla="*/ 71 w 91"/>
                <a:gd name="T71" fmla="*/ 78 h 91"/>
                <a:gd name="T72" fmla="*/ 77 w 91"/>
                <a:gd name="T73" fmla="*/ 77 h 91"/>
                <a:gd name="T74" fmla="*/ 83 w 91"/>
                <a:gd name="T75" fmla="*/ 71 h 91"/>
                <a:gd name="T76" fmla="*/ 82 w 91"/>
                <a:gd name="T77" fmla="*/ 64 h 91"/>
                <a:gd name="T78" fmla="*/ 79 w 91"/>
                <a:gd name="T79" fmla="*/ 61 h 91"/>
                <a:gd name="T80" fmla="*/ 82 w 91"/>
                <a:gd name="T81" fmla="*/ 52 h 91"/>
                <a:gd name="T82" fmla="*/ 87 w 91"/>
                <a:gd name="T83" fmla="*/ 51 h 91"/>
                <a:gd name="T84" fmla="*/ 91 w 91"/>
                <a:gd name="T85" fmla="*/ 45 h 91"/>
                <a:gd name="T86" fmla="*/ 90 w 91"/>
                <a:gd name="T87" fmla="*/ 37 h 91"/>
                <a:gd name="T88" fmla="*/ 85 w 91"/>
                <a:gd name="T89" fmla="*/ 33 h 91"/>
                <a:gd name="T90" fmla="*/ 80 w 91"/>
                <a:gd name="T91" fmla="*/ 33 h 91"/>
                <a:gd name="T92" fmla="*/ 76 w 91"/>
                <a:gd name="T93" fmla="*/ 24 h 91"/>
                <a:gd name="T94" fmla="*/ 79 w 91"/>
                <a:gd name="T95" fmla="*/ 20 h 91"/>
                <a:gd name="T96" fmla="*/ 78 w 91"/>
                <a:gd name="T97" fmla="*/ 14 h 91"/>
                <a:gd name="T98" fmla="*/ 47 w 91"/>
                <a:gd name="T99" fmla="*/ 61 h 91"/>
                <a:gd name="T100" fmla="*/ 30 w 91"/>
                <a:gd name="T101" fmla="*/ 46 h 91"/>
                <a:gd name="T102" fmla="*/ 44 w 91"/>
                <a:gd name="T103" fmla="*/ 29 h 91"/>
                <a:gd name="T104" fmla="*/ 62 w 91"/>
                <a:gd name="T105" fmla="*/ 44 h 91"/>
                <a:gd name="T106" fmla="*/ 47 w 91"/>
                <a:gd name="T107" fmla="*/ 6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" h="91">
                  <a:moveTo>
                    <a:pt x="78" y="14"/>
                  </a:moveTo>
                  <a:cubicBezTo>
                    <a:pt x="72" y="8"/>
                    <a:pt x="72" y="8"/>
                    <a:pt x="72" y="8"/>
                  </a:cubicBezTo>
                  <a:cubicBezTo>
                    <a:pt x="70" y="7"/>
                    <a:pt x="67" y="7"/>
                    <a:pt x="65" y="9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59" y="10"/>
                    <a:pt x="56" y="9"/>
                    <a:pt x="52" y="9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6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5" y="1"/>
                    <a:pt x="33" y="3"/>
                    <a:pt x="33" y="6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0" y="12"/>
                    <a:pt x="27" y="13"/>
                    <a:pt x="24" y="15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1"/>
                    <a:pt x="15" y="11"/>
                    <a:pt x="14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7" y="21"/>
                    <a:pt x="7" y="24"/>
                    <a:pt x="9" y="26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33"/>
                    <a:pt x="10" y="36"/>
                    <a:pt x="10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2" y="40"/>
                    <a:pt x="0" y="43"/>
                    <a:pt x="0" y="4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6"/>
                    <a:pt x="3" y="58"/>
                    <a:pt x="6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61"/>
                    <a:pt x="14" y="63"/>
                    <a:pt x="16" y="66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1" y="72"/>
                    <a:pt x="11" y="75"/>
                    <a:pt x="13" y="77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1" y="84"/>
                    <a:pt x="24" y="84"/>
                    <a:pt x="26" y="8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3" y="79"/>
                    <a:pt x="36" y="80"/>
                    <a:pt x="39" y="8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9"/>
                    <a:pt x="43" y="91"/>
                    <a:pt x="45" y="90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6" y="89"/>
                    <a:pt x="58" y="87"/>
                    <a:pt x="58" y="85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1" y="78"/>
                    <a:pt x="64" y="77"/>
                    <a:pt x="66" y="75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80"/>
                    <a:pt x="76" y="79"/>
                    <a:pt x="77" y="77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4" y="66"/>
                    <a:pt x="82" y="64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58"/>
                    <a:pt x="81" y="55"/>
                    <a:pt x="82" y="5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9" y="50"/>
                    <a:pt x="91" y="48"/>
                    <a:pt x="91" y="45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5"/>
                    <a:pt x="88" y="33"/>
                    <a:pt x="85" y="33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9" y="30"/>
                    <a:pt x="78" y="27"/>
                    <a:pt x="76" y="24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8"/>
                    <a:pt x="80" y="15"/>
                    <a:pt x="78" y="14"/>
                  </a:cubicBezTo>
                  <a:close/>
                  <a:moveTo>
                    <a:pt x="47" y="61"/>
                  </a:moveTo>
                  <a:cubicBezTo>
                    <a:pt x="38" y="62"/>
                    <a:pt x="30" y="55"/>
                    <a:pt x="30" y="46"/>
                  </a:cubicBezTo>
                  <a:cubicBezTo>
                    <a:pt x="29" y="37"/>
                    <a:pt x="36" y="30"/>
                    <a:pt x="44" y="29"/>
                  </a:cubicBezTo>
                  <a:cubicBezTo>
                    <a:pt x="53" y="28"/>
                    <a:pt x="61" y="35"/>
                    <a:pt x="62" y="44"/>
                  </a:cubicBezTo>
                  <a:cubicBezTo>
                    <a:pt x="62" y="52"/>
                    <a:pt x="56" y="60"/>
                    <a:pt x="47" y="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xmlns="" id="{4EAA822A-EC00-4C7C-8D4A-2CBF4197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4044" y="3474425"/>
              <a:ext cx="412180" cy="414563"/>
            </a:xfrm>
            <a:custGeom>
              <a:avLst/>
              <a:gdLst>
                <a:gd name="T0" fmla="*/ 4 w 73"/>
                <a:gd name="T1" fmla="*/ 29 h 73"/>
                <a:gd name="T2" fmla="*/ 0 w 73"/>
                <a:gd name="T3" fmla="*/ 34 h 73"/>
                <a:gd name="T4" fmla="*/ 0 w 73"/>
                <a:gd name="T5" fmla="*/ 39 h 73"/>
                <a:gd name="T6" fmla="*/ 4 w 73"/>
                <a:gd name="T7" fmla="*/ 44 h 73"/>
                <a:gd name="T8" fmla="*/ 8 w 73"/>
                <a:gd name="T9" fmla="*/ 44 h 73"/>
                <a:gd name="T10" fmla="*/ 10 w 73"/>
                <a:gd name="T11" fmla="*/ 51 h 73"/>
                <a:gd name="T12" fmla="*/ 8 w 73"/>
                <a:gd name="T13" fmla="*/ 53 h 73"/>
                <a:gd name="T14" fmla="*/ 8 w 73"/>
                <a:gd name="T15" fmla="*/ 60 h 73"/>
                <a:gd name="T16" fmla="*/ 12 w 73"/>
                <a:gd name="T17" fmla="*/ 64 h 73"/>
                <a:gd name="T18" fmla="*/ 18 w 73"/>
                <a:gd name="T19" fmla="*/ 64 h 73"/>
                <a:gd name="T20" fmla="*/ 21 w 73"/>
                <a:gd name="T21" fmla="*/ 62 h 73"/>
                <a:gd name="T22" fmla="*/ 28 w 73"/>
                <a:gd name="T23" fmla="*/ 65 h 73"/>
                <a:gd name="T24" fmla="*/ 28 w 73"/>
                <a:gd name="T25" fmla="*/ 69 h 73"/>
                <a:gd name="T26" fmla="*/ 33 w 73"/>
                <a:gd name="T27" fmla="*/ 73 h 73"/>
                <a:gd name="T28" fmla="*/ 38 w 73"/>
                <a:gd name="T29" fmla="*/ 73 h 73"/>
                <a:gd name="T30" fmla="*/ 43 w 73"/>
                <a:gd name="T31" fmla="*/ 69 h 73"/>
                <a:gd name="T32" fmla="*/ 44 w 73"/>
                <a:gd name="T33" fmla="*/ 65 h 73"/>
                <a:gd name="T34" fmla="*/ 51 w 73"/>
                <a:gd name="T35" fmla="*/ 62 h 73"/>
                <a:gd name="T36" fmla="*/ 54 w 73"/>
                <a:gd name="T37" fmla="*/ 65 h 73"/>
                <a:gd name="T38" fmla="*/ 60 w 73"/>
                <a:gd name="T39" fmla="*/ 64 h 73"/>
                <a:gd name="T40" fmla="*/ 64 w 73"/>
                <a:gd name="T41" fmla="*/ 61 h 73"/>
                <a:gd name="T42" fmla="*/ 64 w 73"/>
                <a:gd name="T43" fmla="*/ 54 h 73"/>
                <a:gd name="T44" fmla="*/ 62 w 73"/>
                <a:gd name="T45" fmla="*/ 51 h 73"/>
                <a:gd name="T46" fmla="*/ 65 w 73"/>
                <a:gd name="T47" fmla="*/ 44 h 73"/>
                <a:gd name="T48" fmla="*/ 68 w 73"/>
                <a:gd name="T49" fmla="*/ 44 h 73"/>
                <a:gd name="T50" fmla="*/ 73 w 73"/>
                <a:gd name="T51" fmla="*/ 39 h 73"/>
                <a:gd name="T52" fmla="*/ 73 w 73"/>
                <a:gd name="T53" fmla="*/ 34 h 73"/>
                <a:gd name="T54" fmla="*/ 69 w 73"/>
                <a:gd name="T55" fmla="*/ 29 h 73"/>
                <a:gd name="T56" fmla="*/ 65 w 73"/>
                <a:gd name="T57" fmla="*/ 29 h 73"/>
                <a:gd name="T58" fmla="*/ 63 w 73"/>
                <a:gd name="T59" fmla="*/ 22 h 73"/>
                <a:gd name="T60" fmla="*/ 65 w 73"/>
                <a:gd name="T61" fmla="*/ 19 h 73"/>
                <a:gd name="T62" fmla="*/ 64 w 73"/>
                <a:gd name="T63" fmla="*/ 13 h 73"/>
                <a:gd name="T64" fmla="*/ 61 w 73"/>
                <a:gd name="T65" fmla="*/ 9 h 73"/>
                <a:gd name="T66" fmla="*/ 54 w 73"/>
                <a:gd name="T67" fmla="*/ 9 h 73"/>
                <a:gd name="T68" fmla="*/ 52 w 73"/>
                <a:gd name="T69" fmla="*/ 11 h 73"/>
                <a:gd name="T70" fmla="*/ 45 w 73"/>
                <a:gd name="T71" fmla="*/ 8 h 73"/>
                <a:gd name="T72" fmla="*/ 44 w 73"/>
                <a:gd name="T73" fmla="*/ 4 h 73"/>
                <a:gd name="T74" fmla="*/ 40 w 73"/>
                <a:gd name="T75" fmla="*/ 0 h 73"/>
                <a:gd name="T76" fmla="*/ 35 w 73"/>
                <a:gd name="T77" fmla="*/ 0 h 73"/>
                <a:gd name="T78" fmla="*/ 30 w 73"/>
                <a:gd name="T79" fmla="*/ 4 h 73"/>
                <a:gd name="T80" fmla="*/ 29 w 73"/>
                <a:gd name="T81" fmla="*/ 7 h 73"/>
                <a:gd name="T82" fmla="*/ 22 w 73"/>
                <a:gd name="T83" fmla="*/ 10 h 73"/>
                <a:gd name="T84" fmla="*/ 19 w 73"/>
                <a:gd name="T85" fmla="*/ 8 h 73"/>
                <a:gd name="T86" fmla="*/ 13 w 73"/>
                <a:gd name="T87" fmla="*/ 9 h 73"/>
                <a:gd name="T88" fmla="*/ 9 w 73"/>
                <a:gd name="T89" fmla="*/ 12 h 73"/>
                <a:gd name="T90" fmla="*/ 9 w 73"/>
                <a:gd name="T91" fmla="*/ 19 h 73"/>
                <a:gd name="T92" fmla="*/ 11 w 73"/>
                <a:gd name="T93" fmla="*/ 21 h 73"/>
                <a:gd name="T94" fmla="*/ 8 w 73"/>
                <a:gd name="T95" fmla="*/ 28 h 73"/>
                <a:gd name="T96" fmla="*/ 4 w 73"/>
                <a:gd name="T97" fmla="*/ 29 h 73"/>
                <a:gd name="T98" fmla="*/ 37 w 73"/>
                <a:gd name="T99" fmla="*/ 23 h 73"/>
                <a:gd name="T100" fmla="*/ 50 w 73"/>
                <a:gd name="T101" fmla="*/ 36 h 73"/>
                <a:gd name="T102" fmla="*/ 36 w 73"/>
                <a:gd name="T103" fmla="*/ 49 h 73"/>
                <a:gd name="T104" fmla="*/ 24 w 73"/>
                <a:gd name="T105" fmla="*/ 36 h 73"/>
                <a:gd name="T106" fmla="*/ 37 w 73"/>
                <a:gd name="T107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" h="73">
                  <a:moveTo>
                    <a:pt x="4" y="29"/>
                  </a:moveTo>
                  <a:cubicBezTo>
                    <a:pt x="2" y="29"/>
                    <a:pt x="0" y="31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3"/>
                    <a:pt x="4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9" y="49"/>
                    <a:pt x="10" y="51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5"/>
                    <a:pt x="7" y="58"/>
                    <a:pt x="8" y="60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4" y="65"/>
                    <a:pt x="16" y="66"/>
                    <a:pt x="18" y="64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4" y="63"/>
                    <a:pt x="26" y="64"/>
                    <a:pt x="28" y="65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3"/>
                    <a:pt x="33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41" y="73"/>
                    <a:pt x="43" y="71"/>
                    <a:pt x="43" y="69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6" y="64"/>
                    <a:pt x="49" y="64"/>
                    <a:pt x="51" y="62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6" y="66"/>
                    <a:pt x="58" y="66"/>
                    <a:pt x="60" y="64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6" y="59"/>
                    <a:pt x="66" y="56"/>
                    <a:pt x="64" y="54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4" y="49"/>
                    <a:pt x="65" y="47"/>
                    <a:pt x="65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1" y="44"/>
                    <a:pt x="73" y="42"/>
                    <a:pt x="73" y="3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2"/>
                    <a:pt x="71" y="30"/>
                    <a:pt x="69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6"/>
                    <a:pt x="64" y="24"/>
                    <a:pt x="63" y="22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7"/>
                    <a:pt x="66" y="15"/>
                    <a:pt x="64" y="1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7"/>
                    <a:pt x="56" y="7"/>
                    <a:pt x="54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0" y="9"/>
                    <a:pt x="47" y="8"/>
                    <a:pt x="45" y="8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30" y="2"/>
                    <a:pt x="30" y="4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7" y="8"/>
                    <a:pt x="24" y="9"/>
                    <a:pt x="22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7"/>
                    <a:pt x="14" y="7"/>
                    <a:pt x="13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4"/>
                    <a:pt x="7" y="17"/>
                    <a:pt x="9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4"/>
                    <a:pt x="8" y="26"/>
                    <a:pt x="8" y="28"/>
                  </a:cubicBezTo>
                  <a:lnTo>
                    <a:pt x="4" y="29"/>
                  </a:lnTo>
                  <a:close/>
                  <a:moveTo>
                    <a:pt x="37" y="23"/>
                  </a:moveTo>
                  <a:cubicBezTo>
                    <a:pt x="44" y="23"/>
                    <a:pt x="50" y="29"/>
                    <a:pt x="50" y="36"/>
                  </a:cubicBezTo>
                  <a:cubicBezTo>
                    <a:pt x="50" y="44"/>
                    <a:pt x="44" y="49"/>
                    <a:pt x="36" y="49"/>
                  </a:cubicBezTo>
                  <a:cubicBezTo>
                    <a:pt x="29" y="49"/>
                    <a:pt x="23" y="43"/>
                    <a:pt x="24" y="36"/>
                  </a:cubicBezTo>
                  <a:cubicBezTo>
                    <a:pt x="24" y="29"/>
                    <a:pt x="30" y="23"/>
                    <a:pt x="37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 sz="1013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22" name="Freeform 84">
            <a:extLst>
              <a:ext uri="{FF2B5EF4-FFF2-40B4-BE49-F238E27FC236}">
                <a16:creationId xmlns:a16="http://schemas.microsoft.com/office/drawing/2014/main" xmlns="" id="{BD080F3C-FF2B-4390-BA68-87F2CE8CD459}"/>
              </a:ext>
            </a:extLst>
          </p:cNvPr>
          <p:cNvSpPr>
            <a:spLocks noEditPoints="1"/>
          </p:cNvSpPr>
          <p:nvPr/>
        </p:nvSpPr>
        <p:spPr bwMode="auto">
          <a:xfrm>
            <a:off x="5643563" y="2451100"/>
            <a:ext cx="271462" cy="395288"/>
          </a:xfrm>
          <a:custGeom>
            <a:avLst/>
            <a:gdLst>
              <a:gd name="T0" fmla="*/ 109 w 112"/>
              <a:gd name="T1" fmla="*/ 41 h 163"/>
              <a:gd name="T2" fmla="*/ 107 w 112"/>
              <a:gd name="T3" fmla="*/ 34 h 163"/>
              <a:gd name="T4" fmla="*/ 55 w 112"/>
              <a:gd name="T5" fmla="*/ 0 h 163"/>
              <a:gd name="T6" fmla="*/ 0 w 112"/>
              <a:gd name="T7" fmla="*/ 51 h 163"/>
              <a:gd name="T8" fmla="*/ 0 w 112"/>
              <a:gd name="T9" fmla="*/ 57 h 163"/>
              <a:gd name="T10" fmla="*/ 0 w 112"/>
              <a:gd name="T11" fmla="*/ 62 h 163"/>
              <a:gd name="T12" fmla="*/ 24 w 112"/>
              <a:gd name="T13" fmla="*/ 111 h 163"/>
              <a:gd name="T14" fmla="*/ 56 w 112"/>
              <a:gd name="T15" fmla="*/ 163 h 163"/>
              <a:gd name="T16" fmla="*/ 75 w 112"/>
              <a:gd name="T17" fmla="*/ 130 h 163"/>
              <a:gd name="T18" fmla="*/ 81 w 112"/>
              <a:gd name="T19" fmla="*/ 120 h 163"/>
              <a:gd name="T20" fmla="*/ 85 w 112"/>
              <a:gd name="T21" fmla="*/ 114 h 163"/>
              <a:gd name="T22" fmla="*/ 112 w 112"/>
              <a:gd name="T23" fmla="*/ 58 h 163"/>
              <a:gd name="T24" fmla="*/ 112 w 112"/>
              <a:gd name="T25" fmla="*/ 50 h 163"/>
              <a:gd name="T26" fmla="*/ 109 w 112"/>
              <a:gd name="T27" fmla="*/ 41 h 163"/>
              <a:gd name="T28" fmla="*/ 56 w 112"/>
              <a:gd name="T29" fmla="*/ 75 h 163"/>
              <a:gd name="T30" fmla="*/ 36 w 112"/>
              <a:gd name="T31" fmla="*/ 62 h 163"/>
              <a:gd name="T32" fmla="*/ 36 w 112"/>
              <a:gd name="T33" fmla="*/ 57 h 163"/>
              <a:gd name="T34" fmla="*/ 36 w 112"/>
              <a:gd name="T35" fmla="*/ 52 h 163"/>
              <a:gd name="T36" fmla="*/ 56 w 112"/>
              <a:gd name="T37" fmla="*/ 34 h 163"/>
              <a:gd name="T38" fmla="*/ 77 w 112"/>
              <a:gd name="T39" fmla="*/ 55 h 163"/>
              <a:gd name="T40" fmla="*/ 56 w 112"/>
              <a:gd name="T41" fmla="*/ 7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" h="163">
                <a:moveTo>
                  <a:pt x="109" y="41"/>
                </a:moveTo>
                <a:cubicBezTo>
                  <a:pt x="109" y="38"/>
                  <a:pt x="108" y="36"/>
                  <a:pt x="107" y="34"/>
                </a:cubicBezTo>
                <a:cubicBezTo>
                  <a:pt x="96" y="9"/>
                  <a:pt x="74" y="0"/>
                  <a:pt x="55" y="0"/>
                </a:cubicBezTo>
                <a:cubicBezTo>
                  <a:pt x="30" y="0"/>
                  <a:pt x="3" y="16"/>
                  <a:pt x="0" y="51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0" y="60"/>
                  <a:pt x="0" y="62"/>
                </a:cubicBezTo>
                <a:cubicBezTo>
                  <a:pt x="2" y="78"/>
                  <a:pt x="15" y="95"/>
                  <a:pt x="24" y="111"/>
                </a:cubicBezTo>
                <a:cubicBezTo>
                  <a:pt x="35" y="129"/>
                  <a:pt x="45" y="146"/>
                  <a:pt x="56" y="163"/>
                </a:cubicBezTo>
                <a:cubicBezTo>
                  <a:pt x="62" y="152"/>
                  <a:pt x="69" y="141"/>
                  <a:pt x="75" y="130"/>
                </a:cubicBezTo>
                <a:cubicBezTo>
                  <a:pt x="77" y="127"/>
                  <a:pt x="79" y="123"/>
                  <a:pt x="81" y="120"/>
                </a:cubicBezTo>
                <a:cubicBezTo>
                  <a:pt x="82" y="118"/>
                  <a:pt x="84" y="116"/>
                  <a:pt x="85" y="114"/>
                </a:cubicBezTo>
                <a:cubicBezTo>
                  <a:pt x="96" y="96"/>
                  <a:pt x="112" y="76"/>
                  <a:pt x="112" y="58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48"/>
                  <a:pt x="110" y="41"/>
                  <a:pt x="109" y="41"/>
                </a:cubicBezTo>
                <a:close/>
                <a:moveTo>
                  <a:pt x="56" y="75"/>
                </a:moveTo>
                <a:cubicBezTo>
                  <a:pt x="48" y="75"/>
                  <a:pt x="40" y="72"/>
                  <a:pt x="36" y="62"/>
                </a:cubicBezTo>
                <a:cubicBezTo>
                  <a:pt x="36" y="60"/>
                  <a:pt x="36" y="57"/>
                  <a:pt x="36" y="57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47" y="34"/>
                  <a:pt x="56" y="34"/>
                </a:cubicBezTo>
                <a:cubicBezTo>
                  <a:pt x="68" y="34"/>
                  <a:pt x="77" y="43"/>
                  <a:pt x="77" y="55"/>
                </a:cubicBezTo>
                <a:cubicBezTo>
                  <a:pt x="77" y="66"/>
                  <a:pt x="67" y="75"/>
                  <a:pt x="56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36881" name="文本框 22"/>
          <p:cNvSpPr txBox="1">
            <a:spLocks noChangeArrowheads="1"/>
          </p:cNvSpPr>
          <p:nvPr/>
        </p:nvSpPr>
        <p:spPr bwMode="auto">
          <a:xfrm>
            <a:off x="6515100" y="1149350"/>
            <a:ext cx="16795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36882" name="文本框 23"/>
          <p:cNvSpPr txBox="1">
            <a:spLocks noChangeArrowheads="1"/>
          </p:cNvSpPr>
          <p:nvPr/>
        </p:nvSpPr>
        <p:spPr bwMode="auto">
          <a:xfrm>
            <a:off x="5537200" y="3606800"/>
            <a:ext cx="1677988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36883" name="矩形 24"/>
          <p:cNvSpPr>
            <a:spLocks noChangeArrowheads="1"/>
          </p:cNvSpPr>
          <p:nvPr/>
        </p:nvSpPr>
        <p:spPr bwMode="auto">
          <a:xfrm>
            <a:off x="6515100" y="1516063"/>
            <a:ext cx="16795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36884" name="矩形 25"/>
          <p:cNvSpPr>
            <a:spLocks noChangeArrowheads="1"/>
          </p:cNvSpPr>
          <p:nvPr/>
        </p:nvSpPr>
        <p:spPr bwMode="auto">
          <a:xfrm>
            <a:off x="5537200" y="3984625"/>
            <a:ext cx="167798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36885" name="文本框 26"/>
          <p:cNvSpPr txBox="1">
            <a:spLocks noChangeArrowheads="1"/>
          </p:cNvSpPr>
          <p:nvPr/>
        </p:nvSpPr>
        <p:spPr bwMode="auto">
          <a:xfrm>
            <a:off x="625475" y="1138238"/>
            <a:ext cx="167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36886" name="文本框 27"/>
          <p:cNvSpPr txBox="1">
            <a:spLocks noChangeArrowheads="1"/>
          </p:cNvSpPr>
          <p:nvPr/>
        </p:nvSpPr>
        <p:spPr bwMode="auto">
          <a:xfrm>
            <a:off x="1571625" y="3595688"/>
            <a:ext cx="167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rgbClr val="595959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36887" name="矩形 28"/>
          <p:cNvSpPr>
            <a:spLocks noChangeArrowheads="1"/>
          </p:cNvSpPr>
          <p:nvPr/>
        </p:nvSpPr>
        <p:spPr bwMode="auto">
          <a:xfrm>
            <a:off x="625475" y="1516063"/>
            <a:ext cx="167798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36888" name="矩形 29"/>
          <p:cNvSpPr>
            <a:spLocks noChangeArrowheads="1"/>
          </p:cNvSpPr>
          <p:nvPr/>
        </p:nvSpPr>
        <p:spPr bwMode="auto">
          <a:xfrm>
            <a:off x="1571625" y="3984625"/>
            <a:ext cx="167798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感谢您选择了千库网作品，单击添加文字内容，言简意赅不罗嗦。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grpSp>
        <p:nvGrpSpPr>
          <p:cNvPr id="38915" name="Group 49"/>
          <p:cNvGrpSpPr>
            <a:grpSpLocks/>
          </p:cNvGrpSpPr>
          <p:nvPr/>
        </p:nvGrpSpPr>
        <p:grpSpPr bwMode="auto">
          <a:xfrm>
            <a:off x="893763" y="1379538"/>
            <a:ext cx="2228850" cy="2227262"/>
            <a:chOff x="953424" y="1486519"/>
            <a:chExt cx="2228412" cy="2228408"/>
          </a:xfrm>
        </p:grpSpPr>
        <p:sp>
          <p:nvSpPr>
            <p:cNvPr id="4" name="Freeform 41">
              <a:extLst>
                <a:ext uri="{FF2B5EF4-FFF2-40B4-BE49-F238E27FC236}">
                  <a16:creationId xmlns:a16="http://schemas.microsoft.com/office/drawing/2014/main" xmlns="" id="{AC91500B-0D16-4F74-A967-39EE0188B2C7}"/>
                </a:ext>
              </a:extLst>
            </p:cNvPr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56481" tIns="548640" rIns="356481" bIns="436755" spcCol="1270" anchor="ctr"/>
            <a:lstStyle/>
            <a:p>
              <a:pPr algn="ctr" defTabSz="1333467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30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5" name="Oval 48">
              <a:extLst>
                <a:ext uri="{FF2B5EF4-FFF2-40B4-BE49-F238E27FC236}">
                  <a16:creationId xmlns:a16="http://schemas.microsoft.com/office/drawing/2014/main" xmlns="" id="{157A6758-D56B-4884-A3B6-1817C87C3FBF}"/>
                </a:ext>
              </a:extLst>
            </p:cNvPr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rgbClr val="546E7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6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8916" name="Group 50"/>
          <p:cNvGrpSpPr>
            <a:grpSpLocks/>
          </p:cNvGrpSpPr>
          <p:nvPr/>
        </p:nvGrpSpPr>
        <p:grpSpPr bwMode="auto">
          <a:xfrm>
            <a:off x="3101975" y="1427163"/>
            <a:ext cx="1546225" cy="1546225"/>
            <a:chOff x="953424" y="1486519"/>
            <a:chExt cx="2228412" cy="2228408"/>
          </a:xfrm>
        </p:grpSpPr>
        <p:sp>
          <p:nvSpPr>
            <p:cNvPr id="7" name="Freeform 51">
              <a:extLst>
                <a:ext uri="{FF2B5EF4-FFF2-40B4-BE49-F238E27FC236}">
                  <a16:creationId xmlns:a16="http://schemas.microsoft.com/office/drawing/2014/main" xmlns="" id="{4DA27766-5343-43A3-859A-CFBDA43F40A8}"/>
                </a:ext>
              </a:extLst>
            </p:cNvPr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rgbClr val="5EC6D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56481" tIns="548640" rIns="356481" bIns="436755" spcCol="1270" anchor="ctr"/>
            <a:lstStyle/>
            <a:p>
              <a:pPr algn="ctr" defTabSz="1333467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30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8" name="Oval 52">
              <a:extLst>
                <a:ext uri="{FF2B5EF4-FFF2-40B4-BE49-F238E27FC236}">
                  <a16:creationId xmlns:a16="http://schemas.microsoft.com/office/drawing/2014/main" xmlns="" id="{0EC01462-BFB1-4C1F-9760-1607EB74D403}"/>
                </a:ext>
              </a:extLst>
            </p:cNvPr>
            <p:cNvSpPr/>
            <p:nvPr/>
          </p:nvSpPr>
          <p:spPr>
            <a:xfrm>
              <a:off x="1376686" y="1909779"/>
              <a:ext cx="1381890" cy="1381888"/>
            </a:xfrm>
            <a:prstGeom prst="ellipse">
              <a:avLst/>
            </a:prstGeom>
            <a:solidFill>
              <a:srgbClr val="5EC6D3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2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9" name="Group 53">
            <a:extLst>
              <a:ext uri="{FF2B5EF4-FFF2-40B4-BE49-F238E27FC236}">
                <a16:creationId xmlns:a16="http://schemas.microsoft.com/office/drawing/2014/main" xmlns="" id="{191F5C05-60EF-4FFC-B228-85E99652C08F}"/>
              </a:ext>
            </a:extLst>
          </p:cNvPr>
          <p:cNvGrpSpPr/>
          <p:nvPr/>
        </p:nvGrpSpPr>
        <p:grpSpPr>
          <a:xfrm>
            <a:off x="4572000" y="1378909"/>
            <a:ext cx="2228412" cy="2228408"/>
            <a:chOff x="953424" y="1486519"/>
            <a:chExt cx="2228412" cy="2228408"/>
          </a:xfrm>
          <a:solidFill>
            <a:srgbClr val="FF3F3F"/>
          </a:solidFill>
        </p:grpSpPr>
        <p:sp>
          <p:nvSpPr>
            <p:cNvPr id="10" name="Freeform 54">
              <a:extLst>
                <a:ext uri="{FF2B5EF4-FFF2-40B4-BE49-F238E27FC236}">
                  <a16:creationId xmlns:a16="http://schemas.microsoft.com/office/drawing/2014/main" xmlns="" id="{0FCC798D-0ADF-4988-84F4-50B6FB30FB76}"/>
                </a:ext>
              </a:extLst>
            </p:cNvPr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rgbClr val="F8841D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56481" tIns="548640" rIns="356481" bIns="436755" spcCol="1270" anchor="ctr"/>
            <a:lstStyle/>
            <a:p>
              <a:pPr algn="ctr" defTabSz="1333467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30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1" name="Oval 55">
              <a:extLst>
                <a:ext uri="{FF2B5EF4-FFF2-40B4-BE49-F238E27FC236}">
                  <a16:creationId xmlns:a16="http://schemas.microsoft.com/office/drawing/2014/main" xmlns="" id="{AED3DF47-4717-4BFD-9EB7-3EDD66B3968E}"/>
                </a:ext>
              </a:extLst>
            </p:cNvPr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solidFill>
              <a:srgbClr val="F8841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60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2" name="Group 56">
            <a:extLst>
              <a:ext uri="{FF2B5EF4-FFF2-40B4-BE49-F238E27FC236}">
                <a16:creationId xmlns:a16="http://schemas.microsoft.com/office/drawing/2014/main" xmlns="" id="{DDC125CF-6F8C-4B9E-8030-870DBCFEBEB8}"/>
              </a:ext>
            </a:extLst>
          </p:cNvPr>
          <p:cNvGrpSpPr/>
          <p:nvPr/>
        </p:nvGrpSpPr>
        <p:grpSpPr>
          <a:xfrm>
            <a:off x="6712420" y="1426653"/>
            <a:ext cx="1546429" cy="1546426"/>
            <a:chOff x="953424" y="1486519"/>
            <a:chExt cx="2228412" cy="2228408"/>
          </a:xfrm>
          <a:solidFill>
            <a:srgbClr val="FFC000"/>
          </a:solidFill>
        </p:grpSpPr>
        <p:sp>
          <p:nvSpPr>
            <p:cNvPr id="13" name="Freeform 57">
              <a:extLst>
                <a:ext uri="{FF2B5EF4-FFF2-40B4-BE49-F238E27FC236}">
                  <a16:creationId xmlns:a16="http://schemas.microsoft.com/office/drawing/2014/main" xmlns="" id="{5A648EB4-5BEC-4896-B312-235F3DED2032}"/>
                </a:ext>
              </a:extLst>
            </p:cNvPr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rgbClr val="F26D6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56481" tIns="548640" rIns="356481" bIns="436755" spcCol="1270" anchor="ctr"/>
            <a:lstStyle/>
            <a:p>
              <a:pPr algn="ctr" defTabSz="1333467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30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  <p:sp>
          <p:nvSpPr>
            <p:cNvPr id="14" name="Oval 58">
              <a:extLst>
                <a:ext uri="{FF2B5EF4-FFF2-40B4-BE49-F238E27FC236}">
                  <a16:creationId xmlns:a16="http://schemas.microsoft.com/office/drawing/2014/main" xmlns="" id="{68D86F55-D73D-49FD-ADEC-0478495177CA}"/>
                </a:ext>
              </a:extLst>
            </p:cNvPr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solidFill>
              <a:srgbClr val="F26D64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200" dirty="0"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15" name="Arc 63">
            <a:extLst>
              <a:ext uri="{FF2B5EF4-FFF2-40B4-BE49-F238E27FC236}">
                <a16:creationId xmlns:a16="http://schemas.microsoft.com/office/drawing/2014/main" xmlns="" id="{F1C6DD5E-9837-487A-BC04-26E810AE162D}"/>
              </a:ext>
            </a:extLst>
          </p:cNvPr>
          <p:cNvSpPr/>
          <p:nvPr/>
        </p:nvSpPr>
        <p:spPr>
          <a:xfrm rot="3261709" flipV="1">
            <a:off x="3533776" y="1890712"/>
            <a:ext cx="1636712" cy="1636713"/>
          </a:xfrm>
          <a:prstGeom prst="arc">
            <a:avLst/>
          </a:prstGeom>
          <a:ln w="28575">
            <a:solidFill>
              <a:srgbClr val="F8841D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667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6" name="Arc 61">
            <a:extLst>
              <a:ext uri="{FF2B5EF4-FFF2-40B4-BE49-F238E27FC236}">
                <a16:creationId xmlns:a16="http://schemas.microsoft.com/office/drawing/2014/main" xmlns="" id="{6E9BAAB5-78AD-4575-9BB7-451E8B1C3BDD}"/>
              </a:ext>
            </a:extLst>
          </p:cNvPr>
          <p:cNvSpPr/>
          <p:nvPr/>
        </p:nvSpPr>
        <p:spPr>
          <a:xfrm rot="19051047">
            <a:off x="2211388" y="1066800"/>
            <a:ext cx="1636712" cy="1635125"/>
          </a:xfrm>
          <a:prstGeom prst="arc">
            <a:avLst/>
          </a:prstGeom>
          <a:ln w="28575">
            <a:solidFill>
              <a:srgbClr val="5EC6D3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667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7" name="Arc 62">
            <a:extLst>
              <a:ext uri="{FF2B5EF4-FFF2-40B4-BE49-F238E27FC236}">
                <a16:creationId xmlns:a16="http://schemas.microsoft.com/office/drawing/2014/main" xmlns="" id="{1B2DF030-495D-4684-96EE-0CD67EFEE5A3}"/>
              </a:ext>
            </a:extLst>
          </p:cNvPr>
          <p:cNvSpPr/>
          <p:nvPr/>
        </p:nvSpPr>
        <p:spPr>
          <a:xfrm rot="19051047">
            <a:off x="5775325" y="1066800"/>
            <a:ext cx="1636713" cy="1635125"/>
          </a:xfrm>
          <a:prstGeom prst="arc">
            <a:avLst/>
          </a:prstGeom>
          <a:ln w="28575">
            <a:solidFill>
              <a:srgbClr val="F26D64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667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38922" name="矩形 17"/>
          <p:cNvSpPr>
            <a:spLocks noChangeArrowheads="1"/>
          </p:cNvSpPr>
          <p:nvPr/>
        </p:nvSpPr>
        <p:spPr bwMode="auto">
          <a:xfrm>
            <a:off x="839788" y="3967163"/>
            <a:ext cx="748823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温馨提示：如果您对作品的修改有任何疑问，通过对话框与千库网沟通探讨，</a:t>
            </a:r>
            <a:r>
              <a:rPr lang="en-US" altLang="zh-CN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PPT</a:t>
            </a:r>
            <a:r>
              <a:rPr lang="zh-CN" altLang="en-US" sz="1200">
                <a:solidFill>
                  <a:srgbClr val="595959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定制、美化、项目咨询、培训等需求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62083ED8-AF91-44FA-84C1-03E8774FE513}"/>
              </a:ext>
            </a:extLst>
          </p:cNvPr>
          <p:cNvCxnSpPr/>
          <p:nvPr/>
        </p:nvCxnSpPr>
        <p:spPr>
          <a:xfrm>
            <a:off x="531813" y="3857625"/>
            <a:ext cx="8242300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8D8F0A0-619A-46FC-AB1C-1E94DDE43B09}"/>
              </a:ext>
            </a:extLst>
          </p:cNvPr>
          <p:cNvSpPr txBox="1"/>
          <p:nvPr/>
        </p:nvSpPr>
        <p:spPr>
          <a:xfrm>
            <a:off x="3195638" y="1920875"/>
            <a:ext cx="1376362" cy="561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altLang="zh-CN" sz="1500" b="1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千库网作品</a:t>
            </a:r>
          </a:p>
        </p:txBody>
      </p:sp>
      <p:sp>
        <p:nvSpPr>
          <p:cNvPr id="38925" name="文本框 20"/>
          <p:cNvSpPr txBox="1">
            <a:spLocks noChangeArrowheads="1"/>
          </p:cNvSpPr>
          <p:nvPr/>
        </p:nvSpPr>
        <p:spPr bwMode="auto">
          <a:xfrm>
            <a:off x="1287463" y="2178050"/>
            <a:ext cx="1376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B72C0F0-027A-4D57-8363-C29C1CC76FD4}"/>
              </a:ext>
            </a:extLst>
          </p:cNvPr>
          <p:cNvSpPr txBox="1"/>
          <p:nvPr/>
        </p:nvSpPr>
        <p:spPr>
          <a:xfrm>
            <a:off x="6802438" y="1941513"/>
            <a:ext cx="1377950" cy="563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添加标题</a:t>
            </a:r>
            <a:endParaRPr lang="en-US" altLang="zh-CN" sz="1500" b="1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千库网作品</a:t>
            </a:r>
          </a:p>
        </p:txBody>
      </p:sp>
      <p:sp>
        <p:nvSpPr>
          <p:cNvPr id="38927" name="文本框 22"/>
          <p:cNvSpPr txBox="1">
            <a:spLocks noChangeArrowheads="1"/>
          </p:cNvSpPr>
          <p:nvPr/>
        </p:nvSpPr>
        <p:spPr bwMode="auto">
          <a:xfrm>
            <a:off x="4981575" y="2178050"/>
            <a:ext cx="1377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添加标题</a:t>
            </a:r>
            <a:endParaRPr lang="en-US" altLang="zh-CN" b="1">
              <a:solidFill>
                <a:schemeClr val="bg1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千库网作品</a:t>
            </a: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201738" y="660400"/>
            <a:ext cx="1671637" cy="601663"/>
            <a:chOff x="3731558" y="1915548"/>
            <a:chExt cx="1856686" cy="669160"/>
          </a:xfrm>
        </p:grpSpPr>
        <p:sp>
          <p:nvSpPr>
            <p:cNvPr id="44" name="对角圆角矩形 43">
              <a:extLst>
                <a:ext uri="{FF2B5EF4-FFF2-40B4-BE49-F238E27FC236}">
                  <a16:creationId xmlns:a16="http://schemas.microsoft.com/office/drawing/2014/main" xmlns="" id="{10CA48C4-4590-4A32-878E-D9D3941CF437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gradFill>
              <a:gsLst>
                <a:gs pos="89000">
                  <a:srgbClr val="C00000"/>
                </a:gs>
                <a:gs pos="35000">
                  <a:srgbClr val="FF3300"/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733" name="TextBox 4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079922BF-35B8-4848-8146-AE117CA66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9115" y="1993234"/>
              <a:ext cx="1643335" cy="5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sz="252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</p:grpSp>
      <p:sp>
        <p:nvSpPr>
          <p:cNvPr id="42" name="TextBox 41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D1CE16E-61DA-46AF-BA5D-3B0A687C4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535113"/>
            <a:ext cx="56959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月度工作回顾</a:t>
            </a:r>
            <a:endParaRPr lang="en-US" altLang="zh-CN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288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review</a:t>
            </a:r>
            <a:endParaRPr lang="zh-CN" altLang="en-US" sz="288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949825" y="368300"/>
            <a:ext cx="377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8E1F0C"/>
                </a:solidFill>
                <a:latin typeface="微软雅黑" pitchFamily="34" charset="-122"/>
                <a:ea typeface="微软雅黑" pitchFamily="34" charset="-122"/>
              </a:rPr>
              <a:t>请您点击输入内容，谢谢</a:t>
            </a:r>
          </a:p>
        </p:txBody>
      </p:sp>
      <p:sp>
        <p:nvSpPr>
          <p:cNvPr id="5" name="Freeform 40">
            <a:extLst>
              <a:ext uri="{FF2B5EF4-FFF2-40B4-BE49-F238E27FC236}">
                <a16:creationId xmlns:a16="http://schemas.microsoft.com/office/drawing/2014/main" xmlns="" id="{9CC94765-8374-43A6-957B-5D2B5B95B68B}"/>
              </a:ext>
            </a:extLst>
          </p:cNvPr>
          <p:cNvSpPr>
            <a:spLocks/>
          </p:cNvSpPr>
          <p:nvPr/>
        </p:nvSpPr>
        <p:spPr bwMode="auto">
          <a:xfrm>
            <a:off x="5934075" y="1290638"/>
            <a:ext cx="2041525" cy="1833562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solidFill>
            <a:srgbClr val="F26D64"/>
          </a:solidFill>
          <a:ln w="19050">
            <a:noFill/>
          </a:ln>
          <a:effectLst>
            <a:outerShdw blurRad="152400" dist="381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56481" tIns="548640" rIns="356481" bIns="436755" spcCol="1270" anchor="ctr"/>
          <a:lstStyle/>
          <a:p>
            <a:pPr algn="ctr" defTabSz="1333467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0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6" name="Freeform 42">
            <a:extLst>
              <a:ext uri="{FF2B5EF4-FFF2-40B4-BE49-F238E27FC236}">
                <a16:creationId xmlns:a16="http://schemas.microsoft.com/office/drawing/2014/main" xmlns="" id="{9606823B-B68D-40A8-8D80-900DBDC1371D}"/>
              </a:ext>
            </a:extLst>
          </p:cNvPr>
          <p:cNvSpPr>
            <a:spLocks/>
          </p:cNvSpPr>
          <p:nvPr/>
        </p:nvSpPr>
        <p:spPr bwMode="auto">
          <a:xfrm>
            <a:off x="4344988" y="1290638"/>
            <a:ext cx="2041525" cy="1833562"/>
          </a:xfrm>
          <a:custGeom>
            <a:avLst/>
            <a:gdLst>
              <a:gd name="T0" fmla="*/ 1149 w 1149"/>
              <a:gd name="T1" fmla="*/ 515 h 1030"/>
              <a:gd name="T2" fmla="*/ 1019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19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lnTo>
                  <a:pt x="1149" y="515"/>
                </a:lnTo>
                <a:close/>
              </a:path>
            </a:pathLst>
          </a:custGeom>
          <a:solidFill>
            <a:srgbClr val="F8841D"/>
          </a:solidFill>
          <a:ln w="19050">
            <a:noFill/>
          </a:ln>
          <a:effectLst>
            <a:outerShdw blurRad="152400" dist="381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56481" tIns="548640" rIns="356481" bIns="436755" spcCol="1270" anchor="ctr"/>
          <a:lstStyle/>
          <a:p>
            <a:pPr algn="ctr" defTabSz="1333467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0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7" name="Freeform 44">
            <a:extLst>
              <a:ext uri="{FF2B5EF4-FFF2-40B4-BE49-F238E27FC236}">
                <a16:creationId xmlns:a16="http://schemas.microsoft.com/office/drawing/2014/main" xmlns="" id="{725420D6-7DA0-431A-97F9-2371AD8346DB}"/>
              </a:ext>
            </a:extLst>
          </p:cNvPr>
          <p:cNvSpPr>
            <a:spLocks/>
          </p:cNvSpPr>
          <p:nvPr/>
        </p:nvSpPr>
        <p:spPr bwMode="auto">
          <a:xfrm>
            <a:off x="2757488" y="1290638"/>
            <a:ext cx="2039937" cy="1833562"/>
          </a:xfrm>
          <a:custGeom>
            <a:avLst/>
            <a:gdLst>
              <a:gd name="T0" fmla="*/ 1148 w 1148"/>
              <a:gd name="T1" fmla="*/ 515 h 1030"/>
              <a:gd name="T2" fmla="*/ 1019 w 1148"/>
              <a:gd name="T3" fmla="*/ 412 h 1030"/>
              <a:gd name="T4" fmla="*/ 515 w 1148"/>
              <a:gd name="T5" fmla="*/ 0 h 1030"/>
              <a:gd name="T6" fmla="*/ 0 w 1148"/>
              <a:gd name="T7" fmla="*/ 515 h 1030"/>
              <a:gd name="T8" fmla="*/ 515 w 1148"/>
              <a:gd name="T9" fmla="*/ 1030 h 1030"/>
              <a:gd name="T10" fmla="*/ 1019 w 1148"/>
              <a:gd name="T11" fmla="*/ 618 h 1030"/>
              <a:gd name="T12" fmla="*/ 1148 w 1148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1030">
                <a:moveTo>
                  <a:pt x="1148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lnTo>
                  <a:pt x="1148" y="515"/>
                </a:lnTo>
                <a:close/>
              </a:path>
            </a:pathLst>
          </a:custGeom>
          <a:solidFill>
            <a:srgbClr val="5EC6D3"/>
          </a:solidFill>
          <a:ln w="19050">
            <a:noFill/>
          </a:ln>
          <a:effectLst>
            <a:outerShdw blurRad="152400" dist="381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56481" tIns="548640" rIns="356481" bIns="436755" spcCol="1270" anchor="ctr"/>
          <a:lstStyle/>
          <a:p>
            <a:pPr algn="ctr" defTabSz="1333467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0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xmlns="" id="{DBBE689E-CB41-4F4C-9120-0D81D036C41F}"/>
              </a:ext>
            </a:extLst>
          </p:cNvPr>
          <p:cNvSpPr>
            <a:spLocks/>
          </p:cNvSpPr>
          <p:nvPr/>
        </p:nvSpPr>
        <p:spPr bwMode="auto">
          <a:xfrm>
            <a:off x="1168400" y="1290638"/>
            <a:ext cx="2041525" cy="1833562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solidFill>
            <a:srgbClr val="546E7A"/>
          </a:solidFill>
          <a:ln w="19050">
            <a:noFill/>
          </a:ln>
          <a:effectLst>
            <a:outerShdw blurRad="152400" dist="381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56481" tIns="548640" rIns="356481" bIns="436755" spcCol="1270" anchor="ctr"/>
          <a:lstStyle/>
          <a:p>
            <a:pPr algn="ctr" defTabSz="1333467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000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9" name="Freeform 48">
            <a:extLst>
              <a:ext uri="{FF2B5EF4-FFF2-40B4-BE49-F238E27FC236}">
                <a16:creationId xmlns:a16="http://schemas.microsoft.com/office/drawing/2014/main" xmlns="" id="{AA14165D-8B8C-4DB8-8D5E-F3293150309E}"/>
              </a:ext>
            </a:extLst>
          </p:cNvPr>
          <p:cNvSpPr>
            <a:spLocks noEditPoints="1"/>
          </p:cNvSpPr>
          <p:nvPr/>
        </p:nvSpPr>
        <p:spPr bwMode="auto">
          <a:xfrm>
            <a:off x="3503613" y="1673225"/>
            <a:ext cx="471487" cy="473075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0" name="Freeform 49">
            <a:extLst>
              <a:ext uri="{FF2B5EF4-FFF2-40B4-BE49-F238E27FC236}">
                <a16:creationId xmlns:a16="http://schemas.microsoft.com/office/drawing/2014/main" xmlns="" id="{D20C1EC6-09B8-45A1-BFE5-E64C9A8A7367}"/>
              </a:ext>
            </a:extLst>
          </p:cNvPr>
          <p:cNvSpPr>
            <a:spLocks noEditPoints="1"/>
          </p:cNvSpPr>
          <p:nvPr/>
        </p:nvSpPr>
        <p:spPr bwMode="auto">
          <a:xfrm>
            <a:off x="5129213" y="1698625"/>
            <a:ext cx="447675" cy="395288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1" name="Freeform 50">
            <a:extLst>
              <a:ext uri="{FF2B5EF4-FFF2-40B4-BE49-F238E27FC236}">
                <a16:creationId xmlns:a16="http://schemas.microsoft.com/office/drawing/2014/main" xmlns="" id="{37E8572A-B5D9-4B2F-B25E-400503B9FF76}"/>
              </a:ext>
            </a:extLst>
          </p:cNvPr>
          <p:cNvSpPr>
            <a:spLocks/>
          </p:cNvSpPr>
          <p:nvPr/>
        </p:nvSpPr>
        <p:spPr bwMode="auto">
          <a:xfrm>
            <a:off x="6799263" y="1693863"/>
            <a:ext cx="371475" cy="436562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2" name="Freeform 51">
            <a:extLst>
              <a:ext uri="{FF2B5EF4-FFF2-40B4-BE49-F238E27FC236}">
                <a16:creationId xmlns:a16="http://schemas.microsoft.com/office/drawing/2014/main" xmlns="" id="{4EA96791-BB7C-41C6-8F6A-2C2BA1EA1776}"/>
              </a:ext>
            </a:extLst>
          </p:cNvPr>
          <p:cNvSpPr>
            <a:spLocks/>
          </p:cNvSpPr>
          <p:nvPr/>
        </p:nvSpPr>
        <p:spPr bwMode="auto">
          <a:xfrm>
            <a:off x="1657350" y="1701800"/>
            <a:ext cx="882650" cy="420688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013"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43019" name="文本框 12"/>
          <p:cNvSpPr txBox="1">
            <a:spLocks noChangeArrowheads="1"/>
          </p:cNvSpPr>
          <p:nvPr/>
        </p:nvSpPr>
        <p:spPr bwMode="auto">
          <a:xfrm>
            <a:off x="1565275" y="2155825"/>
            <a:ext cx="13287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Aharoni" pitchFamily="2" charset="-79"/>
                <a:sym typeface="华文细黑" pitchFamily="2" charset="-122"/>
              </a:rPr>
              <a:t>Step 1</a:t>
            </a:r>
            <a:endParaRPr lang="zh-CN" altLang="en-US" sz="3000">
              <a:solidFill>
                <a:schemeClr val="bg1"/>
              </a:solidFill>
              <a:latin typeface="华文细黑" pitchFamily="2" charset="-122"/>
              <a:ea typeface="微软雅黑" pitchFamily="34" charset="-122"/>
              <a:cs typeface="Aharoni" pitchFamily="2" charset="-79"/>
              <a:sym typeface="华文细黑" pitchFamily="2" charset="-122"/>
            </a:endParaRPr>
          </a:p>
        </p:txBody>
      </p:sp>
      <p:sp>
        <p:nvSpPr>
          <p:cNvPr id="43020" name="文本框 13"/>
          <p:cNvSpPr txBox="1">
            <a:spLocks noChangeArrowheads="1"/>
          </p:cNvSpPr>
          <p:nvPr/>
        </p:nvSpPr>
        <p:spPr bwMode="auto">
          <a:xfrm>
            <a:off x="3182938" y="2155825"/>
            <a:ext cx="13287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Aharoni" pitchFamily="2" charset="-79"/>
                <a:sym typeface="华文细黑" pitchFamily="2" charset="-122"/>
              </a:rPr>
              <a:t>Step 2</a:t>
            </a:r>
            <a:endParaRPr lang="zh-CN" altLang="en-US" sz="3000">
              <a:solidFill>
                <a:schemeClr val="bg1"/>
              </a:solidFill>
              <a:latin typeface="华文细黑" pitchFamily="2" charset="-122"/>
              <a:ea typeface="微软雅黑" pitchFamily="34" charset="-122"/>
              <a:cs typeface="Aharoni" pitchFamily="2" charset="-79"/>
              <a:sym typeface="华文细黑" pitchFamily="2" charset="-122"/>
            </a:endParaRPr>
          </a:p>
        </p:txBody>
      </p:sp>
      <p:sp>
        <p:nvSpPr>
          <p:cNvPr id="43021" name="文本框 14"/>
          <p:cNvSpPr txBox="1">
            <a:spLocks noChangeArrowheads="1"/>
          </p:cNvSpPr>
          <p:nvPr/>
        </p:nvSpPr>
        <p:spPr bwMode="auto">
          <a:xfrm>
            <a:off x="4791075" y="2155825"/>
            <a:ext cx="13303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Aharoni" pitchFamily="2" charset="-79"/>
                <a:sym typeface="华文细黑" pitchFamily="2" charset="-122"/>
              </a:rPr>
              <a:t>Step 3</a:t>
            </a:r>
            <a:endParaRPr lang="zh-CN" altLang="en-US" sz="3000">
              <a:solidFill>
                <a:schemeClr val="bg1"/>
              </a:solidFill>
              <a:latin typeface="华文细黑" pitchFamily="2" charset="-122"/>
              <a:ea typeface="微软雅黑" pitchFamily="34" charset="-122"/>
              <a:cs typeface="Aharoni" pitchFamily="2" charset="-79"/>
              <a:sym typeface="华文细黑" pitchFamily="2" charset="-122"/>
            </a:endParaRPr>
          </a:p>
        </p:txBody>
      </p:sp>
      <p:sp>
        <p:nvSpPr>
          <p:cNvPr id="43022" name="文本框 15"/>
          <p:cNvSpPr txBox="1">
            <a:spLocks noChangeArrowheads="1"/>
          </p:cNvSpPr>
          <p:nvPr/>
        </p:nvSpPr>
        <p:spPr bwMode="auto">
          <a:xfrm>
            <a:off x="6429375" y="2155825"/>
            <a:ext cx="13287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华文细黑" pitchFamily="2" charset="-122"/>
                <a:ea typeface="微软雅黑" pitchFamily="34" charset="-122"/>
                <a:cs typeface="Aharoni" pitchFamily="2" charset="-79"/>
                <a:sym typeface="华文细黑" pitchFamily="2" charset="-122"/>
              </a:rPr>
              <a:t>Step 4</a:t>
            </a:r>
            <a:endParaRPr lang="zh-CN" altLang="en-US" sz="3000">
              <a:solidFill>
                <a:schemeClr val="bg1"/>
              </a:solidFill>
              <a:latin typeface="华文细黑" pitchFamily="2" charset="-122"/>
              <a:ea typeface="微软雅黑" pitchFamily="34" charset="-122"/>
              <a:cs typeface="Aharoni" pitchFamily="2" charset="-79"/>
              <a:sym typeface="华文细黑" pitchFamily="2" charset="-122"/>
            </a:endParaRPr>
          </a:p>
        </p:txBody>
      </p:sp>
      <p:sp>
        <p:nvSpPr>
          <p:cNvPr id="17" name="TextBox 39">
            <a:extLst>
              <a:ext uri="{FF2B5EF4-FFF2-40B4-BE49-F238E27FC236}">
                <a16:creationId xmlns:a16="http://schemas.microsoft.com/office/drawing/2014/main" xmlns="" id="{007734B6-E5E9-4CEF-BB92-801FF0B126AD}"/>
              </a:ext>
            </a:extLst>
          </p:cNvPr>
          <p:cNvSpPr txBox="1"/>
          <p:nvPr/>
        </p:nvSpPr>
        <p:spPr>
          <a:xfrm>
            <a:off x="1350963" y="3559175"/>
            <a:ext cx="1493837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12000"/>
              </a:lnSpc>
              <a:spcBef>
                <a:spcPts val="400"/>
              </a:spcBef>
              <a:defRPr/>
            </a:pPr>
            <a:r>
              <a:rPr lang="zh-CN" altLang="en-US" sz="1000" kern="0" dirty="0">
                <a:solidFill>
                  <a:srgbClr val="595959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24B5D48-D92A-49BE-87E0-CE5127EF76C2}"/>
              </a:ext>
            </a:extLst>
          </p:cNvPr>
          <p:cNvSpPr txBox="1"/>
          <p:nvPr/>
        </p:nvSpPr>
        <p:spPr>
          <a:xfrm>
            <a:off x="1346200" y="3238500"/>
            <a:ext cx="1504950" cy="26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13" b="1" dirty="0">
                <a:solidFill>
                  <a:srgbClr val="546E7A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  <a:endParaRPr lang="en-US" altLang="zh-CN" sz="1013" b="1" dirty="0">
              <a:solidFill>
                <a:srgbClr val="546E7A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xmlns="" id="{C8A09691-7B22-457E-9277-18E5E6FC5525}"/>
              </a:ext>
            </a:extLst>
          </p:cNvPr>
          <p:cNvSpPr txBox="1"/>
          <p:nvPr/>
        </p:nvSpPr>
        <p:spPr>
          <a:xfrm>
            <a:off x="2992438" y="3559175"/>
            <a:ext cx="1493837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031600">
              <a:lnSpc>
                <a:spcPct val="112000"/>
              </a:lnSpc>
              <a:spcBef>
                <a:spcPts val="400"/>
              </a:spcBef>
              <a:defRPr/>
            </a:pPr>
            <a:r>
              <a:rPr lang="zh-CN" altLang="en-US" sz="1000" kern="0" dirty="0">
                <a:solidFill>
                  <a:srgbClr val="595959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603FC49-F72D-4DF6-8471-6A2B02606EBE}"/>
              </a:ext>
            </a:extLst>
          </p:cNvPr>
          <p:cNvSpPr txBox="1"/>
          <p:nvPr/>
        </p:nvSpPr>
        <p:spPr>
          <a:xfrm>
            <a:off x="2986088" y="3238500"/>
            <a:ext cx="1506537" cy="26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13" b="1" dirty="0">
                <a:solidFill>
                  <a:srgbClr val="5EC6D3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  <a:endParaRPr lang="en-US" altLang="zh-CN" sz="1013" b="1" dirty="0">
              <a:solidFill>
                <a:srgbClr val="5EC6D3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21" name="TextBox 39">
            <a:extLst>
              <a:ext uri="{FF2B5EF4-FFF2-40B4-BE49-F238E27FC236}">
                <a16:creationId xmlns:a16="http://schemas.microsoft.com/office/drawing/2014/main" xmlns="" id="{64F35794-178F-4F37-8830-3B620FB7067A}"/>
              </a:ext>
            </a:extLst>
          </p:cNvPr>
          <p:cNvSpPr txBox="1"/>
          <p:nvPr/>
        </p:nvSpPr>
        <p:spPr>
          <a:xfrm>
            <a:off x="4605338" y="3559175"/>
            <a:ext cx="1495425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12000"/>
              </a:lnSpc>
              <a:spcBef>
                <a:spcPts val="400"/>
              </a:spcBef>
              <a:defRPr/>
            </a:pPr>
            <a:r>
              <a:rPr lang="zh-CN" altLang="en-US" sz="1000" kern="0" dirty="0">
                <a:solidFill>
                  <a:srgbClr val="595959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224F2B3-EE87-4E1B-9C38-2DC2BA925E2F}"/>
              </a:ext>
            </a:extLst>
          </p:cNvPr>
          <p:cNvSpPr txBox="1"/>
          <p:nvPr/>
        </p:nvSpPr>
        <p:spPr>
          <a:xfrm>
            <a:off x="4600575" y="3238500"/>
            <a:ext cx="1504950" cy="26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13" b="1" dirty="0">
                <a:solidFill>
                  <a:srgbClr val="F8841D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  <a:endParaRPr lang="en-US" altLang="zh-CN" sz="1013" b="1" dirty="0">
              <a:solidFill>
                <a:srgbClr val="F8841D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sp>
        <p:nvSpPr>
          <p:cNvPr id="23" name="TextBox 39">
            <a:extLst>
              <a:ext uri="{FF2B5EF4-FFF2-40B4-BE49-F238E27FC236}">
                <a16:creationId xmlns:a16="http://schemas.microsoft.com/office/drawing/2014/main" xmlns="" id="{135E9043-4EE3-45D5-A71F-855E7EEEBA2D}"/>
              </a:ext>
            </a:extLst>
          </p:cNvPr>
          <p:cNvSpPr txBox="1"/>
          <p:nvPr/>
        </p:nvSpPr>
        <p:spPr>
          <a:xfrm>
            <a:off x="6237288" y="3559175"/>
            <a:ext cx="1495425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31600">
              <a:lnSpc>
                <a:spcPct val="112000"/>
              </a:lnSpc>
              <a:spcBef>
                <a:spcPts val="400"/>
              </a:spcBef>
              <a:defRPr/>
            </a:pPr>
            <a:r>
              <a:rPr lang="zh-CN" altLang="en-US" sz="1000" kern="0" dirty="0">
                <a:solidFill>
                  <a:srgbClr val="595959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感谢您选择了千库网作品，单击添加文字内容，言简意赅不罗嗦。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43C5A98-6626-4781-8351-540AFB1B582A}"/>
              </a:ext>
            </a:extLst>
          </p:cNvPr>
          <p:cNvSpPr txBox="1"/>
          <p:nvPr/>
        </p:nvSpPr>
        <p:spPr>
          <a:xfrm>
            <a:off x="6232525" y="3238500"/>
            <a:ext cx="1504950" cy="26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13" b="1" dirty="0">
                <a:solidFill>
                  <a:srgbClr val="F26D64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单击添加标题</a:t>
            </a:r>
            <a:endParaRPr lang="en-US" altLang="zh-CN" sz="1013" b="1" dirty="0">
              <a:solidFill>
                <a:srgbClr val="F26D64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 advClick="0" advTm="1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6199</TotalTime>
  <Words>1661</Words>
  <Application>Microsoft Office PowerPoint</Application>
  <PresentationFormat>全屏显示(16:9)</PresentationFormat>
  <Paragraphs>239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Calibri</vt:lpstr>
      <vt:lpstr>微软雅黑</vt:lpstr>
      <vt:lpstr>华文细黑</vt:lpstr>
      <vt:lpstr>Aharoni</vt:lpstr>
      <vt:lpstr>Tahoma</vt:lpstr>
      <vt:lpstr>Malgun Gothic</vt:lpstr>
      <vt:lpstr>Open Sans</vt:lpstr>
      <vt:lpstr>1_Office 主题</vt:lpstr>
      <vt:lpstr>2_Office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44_008_cNq</dc:title>
  <dc:creator>Administrator</dc:creator>
  <cp:lastModifiedBy>Sky123.Org</cp:lastModifiedBy>
  <cp:revision>376</cp:revision>
  <dcterms:created xsi:type="dcterms:W3CDTF">2013-05-08T06:52:36Z</dcterms:created>
  <dcterms:modified xsi:type="dcterms:W3CDTF">2017-11-02T03:08:40Z</dcterms:modified>
</cp:coreProperties>
</file>