
<file path=[Content_Types].xml><?xml version="1.0" encoding="utf-8"?>
<Types xmlns="http://schemas.openxmlformats.org/package/2006/content-types">
  <Default Extension="jpeg" ContentType="image/jpeg"/>
  <Default Extension="xlsx" ContentType="application/vnd.openxmlformats-officedocument.spreadsheetml.sheet"/>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olors1.xml" ContentType="application/vnd.ms-office.chartcolorstyle+xml"/>
  <Override PartName="/ppt/charts/style1.xml" ContentType="application/vnd.ms-office.chartstyl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62" r:id="rId6"/>
    <p:sldId id="263" r:id="rId7"/>
    <p:sldId id="264" r:id="rId8"/>
    <p:sldId id="265" r:id="rId9"/>
    <p:sldId id="266" r:id="rId10"/>
    <p:sldId id="267" r:id="rId11"/>
    <p:sldId id="284" r:id="rId12"/>
    <p:sldId id="268" r:id="rId13"/>
    <p:sldId id="269" r:id="rId14"/>
    <p:sldId id="270" r:id="rId15"/>
    <p:sldId id="271" r:id="rId16"/>
    <p:sldId id="283" r:id="rId17"/>
    <p:sldId id="272" r:id="rId18"/>
    <p:sldId id="273" r:id="rId19"/>
    <p:sldId id="274" r:id="rId20"/>
    <p:sldId id="275" r:id="rId21"/>
    <p:sldId id="276" r:id="rId22"/>
    <p:sldId id="282" r:id="rId23"/>
    <p:sldId id="277" r:id="rId24"/>
    <p:sldId id="278" r:id="rId25"/>
    <p:sldId id="279" r:id="rId26"/>
    <p:sldId id="280" r:id="rId27"/>
    <p:sldId id="281" r:id="rId2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0E4E5"/>
    <a:srgbClr val="87767C"/>
    <a:srgbClr val="FBF8F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howGuides="1">
      <p:cViewPr varScale="1">
        <p:scale>
          <a:sx n="73" d="100"/>
          <a:sy n="73" d="100"/>
        </p:scale>
        <p:origin x="60" y="378"/>
      </p:cViewPr>
      <p:guideLst>
        <p:guide orient="horz" pos="2160"/>
        <p:guide pos="383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 Target="slides/slide1.xml"/><Relationship Id="rId29" Type="http://schemas.openxmlformats.org/officeDocument/2006/relationships/presProps" Target="presProps.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package" Target="../embeddings/Workbook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产品1</c:v>
                </c:pt>
              </c:strCache>
            </c:strRef>
          </c:tx>
          <c:spPr>
            <a:ln w="28575" cap="rnd">
              <a:solidFill>
                <a:schemeClr val="tx1">
                  <a:lumMod val="85000"/>
                  <a:lumOff val="15000"/>
                </a:schemeClr>
              </a:solidFill>
              <a:round/>
            </a:ln>
            <a:effectLst/>
          </c:spPr>
          <c:marker>
            <c:symbol val="none"/>
          </c:marker>
          <c:dLbls>
            <c:delete val="1"/>
          </c:dLbls>
          <c:cat>
            <c:numRef>
              <c:f>Sheet1!$A$2:$A$5</c:f>
              <c:numCache>
                <c:formatCode>General</c:formatCode>
                <c:ptCount val="4"/>
                <c:pt idx="0">
                  <c:v>2013</c:v>
                </c:pt>
                <c:pt idx="1">
                  <c:v>2014</c:v>
                </c:pt>
                <c:pt idx="2">
                  <c:v>2015</c:v>
                </c:pt>
                <c:pt idx="3">
                  <c:v>2016</c:v>
                </c:pt>
              </c:numCache>
            </c:numRef>
          </c:cat>
          <c:val>
            <c:numRef>
              <c:f>Sheet1!$B$2:$B$5</c:f>
              <c:numCache>
                <c:formatCode>General</c:formatCode>
                <c:ptCount val="4"/>
                <c:pt idx="0">
                  <c:v>4.3</c:v>
                </c:pt>
                <c:pt idx="1">
                  <c:v>2.5</c:v>
                </c:pt>
                <c:pt idx="2">
                  <c:v>3.5</c:v>
                </c:pt>
                <c:pt idx="3">
                  <c:v>4.5</c:v>
                </c:pt>
              </c:numCache>
            </c:numRef>
          </c:val>
          <c:smooth val="0"/>
        </c:ser>
        <c:ser>
          <c:idx val="1"/>
          <c:order val="1"/>
          <c:tx>
            <c:strRef>
              <c:f>Sheet1!$C$1</c:f>
              <c:strCache>
                <c:ptCount val="1"/>
                <c:pt idx="0">
                  <c:v>产品2</c:v>
                </c:pt>
              </c:strCache>
            </c:strRef>
          </c:tx>
          <c:spPr>
            <a:ln w="28575" cap="rnd">
              <a:solidFill>
                <a:schemeClr val="tx1">
                  <a:lumMod val="85000"/>
                  <a:lumOff val="15000"/>
                </a:schemeClr>
              </a:solidFill>
              <a:prstDash val="lgDash"/>
              <a:round/>
            </a:ln>
            <a:effectLst/>
          </c:spPr>
          <c:marker>
            <c:symbol val="none"/>
          </c:marker>
          <c:dLbls>
            <c:delete val="1"/>
          </c:dLbls>
          <c:cat>
            <c:numRef>
              <c:f>Sheet1!$A$2:$A$5</c:f>
              <c:numCache>
                <c:formatCode>General</c:formatCode>
                <c:ptCount val="4"/>
                <c:pt idx="0">
                  <c:v>2013</c:v>
                </c:pt>
                <c:pt idx="1">
                  <c:v>2014</c:v>
                </c:pt>
                <c:pt idx="2">
                  <c:v>2015</c:v>
                </c:pt>
                <c:pt idx="3">
                  <c:v>2016</c:v>
                </c:pt>
              </c:numCache>
            </c:numRef>
          </c:cat>
          <c:val>
            <c:numRef>
              <c:f>Sheet1!$C$2:$C$5</c:f>
              <c:numCache>
                <c:formatCode>General</c:formatCode>
                <c:ptCount val="4"/>
                <c:pt idx="0">
                  <c:v>2.4</c:v>
                </c:pt>
                <c:pt idx="1">
                  <c:v>4.6</c:v>
                </c:pt>
                <c:pt idx="2">
                  <c:v>1.8</c:v>
                </c:pt>
                <c:pt idx="3">
                  <c:v>2.8</c:v>
                </c:pt>
              </c:numCache>
            </c:numRef>
          </c:val>
          <c:smooth val="0"/>
        </c:ser>
        <c:dLbls>
          <c:showLegendKey val="0"/>
          <c:showVal val="0"/>
          <c:showCatName val="0"/>
          <c:showSerName val="0"/>
          <c:showPercent val="0"/>
          <c:showBubbleSize val="0"/>
        </c:dLbls>
        <c:marker val="0"/>
        <c:smooth val="0"/>
        <c:axId val="182114880"/>
        <c:axId val="182115440"/>
      </c:lineChart>
      <c:catAx>
        <c:axId val="182114880"/>
        <c:scaling>
          <c:orientation val="minMax"/>
        </c:scaling>
        <c:delete val="0"/>
        <c:axPos val="b"/>
        <c:numFmt formatCode="General" sourceLinked="1"/>
        <c:majorTickMark val="none"/>
        <c:minorTickMark val="none"/>
        <c:tickLblPos val="nextTo"/>
        <c:spPr>
          <a:noFill/>
          <a:ln w="9525" cap="flat" cmpd="sng" algn="ctr">
            <a:solidFill>
              <a:srgbClr val="324B82"/>
            </a:solidFill>
            <a:round/>
          </a:ln>
          <a:effectLst/>
        </c:spPr>
        <c:txPr>
          <a:bodyPr rot="-60000000" spcFirstLastPara="1" vertOverflow="ellipsis" vert="horz" wrap="square" anchor="ctr" anchorCtr="1"/>
          <a:lstStyle/>
          <a:p>
            <a:pPr>
              <a:defRPr lang="zh-CN" sz="2400" b="1" i="0" u="none" strike="noStrike" kern="1200" baseline="0">
                <a:solidFill>
                  <a:schemeClr val="tx1">
                    <a:lumMod val="85000"/>
                    <a:lumOff val="15000"/>
                  </a:schemeClr>
                </a:solidFill>
                <a:latin typeface="方正静蕾简体" panose="02000000000000000000" pitchFamily="2" charset="-122"/>
                <a:ea typeface="方正静蕾简体" panose="02000000000000000000" pitchFamily="2" charset="-122"/>
                <a:cs typeface="+mn-cs"/>
              </a:defRPr>
            </a:pPr>
          </a:p>
        </c:txPr>
        <c:crossAx val="182115440"/>
        <c:crosses val="autoZero"/>
        <c:auto val="1"/>
        <c:lblAlgn val="ctr"/>
        <c:lblOffset val="100"/>
        <c:noMultiLvlLbl val="0"/>
      </c:catAx>
      <c:valAx>
        <c:axId val="182115440"/>
        <c:scaling>
          <c:orientation val="minMax"/>
        </c:scaling>
        <c:delete val="0"/>
        <c:axPos val="l"/>
        <c:majorGridlines>
          <c:spPr>
            <a:ln w="9525" cap="flat" cmpd="sng" algn="ctr">
              <a:solidFill>
                <a:schemeClr val="tx1">
                  <a:lumMod val="65000"/>
                  <a:lumOff val="35000"/>
                </a:schemeClr>
              </a:solidFill>
              <a:prstDash val="dashDot"/>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zh-CN" sz="2400" b="1" i="0" u="none" strike="noStrike" kern="1200" baseline="0">
                <a:solidFill>
                  <a:schemeClr val="tx1">
                    <a:lumMod val="85000"/>
                    <a:lumOff val="15000"/>
                  </a:schemeClr>
                </a:solidFill>
                <a:latin typeface="方正静蕾简体" panose="02000000000000000000" pitchFamily="2" charset="-122"/>
                <a:ea typeface="方正静蕾简体" panose="02000000000000000000" pitchFamily="2" charset="-122"/>
                <a:cs typeface="+mn-cs"/>
              </a:defRPr>
            </a:pPr>
          </a:p>
        </c:txPr>
        <c:crossAx val="182114880"/>
        <c:crosses val="autoZero"/>
        <c:crossBetween val="between"/>
      </c:valAx>
      <c:spPr>
        <a:noFill/>
        <a:ln>
          <a:noFill/>
        </a:ln>
        <a:effectLst/>
      </c:spPr>
    </c:plotArea>
    <c:plotVisOnly val="1"/>
    <c:dispBlanksAs val="gap"/>
    <c:showDLblsOverMax val="0"/>
  </c:chart>
  <c:spPr>
    <a:noFill/>
    <a:ln>
      <a:noFill/>
    </a:ln>
    <a:effectLst/>
  </c:spPr>
  <c:txPr>
    <a:bodyPr/>
    <a:lstStyle/>
    <a:p>
      <a:pPr>
        <a:defRPr lang="zh-CN"/>
      </a:pPr>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6AF7F1EF-3A44-4B8A-A9D4-8D2F9BA3BCA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ECD6E3A-9538-4884-8AD5-15F33E4C2F7C}"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AF7F1EF-3A44-4B8A-A9D4-8D2F9BA3BCA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ECD6E3A-9538-4884-8AD5-15F33E4C2F7C}"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AF7F1EF-3A44-4B8A-A9D4-8D2F9BA3BCA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ECD6E3A-9538-4884-8AD5-15F33E4C2F7C}"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AF7F1EF-3A44-4B8A-A9D4-8D2F9BA3BCA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ECD6E3A-9538-4884-8AD5-15F33E4C2F7C}"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6AF7F1EF-3A44-4B8A-A9D4-8D2F9BA3BCA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ECD6E3A-9538-4884-8AD5-15F33E4C2F7C}"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6AF7F1EF-3A44-4B8A-A9D4-8D2F9BA3BCA9}"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ECD6E3A-9538-4884-8AD5-15F33E4C2F7C}"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6AF7F1EF-3A44-4B8A-A9D4-8D2F9BA3BCA9}"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9ECD6E3A-9538-4884-8AD5-15F33E4C2F7C}"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6AF7F1EF-3A44-4B8A-A9D4-8D2F9BA3BCA9}"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9ECD6E3A-9538-4884-8AD5-15F33E4C2F7C}"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6AF7F1EF-3A44-4B8A-A9D4-8D2F9BA3BCA9}"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9ECD6E3A-9538-4884-8AD5-15F33E4C2F7C}"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6AF7F1EF-3A44-4B8A-A9D4-8D2F9BA3BCA9}"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ECD6E3A-9538-4884-8AD5-15F33E4C2F7C}"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6AF7F1EF-3A44-4B8A-A9D4-8D2F9BA3BCA9}"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ECD6E3A-9538-4884-8AD5-15F33E4C2F7C}"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AF7F1EF-3A44-4B8A-A9D4-8D2F9BA3BCA9}"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ECD6E3A-9538-4884-8AD5-15F33E4C2F7C}"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chart" Target="../charts/char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BF8F3"/>
        </a:solidFill>
        <a:effectLst/>
      </p:bgPr>
    </p:bg>
    <p:spTree>
      <p:nvGrpSpPr>
        <p:cNvPr id="1" name=""/>
        <p:cNvGrpSpPr/>
        <p:nvPr/>
      </p:nvGrpSpPr>
      <p:grpSpPr>
        <a:xfrm>
          <a:off x="0" y="0"/>
          <a:ext cx="0" cy="0"/>
          <a:chOff x="0" y="0"/>
          <a:chExt cx="0" cy="0"/>
        </a:xfrm>
      </p:grpSpPr>
      <p:pic>
        <p:nvPicPr>
          <p:cNvPr id="4" name="图片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3173270" y="1710006"/>
            <a:ext cx="5845460" cy="3582973"/>
          </a:xfrm>
          <a:prstGeom prst="rect">
            <a:avLst/>
          </a:prstGeom>
        </p:spPr>
      </p:pic>
      <p:cxnSp>
        <p:nvCxnSpPr>
          <p:cNvPr id="7" name="直接连接符 6"/>
          <p:cNvCxnSpPr/>
          <p:nvPr/>
        </p:nvCxnSpPr>
        <p:spPr>
          <a:xfrm>
            <a:off x="1161288" y="2871216"/>
            <a:ext cx="1335024" cy="0"/>
          </a:xfrm>
          <a:prstGeom prst="line">
            <a:avLst/>
          </a:prstGeom>
          <a:ln w="28575">
            <a:solidFill>
              <a:srgbClr val="87767C"/>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1929384" y="3060192"/>
            <a:ext cx="819912" cy="0"/>
          </a:xfrm>
          <a:prstGeom prst="line">
            <a:avLst/>
          </a:prstGeom>
          <a:ln w="28575">
            <a:solidFill>
              <a:srgbClr val="87767C"/>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9316974" y="2328672"/>
            <a:ext cx="1877568" cy="0"/>
          </a:xfrm>
          <a:prstGeom prst="line">
            <a:avLst/>
          </a:prstGeom>
          <a:ln w="28575">
            <a:solidFill>
              <a:srgbClr val="87767C"/>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9798558" y="2554224"/>
            <a:ext cx="1112520" cy="0"/>
          </a:xfrm>
          <a:prstGeom prst="line">
            <a:avLst/>
          </a:prstGeom>
          <a:ln w="28575">
            <a:solidFill>
              <a:srgbClr val="87767C"/>
            </a:solidFill>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10122408" y="3867912"/>
            <a:ext cx="266700" cy="265176"/>
          </a:xfrm>
          <a:prstGeom prst="ellipse">
            <a:avLst/>
          </a:prstGeom>
          <a:solidFill>
            <a:srgbClr val="FBF8F3"/>
          </a:solidFill>
          <a:ln w="22225">
            <a:solidFill>
              <a:srgbClr val="87767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2840736" y="3867912"/>
            <a:ext cx="133350" cy="132588"/>
          </a:xfrm>
          <a:prstGeom prst="ellipse">
            <a:avLst/>
          </a:prstGeom>
          <a:solidFill>
            <a:srgbClr val="FBF8F3"/>
          </a:solidFill>
          <a:ln w="22225">
            <a:solidFill>
              <a:srgbClr val="87767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9051647" y="4133088"/>
            <a:ext cx="133350" cy="132588"/>
          </a:xfrm>
          <a:prstGeom prst="ellipse">
            <a:avLst/>
          </a:prstGeom>
          <a:solidFill>
            <a:srgbClr val="FBF8F3"/>
          </a:solidFill>
          <a:ln w="22225">
            <a:solidFill>
              <a:srgbClr val="87767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0" name="直接连接符 19"/>
          <p:cNvCxnSpPr/>
          <p:nvPr/>
        </p:nvCxnSpPr>
        <p:spPr>
          <a:xfrm>
            <a:off x="8378190" y="5256403"/>
            <a:ext cx="1177290" cy="0"/>
          </a:xfrm>
          <a:prstGeom prst="line">
            <a:avLst/>
          </a:prstGeom>
          <a:ln w="66675">
            <a:solidFill>
              <a:srgbClr val="87767C"/>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2749296" y="5256403"/>
            <a:ext cx="1053846" cy="0"/>
          </a:xfrm>
          <a:prstGeom prst="line">
            <a:avLst/>
          </a:prstGeom>
          <a:ln w="66675">
            <a:solidFill>
              <a:srgbClr val="87767C"/>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2211324" y="5256403"/>
            <a:ext cx="356616" cy="0"/>
          </a:xfrm>
          <a:prstGeom prst="line">
            <a:avLst/>
          </a:prstGeom>
          <a:ln w="66675">
            <a:solidFill>
              <a:srgbClr val="87767C"/>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9798558" y="5256403"/>
            <a:ext cx="356616" cy="0"/>
          </a:xfrm>
          <a:prstGeom prst="line">
            <a:avLst/>
          </a:prstGeom>
          <a:ln w="66675">
            <a:solidFill>
              <a:srgbClr val="87767C"/>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3900678" y="5553456"/>
            <a:ext cx="4264914" cy="0"/>
          </a:xfrm>
          <a:prstGeom prst="line">
            <a:avLst/>
          </a:prstGeom>
          <a:ln w="41275">
            <a:solidFill>
              <a:srgbClr val="87767C"/>
            </a:solidFill>
          </a:ln>
        </p:spPr>
        <p:style>
          <a:lnRef idx="1">
            <a:schemeClr val="accent1"/>
          </a:lnRef>
          <a:fillRef idx="0">
            <a:schemeClr val="accent1"/>
          </a:fillRef>
          <a:effectRef idx="0">
            <a:schemeClr val="accent1"/>
          </a:effectRef>
          <a:fontRef idx="minor">
            <a:schemeClr val="tx1"/>
          </a:fontRef>
        </p:style>
      </p:cxnSp>
      <p:sp>
        <p:nvSpPr>
          <p:cNvPr id="31" name="加号 30"/>
          <p:cNvSpPr/>
          <p:nvPr/>
        </p:nvSpPr>
        <p:spPr>
          <a:xfrm>
            <a:off x="9118322" y="1164209"/>
            <a:ext cx="361950" cy="347472"/>
          </a:xfrm>
          <a:prstGeom prst="mathPlus">
            <a:avLst/>
          </a:prstGeom>
          <a:solidFill>
            <a:srgbClr val="FBF8F3"/>
          </a:solidFill>
          <a:ln w="22225">
            <a:solidFill>
              <a:srgbClr val="87767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3834003" y="1337945"/>
            <a:ext cx="133350" cy="132588"/>
          </a:xfrm>
          <a:prstGeom prst="ellipse">
            <a:avLst/>
          </a:prstGeom>
          <a:solidFill>
            <a:srgbClr val="FBF8F3"/>
          </a:solidFill>
          <a:ln w="22225">
            <a:solidFill>
              <a:srgbClr val="87767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加号 32"/>
          <p:cNvSpPr/>
          <p:nvPr/>
        </p:nvSpPr>
        <p:spPr>
          <a:xfrm>
            <a:off x="2210694" y="2084831"/>
            <a:ext cx="285618" cy="274193"/>
          </a:xfrm>
          <a:prstGeom prst="mathPlus">
            <a:avLst/>
          </a:prstGeom>
          <a:solidFill>
            <a:srgbClr val="FBF8F3"/>
          </a:solidFill>
          <a:ln w="22225">
            <a:solidFill>
              <a:srgbClr val="87767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文本框 33"/>
          <p:cNvSpPr txBox="1"/>
          <p:nvPr/>
        </p:nvSpPr>
        <p:spPr>
          <a:xfrm>
            <a:off x="3949700" y="2388870"/>
            <a:ext cx="4481195" cy="768350"/>
          </a:xfrm>
          <a:prstGeom prst="rect">
            <a:avLst/>
          </a:prstGeom>
          <a:noFill/>
        </p:spPr>
        <p:txBody>
          <a:bodyPr wrap="square" rtlCol="0">
            <a:spAutoFit/>
          </a:bodyPr>
          <a:lstStyle/>
          <a:p>
            <a:pPr algn="ctr"/>
            <a:r>
              <a:rPr lang="zh-CN" altLang="en-US" sz="4400" b="1">
                <a:solidFill>
                  <a:schemeClr val="tx1">
                    <a:lumMod val="85000"/>
                    <a:lumOff val="15000"/>
                  </a:schemeClr>
                </a:solidFill>
                <a:latin typeface="方正静蕾简体" panose="02000000000000000000" pitchFamily="2" charset="-122"/>
                <a:ea typeface="方正静蕾简体" panose="02000000000000000000" pitchFamily="2" charset="-122"/>
              </a:rPr>
              <a:t>商务</a:t>
            </a:r>
            <a:r>
              <a:rPr lang="zh-CN" altLang="en-US" sz="4400" b="1" smtClean="0">
                <a:solidFill>
                  <a:schemeClr val="tx1">
                    <a:lumMod val="85000"/>
                    <a:lumOff val="15000"/>
                  </a:schemeClr>
                </a:solidFill>
                <a:latin typeface="方正静蕾简体" panose="02000000000000000000" pitchFamily="2" charset="-122"/>
                <a:ea typeface="方正静蕾简体" panose="02000000000000000000" pitchFamily="2" charset="-122"/>
              </a:rPr>
              <a:t>手绘</a:t>
            </a:r>
            <a:r>
              <a:rPr lang="en-US" altLang="zh-CN" sz="4400" b="1" smtClean="0">
                <a:solidFill>
                  <a:schemeClr val="tx1">
                    <a:lumMod val="85000"/>
                    <a:lumOff val="15000"/>
                  </a:schemeClr>
                </a:solidFill>
                <a:latin typeface="方正静蕾简体" panose="02000000000000000000" pitchFamily="2" charset="-122"/>
                <a:ea typeface="方正静蕾简体" panose="02000000000000000000" pitchFamily="2" charset="-122"/>
              </a:rPr>
              <a:t>PPT</a:t>
            </a:r>
            <a:r>
              <a:rPr lang="zh-CN" altLang="en-US" sz="4400" b="1" smtClean="0">
                <a:solidFill>
                  <a:schemeClr val="tx1">
                    <a:lumMod val="85000"/>
                    <a:lumOff val="15000"/>
                  </a:schemeClr>
                </a:solidFill>
                <a:latin typeface="方正静蕾简体" panose="02000000000000000000" pitchFamily="2" charset="-122"/>
                <a:ea typeface="方正静蕾简体" panose="02000000000000000000" pitchFamily="2" charset="-122"/>
              </a:rPr>
              <a:t>模板</a:t>
            </a:r>
            <a:endParaRPr lang="zh-CN" altLang="en-US" sz="4400" b="1">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35" name="矩形 34"/>
          <p:cNvSpPr/>
          <p:nvPr/>
        </p:nvSpPr>
        <p:spPr>
          <a:xfrm>
            <a:off x="3900170" y="3146425"/>
            <a:ext cx="4478655" cy="681355"/>
          </a:xfrm>
          <a:prstGeom prst="rect">
            <a:avLst/>
          </a:prstGeom>
        </p:spPr>
        <p:txBody>
          <a:bodyPr wrap="square">
            <a:spAutoFit/>
          </a:bodyPr>
          <a:lstStyle/>
          <a:p>
            <a:pPr algn="ctr">
              <a:lnSpc>
                <a:spcPct val="120000"/>
              </a:lnSpc>
            </a:pPr>
            <a:r>
              <a:rPr lang="en-US" altLang="zh-CN" sz="1600" dirty="0" smtClean="0">
                <a:solidFill>
                  <a:schemeClr val="tx1">
                    <a:lumMod val="75000"/>
                    <a:lumOff val="25000"/>
                  </a:schemeClr>
                </a:solidFill>
                <a:latin typeface="方正静蕾简体" panose="02000000000000000000" pitchFamily="2" charset="-122"/>
                <a:ea typeface="方正静蕾简体" panose="02000000000000000000" pitchFamily="2" charset="-122"/>
              </a:rPr>
              <a:t>We have many PowerPoint </a:t>
            </a:r>
            <a:r>
              <a:rPr lang="zh-CN" altLang="en-US" sz="1600" smtClean="0">
                <a:solidFill>
                  <a:schemeClr val="tx1">
                    <a:lumMod val="75000"/>
                    <a:lumOff val="25000"/>
                  </a:schemeClr>
                </a:solidFill>
                <a:latin typeface="方正静蕾简体" panose="02000000000000000000" pitchFamily="2" charset="-122"/>
                <a:ea typeface="方正静蕾简体" panose="02000000000000000000" pitchFamily="2" charset="-122"/>
              </a:rPr>
              <a:t>templates</a:t>
            </a:r>
            <a:r>
              <a:rPr lang="en-US" altLang="zh-CN" sz="1600" smtClean="0">
                <a:solidFill>
                  <a:schemeClr val="tx1">
                    <a:lumMod val="75000"/>
                    <a:lumOff val="25000"/>
                  </a:schemeClr>
                </a:solidFill>
                <a:latin typeface="方正静蕾简体" panose="02000000000000000000" pitchFamily="2" charset="-122"/>
                <a:ea typeface="方正静蕾简体" panose="02000000000000000000" pitchFamily="2" charset="-122"/>
              </a:rPr>
              <a:t> thathas been specifically </a:t>
            </a:r>
            <a:r>
              <a:rPr lang="en-US" altLang="zh-CN" sz="1600" dirty="0" smtClean="0">
                <a:solidFill>
                  <a:schemeClr val="tx1">
                    <a:lumMod val="75000"/>
                    <a:lumOff val="25000"/>
                  </a:schemeClr>
                </a:solidFill>
                <a:latin typeface="方正静蕾简体" panose="02000000000000000000" pitchFamily="2" charset="-122"/>
                <a:ea typeface="方正静蕾简体" panose="02000000000000000000" pitchFamily="2" charset="-122"/>
              </a:rPr>
              <a:t>to </a:t>
            </a:r>
            <a:r>
              <a:rPr lang="en-US" altLang="zh-CN" sz="1600" smtClean="0">
                <a:solidFill>
                  <a:schemeClr val="tx1">
                    <a:lumMod val="75000"/>
                    <a:lumOff val="25000"/>
                  </a:schemeClr>
                </a:solidFill>
                <a:latin typeface="方正静蕾简体" panose="02000000000000000000" pitchFamily="2" charset="-122"/>
                <a:ea typeface="方正静蕾简体" panose="02000000000000000000" pitchFamily="2" charset="-122"/>
              </a:rPr>
              <a:t>help anyone</a:t>
            </a:r>
            <a:endParaRPr lang="en-US" altLang="zh-CN" sz="1600" dirty="0" smtClean="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
        <p:nvSpPr>
          <p:cNvPr id="36" name="文本框 35"/>
          <p:cNvSpPr txBox="1"/>
          <p:nvPr/>
        </p:nvSpPr>
        <p:spPr>
          <a:xfrm>
            <a:off x="5360896" y="4000484"/>
            <a:ext cx="1470208" cy="368300"/>
          </a:xfrm>
          <a:prstGeom prst="rect">
            <a:avLst/>
          </a:prstGeom>
          <a:noFill/>
        </p:spPr>
        <p:txBody>
          <a:bodyPr wrap="square" rtlCol="0">
            <a:spAutoFit/>
          </a:bodyPr>
          <a:lstStyle/>
          <a:p>
            <a:pPr algn="dist"/>
            <a:r>
              <a:rPr lang="zh-CN" altLang="en-US">
                <a:solidFill>
                  <a:schemeClr val="tx1">
                    <a:lumMod val="85000"/>
                    <a:lumOff val="15000"/>
                  </a:schemeClr>
                </a:solidFill>
                <a:latin typeface="方正静蕾简体" panose="02000000000000000000" pitchFamily="2" charset="-122"/>
                <a:ea typeface="方正静蕾简体" panose="02000000000000000000" pitchFamily="2" charset="-122"/>
              </a:rPr>
              <a:t>得心视觉</a:t>
            </a:r>
            <a:endParaRPr lang="zh-CN" altLang="en-US">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BF8F3"/>
        </a:solidFill>
        <a:effectLst/>
      </p:bgPr>
    </p:bg>
    <p:spTree>
      <p:nvGrpSpPr>
        <p:cNvPr id="1" name=""/>
        <p:cNvGrpSpPr/>
        <p:nvPr/>
      </p:nvGrpSpPr>
      <p:grpSpPr>
        <a:xfrm>
          <a:off x="0" y="0"/>
          <a:ext cx="0" cy="0"/>
          <a:chOff x="0" y="0"/>
          <a:chExt cx="0" cy="0"/>
        </a:xfrm>
      </p:grpSpPr>
      <p:grpSp>
        <p:nvGrpSpPr>
          <p:cNvPr id="63" name="Group 29"/>
          <p:cNvGrpSpPr>
            <a:grpSpLocks noChangeAspect="1"/>
          </p:cNvGrpSpPr>
          <p:nvPr/>
        </p:nvGrpSpPr>
        <p:grpSpPr bwMode="auto">
          <a:xfrm>
            <a:off x="9074651" y="2058234"/>
            <a:ext cx="174625" cy="177800"/>
            <a:chOff x="3785" y="2104"/>
            <a:chExt cx="110" cy="112"/>
          </a:xfrm>
        </p:grpSpPr>
        <p:sp>
          <p:nvSpPr>
            <p:cNvPr id="65" name="Line 30"/>
            <p:cNvSpPr>
              <a:spLocks noChangeShapeType="1"/>
            </p:cNvSpPr>
            <p:nvPr/>
          </p:nvSpPr>
          <p:spPr bwMode="auto">
            <a:xfrm>
              <a:off x="3840" y="2104"/>
              <a:ext cx="0" cy="112"/>
            </a:xfrm>
            <a:prstGeom prst="line">
              <a:avLst/>
            </a:prstGeom>
            <a:noFill/>
            <a:ln w="47625" cap="flat">
              <a:solidFill>
                <a:srgbClr val="87767C"/>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66" name="Line 31"/>
            <p:cNvSpPr>
              <a:spLocks noChangeShapeType="1"/>
            </p:cNvSpPr>
            <p:nvPr/>
          </p:nvSpPr>
          <p:spPr bwMode="auto">
            <a:xfrm flipH="1">
              <a:off x="3785" y="2160"/>
              <a:ext cx="110" cy="0"/>
            </a:xfrm>
            <a:prstGeom prst="line">
              <a:avLst/>
            </a:prstGeom>
            <a:noFill/>
            <a:ln w="47625" cap="flat">
              <a:solidFill>
                <a:srgbClr val="87767C"/>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grpSp>
      <p:grpSp>
        <p:nvGrpSpPr>
          <p:cNvPr id="67" name="Group 29"/>
          <p:cNvGrpSpPr>
            <a:grpSpLocks noChangeAspect="1"/>
          </p:cNvGrpSpPr>
          <p:nvPr/>
        </p:nvGrpSpPr>
        <p:grpSpPr bwMode="auto">
          <a:xfrm>
            <a:off x="10294176" y="3269823"/>
            <a:ext cx="174625" cy="177800"/>
            <a:chOff x="3785" y="2104"/>
            <a:chExt cx="110" cy="112"/>
          </a:xfrm>
        </p:grpSpPr>
        <p:sp>
          <p:nvSpPr>
            <p:cNvPr id="68" name="Line 30"/>
            <p:cNvSpPr>
              <a:spLocks noChangeShapeType="1"/>
            </p:cNvSpPr>
            <p:nvPr/>
          </p:nvSpPr>
          <p:spPr bwMode="auto">
            <a:xfrm>
              <a:off x="3840" y="2104"/>
              <a:ext cx="0" cy="112"/>
            </a:xfrm>
            <a:prstGeom prst="line">
              <a:avLst/>
            </a:prstGeom>
            <a:noFill/>
            <a:ln w="47625" cap="flat">
              <a:solidFill>
                <a:srgbClr val="87767C"/>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69" name="Line 31"/>
            <p:cNvSpPr>
              <a:spLocks noChangeShapeType="1"/>
            </p:cNvSpPr>
            <p:nvPr/>
          </p:nvSpPr>
          <p:spPr bwMode="auto">
            <a:xfrm flipH="1">
              <a:off x="3785" y="2160"/>
              <a:ext cx="110" cy="0"/>
            </a:xfrm>
            <a:prstGeom prst="line">
              <a:avLst/>
            </a:prstGeom>
            <a:noFill/>
            <a:ln w="47625" cap="flat">
              <a:solidFill>
                <a:srgbClr val="87767C"/>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grpSp>
      <p:grpSp>
        <p:nvGrpSpPr>
          <p:cNvPr id="4" name="Group 4"/>
          <p:cNvGrpSpPr>
            <a:grpSpLocks noChangeAspect="1"/>
          </p:cNvGrpSpPr>
          <p:nvPr/>
        </p:nvGrpSpPr>
        <p:grpSpPr bwMode="auto">
          <a:xfrm>
            <a:off x="3434341" y="1802551"/>
            <a:ext cx="5323318" cy="2768601"/>
            <a:chOff x="2272" y="1409"/>
            <a:chExt cx="3136" cy="1631"/>
          </a:xfrm>
        </p:grpSpPr>
        <p:sp>
          <p:nvSpPr>
            <p:cNvPr id="7" name="Freeform 5"/>
            <p:cNvSpPr/>
            <p:nvPr/>
          </p:nvSpPr>
          <p:spPr bwMode="auto">
            <a:xfrm>
              <a:off x="2665" y="1409"/>
              <a:ext cx="2350" cy="1575"/>
            </a:xfrm>
            <a:custGeom>
              <a:avLst/>
              <a:gdLst>
                <a:gd name="T0" fmla="*/ 26 w 758"/>
                <a:gd name="T1" fmla="*/ 507 h 507"/>
                <a:gd name="T2" fmla="*/ 0 w 758"/>
                <a:gd name="T3" fmla="*/ 481 h 507"/>
                <a:gd name="T4" fmla="*/ 0 w 758"/>
                <a:gd name="T5" fmla="*/ 26 h 507"/>
                <a:gd name="T6" fmla="*/ 26 w 758"/>
                <a:gd name="T7" fmla="*/ 0 h 507"/>
                <a:gd name="T8" fmla="*/ 732 w 758"/>
                <a:gd name="T9" fmla="*/ 0 h 507"/>
                <a:gd name="T10" fmla="*/ 758 w 758"/>
                <a:gd name="T11" fmla="*/ 26 h 507"/>
                <a:gd name="T12" fmla="*/ 758 w 758"/>
                <a:gd name="T13" fmla="*/ 481 h 507"/>
                <a:gd name="T14" fmla="*/ 732 w 758"/>
                <a:gd name="T15" fmla="*/ 507 h 507"/>
                <a:gd name="T16" fmla="*/ 26 w 758"/>
                <a:gd name="T17" fmla="*/ 507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8" h="507">
                  <a:moveTo>
                    <a:pt x="26" y="507"/>
                  </a:moveTo>
                  <a:cubicBezTo>
                    <a:pt x="11" y="507"/>
                    <a:pt x="0" y="495"/>
                    <a:pt x="0" y="481"/>
                  </a:cubicBezTo>
                  <a:cubicBezTo>
                    <a:pt x="0" y="26"/>
                    <a:pt x="0" y="26"/>
                    <a:pt x="0" y="26"/>
                  </a:cubicBezTo>
                  <a:cubicBezTo>
                    <a:pt x="0" y="12"/>
                    <a:pt x="11" y="0"/>
                    <a:pt x="26" y="0"/>
                  </a:cubicBezTo>
                  <a:cubicBezTo>
                    <a:pt x="732" y="0"/>
                    <a:pt x="732" y="0"/>
                    <a:pt x="732" y="0"/>
                  </a:cubicBezTo>
                  <a:cubicBezTo>
                    <a:pt x="746" y="0"/>
                    <a:pt x="758" y="12"/>
                    <a:pt x="758" y="26"/>
                  </a:cubicBezTo>
                  <a:cubicBezTo>
                    <a:pt x="758" y="481"/>
                    <a:pt x="758" y="481"/>
                    <a:pt x="758" y="481"/>
                  </a:cubicBezTo>
                  <a:cubicBezTo>
                    <a:pt x="758" y="495"/>
                    <a:pt x="746" y="507"/>
                    <a:pt x="732" y="507"/>
                  </a:cubicBezTo>
                  <a:lnTo>
                    <a:pt x="26" y="507"/>
                  </a:lnTo>
                  <a:close/>
                </a:path>
              </a:pathLst>
            </a:custGeom>
            <a:solidFill>
              <a:srgbClr val="FFFFFF"/>
            </a:solidFill>
            <a:ln w="28575" cap="flat">
              <a:solidFill>
                <a:srgbClr val="484F59"/>
              </a:solidFill>
              <a:prstDash val="solid"/>
              <a:miter lim="800000"/>
            </a:ln>
          </p:spPr>
          <p:txBody>
            <a:bodyPr vert="horz" wrap="square" lIns="91440" tIns="45720" rIns="91440" bIns="45720" numCol="1" anchor="t" anchorCtr="0" compatLnSpc="1"/>
            <a:lstStyle/>
            <a:p>
              <a:endParaRPr lang="zh-CN" altLang="en-US"/>
            </a:p>
          </p:txBody>
        </p:sp>
        <p:sp>
          <p:nvSpPr>
            <p:cNvPr id="10" name="Rectangle 6"/>
            <p:cNvSpPr>
              <a:spLocks noChangeArrowheads="1"/>
            </p:cNvSpPr>
            <p:nvPr/>
          </p:nvSpPr>
          <p:spPr bwMode="auto">
            <a:xfrm>
              <a:off x="2805" y="1542"/>
              <a:ext cx="2067" cy="1222"/>
            </a:xfrm>
            <a:prstGeom prst="rect">
              <a:avLst/>
            </a:prstGeom>
            <a:solidFill>
              <a:srgbClr val="D0E4E5"/>
            </a:solidFill>
            <a:ln w="9525">
              <a:solidFill>
                <a:srgbClr val="000000"/>
              </a:solidFill>
              <a:miter lim="800000"/>
            </a:ln>
          </p:spPr>
          <p:txBody>
            <a:bodyPr vert="horz" wrap="square" lIns="91440" tIns="45720" rIns="91440" bIns="45720" numCol="1" anchor="t" anchorCtr="0" compatLnSpc="1"/>
            <a:lstStyle/>
            <a:p>
              <a:endParaRPr lang="zh-CN" altLang="en-US"/>
            </a:p>
          </p:txBody>
        </p:sp>
        <p:sp>
          <p:nvSpPr>
            <p:cNvPr id="12" name="Freeform 7"/>
            <p:cNvSpPr>
              <a:spLocks noEditPoints="1"/>
            </p:cNvSpPr>
            <p:nvPr/>
          </p:nvSpPr>
          <p:spPr bwMode="auto">
            <a:xfrm>
              <a:off x="2786" y="1524"/>
              <a:ext cx="2105" cy="1258"/>
            </a:xfrm>
            <a:custGeom>
              <a:avLst/>
              <a:gdLst>
                <a:gd name="T0" fmla="*/ 2067 w 2105"/>
                <a:gd name="T1" fmla="*/ 37 h 1258"/>
                <a:gd name="T2" fmla="*/ 2067 w 2105"/>
                <a:gd name="T3" fmla="*/ 1221 h 1258"/>
                <a:gd name="T4" fmla="*/ 37 w 2105"/>
                <a:gd name="T5" fmla="*/ 1221 h 1258"/>
                <a:gd name="T6" fmla="*/ 37 w 2105"/>
                <a:gd name="T7" fmla="*/ 37 h 1258"/>
                <a:gd name="T8" fmla="*/ 2067 w 2105"/>
                <a:gd name="T9" fmla="*/ 37 h 1258"/>
                <a:gd name="T10" fmla="*/ 2105 w 2105"/>
                <a:gd name="T11" fmla="*/ 0 h 1258"/>
                <a:gd name="T12" fmla="*/ 0 w 2105"/>
                <a:gd name="T13" fmla="*/ 0 h 1258"/>
                <a:gd name="T14" fmla="*/ 0 w 2105"/>
                <a:gd name="T15" fmla="*/ 1258 h 1258"/>
                <a:gd name="T16" fmla="*/ 2105 w 2105"/>
                <a:gd name="T17" fmla="*/ 1258 h 1258"/>
                <a:gd name="T18" fmla="*/ 2105 w 2105"/>
                <a:gd name="T19" fmla="*/ 0 h 1258"/>
                <a:gd name="T20" fmla="*/ 2105 w 2105"/>
                <a:gd name="T21" fmla="*/ 0 h 1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05" h="1258">
                  <a:moveTo>
                    <a:pt x="2067" y="37"/>
                  </a:moveTo>
                  <a:lnTo>
                    <a:pt x="2067" y="1221"/>
                  </a:lnTo>
                  <a:lnTo>
                    <a:pt x="37" y="1221"/>
                  </a:lnTo>
                  <a:lnTo>
                    <a:pt x="37" y="37"/>
                  </a:lnTo>
                  <a:lnTo>
                    <a:pt x="2067" y="37"/>
                  </a:lnTo>
                  <a:close/>
                  <a:moveTo>
                    <a:pt x="2105" y="0"/>
                  </a:moveTo>
                  <a:lnTo>
                    <a:pt x="0" y="0"/>
                  </a:lnTo>
                  <a:lnTo>
                    <a:pt x="0" y="1258"/>
                  </a:lnTo>
                  <a:lnTo>
                    <a:pt x="2105" y="1258"/>
                  </a:lnTo>
                  <a:lnTo>
                    <a:pt x="2105" y="0"/>
                  </a:lnTo>
                  <a:lnTo>
                    <a:pt x="2105" y="0"/>
                  </a:lnTo>
                  <a:close/>
                </a:path>
              </a:pathLst>
            </a:custGeom>
            <a:solidFill>
              <a:srgbClr val="87767C"/>
            </a:solidFill>
            <a:ln w="9525">
              <a:solidFill>
                <a:srgbClr val="000000"/>
              </a:solidFill>
              <a:round/>
            </a:ln>
          </p:spPr>
          <p:txBody>
            <a:bodyPr vert="horz" wrap="square" lIns="91440" tIns="45720" rIns="91440" bIns="45720" numCol="1" anchor="t" anchorCtr="0" compatLnSpc="1"/>
            <a:lstStyle/>
            <a:p>
              <a:endParaRPr lang="zh-CN" altLang="en-US"/>
            </a:p>
          </p:txBody>
        </p:sp>
        <p:sp>
          <p:nvSpPr>
            <p:cNvPr id="16" name="Rectangle 9"/>
            <p:cNvSpPr>
              <a:spLocks noChangeArrowheads="1"/>
            </p:cNvSpPr>
            <p:nvPr/>
          </p:nvSpPr>
          <p:spPr bwMode="auto">
            <a:xfrm>
              <a:off x="2272" y="2894"/>
              <a:ext cx="3136" cy="94"/>
            </a:xfrm>
            <a:prstGeom prst="rect">
              <a:avLst/>
            </a:prstGeom>
            <a:solidFill>
              <a:srgbClr val="F6FAFB"/>
            </a:solidFill>
            <a:ln w="28575" cap="flat">
              <a:solidFill>
                <a:srgbClr val="484F59"/>
              </a:solidFill>
              <a:prstDash val="solid"/>
              <a:round/>
            </a:ln>
          </p:spPr>
          <p:txBody>
            <a:bodyPr vert="horz" wrap="square" lIns="91440" tIns="45720" rIns="91440" bIns="45720" numCol="1" anchor="t" anchorCtr="0" compatLnSpc="1"/>
            <a:lstStyle/>
            <a:p>
              <a:endParaRPr lang="zh-CN" altLang="en-US"/>
            </a:p>
          </p:txBody>
        </p:sp>
        <p:sp>
          <p:nvSpPr>
            <p:cNvPr id="17" name="Freeform 10"/>
            <p:cNvSpPr/>
            <p:nvPr/>
          </p:nvSpPr>
          <p:spPr bwMode="auto">
            <a:xfrm>
              <a:off x="2275" y="2988"/>
              <a:ext cx="3127" cy="52"/>
            </a:xfrm>
            <a:custGeom>
              <a:avLst/>
              <a:gdLst>
                <a:gd name="T0" fmla="*/ 0 w 1009"/>
                <a:gd name="T1" fmla="*/ 0 h 17"/>
                <a:gd name="T2" fmla="*/ 49 w 1009"/>
                <a:gd name="T3" fmla="*/ 17 h 17"/>
                <a:gd name="T4" fmla="*/ 960 w 1009"/>
                <a:gd name="T5" fmla="*/ 17 h 17"/>
                <a:gd name="T6" fmla="*/ 1009 w 1009"/>
                <a:gd name="T7" fmla="*/ 0 h 17"/>
                <a:gd name="T8" fmla="*/ 0 w 1009"/>
                <a:gd name="T9" fmla="*/ 0 h 17"/>
              </a:gdLst>
              <a:ahLst/>
              <a:cxnLst>
                <a:cxn ang="0">
                  <a:pos x="T0" y="T1"/>
                </a:cxn>
                <a:cxn ang="0">
                  <a:pos x="T2" y="T3"/>
                </a:cxn>
                <a:cxn ang="0">
                  <a:pos x="T4" y="T5"/>
                </a:cxn>
                <a:cxn ang="0">
                  <a:pos x="T6" y="T7"/>
                </a:cxn>
                <a:cxn ang="0">
                  <a:pos x="T8" y="T9"/>
                </a:cxn>
              </a:cxnLst>
              <a:rect l="0" t="0" r="r" b="b"/>
              <a:pathLst>
                <a:path w="1009" h="17">
                  <a:moveTo>
                    <a:pt x="0" y="0"/>
                  </a:moveTo>
                  <a:cubicBezTo>
                    <a:pt x="12" y="12"/>
                    <a:pt x="34" y="17"/>
                    <a:pt x="49" y="17"/>
                  </a:cubicBezTo>
                  <a:cubicBezTo>
                    <a:pt x="960" y="17"/>
                    <a:pt x="960" y="17"/>
                    <a:pt x="960" y="17"/>
                  </a:cubicBezTo>
                  <a:cubicBezTo>
                    <a:pt x="975" y="17"/>
                    <a:pt x="997" y="12"/>
                    <a:pt x="1009" y="0"/>
                  </a:cubicBezTo>
                  <a:lnTo>
                    <a:pt x="0" y="0"/>
                  </a:lnTo>
                  <a:close/>
                </a:path>
              </a:pathLst>
            </a:custGeom>
            <a:solidFill>
              <a:srgbClr val="E5E8EC"/>
            </a:solidFill>
            <a:ln w="28575" cap="flat">
              <a:solidFill>
                <a:srgbClr val="484F59"/>
              </a:solidFill>
              <a:prstDash val="solid"/>
              <a:round/>
            </a:ln>
          </p:spPr>
          <p:txBody>
            <a:bodyPr vert="horz" wrap="square" lIns="91440" tIns="45720" rIns="91440" bIns="45720" numCol="1" anchor="t" anchorCtr="0" compatLnSpc="1"/>
            <a:lstStyle/>
            <a:p>
              <a:endParaRPr lang="zh-CN" altLang="en-US"/>
            </a:p>
          </p:txBody>
        </p:sp>
        <p:sp>
          <p:nvSpPr>
            <p:cNvPr id="18" name="Freeform 11"/>
            <p:cNvSpPr/>
            <p:nvPr/>
          </p:nvSpPr>
          <p:spPr bwMode="auto">
            <a:xfrm>
              <a:off x="3626" y="2894"/>
              <a:ext cx="425" cy="44"/>
            </a:xfrm>
            <a:custGeom>
              <a:avLst/>
              <a:gdLst>
                <a:gd name="T0" fmla="*/ 0 w 137"/>
                <a:gd name="T1" fmla="*/ 0 h 14"/>
                <a:gd name="T2" fmla="*/ 0 w 137"/>
                <a:gd name="T3" fmla="*/ 3 h 14"/>
                <a:gd name="T4" fmla="*/ 11 w 137"/>
                <a:gd name="T5" fmla="*/ 14 h 14"/>
                <a:gd name="T6" fmla="*/ 127 w 137"/>
                <a:gd name="T7" fmla="*/ 14 h 14"/>
                <a:gd name="T8" fmla="*/ 137 w 137"/>
                <a:gd name="T9" fmla="*/ 3 h 14"/>
                <a:gd name="T10" fmla="*/ 137 w 137"/>
                <a:gd name="T11" fmla="*/ 0 h 14"/>
                <a:gd name="T12" fmla="*/ 0 w 137"/>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137" h="14">
                  <a:moveTo>
                    <a:pt x="0" y="0"/>
                  </a:moveTo>
                  <a:cubicBezTo>
                    <a:pt x="0" y="3"/>
                    <a:pt x="0" y="3"/>
                    <a:pt x="0" y="3"/>
                  </a:cubicBezTo>
                  <a:cubicBezTo>
                    <a:pt x="0" y="9"/>
                    <a:pt x="5" y="14"/>
                    <a:pt x="11" y="14"/>
                  </a:cubicBezTo>
                  <a:cubicBezTo>
                    <a:pt x="127" y="14"/>
                    <a:pt x="127" y="14"/>
                    <a:pt x="127" y="14"/>
                  </a:cubicBezTo>
                  <a:cubicBezTo>
                    <a:pt x="133" y="14"/>
                    <a:pt x="137" y="9"/>
                    <a:pt x="137" y="3"/>
                  </a:cubicBezTo>
                  <a:cubicBezTo>
                    <a:pt x="137" y="0"/>
                    <a:pt x="137" y="0"/>
                    <a:pt x="137" y="0"/>
                  </a:cubicBezTo>
                  <a:lnTo>
                    <a:pt x="0" y="0"/>
                  </a:lnTo>
                  <a:close/>
                </a:path>
              </a:pathLst>
            </a:custGeom>
            <a:solidFill>
              <a:srgbClr val="E5E8EC"/>
            </a:solidFill>
            <a:ln w="28575" cap="flat">
              <a:solidFill>
                <a:srgbClr val="484F59"/>
              </a:solidFill>
              <a:prstDash val="solid"/>
              <a:round/>
            </a:ln>
          </p:spPr>
          <p:txBody>
            <a:bodyPr vert="horz" wrap="square" lIns="91440" tIns="45720" rIns="91440" bIns="45720" numCol="1" anchor="t" anchorCtr="0" compatLnSpc="1"/>
            <a:lstStyle/>
            <a:p>
              <a:endParaRPr lang="zh-CN" altLang="en-US"/>
            </a:p>
          </p:txBody>
        </p:sp>
        <p:sp>
          <p:nvSpPr>
            <p:cNvPr id="19" name="Rectangle 12"/>
            <p:cNvSpPr>
              <a:spLocks noChangeArrowheads="1"/>
            </p:cNvSpPr>
            <p:nvPr/>
          </p:nvSpPr>
          <p:spPr bwMode="auto">
            <a:xfrm>
              <a:off x="3195" y="2615"/>
              <a:ext cx="75" cy="74"/>
            </a:xfrm>
            <a:prstGeom prst="rect">
              <a:avLst/>
            </a:prstGeom>
            <a:solidFill>
              <a:srgbClr val="FFFFFF"/>
            </a:solidFill>
            <a:ln w="28575" cap="flat">
              <a:solidFill>
                <a:srgbClr val="484F59"/>
              </a:solidFill>
              <a:prstDash val="solid"/>
              <a:miter lim="800000"/>
            </a:ln>
          </p:spPr>
          <p:txBody>
            <a:bodyPr vert="horz" wrap="square" lIns="91440" tIns="45720" rIns="91440" bIns="45720" numCol="1" anchor="t" anchorCtr="0" compatLnSpc="1"/>
            <a:lstStyle/>
            <a:p>
              <a:endParaRPr lang="zh-CN" altLang="en-US"/>
            </a:p>
          </p:txBody>
        </p:sp>
        <p:sp>
          <p:nvSpPr>
            <p:cNvPr id="20" name="Rectangle 13"/>
            <p:cNvSpPr>
              <a:spLocks noChangeArrowheads="1"/>
            </p:cNvSpPr>
            <p:nvPr/>
          </p:nvSpPr>
          <p:spPr bwMode="auto">
            <a:xfrm>
              <a:off x="3347" y="2615"/>
              <a:ext cx="74" cy="74"/>
            </a:xfrm>
            <a:prstGeom prst="rect">
              <a:avLst/>
            </a:prstGeom>
            <a:solidFill>
              <a:srgbClr val="FFFFFF"/>
            </a:solidFill>
            <a:ln w="28575" cap="flat">
              <a:solidFill>
                <a:srgbClr val="484F59"/>
              </a:solidFill>
              <a:prstDash val="solid"/>
              <a:miter lim="800000"/>
            </a:ln>
          </p:spPr>
          <p:txBody>
            <a:bodyPr vert="horz" wrap="square" lIns="91440" tIns="45720" rIns="91440" bIns="45720" numCol="1" anchor="t" anchorCtr="0" compatLnSpc="1"/>
            <a:lstStyle/>
            <a:p>
              <a:endParaRPr lang="zh-CN" altLang="en-US"/>
            </a:p>
          </p:txBody>
        </p:sp>
        <p:sp>
          <p:nvSpPr>
            <p:cNvPr id="21" name="Rectangle 14"/>
            <p:cNvSpPr>
              <a:spLocks noChangeArrowheads="1"/>
            </p:cNvSpPr>
            <p:nvPr/>
          </p:nvSpPr>
          <p:spPr bwMode="auto">
            <a:xfrm>
              <a:off x="3499" y="2615"/>
              <a:ext cx="74" cy="74"/>
            </a:xfrm>
            <a:prstGeom prst="rect">
              <a:avLst/>
            </a:prstGeom>
            <a:solidFill>
              <a:srgbClr val="FFFFFF"/>
            </a:solidFill>
            <a:ln w="28575" cap="flat">
              <a:solidFill>
                <a:srgbClr val="484F59"/>
              </a:solidFill>
              <a:prstDash val="solid"/>
              <a:miter lim="800000"/>
            </a:ln>
          </p:spPr>
          <p:txBody>
            <a:bodyPr vert="horz" wrap="square" lIns="91440" tIns="45720" rIns="91440" bIns="45720" numCol="1" anchor="t" anchorCtr="0" compatLnSpc="1"/>
            <a:lstStyle/>
            <a:p>
              <a:endParaRPr lang="zh-CN" altLang="en-US"/>
            </a:p>
          </p:txBody>
        </p:sp>
        <p:sp>
          <p:nvSpPr>
            <p:cNvPr id="23" name="Rectangle 15"/>
            <p:cNvSpPr>
              <a:spLocks noChangeArrowheads="1"/>
            </p:cNvSpPr>
            <p:nvPr/>
          </p:nvSpPr>
          <p:spPr bwMode="auto">
            <a:xfrm>
              <a:off x="3651" y="2615"/>
              <a:ext cx="74" cy="74"/>
            </a:xfrm>
            <a:prstGeom prst="rect">
              <a:avLst/>
            </a:prstGeom>
            <a:solidFill>
              <a:srgbClr val="FFFFFF"/>
            </a:solidFill>
            <a:ln w="28575" cap="flat">
              <a:solidFill>
                <a:srgbClr val="484F59"/>
              </a:solidFill>
              <a:prstDash val="solid"/>
              <a:miter lim="800000"/>
            </a:ln>
          </p:spPr>
          <p:txBody>
            <a:bodyPr vert="horz" wrap="square" lIns="91440" tIns="45720" rIns="91440" bIns="45720" numCol="1" anchor="t" anchorCtr="0" compatLnSpc="1"/>
            <a:lstStyle/>
            <a:p>
              <a:endParaRPr lang="zh-CN" altLang="en-US"/>
            </a:p>
          </p:txBody>
        </p:sp>
        <p:sp>
          <p:nvSpPr>
            <p:cNvPr id="25" name="Rectangle 16"/>
            <p:cNvSpPr>
              <a:spLocks noChangeArrowheads="1"/>
            </p:cNvSpPr>
            <p:nvPr/>
          </p:nvSpPr>
          <p:spPr bwMode="auto">
            <a:xfrm>
              <a:off x="3803" y="2615"/>
              <a:ext cx="74" cy="74"/>
            </a:xfrm>
            <a:prstGeom prst="rect">
              <a:avLst/>
            </a:prstGeom>
            <a:solidFill>
              <a:srgbClr val="FFFFFF"/>
            </a:solidFill>
            <a:ln w="28575" cap="flat">
              <a:solidFill>
                <a:srgbClr val="484F59"/>
              </a:solidFill>
              <a:prstDash val="solid"/>
              <a:miter lim="800000"/>
            </a:ln>
          </p:spPr>
          <p:txBody>
            <a:bodyPr vert="horz" wrap="square" lIns="91440" tIns="45720" rIns="91440" bIns="45720" numCol="1" anchor="t" anchorCtr="0" compatLnSpc="1"/>
            <a:lstStyle/>
            <a:p>
              <a:endParaRPr lang="zh-CN" altLang="en-US"/>
            </a:p>
          </p:txBody>
        </p:sp>
        <p:sp>
          <p:nvSpPr>
            <p:cNvPr id="26" name="Rectangle 17"/>
            <p:cNvSpPr>
              <a:spLocks noChangeArrowheads="1"/>
            </p:cNvSpPr>
            <p:nvPr/>
          </p:nvSpPr>
          <p:spPr bwMode="auto">
            <a:xfrm>
              <a:off x="3955" y="2615"/>
              <a:ext cx="74" cy="74"/>
            </a:xfrm>
            <a:prstGeom prst="rect">
              <a:avLst/>
            </a:prstGeom>
            <a:solidFill>
              <a:srgbClr val="FFFFFF"/>
            </a:solidFill>
            <a:ln w="28575" cap="flat">
              <a:solidFill>
                <a:srgbClr val="484F59"/>
              </a:solidFill>
              <a:prstDash val="solid"/>
              <a:miter lim="800000"/>
            </a:ln>
          </p:spPr>
          <p:txBody>
            <a:bodyPr vert="horz" wrap="square" lIns="91440" tIns="45720" rIns="91440" bIns="45720" numCol="1" anchor="t" anchorCtr="0" compatLnSpc="1"/>
            <a:lstStyle/>
            <a:p>
              <a:endParaRPr lang="zh-CN" altLang="en-US"/>
            </a:p>
          </p:txBody>
        </p:sp>
        <p:sp>
          <p:nvSpPr>
            <p:cNvPr id="27" name="Rectangle 18"/>
            <p:cNvSpPr>
              <a:spLocks noChangeArrowheads="1"/>
            </p:cNvSpPr>
            <p:nvPr/>
          </p:nvSpPr>
          <p:spPr bwMode="auto">
            <a:xfrm>
              <a:off x="4106" y="2615"/>
              <a:ext cx="75" cy="74"/>
            </a:xfrm>
            <a:prstGeom prst="rect">
              <a:avLst/>
            </a:prstGeom>
            <a:solidFill>
              <a:srgbClr val="FFFFFF"/>
            </a:solidFill>
            <a:ln w="28575" cap="flat">
              <a:solidFill>
                <a:srgbClr val="484F59"/>
              </a:solidFill>
              <a:prstDash val="solid"/>
              <a:miter lim="800000"/>
            </a:ln>
          </p:spPr>
          <p:txBody>
            <a:bodyPr vert="horz" wrap="square" lIns="91440" tIns="45720" rIns="91440" bIns="45720" numCol="1" anchor="t" anchorCtr="0" compatLnSpc="1"/>
            <a:lstStyle/>
            <a:p>
              <a:endParaRPr lang="zh-CN" altLang="en-US"/>
            </a:p>
          </p:txBody>
        </p:sp>
        <p:sp>
          <p:nvSpPr>
            <p:cNvPr id="28" name="Rectangle 19"/>
            <p:cNvSpPr>
              <a:spLocks noChangeArrowheads="1"/>
            </p:cNvSpPr>
            <p:nvPr/>
          </p:nvSpPr>
          <p:spPr bwMode="auto">
            <a:xfrm>
              <a:off x="4258" y="2615"/>
              <a:ext cx="75" cy="74"/>
            </a:xfrm>
            <a:prstGeom prst="rect">
              <a:avLst/>
            </a:prstGeom>
            <a:solidFill>
              <a:srgbClr val="FFFFFF"/>
            </a:solidFill>
            <a:ln w="28575" cap="flat">
              <a:solidFill>
                <a:srgbClr val="484F59"/>
              </a:solidFill>
              <a:prstDash val="solid"/>
              <a:miter lim="800000"/>
            </a:ln>
          </p:spPr>
          <p:txBody>
            <a:bodyPr vert="horz" wrap="square" lIns="91440" tIns="45720" rIns="91440" bIns="45720" numCol="1" anchor="t" anchorCtr="0" compatLnSpc="1"/>
            <a:lstStyle/>
            <a:p>
              <a:endParaRPr lang="zh-CN" altLang="en-US"/>
            </a:p>
          </p:txBody>
        </p:sp>
        <p:sp>
          <p:nvSpPr>
            <p:cNvPr id="29" name="Rectangle 20"/>
            <p:cNvSpPr>
              <a:spLocks noChangeArrowheads="1"/>
            </p:cNvSpPr>
            <p:nvPr/>
          </p:nvSpPr>
          <p:spPr bwMode="auto">
            <a:xfrm>
              <a:off x="4410" y="2615"/>
              <a:ext cx="75" cy="74"/>
            </a:xfrm>
            <a:prstGeom prst="rect">
              <a:avLst/>
            </a:prstGeom>
            <a:solidFill>
              <a:srgbClr val="FFFFFF"/>
            </a:solidFill>
            <a:ln w="28575" cap="flat">
              <a:solidFill>
                <a:srgbClr val="484F59"/>
              </a:solidFill>
              <a:prstDash val="solid"/>
              <a:miter lim="800000"/>
            </a:ln>
          </p:spPr>
          <p:txBody>
            <a:bodyPr vert="horz" wrap="square" lIns="91440" tIns="45720" rIns="91440" bIns="45720" numCol="1" anchor="t" anchorCtr="0" compatLnSpc="1"/>
            <a:lstStyle/>
            <a:p>
              <a:endParaRPr lang="zh-CN" altLang="en-US"/>
            </a:p>
          </p:txBody>
        </p:sp>
      </p:grpSp>
      <p:sp>
        <p:nvSpPr>
          <p:cNvPr id="62" name="文本框 61"/>
          <p:cNvSpPr txBox="1"/>
          <p:nvPr/>
        </p:nvSpPr>
        <p:spPr>
          <a:xfrm>
            <a:off x="4682465" y="2296040"/>
            <a:ext cx="2855630" cy="769441"/>
          </a:xfrm>
          <a:prstGeom prst="rect">
            <a:avLst/>
          </a:prstGeom>
          <a:noFill/>
        </p:spPr>
        <p:txBody>
          <a:bodyPr wrap="square" rtlCol="0">
            <a:spAutoFit/>
          </a:bodyPr>
          <a:lstStyle/>
          <a:p>
            <a:pPr algn="ctr"/>
            <a:r>
              <a:rPr lang="zh-CN" altLang="en-US" sz="4400" b="1" smtClean="0">
                <a:solidFill>
                  <a:schemeClr val="tx1">
                    <a:lumMod val="85000"/>
                    <a:lumOff val="15000"/>
                  </a:schemeClr>
                </a:solidFill>
                <a:latin typeface="方正静蕾简体" panose="02000000000000000000" pitchFamily="2" charset="-122"/>
                <a:ea typeface="方正静蕾简体" panose="02000000000000000000" pitchFamily="2" charset="-122"/>
              </a:rPr>
              <a:t>第</a:t>
            </a:r>
            <a:r>
              <a:rPr lang="zh-CN" altLang="en-US" sz="4400" b="1">
                <a:solidFill>
                  <a:schemeClr val="tx1">
                    <a:lumMod val="85000"/>
                    <a:lumOff val="15000"/>
                  </a:schemeClr>
                </a:solidFill>
                <a:latin typeface="方正静蕾简体" panose="02000000000000000000" pitchFamily="2" charset="-122"/>
                <a:ea typeface="方正静蕾简体" panose="02000000000000000000" pitchFamily="2" charset="-122"/>
              </a:rPr>
              <a:t>二</a:t>
            </a:r>
            <a:r>
              <a:rPr lang="zh-CN" altLang="en-US" sz="4400" b="1" smtClean="0">
                <a:solidFill>
                  <a:schemeClr val="tx1">
                    <a:lumMod val="85000"/>
                    <a:lumOff val="15000"/>
                  </a:schemeClr>
                </a:solidFill>
                <a:latin typeface="方正静蕾简体" panose="02000000000000000000" pitchFamily="2" charset="-122"/>
                <a:ea typeface="方正静蕾简体" panose="02000000000000000000" pitchFamily="2" charset="-122"/>
              </a:rPr>
              <a:t>章节</a:t>
            </a:r>
            <a:endParaRPr lang="zh-CN" altLang="en-US" sz="4400" b="1">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grpSp>
        <p:nvGrpSpPr>
          <p:cNvPr id="64" name="组合 63"/>
          <p:cNvGrpSpPr/>
          <p:nvPr/>
        </p:nvGrpSpPr>
        <p:grpSpPr>
          <a:xfrm>
            <a:off x="2586171" y="2721864"/>
            <a:ext cx="860298" cy="103347"/>
            <a:chOff x="9316974" y="2328672"/>
            <a:chExt cx="1877568" cy="225552"/>
          </a:xfrm>
        </p:grpSpPr>
        <p:cxnSp>
          <p:nvCxnSpPr>
            <p:cNvPr id="70" name="直接连接符 69"/>
            <p:cNvCxnSpPr/>
            <p:nvPr/>
          </p:nvCxnSpPr>
          <p:spPr>
            <a:xfrm>
              <a:off x="9316974" y="2328672"/>
              <a:ext cx="1877568" cy="0"/>
            </a:xfrm>
            <a:prstGeom prst="line">
              <a:avLst/>
            </a:prstGeom>
            <a:ln w="28575">
              <a:solidFill>
                <a:srgbClr val="87767C"/>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a:off x="9798558" y="2554224"/>
              <a:ext cx="1112520" cy="0"/>
            </a:xfrm>
            <a:prstGeom prst="line">
              <a:avLst/>
            </a:prstGeom>
            <a:ln w="28575">
              <a:solidFill>
                <a:srgbClr val="87767C"/>
              </a:solidFill>
            </a:ln>
          </p:spPr>
          <p:style>
            <a:lnRef idx="1">
              <a:schemeClr val="accent1"/>
            </a:lnRef>
            <a:fillRef idx="0">
              <a:schemeClr val="accent1"/>
            </a:fillRef>
            <a:effectRef idx="0">
              <a:schemeClr val="accent1"/>
            </a:effectRef>
            <a:fontRef idx="minor">
              <a:schemeClr val="tx1"/>
            </a:fontRef>
          </p:style>
        </p:cxnSp>
      </p:grpSp>
      <p:grpSp>
        <p:nvGrpSpPr>
          <p:cNvPr id="31" name="Group 23"/>
          <p:cNvGrpSpPr>
            <a:grpSpLocks noChangeAspect="1"/>
          </p:cNvGrpSpPr>
          <p:nvPr/>
        </p:nvGrpSpPr>
        <p:grpSpPr bwMode="auto">
          <a:xfrm rot="10800000">
            <a:off x="2021645" y="3519409"/>
            <a:ext cx="833507" cy="165930"/>
            <a:chOff x="5402" y="2175"/>
            <a:chExt cx="432" cy="86"/>
          </a:xfrm>
        </p:grpSpPr>
        <p:sp>
          <p:nvSpPr>
            <p:cNvPr id="33" name="Line 24"/>
            <p:cNvSpPr>
              <a:spLocks noChangeShapeType="1"/>
            </p:cNvSpPr>
            <p:nvPr/>
          </p:nvSpPr>
          <p:spPr bwMode="auto">
            <a:xfrm>
              <a:off x="5493" y="2218"/>
              <a:ext cx="173" cy="0"/>
            </a:xfrm>
            <a:prstGeom prst="line">
              <a:avLst/>
            </a:prstGeom>
            <a:noFill/>
            <a:ln w="28575" cap="flat">
              <a:solidFill>
                <a:srgbClr val="87767C"/>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34" name="Line 25"/>
            <p:cNvSpPr>
              <a:spLocks noChangeShapeType="1"/>
            </p:cNvSpPr>
            <p:nvPr/>
          </p:nvSpPr>
          <p:spPr bwMode="auto">
            <a:xfrm>
              <a:off x="5402" y="2218"/>
              <a:ext cx="57" cy="0"/>
            </a:xfrm>
            <a:prstGeom prst="line">
              <a:avLst/>
            </a:prstGeom>
            <a:noFill/>
            <a:ln w="28575" cap="flat">
              <a:solidFill>
                <a:srgbClr val="87767C"/>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35" name="Oval 26"/>
            <p:cNvSpPr>
              <a:spLocks noChangeArrowheads="1"/>
            </p:cNvSpPr>
            <p:nvPr/>
          </p:nvSpPr>
          <p:spPr bwMode="auto">
            <a:xfrm>
              <a:off x="5752" y="2175"/>
              <a:ext cx="82" cy="86"/>
            </a:xfrm>
            <a:prstGeom prst="ellipse">
              <a:avLst/>
            </a:prstGeom>
            <a:noFill/>
            <a:ln w="28575" cap="flat">
              <a:solidFill>
                <a:srgbClr val="87767C"/>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grpSp>
      <p:cxnSp>
        <p:nvCxnSpPr>
          <p:cNvPr id="72" name="直接连接符 71"/>
          <p:cNvCxnSpPr/>
          <p:nvPr/>
        </p:nvCxnSpPr>
        <p:spPr>
          <a:xfrm>
            <a:off x="8575668" y="2825211"/>
            <a:ext cx="1335024" cy="0"/>
          </a:xfrm>
          <a:prstGeom prst="line">
            <a:avLst/>
          </a:prstGeom>
          <a:ln w="28575">
            <a:solidFill>
              <a:srgbClr val="87767C"/>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a:off x="9343764" y="3014187"/>
            <a:ext cx="819912" cy="0"/>
          </a:xfrm>
          <a:prstGeom prst="line">
            <a:avLst/>
          </a:prstGeom>
          <a:ln w="28575">
            <a:solidFill>
              <a:srgbClr val="87767C"/>
            </a:solidFill>
          </a:ln>
        </p:spPr>
        <p:style>
          <a:lnRef idx="1">
            <a:schemeClr val="accent1"/>
          </a:lnRef>
          <a:fillRef idx="0">
            <a:schemeClr val="accent1"/>
          </a:fillRef>
          <a:effectRef idx="0">
            <a:schemeClr val="accent1"/>
          </a:effectRef>
          <a:fontRef idx="minor">
            <a:schemeClr val="tx1"/>
          </a:fontRef>
        </p:style>
      </p:cxnSp>
      <p:sp>
        <p:nvSpPr>
          <p:cNvPr id="74" name="加号 73"/>
          <p:cNvSpPr/>
          <p:nvPr/>
        </p:nvSpPr>
        <p:spPr>
          <a:xfrm>
            <a:off x="3339470" y="1784041"/>
            <a:ext cx="285618" cy="274193"/>
          </a:xfrm>
          <a:prstGeom prst="mathPlus">
            <a:avLst/>
          </a:prstGeom>
          <a:solidFill>
            <a:srgbClr val="FBF8F3"/>
          </a:solidFill>
          <a:ln w="22225">
            <a:solidFill>
              <a:srgbClr val="87767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椭圆 74"/>
          <p:cNvSpPr/>
          <p:nvPr/>
        </p:nvSpPr>
        <p:spPr>
          <a:xfrm>
            <a:off x="8550397" y="3525416"/>
            <a:ext cx="133350" cy="132588"/>
          </a:xfrm>
          <a:prstGeom prst="ellipse">
            <a:avLst/>
          </a:prstGeom>
          <a:solidFill>
            <a:srgbClr val="FBF8F3"/>
          </a:solidFill>
          <a:ln w="22225">
            <a:solidFill>
              <a:srgbClr val="87767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文本框 75"/>
          <p:cNvSpPr txBox="1"/>
          <p:nvPr/>
        </p:nvSpPr>
        <p:spPr>
          <a:xfrm>
            <a:off x="4569156" y="3097113"/>
            <a:ext cx="3048594" cy="523220"/>
          </a:xfrm>
          <a:prstGeom prst="rect">
            <a:avLst/>
          </a:prstGeom>
          <a:noFill/>
        </p:spPr>
        <p:txBody>
          <a:bodyPr wrap="square" rtlCol="0">
            <a:spAutoFit/>
          </a:bodyPr>
          <a:lstStyle/>
          <a:p>
            <a:pPr algn="dist"/>
            <a:r>
              <a:rPr lang="zh-CN" altLang="en-US" sz="2800" b="1" smtClean="0">
                <a:solidFill>
                  <a:schemeClr val="tx1">
                    <a:lumMod val="95000"/>
                    <a:lumOff val="5000"/>
                  </a:schemeClr>
                </a:solidFill>
                <a:latin typeface="方正静蕾简体" panose="02000000000000000000" pitchFamily="2" charset="-122"/>
                <a:ea typeface="方正静蕾简体" panose="02000000000000000000" pitchFamily="2" charset="-122"/>
              </a:rPr>
              <a:t>请</a:t>
            </a:r>
            <a:r>
              <a:rPr lang="zh-CN" altLang="en-US" sz="2800" b="1" dirty="0" smtClean="0">
                <a:solidFill>
                  <a:schemeClr val="tx1">
                    <a:lumMod val="95000"/>
                    <a:lumOff val="5000"/>
                  </a:schemeClr>
                </a:solidFill>
                <a:latin typeface="方正静蕾简体" panose="02000000000000000000" pitchFamily="2" charset="-122"/>
                <a:ea typeface="方正静蕾简体" panose="02000000000000000000" pitchFamily="2" charset="-122"/>
              </a:rPr>
              <a:t>在此输入小标题</a:t>
            </a:r>
            <a:endParaRPr lang="zh-CN" altLang="en-US" sz="2800" b="1" dirty="0">
              <a:solidFill>
                <a:schemeClr val="tx1">
                  <a:lumMod val="95000"/>
                  <a:lumOff val="5000"/>
                </a:schemeClr>
              </a:solidFill>
              <a:latin typeface="方正静蕾简体" panose="02000000000000000000" pitchFamily="2" charset="-122"/>
              <a:ea typeface="方正静蕾简体" panose="02000000000000000000" pitchFamily="2" charset="-122"/>
            </a:endParaRPr>
          </a:p>
        </p:txBody>
      </p:sp>
      <p:cxnSp>
        <p:nvCxnSpPr>
          <p:cNvPr id="77" name="直接连接符 76"/>
          <p:cNvCxnSpPr/>
          <p:nvPr/>
        </p:nvCxnSpPr>
        <p:spPr>
          <a:xfrm>
            <a:off x="4059172" y="4849368"/>
            <a:ext cx="4056705" cy="0"/>
          </a:xfrm>
          <a:prstGeom prst="line">
            <a:avLst/>
          </a:prstGeom>
          <a:ln w="31750">
            <a:solidFill>
              <a:srgbClr val="87767C"/>
            </a:solidFill>
          </a:ln>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a:off x="5386403" y="5120640"/>
            <a:ext cx="1307283" cy="0"/>
          </a:xfrm>
          <a:prstGeom prst="line">
            <a:avLst/>
          </a:prstGeom>
          <a:ln w="31750">
            <a:solidFill>
              <a:srgbClr val="87767C"/>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BF8F3"/>
        </a:solidFill>
        <a:effectLst/>
      </p:bgPr>
    </p:bg>
    <p:spTree>
      <p:nvGrpSpPr>
        <p:cNvPr id="1" name=""/>
        <p:cNvGrpSpPr/>
        <p:nvPr/>
      </p:nvGrpSpPr>
      <p:grpSpPr>
        <a:xfrm>
          <a:off x="0" y="0"/>
          <a:ext cx="0" cy="0"/>
          <a:chOff x="0" y="0"/>
          <a:chExt cx="0" cy="0"/>
        </a:xfrm>
      </p:grpSpPr>
      <p:grpSp>
        <p:nvGrpSpPr>
          <p:cNvPr id="3" name="Group 4"/>
          <p:cNvGrpSpPr>
            <a:grpSpLocks noChangeAspect="1"/>
          </p:cNvGrpSpPr>
          <p:nvPr/>
        </p:nvGrpSpPr>
        <p:grpSpPr bwMode="auto">
          <a:xfrm>
            <a:off x="296863" y="184151"/>
            <a:ext cx="787400" cy="446088"/>
            <a:chOff x="187" y="116"/>
            <a:chExt cx="496" cy="281"/>
          </a:xfrm>
        </p:grpSpPr>
        <p:sp>
          <p:nvSpPr>
            <p:cNvPr id="6" name="Rectangle 5"/>
            <p:cNvSpPr>
              <a:spLocks noChangeArrowheads="1"/>
            </p:cNvSpPr>
            <p:nvPr/>
          </p:nvSpPr>
          <p:spPr bwMode="auto">
            <a:xfrm>
              <a:off x="258" y="244"/>
              <a:ext cx="168" cy="38"/>
            </a:xfrm>
            <a:prstGeom prst="rect">
              <a:avLst/>
            </a:prstGeom>
            <a:solidFill>
              <a:srgbClr val="E5E8EC"/>
            </a:solidFill>
            <a:ln w="22225" cap="flat">
              <a:solidFill>
                <a:srgbClr val="484F59"/>
              </a:solidFill>
              <a:prstDash val="solid"/>
              <a:round/>
            </a:ln>
          </p:spPr>
          <p:txBody>
            <a:bodyPr vert="horz" wrap="square" lIns="91440" tIns="45720" rIns="91440" bIns="45720" numCol="1" anchor="t" anchorCtr="0" compatLnSpc="1"/>
            <a:lstStyle/>
            <a:p>
              <a:endParaRPr lang="zh-CN" altLang="en-US"/>
            </a:p>
          </p:txBody>
        </p:sp>
        <p:sp>
          <p:nvSpPr>
            <p:cNvPr id="8" name="Line 6"/>
            <p:cNvSpPr>
              <a:spLocks noChangeShapeType="1"/>
            </p:cNvSpPr>
            <p:nvPr/>
          </p:nvSpPr>
          <p:spPr bwMode="auto">
            <a:xfrm>
              <a:off x="421" y="263"/>
              <a:ext cx="0" cy="0"/>
            </a:xfrm>
            <a:prstGeom prst="line">
              <a:avLst/>
            </a:prstGeom>
            <a:noFill/>
            <a:ln w="22225" cap="flat">
              <a:solidFill>
                <a:srgbClr val="484F59"/>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9" name="Freeform 7"/>
            <p:cNvSpPr>
              <a:spLocks noEditPoints="1"/>
            </p:cNvSpPr>
            <p:nvPr/>
          </p:nvSpPr>
          <p:spPr bwMode="auto">
            <a:xfrm>
              <a:off x="417" y="116"/>
              <a:ext cx="266" cy="281"/>
            </a:xfrm>
            <a:custGeom>
              <a:avLst/>
              <a:gdLst>
                <a:gd name="T0" fmla="*/ 112 w 224"/>
                <a:gd name="T1" fmla="*/ 235 h 235"/>
                <a:gd name="T2" fmla="*/ 191 w 224"/>
                <a:gd name="T3" fmla="*/ 202 h 235"/>
                <a:gd name="T4" fmla="*/ 224 w 224"/>
                <a:gd name="T5" fmla="*/ 123 h 235"/>
                <a:gd name="T6" fmla="*/ 191 w 224"/>
                <a:gd name="T7" fmla="*/ 44 h 235"/>
                <a:gd name="T8" fmla="*/ 33 w 224"/>
                <a:gd name="T9" fmla="*/ 44 h 235"/>
                <a:gd name="T10" fmla="*/ 0 w 224"/>
                <a:gd name="T11" fmla="*/ 123 h 235"/>
                <a:gd name="T12" fmla="*/ 33 w 224"/>
                <a:gd name="T13" fmla="*/ 202 h 235"/>
                <a:gd name="T14" fmla="*/ 112 w 224"/>
                <a:gd name="T15" fmla="*/ 235 h 235"/>
                <a:gd name="T16" fmla="*/ 26 w 224"/>
                <a:gd name="T17" fmla="*/ 123 h 235"/>
                <a:gd name="T18" fmla="*/ 51 w 224"/>
                <a:gd name="T19" fmla="*/ 62 h 235"/>
                <a:gd name="T20" fmla="*/ 173 w 224"/>
                <a:gd name="T21" fmla="*/ 62 h 235"/>
                <a:gd name="T22" fmla="*/ 198 w 224"/>
                <a:gd name="T23" fmla="*/ 123 h 235"/>
                <a:gd name="T24" fmla="*/ 173 w 224"/>
                <a:gd name="T25" fmla="*/ 184 h 235"/>
                <a:gd name="T26" fmla="*/ 112 w 224"/>
                <a:gd name="T27" fmla="*/ 209 h 235"/>
                <a:gd name="T28" fmla="*/ 51 w 224"/>
                <a:gd name="T29" fmla="*/ 184 h 235"/>
                <a:gd name="T30" fmla="*/ 26 w 224"/>
                <a:gd name="T31" fmla="*/ 123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4" h="235">
                  <a:moveTo>
                    <a:pt x="112" y="235"/>
                  </a:moveTo>
                  <a:cubicBezTo>
                    <a:pt x="142" y="235"/>
                    <a:pt x="170" y="223"/>
                    <a:pt x="191" y="202"/>
                  </a:cubicBezTo>
                  <a:cubicBezTo>
                    <a:pt x="212" y="181"/>
                    <a:pt x="224" y="153"/>
                    <a:pt x="224" y="123"/>
                  </a:cubicBezTo>
                  <a:cubicBezTo>
                    <a:pt x="224" y="93"/>
                    <a:pt x="212" y="65"/>
                    <a:pt x="191" y="44"/>
                  </a:cubicBezTo>
                  <a:cubicBezTo>
                    <a:pt x="147" y="0"/>
                    <a:pt x="76" y="0"/>
                    <a:pt x="33" y="44"/>
                  </a:cubicBezTo>
                  <a:cubicBezTo>
                    <a:pt x="12" y="65"/>
                    <a:pt x="0" y="93"/>
                    <a:pt x="0" y="123"/>
                  </a:cubicBezTo>
                  <a:cubicBezTo>
                    <a:pt x="0" y="153"/>
                    <a:pt x="12" y="181"/>
                    <a:pt x="33" y="202"/>
                  </a:cubicBezTo>
                  <a:cubicBezTo>
                    <a:pt x="54" y="223"/>
                    <a:pt x="82" y="235"/>
                    <a:pt x="112" y="235"/>
                  </a:cubicBezTo>
                  <a:close/>
                  <a:moveTo>
                    <a:pt x="26" y="123"/>
                  </a:moveTo>
                  <a:cubicBezTo>
                    <a:pt x="26" y="100"/>
                    <a:pt x="35" y="78"/>
                    <a:pt x="51" y="62"/>
                  </a:cubicBezTo>
                  <a:cubicBezTo>
                    <a:pt x="85" y="29"/>
                    <a:pt x="139" y="29"/>
                    <a:pt x="173" y="62"/>
                  </a:cubicBezTo>
                  <a:cubicBezTo>
                    <a:pt x="189" y="78"/>
                    <a:pt x="198" y="100"/>
                    <a:pt x="198" y="123"/>
                  </a:cubicBezTo>
                  <a:cubicBezTo>
                    <a:pt x="198" y="146"/>
                    <a:pt x="189" y="168"/>
                    <a:pt x="173" y="184"/>
                  </a:cubicBezTo>
                  <a:cubicBezTo>
                    <a:pt x="156" y="200"/>
                    <a:pt x="135" y="209"/>
                    <a:pt x="112" y="209"/>
                  </a:cubicBezTo>
                  <a:cubicBezTo>
                    <a:pt x="89" y="209"/>
                    <a:pt x="67" y="200"/>
                    <a:pt x="51" y="184"/>
                  </a:cubicBezTo>
                  <a:cubicBezTo>
                    <a:pt x="35" y="168"/>
                    <a:pt x="26" y="146"/>
                    <a:pt x="26" y="123"/>
                  </a:cubicBezTo>
                  <a:close/>
                </a:path>
              </a:pathLst>
            </a:custGeom>
            <a:solidFill>
              <a:srgbClr val="E5E8EC"/>
            </a:solidFill>
            <a:ln w="22225" cap="flat">
              <a:solidFill>
                <a:srgbClr val="484F59"/>
              </a:solidFill>
              <a:prstDash val="solid"/>
              <a:round/>
            </a:ln>
          </p:spPr>
          <p:txBody>
            <a:bodyPr vert="horz" wrap="square" lIns="91440" tIns="45720" rIns="91440" bIns="45720" numCol="1" anchor="t" anchorCtr="0" compatLnSpc="1"/>
            <a:lstStyle/>
            <a:p>
              <a:endParaRPr lang="zh-CN" altLang="en-US"/>
            </a:p>
          </p:txBody>
        </p:sp>
        <p:sp>
          <p:nvSpPr>
            <p:cNvPr id="11" name="Rectangle 8"/>
            <p:cNvSpPr>
              <a:spLocks noChangeArrowheads="1"/>
            </p:cNvSpPr>
            <p:nvPr/>
          </p:nvSpPr>
          <p:spPr bwMode="auto">
            <a:xfrm>
              <a:off x="214" y="236"/>
              <a:ext cx="170" cy="55"/>
            </a:xfrm>
            <a:prstGeom prst="rect">
              <a:avLst/>
            </a:prstGeom>
            <a:solidFill>
              <a:srgbClr val="D0E4E5"/>
            </a:solidFill>
            <a:ln w="22225" cap="flat">
              <a:solidFill>
                <a:srgbClr val="484F59"/>
              </a:solidFill>
              <a:prstDash val="solid"/>
              <a:round/>
            </a:ln>
          </p:spPr>
          <p:txBody>
            <a:bodyPr vert="horz" wrap="square" lIns="91440" tIns="45720" rIns="91440" bIns="45720" numCol="1" anchor="t" anchorCtr="0" compatLnSpc="1"/>
            <a:lstStyle/>
            <a:p>
              <a:endParaRPr lang="zh-CN" altLang="en-US"/>
            </a:p>
          </p:txBody>
        </p:sp>
        <p:sp>
          <p:nvSpPr>
            <p:cNvPr id="13" name="Freeform 9"/>
            <p:cNvSpPr/>
            <p:nvPr/>
          </p:nvSpPr>
          <p:spPr bwMode="auto">
            <a:xfrm>
              <a:off x="187" y="236"/>
              <a:ext cx="27" cy="55"/>
            </a:xfrm>
            <a:custGeom>
              <a:avLst/>
              <a:gdLst>
                <a:gd name="T0" fmla="*/ 13 w 23"/>
                <a:gd name="T1" fmla="*/ 46 h 46"/>
                <a:gd name="T2" fmla="*/ 13 w 23"/>
                <a:gd name="T3" fmla="*/ 0 h 46"/>
                <a:gd name="T4" fmla="*/ 23 w 23"/>
                <a:gd name="T5" fmla="*/ 0 h 46"/>
                <a:gd name="T6" fmla="*/ 23 w 23"/>
                <a:gd name="T7" fmla="*/ 46 h 46"/>
                <a:gd name="T8" fmla="*/ 13 w 23"/>
                <a:gd name="T9" fmla="*/ 46 h 46"/>
              </a:gdLst>
              <a:ahLst/>
              <a:cxnLst>
                <a:cxn ang="0">
                  <a:pos x="T0" y="T1"/>
                </a:cxn>
                <a:cxn ang="0">
                  <a:pos x="T2" y="T3"/>
                </a:cxn>
                <a:cxn ang="0">
                  <a:pos x="T4" y="T5"/>
                </a:cxn>
                <a:cxn ang="0">
                  <a:pos x="T6" y="T7"/>
                </a:cxn>
                <a:cxn ang="0">
                  <a:pos x="T8" y="T9"/>
                </a:cxn>
              </a:cxnLst>
              <a:rect l="0" t="0" r="r" b="b"/>
              <a:pathLst>
                <a:path w="23" h="46">
                  <a:moveTo>
                    <a:pt x="13" y="46"/>
                  </a:moveTo>
                  <a:cubicBezTo>
                    <a:pt x="0" y="33"/>
                    <a:pt x="0" y="13"/>
                    <a:pt x="13" y="0"/>
                  </a:cubicBezTo>
                  <a:cubicBezTo>
                    <a:pt x="16" y="0"/>
                    <a:pt x="20" y="0"/>
                    <a:pt x="23" y="0"/>
                  </a:cubicBezTo>
                  <a:cubicBezTo>
                    <a:pt x="23" y="15"/>
                    <a:pt x="23" y="31"/>
                    <a:pt x="23" y="46"/>
                  </a:cubicBezTo>
                  <a:cubicBezTo>
                    <a:pt x="20" y="46"/>
                    <a:pt x="16" y="46"/>
                    <a:pt x="13" y="46"/>
                  </a:cubicBezTo>
                  <a:close/>
                </a:path>
              </a:pathLst>
            </a:custGeom>
            <a:solidFill>
              <a:srgbClr val="F7F8FC"/>
            </a:solidFill>
            <a:ln w="22225" cap="flat">
              <a:solidFill>
                <a:srgbClr val="484F59"/>
              </a:solidFill>
              <a:prstDash val="solid"/>
              <a:round/>
            </a:ln>
          </p:spPr>
          <p:txBody>
            <a:bodyPr vert="horz" wrap="square" lIns="91440" tIns="45720" rIns="91440" bIns="45720" numCol="1" anchor="t" anchorCtr="0" compatLnSpc="1"/>
            <a:lstStyle/>
            <a:p>
              <a:endParaRPr lang="zh-CN" altLang="en-US"/>
            </a:p>
          </p:txBody>
        </p:sp>
        <p:sp>
          <p:nvSpPr>
            <p:cNvPr id="14" name="Line 10"/>
            <p:cNvSpPr>
              <a:spLocks noChangeShapeType="1"/>
            </p:cNvSpPr>
            <p:nvPr/>
          </p:nvSpPr>
          <p:spPr bwMode="auto">
            <a:xfrm flipH="1" flipV="1">
              <a:off x="530" y="238"/>
              <a:ext cx="94" cy="94"/>
            </a:xfrm>
            <a:prstGeom prst="line">
              <a:avLst/>
            </a:prstGeom>
            <a:noFill/>
            <a:ln w="22225" cap="flat">
              <a:solidFill>
                <a:srgbClr val="484F59"/>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15" name="Line 11"/>
            <p:cNvSpPr>
              <a:spLocks noChangeShapeType="1"/>
            </p:cNvSpPr>
            <p:nvPr/>
          </p:nvSpPr>
          <p:spPr bwMode="auto">
            <a:xfrm flipH="1" flipV="1">
              <a:off x="581" y="239"/>
              <a:ext cx="62" cy="62"/>
            </a:xfrm>
            <a:prstGeom prst="line">
              <a:avLst/>
            </a:prstGeom>
            <a:noFill/>
            <a:ln w="22225" cap="flat">
              <a:solidFill>
                <a:srgbClr val="484F59"/>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grpSp>
      <p:sp>
        <p:nvSpPr>
          <p:cNvPr id="49" name="文本框 48"/>
          <p:cNvSpPr txBox="1"/>
          <p:nvPr/>
        </p:nvSpPr>
        <p:spPr>
          <a:xfrm>
            <a:off x="1165225" y="125741"/>
            <a:ext cx="3056105" cy="523220"/>
          </a:xfrm>
          <a:prstGeom prst="rect">
            <a:avLst/>
          </a:prstGeom>
          <a:noFill/>
        </p:spPr>
        <p:txBody>
          <a:bodyPr wrap="square" rtlCol="0">
            <a:spAutoFit/>
          </a:bodyPr>
          <a:lstStyle/>
          <a:p>
            <a:pPr algn="dist"/>
            <a:r>
              <a:rPr lang="zh-CN" altLang="en-US" sz="2800" b="1" smtClean="0">
                <a:solidFill>
                  <a:schemeClr val="tx1">
                    <a:lumMod val="85000"/>
                    <a:lumOff val="15000"/>
                  </a:schemeClr>
                </a:solidFill>
                <a:latin typeface="方正静蕾简体" panose="02000000000000000000" pitchFamily="2" charset="-122"/>
                <a:ea typeface="方正静蕾简体" panose="02000000000000000000" pitchFamily="2" charset="-122"/>
              </a:rPr>
              <a:t>添加您的精彩标题</a:t>
            </a:r>
            <a:endParaRPr lang="zh-CN" altLang="en-US" sz="2800" b="1">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33" name="Freeform 5"/>
          <p:cNvSpPr/>
          <p:nvPr/>
        </p:nvSpPr>
        <p:spPr bwMode="auto">
          <a:xfrm>
            <a:off x="1856020" y="4137371"/>
            <a:ext cx="494023" cy="1013853"/>
          </a:xfrm>
          <a:custGeom>
            <a:avLst/>
            <a:gdLst>
              <a:gd name="T0" fmla="*/ 10 w 110"/>
              <a:gd name="T1" fmla="*/ 41 h 230"/>
              <a:gd name="T2" fmla="*/ 32 w 110"/>
              <a:gd name="T3" fmla="*/ 36 h 230"/>
              <a:gd name="T4" fmla="*/ 92 w 110"/>
              <a:gd name="T5" fmla="*/ 12 h 230"/>
              <a:gd name="T6" fmla="*/ 43 w 110"/>
              <a:gd name="T7" fmla="*/ 47 h 230"/>
              <a:gd name="T8" fmla="*/ 11 w 110"/>
              <a:gd name="T9" fmla="*/ 67 h 230"/>
              <a:gd name="T10" fmla="*/ 11 w 110"/>
              <a:gd name="T11" fmla="*/ 74 h 230"/>
              <a:gd name="T12" fmla="*/ 75 w 110"/>
              <a:gd name="T13" fmla="*/ 57 h 230"/>
              <a:gd name="T14" fmla="*/ 11 w 110"/>
              <a:gd name="T15" fmla="*/ 91 h 230"/>
              <a:gd name="T16" fmla="*/ 37 w 110"/>
              <a:gd name="T17" fmla="*/ 93 h 230"/>
              <a:gd name="T18" fmla="*/ 44 w 110"/>
              <a:gd name="T19" fmla="*/ 97 h 230"/>
              <a:gd name="T20" fmla="*/ 8 w 110"/>
              <a:gd name="T21" fmla="*/ 120 h 230"/>
              <a:gd name="T22" fmla="*/ 66 w 110"/>
              <a:gd name="T23" fmla="*/ 119 h 230"/>
              <a:gd name="T24" fmla="*/ 7 w 110"/>
              <a:gd name="T25" fmla="*/ 134 h 230"/>
              <a:gd name="T26" fmla="*/ 6 w 110"/>
              <a:gd name="T27" fmla="*/ 139 h 230"/>
              <a:gd name="T28" fmla="*/ 21 w 110"/>
              <a:gd name="T29" fmla="*/ 140 h 230"/>
              <a:gd name="T30" fmla="*/ 60 w 110"/>
              <a:gd name="T31" fmla="*/ 145 h 230"/>
              <a:gd name="T32" fmla="*/ 6 w 110"/>
              <a:gd name="T33" fmla="*/ 163 h 230"/>
              <a:gd name="T34" fmla="*/ 28 w 110"/>
              <a:gd name="T35" fmla="*/ 166 h 230"/>
              <a:gd name="T36" fmla="*/ 62 w 110"/>
              <a:gd name="T37" fmla="*/ 171 h 230"/>
              <a:gd name="T38" fmla="*/ 6 w 110"/>
              <a:gd name="T39" fmla="*/ 184 h 230"/>
              <a:gd name="T40" fmla="*/ 8 w 110"/>
              <a:gd name="T41" fmla="*/ 190 h 230"/>
              <a:gd name="T42" fmla="*/ 49 w 110"/>
              <a:gd name="T43" fmla="*/ 194 h 230"/>
              <a:gd name="T44" fmla="*/ 67 w 110"/>
              <a:gd name="T45" fmla="*/ 196 h 230"/>
              <a:gd name="T46" fmla="*/ 9 w 110"/>
              <a:gd name="T47" fmla="*/ 204 h 230"/>
              <a:gd name="T48" fmla="*/ 23 w 110"/>
              <a:gd name="T49" fmla="*/ 212 h 230"/>
              <a:gd name="T50" fmla="*/ 48 w 110"/>
              <a:gd name="T51" fmla="*/ 221 h 230"/>
              <a:gd name="T52" fmla="*/ 6 w 110"/>
              <a:gd name="T53" fmla="*/ 226 h 230"/>
              <a:gd name="T54" fmla="*/ 49 w 110"/>
              <a:gd name="T55" fmla="*/ 227 h 230"/>
              <a:gd name="T56" fmla="*/ 80 w 110"/>
              <a:gd name="T57" fmla="*/ 221 h 230"/>
              <a:gd name="T58" fmla="*/ 75 w 110"/>
              <a:gd name="T59" fmla="*/ 213 h 230"/>
              <a:gd name="T60" fmla="*/ 84 w 110"/>
              <a:gd name="T61" fmla="*/ 197 h 230"/>
              <a:gd name="T62" fmla="*/ 60 w 110"/>
              <a:gd name="T63" fmla="*/ 189 h 230"/>
              <a:gd name="T64" fmla="*/ 38 w 110"/>
              <a:gd name="T65" fmla="*/ 187 h 230"/>
              <a:gd name="T66" fmla="*/ 63 w 110"/>
              <a:gd name="T67" fmla="*/ 177 h 230"/>
              <a:gd name="T68" fmla="*/ 28 w 110"/>
              <a:gd name="T69" fmla="*/ 159 h 230"/>
              <a:gd name="T70" fmla="*/ 61 w 110"/>
              <a:gd name="T71" fmla="*/ 151 h 230"/>
              <a:gd name="T72" fmla="*/ 87 w 110"/>
              <a:gd name="T73" fmla="*/ 141 h 230"/>
              <a:gd name="T74" fmla="*/ 36 w 110"/>
              <a:gd name="T75" fmla="*/ 133 h 230"/>
              <a:gd name="T76" fmla="*/ 83 w 110"/>
              <a:gd name="T77" fmla="*/ 115 h 230"/>
              <a:gd name="T78" fmla="*/ 24 w 110"/>
              <a:gd name="T79" fmla="*/ 112 h 230"/>
              <a:gd name="T80" fmla="*/ 89 w 110"/>
              <a:gd name="T81" fmla="*/ 83 h 230"/>
              <a:gd name="T82" fmla="*/ 35 w 110"/>
              <a:gd name="T83" fmla="*/ 87 h 230"/>
              <a:gd name="T84" fmla="*/ 91 w 110"/>
              <a:gd name="T85" fmla="*/ 52 h 230"/>
              <a:gd name="T86" fmla="*/ 87 w 110"/>
              <a:gd name="T87" fmla="*/ 47 h 230"/>
              <a:gd name="T88" fmla="*/ 47 w 110"/>
              <a:gd name="T89" fmla="*/ 53 h 230"/>
              <a:gd name="T90" fmla="*/ 96 w 110"/>
              <a:gd name="T91" fmla="*/ 17 h 230"/>
              <a:gd name="T92" fmla="*/ 108 w 110"/>
              <a:gd name="T93" fmla="*/ 6 h 230"/>
              <a:gd name="T94" fmla="*/ 106 w 110"/>
              <a:gd name="T95" fmla="*/ 0 h 230"/>
              <a:gd name="T96" fmla="*/ 69 w 110"/>
              <a:gd name="T97" fmla="*/ 14 h 230"/>
              <a:gd name="T98" fmla="*/ 12 w 110"/>
              <a:gd name="T99" fmla="*/ 36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0" h="230">
                <a:moveTo>
                  <a:pt x="12" y="36"/>
                </a:moveTo>
                <a:cubicBezTo>
                  <a:pt x="11" y="37"/>
                  <a:pt x="10" y="39"/>
                  <a:pt x="10" y="41"/>
                </a:cubicBezTo>
                <a:cubicBezTo>
                  <a:pt x="11" y="42"/>
                  <a:pt x="13" y="43"/>
                  <a:pt x="14" y="42"/>
                </a:cubicBezTo>
                <a:cubicBezTo>
                  <a:pt x="32" y="36"/>
                  <a:pt x="32" y="36"/>
                  <a:pt x="32" y="36"/>
                </a:cubicBezTo>
                <a:cubicBezTo>
                  <a:pt x="38" y="34"/>
                  <a:pt x="55" y="27"/>
                  <a:pt x="72" y="20"/>
                </a:cubicBezTo>
                <a:cubicBezTo>
                  <a:pt x="79" y="18"/>
                  <a:pt x="86" y="15"/>
                  <a:pt x="92" y="12"/>
                </a:cubicBezTo>
                <a:cubicBezTo>
                  <a:pt x="86" y="18"/>
                  <a:pt x="79" y="23"/>
                  <a:pt x="74" y="27"/>
                </a:cubicBezTo>
                <a:cubicBezTo>
                  <a:pt x="65" y="33"/>
                  <a:pt x="54" y="40"/>
                  <a:pt x="43" y="47"/>
                </a:cubicBezTo>
                <a:cubicBezTo>
                  <a:pt x="29" y="57"/>
                  <a:pt x="16" y="65"/>
                  <a:pt x="13" y="67"/>
                </a:cubicBezTo>
                <a:cubicBezTo>
                  <a:pt x="11" y="67"/>
                  <a:pt x="11" y="67"/>
                  <a:pt x="11" y="67"/>
                </a:cubicBezTo>
                <a:cubicBezTo>
                  <a:pt x="9" y="68"/>
                  <a:pt x="8" y="69"/>
                  <a:pt x="8" y="70"/>
                </a:cubicBezTo>
                <a:cubicBezTo>
                  <a:pt x="8" y="72"/>
                  <a:pt x="9" y="74"/>
                  <a:pt x="11" y="74"/>
                </a:cubicBezTo>
                <a:cubicBezTo>
                  <a:pt x="11" y="74"/>
                  <a:pt x="14" y="73"/>
                  <a:pt x="14" y="73"/>
                </a:cubicBezTo>
                <a:cubicBezTo>
                  <a:pt x="23" y="71"/>
                  <a:pt x="55" y="62"/>
                  <a:pt x="75" y="57"/>
                </a:cubicBezTo>
                <a:cubicBezTo>
                  <a:pt x="69" y="60"/>
                  <a:pt x="62" y="65"/>
                  <a:pt x="54" y="69"/>
                </a:cubicBezTo>
                <a:cubicBezTo>
                  <a:pt x="35" y="80"/>
                  <a:pt x="14" y="91"/>
                  <a:pt x="11" y="91"/>
                </a:cubicBezTo>
                <a:cubicBezTo>
                  <a:pt x="11" y="97"/>
                  <a:pt x="11" y="97"/>
                  <a:pt x="11" y="97"/>
                </a:cubicBezTo>
                <a:cubicBezTo>
                  <a:pt x="13" y="97"/>
                  <a:pt x="24" y="95"/>
                  <a:pt x="37" y="93"/>
                </a:cubicBezTo>
                <a:cubicBezTo>
                  <a:pt x="48" y="91"/>
                  <a:pt x="61" y="89"/>
                  <a:pt x="70" y="87"/>
                </a:cubicBezTo>
                <a:cubicBezTo>
                  <a:pt x="63" y="90"/>
                  <a:pt x="53" y="94"/>
                  <a:pt x="44" y="97"/>
                </a:cubicBezTo>
                <a:cubicBezTo>
                  <a:pt x="39" y="99"/>
                  <a:pt x="0" y="111"/>
                  <a:pt x="5" y="118"/>
                </a:cubicBezTo>
                <a:cubicBezTo>
                  <a:pt x="5" y="119"/>
                  <a:pt x="7" y="120"/>
                  <a:pt x="8" y="120"/>
                </a:cubicBezTo>
                <a:cubicBezTo>
                  <a:pt x="15" y="118"/>
                  <a:pt x="33" y="118"/>
                  <a:pt x="50" y="118"/>
                </a:cubicBezTo>
                <a:cubicBezTo>
                  <a:pt x="56" y="118"/>
                  <a:pt x="61" y="119"/>
                  <a:pt x="66" y="119"/>
                </a:cubicBezTo>
                <a:cubicBezTo>
                  <a:pt x="56" y="121"/>
                  <a:pt x="45" y="124"/>
                  <a:pt x="35" y="127"/>
                </a:cubicBezTo>
                <a:cubicBezTo>
                  <a:pt x="21" y="130"/>
                  <a:pt x="9" y="133"/>
                  <a:pt x="7" y="134"/>
                </a:cubicBezTo>
                <a:cubicBezTo>
                  <a:pt x="7" y="134"/>
                  <a:pt x="7" y="134"/>
                  <a:pt x="7" y="134"/>
                </a:cubicBezTo>
                <a:cubicBezTo>
                  <a:pt x="6" y="135"/>
                  <a:pt x="5" y="137"/>
                  <a:pt x="6" y="139"/>
                </a:cubicBezTo>
                <a:cubicBezTo>
                  <a:pt x="7" y="140"/>
                  <a:pt x="8" y="140"/>
                  <a:pt x="10" y="140"/>
                </a:cubicBezTo>
                <a:cubicBezTo>
                  <a:pt x="12" y="140"/>
                  <a:pt x="16" y="140"/>
                  <a:pt x="21" y="140"/>
                </a:cubicBezTo>
                <a:cubicBezTo>
                  <a:pt x="41" y="141"/>
                  <a:pt x="80" y="141"/>
                  <a:pt x="80" y="143"/>
                </a:cubicBezTo>
                <a:cubicBezTo>
                  <a:pt x="80" y="143"/>
                  <a:pt x="62" y="145"/>
                  <a:pt x="60" y="145"/>
                </a:cubicBezTo>
                <a:cubicBezTo>
                  <a:pt x="52" y="146"/>
                  <a:pt x="19" y="151"/>
                  <a:pt x="9" y="157"/>
                </a:cubicBezTo>
                <a:cubicBezTo>
                  <a:pt x="6" y="159"/>
                  <a:pt x="5" y="162"/>
                  <a:pt x="6" y="163"/>
                </a:cubicBezTo>
                <a:cubicBezTo>
                  <a:pt x="7" y="164"/>
                  <a:pt x="7" y="164"/>
                  <a:pt x="8" y="164"/>
                </a:cubicBezTo>
                <a:cubicBezTo>
                  <a:pt x="11" y="165"/>
                  <a:pt x="18" y="166"/>
                  <a:pt x="28" y="166"/>
                </a:cubicBezTo>
                <a:cubicBezTo>
                  <a:pt x="41" y="166"/>
                  <a:pt x="58" y="167"/>
                  <a:pt x="70" y="169"/>
                </a:cubicBezTo>
                <a:cubicBezTo>
                  <a:pt x="67" y="170"/>
                  <a:pt x="65" y="170"/>
                  <a:pt x="62" y="171"/>
                </a:cubicBezTo>
                <a:cubicBezTo>
                  <a:pt x="43" y="173"/>
                  <a:pt x="17" y="178"/>
                  <a:pt x="6" y="184"/>
                </a:cubicBezTo>
                <a:cubicBezTo>
                  <a:pt x="6" y="184"/>
                  <a:pt x="6" y="184"/>
                  <a:pt x="6" y="184"/>
                </a:cubicBezTo>
                <a:cubicBezTo>
                  <a:pt x="4" y="185"/>
                  <a:pt x="4" y="187"/>
                  <a:pt x="5" y="188"/>
                </a:cubicBezTo>
                <a:cubicBezTo>
                  <a:pt x="6" y="190"/>
                  <a:pt x="7" y="190"/>
                  <a:pt x="8" y="190"/>
                </a:cubicBezTo>
                <a:cubicBezTo>
                  <a:pt x="14" y="191"/>
                  <a:pt x="25" y="192"/>
                  <a:pt x="38" y="193"/>
                </a:cubicBezTo>
                <a:cubicBezTo>
                  <a:pt x="41" y="194"/>
                  <a:pt x="45" y="194"/>
                  <a:pt x="49" y="194"/>
                </a:cubicBezTo>
                <a:cubicBezTo>
                  <a:pt x="53" y="195"/>
                  <a:pt x="57" y="195"/>
                  <a:pt x="60" y="195"/>
                </a:cubicBezTo>
                <a:cubicBezTo>
                  <a:pt x="62" y="195"/>
                  <a:pt x="65" y="195"/>
                  <a:pt x="67" y="196"/>
                </a:cubicBezTo>
                <a:cubicBezTo>
                  <a:pt x="55" y="198"/>
                  <a:pt x="38" y="200"/>
                  <a:pt x="25" y="202"/>
                </a:cubicBezTo>
                <a:cubicBezTo>
                  <a:pt x="20" y="203"/>
                  <a:pt x="12" y="203"/>
                  <a:pt x="9" y="204"/>
                </a:cubicBezTo>
                <a:cubicBezTo>
                  <a:pt x="6" y="205"/>
                  <a:pt x="6" y="207"/>
                  <a:pt x="6" y="208"/>
                </a:cubicBezTo>
                <a:cubicBezTo>
                  <a:pt x="7" y="212"/>
                  <a:pt x="20" y="212"/>
                  <a:pt x="23" y="212"/>
                </a:cubicBezTo>
                <a:cubicBezTo>
                  <a:pt x="37" y="213"/>
                  <a:pt x="59" y="214"/>
                  <a:pt x="70" y="218"/>
                </a:cubicBezTo>
                <a:cubicBezTo>
                  <a:pt x="63" y="219"/>
                  <a:pt x="56" y="220"/>
                  <a:pt x="48" y="221"/>
                </a:cubicBezTo>
                <a:cubicBezTo>
                  <a:pt x="37" y="222"/>
                  <a:pt x="24" y="222"/>
                  <a:pt x="9" y="223"/>
                </a:cubicBezTo>
                <a:cubicBezTo>
                  <a:pt x="7" y="223"/>
                  <a:pt x="6" y="225"/>
                  <a:pt x="6" y="226"/>
                </a:cubicBezTo>
                <a:cubicBezTo>
                  <a:pt x="6" y="228"/>
                  <a:pt x="8" y="230"/>
                  <a:pt x="9" y="229"/>
                </a:cubicBezTo>
                <a:cubicBezTo>
                  <a:pt x="25" y="229"/>
                  <a:pt x="38" y="228"/>
                  <a:pt x="49" y="227"/>
                </a:cubicBezTo>
                <a:cubicBezTo>
                  <a:pt x="60" y="226"/>
                  <a:pt x="70" y="224"/>
                  <a:pt x="79" y="222"/>
                </a:cubicBezTo>
                <a:cubicBezTo>
                  <a:pt x="79" y="222"/>
                  <a:pt x="80" y="222"/>
                  <a:pt x="80" y="221"/>
                </a:cubicBezTo>
                <a:cubicBezTo>
                  <a:pt x="82" y="220"/>
                  <a:pt x="82" y="218"/>
                  <a:pt x="81" y="217"/>
                </a:cubicBezTo>
                <a:cubicBezTo>
                  <a:pt x="80" y="216"/>
                  <a:pt x="78" y="214"/>
                  <a:pt x="75" y="213"/>
                </a:cubicBezTo>
                <a:cubicBezTo>
                  <a:pt x="64" y="209"/>
                  <a:pt x="42" y="207"/>
                  <a:pt x="39" y="207"/>
                </a:cubicBezTo>
                <a:cubicBezTo>
                  <a:pt x="45" y="206"/>
                  <a:pt x="81" y="201"/>
                  <a:pt x="84" y="197"/>
                </a:cubicBezTo>
                <a:cubicBezTo>
                  <a:pt x="85" y="196"/>
                  <a:pt x="84" y="193"/>
                  <a:pt x="82" y="192"/>
                </a:cubicBezTo>
                <a:cubicBezTo>
                  <a:pt x="77" y="190"/>
                  <a:pt x="66" y="189"/>
                  <a:pt x="60" y="189"/>
                </a:cubicBezTo>
                <a:cubicBezTo>
                  <a:pt x="57" y="188"/>
                  <a:pt x="53" y="188"/>
                  <a:pt x="50" y="188"/>
                </a:cubicBezTo>
                <a:cubicBezTo>
                  <a:pt x="47" y="188"/>
                  <a:pt x="42" y="187"/>
                  <a:pt x="38" y="187"/>
                </a:cubicBezTo>
                <a:cubicBezTo>
                  <a:pt x="31" y="186"/>
                  <a:pt x="24" y="186"/>
                  <a:pt x="19" y="186"/>
                </a:cubicBezTo>
                <a:cubicBezTo>
                  <a:pt x="31" y="182"/>
                  <a:pt x="49" y="179"/>
                  <a:pt x="63" y="177"/>
                </a:cubicBezTo>
                <a:cubicBezTo>
                  <a:pt x="66" y="176"/>
                  <a:pt x="81" y="175"/>
                  <a:pt x="83" y="173"/>
                </a:cubicBezTo>
                <a:cubicBezTo>
                  <a:pt x="92" y="161"/>
                  <a:pt x="32" y="160"/>
                  <a:pt x="28" y="159"/>
                </a:cubicBezTo>
                <a:cubicBezTo>
                  <a:pt x="25" y="159"/>
                  <a:pt x="23" y="159"/>
                  <a:pt x="20" y="159"/>
                </a:cubicBezTo>
                <a:cubicBezTo>
                  <a:pt x="31" y="156"/>
                  <a:pt x="49" y="153"/>
                  <a:pt x="61" y="151"/>
                </a:cubicBezTo>
                <a:cubicBezTo>
                  <a:pt x="67" y="150"/>
                  <a:pt x="72" y="149"/>
                  <a:pt x="75" y="149"/>
                </a:cubicBezTo>
                <a:cubicBezTo>
                  <a:pt x="84" y="147"/>
                  <a:pt x="87" y="144"/>
                  <a:pt x="87" y="141"/>
                </a:cubicBezTo>
                <a:cubicBezTo>
                  <a:pt x="85" y="136"/>
                  <a:pt x="54" y="135"/>
                  <a:pt x="31" y="134"/>
                </a:cubicBezTo>
                <a:cubicBezTo>
                  <a:pt x="33" y="134"/>
                  <a:pt x="35" y="133"/>
                  <a:pt x="36" y="133"/>
                </a:cubicBezTo>
                <a:cubicBezTo>
                  <a:pt x="41" y="132"/>
                  <a:pt x="84" y="123"/>
                  <a:pt x="85" y="119"/>
                </a:cubicBezTo>
                <a:cubicBezTo>
                  <a:pt x="86" y="118"/>
                  <a:pt x="85" y="116"/>
                  <a:pt x="83" y="115"/>
                </a:cubicBezTo>
                <a:cubicBezTo>
                  <a:pt x="80" y="114"/>
                  <a:pt x="64" y="112"/>
                  <a:pt x="50" y="112"/>
                </a:cubicBezTo>
                <a:cubicBezTo>
                  <a:pt x="42" y="112"/>
                  <a:pt x="32" y="112"/>
                  <a:pt x="24" y="112"/>
                </a:cubicBezTo>
                <a:cubicBezTo>
                  <a:pt x="31" y="109"/>
                  <a:pt x="39" y="106"/>
                  <a:pt x="46" y="103"/>
                </a:cubicBezTo>
                <a:cubicBezTo>
                  <a:pt x="52" y="101"/>
                  <a:pt x="87" y="89"/>
                  <a:pt x="89" y="83"/>
                </a:cubicBezTo>
                <a:cubicBezTo>
                  <a:pt x="92" y="75"/>
                  <a:pt x="46" y="85"/>
                  <a:pt x="36" y="87"/>
                </a:cubicBezTo>
                <a:cubicBezTo>
                  <a:pt x="35" y="87"/>
                  <a:pt x="35" y="87"/>
                  <a:pt x="35" y="87"/>
                </a:cubicBezTo>
                <a:cubicBezTo>
                  <a:pt x="42" y="83"/>
                  <a:pt x="50" y="79"/>
                  <a:pt x="57" y="75"/>
                </a:cubicBezTo>
                <a:cubicBezTo>
                  <a:pt x="73" y="66"/>
                  <a:pt x="88" y="56"/>
                  <a:pt x="91" y="52"/>
                </a:cubicBezTo>
                <a:cubicBezTo>
                  <a:pt x="91" y="51"/>
                  <a:pt x="92" y="50"/>
                  <a:pt x="91" y="49"/>
                </a:cubicBezTo>
                <a:cubicBezTo>
                  <a:pt x="91" y="47"/>
                  <a:pt x="89" y="46"/>
                  <a:pt x="87" y="47"/>
                </a:cubicBezTo>
                <a:cubicBezTo>
                  <a:pt x="69" y="51"/>
                  <a:pt x="51" y="57"/>
                  <a:pt x="33" y="61"/>
                </a:cubicBezTo>
                <a:cubicBezTo>
                  <a:pt x="37" y="59"/>
                  <a:pt x="42" y="56"/>
                  <a:pt x="47" y="53"/>
                </a:cubicBezTo>
                <a:cubicBezTo>
                  <a:pt x="57" y="46"/>
                  <a:pt x="68" y="39"/>
                  <a:pt x="77" y="32"/>
                </a:cubicBezTo>
                <a:cubicBezTo>
                  <a:pt x="83" y="28"/>
                  <a:pt x="90" y="22"/>
                  <a:pt x="96" y="17"/>
                </a:cubicBezTo>
                <a:cubicBezTo>
                  <a:pt x="101" y="13"/>
                  <a:pt x="105" y="9"/>
                  <a:pt x="108" y="6"/>
                </a:cubicBezTo>
                <a:cubicBezTo>
                  <a:pt x="108" y="6"/>
                  <a:pt x="108" y="6"/>
                  <a:pt x="108" y="6"/>
                </a:cubicBezTo>
                <a:cubicBezTo>
                  <a:pt x="109" y="6"/>
                  <a:pt x="110" y="4"/>
                  <a:pt x="110" y="2"/>
                </a:cubicBezTo>
                <a:cubicBezTo>
                  <a:pt x="109" y="0"/>
                  <a:pt x="107" y="0"/>
                  <a:pt x="106" y="0"/>
                </a:cubicBezTo>
                <a:cubicBezTo>
                  <a:pt x="106" y="0"/>
                  <a:pt x="106" y="0"/>
                  <a:pt x="106" y="0"/>
                </a:cubicBezTo>
                <a:cubicBezTo>
                  <a:pt x="102" y="1"/>
                  <a:pt x="86" y="8"/>
                  <a:pt x="69" y="14"/>
                </a:cubicBezTo>
                <a:cubicBezTo>
                  <a:pt x="53" y="21"/>
                  <a:pt x="36" y="28"/>
                  <a:pt x="30" y="30"/>
                </a:cubicBezTo>
                <a:lnTo>
                  <a:pt x="12" y="36"/>
                </a:lnTo>
                <a:close/>
              </a:path>
            </a:pathLst>
          </a:custGeom>
          <a:solidFill>
            <a:schemeClr val="tx1">
              <a:lumMod val="85000"/>
              <a:lumOff val="15000"/>
            </a:schemeClr>
          </a:solidFill>
          <a:ln>
            <a:noFill/>
          </a:ln>
        </p:spPr>
        <p:txBody>
          <a:bodyPr vert="horz" wrap="square" lIns="91440" tIns="45720" rIns="91440" bIns="45720" numCol="1" anchor="t" anchorCtr="0" compatLnSpc="1"/>
          <a:lstStyle/>
          <a:p>
            <a:endParaRPr lang="zh-CN" altLang="en-US"/>
          </a:p>
        </p:txBody>
      </p:sp>
      <p:sp>
        <p:nvSpPr>
          <p:cNvPr id="34" name="Freeform 9"/>
          <p:cNvSpPr/>
          <p:nvPr/>
        </p:nvSpPr>
        <p:spPr bwMode="auto">
          <a:xfrm>
            <a:off x="2068007" y="4138305"/>
            <a:ext cx="711540" cy="153000"/>
          </a:xfrm>
          <a:custGeom>
            <a:avLst/>
            <a:gdLst>
              <a:gd name="T0" fmla="*/ 4 w 160"/>
              <a:gd name="T1" fmla="*/ 1 h 32"/>
              <a:gd name="T2" fmla="*/ 1 w 160"/>
              <a:gd name="T3" fmla="*/ 3 h 32"/>
              <a:gd name="T4" fmla="*/ 3 w 160"/>
              <a:gd name="T5" fmla="*/ 7 h 32"/>
              <a:gd name="T6" fmla="*/ 77 w 160"/>
              <a:gd name="T7" fmla="*/ 18 h 32"/>
              <a:gd name="T8" fmla="*/ 112 w 160"/>
              <a:gd name="T9" fmla="*/ 23 h 32"/>
              <a:gd name="T10" fmla="*/ 121 w 160"/>
              <a:gd name="T11" fmla="*/ 25 h 32"/>
              <a:gd name="T12" fmla="*/ 154 w 160"/>
              <a:gd name="T13" fmla="*/ 30 h 32"/>
              <a:gd name="T14" fmla="*/ 158 w 160"/>
              <a:gd name="T15" fmla="*/ 31 h 32"/>
              <a:gd name="T16" fmla="*/ 159 w 160"/>
              <a:gd name="T17" fmla="*/ 26 h 32"/>
              <a:gd name="T18" fmla="*/ 122 w 160"/>
              <a:gd name="T19" fmla="*/ 19 h 32"/>
              <a:gd name="T20" fmla="*/ 113 w 160"/>
              <a:gd name="T21" fmla="*/ 17 h 32"/>
              <a:gd name="T22" fmla="*/ 77 w 160"/>
              <a:gd name="T23" fmla="*/ 12 h 32"/>
              <a:gd name="T24" fmla="*/ 4 w 160"/>
              <a:gd name="T25"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0" h="32">
                <a:moveTo>
                  <a:pt x="4" y="1"/>
                </a:moveTo>
                <a:cubicBezTo>
                  <a:pt x="3" y="0"/>
                  <a:pt x="1" y="1"/>
                  <a:pt x="1" y="3"/>
                </a:cubicBezTo>
                <a:cubicBezTo>
                  <a:pt x="0" y="5"/>
                  <a:pt x="1" y="6"/>
                  <a:pt x="3" y="7"/>
                </a:cubicBezTo>
                <a:cubicBezTo>
                  <a:pt x="12" y="9"/>
                  <a:pt x="48" y="14"/>
                  <a:pt x="77" y="18"/>
                </a:cubicBezTo>
                <a:cubicBezTo>
                  <a:pt x="93" y="21"/>
                  <a:pt x="106" y="22"/>
                  <a:pt x="112" y="23"/>
                </a:cubicBezTo>
                <a:cubicBezTo>
                  <a:pt x="113" y="24"/>
                  <a:pt x="116" y="24"/>
                  <a:pt x="121" y="25"/>
                </a:cubicBezTo>
                <a:cubicBezTo>
                  <a:pt x="133" y="27"/>
                  <a:pt x="153" y="29"/>
                  <a:pt x="154" y="30"/>
                </a:cubicBezTo>
                <a:cubicBezTo>
                  <a:pt x="155" y="31"/>
                  <a:pt x="157" y="32"/>
                  <a:pt x="158" y="31"/>
                </a:cubicBezTo>
                <a:cubicBezTo>
                  <a:pt x="160" y="30"/>
                  <a:pt x="160" y="28"/>
                  <a:pt x="159" y="26"/>
                </a:cubicBezTo>
                <a:cubicBezTo>
                  <a:pt x="158" y="25"/>
                  <a:pt x="136" y="21"/>
                  <a:pt x="122" y="19"/>
                </a:cubicBezTo>
                <a:cubicBezTo>
                  <a:pt x="118" y="18"/>
                  <a:pt x="115" y="17"/>
                  <a:pt x="113" y="17"/>
                </a:cubicBezTo>
                <a:cubicBezTo>
                  <a:pt x="108" y="16"/>
                  <a:pt x="94" y="14"/>
                  <a:pt x="77" y="12"/>
                </a:cubicBezTo>
                <a:cubicBezTo>
                  <a:pt x="49" y="8"/>
                  <a:pt x="13" y="3"/>
                  <a:pt x="4" y="1"/>
                </a:cubicBezTo>
                <a:close/>
              </a:path>
            </a:pathLst>
          </a:custGeom>
          <a:solidFill>
            <a:schemeClr val="tx1">
              <a:lumMod val="85000"/>
              <a:lumOff val="15000"/>
            </a:schemeClr>
          </a:solidFill>
          <a:ln>
            <a:noFill/>
          </a:ln>
        </p:spPr>
        <p:txBody>
          <a:bodyPr vert="horz" wrap="square" lIns="91440" tIns="45720" rIns="91440" bIns="45720" numCol="1" anchor="t" anchorCtr="0" compatLnSpc="1"/>
          <a:lstStyle/>
          <a:p>
            <a:endParaRPr lang="zh-CN" altLang="en-US"/>
          </a:p>
        </p:txBody>
      </p:sp>
      <p:sp>
        <p:nvSpPr>
          <p:cNvPr id="35" name="Freeform 13"/>
          <p:cNvSpPr/>
          <p:nvPr/>
        </p:nvSpPr>
        <p:spPr bwMode="auto">
          <a:xfrm>
            <a:off x="2597054" y="4291305"/>
            <a:ext cx="184337" cy="871914"/>
          </a:xfrm>
          <a:custGeom>
            <a:avLst/>
            <a:gdLst>
              <a:gd name="T0" fmla="*/ 38 w 39"/>
              <a:gd name="T1" fmla="*/ 4 h 197"/>
              <a:gd name="T2" fmla="*/ 36 w 39"/>
              <a:gd name="T3" fmla="*/ 1 h 197"/>
              <a:gd name="T4" fmla="*/ 32 w 39"/>
              <a:gd name="T5" fmla="*/ 3 h 197"/>
              <a:gd name="T6" fmla="*/ 24 w 39"/>
              <a:gd name="T7" fmla="*/ 44 h 197"/>
              <a:gd name="T8" fmla="*/ 0 w 39"/>
              <a:gd name="T9" fmla="*/ 193 h 197"/>
              <a:gd name="T10" fmla="*/ 3 w 39"/>
              <a:gd name="T11" fmla="*/ 197 h 197"/>
              <a:gd name="T12" fmla="*/ 6 w 39"/>
              <a:gd name="T13" fmla="*/ 194 h 197"/>
              <a:gd name="T14" fmla="*/ 31 w 39"/>
              <a:gd name="T15" fmla="*/ 45 h 197"/>
              <a:gd name="T16" fmla="*/ 38 w 39"/>
              <a:gd name="T17" fmla="*/ 4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197">
                <a:moveTo>
                  <a:pt x="38" y="4"/>
                </a:moveTo>
                <a:cubicBezTo>
                  <a:pt x="39" y="3"/>
                  <a:pt x="38" y="1"/>
                  <a:pt x="36" y="1"/>
                </a:cubicBezTo>
                <a:cubicBezTo>
                  <a:pt x="34" y="0"/>
                  <a:pt x="32" y="1"/>
                  <a:pt x="32" y="3"/>
                </a:cubicBezTo>
                <a:cubicBezTo>
                  <a:pt x="30" y="16"/>
                  <a:pt x="27" y="30"/>
                  <a:pt x="24" y="44"/>
                </a:cubicBezTo>
                <a:cubicBezTo>
                  <a:pt x="14" y="96"/>
                  <a:pt x="5" y="144"/>
                  <a:pt x="0" y="193"/>
                </a:cubicBezTo>
                <a:cubicBezTo>
                  <a:pt x="0" y="195"/>
                  <a:pt x="1" y="196"/>
                  <a:pt x="3" y="197"/>
                </a:cubicBezTo>
                <a:cubicBezTo>
                  <a:pt x="4" y="197"/>
                  <a:pt x="6" y="196"/>
                  <a:pt x="6" y="194"/>
                </a:cubicBezTo>
                <a:cubicBezTo>
                  <a:pt x="12" y="145"/>
                  <a:pt x="21" y="97"/>
                  <a:pt x="31" y="45"/>
                </a:cubicBezTo>
                <a:cubicBezTo>
                  <a:pt x="33" y="33"/>
                  <a:pt x="36" y="19"/>
                  <a:pt x="38" y="4"/>
                </a:cubicBezTo>
                <a:close/>
              </a:path>
            </a:pathLst>
          </a:custGeom>
          <a:solidFill>
            <a:schemeClr val="tx1">
              <a:lumMod val="85000"/>
              <a:lumOff val="15000"/>
            </a:schemeClr>
          </a:solidFill>
          <a:ln>
            <a:noFill/>
          </a:ln>
        </p:spPr>
        <p:txBody>
          <a:bodyPr vert="horz" wrap="square" lIns="91440" tIns="45720" rIns="91440" bIns="45720" numCol="1" anchor="t" anchorCtr="0" compatLnSpc="1"/>
          <a:lstStyle/>
          <a:p>
            <a:endParaRPr lang="zh-CN" altLang="en-US"/>
          </a:p>
        </p:txBody>
      </p:sp>
      <p:sp>
        <p:nvSpPr>
          <p:cNvPr id="36" name="Freeform 17"/>
          <p:cNvSpPr/>
          <p:nvPr/>
        </p:nvSpPr>
        <p:spPr bwMode="auto">
          <a:xfrm>
            <a:off x="2597054" y="4311585"/>
            <a:ext cx="182493" cy="871914"/>
          </a:xfrm>
          <a:custGeom>
            <a:avLst/>
            <a:gdLst>
              <a:gd name="T0" fmla="*/ 38 w 39"/>
              <a:gd name="T1" fmla="*/ 4 h 197"/>
              <a:gd name="T2" fmla="*/ 36 w 39"/>
              <a:gd name="T3" fmla="*/ 1 h 197"/>
              <a:gd name="T4" fmla="*/ 32 w 39"/>
              <a:gd name="T5" fmla="*/ 3 h 197"/>
              <a:gd name="T6" fmla="*/ 24 w 39"/>
              <a:gd name="T7" fmla="*/ 44 h 197"/>
              <a:gd name="T8" fmla="*/ 0 w 39"/>
              <a:gd name="T9" fmla="*/ 193 h 197"/>
              <a:gd name="T10" fmla="*/ 3 w 39"/>
              <a:gd name="T11" fmla="*/ 197 h 197"/>
              <a:gd name="T12" fmla="*/ 6 w 39"/>
              <a:gd name="T13" fmla="*/ 194 h 197"/>
              <a:gd name="T14" fmla="*/ 31 w 39"/>
              <a:gd name="T15" fmla="*/ 45 h 197"/>
              <a:gd name="T16" fmla="*/ 38 w 39"/>
              <a:gd name="T17" fmla="*/ 4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197">
                <a:moveTo>
                  <a:pt x="38" y="4"/>
                </a:moveTo>
                <a:cubicBezTo>
                  <a:pt x="39" y="3"/>
                  <a:pt x="38" y="1"/>
                  <a:pt x="36" y="1"/>
                </a:cubicBezTo>
                <a:cubicBezTo>
                  <a:pt x="34" y="0"/>
                  <a:pt x="32" y="1"/>
                  <a:pt x="32" y="3"/>
                </a:cubicBezTo>
                <a:cubicBezTo>
                  <a:pt x="30" y="16"/>
                  <a:pt x="27" y="30"/>
                  <a:pt x="24" y="44"/>
                </a:cubicBezTo>
                <a:cubicBezTo>
                  <a:pt x="14" y="96"/>
                  <a:pt x="5" y="144"/>
                  <a:pt x="0" y="193"/>
                </a:cubicBezTo>
                <a:cubicBezTo>
                  <a:pt x="0" y="195"/>
                  <a:pt x="1" y="196"/>
                  <a:pt x="3" y="197"/>
                </a:cubicBezTo>
                <a:cubicBezTo>
                  <a:pt x="4" y="197"/>
                  <a:pt x="6" y="196"/>
                  <a:pt x="6" y="194"/>
                </a:cubicBezTo>
                <a:cubicBezTo>
                  <a:pt x="12" y="145"/>
                  <a:pt x="21" y="97"/>
                  <a:pt x="31" y="45"/>
                </a:cubicBezTo>
                <a:cubicBezTo>
                  <a:pt x="33" y="33"/>
                  <a:pt x="36" y="19"/>
                  <a:pt x="38" y="4"/>
                </a:cubicBezTo>
                <a:close/>
              </a:path>
            </a:pathLst>
          </a:custGeom>
          <a:solidFill>
            <a:schemeClr val="tx1">
              <a:lumMod val="85000"/>
              <a:lumOff val="15000"/>
            </a:schemeClr>
          </a:solidFill>
          <a:ln>
            <a:noFill/>
          </a:ln>
        </p:spPr>
        <p:txBody>
          <a:bodyPr vert="horz" wrap="square" lIns="91440" tIns="45720" rIns="91440" bIns="45720" numCol="1" anchor="t" anchorCtr="0" compatLnSpc="1"/>
          <a:lstStyle/>
          <a:p>
            <a:endParaRPr lang="zh-CN" altLang="en-US"/>
          </a:p>
        </p:txBody>
      </p:sp>
      <p:sp>
        <p:nvSpPr>
          <p:cNvPr id="37" name="Freeform 21"/>
          <p:cNvSpPr/>
          <p:nvPr/>
        </p:nvSpPr>
        <p:spPr bwMode="auto">
          <a:xfrm>
            <a:off x="1625604" y="5201759"/>
            <a:ext cx="4254496" cy="324443"/>
          </a:xfrm>
          <a:custGeom>
            <a:avLst/>
            <a:gdLst>
              <a:gd name="T0" fmla="*/ 3 w 764"/>
              <a:gd name="T1" fmla="*/ 1 h 70"/>
              <a:gd name="T2" fmla="*/ 0 w 764"/>
              <a:gd name="T3" fmla="*/ 4 h 70"/>
              <a:gd name="T4" fmla="*/ 3 w 764"/>
              <a:gd name="T5" fmla="*/ 8 h 70"/>
              <a:gd name="T6" fmla="*/ 183 w 764"/>
              <a:gd name="T7" fmla="*/ 7 h 70"/>
              <a:gd name="T8" fmla="*/ 625 w 764"/>
              <a:gd name="T9" fmla="*/ 9 h 70"/>
              <a:gd name="T10" fmla="*/ 638 w 764"/>
              <a:gd name="T11" fmla="*/ 9 h 70"/>
              <a:gd name="T12" fmla="*/ 517 w 764"/>
              <a:gd name="T13" fmla="*/ 13 h 70"/>
              <a:gd name="T14" fmla="*/ 241 w 764"/>
              <a:gd name="T15" fmla="*/ 22 h 70"/>
              <a:gd name="T16" fmla="*/ 47 w 764"/>
              <a:gd name="T17" fmla="*/ 33 h 70"/>
              <a:gd name="T18" fmla="*/ 47 w 764"/>
              <a:gd name="T19" fmla="*/ 39 h 70"/>
              <a:gd name="T20" fmla="*/ 215 w 764"/>
              <a:gd name="T21" fmla="*/ 33 h 70"/>
              <a:gd name="T22" fmla="*/ 539 w 764"/>
              <a:gd name="T23" fmla="*/ 40 h 70"/>
              <a:gd name="T24" fmla="*/ 530 w 764"/>
              <a:gd name="T25" fmla="*/ 40 h 70"/>
              <a:gd name="T26" fmla="*/ 236 w 764"/>
              <a:gd name="T27" fmla="*/ 60 h 70"/>
              <a:gd name="T28" fmla="*/ 217 w 764"/>
              <a:gd name="T29" fmla="*/ 63 h 70"/>
              <a:gd name="T30" fmla="*/ 215 w 764"/>
              <a:gd name="T31" fmla="*/ 67 h 70"/>
              <a:gd name="T32" fmla="*/ 218 w 764"/>
              <a:gd name="T33" fmla="*/ 70 h 70"/>
              <a:gd name="T34" fmla="*/ 237 w 764"/>
              <a:gd name="T35" fmla="*/ 67 h 70"/>
              <a:gd name="T36" fmla="*/ 530 w 764"/>
              <a:gd name="T37" fmla="*/ 47 h 70"/>
              <a:gd name="T38" fmla="*/ 575 w 764"/>
              <a:gd name="T39" fmla="*/ 47 h 70"/>
              <a:gd name="T40" fmla="*/ 575 w 764"/>
              <a:gd name="T41" fmla="*/ 41 h 70"/>
              <a:gd name="T42" fmla="*/ 573 w 764"/>
              <a:gd name="T43" fmla="*/ 40 h 70"/>
              <a:gd name="T44" fmla="*/ 560 w 764"/>
              <a:gd name="T45" fmla="*/ 37 h 70"/>
              <a:gd name="T46" fmla="*/ 321 w 764"/>
              <a:gd name="T47" fmla="*/ 22 h 70"/>
              <a:gd name="T48" fmla="*/ 517 w 764"/>
              <a:gd name="T49" fmla="*/ 19 h 70"/>
              <a:gd name="T50" fmla="*/ 668 w 764"/>
              <a:gd name="T51" fmla="*/ 14 h 70"/>
              <a:gd name="T52" fmla="*/ 761 w 764"/>
              <a:gd name="T53" fmla="*/ 8 h 70"/>
              <a:gd name="T54" fmla="*/ 763 w 764"/>
              <a:gd name="T55" fmla="*/ 7 h 70"/>
              <a:gd name="T56" fmla="*/ 763 w 764"/>
              <a:gd name="T57" fmla="*/ 2 h 70"/>
              <a:gd name="T58" fmla="*/ 763 w 764"/>
              <a:gd name="T59" fmla="*/ 2 h 70"/>
              <a:gd name="T60" fmla="*/ 759 w 764"/>
              <a:gd name="T61" fmla="*/ 2 h 70"/>
              <a:gd name="T62" fmla="*/ 759 w 764"/>
              <a:gd name="T63" fmla="*/ 2 h 70"/>
              <a:gd name="T64" fmla="*/ 759 w 764"/>
              <a:gd name="T65" fmla="*/ 2 h 70"/>
              <a:gd name="T66" fmla="*/ 682 w 764"/>
              <a:gd name="T67" fmla="*/ 2 h 70"/>
              <a:gd name="T68" fmla="*/ 625 w 764"/>
              <a:gd name="T69" fmla="*/ 2 h 70"/>
              <a:gd name="T70" fmla="*/ 183 w 764"/>
              <a:gd name="T71" fmla="*/ 1 h 70"/>
              <a:gd name="T72" fmla="*/ 3 w 764"/>
              <a:gd name="T73" fmla="*/ 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64" h="70">
                <a:moveTo>
                  <a:pt x="3" y="1"/>
                </a:moveTo>
                <a:cubicBezTo>
                  <a:pt x="1" y="1"/>
                  <a:pt x="0" y="3"/>
                  <a:pt x="0" y="4"/>
                </a:cubicBezTo>
                <a:cubicBezTo>
                  <a:pt x="0" y="6"/>
                  <a:pt x="1" y="8"/>
                  <a:pt x="3" y="8"/>
                </a:cubicBezTo>
                <a:cubicBezTo>
                  <a:pt x="59" y="8"/>
                  <a:pt x="121" y="8"/>
                  <a:pt x="183" y="7"/>
                </a:cubicBezTo>
                <a:cubicBezTo>
                  <a:pt x="330" y="7"/>
                  <a:pt x="473" y="7"/>
                  <a:pt x="625" y="9"/>
                </a:cubicBezTo>
                <a:cubicBezTo>
                  <a:pt x="627" y="9"/>
                  <a:pt x="632" y="9"/>
                  <a:pt x="638" y="9"/>
                </a:cubicBezTo>
                <a:cubicBezTo>
                  <a:pt x="581" y="11"/>
                  <a:pt x="523" y="13"/>
                  <a:pt x="517" y="13"/>
                </a:cubicBezTo>
                <a:cubicBezTo>
                  <a:pt x="414" y="7"/>
                  <a:pt x="327" y="15"/>
                  <a:pt x="241" y="22"/>
                </a:cubicBezTo>
                <a:cubicBezTo>
                  <a:pt x="178" y="28"/>
                  <a:pt x="115" y="33"/>
                  <a:pt x="47" y="33"/>
                </a:cubicBezTo>
                <a:cubicBezTo>
                  <a:pt x="47" y="39"/>
                  <a:pt x="47" y="39"/>
                  <a:pt x="47" y="39"/>
                </a:cubicBezTo>
                <a:cubicBezTo>
                  <a:pt x="108" y="39"/>
                  <a:pt x="162" y="36"/>
                  <a:pt x="215" y="33"/>
                </a:cubicBezTo>
                <a:cubicBezTo>
                  <a:pt x="316" y="28"/>
                  <a:pt x="411" y="22"/>
                  <a:pt x="539" y="40"/>
                </a:cubicBezTo>
                <a:cubicBezTo>
                  <a:pt x="530" y="40"/>
                  <a:pt x="530" y="40"/>
                  <a:pt x="530" y="40"/>
                </a:cubicBezTo>
                <a:cubicBezTo>
                  <a:pt x="427" y="40"/>
                  <a:pt x="355" y="40"/>
                  <a:pt x="236" y="60"/>
                </a:cubicBezTo>
                <a:cubicBezTo>
                  <a:pt x="217" y="63"/>
                  <a:pt x="217" y="63"/>
                  <a:pt x="217" y="63"/>
                </a:cubicBezTo>
                <a:cubicBezTo>
                  <a:pt x="216" y="64"/>
                  <a:pt x="214" y="65"/>
                  <a:pt x="215" y="67"/>
                </a:cubicBezTo>
                <a:cubicBezTo>
                  <a:pt x="215" y="69"/>
                  <a:pt x="217" y="70"/>
                  <a:pt x="218" y="70"/>
                </a:cubicBezTo>
                <a:cubicBezTo>
                  <a:pt x="237" y="67"/>
                  <a:pt x="237" y="67"/>
                  <a:pt x="237" y="67"/>
                </a:cubicBezTo>
                <a:cubicBezTo>
                  <a:pt x="356" y="46"/>
                  <a:pt x="427" y="47"/>
                  <a:pt x="530" y="47"/>
                </a:cubicBezTo>
                <a:cubicBezTo>
                  <a:pt x="546" y="47"/>
                  <a:pt x="563" y="47"/>
                  <a:pt x="575" y="47"/>
                </a:cubicBezTo>
                <a:cubicBezTo>
                  <a:pt x="575" y="41"/>
                  <a:pt x="575" y="41"/>
                  <a:pt x="575" y="41"/>
                </a:cubicBezTo>
                <a:cubicBezTo>
                  <a:pt x="574" y="41"/>
                  <a:pt x="574" y="40"/>
                  <a:pt x="573" y="40"/>
                </a:cubicBezTo>
                <a:cubicBezTo>
                  <a:pt x="569" y="39"/>
                  <a:pt x="561" y="37"/>
                  <a:pt x="560" y="37"/>
                </a:cubicBezTo>
                <a:cubicBezTo>
                  <a:pt x="467" y="23"/>
                  <a:pt x="392" y="20"/>
                  <a:pt x="321" y="22"/>
                </a:cubicBezTo>
                <a:cubicBezTo>
                  <a:pt x="382" y="18"/>
                  <a:pt x="446" y="15"/>
                  <a:pt x="517" y="19"/>
                </a:cubicBezTo>
                <a:cubicBezTo>
                  <a:pt x="524" y="20"/>
                  <a:pt x="602" y="17"/>
                  <a:pt x="668" y="14"/>
                </a:cubicBezTo>
                <a:cubicBezTo>
                  <a:pt x="713" y="12"/>
                  <a:pt x="753" y="10"/>
                  <a:pt x="761" y="8"/>
                </a:cubicBezTo>
                <a:cubicBezTo>
                  <a:pt x="762" y="8"/>
                  <a:pt x="763" y="8"/>
                  <a:pt x="763" y="7"/>
                </a:cubicBezTo>
                <a:cubicBezTo>
                  <a:pt x="764" y="6"/>
                  <a:pt x="764" y="4"/>
                  <a:pt x="763" y="2"/>
                </a:cubicBezTo>
                <a:cubicBezTo>
                  <a:pt x="763" y="2"/>
                  <a:pt x="763" y="2"/>
                  <a:pt x="763" y="2"/>
                </a:cubicBezTo>
                <a:cubicBezTo>
                  <a:pt x="763" y="2"/>
                  <a:pt x="761" y="2"/>
                  <a:pt x="759" y="2"/>
                </a:cubicBezTo>
                <a:cubicBezTo>
                  <a:pt x="759" y="2"/>
                  <a:pt x="759" y="2"/>
                  <a:pt x="759" y="2"/>
                </a:cubicBezTo>
                <a:cubicBezTo>
                  <a:pt x="759" y="2"/>
                  <a:pt x="759" y="2"/>
                  <a:pt x="759" y="2"/>
                </a:cubicBezTo>
                <a:cubicBezTo>
                  <a:pt x="748" y="2"/>
                  <a:pt x="713" y="2"/>
                  <a:pt x="682" y="2"/>
                </a:cubicBezTo>
                <a:cubicBezTo>
                  <a:pt x="655" y="2"/>
                  <a:pt x="631" y="2"/>
                  <a:pt x="625" y="2"/>
                </a:cubicBezTo>
                <a:cubicBezTo>
                  <a:pt x="474" y="0"/>
                  <a:pt x="330" y="1"/>
                  <a:pt x="183" y="1"/>
                </a:cubicBezTo>
                <a:cubicBezTo>
                  <a:pt x="126" y="1"/>
                  <a:pt x="68" y="1"/>
                  <a:pt x="3" y="1"/>
                </a:cubicBezTo>
                <a:close/>
              </a:path>
            </a:pathLst>
          </a:custGeom>
          <a:solidFill>
            <a:schemeClr val="tx1">
              <a:lumMod val="85000"/>
              <a:lumOff val="15000"/>
            </a:schemeClr>
          </a:solidFill>
          <a:ln>
            <a:noFill/>
          </a:ln>
        </p:spPr>
        <p:txBody>
          <a:bodyPr vert="horz" wrap="square" lIns="91440" tIns="45720" rIns="91440" bIns="45720" numCol="1" anchor="t" anchorCtr="0" compatLnSpc="1"/>
          <a:lstStyle/>
          <a:p>
            <a:endParaRPr lang="zh-CN" altLang="en-US"/>
          </a:p>
        </p:txBody>
      </p:sp>
      <p:sp>
        <p:nvSpPr>
          <p:cNvPr id="38" name="Freeform 5"/>
          <p:cNvSpPr/>
          <p:nvPr/>
        </p:nvSpPr>
        <p:spPr bwMode="auto">
          <a:xfrm rot="361167">
            <a:off x="3351173" y="4166817"/>
            <a:ext cx="494023" cy="1013853"/>
          </a:xfrm>
          <a:custGeom>
            <a:avLst/>
            <a:gdLst>
              <a:gd name="T0" fmla="*/ 10 w 110"/>
              <a:gd name="T1" fmla="*/ 41 h 230"/>
              <a:gd name="T2" fmla="*/ 32 w 110"/>
              <a:gd name="T3" fmla="*/ 36 h 230"/>
              <a:gd name="T4" fmla="*/ 92 w 110"/>
              <a:gd name="T5" fmla="*/ 12 h 230"/>
              <a:gd name="T6" fmla="*/ 43 w 110"/>
              <a:gd name="T7" fmla="*/ 47 h 230"/>
              <a:gd name="T8" fmla="*/ 11 w 110"/>
              <a:gd name="T9" fmla="*/ 67 h 230"/>
              <a:gd name="T10" fmla="*/ 11 w 110"/>
              <a:gd name="T11" fmla="*/ 74 h 230"/>
              <a:gd name="T12" fmla="*/ 75 w 110"/>
              <a:gd name="T13" fmla="*/ 57 h 230"/>
              <a:gd name="T14" fmla="*/ 11 w 110"/>
              <a:gd name="T15" fmla="*/ 91 h 230"/>
              <a:gd name="T16" fmla="*/ 37 w 110"/>
              <a:gd name="T17" fmla="*/ 93 h 230"/>
              <a:gd name="T18" fmla="*/ 44 w 110"/>
              <a:gd name="T19" fmla="*/ 97 h 230"/>
              <a:gd name="T20" fmla="*/ 8 w 110"/>
              <a:gd name="T21" fmla="*/ 120 h 230"/>
              <a:gd name="T22" fmla="*/ 66 w 110"/>
              <a:gd name="T23" fmla="*/ 119 h 230"/>
              <a:gd name="T24" fmla="*/ 7 w 110"/>
              <a:gd name="T25" fmla="*/ 134 h 230"/>
              <a:gd name="T26" fmla="*/ 6 w 110"/>
              <a:gd name="T27" fmla="*/ 139 h 230"/>
              <a:gd name="T28" fmla="*/ 21 w 110"/>
              <a:gd name="T29" fmla="*/ 140 h 230"/>
              <a:gd name="T30" fmla="*/ 60 w 110"/>
              <a:gd name="T31" fmla="*/ 145 h 230"/>
              <a:gd name="T32" fmla="*/ 6 w 110"/>
              <a:gd name="T33" fmla="*/ 163 h 230"/>
              <a:gd name="T34" fmla="*/ 28 w 110"/>
              <a:gd name="T35" fmla="*/ 166 h 230"/>
              <a:gd name="T36" fmla="*/ 62 w 110"/>
              <a:gd name="T37" fmla="*/ 171 h 230"/>
              <a:gd name="T38" fmla="*/ 6 w 110"/>
              <a:gd name="T39" fmla="*/ 184 h 230"/>
              <a:gd name="T40" fmla="*/ 8 w 110"/>
              <a:gd name="T41" fmla="*/ 190 h 230"/>
              <a:gd name="T42" fmla="*/ 49 w 110"/>
              <a:gd name="T43" fmla="*/ 194 h 230"/>
              <a:gd name="T44" fmla="*/ 67 w 110"/>
              <a:gd name="T45" fmla="*/ 196 h 230"/>
              <a:gd name="T46" fmla="*/ 9 w 110"/>
              <a:gd name="T47" fmla="*/ 204 h 230"/>
              <a:gd name="T48" fmla="*/ 23 w 110"/>
              <a:gd name="T49" fmla="*/ 212 h 230"/>
              <a:gd name="T50" fmla="*/ 48 w 110"/>
              <a:gd name="T51" fmla="*/ 221 h 230"/>
              <a:gd name="T52" fmla="*/ 6 w 110"/>
              <a:gd name="T53" fmla="*/ 226 h 230"/>
              <a:gd name="T54" fmla="*/ 49 w 110"/>
              <a:gd name="T55" fmla="*/ 227 h 230"/>
              <a:gd name="T56" fmla="*/ 80 w 110"/>
              <a:gd name="T57" fmla="*/ 221 h 230"/>
              <a:gd name="T58" fmla="*/ 75 w 110"/>
              <a:gd name="T59" fmla="*/ 213 h 230"/>
              <a:gd name="T60" fmla="*/ 84 w 110"/>
              <a:gd name="T61" fmla="*/ 197 h 230"/>
              <a:gd name="T62" fmla="*/ 60 w 110"/>
              <a:gd name="T63" fmla="*/ 189 h 230"/>
              <a:gd name="T64" fmla="*/ 38 w 110"/>
              <a:gd name="T65" fmla="*/ 187 h 230"/>
              <a:gd name="T66" fmla="*/ 63 w 110"/>
              <a:gd name="T67" fmla="*/ 177 h 230"/>
              <a:gd name="T68" fmla="*/ 28 w 110"/>
              <a:gd name="T69" fmla="*/ 159 h 230"/>
              <a:gd name="T70" fmla="*/ 61 w 110"/>
              <a:gd name="T71" fmla="*/ 151 h 230"/>
              <a:gd name="T72" fmla="*/ 87 w 110"/>
              <a:gd name="T73" fmla="*/ 141 h 230"/>
              <a:gd name="T74" fmla="*/ 36 w 110"/>
              <a:gd name="T75" fmla="*/ 133 h 230"/>
              <a:gd name="T76" fmla="*/ 83 w 110"/>
              <a:gd name="T77" fmla="*/ 115 h 230"/>
              <a:gd name="T78" fmla="*/ 24 w 110"/>
              <a:gd name="T79" fmla="*/ 112 h 230"/>
              <a:gd name="T80" fmla="*/ 89 w 110"/>
              <a:gd name="T81" fmla="*/ 83 h 230"/>
              <a:gd name="T82" fmla="*/ 35 w 110"/>
              <a:gd name="T83" fmla="*/ 87 h 230"/>
              <a:gd name="T84" fmla="*/ 91 w 110"/>
              <a:gd name="T85" fmla="*/ 52 h 230"/>
              <a:gd name="T86" fmla="*/ 87 w 110"/>
              <a:gd name="T87" fmla="*/ 47 h 230"/>
              <a:gd name="T88" fmla="*/ 47 w 110"/>
              <a:gd name="T89" fmla="*/ 53 h 230"/>
              <a:gd name="T90" fmla="*/ 96 w 110"/>
              <a:gd name="T91" fmla="*/ 17 h 230"/>
              <a:gd name="T92" fmla="*/ 108 w 110"/>
              <a:gd name="T93" fmla="*/ 6 h 230"/>
              <a:gd name="T94" fmla="*/ 106 w 110"/>
              <a:gd name="T95" fmla="*/ 0 h 230"/>
              <a:gd name="T96" fmla="*/ 69 w 110"/>
              <a:gd name="T97" fmla="*/ 14 h 230"/>
              <a:gd name="T98" fmla="*/ 12 w 110"/>
              <a:gd name="T99" fmla="*/ 36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0" h="230">
                <a:moveTo>
                  <a:pt x="12" y="36"/>
                </a:moveTo>
                <a:cubicBezTo>
                  <a:pt x="11" y="37"/>
                  <a:pt x="10" y="39"/>
                  <a:pt x="10" y="41"/>
                </a:cubicBezTo>
                <a:cubicBezTo>
                  <a:pt x="11" y="42"/>
                  <a:pt x="13" y="43"/>
                  <a:pt x="14" y="42"/>
                </a:cubicBezTo>
                <a:cubicBezTo>
                  <a:pt x="32" y="36"/>
                  <a:pt x="32" y="36"/>
                  <a:pt x="32" y="36"/>
                </a:cubicBezTo>
                <a:cubicBezTo>
                  <a:pt x="38" y="34"/>
                  <a:pt x="55" y="27"/>
                  <a:pt x="72" y="20"/>
                </a:cubicBezTo>
                <a:cubicBezTo>
                  <a:pt x="79" y="18"/>
                  <a:pt x="86" y="15"/>
                  <a:pt x="92" y="12"/>
                </a:cubicBezTo>
                <a:cubicBezTo>
                  <a:pt x="86" y="18"/>
                  <a:pt x="79" y="23"/>
                  <a:pt x="74" y="27"/>
                </a:cubicBezTo>
                <a:cubicBezTo>
                  <a:pt x="65" y="33"/>
                  <a:pt x="54" y="40"/>
                  <a:pt x="43" y="47"/>
                </a:cubicBezTo>
                <a:cubicBezTo>
                  <a:pt x="29" y="57"/>
                  <a:pt x="16" y="65"/>
                  <a:pt x="13" y="67"/>
                </a:cubicBezTo>
                <a:cubicBezTo>
                  <a:pt x="11" y="67"/>
                  <a:pt x="11" y="67"/>
                  <a:pt x="11" y="67"/>
                </a:cubicBezTo>
                <a:cubicBezTo>
                  <a:pt x="9" y="68"/>
                  <a:pt x="8" y="69"/>
                  <a:pt x="8" y="70"/>
                </a:cubicBezTo>
                <a:cubicBezTo>
                  <a:pt x="8" y="72"/>
                  <a:pt x="9" y="74"/>
                  <a:pt x="11" y="74"/>
                </a:cubicBezTo>
                <a:cubicBezTo>
                  <a:pt x="11" y="74"/>
                  <a:pt x="14" y="73"/>
                  <a:pt x="14" y="73"/>
                </a:cubicBezTo>
                <a:cubicBezTo>
                  <a:pt x="23" y="71"/>
                  <a:pt x="55" y="62"/>
                  <a:pt x="75" y="57"/>
                </a:cubicBezTo>
                <a:cubicBezTo>
                  <a:pt x="69" y="60"/>
                  <a:pt x="62" y="65"/>
                  <a:pt x="54" y="69"/>
                </a:cubicBezTo>
                <a:cubicBezTo>
                  <a:pt x="35" y="80"/>
                  <a:pt x="14" y="91"/>
                  <a:pt x="11" y="91"/>
                </a:cubicBezTo>
                <a:cubicBezTo>
                  <a:pt x="11" y="97"/>
                  <a:pt x="11" y="97"/>
                  <a:pt x="11" y="97"/>
                </a:cubicBezTo>
                <a:cubicBezTo>
                  <a:pt x="13" y="97"/>
                  <a:pt x="24" y="95"/>
                  <a:pt x="37" y="93"/>
                </a:cubicBezTo>
                <a:cubicBezTo>
                  <a:pt x="48" y="91"/>
                  <a:pt x="61" y="89"/>
                  <a:pt x="70" y="87"/>
                </a:cubicBezTo>
                <a:cubicBezTo>
                  <a:pt x="63" y="90"/>
                  <a:pt x="53" y="94"/>
                  <a:pt x="44" y="97"/>
                </a:cubicBezTo>
                <a:cubicBezTo>
                  <a:pt x="39" y="99"/>
                  <a:pt x="0" y="111"/>
                  <a:pt x="5" y="118"/>
                </a:cubicBezTo>
                <a:cubicBezTo>
                  <a:pt x="5" y="119"/>
                  <a:pt x="7" y="120"/>
                  <a:pt x="8" y="120"/>
                </a:cubicBezTo>
                <a:cubicBezTo>
                  <a:pt x="15" y="118"/>
                  <a:pt x="33" y="118"/>
                  <a:pt x="50" y="118"/>
                </a:cubicBezTo>
                <a:cubicBezTo>
                  <a:pt x="56" y="118"/>
                  <a:pt x="61" y="119"/>
                  <a:pt x="66" y="119"/>
                </a:cubicBezTo>
                <a:cubicBezTo>
                  <a:pt x="56" y="121"/>
                  <a:pt x="45" y="124"/>
                  <a:pt x="35" y="127"/>
                </a:cubicBezTo>
                <a:cubicBezTo>
                  <a:pt x="21" y="130"/>
                  <a:pt x="9" y="133"/>
                  <a:pt x="7" y="134"/>
                </a:cubicBezTo>
                <a:cubicBezTo>
                  <a:pt x="7" y="134"/>
                  <a:pt x="7" y="134"/>
                  <a:pt x="7" y="134"/>
                </a:cubicBezTo>
                <a:cubicBezTo>
                  <a:pt x="6" y="135"/>
                  <a:pt x="5" y="137"/>
                  <a:pt x="6" y="139"/>
                </a:cubicBezTo>
                <a:cubicBezTo>
                  <a:pt x="7" y="140"/>
                  <a:pt x="8" y="140"/>
                  <a:pt x="10" y="140"/>
                </a:cubicBezTo>
                <a:cubicBezTo>
                  <a:pt x="12" y="140"/>
                  <a:pt x="16" y="140"/>
                  <a:pt x="21" y="140"/>
                </a:cubicBezTo>
                <a:cubicBezTo>
                  <a:pt x="41" y="141"/>
                  <a:pt x="80" y="141"/>
                  <a:pt x="80" y="143"/>
                </a:cubicBezTo>
                <a:cubicBezTo>
                  <a:pt x="80" y="143"/>
                  <a:pt x="62" y="145"/>
                  <a:pt x="60" y="145"/>
                </a:cubicBezTo>
                <a:cubicBezTo>
                  <a:pt x="52" y="146"/>
                  <a:pt x="19" y="151"/>
                  <a:pt x="9" y="157"/>
                </a:cubicBezTo>
                <a:cubicBezTo>
                  <a:pt x="6" y="159"/>
                  <a:pt x="5" y="162"/>
                  <a:pt x="6" y="163"/>
                </a:cubicBezTo>
                <a:cubicBezTo>
                  <a:pt x="7" y="164"/>
                  <a:pt x="7" y="164"/>
                  <a:pt x="8" y="164"/>
                </a:cubicBezTo>
                <a:cubicBezTo>
                  <a:pt x="11" y="165"/>
                  <a:pt x="18" y="166"/>
                  <a:pt x="28" y="166"/>
                </a:cubicBezTo>
                <a:cubicBezTo>
                  <a:pt x="41" y="166"/>
                  <a:pt x="58" y="167"/>
                  <a:pt x="70" y="169"/>
                </a:cubicBezTo>
                <a:cubicBezTo>
                  <a:pt x="67" y="170"/>
                  <a:pt x="65" y="170"/>
                  <a:pt x="62" y="171"/>
                </a:cubicBezTo>
                <a:cubicBezTo>
                  <a:pt x="43" y="173"/>
                  <a:pt x="17" y="178"/>
                  <a:pt x="6" y="184"/>
                </a:cubicBezTo>
                <a:cubicBezTo>
                  <a:pt x="6" y="184"/>
                  <a:pt x="6" y="184"/>
                  <a:pt x="6" y="184"/>
                </a:cubicBezTo>
                <a:cubicBezTo>
                  <a:pt x="4" y="185"/>
                  <a:pt x="4" y="187"/>
                  <a:pt x="5" y="188"/>
                </a:cubicBezTo>
                <a:cubicBezTo>
                  <a:pt x="6" y="190"/>
                  <a:pt x="7" y="190"/>
                  <a:pt x="8" y="190"/>
                </a:cubicBezTo>
                <a:cubicBezTo>
                  <a:pt x="14" y="191"/>
                  <a:pt x="25" y="192"/>
                  <a:pt x="38" y="193"/>
                </a:cubicBezTo>
                <a:cubicBezTo>
                  <a:pt x="41" y="194"/>
                  <a:pt x="45" y="194"/>
                  <a:pt x="49" y="194"/>
                </a:cubicBezTo>
                <a:cubicBezTo>
                  <a:pt x="53" y="195"/>
                  <a:pt x="57" y="195"/>
                  <a:pt x="60" y="195"/>
                </a:cubicBezTo>
                <a:cubicBezTo>
                  <a:pt x="62" y="195"/>
                  <a:pt x="65" y="195"/>
                  <a:pt x="67" y="196"/>
                </a:cubicBezTo>
                <a:cubicBezTo>
                  <a:pt x="55" y="198"/>
                  <a:pt x="38" y="200"/>
                  <a:pt x="25" y="202"/>
                </a:cubicBezTo>
                <a:cubicBezTo>
                  <a:pt x="20" y="203"/>
                  <a:pt x="12" y="203"/>
                  <a:pt x="9" y="204"/>
                </a:cubicBezTo>
                <a:cubicBezTo>
                  <a:pt x="6" y="205"/>
                  <a:pt x="6" y="207"/>
                  <a:pt x="6" y="208"/>
                </a:cubicBezTo>
                <a:cubicBezTo>
                  <a:pt x="7" y="212"/>
                  <a:pt x="20" y="212"/>
                  <a:pt x="23" y="212"/>
                </a:cubicBezTo>
                <a:cubicBezTo>
                  <a:pt x="37" y="213"/>
                  <a:pt x="59" y="214"/>
                  <a:pt x="70" y="218"/>
                </a:cubicBezTo>
                <a:cubicBezTo>
                  <a:pt x="63" y="219"/>
                  <a:pt x="56" y="220"/>
                  <a:pt x="48" y="221"/>
                </a:cubicBezTo>
                <a:cubicBezTo>
                  <a:pt x="37" y="222"/>
                  <a:pt x="24" y="222"/>
                  <a:pt x="9" y="223"/>
                </a:cubicBezTo>
                <a:cubicBezTo>
                  <a:pt x="7" y="223"/>
                  <a:pt x="6" y="225"/>
                  <a:pt x="6" y="226"/>
                </a:cubicBezTo>
                <a:cubicBezTo>
                  <a:pt x="6" y="228"/>
                  <a:pt x="8" y="230"/>
                  <a:pt x="9" y="229"/>
                </a:cubicBezTo>
                <a:cubicBezTo>
                  <a:pt x="25" y="229"/>
                  <a:pt x="38" y="228"/>
                  <a:pt x="49" y="227"/>
                </a:cubicBezTo>
                <a:cubicBezTo>
                  <a:pt x="60" y="226"/>
                  <a:pt x="70" y="224"/>
                  <a:pt x="79" y="222"/>
                </a:cubicBezTo>
                <a:cubicBezTo>
                  <a:pt x="79" y="222"/>
                  <a:pt x="80" y="222"/>
                  <a:pt x="80" y="221"/>
                </a:cubicBezTo>
                <a:cubicBezTo>
                  <a:pt x="82" y="220"/>
                  <a:pt x="82" y="218"/>
                  <a:pt x="81" y="217"/>
                </a:cubicBezTo>
                <a:cubicBezTo>
                  <a:pt x="80" y="216"/>
                  <a:pt x="78" y="214"/>
                  <a:pt x="75" y="213"/>
                </a:cubicBezTo>
                <a:cubicBezTo>
                  <a:pt x="64" y="209"/>
                  <a:pt x="42" y="207"/>
                  <a:pt x="39" y="207"/>
                </a:cubicBezTo>
                <a:cubicBezTo>
                  <a:pt x="45" y="206"/>
                  <a:pt x="81" y="201"/>
                  <a:pt x="84" y="197"/>
                </a:cubicBezTo>
                <a:cubicBezTo>
                  <a:pt x="85" y="196"/>
                  <a:pt x="84" y="193"/>
                  <a:pt x="82" y="192"/>
                </a:cubicBezTo>
                <a:cubicBezTo>
                  <a:pt x="77" y="190"/>
                  <a:pt x="66" y="189"/>
                  <a:pt x="60" y="189"/>
                </a:cubicBezTo>
                <a:cubicBezTo>
                  <a:pt x="57" y="188"/>
                  <a:pt x="53" y="188"/>
                  <a:pt x="50" y="188"/>
                </a:cubicBezTo>
                <a:cubicBezTo>
                  <a:pt x="47" y="188"/>
                  <a:pt x="42" y="187"/>
                  <a:pt x="38" y="187"/>
                </a:cubicBezTo>
                <a:cubicBezTo>
                  <a:pt x="31" y="186"/>
                  <a:pt x="24" y="186"/>
                  <a:pt x="19" y="186"/>
                </a:cubicBezTo>
                <a:cubicBezTo>
                  <a:pt x="31" y="182"/>
                  <a:pt x="49" y="179"/>
                  <a:pt x="63" y="177"/>
                </a:cubicBezTo>
                <a:cubicBezTo>
                  <a:pt x="66" y="176"/>
                  <a:pt x="81" y="175"/>
                  <a:pt x="83" y="173"/>
                </a:cubicBezTo>
                <a:cubicBezTo>
                  <a:pt x="92" y="161"/>
                  <a:pt x="32" y="160"/>
                  <a:pt x="28" y="159"/>
                </a:cubicBezTo>
                <a:cubicBezTo>
                  <a:pt x="25" y="159"/>
                  <a:pt x="23" y="159"/>
                  <a:pt x="20" y="159"/>
                </a:cubicBezTo>
                <a:cubicBezTo>
                  <a:pt x="31" y="156"/>
                  <a:pt x="49" y="153"/>
                  <a:pt x="61" y="151"/>
                </a:cubicBezTo>
                <a:cubicBezTo>
                  <a:pt x="67" y="150"/>
                  <a:pt x="72" y="149"/>
                  <a:pt x="75" y="149"/>
                </a:cubicBezTo>
                <a:cubicBezTo>
                  <a:pt x="84" y="147"/>
                  <a:pt x="87" y="144"/>
                  <a:pt x="87" y="141"/>
                </a:cubicBezTo>
                <a:cubicBezTo>
                  <a:pt x="85" y="136"/>
                  <a:pt x="54" y="135"/>
                  <a:pt x="31" y="134"/>
                </a:cubicBezTo>
                <a:cubicBezTo>
                  <a:pt x="33" y="134"/>
                  <a:pt x="35" y="133"/>
                  <a:pt x="36" y="133"/>
                </a:cubicBezTo>
                <a:cubicBezTo>
                  <a:pt x="41" y="132"/>
                  <a:pt x="84" y="123"/>
                  <a:pt x="85" y="119"/>
                </a:cubicBezTo>
                <a:cubicBezTo>
                  <a:pt x="86" y="118"/>
                  <a:pt x="85" y="116"/>
                  <a:pt x="83" y="115"/>
                </a:cubicBezTo>
                <a:cubicBezTo>
                  <a:pt x="80" y="114"/>
                  <a:pt x="64" y="112"/>
                  <a:pt x="50" y="112"/>
                </a:cubicBezTo>
                <a:cubicBezTo>
                  <a:pt x="42" y="112"/>
                  <a:pt x="32" y="112"/>
                  <a:pt x="24" y="112"/>
                </a:cubicBezTo>
                <a:cubicBezTo>
                  <a:pt x="31" y="109"/>
                  <a:pt x="39" y="106"/>
                  <a:pt x="46" y="103"/>
                </a:cubicBezTo>
                <a:cubicBezTo>
                  <a:pt x="52" y="101"/>
                  <a:pt x="87" y="89"/>
                  <a:pt x="89" y="83"/>
                </a:cubicBezTo>
                <a:cubicBezTo>
                  <a:pt x="92" y="75"/>
                  <a:pt x="46" y="85"/>
                  <a:pt x="36" y="87"/>
                </a:cubicBezTo>
                <a:cubicBezTo>
                  <a:pt x="35" y="87"/>
                  <a:pt x="35" y="87"/>
                  <a:pt x="35" y="87"/>
                </a:cubicBezTo>
                <a:cubicBezTo>
                  <a:pt x="42" y="83"/>
                  <a:pt x="50" y="79"/>
                  <a:pt x="57" y="75"/>
                </a:cubicBezTo>
                <a:cubicBezTo>
                  <a:pt x="73" y="66"/>
                  <a:pt x="88" y="56"/>
                  <a:pt x="91" y="52"/>
                </a:cubicBezTo>
                <a:cubicBezTo>
                  <a:pt x="91" y="51"/>
                  <a:pt x="92" y="50"/>
                  <a:pt x="91" y="49"/>
                </a:cubicBezTo>
                <a:cubicBezTo>
                  <a:pt x="91" y="47"/>
                  <a:pt x="89" y="46"/>
                  <a:pt x="87" y="47"/>
                </a:cubicBezTo>
                <a:cubicBezTo>
                  <a:pt x="69" y="51"/>
                  <a:pt x="51" y="57"/>
                  <a:pt x="33" y="61"/>
                </a:cubicBezTo>
                <a:cubicBezTo>
                  <a:pt x="37" y="59"/>
                  <a:pt x="42" y="56"/>
                  <a:pt x="47" y="53"/>
                </a:cubicBezTo>
                <a:cubicBezTo>
                  <a:pt x="57" y="46"/>
                  <a:pt x="68" y="39"/>
                  <a:pt x="77" y="32"/>
                </a:cubicBezTo>
                <a:cubicBezTo>
                  <a:pt x="83" y="28"/>
                  <a:pt x="90" y="22"/>
                  <a:pt x="96" y="17"/>
                </a:cubicBezTo>
                <a:cubicBezTo>
                  <a:pt x="101" y="13"/>
                  <a:pt x="105" y="9"/>
                  <a:pt x="108" y="6"/>
                </a:cubicBezTo>
                <a:cubicBezTo>
                  <a:pt x="108" y="6"/>
                  <a:pt x="108" y="6"/>
                  <a:pt x="108" y="6"/>
                </a:cubicBezTo>
                <a:cubicBezTo>
                  <a:pt x="109" y="6"/>
                  <a:pt x="110" y="4"/>
                  <a:pt x="110" y="2"/>
                </a:cubicBezTo>
                <a:cubicBezTo>
                  <a:pt x="109" y="0"/>
                  <a:pt x="107" y="0"/>
                  <a:pt x="106" y="0"/>
                </a:cubicBezTo>
                <a:cubicBezTo>
                  <a:pt x="106" y="0"/>
                  <a:pt x="106" y="0"/>
                  <a:pt x="106" y="0"/>
                </a:cubicBezTo>
                <a:cubicBezTo>
                  <a:pt x="102" y="1"/>
                  <a:pt x="86" y="8"/>
                  <a:pt x="69" y="14"/>
                </a:cubicBezTo>
                <a:cubicBezTo>
                  <a:pt x="53" y="21"/>
                  <a:pt x="36" y="28"/>
                  <a:pt x="30" y="30"/>
                </a:cubicBezTo>
                <a:lnTo>
                  <a:pt x="12" y="36"/>
                </a:lnTo>
                <a:close/>
              </a:path>
            </a:pathLst>
          </a:custGeom>
          <a:solidFill>
            <a:schemeClr val="tx1">
              <a:lumMod val="85000"/>
              <a:lumOff val="15000"/>
            </a:schemeClr>
          </a:solidFill>
          <a:ln>
            <a:noFill/>
          </a:ln>
        </p:spPr>
        <p:txBody>
          <a:bodyPr vert="horz" wrap="square" lIns="91440" tIns="45720" rIns="91440" bIns="45720" numCol="1" anchor="t" anchorCtr="0" compatLnSpc="1"/>
          <a:lstStyle/>
          <a:p>
            <a:endParaRPr lang="zh-CN" altLang="en-US"/>
          </a:p>
        </p:txBody>
      </p:sp>
      <p:sp>
        <p:nvSpPr>
          <p:cNvPr id="39" name="Freeform 9"/>
          <p:cNvSpPr/>
          <p:nvPr/>
        </p:nvSpPr>
        <p:spPr bwMode="auto">
          <a:xfrm>
            <a:off x="3044534" y="2596197"/>
            <a:ext cx="711540" cy="153000"/>
          </a:xfrm>
          <a:custGeom>
            <a:avLst/>
            <a:gdLst>
              <a:gd name="T0" fmla="*/ 4 w 160"/>
              <a:gd name="T1" fmla="*/ 1 h 32"/>
              <a:gd name="T2" fmla="*/ 1 w 160"/>
              <a:gd name="T3" fmla="*/ 3 h 32"/>
              <a:gd name="T4" fmla="*/ 3 w 160"/>
              <a:gd name="T5" fmla="*/ 7 h 32"/>
              <a:gd name="T6" fmla="*/ 77 w 160"/>
              <a:gd name="T7" fmla="*/ 18 h 32"/>
              <a:gd name="T8" fmla="*/ 112 w 160"/>
              <a:gd name="T9" fmla="*/ 23 h 32"/>
              <a:gd name="T10" fmla="*/ 121 w 160"/>
              <a:gd name="T11" fmla="*/ 25 h 32"/>
              <a:gd name="T12" fmla="*/ 154 w 160"/>
              <a:gd name="T13" fmla="*/ 30 h 32"/>
              <a:gd name="T14" fmla="*/ 158 w 160"/>
              <a:gd name="T15" fmla="*/ 31 h 32"/>
              <a:gd name="T16" fmla="*/ 159 w 160"/>
              <a:gd name="T17" fmla="*/ 26 h 32"/>
              <a:gd name="T18" fmla="*/ 122 w 160"/>
              <a:gd name="T19" fmla="*/ 19 h 32"/>
              <a:gd name="T20" fmla="*/ 113 w 160"/>
              <a:gd name="T21" fmla="*/ 17 h 32"/>
              <a:gd name="T22" fmla="*/ 77 w 160"/>
              <a:gd name="T23" fmla="*/ 12 h 32"/>
              <a:gd name="T24" fmla="*/ 4 w 160"/>
              <a:gd name="T25"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0" h="32">
                <a:moveTo>
                  <a:pt x="4" y="1"/>
                </a:moveTo>
                <a:cubicBezTo>
                  <a:pt x="3" y="0"/>
                  <a:pt x="1" y="1"/>
                  <a:pt x="1" y="3"/>
                </a:cubicBezTo>
                <a:cubicBezTo>
                  <a:pt x="0" y="5"/>
                  <a:pt x="1" y="6"/>
                  <a:pt x="3" y="7"/>
                </a:cubicBezTo>
                <a:cubicBezTo>
                  <a:pt x="12" y="9"/>
                  <a:pt x="48" y="14"/>
                  <a:pt x="77" y="18"/>
                </a:cubicBezTo>
                <a:cubicBezTo>
                  <a:pt x="93" y="21"/>
                  <a:pt x="106" y="22"/>
                  <a:pt x="112" y="23"/>
                </a:cubicBezTo>
                <a:cubicBezTo>
                  <a:pt x="113" y="24"/>
                  <a:pt x="116" y="24"/>
                  <a:pt x="121" y="25"/>
                </a:cubicBezTo>
                <a:cubicBezTo>
                  <a:pt x="133" y="27"/>
                  <a:pt x="153" y="29"/>
                  <a:pt x="154" y="30"/>
                </a:cubicBezTo>
                <a:cubicBezTo>
                  <a:pt x="155" y="31"/>
                  <a:pt x="157" y="32"/>
                  <a:pt x="158" y="31"/>
                </a:cubicBezTo>
                <a:cubicBezTo>
                  <a:pt x="160" y="30"/>
                  <a:pt x="160" y="28"/>
                  <a:pt x="159" y="26"/>
                </a:cubicBezTo>
                <a:cubicBezTo>
                  <a:pt x="158" y="25"/>
                  <a:pt x="136" y="21"/>
                  <a:pt x="122" y="19"/>
                </a:cubicBezTo>
                <a:cubicBezTo>
                  <a:pt x="118" y="18"/>
                  <a:pt x="115" y="17"/>
                  <a:pt x="113" y="17"/>
                </a:cubicBezTo>
                <a:cubicBezTo>
                  <a:pt x="108" y="16"/>
                  <a:pt x="94" y="14"/>
                  <a:pt x="77" y="12"/>
                </a:cubicBezTo>
                <a:cubicBezTo>
                  <a:pt x="49" y="8"/>
                  <a:pt x="13" y="3"/>
                  <a:pt x="4" y="1"/>
                </a:cubicBezTo>
                <a:close/>
              </a:path>
            </a:pathLst>
          </a:custGeom>
          <a:solidFill>
            <a:schemeClr val="tx1">
              <a:lumMod val="85000"/>
              <a:lumOff val="15000"/>
            </a:schemeClr>
          </a:solidFill>
          <a:ln>
            <a:noFill/>
          </a:ln>
        </p:spPr>
        <p:txBody>
          <a:bodyPr vert="horz" wrap="square" lIns="91440" tIns="45720" rIns="91440" bIns="45720" numCol="1" anchor="t" anchorCtr="0" compatLnSpc="1"/>
          <a:lstStyle/>
          <a:p>
            <a:endParaRPr lang="zh-CN" altLang="en-US"/>
          </a:p>
        </p:txBody>
      </p:sp>
      <p:sp>
        <p:nvSpPr>
          <p:cNvPr id="40" name="Freeform 13"/>
          <p:cNvSpPr/>
          <p:nvPr/>
        </p:nvSpPr>
        <p:spPr bwMode="auto">
          <a:xfrm>
            <a:off x="3573581" y="2749197"/>
            <a:ext cx="184337" cy="871914"/>
          </a:xfrm>
          <a:custGeom>
            <a:avLst/>
            <a:gdLst>
              <a:gd name="T0" fmla="*/ 38 w 39"/>
              <a:gd name="T1" fmla="*/ 4 h 197"/>
              <a:gd name="T2" fmla="*/ 36 w 39"/>
              <a:gd name="T3" fmla="*/ 1 h 197"/>
              <a:gd name="T4" fmla="*/ 32 w 39"/>
              <a:gd name="T5" fmla="*/ 3 h 197"/>
              <a:gd name="T6" fmla="*/ 24 w 39"/>
              <a:gd name="T7" fmla="*/ 44 h 197"/>
              <a:gd name="T8" fmla="*/ 0 w 39"/>
              <a:gd name="T9" fmla="*/ 193 h 197"/>
              <a:gd name="T10" fmla="*/ 3 w 39"/>
              <a:gd name="T11" fmla="*/ 197 h 197"/>
              <a:gd name="T12" fmla="*/ 6 w 39"/>
              <a:gd name="T13" fmla="*/ 194 h 197"/>
              <a:gd name="T14" fmla="*/ 31 w 39"/>
              <a:gd name="T15" fmla="*/ 45 h 197"/>
              <a:gd name="T16" fmla="*/ 38 w 39"/>
              <a:gd name="T17" fmla="*/ 4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197">
                <a:moveTo>
                  <a:pt x="38" y="4"/>
                </a:moveTo>
                <a:cubicBezTo>
                  <a:pt x="39" y="3"/>
                  <a:pt x="38" y="1"/>
                  <a:pt x="36" y="1"/>
                </a:cubicBezTo>
                <a:cubicBezTo>
                  <a:pt x="34" y="0"/>
                  <a:pt x="32" y="1"/>
                  <a:pt x="32" y="3"/>
                </a:cubicBezTo>
                <a:cubicBezTo>
                  <a:pt x="30" y="16"/>
                  <a:pt x="27" y="30"/>
                  <a:pt x="24" y="44"/>
                </a:cubicBezTo>
                <a:cubicBezTo>
                  <a:pt x="14" y="96"/>
                  <a:pt x="5" y="144"/>
                  <a:pt x="0" y="193"/>
                </a:cubicBezTo>
                <a:cubicBezTo>
                  <a:pt x="0" y="195"/>
                  <a:pt x="1" y="196"/>
                  <a:pt x="3" y="197"/>
                </a:cubicBezTo>
                <a:cubicBezTo>
                  <a:pt x="4" y="197"/>
                  <a:pt x="6" y="196"/>
                  <a:pt x="6" y="194"/>
                </a:cubicBezTo>
                <a:cubicBezTo>
                  <a:pt x="12" y="145"/>
                  <a:pt x="21" y="97"/>
                  <a:pt x="31" y="45"/>
                </a:cubicBezTo>
                <a:cubicBezTo>
                  <a:pt x="33" y="33"/>
                  <a:pt x="36" y="19"/>
                  <a:pt x="38" y="4"/>
                </a:cubicBezTo>
                <a:close/>
              </a:path>
            </a:pathLst>
          </a:custGeom>
          <a:solidFill>
            <a:schemeClr val="tx1">
              <a:lumMod val="85000"/>
              <a:lumOff val="15000"/>
            </a:schemeClr>
          </a:solidFill>
          <a:ln>
            <a:noFill/>
          </a:ln>
        </p:spPr>
        <p:txBody>
          <a:bodyPr vert="horz" wrap="square" lIns="91440" tIns="45720" rIns="91440" bIns="45720" numCol="1" anchor="t" anchorCtr="0" compatLnSpc="1"/>
          <a:lstStyle/>
          <a:p>
            <a:endParaRPr lang="zh-CN" altLang="en-US"/>
          </a:p>
        </p:txBody>
      </p:sp>
      <p:sp>
        <p:nvSpPr>
          <p:cNvPr id="41" name="Freeform 5"/>
          <p:cNvSpPr/>
          <p:nvPr/>
        </p:nvSpPr>
        <p:spPr bwMode="auto">
          <a:xfrm>
            <a:off x="2779547" y="3277452"/>
            <a:ext cx="494023" cy="1013853"/>
          </a:xfrm>
          <a:custGeom>
            <a:avLst/>
            <a:gdLst>
              <a:gd name="T0" fmla="*/ 10 w 110"/>
              <a:gd name="T1" fmla="*/ 41 h 230"/>
              <a:gd name="T2" fmla="*/ 32 w 110"/>
              <a:gd name="T3" fmla="*/ 36 h 230"/>
              <a:gd name="T4" fmla="*/ 92 w 110"/>
              <a:gd name="T5" fmla="*/ 12 h 230"/>
              <a:gd name="T6" fmla="*/ 43 w 110"/>
              <a:gd name="T7" fmla="*/ 47 h 230"/>
              <a:gd name="T8" fmla="*/ 11 w 110"/>
              <a:gd name="T9" fmla="*/ 67 h 230"/>
              <a:gd name="T10" fmla="*/ 11 w 110"/>
              <a:gd name="T11" fmla="*/ 74 h 230"/>
              <a:gd name="T12" fmla="*/ 75 w 110"/>
              <a:gd name="T13" fmla="*/ 57 h 230"/>
              <a:gd name="T14" fmla="*/ 11 w 110"/>
              <a:gd name="T15" fmla="*/ 91 h 230"/>
              <a:gd name="T16" fmla="*/ 37 w 110"/>
              <a:gd name="T17" fmla="*/ 93 h 230"/>
              <a:gd name="T18" fmla="*/ 44 w 110"/>
              <a:gd name="T19" fmla="*/ 97 h 230"/>
              <a:gd name="T20" fmla="*/ 8 w 110"/>
              <a:gd name="T21" fmla="*/ 120 h 230"/>
              <a:gd name="T22" fmla="*/ 66 w 110"/>
              <a:gd name="T23" fmla="*/ 119 h 230"/>
              <a:gd name="T24" fmla="*/ 7 w 110"/>
              <a:gd name="T25" fmla="*/ 134 h 230"/>
              <a:gd name="T26" fmla="*/ 6 w 110"/>
              <a:gd name="T27" fmla="*/ 139 h 230"/>
              <a:gd name="T28" fmla="*/ 21 w 110"/>
              <a:gd name="T29" fmla="*/ 140 h 230"/>
              <a:gd name="T30" fmla="*/ 60 w 110"/>
              <a:gd name="T31" fmla="*/ 145 h 230"/>
              <a:gd name="T32" fmla="*/ 6 w 110"/>
              <a:gd name="T33" fmla="*/ 163 h 230"/>
              <a:gd name="T34" fmla="*/ 28 w 110"/>
              <a:gd name="T35" fmla="*/ 166 h 230"/>
              <a:gd name="T36" fmla="*/ 62 w 110"/>
              <a:gd name="T37" fmla="*/ 171 h 230"/>
              <a:gd name="T38" fmla="*/ 6 w 110"/>
              <a:gd name="T39" fmla="*/ 184 h 230"/>
              <a:gd name="T40" fmla="*/ 8 w 110"/>
              <a:gd name="T41" fmla="*/ 190 h 230"/>
              <a:gd name="T42" fmla="*/ 49 w 110"/>
              <a:gd name="T43" fmla="*/ 194 h 230"/>
              <a:gd name="T44" fmla="*/ 67 w 110"/>
              <a:gd name="T45" fmla="*/ 196 h 230"/>
              <a:gd name="T46" fmla="*/ 9 w 110"/>
              <a:gd name="T47" fmla="*/ 204 h 230"/>
              <a:gd name="T48" fmla="*/ 23 w 110"/>
              <a:gd name="T49" fmla="*/ 212 h 230"/>
              <a:gd name="T50" fmla="*/ 48 w 110"/>
              <a:gd name="T51" fmla="*/ 221 h 230"/>
              <a:gd name="T52" fmla="*/ 6 w 110"/>
              <a:gd name="T53" fmla="*/ 226 h 230"/>
              <a:gd name="T54" fmla="*/ 49 w 110"/>
              <a:gd name="T55" fmla="*/ 227 h 230"/>
              <a:gd name="T56" fmla="*/ 80 w 110"/>
              <a:gd name="T57" fmla="*/ 221 h 230"/>
              <a:gd name="T58" fmla="*/ 75 w 110"/>
              <a:gd name="T59" fmla="*/ 213 h 230"/>
              <a:gd name="T60" fmla="*/ 84 w 110"/>
              <a:gd name="T61" fmla="*/ 197 h 230"/>
              <a:gd name="T62" fmla="*/ 60 w 110"/>
              <a:gd name="T63" fmla="*/ 189 h 230"/>
              <a:gd name="T64" fmla="*/ 38 w 110"/>
              <a:gd name="T65" fmla="*/ 187 h 230"/>
              <a:gd name="T66" fmla="*/ 63 w 110"/>
              <a:gd name="T67" fmla="*/ 177 h 230"/>
              <a:gd name="T68" fmla="*/ 28 w 110"/>
              <a:gd name="T69" fmla="*/ 159 h 230"/>
              <a:gd name="T70" fmla="*/ 61 w 110"/>
              <a:gd name="T71" fmla="*/ 151 h 230"/>
              <a:gd name="T72" fmla="*/ 87 w 110"/>
              <a:gd name="T73" fmla="*/ 141 h 230"/>
              <a:gd name="T74" fmla="*/ 36 w 110"/>
              <a:gd name="T75" fmla="*/ 133 h 230"/>
              <a:gd name="T76" fmla="*/ 83 w 110"/>
              <a:gd name="T77" fmla="*/ 115 h 230"/>
              <a:gd name="T78" fmla="*/ 24 w 110"/>
              <a:gd name="T79" fmla="*/ 112 h 230"/>
              <a:gd name="T80" fmla="*/ 89 w 110"/>
              <a:gd name="T81" fmla="*/ 83 h 230"/>
              <a:gd name="T82" fmla="*/ 35 w 110"/>
              <a:gd name="T83" fmla="*/ 87 h 230"/>
              <a:gd name="T84" fmla="*/ 91 w 110"/>
              <a:gd name="T85" fmla="*/ 52 h 230"/>
              <a:gd name="T86" fmla="*/ 87 w 110"/>
              <a:gd name="T87" fmla="*/ 47 h 230"/>
              <a:gd name="T88" fmla="*/ 47 w 110"/>
              <a:gd name="T89" fmla="*/ 53 h 230"/>
              <a:gd name="T90" fmla="*/ 96 w 110"/>
              <a:gd name="T91" fmla="*/ 17 h 230"/>
              <a:gd name="T92" fmla="*/ 108 w 110"/>
              <a:gd name="T93" fmla="*/ 6 h 230"/>
              <a:gd name="T94" fmla="*/ 106 w 110"/>
              <a:gd name="T95" fmla="*/ 0 h 230"/>
              <a:gd name="T96" fmla="*/ 69 w 110"/>
              <a:gd name="T97" fmla="*/ 14 h 230"/>
              <a:gd name="T98" fmla="*/ 12 w 110"/>
              <a:gd name="T99" fmla="*/ 36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0" h="230">
                <a:moveTo>
                  <a:pt x="12" y="36"/>
                </a:moveTo>
                <a:cubicBezTo>
                  <a:pt x="11" y="37"/>
                  <a:pt x="10" y="39"/>
                  <a:pt x="10" y="41"/>
                </a:cubicBezTo>
                <a:cubicBezTo>
                  <a:pt x="11" y="42"/>
                  <a:pt x="13" y="43"/>
                  <a:pt x="14" y="42"/>
                </a:cubicBezTo>
                <a:cubicBezTo>
                  <a:pt x="32" y="36"/>
                  <a:pt x="32" y="36"/>
                  <a:pt x="32" y="36"/>
                </a:cubicBezTo>
                <a:cubicBezTo>
                  <a:pt x="38" y="34"/>
                  <a:pt x="55" y="27"/>
                  <a:pt x="72" y="20"/>
                </a:cubicBezTo>
                <a:cubicBezTo>
                  <a:pt x="79" y="18"/>
                  <a:pt x="86" y="15"/>
                  <a:pt x="92" y="12"/>
                </a:cubicBezTo>
                <a:cubicBezTo>
                  <a:pt x="86" y="18"/>
                  <a:pt x="79" y="23"/>
                  <a:pt x="74" y="27"/>
                </a:cubicBezTo>
                <a:cubicBezTo>
                  <a:pt x="65" y="33"/>
                  <a:pt x="54" y="40"/>
                  <a:pt x="43" y="47"/>
                </a:cubicBezTo>
                <a:cubicBezTo>
                  <a:pt x="29" y="57"/>
                  <a:pt x="16" y="65"/>
                  <a:pt x="13" y="67"/>
                </a:cubicBezTo>
                <a:cubicBezTo>
                  <a:pt x="11" y="67"/>
                  <a:pt x="11" y="67"/>
                  <a:pt x="11" y="67"/>
                </a:cubicBezTo>
                <a:cubicBezTo>
                  <a:pt x="9" y="68"/>
                  <a:pt x="8" y="69"/>
                  <a:pt x="8" y="70"/>
                </a:cubicBezTo>
                <a:cubicBezTo>
                  <a:pt x="8" y="72"/>
                  <a:pt x="9" y="74"/>
                  <a:pt x="11" y="74"/>
                </a:cubicBezTo>
                <a:cubicBezTo>
                  <a:pt x="11" y="74"/>
                  <a:pt x="14" y="73"/>
                  <a:pt x="14" y="73"/>
                </a:cubicBezTo>
                <a:cubicBezTo>
                  <a:pt x="23" y="71"/>
                  <a:pt x="55" y="62"/>
                  <a:pt x="75" y="57"/>
                </a:cubicBezTo>
                <a:cubicBezTo>
                  <a:pt x="69" y="60"/>
                  <a:pt x="62" y="65"/>
                  <a:pt x="54" y="69"/>
                </a:cubicBezTo>
                <a:cubicBezTo>
                  <a:pt x="35" y="80"/>
                  <a:pt x="14" y="91"/>
                  <a:pt x="11" y="91"/>
                </a:cubicBezTo>
                <a:cubicBezTo>
                  <a:pt x="11" y="97"/>
                  <a:pt x="11" y="97"/>
                  <a:pt x="11" y="97"/>
                </a:cubicBezTo>
                <a:cubicBezTo>
                  <a:pt x="13" y="97"/>
                  <a:pt x="24" y="95"/>
                  <a:pt x="37" y="93"/>
                </a:cubicBezTo>
                <a:cubicBezTo>
                  <a:pt x="48" y="91"/>
                  <a:pt x="61" y="89"/>
                  <a:pt x="70" y="87"/>
                </a:cubicBezTo>
                <a:cubicBezTo>
                  <a:pt x="63" y="90"/>
                  <a:pt x="53" y="94"/>
                  <a:pt x="44" y="97"/>
                </a:cubicBezTo>
                <a:cubicBezTo>
                  <a:pt x="39" y="99"/>
                  <a:pt x="0" y="111"/>
                  <a:pt x="5" y="118"/>
                </a:cubicBezTo>
                <a:cubicBezTo>
                  <a:pt x="5" y="119"/>
                  <a:pt x="7" y="120"/>
                  <a:pt x="8" y="120"/>
                </a:cubicBezTo>
                <a:cubicBezTo>
                  <a:pt x="15" y="118"/>
                  <a:pt x="33" y="118"/>
                  <a:pt x="50" y="118"/>
                </a:cubicBezTo>
                <a:cubicBezTo>
                  <a:pt x="56" y="118"/>
                  <a:pt x="61" y="119"/>
                  <a:pt x="66" y="119"/>
                </a:cubicBezTo>
                <a:cubicBezTo>
                  <a:pt x="56" y="121"/>
                  <a:pt x="45" y="124"/>
                  <a:pt x="35" y="127"/>
                </a:cubicBezTo>
                <a:cubicBezTo>
                  <a:pt x="21" y="130"/>
                  <a:pt x="9" y="133"/>
                  <a:pt x="7" y="134"/>
                </a:cubicBezTo>
                <a:cubicBezTo>
                  <a:pt x="7" y="134"/>
                  <a:pt x="7" y="134"/>
                  <a:pt x="7" y="134"/>
                </a:cubicBezTo>
                <a:cubicBezTo>
                  <a:pt x="6" y="135"/>
                  <a:pt x="5" y="137"/>
                  <a:pt x="6" y="139"/>
                </a:cubicBezTo>
                <a:cubicBezTo>
                  <a:pt x="7" y="140"/>
                  <a:pt x="8" y="140"/>
                  <a:pt x="10" y="140"/>
                </a:cubicBezTo>
                <a:cubicBezTo>
                  <a:pt x="12" y="140"/>
                  <a:pt x="16" y="140"/>
                  <a:pt x="21" y="140"/>
                </a:cubicBezTo>
                <a:cubicBezTo>
                  <a:pt x="41" y="141"/>
                  <a:pt x="80" y="141"/>
                  <a:pt x="80" y="143"/>
                </a:cubicBezTo>
                <a:cubicBezTo>
                  <a:pt x="80" y="143"/>
                  <a:pt x="62" y="145"/>
                  <a:pt x="60" y="145"/>
                </a:cubicBezTo>
                <a:cubicBezTo>
                  <a:pt x="52" y="146"/>
                  <a:pt x="19" y="151"/>
                  <a:pt x="9" y="157"/>
                </a:cubicBezTo>
                <a:cubicBezTo>
                  <a:pt x="6" y="159"/>
                  <a:pt x="5" y="162"/>
                  <a:pt x="6" y="163"/>
                </a:cubicBezTo>
                <a:cubicBezTo>
                  <a:pt x="7" y="164"/>
                  <a:pt x="7" y="164"/>
                  <a:pt x="8" y="164"/>
                </a:cubicBezTo>
                <a:cubicBezTo>
                  <a:pt x="11" y="165"/>
                  <a:pt x="18" y="166"/>
                  <a:pt x="28" y="166"/>
                </a:cubicBezTo>
                <a:cubicBezTo>
                  <a:pt x="41" y="166"/>
                  <a:pt x="58" y="167"/>
                  <a:pt x="70" y="169"/>
                </a:cubicBezTo>
                <a:cubicBezTo>
                  <a:pt x="67" y="170"/>
                  <a:pt x="65" y="170"/>
                  <a:pt x="62" y="171"/>
                </a:cubicBezTo>
                <a:cubicBezTo>
                  <a:pt x="43" y="173"/>
                  <a:pt x="17" y="178"/>
                  <a:pt x="6" y="184"/>
                </a:cubicBezTo>
                <a:cubicBezTo>
                  <a:pt x="6" y="184"/>
                  <a:pt x="6" y="184"/>
                  <a:pt x="6" y="184"/>
                </a:cubicBezTo>
                <a:cubicBezTo>
                  <a:pt x="4" y="185"/>
                  <a:pt x="4" y="187"/>
                  <a:pt x="5" y="188"/>
                </a:cubicBezTo>
                <a:cubicBezTo>
                  <a:pt x="6" y="190"/>
                  <a:pt x="7" y="190"/>
                  <a:pt x="8" y="190"/>
                </a:cubicBezTo>
                <a:cubicBezTo>
                  <a:pt x="14" y="191"/>
                  <a:pt x="25" y="192"/>
                  <a:pt x="38" y="193"/>
                </a:cubicBezTo>
                <a:cubicBezTo>
                  <a:pt x="41" y="194"/>
                  <a:pt x="45" y="194"/>
                  <a:pt x="49" y="194"/>
                </a:cubicBezTo>
                <a:cubicBezTo>
                  <a:pt x="53" y="195"/>
                  <a:pt x="57" y="195"/>
                  <a:pt x="60" y="195"/>
                </a:cubicBezTo>
                <a:cubicBezTo>
                  <a:pt x="62" y="195"/>
                  <a:pt x="65" y="195"/>
                  <a:pt x="67" y="196"/>
                </a:cubicBezTo>
                <a:cubicBezTo>
                  <a:pt x="55" y="198"/>
                  <a:pt x="38" y="200"/>
                  <a:pt x="25" y="202"/>
                </a:cubicBezTo>
                <a:cubicBezTo>
                  <a:pt x="20" y="203"/>
                  <a:pt x="12" y="203"/>
                  <a:pt x="9" y="204"/>
                </a:cubicBezTo>
                <a:cubicBezTo>
                  <a:pt x="6" y="205"/>
                  <a:pt x="6" y="207"/>
                  <a:pt x="6" y="208"/>
                </a:cubicBezTo>
                <a:cubicBezTo>
                  <a:pt x="7" y="212"/>
                  <a:pt x="20" y="212"/>
                  <a:pt x="23" y="212"/>
                </a:cubicBezTo>
                <a:cubicBezTo>
                  <a:pt x="37" y="213"/>
                  <a:pt x="59" y="214"/>
                  <a:pt x="70" y="218"/>
                </a:cubicBezTo>
                <a:cubicBezTo>
                  <a:pt x="63" y="219"/>
                  <a:pt x="56" y="220"/>
                  <a:pt x="48" y="221"/>
                </a:cubicBezTo>
                <a:cubicBezTo>
                  <a:pt x="37" y="222"/>
                  <a:pt x="24" y="222"/>
                  <a:pt x="9" y="223"/>
                </a:cubicBezTo>
                <a:cubicBezTo>
                  <a:pt x="7" y="223"/>
                  <a:pt x="6" y="225"/>
                  <a:pt x="6" y="226"/>
                </a:cubicBezTo>
                <a:cubicBezTo>
                  <a:pt x="6" y="228"/>
                  <a:pt x="8" y="230"/>
                  <a:pt x="9" y="229"/>
                </a:cubicBezTo>
                <a:cubicBezTo>
                  <a:pt x="25" y="229"/>
                  <a:pt x="38" y="228"/>
                  <a:pt x="49" y="227"/>
                </a:cubicBezTo>
                <a:cubicBezTo>
                  <a:pt x="60" y="226"/>
                  <a:pt x="70" y="224"/>
                  <a:pt x="79" y="222"/>
                </a:cubicBezTo>
                <a:cubicBezTo>
                  <a:pt x="79" y="222"/>
                  <a:pt x="80" y="222"/>
                  <a:pt x="80" y="221"/>
                </a:cubicBezTo>
                <a:cubicBezTo>
                  <a:pt x="82" y="220"/>
                  <a:pt x="82" y="218"/>
                  <a:pt x="81" y="217"/>
                </a:cubicBezTo>
                <a:cubicBezTo>
                  <a:pt x="80" y="216"/>
                  <a:pt x="78" y="214"/>
                  <a:pt x="75" y="213"/>
                </a:cubicBezTo>
                <a:cubicBezTo>
                  <a:pt x="64" y="209"/>
                  <a:pt x="42" y="207"/>
                  <a:pt x="39" y="207"/>
                </a:cubicBezTo>
                <a:cubicBezTo>
                  <a:pt x="45" y="206"/>
                  <a:pt x="81" y="201"/>
                  <a:pt x="84" y="197"/>
                </a:cubicBezTo>
                <a:cubicBezTo>
                  <a:pt x="85" y="196"/>
                  <a:pt x="84" y="193"/>
                  <a:pt x="82" y="192"/>
                </a:cubicBezTo>
                <a:cubicBezTo>
                  <a:pt x="77" y="190"/>
                  <a:pt x="66" y="189"/>
                  <a:pt x="60" y="189"/>
                </a:cubicBezTo>
                <a:cubicBezTo>
                  <a:pt x="57" y="188"/>
                  <a:pt x="53" y="188"/>
                  <a:pt x="50" y="188"/>
                </a:cubicBezTo>
                <a:cubicBezTo>
                  <a:pt x="47" y="188"/>
                  <a:pt x="42" y="187"/>
                  <a:pt x="38" y="187"/>
                </a:cubicBezTo>
                <a:cubicBezTo>
                  <a:pt x="31" y="186"/>
                  <a:pt x="24" y="186"/>
                  <a:pt x="19" y="186"/>
                </a:cubicBezTo>
                <a:cubicBezTo>
                  <a:pt x="31" y="182"/>
                  <a:pt x="49" y="179"/>
                  <a:pt x="63" y="177"/>
                </a:cubicBezTo>
                <a:cubicBezTo>
                  <a:pt x="66" y="176"/>
                  <a:pt x="81" y="175"/>
                  <a:pt x="83" y="173"/>
                </a:cubicBezTo>
                <a:cubicBezTo>
                  <a:pt x="92" y="161"/>
                  <a:pt x="32" y="160"/>
                  <a:pt x="28" y="159"/>
                </a:cubicBezTo>
                <a:cubicBezTo>
                  <a:pt x="25" y="159"/>
                  <a:pt x="23" y="159"/>
                  <a:pt x="20" y="159"/>
                </a:cubicBezTo>
                <a:cubicBezTo>
                  <a:pt x="31" y="156"/>
                  <a:pt x="49" y="153"/>
                  <a:pt x="61" y="151"/>
                </a:cubicBezTo>
                <a:cubicBezTo>
                  <a:pt x="67" y="150"/>
                  <a:pt x="72" y="149"/>
                  <a:pt x="75" y="149"/>
                </a:cubicBezTo>
                <a:cubicBezTo>
                  <a:pt x="84" y="147"/>
                  <a:pt x="87" y="144"/>
                  <a:pt x="87" y="141"/>
                </a:cubicBezTo>
                <a:cubicBezTo>
                  <a:pt x="85" y="136"/>
                  <a:pt x="54" y="135"/>
                  <a:pt x="31" y="134"/>
                </a:cubicBezTo>
                <a:cubicBezTo>
                  <a:pt x="33" y="134"/>
                  <a:pt x="35" y="133"/>
                  <a:pt x="36" y="133"/>
                </a:cubicBezTo>
                <a:cubicBezTo>
                  <a:pt x="41" y="132"/>
                  <a:pt x="84" y="123"/>
                  <a:pt x="85" y="119"/>
                </a:cubicBezTo>
                <a:cubicBezTo>
                  <a:pt x="86" y="118"/>
                  <a:pt x="85" y="116"/>
                  <a:pt x="83" y="115"/>
                </a:cubicBezTo>
                <a:cubicBezTo>
                  <a:pt x="80" y="114"/>
                  <a:pt x="64" y="112"/>
                  <a:pt x="50" y="112"/>
                </a:cubicBezTo>
                <a:cubicBezTo>
                  <a:pt x="42" y="112"/>
                  <a:pt x="32" y="112"/>
                  <a:pt x="24" y="112"/>
                </a:cubicBezTo>
                <a:cubicBezTo>
                  <a:pt x="31" y="109"/>
                  <a:pt x="39" y="106"/>
                  <a:pt x="46" y="103"/>
                </a:cubicBezTo>
                <a:cubicBezTo>
                  <a:pt x="52" y="101"/>
                  <a:pt x="87" y="89"/>
                  <a:pt x="89" y="83"/>
                </a:cubicBezTo>
                <a:cubicBezTo>
                  <a:pt x="92" y="75"/>
                  <a:pt x="46" y="85"/>
                  <a:pt x="36" y="87"/>
                </a:cubicBezTo>
                <a:cubicBezTo>
                  <a:pt x="35" y="87"/>
                  <a:pt x="35" y="87"/>
                  <a:pt x="35" y="87"/>
                </a:cubicBezTo>
                <a:cubicBezTo>
                  <a:pt x="42" y="83"/>
                  <a:pt x="50" y="79"/>
                  <a:pt x="57" y="75"/>
                </a:cubicBezTo>
                <a:cubicBezTo>
                  <a:pt x="73" y="66"/>
                  <a:pt x="88" y="56"/>
                  <a:pt x="91" y="52"/>
                </a:cubicBezTo>
                <a:cubicBezTo>
                  <a:pt x="91" y="51"/>
                  <a:pt x="92" y="50"/>
                  <a:pt x="91" y="49"/>
                </a:cubicBezTo>
                <a:cubicBezTo>
                  <a:pt x="91" y="47"/>
                  <a:pt x="89" y="46"/>
                  <a:pt x="87" y="47"/>
                </a:cubicBezTo>
                <a:cubicBezTo>
                  <a:pt x="69" y="51"/>
                  <a:pt x="51" y="57"/>
                  <a:pt x="33" y="61"/>
                </a:cubicBezTo>
                <a:cubicBezTo>
                  <a:pt x="37" y="59"/>
                  <a:pt x="42" y="56"/>
                  <a:pt x="47" y="53"/>
                </a:cubicBezTo>
                <a:cubicBezTo>
                  <a:pt x="57" y="46"/>
                  <a:pt x="68" y="39"/>
                  <a:pt x="77" y="32"/>
                </a:cubicBezTo>
                <a:cubicBezTo>
                  <a:pt x="83" y="28"/>
                  <a:pt x="90" y="22"/>
                  <a:pt x="96" y="17"/>
                </a:cubicBezTo>
                <a:cubicBezTo>
                  <a:pt x="101" y="13"/>
                  <a:pt x="105" y="9"/>
                  <a:pt x="108" y="6"/>
                </a:cubicBezTo>
                <a:cubicBezTo>
                  <a:pt x="108" y="6"/>
                  <a:pt x="108" y="6"/>
                  <a:pt x="108" y="6"/>
                </a:cubicBezTo>
                <a:cubicBezTo>
                  <a:pt x="109" y="6"/>
                  <a:pt x="110" y="4"/>
                  <a:pt x="110" y="2"/>
                </a:cubicBezTo>
                <a:cubicBezTo>
                  <a:pt x="109" y="0"/>
                  <a:pt x="107" y="0"/>
                  <a:pt x="106" y="0"/>
                </a:cubicBezTo>
                <a:cubicBezTo>
                  <a:pt x="106" y="0"/>
                  <a:pt x="106" y="0"/>
                  <a:pt x="106" y="0"/>
                </a:cubicBezTo>
                <a:cubicBezTo>
                  <a:pt x="102" y="1"/>
                  <a:pt x="86" y="8"/>
                  <a:pt x="69" y="14"/>
                </a:cubicBezTo>
                <a:cubicBezTo>
                  <a:pt x="53" y="21"/>
                  <a:pt x="36" y="28"/>
                  <a:pt x="30" y="30"/>
                </a:cubicBezTo>
                <a:lnTo>
                  <a:pt x="12" y="36"/>
                </a:lnTo>
                <a:close/>
              </a:path>
            </a:pathLst>
          </a:custGeom>
          <a:solidFill>
            <a:schemeClr val="tx1">
              <a:lumMod val="85000"/>
              <a:lumOff val="15000"/>
            </a:schemeClr>
          </a:solidFill>
          <a:ln>
            <a:noFill/>
          </a:ln>
        </p:spPr>
        <p:txBody>
          <a:bodyPr vert="horz" wrap="square" lIns="91440" tIns="45720" rIns="91440" bIns="45720" numCol="1" anchor="t" anchorCtr="0" compatLnSpc="1"/>
          <a:lstStyle/>
          <a:p>
            <a:endParaRPr lang="zh-CN" altLang="en-US"/>
          </a:p>
        </p:txBody>
      </p:sp>
      <p:sp>
        <p:nvSpPr>
          <p:cNvPr id="42" name="Freeform 25"/>
          <p:cNvSpPr/>
          <p:nvPr/>
        </p:nvSpPr>
        <p:spPr bwMode="auto">
          <a:xfrm rot="834752">
            <a:off x="2863653" y="2603678"/>
            <a:ext cx="440566" cy="768686"/>
          </a:xfrm>
          <a:custGeom>
            <a:avLst/>
            <a:gdLst>
              <a:gd name="T0" fmla="*/ 93 w 99"/>
              <a:gd name="T1" fmla="*/ 1 h 173"/>
              <a:gd name="T2" fmla="*/ 82 w 99"/>
              <a:gd name="T3" fmla="*/ 7 h 173"/>
              <a:gd name="T4" fmla="*/ 15 w 99"/>
              <a:gd name="T5" fmla="*/ 63 h 173"/>
              <a:gd name="T6" fmla="*/ 4 w 99"/>
              <a:gd name="T7" fmla="*/ 85 h 173"/>
              <a:gd name="T8" fmla="*/ 4 w 99"/>
              <a:gd name="T9" fmla="*/ 88 h 173"/>
              <a:gd name="T10" fmla="*/ 70 w 99"/>
              <a:gd name="T11" fmla="*/ 53 h 173"/>
              <a:gd name="T12" fmla="*/ 70 w 99"/>
              <a:gd name="T13" fmla="*/ 53 h 173"/>
              <a:gd name="T14" fmla="*/ 12 w 99"/>
              <a:gd name="T15" fmla="*/ 95 h 173"/>
              <a:gd name="T16" fmla="*/ 0 w 99"/>
              <a:gd name="T17" fmla="*/ 108 h 173"/>
              <a:gd name="T18" fmla="*/ 5 w 99"/>
              <a:gd name="T19" fmla="*/ 111 h 173"/>
              <a:gd name="T20" fmla="*/ 80 w 99"/>
              <a:gd name="T21" fmla="*/ 79 h 173"/>
              <a:gd name="T22" fmla="*/ 16 w 99"/>
              <a:gd name="T23" fmla="*/ 127 h 173"/>
              <a:gd name="T24" fmla="*/ 2 w 99"/>
              <a:gd name="T25" fmla="*/ 139 h 173"/>
              <a:gd name="T26" fmla="*/ 2 w 99"/>
              <a:gd name="T27" fmla="*/ 143 h 173"/>
              <a:gd name="T28" fmla="*/ 14 w 99"/>
              <a:gd name="T29" fmla="*/ 140 h 173"/>
              <a:gd name="T30" fmla="*/ 53 w 99"/>
              <a:gd name="T31" fmla="*/ 135 h 173"/>
              <a:gd name="T32" fmla="*/ 8 w 99"/>
              <a:gd name="T33" fmla="*/ 166 h 173"/>
              <a:gd name="T34" fmla="*/ 8 w 99"/>
              <a:gd name="T35" fmla="*/ 169 h 173"/>
              <a:gd name="T36" fmla="*/ 4 w 99"/>
              <a:gd name="T37" fmla="*/ 170 h 173"/>
              <a:gd name="T38" fmla="*/ 8 w 99"/>
              <a:gd name="T39" fmla="*/ 172 h 173"/>
              <a:gd name="T40" fmla="*/ 12 w 99"/>
              <a:gd name="T41" fmla="*/ 171 h 173"/>
              <a:gd name="T42" fmla="*/ 96 w 99"/>
              <a:gd name="T43" fmla="*/ 146 h 173"/>
              <a:gd name="T44" fmla="*/ 95 w 99"/>
              <a:gd name="T45" fmla="*/ 140 h 173"/>
              <a:gd name="T46" fmla="*/ 57 w 99"/>
              <a:gd name="T47" fmla="*/ 141 h 173"/>
              <a:gd name="T48" fmla="*/ 98 w 99"/>
              <a:gd name="T49" fmla="*/ 104 h 173"/>
              <a:gd name="T50" fmla="*/ 94 w 99"/>
              <a:gd name="T51" fmla="*/ 102 h 173"/>
              <a:gd name="T52" fmla="*/ 27 w 99"/>
              <a:gd name="T53" fmla="*/ 127 h 173"/>
              <a:gd name="T54" fmla="*/ 93 w 99"/>
              <a:gd name="T55" fmla="*/ 76 h 173"/>
              <a:gd name="T56" fmla="*/ 93 w 99"/>
              <a:gd name="T57" fmla="*/ 69 h 173"/>
              <a:gd name="T58" fmla="*/ 93 w 99"/>
              <a:gd name="T59" fmla="*/ 69 h 173"/>
              <a:gd name="T60" fmla="*/ 16 w 99"/>
              <a:gd name="T61" fmla="*/ 100 h 173"/>
              <a:gd name="T62" fmla="*/ 73 w 99"/>
              <a:gd name="T63" fmla="*/ 59 h 173"/>
              <a:gd name="T64" fmla="*/ 96 w 99"/>
              <a:gd name="T65" fmla="*/ 42 h 173"/>
              <a:gd name="T66" fmla="*/ 96 w 99"/>
              <a:gd name="T67" fmla="*/ 41 h 173"/>
              <a:gd name="T68" fmla="*/ 93 w 99"/>
              <a:gd name="T69" fmla="*/ 41 h 173"/>
              <a:gd name="T70" fmla="*/ 75 w 99"/>
              <a:gd name="T71" fmla="*/ 43 h 173"/>
              <a:gd name="T72" fmla="*/ 17 w 99"/>
              <a:gd name="T73" fmla="*/ 74 h 173"/>
              <a:gd name="T74" fmla="*/ 20 w 99"/>
              <a:gd name="T75" fmla="*/ 67 h 173"/>
              <a:gd name="T76" fmla="*/ 86 w 99"/>
              <a:gd name="T77" fmla="*/ 12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99" h="173">
                <a:moveTo>
                  <a:pt x="94" y="6"/>
                </a:moveTo>
                <a:cubicBezTo>
                  <a:pt x="95" y="4"/>
                  <a:pt x="95" y="2"/>
                  <a:pt x="93" y="1"/>
                </a:cubicBezTo>
                <a:cubicBezTo>
                  <a:pt x="92" y="0"/>
                  <a:pt x="90" y="0"/>
                  <a:pt x="89" y="2"/>
                </a:cubicBezTo>
                <a:cubicBezTo>
                  <a:pt x="89" y="2"/>
                  <a:pt x="86" y="4"/>
                  <a:pt x="82" y="7"/>
                </a:cubicBezTo>
                <a:cubicBezTo>
                  <a:pt x="65" y="20"/>
                  <a:pt x="26" y="50"/>
                  <a:pt x="18" y="60"/>
                </a:cubicBezTo>
                <a:cubicBezTo>
                  <a:pt x="17" y="60"/>
                  <a:pt x="16" y="62"/>
                  <a:pt x="15" y="63"/>
                </a:cubicBezTo>
                <a:cubicBezTo>
                  <a:pt x="10" y="70"/>
                  <a:pt x="0" y="81"/>
                  <a:pt x="1" y="86"/>
                </a:cubicBezTo>
                <a:cubicBezTo>
                  <a:pt x="4" y="85"/>
                  <a:pt x="4" y="85"/>
                  <a:pt x="4" y="85"/>
                </a:cubicBezTo>
                <a:cubicBezTo>
                  <a:pt x="1" y="86"/>
                  <a:pt x="1" y="86"/>
                  <a:pt x="1" y="86"/>
                </a:cubicBezTo>
                <a:cubicBezTo>
                  <a:pt x="1" y="87"/>
                  <a:pt x="2" y="88"/>
                  <a:pt x="4" y="88"/>
                </a:cubicBezTo>
                <a:cubicBezTo>
                  <a:pt x="7" y="88"/>
                  <a:pt x="13" y="84"/>
                  <a:pt x="21" y="79"/>
                </a:cubicBezTo>
                <a:cubicBezTo>
                  <a:pt x="33" y="71"/>
                  <a:pt x="51" y="59"/>
                  <a:pt x="70" y="53"/>
                </a:cubicBezTo>
                <a:cubicBezTo>
                  <a:pt x="71" y="52"/>
                  <a:pt x="72" y="52"/>
                  <a:pt x="73" y="51"/>
                </a:cubicBezTo>
                <a:cubicBezTo>
                  <a:pt x="72" y="52"/>
                  <a:pt x="71" y="52"/>
                  <a:pt x="70" y="53"/>
                </a:cubicBezTo>
                <a:cubicBezTo>
                  <a:pt x="51" y="66"/>
                  <a:pt x="24" y="83"/>
                  <a:pt x="15" y="92"/>
                </a:cubicBezTo>
                <a:cubicBezTo>
                  <a:pt x="14" y="93"/>
                  <a:pt x="13" y="94"/>
                  <a:pt x="12" y="95"/>
                </a:cubicBezTo>
                <a:cubicBezTo>
                  <a:pt x="7" y="99"/>
                  <a:pt x="1" y="104"/>
                  <a:pt x="0" y="108"/>
                </a:cubicBezTo>
                <a:cubicBezTo>
                  <a:pt x="0" y="108"/>
                  <a:pt x="0" y="108"/>
                  <a:pt x="0" y="108"/>
                </a:cubicBezTo>
                <a:cubicBezTo>
                  <a:pt x="0" y="110"/>
                  <a:pt x="1" y="111"/>
                  <a:pt x="3" y="111"/>
                </a:cubicBezTo>
                <a:cubicBezTo>
                  <a:pt x="4" y="111"/>
                  <a:pt x="4" y="111"/>
                  <a:pt x="5" y="111"/>
                </a:cubicBezTo>
                <a:cubicBezTo>
                  <a:pt x="9" y="110"/>
                  <a:pt x="18" y="106"/>
                  <a:pt x="30" y="101"/>
                </a:cubicBezTo>
                <a:cubicBezTo>
                  <a:pt x="46" y="93"/>
                  <a:pt x="66" y="84"/>
                  <a:pt x="80" y="79"/>
                </a:cubicBezTo>
                <a:cubicBezTo>
                  <a:pt x="76" y="82"/>
                  <a:pt x="72" y="85"/>
                  <a:pt x="67" y="88"/>
                </a:cubicBezTo>
                <a:cubicBezTo>
                  <a:pt x="47" y="104"/>
                  <a:pt x="21" y="123"/>
                  <a:pt x="16" y="127"/>
                </a:cubicBezTo>
                <a:cubicBezTo>
                  <a:pt x="16" y="127"/>
                  <a:pt x="16" y="128"/>
                  <a:pt x="15" y="128"/>
                </a:cubicBezTo>
                <a:cubicBezTo>
                  <a:pt x="11" y="131"/>
                  <a:pt x="4" y="136"/>
                  <a:pt x="2" y="139"/>
                </a:cubicBezTo>
                <a:cubicBezTo>
                  <a:pt x="2" y="139"/>
                  <a:pt x="2" y="139"/>
                  <a:pt x="2" y="139"/>
                </a:cubicBezTo>
                <a:cubicBezTo>
                  <a:pt x="1" y="140"/>
                  <a:pt x="1" y="142"/>
                  <a:pt x="2" y="143"/>
                </a:cubicBezTo>
                <a:cubicBezTo>
                  <a:pt x="3" y="144"/>
                  <a:pt x="4" y="144"/>
                  <a:pt x="6" y="144"/>
                </a:cubicBezTo>
                <a:cubicBezTo>
                  <a:pt x="14" y="140"/>
                  <a:pt x="14" y="140"/>
                  <a:pt x="14" y="140"/>
                </a:cubicBezTo>
                <a:cubicBezTo>
                  <a:pt x="46" y="126"/>
                  <a:pt x="68" y="117"/>
                  <a:pt x="83" y="113"/>
                </a:cubicBezTo>
                <a:cubicBezTo>
                  <a:pt x="75" y="119"/>
                  <a:pt x="65" y="127"/>
                  <a:pt x="53" y="135"/>
                </a:cubicBezTo>
                <a:cubicBezTo>
                  <a:pt x="36" y="148"/>
                  <a:pt x="18" y="161"/>
                  <a:pt x="9" y="165"/>
                </a:cubicBezTo>
                <a:cubicBezTo>
                  <a:pt x="8" y="166"/>
                  <a:pt x="8" y="166"/>
                  <a:pt x="8" y="166"/>
                </a:cubicBezTo>
                <a:cubicBezTo>
                  <a:pt x="7" y="166"/>
                  <a:pt x="7" y="166"/>
                  <a:pt x="7" y="166"/>
                </a:cubicBezTo>
                <a:cubicBezTo>
                  <a:pt x="8" y="169"/>
                  <a:pt x="8" y="169"/>
                  <a:pt x="8" y="169"/>
                </a:cubicBezTo>
                <a:cubicBezTo>
                  <a:pt x="7" y="166"/>
                  <a:pt x="7" y="166"/>
                  <a:pt x="7" y="166"/>
                </a:cubicBezTo>
                <a:cubicBezTo>
                  <a:pt x="5" y="166"/>
                  <a:pt x="4" y="168"/>
                  <a:pt x="4" y="170"/>
                </a:cubicBezTo>
                <a:cubicBezTo>
                  <a:pt x="5" y="171"/>
                  <a:pt x="6" y="173"/>
                  <a:pt x="8" y="172"/>
                </a:cubicBezTo>
                <a:cubicBezTo>
                  <a:pt x="8" y="172"/>
                  <a:pt x="8" y="172"/>
                  <a:pt x="8" y="172"/>
                </a:cubicBezTo>
                <a:cubicBezTo>
                  <a:pt x="9" y="172"/>
                  <a:pt x="8" y="172"/>
                  <a:pt x="9" y="172"/>
                </a:cubicBezTo>
                <a:cubicBezTo>
                  <a:pt x="10" y="172"/>
                  <a:pt x="10" y="172"/>
                  <a:pt x="12" y="171"/>
                </a:cubicBezTo>
                <a:cubicBezTo>
                  <a:pt x="15" y="170"/>
                  <a:pt x="20" y="169"/>
                  <a:pt x="27" y="167"/>
                </a:cubicBezTo>
                <a:cubicBezTo>
                  <a:pt x="48" y="159"/>
                  <a:pt x="83" y="148"/>
                  <a:pt x="96" y="146"/>
                </a:cubicBezTo>
                <a:cubicBezTo>
                  <a:pt x="97" y="146"/>
                  <a:pt x="99" y="144"/>
                  <a:pt x="98" y="143"/>
                </a:cubicBezTo>
                <a:cubicBezTo>
                  <a:pt x="98" y="141"/>
                  <a:pt x="96" y="140"/>
                  <a:pt x="95" y="140"/>
                </a:cubicBezTo>
                <a:cubicBezTo>
                  <a:pt x="83" y="142"/>
                  <a:pt x="55" y="150"/>
                  <a:pt x="34" y="157"/>
                </a:cubicBezTo>
                <a:cubicBezTo>
                  <a:pt x="41" y="152"/>
                  <a:pt x="49" y="146"/>
                  <a:pt x="57" y="141"/>
                </a:cubicBezTo>
                <a:cubicBezTo>
                  <a:pt x="76" y="126"/>
                  <a:pt x="94" y="112"/>
                  <a:pt x="98" y="107"/>
                </a:cubicBezTo>
                <a:cubicBezTo>
                  <a:pt x="98" y="107"/>
                  <a:pt x="98" y="105"/>
                  <a:pt x="98" y="104"/>
                </a:cubicBezTo>
                <a:cubicBezTo>
                  <a:pt x="98" y="103"/>
                  <a:pt x="96" y="102"/>
                  <a:pt x="94" y="102"/>
                </a:cubicBezTo>
                <a:cubicBezTo>
                  <a:pt x="94" y="102"/>
                  <a:pt x="94" y="102"/>
                  <a:pt x="94" y="102"/>
                </a:cubicBezTo>
                <a:cubicBezTo>
                  <a:pt x="93" y="103"/>
                  <a:pt x="94" y="102"/>
                  <a:pt x="92" y="103"/>
                </a:cubicBezTo>
                <a:cubicBezTo>
                  <a:pt x="82" y="106"/>
                  <a:pt x="60" y="113"/>
                  <a:pt x="27" y="127"/>
                </a:cubicBezTo>
                <a:cubicBezTo>
                  <a:pt x="37" y="120"/>
                  <a:pt x="56" y="105"/>
                  <a:pt x="71" y="93"/>
                </a:cubicBezTo>
                <a:cubicBezTo>
                  <a:pt x="81" y="86"/>
                  <a:pt x="89" y="79"/>
                  <a:pt x="93" y="76"/>
                </a:cubicBezTo>
                <a:cubicBezTo>
                  <a:pt x="95" y="75"/>
                  <a:pt x="96" y="74"/>
                  <a:pt x="96" y="73"/>
                </a:cubicBezTo>
                <a:cubicBezTo>
                  <a:pt x="96" y="71"/>
                  <a:pt x="95" y="69"/>
                  <a:pt x="93" y="69"/>
                </a:cubicBezTo>
                <a:cubicBezTo>
                  <a:pt x="93" y="72"/>
                  <a:pt x="93" y="72"/>
                  <a:pt x="93" y="72"/>
                </a:cubicBezTo>
                <a:cubicBezTo>
                  <a:pt x="93" y="69"/>
                  <a:pt x="93" y="69"/>
                  <a:pt x="93" y="69"/>
                </a:cubicBezTo>
                <a:cubicBezTo>
                  <a:pt x="86" y="68"/>
                  <a:pt x="51" y="84"/>
                  <a:pt x="27" y="95"/>
                </a:cubicBezTo>
                <a:cubicBezTo>
                  <a:pt x="23" y="96"/>
                  <a:pt x="19" y="98"/>
                  <a:pt x="16" y="100"/>
                </a:cubicBezTo>
                <a:cubicBezTo>
                  <a:pt x="18" y="98"/>
                  <a:pt x="19" y="98"/>
                  <a:pt x="19" y="97"/>
                </a:cubicBezTo>
                <a:cubicBezTo>
                  <a:pt x="28" y="88"/>
                  <a:pt x="54" y="71"/>
                  <a:pt x="73" y="59"/>
                </a:cubicBezTo>
                <a:cubicBezTo>
                  <a:pt x="82" y="53"/>
                  <a:pt x="90" y="48"/>
                  <a:pt x="94" y="44"/>
                </a:cubicBezTo>
                <a:cubicBezTo>
                  <a:pt x="95" y="44"/>
                  <a:pt x="96" y="43"/>
                  <a:pt x="96" y="42"/>
                </a:cubicBezTo>
                <a:cubicBezTo>
                  <a:pt x="96" y="41"/>
                  <a:pt x="96" y="41"/>
                  <a:pt x="96" y="41"/>
                </a:cubicBezTo>
                <a:cubicBezTo>
                  <a:pt x="96" y="41"/>
                  <a:pt x="96" y="41"/>
                  <a:pt x="96" y="41"/>
                </a:cubicBezTo>
                <a:cubicBezTo>
                  <a:pt x="96" y="40"/>
                  <a:pt x="95" y="38"/>
                  <a:pt x="93" y="38"/>
                </a:cubicBezTo>
                <a:cubicBezTo>
                  <a:pt x="93" y="41"/>
                  <a:pt x="93" y="41"/>
                  <a:pt x="93" y="41"/>
                </a:cubicBezTo>
                <a:cubicBezTo>
                  <a:pt x="93" y="38"/>
                  <a:pt x="93" y="38"/>
                  <a:pt x="93" y="38"/>
                </a:cubicBezTo>
                <a:cubicBezTo>
                  <a:pt x="87" y="38"/>
                  <a:pt x="81" y="41"/>
                  <a:pt x="75" y="43"/>
                </a:cubicBezTo>
                <a:cubicBezTo>
                  <a:pt x="72" y="44"/>
                  <a:pt x="70" y="46"/>
                  <a:pt x="67" y="46"/>
                </a:cubicBezTo>
                <a:cubicBezTo>
                  <a:pt x="48" y="53"/>
                  <a:pt x="30" y="65"/>
                  <a:pt x="17" y="74"/>
                </a:cubicBezTo>
                <a:cubicBezTo>
                  <a:pt x="15" y="75"/>
                  <a:pt x="13" y="76"/>
                  <a:pt x="11" y="78"/>
                </a:cubicBezTo>
                <a:cubicBezTo>
                  <a:pt x="14" y="74"/>
                  <a:pt x="17" y="70"/>
                  <a:pt x="20" y="67"/>
                </a:cubicBezTo>
                <a:cubicBezTo>
                  <a:pt x="21" y="66"/>
                  <a:pt x="23" y="64"/>
                  <a:pt x="23" y="64"/>
                </a:cubicBezTo>
                <a:cubicBezTo>
                  <a:pt x="30" y="55"/>
                  <a:pt x="69" y="25"/>
                  <a:pt x="86" y="12"/>
                </a:cubicBezTo>
                <a:cubicBezTo>
                  <a:pt x="91" y="9"/>
                  <a:pt x="94" y="6"/>
                  <a:pt x="94" y="6"/>
                </a:cubicBezTo>
                <a:close/>
              </a:path>
            </a:pathLst>
          </a:custGeom>
          <a:solidFill>
            <a:schemeClr val="tx1">
              <a:lumMod val="85000"/>
              <a:lumOff val="15000"/>
            </a:schemeClr>
          </a:solidFill>
          <a:ln>
            <a:noFill/>
          </a:ln>
        </p:spPr>
        <p:txBody>
          <a:bodyPr vert="horz" wrap="square" lIns="91440" tIns="45720" rIns="91440" bIns="45720" numCol="1" anchor="t" anchorCtr="0" compatLnSpc="1"/>
          <a:lstStyle/>
          <a:p>
            <a:endParaRPr lang="zh-CN" altLang="en-US"/>
          </a:p>
        </p:txBody>
      </p:sp>
      <p:sp>
        <p:nvSpPr>
          <p:cNvPr id="43" name="Freeform 25"/>
          <p:cNvSpPr/>
          <p:nvPr/>
        </p:nvSpPr>
        <p:spPr bwMode="auto">
          <a:xfrm rot="834752">
            <a:off x="4282727" y="4412826"/>
            <a:ext cx="351220" cy="768686"/>
          </a:xfrm>
          <a:custGeom>
            <a:avLst/>
            <a:gdLst>
              <a:gd name="T0" fmla="*/ 93 w 99"/>
              <a:gd name="T1" fmla="*/ 1 h 173"/>
              <a:gd name="T2" fmla="*/ 82 w 99"/>
              <a:gd name="T3" fmla="*/ 7 h 173"/>
              <a:gd name="T4" fmla="*/ 15 w 99"/>
              <a:gd name="T5" fmla="*/ 63 h 173"/>
              <a:gd name="T6" fmla="*/ 4 w 99"/>
              <a:gd name="T7" fmla="*/ 85 h 173"/>
              <a:gd name="T8" fmla="*/ 4 w 99"/>
              <a:gd name="T9" fmla="*/ 88 h 173"/>
              <a:gd name="T10" fmla="*/ 70 w 99"/>
              <a:gd name="T11" fmla="*/ 53 h 173"/>
              <a:gd name="T12" fmla="*/ 70 w 99"/>
              <a:gd name="T13" fmla="*/ 53 h 173"/>
              <a:gd name="T14" fmla="*/ 12 w 99"/>
              <a:gd name="T15" fmla="*/ 95 h 173"/>
              <a:gd name="T16" fmla="*/ 0 w 99"/>
              <a:gd name="T17" fmla="*/ 108 h 173"/>
              <a:gd name="T18" fmla="*/ 5 w 99"/>
              <a:gd name="T19" fmla="*/ 111 h 173"/>
              <a:gd name="T20" fmla="*/ 80 w 99"/>
              <a:gd name="T21" fmla="*/ 79 h 173"/>
              <a:gd name="T22" fmla="*/ 16 w 99"/>
              <a:gd name="T23" fmla="*/ 127 h 173"/>
              <a:gd name="T24" fmla="*/ 2 w 99"/>
              <a:gd name="T25" fmla="*/ 139 h 173"/>
              <a:gd name="T26" fmla="*/ 2 w 99"/>
              <a:gd name="T27" fmla="*/ 143 h 173"/>
              <a:gd name="T28" fmla="*/ 14 w 99"/>
              <a:gd name="T29" fmla="*/ 140 h 173"/>
              <a:gd name="T30" fmla="*/ 53 w 99"/>
              <a:gd name="T31" fmla="*/ 135 h 173"/>
              <a:gd name="T32" fmla="*/ 8 w 99"/>
              <a:gd name="T33" fmla="*/ 166 h 173"/>
              <a:gd name="T34" fmla="*/ 8 w 99"/>
              <a:gd name="T35" fmla="*/ 169 h 173"/>
              <a:gd name="T36" fmla="*/ 4 w 99"/>
              <a:gd name="T37" fmla="*/ 170 h 173"/>
              <a:gd name="T38" fmla="*/ 8 w 99"/>
              <a:gd name="T39" fmla="*/ 172 h 173"/>
              <a:gd name="T40" fmla="*/ 12 w 99"/>
              <a:gd name="T41" fmla="*/ 171 h 173"/>
              <a:gd name="T42" fmla="*/ 96 w 99"/>
              <a:gd name="T43" fmla="*/ 146 h 173"/>
              <a:gd name="T44" fmla="*/ 95 w 99"/>
              <a:gd name="T45" fmla="*/ 140 h 173"/>
              <a:gd name="T46" fmla="*/ 57 w 99"/>
              <a:gd name="T47" fmla="*/ 141 h 173"/>
              <a:gd name="T48" fmla="*/ 98 w 99"/>
              <a:gd name="T49" fmla="*/ 104 h 173"/>
              <a:gd name="T50" fmla="*/ 94 w 99"/>
              <a:gd name="T51" fmla="*/ 102 h 173"/>
              <a:gd name="T52" fmla="*/ 27 w 99"/>
              <a:gd name="T53" fmla="*/ 127 h 173"/>
              <a:gd name="T54" fmla="*/ 93 w 99"/>
              <a:gd name="T55" fmla="*/ 76 h 173"/>
              <a:gd name="T56" fmla="*/ 93 w 99"/>
              <a:gd name="T57" fmla="*/ 69 h 173"/>
              <a:gd name="T58" fmla="*/ 93 w 99"/>
              <a:gd name="T59" fmla="*/ 69 h 173"/>
              <a:gd name="T60" fmla="*/ 16 w 99"/>
              <a:gd name="T61" fmla="*/ 100 h 173"/>
              <a:gd name="T62" fmla="*/ 73 w 99"/>
              <a:gd name="T63" fmla="*/ 59 h 173"/>
              <a:gd name="T64" fmla="*/ 96 w 99"/>
              <a:gd name="T65" fmla="*/ 42 h 173"/>
              <a:gd name="T66" fmla="*/ 96 w 99"/>
              <a:gd name="T67" fmla="*/ 41 h 173"/>
              <a:gd name="T68" fmla="*/ 93 w 99"/>
              <a:gd name="T69" fmla="*/ 41 h 173"/>
              <a:gd name="T70" fmla="*/ 75 w 99"/>
              <a:gd name="T71" fmla="*/ 43 h 173"/>
              <a:gd name="T72" fmla="*/ 17 w 99"/>
              <a:gd name="T73" fmla="*/ 74 h 173"/>
              <a:gd name="T74" fmla="*/ 20 w 99"/>
              <a:gd name="T75" fmla="*/ 67 h 173"/>
              <a:gd name="T76" fmla="*/ 86 w 99"/>
              <a:gd name="T77" fmla="*/ 12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99" h="173">
                <a:moveTo>
                  <a:pt x="94" y="6"/>
                </a:moveTo>
                <a:cubicBezTo>
                  <a:pt x="95" y="4"/>
                  <a:pt x="95" y="2"/>
                  <a:pt x="93" y="1"/>
                </a:cubicBezTo>
                <a:cubicBezTo>
                  <a:pt x="92" y="0"/>
                  <a:pt x="90" y="0"/>
                  <a:pt x="89" y="2"/>
                </a:cubicBezTo>
                <a:cubicBezTo>
                  <a:pt x="89" y="2"/>
                  <a:pt x="86" y="4"/>
                  <a:pt x="82" y="7"/>
                </a:cubicBezTo>
                <a:cubicBezTo>
                  <a:pt x="65" y="20"/>
                  <a:pt x="26" y="50"/>
                  <a:pt x="18" y="60"/>
                </a:cubicBezTo>
                <a:cubicBezTo>
                  <a:pt x="17" y="60"/>
                  <a:pt x="16" y="62"/>
                  <a:pt x="15" y="63"/>
                </a:cubicBezTo>
                <a:cubicBezTo>
                  <a:pt x="10" y="70"/>
                  <a:pt x="0" y="81"/>
                  <a:pt x="1" y="86"/>
                </a:cubicBezTo>
                <a:cubicBezTo>
                  <a:pt x="4" y="85"/>
                  <a:pt x="4" y="85"/>
                  <a:pt x="4" y="85"/>
                </a:cubicBezTo>
                <a:cubicBezTo>
                  <a:pt x="1" y="86"/>
                  <a:pt x="1" y="86"/>
                  <a:pt x="1" y="86"/>
                </a:cubicBezTo>
                <a:cubicBezTo>
                  <a:pt x="1" y="87"/>
                  <a:pt x="2" y="88"/>
                  <a:pt x="4" y="88"/>
                </a:cubicBezTo>
                <a:cubicBezTo>
                  <a:pt x="7" y="88"/>
                  <a:pt x="13" y="84"/>
                  <a:pt x="21" y="79"/>
                </a:cubicBezTo>
                <a:cubicBezTo>
                  <a:pt x="33" y="71"/>
                  <a:pt x="51" y="59"/>
                  <a:pt x="70" y="53"/>
                </a:cubicBezTo>
                <a:cubicBezTo>
                  <a:pt x="71" y="52"/>
                  <a:pt x="72" y="52"/>
                  <a:pt x="73" y="51"/>
                </a:cubicBezTo>
                <a:cubicBezTo>
                  <a:pt x="72" y="52"/>
                  <a:pt x="71" y="52"/>
                  <a:pt x="70" y="53"/>
                </a:cubicBezTo>
                <a:cubicBezTo>
                  <a:pt x="51" y="66"/>
                  <a:pt x="24" y="83"/>
                  <a:pt x="15" y="92"/>
                </a:cubicBezTo>
                <a:cubicBezTo>
                  <a:pt x="14" y="93"/>
                  <a:pt x="13" y="94"/>
                  <a:pt x="12" y="95"/>
                </a:cubicBezTo>
                <a:cubicBezTo>
                  <a:pt x="7" y="99"/>
                  <a:pt x="1" y="104"/>
                  <a:pt x="0" y="108"/>
                </a:cubicBezTo>
                <a:cubicBezTo>
                  <a:pt x="0" y="108"/>
                  <a:pt x="0" y="108"/>
                  <a:pt x="0" y="108"/>
                </a:cubicBezTo>
                <a:cubicBezTo>
                  <a:pt x="0" y="110"/>
                  <a:pt x="1" y="111"/>
                  <a:pt x="3" y="111"/>
                </a:cubicBezTo>
                <a:cubicBezTo>
                  <a:pt x="4" y="111"/>
                  <a:pt x="4" y="111"/>
                  <a:pt x="5" y="111"/>
                </a:cubicBezTo>
                <a:cubicBezTo>
                  <a:pt x="9" y="110"/>
                  <a:pt x="18" y="106"/>
                  <a:pt x="30" y="101"/>
                </a:cubicBezTo>
                <a:cubicBezTo>
                  <a:pt x="46" y="93"/>
                  <a:pt x="66" y="84"/>
                  <a:pt x="80" y="79"/>
                </a:cubicBezTo>
                <a:cubicBezTo>
                  <a:pt x="76" y="82"/>
                  <a:pt x="72" y="85"/>
                  <a:pt x="67" y="88"/>
                </a:cubicBezTo>
                <a:cubicBezTo>
                  <a:pt x="47" y="104"/>
                  <a:pt x="21" y="123"/>
                  <a:pt x="16" y="127"/>
                </a:cubicBezTo>
                <a:cubicBezTo>
                  <a:pt x="16" y="127"/>
                  <a:pt x="16" y="128"/>
                  <a:pt x="15" y="128"/>
                </a:cubicBezTo>
                <a:cubicBezTo>
                  <a:pt x="11" y="131"/>
                  <a:pt x="4" y="136"/>
                  <a:pt x="2" y="139"/>
                </a:cubicBezTo>
                <a:cubicBezTo>
                  <a:pt x="2" y="139"/>
                  <a:pt x="2" y="139"/>
                  <a:pt x="2" y="139"/>
                </a:cubicBezTo>
                <a:cubicBezTo>
                  <a:pt x="1" y="140"/>
                  <a:pt x="1" y="142"/>
                  <a:pt x="2" y="143"/>
                </a:cubicBezTo>
                <a:cubicBezTo>
                  <a:pt x="3" y="144"/>
                  <a:pt x="4" y="144"/>
                  <a:pt x="6" y="144"/>
                </a:cubicBezTo>
                <a:cubicBezTo>
                  <a:pt x="14" y="140"/>
                  <a:pt x="14" y="140"/>
                  <a:pt x="14" y="140"/>
                </a:cubicBezTo>
                <a:cubicBezTo>
                  <a:pt x="46" y="126"/>
                  <a:pt x="68" y="117"/>
                  <a:pt x="83" y="113"/>
                </a:cubicBezTo>
                <a:cubicBezTo>
                  <a:pt x="75" y="119"/>
                  <a:pt x="65" y="127"/>
                  <a:pt x="53" y="135"/>
                </a:cubicBezTo>
                <a:cubicBezTo>
                  <a:pt x="36" y="148"/>
                  <a:pt x="18" y="161"/>
                  <a:pt x="9" y="165"/>
                </a:cubicBezTo>
                <a:cubicBezTo>
                  <a:pt x="8" y="166"/>
                  <a:pt x="8" y="166"/>
                  <a:pt x="8" y="166"/>
                </a:cubicBezTo>
                <a:cubicBezTo>
                  <a:pt x="7" y="166"/>
                  <a:pt x="7" y="166"/>
                  <a:pt x="7" y="166"/>
                </a:cubicBezTo>
                <a:cubicBezTo>
                  <a:pt x="8" y="169"/>
                  <a:pt x="8" y="169"/>
                  <a:pt x="8" y="169"/>
                </a:cubicBezTo>
                <a:cubicBezTo>
                  <a:pt x="7" y="166"/>
                  <a:pt x="7" y="166"/>
                  <a:pt x="7" y="166"/>
                </a:cubicBezTo>
                <a:cubicBezTo>
                  <a:pt x="5" y="166"/>
                  <a:pt x="4" y="168"/>
                  <a:pt x="4" y="170"/>
                </a:cubicBezTo>
                <a:cubicBezTo>
                  <a:pt x="5" y="171"/>
                  <a:pt x="6" y="173"/>
                  <a:pt x="8" y="172"/>
                </a:cubicBezTo>
                <a:cubicBezTo>
                  <a:pt x="8" y="172"/>
                  <a:pt x="8" y="172"/>
                  <a:pt x="8" y="172"/>
                </a:cubicBezTo>
                <a:cubicBezTo>
                  <a:pt x="9" y="172"/>
                  <a:pt x="8" y="172"/>
                  <a:pt x="9" y="172"/>
                </a:cubicBezTo>
                <a:cubicBezTo>
                  <a:pt x="10" y="172"/>
                  <a:pt x="10" y="172"/>
                  <a:pt x="12" y="171"/>
                </a:cubicBezTo>
                <a:cubicBezTo>
                  <a:pt x="15" y="170"/>
                  <a:pt x="20" y="169"/>
                  <a:pt x="27" y="167"/>
                </a:cubicBezTo>
                <a:cubicBezTo>
                  <a:pt x="48" y="159"/>
                  <a:pt x="83" y="148"/>
                  <a:pt x="96" y="146"/>
                </a:cubicBezTo>
                <a:cubicBezTo>
                  <a:pt x="97" y="146"/>
                  <a:pt x="99" y="144"/>
                  <a:pt x="98" y="143"/>
                </a:cubicBezTo>
                <a:cubicBezTo>
                  <a:pt x="98" y="141"/>
                  <a:pt x="96" y="140"/>
                  <a:pt x="95" y="140"/>
                </a:cubicBezTo>
                <a:cubicBezTo>
                  <a:pt x="83" y="142"/>
                  <a:pt x="55" y="150"/>
                  <a:pt x="34" y="157"/>
                </a:cubicBezTo>
                <a:cubicBezTo>
                  <a:pt x="41" y="152"/>
                  <a:pt x="49" y="146"/>
                  <a:pt x="57" y="141"/>
                </a:cubicBezTo>
                <a:cubicBezTo>
                  <a:pt x="76" y="126"/>
                  <a:pt x="94" y="112"/>
                  <a:pt x="98" y="107"/>
                </a:cubicBezTo>
                <a:cubicBezTo>
                  <a:pt x="98" y="107"/>
                  <a:pt x="98" y="105"/>
                  <a:pt x="98" y="104"/>
                </a:cubicBezTo>
                <a:cubicBezTo>
                  <a:pt x="98" y="103"/>
                  <a:pt x="96" y="102"/>
                  <a:pt x="94" y="102"/>
                </a:cubicBezTo>
                <a:cubicBezTo>
                  <a:pt x="94" y="102"/>
                  <a:pt x="94" y="102"/>
                  <a:pt x="94" y="102"/>
                </a:cubicBezTo>
                <a:cubicBezTo>
                  <a:pt x="93" y="103"/>
                  <a:pt x="94" y="102"/>
                  <a:pt x="92" y="103"/>
                </a:cubicBezTo>
                <a:cubicBezTo>
                  <a:pt x="82" y="106"/>
                  <a:pt x="60" y="113"/>
                  <a:pt x="27" y="127"/>
                </a:cubicBezTo>
                <a:cubicBezTo>
                  <a:pt x="37" y="120"/>
                  <a:pt x="56" y="105"/>
                  <a:pt x="71" y="93"/>
                </a:cubicBezTo>
                <a:cubicBezTo>
                  <a:pt x="81" y="86"/>
                  <a:pt x="89" y="79"/>
                  <a:pt x="93" y="76"/>
                </a:cubicBezTo>
                <a:cubicBezTo>
                  <a:pt x="95" y="75"/>
                  <a:pt x="96" y="74"/>
                  <a:pt x="96" y="73"/>
                </a:cubicBezTo>
                <a:cubicBezTo>
                  <a:pt x="96" y="71"/>
                  <a:pt x="95" y="69"/>
                  <a:pt x="93" y="69"/>
                </a:cubicBezTo>
                <a:cubicBezTo>
                  <a:pt x="93" y="72"/>
                  <a:pt x="93" y="72"/>
                  <a:pt x="93" y="72"/>
                </a:cubicBezTo>
                <a:cubicBezTo>
                  <a:pt x="93" y="69"/>
                  <a:pt x="93" y="69"/>
                  <a:pt x="93" y="69"/>
                </a:cubicBezTo>
                <a:cubicBezTo>
                  <a:pt x="86" y="68"/>
                  <a:pt x="51" y="84"/>
                  <a:pt x="27" y="95"/>
                </a:cubicBezTo>
                <a:cubicBezTo>
                  <a:pt x="23" y="96"/>
                  <a:pt x="19" y="98"/>
                  <a:pt x="16" y="100"/>
                </a:cubicBezTo>
                <a:cubicBezTo>
                  <a:pt x="18" y="98"/>
                  <a:pt x="19" y="98"/>
                  <a:pt x="19" y="97"/>
                </a:cubicBezTo>
                <a:cubicBezTo>
                  <a:pt x="28" y="88"/>
                  <a:pt x="54" y="71"/>
                  <a:pt x="73" y="59"/>
                </a:cubicBezTo>
                <a:cubicBezTo>
                  <a:pt x="82" y="53"/>
                  <a:pt x="90" y="48"/>
                  <a:pt x="94" y="44"/>
                </a:cubicBezTo>
                <a:cubicBezTo>
                  <a:pt x="95" y="44"/>
                  <a:pt x="96" y="43"/>
                  <a:pt x="96" y="42"/>
                </a:cubicBezTo>
                <a:cubicBezTo>
                  <a:pt x="96" y="41"/>
                  <a:pt x="96" y="41"/>
                  <a:pt x="96" y="41"/>
                </a:cubicBezTo>
                <a:cubicBezTo>
                  <a:pt x="96" y="41"/>
                  <a:pt x="96" y="41"/>
                  <a:pt x="96" y="41"/>
                </a:cubicBezTo>
                <a:cubicBezTo>
                  <a:pt x="96" y="40"/>
                  <a:pt x="95" y="38"/>
                  <a:pt x="93" y="38"/>
                </a:cubicBezTo>
                <a:cubicBezTo>
                  <a:pt x="93" y="41"/>
                  <a:pt x="93" y="41"/>
                  <a:pt x="93" y="41"/>
                </a:cubicBezTo>
                <a:cubicBezTo>
                  <a:pt x="93" y="38"/>
                  <a:pt x="93" y="38"/>
                  <a:pt x="93" y="38"/>
                </a:cubicBezTo>
                <a:cubicBezTo>
                  <a:pt x="87" y="38"/>
                  <a:pt x="81" y="41"/>
                  <a:pt x="75" y="43"/>
                </a:cubicBezTo>
                <a:cubicBezTo>
                  <a:pt x="72" y="44"/>
                  <a:pt x="70" y="46"/>
                  <a:pt x="67" y="46"/>
                </a:cubicBezTo>
                <a:cubicBezTo>
                  <a:pt x="48" y="53"/>
                  <a:pt x="30" y="65"/>
                  <a:pt x="17" y="74"/>
                </a:cubicBezTo>
                <a:cubicBezTo>
                  <a:pt x="15" y="75"/>
                  <a:pt x="13" y="76"/>
                  <a:pt x="11" y="78"/>
                </a:cubicBezTo>
                <a:cubicBezTo>
                  <a:pt x="14" y="74"/>
                  <a:pt x="17" y="70"/>
                  <a:pt x="20" y="67"/>
                </a:cubicBezTo>
                <a:cubicBezTo>
                  <a:pt x="21" y="66"/>
                  <a:pt x="23" y="64"/>
                  <a:pt x="23" y="64"/>
                </a:cubicBezTo>
                <a:cubicBezTo>
                  <a:pt x="30" y="55"/>
                  <a:pt x="69" y="25"/>
                  <a:pt x="86" y="12"/>
                </a:cubicBezTo>
                <a:cubicBezTo>
                  <a:pt x="91" y="9"/>
                  <a:pt x="94" y="6"/>
                  <a:pt x="94" y="6"/>
                </a:cubicBezTo>
                <a:close/>
              </a:path>
            </a:pathLst>
          </a:custGeom>
          <a:solidFill>
            <a:schemeClr val="tx1">
              <a:lumMod val="85000"/>
              <a:lumOff val="15000"/>
            </a:schemeClr>
          </a:solidFill>
          <a:ln>
            <a:noFill/>
          </a:ln>
        </p:spPr>
        <p:txBody>
          <a:bodyPr vert="horz" wrap="square" lIns="91440" tIns="45720" rIns="91440" bIns="45720" numCol="1" anchor="t" anchorCtr="0" compatLnSpc="1"/>
          <a:lstStyle/>
          <a:p>
            <a:endParaRPr lang="zh-CN" altLang="en-US"/>
          </a:p>
        </p:txBody>
      </p:sp>
      <p:sp>
        <p:nvSpPr>
          <p:cNvPr id="44" name="Freeform 9"/>
          <p:cNvSpPr/>
          <p:nvPr/>
        </p:nvSpPr>
        <p:spPr bwMode="auto">
          <a:xfrm>
            <a:off x="3752852" y="3500386"/>
            <a:ext cx="711540" cy="153000"/>
          </a:xfrm>
          <a:custGeom>
            <a:avLst/>
            <a:gdLst>
              <a:gd name="T0" fmla="*/ 4 w 160"/>
              <a:gd name="T1" fmla="*/ 1 h 32"/>
              <a:gd name="T2" fmla="*/ 1 w 160"/>
              <a:gd name="T3" fmla="*/ 3 h 32"/>
              <a:gd name="T4" fmla="*/ 3 w 160"/>
              <a:gd name="T5" fmla="*/ 7 h 32"/>
              <a:gd name="T6" fmla="*/ 77 w 160"/>
              <a:gd name="T7" fmla="*/ 18 h 32"/>
              <a:gd name="T8" fmla="*/ 112 w 160"/>
              <a:gd name="T9" fmla="*/ 23 h 32"/>
              <a:gd name="T10" fmla="*/ 121 w 160"/>
              <a:gd name="T11" fmla="*/ 25 h 32"/>
              <a:gd name="T12" fmla="*/ 154 w 160"/>
              <a:gd name="T13" fmla="*/ 30 h 32"/>
              <a:gd name="T14" fmla="*/ 158 w 160"/>
              <a:gd name="T15" fmla="*/ 31 h 32"/>
              <a:gd name="T16" fmla="*/ 159 w 160"/>
              <a:gd name="T17" fmla="*/ 26 h 32"/>
              <a:gd name="T18" fmla="*/ 122 w 160"/>
              <a:gd name="T19" fmla="*/ 19 h 32"/>
              <a:gd name="T20" fmla="*/ 113 w 160"/>
              <a:gd name="T21" fmla="*/ 17 h 32"/>
              <a:gd name="T22" fmla="*/ 77 w 160"/>
              <a:gd name="T23" fmla="*/ 12 h 32"/>
              <a:gd name="T24" fmla="*/ 4 w 160"/>
              <a:gd name="T25"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0" h="32">
                <a:moveTo>
                  <a:pt x="4" y="1"/>
                </a:moveTo>
                <a:cubicBezTo>
                  <a:pt x="3" y="0"/>
                  <a:pt x="1" y="1"/>
                  <a:pt x="1" y="3"/>
                </a:cubicBezTo>
                <a:cubicBezTo>
                  <a:pt x="0" y="5"/>
                  <a:pt x="1" y="6"/>
                  <a:pt x="3" y="7"/>
                </a:cubicBezTo>
                <a:cubicBezTo>
                  <a:pt x="12" y="9"/>
                  <a:pt x="48" y="14"/>
                  <a:pt x="77" y="18"/>
                </a:cubicBezTo>
                <a:cubicBezTo>
                  <a:pt x="93" y="21"/>
                  <a:pt x="106" y="22"/>
                  <a:pt x="112" y="23"/>
                </a:cubicBezTo>
                <a:cubicBezTo>
                  <a:pt x="113" y="24"/>
                  <a:pt x="116" y="24"/>
                  <a:pt x="121" y="25"/>
                </a:cubicBezTo>
                <a:cubicBezTo>
                  <a:pt x="133" y="27"/>
                  <a:pt x="153" y="29"/>
                  <a:pt x="154" y="30"/>
                </a:cubicBezTo>
                <a:cubicBezTo>
                  <a:pt x="155" y="31"/>
                  <a:pt x="157" y="32"/>
                  <a:pt x="158" y="31"/>
                </a:cubicBezTo>
                <a:cubicBezTo>
                  <a:pt x="160" y="30"/>
                  <a:pt x="160" y="28"/>
                  <a:pt x="159" y="26"/>
                </a:cubicBezTo>
                <a:cubicBezTo>
                  <a:pt x="158" y="25"/>
                  <a:pt x="136" y="21"/>
                  <a:pt x="122" y="19"/>
                </a:cubicBezTo>
                <a:cubicBezTo>
                  <a:pt x="118" y="18"/>
                  <a:pt x="115" y="17"/>
                  <a:pt x="113" y="17"/>
                </a:cubicBezTo>
                <a:cubicBezTo>
                  <a:pt x="108" y="16"/>
                  <a:pt x="94" y="14"/>
                  <a:pt x="77" y="12"/>
                </a:cubicBezTo>
                <a:cubicBezTo>
                  <a:pt x="49" y="8"/>
                  <a:pt x="13" y="3"/>
                  <a:pt x="4" y="1"/>
                </a:cubicBezTo>
                <a:close/>
              </a:path>
            </a:pathLst>
          </a:custGeom>
          <a:solidFill>
            <a:schemeClr val="tx1">
              <a:lumMod val="85000"/>
              <a:lumOff val="15000"/>
            </a:schemeClr>
          </a:solidFill>
          <a:ln>
            <a:noFill/>
          </a:ln>
        </p:spPr>
        <p:txBody>
          <a:bodyPr vert="horz" wrap="square" lIns="91440" tIns="45720" rIns="91440" bIns="45720" numCol="1" anchor="t" anchorCtr="0" compatLnSpc="1"/>
          <a:lstStyle/>
          <a:p>
            <a:endParaRPr lang="zh-CN" altLang="en-US"/>
          </a:p>
        </p:txBody>
      </p:sp>
      <p:sp>
        <p:nvSpPr>
          <p:cNvPr id="45" name="Freeform 13"/>
          <p:cNvSpPr/>
          <p:nvPr/>
        </p:nvSpPr>
        <p:spPr bwMode="auto">
          <a:xfrm>
            <a:off x="4281900" y="3653386"/>
            <a:ext cx="184337" cy="871914"/>
          </a:xfrm>
          <a:custGeom>
            <a:avLst/>
            <a:gdLst>
              <a:gd name="T0" fmla="*/ 38 w 39"/>
              <a:gd name="T1" fmla="*/ 4 h 197"/>
              <a:gd name="T2" fmla="*/ 36 w 39"/>
              <a:gd name="T3" fmla="*/ 1 h 197"/>
              <a:gd name="T4" fmla="*/ 32 w 39"/>
              <a:gd name="T5" fmla="*/ 3 h 197"/>
              <a:gd name="T6" fmla="*/ 24 w 39"/>
              <a:gd name="T7" fmla="*/ 44 h 197"/>
              <a:gd name="T8" fmla="*/ 0 w 39"/>
              <a:gd name="T9" fmla="*/ 193 h 197"/>
              <a:gd name="T10" fmla="*/ 3 w 39"/>
              <a:gd name="T11" fmla="*/ 197 h 197"/>
              <a:gd name="T12" fmla="*/ 6 w 39"/>
              <a:gd name="T13" fmla="*/ 194 h 197"/>
              <a:gd name="T14" fmla="*/ 31 w 39"/>
              <a:gd name="T15" fmla="*/ 45 h 197"/>
              <a:gd name="T16" fmla="*/ 38 w 39"/>
              <a:gd name="T17" fmla="*/ 4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197">
                <a:moveTo>
                  <a:pt x="38" y="4"/>
                </a:moveTo>
                <a:cubicBezTo>
                  <a:pt x="39" y="3"/>
                  <a:pt x="38" y="1"/>
                  <a:pt x="36" y="1"/>
                </a:cubicBezTo>
                <a:cubicBezTo>
                  <a:pt x="34" y="0"/>
                  <a:pt x="32" y="1"/>
                  <a:pt x="32" y="3"/>
                </a:cubicBezTo>
                <a:cubicBezTo>
                  <a:pt x="30" y="16"/>
                  <a:pt x="27" y="30"/>
                  <a:pt x="24" y="44"/>
                </a:cubicBezTo>
                <a:cubicBezTo>
                  <a:pt x="14" y="96"/>
                  <a:pt x="5" y="144"/>
                  <a:pt x="0" y="193"/>
                </a:cubicBezTo>
                <a:cubicBezTo>
                  <a:pt x="0" y="195"/>
                  <a:pt x="1" y="196"/>
                  <a:pt x="3" y="197"/>
                </a:cubicBezTo>
                <a:cubicBezTo>
                  <a:pt x="4" y="197"/>
                  <a:pt x="6" y="196"/>
                  <a:pt x="6" y="194"/>
                </a:cubicBezTo>
                <a:cubicBezTo>
                  <a:pt x="12" y="145"/>
                  <a:pt x="21" y="97"/>
                  <a:pt x="31" y="45"/>
                </a:cubicBezTo>
                <a:cubicBezTo>
                  <a:pt x="33" y="33"/>
                  <a:pt x="36" y="19"/>
                  <a:pt x="38" y="4"/>
                </a:cubicBezTo>
                <a:close/>
              </a:path>
            </a:pathLst>
          </a:custGeom>
          <a:solidFill>
            <a:schemeClr val="tx1">
              <a:lumMod val="85000"/>
              <a:lumOff val="15000"/>
            </a:schemeClr>
          </a:solidFill>
          <a:ln>
            <a:noFill/>
          </a:ln>
        </p:spPr>
        <p:txBody>
          <a:bodyPr vert="horz" wrap="square" lIns="91440" tIns="45720" rIns="91440" bIns="45720" numCol="1" anchor="t" anchorCtr="0" compatLnSpc="1"/>
          <a:lstStyle/>
          <a:p>
            <a:endParaRPr lang="zh-CN" altLang="en-US"/>
          </a:p>
        </p:txBody>
      </p:sp>
      <p:sp>
        <p:nvSpPr>
          <p:cNvPr id="46" name="Freeform 25"/>
          <p:cNvSpPr/>
          <p:nvPr/>
        </p:nvSpPr>
        <p:spPr bwMode="auto">
          <a:xfrm rot="834752">
            <a:off x="3497673" y="3520036"/>
            <a:ext cx="440566" cy="768686"/>
          </a:xfrm>
          <a:custGeom>
            <a:avLst/>
            <a:gdLst>
              <a:gd name="T0" fmla="*/ 93 w 99"/>
              <a:gd name="T1" fmla="*/ 1 h 173"/>
              <a:gd name="T2" fmla="*/ 82 w 99"/>
              <a:gd name="T3" fmla="*/ 7 h 173"/>
              <a:gd name="T4" fmla="*/ 15 w 99"/>
              <a:gd name="T5" fmla="*/ 63 h 173"/>
              <a:gd name="T6" fmla="*/ 4 w 99"/>
              <a:gd name="T7" fmla="*/ 85 h 173"/>
              <a:gd name="T8" fmla="*/ 4 w 99"/>
              <a:gd name="T9" fmla="*/ 88 h 173"/>
              <a:gd name="T10" fmla="*/ 70 w 99"/>
              <a:gd name="T11" fmla="*/ 53 h 173"/>
              <a:gd name="T12" fmla="*/ 70 w 99"/>
              <a:gd name="T13" fmla="*/ 53 h 173"/>
              <a:gd name="T14" fmla="*/ 12 w 99"/>
              <a:gd name="T15" fmla="*/ 95 h 173"/>
              <a:gd name="T16" fmla="*/ 0 w 99"/>
              <a:gd name="T17" fmla="*/ 108 h 173"/>
              <a:gd name="T18" fmla="*/ 5 w 99"/>
              <a:gd name="T19" fmla="*/ 111 h 173"/>
              <a:gd name="T20" fmla="*/ 80 w 99"/>
              <a:gd name="T21" fmla="*/ 79 h 173"/>
              <a:gd name="T22" fmla="*/ 16 w 99"/>
              <a:gd name="T23" fmla="*/ 127 h 173"/>
              <a:gd name="T24" fmla="*/ 2 w 99"/>
              <a:gd name="T25" fmla="*/ 139 h 173"/>
              <a:gd name="T26" fmla="*/ 2 w 99"/>
              <a:gd name="T27" fmla="*/ 143 h 173"/>
              <a:gd name="T28" fmla="*/ 14 w 99"/>
              <a:gd name="T29" fmla="*/ 140 h 173"/>
              <a:gd name="T30" fmla="*/ 53 w 99"/>
              <a:gd name="T31" fmla="*/ 135 h 173"/>
              <a:gd name="T32" fmla="*/ 8 w 99"/>
              <a:gd name="T33" fmla="*/ 166 h 173"/>
              <a:gd name="T34" fmla="*/ 8 w 99"/>
              <a:gd name="T35" fmla="*/ 169 h 173"/>
              <a:gd name="T36" fmla="*/ 4 w 99"/>
              <a:gd name="T37" fmla="*/ 170 h 173"/>
              <a:gd name="T38" fmla="*/ 8 w 99"/>
              <a:gd name="T39" fmla="*/ 172 h 173"/>
              <a:gd name="T40" fmla="*/ 12 w 99"/>
              <a:gd name="T41" fmla="*/ 171 h 173"/>
              <a:gd name="T42" fmla="*/ 96 w 99"/>
              <a:gd name="T43" fmla="*/ 146 h 173"/>
              <a:gd name="T44" fmla="*/ 95 w 99"/>
              <a:gd name="T45" fmla="*/ 140 h 173"/>
              <a:gd name="T46" fmla="*/ 57 w 99"/>
              <a:gd name="T47" fmla="*/ 141 h 173"/>
              <a:gd name="T48" fmla="*/ 98 w 99"/>
              <a:gd name="T49" fmla="*/ 104 h 173"/>
              <a:gd name="T50" fmla="*/ 94 w 99"/>
              <a:gd name="T51" fmla="*/ 102 h 173"/>
              <a:gd name="T52" fmla="*/ 27 w 99"/>
              <a:gd name="T53" fmla="*/ 127 h 173"/>
              <a:gd name="T54" fmla="*/ 93 w 99"/>
              <a:gd name="T55" fmla="*/ 76 h 173"/>
              <a:gd name="T56" fmla="*/ 93 w 99"/>
              <a:gd name="T57" fmla="*/ 69 h 173"/>
              <a:gd name="T58" fmla="*/ 93 w 99"/>
              <a:gd name="T59" fmla="*/ 69 h 173"/>
              <a:gd name="T60" fmla="*/ 16 w 99"/>
              <a:gd name="T61" fmla="*/ 100 h 173"/>
              <a:gd name="T62" fmla="*/ 73 w 99"/>
              <a:gd name="T63" fmla="*/ 59 h 173"/>
              <a:gd name="T64" fmla="*/ 96 w 99"/>
              <a:gd name="T65" fmla="*/ 42 h 173"/>
              <a:gd name="T66" fmla="*/ 96 w 99"/>
              <a:gd name="T67" fmla="*/ 41 h 173"/>
              <a:gd name="T68" fmla="*/ 93 w 99"/>
              <a:gd name="T69" fmla="*/ 41 h 173"/>
              <a:gd name="T70" fmla="*/ 75 w 99"/>
              <a:gd name="T71" fmla="*/ 43 h 173"/>
              <a:gd name="T72" fmla="*/ 17 w 99"/>
              <a:gd name="T73" fmla="*/ 74 h 173"/>
              <a:gd name="T74" fmla="*/ 20 w 99"/>
              <a:gd name="T75" fmla="*/ 67 h 173"/>
              <a:gd name="T76" fmla="*/ 86 w 99"/>
              <a:gd name="T77" fmla="*/ 12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99" h="173">
                <a:moveTo>
                  <a:pt x="94" y="6"/>
                </a:moveTo>
                <a:cubicBezTo>
                  <a:pt x="95" y="4"/>
                  <a:pt x="95" y="2"/>
                  <a:pt x="93" y="1"/>
                </a:cubicBezTo>
                <a:cubicBezTo>
                  <a:pt x="92" y="0"/>
                  <a:pt x="90" y="0"/>
                  <a:pt x="89" y="2"/>
                </a:cubicBezTo>
                <a:cubicBezTo>
                  <a:pt x="89" y="2"/>
                  <a:pt x="86" y="4"/>
                  <a:pt x="82" y="7"/>
                </a:cubicBezTo>
                <a:cubicBezTo>
                  <a:pt x="65" y="20"/>
                  <a:pt x="26" y="50"/>
                  <a:pt x="18" y="60"/>
                </a:cubicBezTo>
                <a:cubicBezTo>
                  <a:pt x="17" y="60"/>
                  <a:pt x="16" y="62"/>
                  <a:pt x="15" y="63"/>
                </a:cubicBezTo>
                <a:cubicBezTo>
                  <a:pt x="10" y="70"/>
                  <a:pt x="0" y="81"/>
                  <a:pt x="1" y="86"/>
                </a:cubicBezTo>
                <a:cubicBezTo>
                  <a:pt x="4" y="85"/>
                  <a:pt x="4" y="85"/>
                  <a:pt x="4" y="85"/>
                </a:cubicBezTo>
                <a:cubicBezTo>
                  <a:pt x="1" y="86"/>
                  <a:pt x="1" y="86"/>
                  <a:pt x="1" y="86"/>
                </a:cubicBezTo>
                <a:cubicBezTo>
                  <a:pt x="1" y="87"/>
                  <a:pt x="2" y="88"/>
                  <a:pt x="4" y="88"/>
                </a:cubicBezTo>
                <a:cubicBezTo>
                  <a:pt x="7" y="88"/>
                  <a:pt x="13" y="84"/>
                  <a:pt x="21" y="79"/>
                </a:cubicBezTo>
                <a:cubicBezTo>
                  <a:pt x="33" y="71"/>
                  <a:pt x="51" y="59"/>
                  <a:pt x="70" y="53"/>
                </a:cubicBezTo>
                <a:cubicBezTo>
                  <a:pt x="71" y="52"/>
                  <a:pt x="72" y="52"/>
                  <a:pt x="73" y="51"/>
                </a:cubicBezTo>
                <a:cubicBezTo>
                  <a:pt x="72" y="52"/>
                  <a:pt x="71" y="52"/>
                  <a:pt x="70" y="53"/>
                </a:cubicBezTo>
                <a:cubicBezTo>
                  <a:pt x="51" y="66"/>
                  <a:pt x="24" y="83"/>
                  <a:pt x="15" y="92"/>
                </a:cubicBezTo>
                <a:cubicBezTo>
                  <a:pt x="14" y="93"/>
                  <a:pt x="13" y="94"/>
                  <a:pt x="12" y="95"/>
                </a:cubicBezTo>
                <a:cubicBezTo>
                  <a:pt x="7" y="99"/>
                  <a:pt x="1" y="104"/>
                  <a:pt x="0" y="108"/>
                </a:cubicBezTo>
                <a:cubicBezTo>
                  <a:pt x="0" y="108"/>
                  <a:pt x="0" y="108"/>
                  <a:pt x="0" y="108"/>
                </a:cubicBezTo>
                <a:cubicBezTo>
                  <a:pt x="0" y="110"/>
                  <a:pt x="1" y="111"/>
                  <a:pt x="3" y="111"/>
                </a:cubicBezTo>
                <a:cubicBezTo>
                  <a:pt x="4" y="111"/>
                  <a:pt x="4" y="111"/>
                  <a:pt x="5" y="111"/>
                </a:cubicBezTo>
                <a:cubicBezTo>
                  <a:pt x="9" y="110"/>
                  <a:pt x="18" y="106"/>
                  <a:pt x="30" y="101"/>
                </a:cubicBezTo>
                <a:cubicBezTo>
                  <a:pt x="46" y="93"/>
                  <a:pt x="66" y="84"/>
                  <a:pt x="80" y="79"/>
                </a:cubicBezTo>
                <a:cubicBezTo>
                  <a:pt x="76" y="82"/>
                  <a:pt x="72" y="85"/>
                  <a:pt x="67" y="88"/>
                </a:cubicBezTo>
                <a:cubicBezTo>
                  <a:pt x="47" y="104"/>
                  <a:pt x="21" y="123"/>
                  <a:pt x="16" y="127"/>
                </a:cubicBezTo>
                <a:cubicBezTo>
                  <a:pt x="16" y="127"/>
                  <a:pt x="16" y="128"/>
                  <a:pt x="15" y="128"/>
                </a:cubicBezTo>
                <a:cubicBezTo>
                  <a:pt x="11" y="131"/>
                  <a:pt x="4" y="136"/>
                  <a:pt x="2" y="139"/>
                </a:cubicBezTo>
                <a:cubicBezTo>
                  <a:pt x="2" y="139"/>
                  <a:pt x="2" y="139"/>
                  <a:pt x="2" y="139"/>
                </a:cubicBezTo>
                <a:cubicBezTo>
                  <a:pt x="1" y="140"/>
                  <a:pt x="1" y="142"/>
                  <a:pt x="2" y="143"/>
                </a:cubicBezTo>
                <a:cubicBezTo>
                  <a:pt x="3" y="144"/>
                  <a:pt x="4" y="144"/>
                  <a:pt x="6" y="144"/>
                </a:cubicBezTo>
                <a:cubicBezTo>
                  <a:pt x="14" y="140"/>
                  <a:pt x="14" y="140"/>
                  <a:pt x="14" y="140"/>
                </a:cubicBezTo>
                <a:cubicBezTo>
                  <a:pt x="46" y="126"/>
                  <a:pt x="68" y="117"/>
                  <a:pt x="83" y="113"/>
                </a:cubicBezTo>
                <a:cubicBezTo>
                  <a:pt x="75" y="119"/>
                  <a:pt x="65" y="127"/>
                  <a:pt x="53" y="135"/>
                </a:cubicBezTo>
                <a:cubicBezTo>
                  <a:pt x="36" y="148"/>
                  <a:pt x="18" y="161"/>
                  <a:pt x="9" y="165"/>
                </a:cubicBezTo>
                <a:cubicBezTo>
                  <a:pt x="8" y="166"/>
                  <a:pt x="8" y="166"/>
                  <a:pt x="8" y="166"/>
                </a:cubicBezTo>
                <a:cubicBezTo>
                  <a:pt x="7" y="166"/>
                  <a:pt x="7" y="166"/>
                  <a:pt x="7" y="166"/>
                </a:cubicBezTo>
                <a:cubicBezTo>
                  <a:pt x="8" y="169"/>
                  <a:pt x="8" y="169"/>
                  <a:pt x="8" y="169"/>
                </a:cubicBezTo>
                <a:cubicBezTo>
                  <a:pt x="7" y="166"/>
                  <a:pt x="7" y="166"/>
                  <a:pt x="7" y="166"/>
                </a:cubicBezTo>
                <a:cubicBezTo>
                  <a:pt x="5" y="166"/>
                  <a:pt x="4" y="168"/>
                  <a:pt x="4" y="170"/>
                </a:cubicBezTo>
                <a:cubicBezTo>
                  <a:pt x="5" y="171"/>
                  <a:pt x="6" y="173"/>
                  <a:pt x="8" y="172"/>
                </a:cubicBezTo>
                <a:cubicBezTo>
                  <a:pt x="8" y="172"/>
                  <a:pt x="8" y="172"/>
                  <a:pt x="8" y="172"/>
                </a:cubicBezTo>
                <a:cubicBezTo>
                  <a:pt x="9" y="172"/>
                  <a:pt x="8" y="172"/>
                  <a:pt x="9" y="172"/>
                </a:cubicBezTo>
                <a:cubicBezTo>
                  <a:pt x="10" y="172"/>
                  <a:pt x="10" y="172"/>
                  <a:pt x="12" y="171"/>
                </a:cubicBezTo>
                <a:cubicBezTo>
                  <a:pt x="15" y="170"/>
                  <a:pt x="20" y="169"/>
                  <a:pt x="27" y="167"/>
                </a:cubicBezTo>
                <a:cubicBezTo>
                  <a:pt x="48" y="159"/>
                  <a:pt x="83" y="148"/>
                  <a:pt x="96" y="146"/>
                </a:cubicBezTo>
                <a:cubicBezTo>
                  <a:pt x="97" y="146"/>
                  <a:pt x="99" y="144"/>
                  <a:pt x="98" y="143"/>
                </a:cubicBezTo>
                <a:cubicBezTo>
                  <a:pt x="98" y="141"/>
                  <a:pt x="96" y="140"/>
                  <a:pt x="95" y="140"/>
                </a:cubicBezTo>
                <a:cubicBezTo>
                  <a:pt x="83" y="142"/>
                  <a:pt x="55" y="150"/>
                  <a:pt x="34" y="157"/>
                </a:cubicBezTo>
                <a:cubicBezTo>
                  <a:pt x="41" y="152"/>
                  <a:pt x="49" y="146"/>
                  <a:pt x="57" y="141"/>
                </a:cubicBezTo>
                <a:cubicBezTo>
                  <a:pt x="76" y="126"/>
                  <a:pt x="94" y="112"/>
                  <a:pt x="98" y="107"/>
                </a:cubicBezTo>
                <a:cubicBezTo>
                  <a:pt x="98" y="107"/>
                  <a:pt x="98" y="105"/>
                  <a:pt x="98" y="104"/>
                </a:cubicBezTo>
                <a:cubicBezTo>
                  <a:pt x="98" y="103"/>
                  <a:pt x="96" y="102"/>
                  <a:pt x="94" y="102"/>
                </a:cubicBezTo>
                <a:cubicBezTo>
                  <a:pt x="94" y="102"/>
                  <a:pt x="94" y="102"/>
                  <a:pt x="94" y="102"/>
                </a:cubicBezTo>
                <a:cubicBezTo>
                  <a:pt x="93" y="103"/>
                  <a:pt x="94" y="102"/>
                  <a:pt x="92" y="103"/>
                </a:cubicBezTo>
                <a:cubicBezTo>
                  <a:pt x="82" y="106"/>
                  <a:pt x="60" y="113"/>
                  <a:pt x="27" y="127"/>
                </a:cubicBezTo>
                <a:cubicBezTo>
                  <a:pt x="37" y="120"/>
                  <a:pt x="56" y="105"/>
                  <a:pt x="71" y="93"/>
                </a:cubicBezTo>
                <a:cubicBezTo>
                  <a:pt x="81" y="86"/>
                  <a:pt x="89" y="79"/>
                  <a:pt x="93" y="76"/>
                </a:cubicBezTo>
                <a:cubicBezTo>
                  <a:pt x="95" y="75"/>
                  <a:pt x="96" y="74"/>
                  <a:pt x="96" y="73"/>
                </a:cubicBezTo>
                <a:cubicBezTo>
                  <a:pt x="96" y="71"/>
                  <a:pt x="95" y="69"/>
                  <a:pt x="93" y="69"/>
                </a:cubicBezTo>
                <a:cubicBezTo>
                  <a:pt x="93" y="72"/>
                  <a:pt x="93" y="72"/>
                  <a:pt x="93" y="72"/>
                </a:cubicBezTo>
                <a:cubicBezTo>
                  <a:pt x="93" y="69"/>
                  <a:pt x="93" y="69"/>
                  <a:pt x="93" y="69"/>
                </a:cubicBezTo>
                <a:cubicBezTo>
                  <a:pt x="86" y="68"/>
                  <a:pt x="51" y="84"/>
                  <a:pt x="27" y="95"/>
                </a:cubicBezTo>
                <a:cubicBezTo>
                  <a:pt x="23" y="96"/>
                  <a:pt x="19" y="98"/>
                  <a:pt x="16" y="100"/>
                </a:cubicBezTo>
                <a:cubicBezTo>
                  <a:pt x="18" y="98"/>
                  <a:pt x="19" y="98"/>
                  <a:pt x="19" y="97"/>
                </a:cubicBezTo>
                <a:cubicBezTo>
                  <a:pt x="28" y="88"/>
                  <a:pt x="54" y="71"/>
                  <a:pt x="73" y="59"/>
                </a:cubicBezTo>
                <a:cubicBezTo>
                  <a:pt x="82" y="53"/>
                  <a:pt x="90" y="48"/>
                  <a:pt x="94" y="44"/>
                </a:cubicBezTo>
                <a:cubicBezTo>
                  <a:pt x="95" y="44"/>
                  <a:pt x="96" y="43"/>
                  <a:pt x="96" y="42"/>
                </a:cubicBezTo>
                <a:cubicBezTo>
                  <a:pt x="96" y="41"/>
                  <a:pt x="96" y="41"/>
                  <a:pt x="96" y="41"/>
                </a:cubicBezTo>
                <a:cubicBezTo>
                  <a:pt x="96" y="41"/>
                  <a:pt x="96" y="41"/>
                  <a:pt x="96" y="41"/>
                </a:cubicBezTo>
                <a:cubicBezTo>
                  <a:pt x="96" y="40"/>
                  <a:pt x="95" y="38"/>
                  <a:pt x="93" y="38"/>
                </a:cubicBezTo>
                <a:cubicBezTo>
                  <a:pt x="93" y="41"/>
                  <a:pt x="93" y="41"/>
                  <a:pt x="93" y="41"/>
                </a:cubicBezTo>
                <a:cubicBezTo>
                  <a:pt x="93" y="38"/>
                  <a:pt x="93" y="38"/>
                  <a:pt x="93" y="38"/>
                </a:cubicBezTo>
                <a:cubicBezTo>
                  <a:pt x="87" y="38"/>
                  <a:pt x="81" y="41"/>
                  <a:pt x="75" y="43"/>
                </a:cubicBezTo>
                <a:cubicBezTo>
                  <a:pt x="72" y="44"/>
                  <a:pt x="70" y="46"/>
                  <a:pt x="67" y="46"/>
                </a:cubicBezTo>
                <a:cubicBezTo>
                  <a:pt x="48" y="53"/>
                  <a:pt x="30" y="65"/>
                  <a:pt x="17" y="74"/>
                </a:cubicBezTo>
                <a:cubicBezTo>
                  <a:pt x="15" y="75"/>
                  <a:pt x="13" y="76"/>
                  <a:pt x="11" y="78"/>
                </a:cubicBezTo>
                <a:cubicBezTo>
                  <a:pt x="14" y="74"/>
                  <a:pt x="17" y="70"/>
                  <a:pt x="20" y="67"/>
                </a:cubicBezTo>
                <a:cubicBezTo>
                  <a:pt x="21" y="66"/>
                  <a:pt x="23" y="64"/>
                  <a:pt x="23" y="64"/>
                </a:cubicBezTo>
                <a:cubicBezTo>
                  <a:pt x="30" y="55"/>
                  <a:pt x="69" y="25"/>
                  <a:pt x="86" y="12"/>
                </a:cubicBezTo>
                <a:cubicBezTo>
                  <a:pt x="91" y="9"/>
                  <a:pt x="94" y="6"/>
                  <a:pt x="94" y="6"/>
                </a:cubicBezTo>
                <a:close/>
              </a:path>
            </a:pathLst>
          </a:custGeom>
          <a:solidFill>
            <a:schemeClr val="tx1">
              <a:lumMod val="85000"/>
              <a:lumOff val="15000"/>
            </a:schemeClr>
          </a:solidFill>
          <a:ln>
            <a:noFill/>
          </a:ln>
        </p:spPr>
        <p:txBody>
          <a:bodyPr vert="horz" wrap="square" lIns="91440" tIns="45720" rIns="91440" bIns="45720" numCol="1" anchor="t" anchorCtr="0" compatLnSpc="1"/>
          <a:lstStyle/>
          <a:p>
            <a:endParaRPr lang="zh-CN" altLang="en-US"/>
          </a:p>
        </p:txBody>
      </p:sp>
      <p:sp>
        <p:nvSpPr>
          <p:cNvPr id="47" name="Freeform 9"/>
          <p:cNvSpPr/>
          <p:nvPr/>
        </p:nvSpPr>
        <p:spPr bwMode="auto">
          <a:xfrm>
            <a:off x="4652866" y="4389992"/>
            <a:ext cx="469729" cy="135309"/>
          </a:xfrm>
          <a:custGeom>
            <a:avLst/>
            <a:gdLst>
              <a:gd name="T0" fmla="*/ 4 w 160"/>
              <a:gd name="T1" fmla="*/ 1 h 32"/>
              <a:gd name="T2" fmla="*/ 1 w 160"/>
              <a:gd name="T3" fmla="*/ 3 h 32"/>
              <a:gd name="T4" fmla="*/ 3 w 160"/>
              <a:gd name="T5" fmla="*/ 7 h 32"/>
              <a:gd name="T6" fmla="*/ 77 w 160"/>
              <a:gd name="T7" fmla="*/ 18 h 32"/>
              <a:gd name="T8" fmla="*/ 112 w 160"/>
              <a:gd name="T9" fmla="*/ 23 h 32"/>
              <a:gd name="T10" fmla="*/ 121 w 160"/>
              <a:gd name="T11" fmla="*/ 25 h 32"/>
              <a:gd name="T12" fmla="*/ 154 w 160"/>
              <a:gd name="T13" fmla="*/ 30 h 32"/>
              <a:gd name="T14" fmla="*/ 158 w 160"/>
              <a:gd name="T15" fmla="*/ 31 h 32"/>
              <a:gd name="T16" fmla="*/ 159 w 160"/>
              <a:gd name="T17" fmla="*/ 26 h 32"/>
              <a:gd name="T18" fmla="*/ 122 w 160"/>
              <a:gd name="T19" fmla="*/ 19 h 32"/>
              <a:gd name="T20" fmla="*/ 113 w 160"/>
              <a:gd name="T21" fmla="*/ 17 h 32"/>
              <a:gd name="T22" fmla="*/ 77 w 160"/>
              <a:gd name="T23" fmla="*/ 12 h 32"/>
              <a:gd name="T24" fmla="*/ 4 w 160"/>
              <a:gd name="T25"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0" h="32">
                <a:moveTo>
                  <a:pt x="4" y="1"/>
                </a:moveTo>
                <a:cubicBezTo>
                  <a:pt x="3" y="0"/>
                  <a:pt x="1" y="1"/>
                  <a:pt x="1" y="3"/>
                </a:cubicBezTo>
                <a:cubicBezTo>
                  <a:pt x="0" y="5"/>
                  <a:pt x="1" y="6"/>
                  <a:pt x="3" y="7"/>
                </a:cubicBezTo>
                <a:cubicBezTo>
                  <a:pt x="12" y="9"/>
                  <a:pt x="48" y="14"/>
                  <a:pt x="77" y="18"/>
                </a:cubicBezTo>
                <a:cubicBezTo>
                  <a:pt x="93" y="21"/>
                  <a:pt x="106" y="22"/>
                  <a:pt x="112" y="23"/>
                </a:cubicBezTo>
                <a:cubicBezTo>
                  <a:pt x="113" y="24"/>
                  <a:pt x="116" y="24"/>
                  <a:pt x="121" y="25"/>
                </a:cubicBezTo>
                <a:cubicBezTo>
                  <a:pt x="133" y="27"/>
                  <a:pt x="153" y="29"/>
                  <a:pt x="154" y="30"/>
                </a:cubicBezTo>
                <a:cubicBezTo>
                  <a:pt x="155" y="31"/>
                  <a:pt x="157" y="32"/>
                  <a:pt x="158" y="31"/>
                </a:cubicBezTo>
                <a:cubicBezTo>
                  <a:pt x="160" y="30"/>
                  <a:pt x="160" y="28"/>
                  <a:pt x="159" y="26"/>
                </a:cubicBezTo>
                <a:cubicBezTo>
                  <a:pt x="158" y="25"/>
                  <a:pt x="136" y="21"/>
                  <a:pt x="122" y="19"/>
                </a:cubicBezTo>
                <a:cubicBezTo>
                  <a:pt x="118" y="18"/>
                  <a:pt x="115" y="17"/>
                  <a:pt x="113" y="17"/>
                </a:cubicBezTo>
                <a:cubicBezTo>
                  <a:pt x="108" y="16"/>
                  <a:pt x="94" y="14"/>
                  <a:pt x="77" y="12"/>
                </a:cubicBezTo>
                <a:cubicBezTo>
                  <a:pt x="49" y="8"/>
                  <a:pt x="13" y="3"/>
                  <a:pt x="4" y="1"/>
                </a:cubicBezTo>
                <a:close/>
              </a:path>
            </a:pathLst>
          </a:custGeom>
          <a:solidFill>
            <a:schemeClr val="tx1">
              <a:lumMod val="85000"/>
              <a:lumOff val="15000"/>
            </a:schemeClr>
          </a:solidFill>
          <a:ln>
            <a:noFill/>
          </a:ln>
        </p:spPr>
        <p:txBody>
          <a:bodyPr vert="horz" wrap="square" lIns="91440" tIns="45720" rIns="91440" bIns="45720" numCol="1" anchor="t" anchorCtr="0" compatLnSpc="1"/>
          <a:lstStyle/>
          <a:p>
            <a:endParaRPr lang="zh-CN" altLang="en-US"/>
          </a:p>
        </p:txBody>
      </p:sp>
      <p:sp>
        <p:nvSpPr>
          <p:cNvPr id="48" name="Freeform 13"/>
          <p:cNvSpPr/>
          <p:nvPr/>
        </p:nvSpPr>
        <p:spPr bwMode="auto">
          <a:xfrm>
            <a:off x="4978919" y="4507041"/>
            <a:ext cx="182493" cy="694717"/>
          </a:xfrm>
          <a:custGeom>
            <a:avLst/>
            <a:gdLst>
              <a:gd name="T0" fmla="*/ 38 w 39"/>
              <a:gd name="T1" fmla="*/ 4 h 197"/>
              <a:gd name="T2" fmla="*/ 36 w 39"/>
              <a:gd name="T3" fmla="*/ 1 h 197"/>
              <a:gd name="T4" fmla="*/ 32 w 39"/>
              <a:gd name="T5" fmla="*/ 3 h 197"/>
              <a:gd name="T6" fmla="*/ 24 w 39"/>
              <a:gd name="T7" fmla="*/ 44 h 197"/>
              <a:gd name="T8" fmla="*/ 0 w 39"/>
              <a:gd name="T9" fmla="*/ 193 h 197"/>
              <a:gd name="T10" fmla="*/ 3 w 39"/>
              <a:gd name="T11" fmla="*/ 197 h 197"/>
              <a:gd name="T12" fmla="*/ 6 w 39"/>
              <a:gd name="T13" fmla="*/ 194 h 197"/>
              <a:gd name="T14" fmla="*/ 31 w 39"/>
              <a:gd name="T15" fmla="*/ 45 h 197"/>
              <a:gd name="T16" fmla="*/ 38 w 39"/>
              <a:gd name="T17" fmla="*/ 4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197">
                <a:moveTo>
                  <a:pt x="38" y="4"/>
                </a:moveTo>
                <a:cubicBezTo>
                  <a:pt x="39" y="3"/>
                  <a:pt x="38" y="1"/>
                  <a:pt x="36" y="1"/>
                </a:cubicBezTo>
                <a:cubicBezTo>
                  <a:pt x="34" y="0"/>
                  <a:pt x="32" y="1"/>
                  <a:pt x="32" y="3"/>
                </a:cubicBezTo>
                <a:cubicBezTo>
                  <a:pt x="30" y="16"/>
                  <a:pt x="27" y="30"/>
                  <a:pt x="24" y="44"/>
                </a:cubicBezTo>
                <a:cubicBezTo>
                  <a:pt x="14" y="96"/>
                  <a:pt x="5" y="144"/>
                  <a:pt x="0" y="193"/>
                </a:cubicBezTo>
                <a:cubicBezTo>
                  <a:pt x="0" y="195"/>
                  <a:pt x="1" y="196"/>
                  <a:pt x="3" y="197"/>
                </a:cubicBezTo>
                <a:cubicBezTo>
                  <a:pt x="4" y="197"/>
                  <a:pt x="6" y="196"/>
                  <a:pt x="6" y="194"/>
                </a:cubicBezTo>
                <a:cubicBezTo>
                  <a:pt x="12" y="145"/>
                  <a:pt x="21" y="97"/>
                  <a:pt x="31" y="45"/>
                </a:cubicBezTo>
                <a:cubicBezTo>
                  <a:pt x="33" y="33"/>
                  <a:pt x="36" y="19"/>
                  <a:pt x="38" y="4"/>
                </a:cubicBezTo>
                <a:close/>
              </a:path>
            </a:pathLst>
          </a:custGeom>
          <a:solidFill>
            <a:schemeClr val="tx1">
              <a:lumMod val="85000"/>
              <a:lumOff val="15000"/>
            </a:schemeClr>
          </a:solidFill>
          <a:ln>
            <a:noFill/>
          </a:ln>
        </p:spPr>
        <p:txBody>
          <a:bodyPr vert="horz" wrap="square" lIns="91440" tIns="45720" rIns="91440" bIns="45720" numCol="1" anchor="t" anchorCtr="0" compatLnSpc="1"/>
          <a:lstStyle/>
          <a:p>
            <a:endParaRPr lang="zh-CN" altLang="en-US"/>
          </a:p>
        </p:txBody>
      </p:sp>
      <p:sp>
        <p:nvSpPr>
          <p:cNvPr id="50" name="文本框 49"/>
          <p:cNvSpPr txBox="1"/>
          <p:nvPr/>
        </p:nvSpPr>
        <p:spPr>
          <a:xfrm>
            <a:off x="1656163" y="5576737"/>
            <a:ext cx="823687" cy="461665"/>
          </a:xfrm>
          <a:prstGeom prst="rect">
            <a:avLst/>
          </a:prstGeom>
          <a:noFill/>
        </p:spPr>
        <p:txBody>
          <a:bodyPr wrap="square" rtlCol="0">
            <a:spAutoFit/>
          </a:bodyPr>
          <a:lstStyle/>
          <a:p>
            <a:r>
              <a:rPr lang="zh-CN" altLang="en-US" sz="2400" b="1" dirty="0" smtClean="0">
                <a:solidFill>
                  <a:schemeClr val="tx1">
                    <a:lumMod val="75000"/>
                    <a:lumOff val="25000"/>
                  </a:schemeClr>
                </a:solidFill>
                <a:latin typeface="方正静蕾简体" panose="02000000000000000000" pitchFamily="2" charset="-122"/>
                <a:ea typeface="方正静蕾简体" panose="02000000000000000000" pitchFamily="2" charset="-122"/>
              </a:rPr>
              <a:t>文字</a:t>
            </a:r>
            <a:endParaRPr lang="zh-CN" altLang="en-US" sz="2400" b="1"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
        <p:nvSpPr>
          <p:cNvPr id="51" name="文本框 50"/>
          <p:cNvSpPr txBox="1"/>
          <p:nvPr/>
        </p:nvSpPr>
        <p:spPr>
          <a:xfrm>
            <a:off x="2561994" y="5576737"/>
            <a:ext cx="823687" cy="461665"/>
          </a:xfrm>
          <a:prstGeom prst="rect">
            <a:avLst/>
          </a:prstGeom>
          <a:noFill/>
        </p:spPr>
        <p:txBody>
          <a:bodyPr wrap="square" rtlCol="0">
            <a:spAutoFit/>
          </a:bodyPr>
          <a:lstStyle/>
          <a:p>
            <a:r>
              <a:rPr lang="zh-CN" altLang="en-US" sz="2400" b="1" dirty="0" smtClean="0">
                <a:solidFill>
                  <a:schemeClr val="tx1">
                    <a:lumMod val="75000"/>
                    <a:lumOff val="25000"/>
                  </a:schemeClr>
                </a:solidFill>
                <a:latin typeface="方正静蕾简体" panose="02000000000000000000" pitchFamily="2" charset="-122"/>
                <a:ea typeface="方正静蕾简体" panose="02000000000000000000" pitchFamily="2" charset="-122"/>
              </a:rPr>
              <a:t>文字</a:t>
            </a:r>
            <a:endParaRPr lang="zh-CN" altLang="en-US" sz="2400" b="1"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
        <p:nvSpPr>
          <p:cNvPr id="52" name="文本框 51"/>
          <p:cNvSpPr txBox="1"/>
          <p:nvPr/>
        </p:nvSpPr>
        <p:spPr>
          <a:xfrm>
            <a:off x="3411723" y="5576737"/>
            <a:ext cx="823687" cy="461665"/>
          </a:xfrm>
          <a:prstGeom prst="rect">
            <a:avLst/>
          </a:prstGeom>
          <a:noFill/>
        </p:spPr>
        <p:txBody>
          <a:bodyPr wrap="square" rtlCol="0">
            <a:spAutoFit/>
          </a:bodyPr>
          <a:lstStyle/>
          <a:p>
            <a:r>
              <a:rPr lang="zh-CN" altLang="en-US" sz="2400" b="1" dirty="0" smtClean="0">
                <a:solidFill>
                  <a:schemeClr val="tx1">
                    <a:lumMod val="75000"/>
                    <a:lumOff val="25000"/>
                  </a:schemeClr>
                </a:solidFill>
                <a:latin typeface="方正静蕾简体" panose="02000000000000000000" pitchFamily="2" charset="-122"/>
                <a:ea typeface="方正静蕾简体" panose="02000000000000000000" pitchFamily="2" charset="-122"/>
              </a:rPr>
              <a:t>文字</a:t>
            </a:r>
            <a:endParaRPr lang="zh-CN" altLang="en-US" sz="2400" b="1"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
        <p:nvSpPr>
          <p:cNvPr id="53" name="文本框 52"/>
          <p:cNvSpPr txBox="1"/>
          <p:nvPr/>
        </p:nvSpPr>
        <p:spPr>
          <a:xfrm>
            <a:off x="4263022" y="5564742"/>
            <a:ext cx="823687" cy="461665"/>
          </a:xfrm>
          <a:prstGeom prst="rect">
            <a:avLst/>
          </a:prstGeom>
          <a:noFill/>
        </p:spPr>
        <p:txBody>
          <a:bodyPr wrap="square" rtlCol="0">
            <a:spAutoFit/>
          </a:bodyPr>
          <a:lstStyle/>
          <a:p>
            <a:r>
              <a:rPr lang="zh-CN" altLang="en-US" sz="2400" b="1" dirty="0" smtClean="0">
                <a:solidFill>
                  <a:schemeClr val="tx1">
                    <a:lumMod val="75000"/>
                    <a:lumOff val="25000"/>
                  </a:schemeClr>
                </a:solidFill>
                <a:latin typeface="方正静蕾简体" panose="02000000000000000000" pitchFamily="2" charset="-122"/>
                <a:ea typeface="方正静蕾简体" panose="02000000000000000000" pitchFamily="2" charset="-122"/>
              </a:rPr>
              <a:t>文字</a:t>
            </a:r>
            <a:endParaRPr lang="zh-CN" altLang="en-US" sz="2400" b="1"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
        <p:nvSpPr>
          <p:cNvPr id="54" name="圆角矩形 53"/>
          <p:cNvSpPr/>
          <p:nvPr/>
        </p:nvSpPr>
        <p:spPr>
          <a:xfrm>
            <a:off x="7132638" y="2209500"/>
            <a:ext cx="293511" cy="304800"/>
          </a:xfrm>
          <a:prstGeom prst="roundRect">
            <a:avLst/>
          </a:prstGeom>
          <a:solidFill>
            <a:srgbClr val="D0E4E5"/>
          </a:solidFill>
          <a:ln w="2222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圆角矩形 54"/>
          <p:cNvSpPr/>
          <p:nvPr/>
        </p:nvSpPr>
        <p:spPr>
          <a:xfrm>
            <a:off x="7132638" y="3656377"/>
            <a:ext cx="293511" cy="304800"/>
          </a:xfrm>
          <a:prstGeom prst="round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圆角矩形 55"/>
          <p:cNvSpPr/>
          <p:nvPr/>
        </p:nvSpPr>
        <p:spPr>
          <a:xfrm>
            <a:off x="7136500" y="4950854"/>
            <a:ext cx="293511" cy="304800"/>
          </a:xfrm>
          <a:prstGeom prst="round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文本框 56"/>
          <p:cNvSpPr txBox="1"/>
          <p:nvPr/>
        </p:nvSpPr>
        <p:spPr>
          <a:xfrm>
            <a:off x="7663272" y="2134532"/>
            <a:ext cx="1985378" cy="461665"/>
          </a:xfrm>
          <a:prstGeom prst="rect">
            <a:avLst/>
          </a:prstGeom>
          <a:noFill/>
        </p:spPr>
        <p:txBody>
          <a:bodyPr wrap="square" rtlCol="0">
            <a:spAutoFit/>
          </a:bodyPr>
          <a:lstStyle/>
          <a:p>
            <a:r>
              <a:rPr lang="zh-CN" altLang="en-US" sz="2400" b="1" dirty="0" smtClean="0">
                <a:solidFill>
                  <a:schemeClr val="tx1">
                    <a:lumMod val="75000"/>
                    <a:lumOff val="25000"/>
                  </a:schemeClr>
                </a:solidFill>
                <a:latin typeface="方正静蕾简体" panose="02000000000000000000" pitchFamily="2" charset="-122"/>
                <a:ea typeface="方正静蕾简体" panose="02000000000000000000" pitchFamily="2" charset="-122"/>
              </a:rPr>
              <a:t>输入小标题</a:t>
            </a:r>
            <a:endParaRPr lang="zh-CN" altLang="en-US" sz="2400" b="1"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
        <p:nvSpPr>
          <p:cNvPr id="58" name="文本框 57"/>
          <p:cNvSpPr txBox="1"/>
          <p:nvPr/>
        </p:nvSpPr>
        <p:spPr>
          <a:xfrm>
            <a:off x="7663272" y="2539700"/>
            <a:ext cx="3293478" cy="830997"/>
          </a:xfrm>
          <a:prstGeom prst="rect">
            <a:avLst/>
          </a:prstGeom>
          <a:noFill/>
        </p:spPr>
        <p:txBody>
          <a:bodyPr wrap="square" rtlCol="0">
            <a:spAutoFit/>
          </a:bodyPr>
          <a:lstStyle/>
          <a:p>
            <a:r>
              <a:rPr lang="zh-CN" altLang="en-US" sz="1600" dirty="0" smtClean="0">
                <a:solidFill>
                  <a:schemeClr val="tx1">
                    <a:lumMod val="75000"/>
                    <a:lumOff val="25000"/>
                  </a:schemeClr>
                </a:solidFill>
                <a:latin typeface="方正静蕾简体" panose="02000000000000000000" pitchFamily="2" charset="-122"/>
                <a:ea typeface="方正静蕾简体" panose="02000000000000000000" pitchFamily="2" charset="-122"/>
              </a:rPr>
              <a:t>请在此添加文字</a:t>
            </a:r>
            <a:r>
              <a:rPr lang="zh-CN" altLang="en-US" sz="1600" dirty="0">
                <a:solidFill>
                  <a:schemeClr val="tx1">
                    <a:lumMod val="75000"/>
                    <a:lumOff val="25000"/>
                  </a:schemeClr>
                </a:solidFill>
                <a:latin typeface="方正静蕾简体" panose="02000000000000000000" pitchFamily="2" charset="-122"/>
                <a:ea typeface="方正静蕾简体" panose="02000000000000000000" pitchFamily="2" charset="-122"/>
              </a:rPr>
              <a:t>请在此添加</a:t>
            </a:r>
            <a:r>
              <a:rPr lang="zh-CN" altLang="en-US" sz="1600" dirty="0" smtClean="0">
                <a:solidFill>
                  <a:schemeClr val="tx1">
                    <a:lumMod val="75000"/>
                    <a:lumOff val="25000"/>
                  </a:schemeClr>
                </a:solidFill>
                <a:latin typeface="方正静蕾简体" panose="02000000000000000000" pitchFamily="2" charset="-122"/>
                <a:ea typeface="方正静蕾简体" panose="02000000000000000000" pitchFamily="2" charset="-122"/>
              </a:rPr>
              <a:t>文字请</a:t>
            </a:r>
            <a:r>
              <a:rPr lang="zh-CN" altLang="en-US" sz="1600" dirty="0">
                <a:solidFill>
                  <a:schemeClr val="tx1">
                    <a:lumMod val="75000"/>
                    <a:lumOff val="25000"/>
                  </a:schemeClr>
                </a:solidFill>
                <a:latin typeface="方正静蕾简体" panose="02000000000000000000" pitchFamily="2" charset="-122"/>
                <a:ea typeface="方正静蕾简体" panose="02000000000000000000" pitchFamily="2" charset="-122"/>
              </a:rPr>
              <a:t>在此添加</a:t>
            </a:r>
            <a:r>
              <a:rPr lang="zh-CN" altLang="en-US" sz="1600" dirty="0" smtClean="0">
                <a:solidFill>
                  <a:schemeClr val="tx1">
                    <a:lumMod val="75000"/>
                    <a:lumOff val="25000"/>
                  </a:schemeClr>
                </a:solidFill>
                <a:latin typeface="方正静蕾简体" panose="02000000000000000000" pitchFamily="2" charset="-122"/>
                <a:ea typeface="方正静蕾简体" panose="02000000000000000000" pitchFamily="2" charset="-122"/>
              </a:rPr>
              <a:t>文字</a:t>
            </a:r>
            <a:r>
              <a:rPr lang="zh-CN" altLang="en-US" sz="1600" dirty="0">
                <a:solidFill>
                  <a:schemeClr val="tx1">
                    <a:lumMod val="75000"/>
                    <a:lumOff val="25000"/>
                  </a:schemeClr>
                </a:solidFill>
                <a:latin typeface="方正静蕾简体" panose="02000000000000000000" pitchFamily="2" charset="-122"/>
                <a:ea typeface="方正静蕾简体" panose="02000000000000000000" pitchFamily="2" charset="-122"/>
              </a:rPr>
              <a:t>请在此添加</a:t>
            </a:r>
            <a:r>
              <a:rPr lang="zh-CN" altLang="en-US" sz="1600" dirty="0" smtClean="0">
                <a:solidFill>
                  <a:schemeClr val="tx1">
                    <a:lumMod val="75000"/>
                    <a:lumOff val="25000"/>
                  </a:schemeClr>
                </a:solidFill>
                <a:latin typeface="方正静蕾简体" panose="02000000000000000000" pitchFamily="2" charset="-122"/>
                <a:ea typeface="方正静蕾简体" panose="02000000000000000000" pitchFamily="2" charset="-122"/>
              </a:rPr>
              <a:t>文字</a:t>
            </a:r>
            <a:r>
              <a:rPr lang="zh-CN" altLang="en-US" sz="1600" dirty="0">
                <a:solidFill>
                  <a:schemeClr val="tx1">
                    <a:lumMod val="75000"/>
                    <a:lumOff val="25000"/>
                  </a:schemeClr>
                </a:solidFill>
                <a:latin typeface="方正静蕾简体" panose="02000000000000000000" pitchFamily="2" charset="-122"/>
                <a:ea typeface="方正静蕾简体" panose="02000000000000000000" pitchFamily="2" charset="-122"/>
              </a:rPr>
              <a:t>请在此添加文字</a:t>
            </a:r>
            <a:endParaRPr lang="zh-CN" altLang="en-US" sz="1600"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
        <p:nvSpPr>
          <p:cNvPr id="59" name="文本框 58"/>
          <p:cNvSpPr txBox="1"/>
          <p:nvPr/>
        </p:nvSpPr>
        <p:spPr>
          <a:xfrm>
            <a:off x="7663272" y="3489836"/>
            <a:ext cx="1985378" cy="461665"/>
          </a:xfrm>
          <a:prstGeom prst="rect">
            <a:avLst/>
          </a:prstGeom>
          <a:noFill/>
        </p:spPr>
        <p:txBody>
          <a:bodyPr wrap="square" rtlCol="0">
            <a:spAutoFit/>
          </a:bodyPr>
          <a:lstStyle/>
          <a:p>
            <a:r>
              <a:rPr lang="zh-CN" altLang="en-US" sz="2400" b="1" dirty="0" smtClean="0">
                <a:solidFill>
                  <a:schemeClr val="tx1">
                    <a:lumMod val="75000"/>
                    <a:lumOff val="25000"/>
                  </a:schemeClr>
                </a:solidFill>
                <a:latin typeface="方正静蕾简体" panose="02000000000000000000" pitchFamily="2" charset="-122"/>
                <a:ea typeface="方正静蕾简体" panose="02000000000000000000" pitchFamily="2" charset="-122"/>
              </a:rPr>
              <a:t>输入小标题</a:t>
            </a:r>
            <a:endParaRPr lang="zh-CN" altLang="en-US" sz="2400" b="1"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
        <p:nvSpPr>
          <p:cNvPr id="60" name="文本框 59"/>
          <p:cNvSpPr txBox="1"/>
          <p:nvPr/>
        </p:nvSpPr>
        <p:spPr>
          <a:xfrm>
            <a:off x="7663272" y="3895004"/>
            <a:ext cx="3293478" cy="830997"/>
          </a:xfrm>
          <a:prstGeom prst="rect">
            <a:avLst/>
          </a:prstGeom>
          <a:noFill/>
        </p:spPr>
        <p:txBody>
          <a:bodyPr wrap="square" rtlCol="0">
            <a:spAutoFit/>
          </a:bodyPr>
          <a:lstStyle/>
          <a:p>
            <a:r>
              <a:rPr lang="zh-CN" altLang="en-US" sz="1600" dirty="0" smtClean="0">
                <a:solidFill>
                  <a:schemeClr val="tx1">
                    <a:lumMod val="75000"/>
                    <a:lumOff val="25000"/>
                  </a:schemeClr>
                </a:solidFill>
                <a:latin typeface="方正静蕾简体" panose="02000000000000000000" pitchFamily="2" charset="-122"/>
                <a:ea typeface="方正静蕾简体" panose="02000000000000000000" pitchFamily="2" charset="-122"/>
              </a:rPr>
              <a:t>请在此添加文字</a:t>
            </a:r>
            <a:r>
              <a:rPr lang="zh-CN" altLang="en-US" sz="1600" dirty="0">
                <a:solidFill>
                  <a:schemeClr val="tx1">
                    <a:lumMod val="75000"/>
                    <a:lumOff val="25000"/>
                  </a:schemeClr>
                </a:solidFill>
                <a:latin typeface="方正静蕾简体" panose="02000000000000000000" pitchFamily="2" charset="-122"/>
                <a:ea typeface="方正静蕾简体" panose="02000000000000000000" pitchFamily="2" charset="-122"/>
              </a:rPr>
              <a:t>请在此添加</a:t>
            </a:r>
            <a:r>
              <a:rPr lang="zh-CN" altLang="en-US" sz="1600" dirty="0" smtClean="0">
                <a:solidFill>
                  <a:schemeClr val="tx1">
                    <a:lumMod val="75000"/>
                    <a:lumOff val="25000"/>
                  </a:schemeClr>
                </a:solidFill>
                <a:latin typeface="方正静蕾简体" panose="02000000000000000000" pitchFamily="2" charset="-122"/>
                <a:ea typeface="方正静蕾简体" panose="02000000000000000000" pitchFamily="2" charset="-122"/>
              </a:rPr>
              <a:t>文字请</a:t>
            </a:r>
            <a:r>
              <a:rPr lang="zh-CN" altLang="en-US" sz="1600" dirty="0">
                <a:solidFill>
                  <a:schemeClr val="tx1">
                    <a:lumMod val="75000"/>
                    <a:lumOff val="25000"/>
                  </a:schemeClr>
                </a:solidFill>
                <a:latin typeface="方正静蕾简体" panose="02000000000000000000" pitchFamily="2" charset="-122"/>
                <a:ea typeface="方正静蕾简体" panose="02000000000000000000" pitchFamily="2" charset="-122"/>
              </a:rPr>
              <a:t>在此添加</a:t>
            </a:r>
            <a:r>
              <a:rPr lang="zh-CN" altLang="en-US" sz="1600" dirty="0" smtClean="0">
                <a:solidFill>
                  <a:schemeClr val="tx1">
                    <a:lumMod val="75000"/>
                    <a:lumOff val="25000"/>
                  </a:schemeClr>
                </a:solidFill>
                <a:latin typeface="方正静蕾简体" panose="02000000000000000000" pitchFamily="2" charset="-122"/>
                <a:ea typeface="方正静蕾简体" panose="02000000000000000000" pitchFamily="2" charset="-122"/>
              </a:rPr>
              <a:t>文字</a:t>
            </a:r>
            <a:r>
              <a:rPr lang="zh-CN" altLang="en-US" sz="1600" dirty="0">
                <a:solidFill>
                  <a:schemeClr val="tx1">
                    <a:lumMod val="75000"/>
                    <a:lumOff val="25000"/>
                  </a:schemeClr>
                </a:solidFill>
                <a:latin typeface="方正静蕾简体" panose="02000000000000000000" pitchFamily="2" charset="-122"/>
                <a:ea typeface="方正静蕾简体" panose="02000000000000000000" pitchFamily="2" charset="-122"/>
              </a:rPr>
              <a:t>请在此添加</a:t>
            </a:r>
            <a:r>
              <a:rPr lang="zh-CN" altLang="en-US" sz="1600" dirty="0" smtClean="0">
                <a:solidFill>
                  <a:schemeClr val="tx1">
                    <a:lumMod val="75000"/>
                    <a:lumOff val="25000"/>
                  </a:schemeClr>
                </a:solidFill>
                <a:latin typeface="方正静蕾简体" panose="02000000000000000000" pitchFamily="2" charset="-122"/>
                <a:ea typeface="方正静蕾简体" panose="02000000000000000000" pitchFamily="2" charset="-122"/>
              </a:rPr>
              <a:t>文字</a:t>
            </a:r>
            <a:r>
              <a:rPr lang="zh-CN" altLang="en-US" sz="1600" dirty="0">
                <a:solidFill>
                  <a:schemeClr val="tx1">
                    <a:lumMod val="75000"/>
                    <a:lumOff val="25000"/>
                  </a:schemeClr>
                </a:solidFill>
                <a:latin typeface="方正静蕾简体" panose="02000000000000000000" pitchFamily="2" charset="-122"/>
                <a:ea typeface="方正静蕾简体" panose="02000000000000000000" pitchFamily="2" charset="-122"/>
              </a:rPr>
              <a:t>请在此添加文字</a:t>
            </a:r>
            <a:endParaRPr lang="zh-CN" altLang="en-US" sz="1600"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
        <p:nvSpPr>
          <p:cNvPr id="61" name="文本框 60"/>
          <p:cNvSpPr txBox="1"/>
          <p:nvPr/>
        </p:nvSpPr>
        <p:spPr>
          <a:xfrm>
            <a:off x="7648758" y="4882627"/>
            <a:ext cx="1985378" cy="461665"/>
          </a:xfrm>
          <a:prstGeom prst="rect">
            <a:avLst/>
          </a:prstGeom>
          <a:noFill/>
        </p:spPr>
        <p:txBody>
          <a:bodyPr wrap="square" rtlCol="0">
            <a:spAutoFit/>
          </a:bodyPr>
          <a:lstStyle/>
          <a:p>
            <a:r>
              <a:rPr lang="zh-CN" altLang="en-US" sz="2400" b="1" dirty="0" smtClean="0">
                <a:solidFill>
                  <a:schemeClr val="tx1">
                    <a:lumMod val="75000"/>
                    <a:lumOff val="25000"/>
                  </a:schemeClr>
                </a:solidFill>
                <a:latin typeface="方正静蕾简体" panose="02000000000000000000" pitchFamily="2" charset="-122"/>
                <a:ea typeface="方正静蕾简体" panose="02000000000000000000" pitchFamily="2" charset="-122"/>
              </a:rPr>
              <a:t>输入小标题</a:t>
            </a:r>
            <a:endParaRPr lang="zh-CN" altLang="en-US" sz="2400" b="1"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
        <p:nvSpPr>
          <p:cNvPr id="62" name="文本框 61"/>
          <p:cNvSpPr txBox="1"/>
          <p:nvPr/>
        </p:nvSpPr>
        <p:spPr>
          <a:xfrm>
            <a:off x="7648758" y="5287795"/>
            <a:ext cx="3293478" cy="830997"/>
          </a:xfrm>
          <a:prstGeom prst="rect">
            <a:avLst/>
          </a:prstGeom>
          <a:noFill/>
        </p:spPr>
        <p:txBody>
          <a:bodyPr wrap="square" rtlCol="0">
            <a:spAutoFit/>
          </a:bodyPr>
          <a:lstStyle/>
          <a:p>
            <a:r>
              <a:rPr lang="zh-CN" altLang="en-US" sz="1600" dirty="0" smtClean="0">
                <a:solidFill>
                  <a:schemeClr val="tx1">
                    <a:lumMod val="75000"/>
                    <a:lumOff val="25000"/>
                  </a:schemeClr>
                </a:solidFill>
                <a:latin typeface="方正静蕾简体" panose="02000000000000000000" pitchFamily="2" charset="-122"/>
                <a:ea typeface="方正静蕾简体" panose="02000000000000000000" pitchFamily="2" charset="-122"/>
              </a:rPr>
              <a:t>请在此添加文字</a:t>
            </a:r>
            <a:r>
              <a:rPr lang="zh-CN" altLang="en-US" sz="1600" dirty="0">
                <a:solidFill>
                  <a:schemeClr val="tx1">
                    <a:lumMod val="75000"/>
                    <a:lumOff val="25000"/>
                  </a:schemeClr>
                </a:solidFill>
                <a:latin typeface="方正静蕾简体" panose="02000000000000000000" pitchFamily="2" charset="-122"/>
                <a:ea typeface="方正静蕾简体" panose="02000000000000000000" pitchFamily="2" charset="-122"/>
              </a:rPr>
              <a:t>请在此添加</a:t>
            </a:r>
            <a:r>
              <a:rPr lang="zh-CN" altLang="en-US" sz="1600" dirty="0" smtClean="0">
                <a:solidFill>
                  <a:schemeClr val="tx1">
                    <a:lumMod val="75000"/>
                    <a:lumOff val="25000"/>
                  </a:schemeClr>
                </a:solidFill>
                <a:latin typeface="方正静蕾简体" panose="02000000000000000000" pitchFamily="2" charset="-122"/>
                <a:ea typeface="方正静蕾简体" panose="02000000000000000000" pitchFamily="2" charset="-122"/>
              </a:rPr>
              <a:t>文字请</a:t>
            </a:r>
            <a:r>
              <a:rPr lang="zh-CN" altLang="en-US" sz="1600" dirty="0">
                <a:solidFill>
                  <a:schemeClr val="tx1">
                    <a:lumMod val="75000"/>
                    <a:lumOff val="25000"/>
                  </a:schemeClr>
                </a:solidFill>
                <a:latin typeface="方正静蕾简体" panose="02000000000000000000" pitchFamily="2" charset="-122"/>
                <a:ea typeface="方正静蕾简体" panose="02000000000000000000" pitchFamily="2" charset="-122"/>
              </a:rPr>
              <a:t>在此添加</a:t>
            </a:r>
            <a:r>
              <a:rPr lang="zh-CN" altLang="en-US" sz="1600" dirty="0" smtClean="0">
                <a:solidFill>
                  <a:schemeClr val="tx1">
                    <a:lumMod val="75000"/>
                    <a:lumOff val="25000"/>
                  </a:schemeClr>
                </a:solidFill>
                <a:latin typeface="方正静蕾简体" panose="02000000000000000000" pitchFamily="2" charset="-122"/>
                <a:ea typeface="方正静蕾简体" panose="02000000000000000000" pitchFamily="2" charset="-122"/>
              </a:rPr>
              <a:t>文字</a:t>
            </a:r>
            <a:r>
              <a:rPr lang="zh-CN" altLang="en-US" sz="1600" dirty="0">
                <a:solidFill>
                  <a:schemeClr val="tx1">
                    <a:lumMod val="75000"/>
                    <a:lumOff val="25000"/>
                  </a:schemeClr>
                </a:solidFill>
                <a:latin typeface="方正静蕾简体" panose="02000000000000000000" pitchFamily="2" charset="-122"/>
                <a:ea typeface="方正静蕾简体" panose="02000000000000000000" pitchFamily="2" charset="-122"/>
              </a:rPr>
              <a:t>请在此添加</a:t>
            </a:r>
            <a:r>
              <a:rPr lang="zh-CN" altLang="en-US" sz="1600" dirty="0" smtClean="0">
                <a:solidFill>
                  <a:schemeClr val="tx1">
                    <a:lumMod val="75000"/>
                    <a:lumOff val="25000"/>
                  </a:schemeClr>
                </a:solidFill>
                <a:latin typeface="方正静蕾简体" panose="02000000000000000000" pitchFamily="2" charset="-122"/>
                <a:ea typeface="方正静蕾简体" panose="02000000000000000000" pitchFamily="2" charset="-122"/>
              </a:rPr>
              <a:t>文字</a:t>
            </a:r>
            <a:r>
              <a:rPr lang="zh-CN" altLang="en-US" sz="1600" dirty="0">
                <a:solidFill>
                  <a:schemeClr val="tx1">
                    <a:lumMod val="75000"/>
                    <a:lumOff val="25000"/>
                  </a:schemeClr>
                </a:solidFill>
                <a:latin typeface="方正静蕾简体" panose="02000000000000000000" pitchFamily="2" charset="-122"/>
                <a:ea typeface="方正静蕾简体" panose="02000000000000000000" pitchFamily="2" charset="-122"/>
              </a:rPr>
              <a:t>请在此添加文字</a:t>
            </a:r>
            <a:endParaRPr lang="zh-CN" altLang="en-US" sz="1600"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
        <p:nvSpPr>
          <p:cNvPr id="63" name="圆角矩形 62"/>
          <p:cNvSpPr/>
          <p:nvPr/>
        </p:nvSpPr>
        <p:spPr>
          <a:xfrm>
            <a:off x="7132638" y="3664533"/>
            <a:ext cx="293511" cy="148515"/>
          </a:xfrm>
          <a:prstGeom prst="roundRect">
            <a:avLst/>
          </a:prstGeom>
          <a:solidFill>
            <a:srgbClr val="D0E4E5"/>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BF8F3"/>
        </a:solidFill>
        <a:effectLst/>
      </p:bgPr>
    </p:bg>
    <p:spTree>
      <p:nvGrpSpPr>
        <p:cNvPr id="1" name=""/>
        <p:cNvGrpSpPr/>
        <p:nvPr/>
      </p:nvGrpSpPr>
      <p:grpSpPr>
        <a:xfrm>
          <a:off x="0" y="0"/>
          <a:ext cx="0" cy="0"/>
          <a:chOff x="0" y="0"/>
          <a:chExt cx="0" cy="0"/>
        </a:xfrm>
      </p:grpSpPr>
      <p:grpSp>
        <p:nvGrpSpPr>
          <p:cNvPr id="3" name="Group 4"/>
          <p:cNvGrpSpPr>
            <a:grpSpLocks noChangeAspect="1"/>
          </p:cNvGrpSpPr>
          <p:nvPr/>
        </p:nvGrpSpPr>
        <p:grpSpPr bwMode="auto">
          <a:xfrm>
            <a:off x="296863" y="184151"/>
            <a:ext cx="787400" cy="446088"/>
            <a:chOff x="187" y="116"/>
            <a:chExt cx="496" cy="281"/>
          </a:xfrm>
        </p:grpSpPr>
        <p:sp>
          <p:nvSpPr>
            <p:cNvPr id="6" name="Rectangle 5"/>
            <p:cNvSpPr>
              <a:spLocks noChangeArrowheads="1"/>
            </p:cNvSpPr>
            <p:nvPr/>
          </p:nvSpPr>
          <p:spPr bwMode="auto">
            <a:xfrm>
              <a:off x="258" y="244"/>
              <a:ext cx="168" cy="38"/>
            </a:xfrm>
            <a:prstGeom prst="rect">
              <a:avLst/>
            </a:prstGeom>
            <a:solidFill>
              <a:srgbClr val="E5E8EC"/>
            </a:solidFill>
            <a:ln w="22225" cap="flat">
              <a:solidFill>
                <a:srgbClr val="484F59"/>
              </a:solidFill>
              <a:prstDash val="solid"/>
              <a:round/>
            </a:ln>
          </p:spPr>
          <p:txBody>
            <a:bodyPr vert="horz" wrap="square" lIns="91440" tIns="45720" rIns="91440" bIns="45720" numCol="1" anchor="t" anchorCtr="0" compatLnSpc="1"/>
            <a:lstStyle/>
            <a:p>
              <a:endParaRPr lang="zh-CN" altLang="en-US"/>
            </a:p>
          </p:txBody>
        </p:sp>
        <p:sp>
          <p:nvSpPr>
            <p:cNvPr id="8" name="Line 6"/>
            <p:cNvSpPr>
              <a:spLocks noChangeShapeType="1"/>
            </p:cNvSpPr>
            <p:nvPr/>
          </p:nvSpPr>
          <p:spPr bwMode="auto">
            <a:xfrm>
              <a:off x="421" y="263"/>
              <a:ext cx="0" cy="0"/>
            </a:xfrm>
            <a:prstGeom prst="line">
              <a:avLst/>
            </a:prstGeom>
            <a:noFill/>
            <a:ln w="22225" cap="flat">
              <a:solidFill>
                <a:srgbClr val="484F59"/>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9" name="Freeform 7"/>
            <p:cNvSpPr>
              <a:spLocks noEditPoints="1"/>
            </p:cNvSpPr>
            <p:nvPr/>
          </p:nvSpPr>
          <p:spPr bwMode="auto">
            <a:xfrm>
              <a:off x="417" y="116"/>
              <a:ext cx="266" cy="281"/>
            </a:xfrm>
            <a:custGeom>
              <a:avLst/>
              <a:gdLst>
                <a:gd name="T0" fmla="*/ 112 w 224"/>
                <a:gd name="T1" fmla="*/ 235 h 235"/>
                <a:gd name="T2" fmla="*/ 191 w 224"/>
                <a:gd name="T3" fmla="*/ 202 h 235"/>
                <a:gd name="T4" fmla="*/ 224 w 224"/>
                <a:gd name="T5" fmla="*/ 123 h 235"/>
                <a:gd name="T6" fmla="*/ 191 w 224"/>
                <a:gd name="T7" fmla="*/ 44 h 235"/>
                <a:gd name="T8" fmla="*/ 33 w 224"/>
                <a:gd name="T9" fmla="*/ 44 h 235"/>
                <a:gd name="T10" fmla="*/ 0 w 224"/>
                <a:gd name="T11" fmla="*/ 123 h 235"/>
                <a:gd name="T12" fmla="*/ 33 w 224"/>
                <a:gd name="T13" fmla="*/ 202 h 235"/>
                <a:gd name="T14" fmla="*/ 112 w 224"/>
                <a:gd name="T15" fmla="*/ 235 h 235"/>
                <a:gd name="T16" fmla="*/ 26 w 224"/>
                <a:gd name="T17" fmla="*/ 123 h 235"/>
                <a:gd name="T18" fmla="*/ 51 w 224"/>
                <a:gd name="T19" fmla="*/ 62 h 235"/>
                <a:gd name="T20" fmla="*/ 173 w 224"/>
                <a:gd name="T21" fmla="*/ 62 h 235"/>
                <a:gd name="T22" fmla="*/ 198 w 224"/>
                <a:gd name="T23" fmla="*/ 123 h 235"/>
                <a:gd name="T24" fmla="*/ 173 w 224"/>
                <a:gd name="T25" fmla="*/ 184 h 235"/>
                <a:gd name="T26" fmla="*/ 112 w 224"/>
                <a:gd name="T27" fmla="*/ 209 h 235"/>
                <a:gd name="T28" fmla="*/ 51 w 224"/>
                <a:gd name="T29" fmla="*/ 184 h 235"/>
                <a:gd name="T30" fmla="*/ 26 w 224"/>
                <a:gd name="T31" fmla="*/ 123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4" h="235">
                  <a:moveTo>
                    <a:pt x="112" y="235"/>
                  </a:moveTo>
                  <a:cubicBezTo>
                    <a:pt x="142" y="235"/>
                    <a:pt x="170" y="223"/>
                    <a:pt x="191" y="202"/>
                  </a:cubicBezTo>
                  <a:cubicBezTo>
                    <a:pt x="212" y="181"/>
                    <a:pt x="224" y="153"/>
                    <a:pt x="224" y="123"/>
                  </a:cubicBezTo>
                  <a:cubicBezTo>
                    <a:pt x="224" y="93"/>
                    <a:pt x="212" y="65"/>
                    <a:pt x="191" y="44"/>
                  </a:cubicBezTo>
                  <a:cubicBezTo>
                    <a:pt x="147" y="0"/>
                    <a:pt x="76" y="0"/>
                    <a:pt x="33" y="44"/>
                  </a:cubicBezTo>
                  <a:cubicBezTo>
                    <a:pt x="12" y="65"/>
                    <a:pt x="0" y="93"/>
                    <a:pt x="0" y="123"/>
                  </a:cubicBezTo>
                  <a:cubicBezTo>
                    <a:pt x="0" y="153"/>
                    <a:pt x="12" y="181"/>
                    <a:pt x="33" y="202"/>
                  </a:cubicBezTo>
                  <a:cubicBezTo>
                    <a:pt x="54" y="223"/>
                    <a:pt x="82" y="235"/>
                    <a:pt x="112" y="235"/>
                  </a:cubicBezTo>
                  <a:close/>
                  <a:moveTo>
                    <a:pt x="26" y="123"/>
                  </a:moveTo>
                  <a:cubicBezTo>
                    <a:pt x="26" y="100"/>
                    <a:pt x="35" y="78"/>
                    <a:pt x="51" y="62"/>
                  </a:cubicBezTo>
                  <a:cubicBezTo>
                    <a:pt x="85" y="29"/>
                    <a:pt x="139" y="29"/>
                    <a:pt x="173" y="62"/>
                  </a:cubicBezTo>
                  <a:cubicBezTo>
                    <a:pt x="189" y="78"/>
                    <a:pt x="198" y="100"/>
                    <a:pt x="198" y="123"/>
                  </a:cubicBezTo>
                  <a:cubicBezTo>
                    <a:pt x="198" y="146"/>
                    <a:pt x="189" y="168"/>
                    <a:pt x="173" y="184"/>
                  </a:cubicBezTo>
                  <a:cubicBezTo>
                    <a:pt x="156" y="200"/>
                    <a:pt x="135" y="209"/>
                    <a:pt x="112" y="209"/>
                  </a:cubicBezTo>
                  <a:cubicBezTo>
                    <a:pt x="89" y="209"/>
                    <a:pt x="67" y="200"/>
                    <a:pt x="51" y="184"/>
                  </a:cubicBezTo>
                  <a:cubicBezTo>
                    <a:pt x="35" y="168"/>
                    <a:pt x="26" y="146"/>
                    <a:pt x="26" y="123"/>
                  </a:cubicBezTo>
                  <a:close/>
                </a:path>
              </a:pathLst>
            </a:custGeom>
            <a:solidFill>
              <a:srgbClr val="E5E8EC"/>
            </a:solidFill>
            <a:ln w="22225" cap="flat">
              <a:solidFill>
                <a:srgbClr val="484F59"/>
              </a:solidFill>
              <a:prstDash val="solid"/>
              <a:round/>
            </a:ln>
          </p:spPr>
          <p:txBody>
            <a:bodyPr vert="horz" wrap="square" lIns="91440" tIns="45720" rIns="91440" bIns="45720" numCol="1" anchor="t" anchorCtr="0" compatLnSpc="1"/>
            <a:lstStyle/>
            <a:p>
              <a:endParaRPr lang="zh-CN" altLang="en-US"/>
            </a:p>
          </p:txBody>
        </p:sp>
        <p:sp>
          <p:nvSpPr>
            <p:cNvPr id="11" name="Rectangle 8"/>
            <p:cNvSpPr>
              <a:spLocks noChangeArrowheads="1"/>
            </p:cNvSpPr>
            <p:nvPr/>
          </p:nvSpPr>
          <p:spPr bwMode="auto">
            <a:xfrm>
              <a:off x="214" y="236"/>
              <a:ext cx="170" cy="55"/>
            </a:xfrm>
            <a:prstGeom prst="rect">
              <a:avLst/>
            </a:prstGeom>
            <a:solidFill>
              <a:srgbClr val="D0E4E5"/>
            </a:solidFill>
            <a:ln w="22225" cap="flat">
              <a:solidFill>
                <a:srgbClr val="484F59"/>
              </a:solidFill>
              <a:prstDash val="solid"/>
              <a:round/>
            </a:ln>
          </p:spPr>
          <p:txBody>
            <a:bodyPr vert="horz" wrap="square" lIns="91440" tIns="45720" rIns="91440" bIns="45720" numCol="1" anchor="t" anchorCtr="0" compatLnSpc="1"/>
            <a:lstStyle/>
            <a:p>
              <a:endParaRPr lang="zh-CN" altLang="en-US"/>
            </a:p>
          </p:txBody>
        </p:sp>
        <p:sp>
          <p:nvSpPr>
            <p:cNvPr id="13" name="Freeform 9"/>
            <p:cNvSpPr/>
            <p:nvPr/>
          </p:nvSpPr>
          <p:spPr bwMode="auto">
            <a:xfrm>
              <a:off x="187" y="236"/>
              <a:ext cx="27" cy="55"/>
            </a:xfrm>
            <a:custGeom>
              <a:avLst/>
              <a:gdLst>
                <a:gd name="T0" fmla="*/ 13 w 23"/>
                <a:gd name="T1" fmla="*/ 46 h 46"/>
                <a:gd name="T2" fmla="*/ 13 w 23"/>
                <a:gd name="T3" fmla="*/ 0 h 46"/>
                <a:gd name="T4" fmla="*/ 23 w 23"/>
                <a:gd name="T5" fmla="*/ 0 h 46"/>
                <a:gd name="T6" fmla="*/ 23 w 23"/>
                <a:gd name="T7" fmla="*/ 46 h 46"/>
                <a:gd name="T8" fmla="*/ 13 w 23"/>
                <a:gd name="T9" fmla="*/ 46 h 46"/>
              </a:gdLst>
              <a:ahLst/>
              <a:cxnLst>
                <a:cxn ang="0">
                  <a:pos x="T0" y="T1"/>
                </a:cxn>
                <a:cxn ang="0">
                  <a:pos x="T2" y="T3"/>
                </a:cxn>
                <a:cxn ang="0">
                  <a:pos x="T4" y="T5"/>
                </a:cxn>
                <a:cxn ang="0">
                  <a:pos x="T6" y="T7"/>
                </a:cxn>
                <a:cxn ang="0">
                  <a:pos x="T8" y="T9"/>
                </a:cxn>
              </a:cxnLst>
              <a:rect l="0" t="0" r="r" b="b"/>
              <a:pathLst>
                <a:path w="23" h="46">
                  <a:moveTo>
                    <a:pt x="13" y="46"/>
                  </a:moveTo>
                  <a:cubicBezTo>
                    <a:pt x="0" y="33"/>
                    <a:pt x="0" y="13"/>
                    <a:pt x="13" y="0"/>
                  </a:cubicBezTo>
                  <a:cubicBezTo>
                    <a:pt x="16" y="0"/>
                    <a:pt x="20" y="0"/>
                    <a:pt x="23" y="0"/>
                  </a:cubicBezTo>
                  <a:cubicBezTo>
                    <a:pt x="23" y="15"/>
                    <a:pt x="23" y="31"/>
                    <a:pt x="23" y="46"/>
                  </a:cubicBezTo>
                  <a:cubicBezTo>
                    <a:pt x="20" y="46"/>
                    <a:pt x="16" y="46"/>
                    <a:pt x="13" y="46"/>
                  </a:cubicBezTo>
                  <a:close/>
                </a:path>
              </a:pathLst>
            </a:custGeom>
            <a:solidFill>
              <a:srgbClr val="F7F8FC"/>
            </a:solidFill>
            <a:ln w="22225" cap="flat">
              <a:solidFill>
                <a:srgbClr val="484F59"/>
              </a:solidFill>
              <a:prstDash val="solid"/>
              <a:round/>
            </a:ln>
          </p:spPr>
          <p:txBody>
            <a:bodyPr vert="horz" wrap="square" lIns="91440" tIns="45720" rIns="91440" bIns="45720" numCol="1" anchor="t" anchorCtr="0" compatLnSpc="1"/>
            <a:lstStyle/>
            <a:p>
              <a:endParaRPr lang="zh-CN" altLang="en-US"/>
            </a:p>
          </p:txBody>
        </p:sp>
        <p:sp>
          <p:nvSpPr>
            <p:cNvPr id="14" name="Line 10"/>
            <p:cNvSpPr>
              <a:spLocks noChangeShapeType="1"/>
            </p:cNvSpPr>
            <p:nvPr/>
          </p:nvSpPr>
          <p:spPr bwMode="auto">
            <a:xfrm flipH="1" flipV="1">
              <a:off x="530" y="238"/>
              <a:ext cx="94" cy="94"/>
            </a:xfrm>
            <a:prstGeom prst="line">
              <a:avLst/>
            </a:prstGeom>
            <a:noFill/>
            <a:ln w="22225" cap="flat">
              <a:solidFill>
                <a:srgbClr val="484F59"/>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15" name="Line 11"/>
            <p:cNvSpPr>
              <a:spLocks noChangeShapeType="1"/>
            </p:cNvSpPr>
            <p:nvPr/>
          </p:nvSpPr>
          <p:spPr bwMode="auto">
            <a:xfrm flipH="1" flipV="1">
              <a:off x="581" y="239"/>
              <a:ext cx="62" cy="62"/>
            </a:xfrm>
            <a:prstGeom prst="line">
              <a:avLst/>
            </a:prstGeom>
            <a:noFill/>
            <a:ln w="22225" cap="flat">
              <a:solidFill>
                <a:srgbClr val="484F59"/>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grpSp>
      <p:sp>
        <p:nvSpPr>
          <p:cNvPr id="49" name="文本框 48"/>
          <p:cNvSpPr txBox="1"/>
          <p:nvPr/>
        </p:nvSpPr>
        <p:spPr>
          <a:xfrm>
            <a:off x="1165225" y="125741"/>
            <a:ext cx="3056105" cy="523220"/>
          </a:xfrm>
          <a:prstGeom prst="rect">
            <a:avLst/>
          </a:prstGeom>
          <a:noFill/>
        </p:spPr>
        <p:txBody>
          <a:bodyPr wrap="square" rtlCol="0">
            <a:spAutoFit/>
          </a:bodyPr>
          <a:lstStyle/>
          <a:p>
            <a:pPr algn="dist"/>
            <a:r>
              <a:rPr lang="zh-CN" altLang="en-US" sz="2800" b="1" smtClean="0">
                <a:solidFill>
                  <a:schemeClr val="tx1">
                    <a:lumMod val="85000"/>
                    <a:lumOff val="15000"/>
                  </a:schemeClr>
                </a:solidFill>
                <a:latin typeface="方正静蕾简体" panose="02000000000000000000" pitchFamily="2" charset="-122"/>
                <a:ea typeface="方正静蕾简体" panose="02000000000000000000" pitchFamily="2" charset="-122"/>
              </a:rPr>
              <a:t>添加您的精彩标题</a:t>
            </a:r>
            <a:endParaRPr lang="zh-CN" altLang="en-US" sz="2800" b="1">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64" name="任意多边形 63"/>
          <p:cNvSpPr/>
          <p:nvPr/>
        </p:nvSpPr>
        <p:spPr>
          <a:xfrm rot="10800000">
            <a:off x="1235991" y="1974688"/>
            <a:ext cx="2569311" cy="3555779"/>
          </a:xfrm>
          <a:custGeom>
            <a:avLst/>
            <a:gdLst>
              <a:gd name="connsiteX0" fmla="*/ 220909 w 3116901"/>
              <a:gd name="connsiteY0" fmla="*/ 465131 h 1901593"/>
              <a:gd name="connsiteX1" fmla="*/ 230434 w 3116901"/>
              <a:gd name="connsiteY1" fmla="*/ 1674806 h 1901593"/>
              <a:gd name="connsiteX2" fmla="*/ 2592634 w 3116901"/>
              <a:gd name="connsiteY2" fmla="*/ 1760531 h 1901593"/>
              <a:gd name="connsiteX3" fmla="*/ 2916484 w 3116901"/>
              <a:gd name="connsiteY3" fmla="*/ 160331 h 1901593"/>
              <a:gd name="connsiteX4" fmla="*/ 97084 w 3116901"/>
              <a:gd name="connsiteY4" fmla="*/ 141281 h 1901593"/>
              <a:gd name="connsiteX0-1" fmla="*/ 140036 w 3217003"/>
              <a:gd name="connsiteY0-2" fmla="*/ 227006 h 1913305"/>
              <a:gd name="connsiteX1-3" fmla="*/ 330536 w 3217003"/>
              <a:gd name="connsiteY1-4" fmla="*/ 1674806 h 1913305"/>
              <a:gd name="connsiteX2-5" fmla="*/ 2692736 w 3217003"/>
              <a:gd name="connsiteY2-6" fmla="*/ 1760531 h 1913305"/>
              <a:gd name="connsiteX3-7" fmla="*/ 3016586 w 3217003"/>
              <a:gd name="connsiteY3-8" fmla="*/ 160331 h 1913305"/>
              <a:gd name="connsiteX4-9" fmla="*/ 197186 w 3217003"/>
              <a:gd name="connsiteY4-10" fmla="*/ 141281 h 1913305"/>
              <a:gd name="connsiteX0-11" fmla="*/ 62188 w 3139155"/>
              <a:gd name="connsiteY0-12" fmla="*/ 227006 h 1913305"/>
              <a:gd name="connsiteX1-13" fmla="*/ 252688 w 3139155"/>
              <a:gd name="connsiteY1-14" fmla="*/ 1674806 h 1913305"/>
              <a:gd name="connsiteX2-15" fmla="*/ 2614888 w 3139155"/>
              <a:gd name="connsiteY2-16" fmla="*/ 1760531 h 1913305"/>
              <a:gd name="connsiteX3-17" fmla="*/ 2938738 w 3139155"/>
              <a:gd name="connsiteY3-18" fmla="*/ 160331 h 1913305"/>
              <a:gd name="connsiteX4-19" fmla="*/ 119338 w 3139155"/>
              <a:gd name="connsiteY4-20" fmla="*/ 141281 h 1913305"/>
              <a:gd name="connsiteX0-21" fmla="*/ 95605 w 3174752"/>
              <a:gd name="connsiteY0-22" fmla="*/ 227006 h 1967205"/>
              <a:gd name="connsiteX1-23" fmla="*/ 228955 w 3174752"/>
              <a:gd name="connsiteY1-24" fmla="*/ 1779581 h 1967205"/>
              <a:gd name="connsiteX2-25" fmla="*/ 2648305 w 3174752"/>
              <a:gd name="connsiteY2-26" fmla="*/ 1760531 h 1967205"/>
              <a:gd name="connsiteX3-27" fmla="*/ 2972155 w 3174752"/>
              <a:gd name="connsiteY3-28" fmla="*/ 160331 h 1967205"/>
              <a:gd name="connsiteX4-29" fmla="*/ 152755 w 3174752"/>
              <a:gd name="connsiteY4-30" fmla="*/ 141281 h 1967205"/>
              <a:gd name="connsiteX0-31" fmla="*/ 0 w 3079147"/>
              <a:gd name="connsiteY0-32" fmla="*/ 227006 h 1902586"/>
              <a:gd name="connsiteX1-33" fmla="*/ 133350 w 3079147"/>
              <a:gd name="connsiteY1-34" fmla="*/ 1779581 h 1902586"/>
              <a:gd name="connsiteX2-35" fmla="*/ 2552700 w 3079147"/>
              <a:gd name="connsiteY2-36" fmla="*/ 1760531 h 1902586"/>
              <a:gd name="connsiteX3-37" fmla="*/ 2876550 w 3079147"/>
              <a:gd name="connsiteY3-38" fmla="*/ 160331 h 1902586"/>
              <a:gd name="connsiteX4-39" fmla="*/ 57150 w 3079147"/>
              <a:gd name="connsiteY4-40" fmla="*/ 141281 h 1902586"/>
              <a:gd name="connsiteX0-41" fmla="*/ 9625 w 3090241"/>
              <a:gd name="connsiteY0-42" fmla="*/ 227006 h 1933691"/>
              <a:gd name="connsiteX1-43" fmla="*/ 104875 w 3090241"/>
              <a:gd name="connsiteY1-44" fmla="*/ 1846256 h 1933691"/>
              <a:gd name="connsiteX2-45" fmla="*/ 2562325 w 3090241"/>
              <a:gd name="connsiteY2-46" fmla="*/ 1760531 h 1933691"/>
              <a:gd name="connsiteX3-47" fmla="*/ 2886175 w 3090241"/>
              <a:gd name="connsiteY3-48" fmla="*/ 160331 h 1933691"/>
              <a:gd name="connsiteX4-49" fmla="*/ 66775 w 3090241"/>
              <a:gd name="connsiteY4-50" fmla="*/ 141281 h 1933691"/>
              <a:gd name="connsiteX0-51" fmla="*/ 145124 w 3382515"/>
              <a:gd name="connsiteY0-52" fmla="*/ 229650 h 2029685"/>
              <a:gd name="connsiteX1-53" fmla="*/ 240374 w 3382515"/>
              <a:gd name="connsiteY1-54" fmla="*/ 1848900 h 2029685"/>
              <a:gd name="connsiteX2-55" fmla="*/ 3040724 w 3382515"/>
              <a:gd name="connsiteY2-56" fmla="*/ 1801275 h 2029685"/>
              <a:gd name="connsiteX3-57" fmla="*/ 3021674 w 3382515"/>
              <a:gd name="connsiteY3-58" fmla="*/ 162975 h 2029685"/>
              <a:gd name="connsiteX4-59" fmla="*/ 202274 w 3382515"/>
              <a:gd name="connsiteY4-60" fmla="*/ 143925 h 2029685"/>
              <a:gd name="connsiteX0-61" fmla="*/ 145124 w 3267646"/>
              <a:gd name="connsiteY0-62" fmla="*/ 229650 h 1964648"/>
              <a:gd name="connsiteX1-63" fmla="*/ 240374 w 3267646"/>
              <a:gd name="connsiteY1-64" fmla="*/ 1848900 h 1964648"/>
              <a:gd name="connsiteX2-65" fmla="*/ 3040724 w 3267646"/>
              <a:gd name="connsiteY2-66" fmla="*/ 1801275 h 1964648"/>
              <a:gd name="connsiteX3-67" fmla="*/ 3021674 w 3267646"/>
              <a:gd name="connsiteY3-68" fmla="*/ 162975 h 1964648"/>
              <a:gd name="connsiteX4-69" fmla="*/ 202274 w 3267646"/>
              <a:gd name="connsiteY4-70" fmla="*/ 143925 h 1964648"/>
              <a:gd name="connsiteX0-71" fmla="*/ 0 w 3122522"/>
              <a:gd name="connsiteY0-72" fmla="*/ 229650 h 1880061"/>
              <a:gd name="connsiteX1-73" fmla="*/ 95250 w 3122522"/>
              <a:gd name="connsiteY1-74" fmla="*/ 1848900 h 1880061"/>
              <a:gd name="connsiteX2-75" fmla="*/ 2895600 w 3122522"/>
              <a:gd name="connsiteY2-76" fmla="*/ 1801275 h 1880061"/>
              <a:gd name="connsiteX3-77" fmla="*/ 2876550 w 3122522"/>
              <a:gd name="connsiteY3-78" fmla="*/ 162975 h 1880061"/>
              <a:gd name="connsiteX4-79" fmla="*/ 57150 w 3122522"/>
              <a:gd name="connsiteY4-80" fmla="*/ 143925 h 1880061"/>
              <a:gd name="connsiteX0-81" fmla="*/ 0 w 3028753"/>
              <a:gd name="connsiteY0-82" fmla="*/ 170255 h 1820666"/>
              <a:gd name="connsiteX1-83" fmla="*/ 95250 w 3028753"/>
              <a:gd name="connsiteY1-84" fmla="*/ 1789505 h 1820666"/>
              <a:gd name="connsiteX2-85" fmla="*/ 2895600 w 3028753"/>
              <a:gd name="connsiteY2-86" fmla="*/ 1741880 h 1820666"/>
              <a:gd name="connsiteX3-87" fmla="*/ 2876550 w 3028753"/>
              <a:gd name="connsiteY3-88" fmla="*/ 103580 h 1820666"/>
              <a:gd name="connsiteX4-89" fmla="*/ 57150 w 3028753"/>
              <a:gd name="connsiteY4-90" fmla="*/ 84530 h 1820666"/>
              <a:gd name="connsiteX0-91" fmla="*/ 0 w 2990850"/>
              <a:gd name="connsiteY0-92" fmla="*/ 163901 h 1814312"/>
              <a:gd name="connsiteX1-93" fmla="*/ 95250 w 2990850"/>
              <a:gd name="connsiteY1-94" fmla="*/ 1783151 h 1814312"/>
              <a:gd name="connsiteX2-95" fmla="*/ 2895600 w 2990850"/>
              <a:gd name="connsiteY2-96" fmla="*/ 1735526 h 1814312"/>
              <a:gd name="connsiteX3-97" fmla="*/ 2876550 w 2990850"/>
              <a:gd name="connsiteY3-98" fmla="*/ 97226 h 1814312"/>
              <a:gd name="connsiteX4-99" fmla="*/ 57150 w 2990850"/>
              <a:gd name="connsiteY4-100" fmla="*/ 78176 h 1814312"/>
              <a:gd name="connsiteX0-101" fmla="*/ 0 w 2990850"/>
              <a:gd name="connsiteY0-102" fmla="*/ 126072 h 1776483"/>
              <a:gd name="connsiteX1-103" fmla="*/ 95250 w 2990850"/>
              <a:gd name="connsiteY1-104" fmla="*/ 1745322 h 1776483"/>
              <a:gd name="connsiteX2-105" fmla="*/ 2895600 w 2990850"/>
              <a:gd name="connsiteY2-106" fmla="*/ 1697697 h 1776483"/>
              <a:gd name="connsiteX3-107" fmla="*/ 2876550 w 2990850"/>
              <a:gd name="connsiteY3-108" fmla="*/ 59397 h 1776483"/>
              <a:gd name="connsiteX4-109" fmla="*/ 57150 w 2990850"/>
              <a:gd name="connsiteY4-110" fmla="*/ 40347 h 1776483"/>
              <a:gd name="connsiteX0-111" fmla="*/ 0 w 2990850"/>
              <a:gd name="connsiteY0-112" fmla="*/ 143502 h 1793913"/>
              <a:gd name="connsiteX1-113" fmla="*/ 95250 w 2990850"/>
              <a:gd name="connsiteY1-114" fmla="*/ 1762752 h 1793913"/>
              <a:gd name="connsiteX2-115" fmla="*/ 2895600 w 2990850"/>
              <a:gd name="connsiteY2-116" fmla="*/ 1715127 h 1793913"/>
              <a:gd name="connsiteX3-117" fmla="*/ 2876550 w 2990850"/>
              <a:gd name="connsiteY3-118" fmla="*/ 76827 h 1793913"/>
              <a:gd name="connsiteX4-119" fmla="*/ 57157 w 2990850"/>
              <a:gd name="connsiteY4-120" fmla="*/ 21960 h 1793913"/>
              <a:gd name="connsiteX0-121" fmla="*/ 0 w 2990850"/>
              <a:gd name="connsiteY0-122" fmla="*/ 129425 h 1779836"/>
              <a:gd name="connsiteX1-123" fmla="*/ 95250 w 2990850"/>
              <a:gd name="connsiteY1-124" fmla="*/ 1748675 h 1779836"/>
              <a:gd name="connsiteX2-125" fmla="*/ 2895600 w 2990850"/>
              <a:gd name="connsiteY2-126" fmla="*/ 1701050 h 1779836"/>
              <a:gd name="connsiteX3-127" fmla="*/ 2876550 w 2990850"/>
              <a:gd name="connsiteY3-128" fmla="*/ 62750 h 1779836"/>
              <a:gd name="connsiteX4-129" fmla="*/ 57157 w 2990850"/>
              <a:gd name="connsiteY4-130" fmla="*/ 7883 h 1779836"/>
              <a:gd name="connsiteX0-131" fmla="*/ 147644 w 3157351"/>
              <a:gd name="connsiteY0-132" fmla="*/ 129424 h 1873348"/>
              <a:gd name="connsiteX1-133" fmla="*/ 242894 w 3157351"/>
              <a:gd name="connsiteY1-134" fmla="*/ 1748674 h 1873348"/>
              <a:gd name="connsiteX2-135" fmla="*/ 3077758 w 3157351"/>
              <a:gd name="connsiteY2-136" fmla="*/ 1727406 h 1873348"/>
              <a:gd name="connsiteX3-137" fmla="*/ 3024194 w 3157351"/>
              <a:gd name="connsiteY3-138" fmla="*/ 62749 h 1873348"/>
              <a:gd name="connsiteX4-139" fmla="*/ 204801 w 3157351"/>
              <a:gd name="connsiteY4-140" fmla="*/ 7882 h 1873348"/>
              <a:gd name="connsiteX0-141" fmla="*/ 0 w 3009707"/>
              <a:gd name="connsiteY0-142" fmla="*/ 129424 h 1780242"/>
              <a:gd name="connsiteX1-143" fmla="*/ 95250 w 3009707"/>
              <a:gd name="connsiteY1-144" fmla="*/ 1748674 h 1780242"/>
              <a:gd name="connsiteX2-145" fmla="*/ 2930114 w 3009707"/>
              <a:gd name="connsiteY2-146" fmla="*/ 1727406 h 1780242"/>
              <a:gd name="connsiteX3-147" fmla="*/ 2876550 w 3009707"/>
              <a:gd name="connsiteY3-148" fmla="*/ 62749 h 1780242"/>
              <a:gd name="connsiteX4-149" fmla="*/ 57157 w 3009707"/>
              <a:gd name="connsiteY4-150" fmla="*/ 7882 h 1780242"/>
              <a:gd name="connsiteX0-151" fmla="*/ 0 w 3009707"/>
              <a:gd name="connsiteY0-152" fmla="*/ 121542 h 1772360"/>
              <a:gd name="connsiteX1-153" fmla="*/ 95250 w 3009707"/>
              <a:gd name="connsiteY1-154" fmla="*/ 1740792 h 1772360"/>
              <a:gd name="connsiteX2-155" fmla="*/ 2930114 w 3009707"/>
              <a:gd name="connsiteY2-156" fmla="*/ 1719524 h 1772360"/>
              <a:gd name="connsiteX3-157" fmla="*/ 2876550 w 3009707"/>
              <a:gd name="connsiteY3-158" fmla="*/ 54867 h 1772360"/>
              <a:gd name="connsiteX4-159" fmla="*/ 57157 w 3009707"/>
              <a:gd name="connsiteY4-160" fmla="*/ 0 h 1772360"/>
              <a:gd name="connsiteX0-161" fmla="*/ 0 w 3009707"/>
              <a:gd name="connsiteY0-162" fmla="*/ 103971 h 1754789"/>
              <a:gd name="connsiteX1-163" fmla="*/ 95250 w 3009707"/>
              <a:gd name="connsiteY1-164" fmla="*/ 1723221 h 1754789"/>
              <a:gd name="connsiteX2-165" fmla="*/ 2930114 w 3009707"/>
              <a:gd name="connsiteY2-166" fmla="*/ 1701953 h 1754789"/>
              <a:gd name="connsiteX3-167" fmla="*/ 2876550 w 3009707"/>
              <a:gd name="connsiteY3-168" fmla="*/ 37296 h 1754789"/>
              <a:gd name="connsiteX4-169" fmla="*/ 57157 w 3009707"/>
              <a:gd name="connsiteY4-170" fmla="*/ 0 h 1754789"/>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009707" h="1754789">
                <a:moveTo>
                  <a:pt x="0" y="103971"/>
                </a:moveTo>
                <a:cubicBezTo>
                  <a:pt x="7143" y="715158"/>
                  <a:pt x="3805" y="1667741"/>
                  <a:pt x="95250" y="1723221"/>
                </a:cubicBezTo>
                <a:cubicBezTo>
                  <a:pt x="186695" y="1778701"/>
                  <a:pt x="2809464" y="1754340"/>
                  <a:pt x="2930114" y="1701953"/>
                </a:cubicBezTo>
                <a:cubicBezTo>
                  <a:pt x="3050764" y="1649566"/>
                  <a:pt x="3035300" y="142071"/>
                  <a:pt x="2876550" y="37296"/>
                </a:cubicBezTo>
                <a:cubicBezTo>
                  <a:pt x="2769570" y="11590"/>
                  <a:pt x="1569171" y="10687"/>
                  <a:pt x="57157" y="0"/>
                </a:cubicBezTo>
              </a:path>
            </a:pathLst>
          </a:custGeom>
          <a:noFill/>
          <a:ln w="31750" cap="rnd">
            <a:solidFill>
              <a:srgbClr val="4D4D4D"/>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00"/>
          </a:p>
        </p:txBody>
      </p:sp>
      <p:grpSp>
        <p:nvGrpSpPr>
          <p:cNvPr id="65" name="组合 64"/>
          <p:cNvGrpSpPr/>
          <p:nvPr/>
        </p:nvGrpSpPr>
        <p:grpSpPr>
          <a:xfrm>
            <a:off x="1573487" y="4871789"/>
            <a:ext cx="311885" cy="312886"/>
            <a:chOff x="5837716" y="4304986"/>
            <a:chExt cx="519542" cy="521209"/>
          </a:xfrm>
          <a:solidFill>
            <a:srgbClr val="FCFAF1"/>
          </a:solidFill>
        </p:grpSpPr>
        <p:sp>
          <p:nvSpPr>
            <p:cNvPr id="66" name="任意多边形 65"/>
            <p:cNvSpPr/>
            <p:nvPr/>
          </p:nvSpPr>
          <p:spPr>
            <a:xfrm>
              <a:off x="5837716" y="4304986"/>
              <a:ext cx="519542" cy="521209"/>
            </a:xfrm>
            <a:custGeom>
              <a:avLst/>
              <a:gdLst>
                <a:gd name="connsiteX0" fmla="*/ 6111936 w 6416813"/>
                <a:gd name="connsiteY0" fmla="*/ 519638 h 3001581"/>
                <a:gd name="connsiteX1" fmla="*/ 3290358 w 6416813"/>
                <a:gd name="connsiteY1" fmla="*/ 23250 h 3001581"/>
                <a:gd name="connsiteX2" fmla="*/ 103021 w 6416813"/>
                <a:gd name="connsiteY2" fmla="*/ 1029090 h 3001581"/>
                <a:gd name="connsiteX3" fmla="*/ 769227 w 6416813"/>
                <a:gd name="connsiteY3" fmla="*/ 2531318 h 3001581"/>
                <a:gd name="connsiteX4" fmla="*/ 272838 w 6416813"/>
                <a:gd name="connsiteY4" fmla="*/ 3001581 h 3001581"/>
                <a:gd name="connsiteX5" fmla="*/ 1539936 w 6416813"/>
                <a:gd name="connsiteY5" fmla="*/ 2688072 h 3001581"/>
                <a:gd name="connsiteX6" fmla="*/ 5824553 w 6416813"/>
                <a:gd name="connsiteY6" fmla="*/ 2648884 h 3001581"/>
                <a:gd name="connsiteX7" fmla="*/ 6111936 w 6416813"/>
                <a:gd name="connsiteY7" fmla="*/ 519638 h 3001581"/>
                <a:gd name="connsiteX0-1" fmla="*/ 6111936 w 6416813"/>
                <a:gd name="connsiteY0-2" fmla="*/ 519638 h 3001581"/>
                <a:gd name="connsiteX1-3" fmla="*/ 3290358 w 6416813"/>
                <a:gd name="connsiteY1-4" fmla="*/ 23250 h 3001581"/>
                <a:gd name="connsiteX2-5" fmla="*/ 103021 w 6416813"/>
                <a:gd name="connsiteY2-6" fmla="*/ 1029090 h 3001581"/>
                <a:gd name="connsiteX3-7" fmla="*/ 769227 w 6416813"/>
                <a:gd name="connsiteY3-8" fmla="*/ 2531318 h 3001581"/>
                <a:gd name="connsiteX4-9" fmla="*/ 272838 w 6416813"/>
                <a:gd name="connsiteY4-10" fmla="*/ 3001581 h 3001581"/>
                <a:gd name="connsiteX5-11" fmla="*/ 1539936 w 6416813"/>
                <a:gd name="connsiteY5-12" fmla="*/ 2688072 h 3001581"/>
                <a:gd name="connsiteX6-13" fmla="*/ 5824553 w 6416813"/>
                <a:gd name="connsiteY6-14" fmla="*/ 2648884 h 3001581"/>
                <a:gd name="connsiteX7-15" fmla="*/ 6111936 w 6416813"/>
                <a:gd name="connsiteY7-16" fmla="*/ 519638 h 3001581"/>
                <a:gd name="connsiteX0-17" fmla="*/ 6111936 w 6416813"/>
                <a:gd name="connsiteY0-18" fmla="*/ 519638 h 3001581"/>
                <a:gd name="connsiteX1-19" fmla="*/ 3290358 w 6416813"/>
                <a:gd name="connsiteY1-20" fmla="*/ 23250 h 3001581"/>
                <a:gd name="connsiteX2-21" fmla="*/ 103021 w 6416813"/>
                <a:gd name="connsiteY2-22" fmla="*/ 1029090 h 3001581"/>
                <a:gd name="connsiteX3-23" fmla="*/ 769227 w 6416813"/>
                <a:gd name="connsiteY3-24" fmla="*/ 2531318 h 3001581"/>
                <a:gd name="connsiteX4-25" fmla="*/ 272838 w 6416813"/>
                <a:gd name="connsiteY4-26" fmla="*/ 3001581 h 3001581"/>
                <a:gd name="connsiteX5-27" fmla="*/ 1539936 w 6416813"/>
                <a:gd name="connsiteY5-28" fmla="*/ 2688072 h 3001581"/>
                <a:gd name="connsiteX6-29" fmla="*/ 5824553 w 6416813"/>
                <a:gd name="connsiteY6-30" fmla="*/ 2648884 h 3001581"/>
                <a:gd name="connsiteX7-31" fmla="*/ 6111936 w 6416813"/>
                <a:gd name="connsiteY7-32" fmla="*/ 519638 h 3001581"/>
                <a:gd name="connsiteX0-33" fmla="*/ 6072123 w 6377000"/>
                <a:gd name="connsiteY0-34" fmla="*/ 519638 h 3001581"/>
                <a:gd name="connsiteX1-35" fmla="*/ 3250545 w 6377000"/>
                <a:gd name="connsiteY1-36" fmla="*/ 23250 h 3001581"/>
                <a:gd name="connsiteX2-37" fmla="*/ 63208 w 6377000"/>
                <a:gd name="connsiteY2-38" fmla="*/ 1029090 h 3001581"/>
                <a:gd name="connsiteX3-39" fmla="*/ 729414 w 6377000"/>
                <a:gd name="connsiteY3-40" fmla="*/ 2531318 h 3001581"/>
                <a:gd name="connsiteX4-41" fmla="*/ 233025 w 6377000"/>
                <a:gd name="connsiteY4-42" fmla="*/ 3001581 h 3001581"/>
                <a:gd name="connsiteX5-43" fmla="*/ 1500123 w 6377000"/>
                <a:gd name="connsiteY5-44" fmla="*/ 2688072 h 3001581"/>
                <a:gd name="connsiteX6-45" fmla="*/ 5784740 w 6377000"/>
                <a:gd name="connsiteY6-46" fmla="*/ 2648884 h 3001581"/>
                <a:gd name="connsiteX7-47" fmla="*/ 6072123 w 6377000"/>
                <a:gd name="connsiteY7-48" fmla="*/ 519638 h 3001581"/>
                <a:gd name="connsiteX0-49" fmla="*/ 6202752 w 6463800"/>
                <a:gd name="connsiteY0-50" fmla="*/ 673348 h 2985474"/>
                <a:gd name="connsiteX1-51" fmla="*/ 3250545 w 6463800"/>
                <a:gd name="connsiteY1-52" fmla="*/ 7143 h 2985474"/>
                <a:gd name="connsiteX2-53" fmla="*/ 63208 w 6463800"/>
                <a:gd name="connsiteY2-54" fmla="*/ 1012983 h 2985474"/>
                <a:gd name="connsiteX3-55" fmla="*/ 729414 w 6463800"/>
                <a:gd name="connsiteY3-56" fmla="*/ 2515211 h 2985474"/>
                <a:gd name="connsiteX4-57" fmla="*/ 233025 w 6463800"/>
                <a:gd name="connsiteY4-58" fmla="*/ 2985474 h 2985474"/>
                <a:gd name="connsiteX5-59" fmla="*/ 1500123 w 6463800"/>
                <a:gd name="connsiteY5-60" fmla="*/ 2671965 h 2985474"/>
                <a:gd name="connsiteX6-61" fmla="*/ 5784740 w 6463800"/>
                <a:gd name="connsiteY6-62" fmla="*/ 2632777 h 2985474"/>
                <a:gd name="connsiteX7-63" fmla="*/ 6202752 w 6463800"/>
                <a:gd name="connsiteY7-64" fmla="*/ 673348 h 2985474"/>
                <a:gd name="connsiteX0-65" fmla="*/ 6202752 w 6463800"/>
                <a:gd name="connsiteY0-66" fmla="*/ 673348 h 3037725"/>
                <a:gd name="connsiteX1-67" fmla="*/ 3250545 w 6463800"/>
                <a:gd name="connsiteY1-68" fmla="*/ 7143 h 3037725"/>
                <a:gd name="connsiteX2-69" fmla="*/ 63208 w 6463800"/>
                <a:gd name="connsiteY2-70" fmla="*/ 1012983 h 3037725"/>
                <a:gd name="connsiteX3-71" fmla="*/ 729414 w 6463800"/>
                <a:gd name="connsiteY3-72" fmla="*/ 2515211 h 3037725"/>
                <a:gd name="connsiteX4-73" fmla="*/ 533471 w 6463800"/>
                <a:gd name="connsiteY4-74" fmla="*/ 3037725 h 3037725"/>
                <a:gd name="connsiteX5-75" fmla="*/ 1500123 w 6463800"/>
                <a:gd name="connsiteY5-76" fmla="*/ 2671965 h 3037725"/>
                <a:gd name="connsiteX6-77" fmla="*/ 5784740 w 6463800"/>
                <a:gd name="connsiteY6-78" fmla="*/ 2632777 h 3037725"/>
                <a:gd name="connsiteX7-79" fmla="*/ 6202752 w 6463800"/>
                <a:gd name="connsiteY7-80" fmla="*/ 673348 h 3037725"/>
                <a:gd name="connsiteX0-81" fmla="*/ 6202752 w 6399662"/>
                <a:gd name="connsiteY0-82" fmla="*/ 673568 h 3037945"/>
                <a:gd name="connsiteX1-83" fmla="*/ 3250545 w 6399662"/>
                <a:gd name="connsiteY1-84" fmla="*/ 7363 h 3037945"/>
                <a:gd name="connsiteX2-85" fmla="*/ 63208 w 6399662"/>
                <a:gd name="connsiteY2-86" fmla="*/ 1013203 h 3037945"/>
                <a:gd name="connsiteX3-87" fmla="*/ 729414 w 6399662"/>
                <a:gd name="connsiteY3-88" fmla="*/ 2515431 h 3037945"/>
                <a:gd name="connsiteX4-89" fmla="*/ 533471 w 6399662"/>
                <a:gd name="connsiteY4-90" fmla="*/ 3037945 h 3037945"/>
                <a:gd name="connsiteX5-91" fmla="*/ 1500123 w 6399662"/>
                <a:gd name="connsiteY5-92" fmla="*/ 2672185 h 3037945"/>
                <a:gd name="connsiteX6-93" fmla="*/ 5614923 w 6399662"/>
                <a:gd name="connsiteY6-94" fmla="*/ 2698311 h 3037945"/>
                <a:gd name="connsiteX7-95" fmla="*/ 6202752 w 6399662"/>
                <a:gd name="connsiteY7-96" fmla="*/ 673568 h 3037945"/>
                <a:gd name="connsiteX0-97" fmla="*/ 6202752 w 6427727"/>
                <a:gd name="connsiteY0-98" fmla="*/ 673568 h 3037945"/>
                <a:gd name="connsiteX1-99" fmla="*/ 3250545 w 6427727"/>
                <a:gd name="connsiteY1-100" fmla="*/ 7363 h 3037945"/>
                <a:gd name="connsiteX2-101" fmla="*/ 63208 w 6427727"/>
                <a:gd name="connsiteY2-102" fmla="*/ 1013203 h 3037945"/>
                <a:gd name="connsiteX3-103" fmla="*/ 729414 w 6427727"/>
                <a:gd name="connsiteY3-104" fmla="*/ 2515431 h 3037945"/>
                <a:gd name="connsiteX4-105" fmla="*/ 533471 w 6427727"/>
                <a:gd name="connsiteY4-106" fmla="*/ 3037945 h 3037945"/>
                <a:gd name="connsiteX5-107" fmla="*/ 1500123 w 6427727"/>
                <a:gd name="connsiteY5-108" fmla="*/ 2672185 h 3037945"/>
                <a:gd name="connsiteX6-109" fmla="*/ 5614923 w 6427727"/>
                <a:gd name="connsiteY6-110" fmla="*/ 2698311 h 3037945"/>
                <a:gd name="connsiteX7-111" fmla="*/ 6202752 w 6427727"/>
                <a:gd name="connsiteY7-112" fmla="*/ 673568 h 3037945"/>
                <a:gd name="connsiteX0-113" fmla="*/ 6202752 w 6427727"/>
                <a:gd name="connsiteY0-114" fmla="*/ 666268 h 3030645"/>
                <a:gd name="connsiteX1-115" fmla="*/ 3250545 w 6427727"/>
                <a:gd name="connsiteY1-116" fmla="*/ 63 h 3030645"/>
                <a:gd name="connsiteX2-117" fmla="*/ 63208 w 6427727"/>
                <a:gd name="connsiteY2-118" fmla="*/ 1005903 h 3030645"/>
                <a:gd name="connsiteX3-119" fmla="*/ 729414 w 6427727"/>
                <a:gd name="connsiteY3-120" fmla="*/ 2508131 h 3030645"/>
                <a:gd name="connsiteX4-121" fmla="*/ 533471 w 6427727"/>
                <a:gd name="connsiteY4-122" fmla="*/ 3030645 h 3030645"/>
                <a:gd name="connsiteX5-123" fmla="*/ 1500123 w 6427727"/>
                <a:gd name="connsiteY5-124" fmla="*/ 2664885 h 3030645"/>
                <a:gd name="connsiteX6-125" fmla="*/ 5614923 w 6427727"/>
                <a:gd name="connsiteY6-126" fmla="*/ 2691011 h 3030645"/>
                <a:gd name="connsiteX7-127" fmla="*/ 6202752 w 6427727"/>
                <a:gd name="connsiteY7-128" fmla="*/ 666268 h 3030645"/>
                <a:gd name="connsiteX0-129" fmla="*/ 6202752 w 6445028"/>
                <a:gd name="connsiteY0-130" fmla="*/ 666309 h 3030686"/>
                <a:gd name="connsiteX1-131" fmla="*/ 3250545 w 6445028"/>
                <a:gd name="connsiteY1-132" fmla="*/ 104 h 3030686"/>
                <a:gd name="connsiteX2-133" fmla="*/ 63208 w 6445028"/>
                <a:gd name="connsiteY2-134" fmla="*/ 1005944 h 3030686"/>
                <a:gd name="connsiteX3-135" fmla="*/ 729414 w 6445028"/>
                <a:gd name="connsiteY3-136" fmla="*/ 2508172 h 3030686"/>
                <a:gd name="connsiteX4-137" fmla="*/ 533471 w 6445028"/>
                <a:gd name="connsiteY4-138" fmla="*/ 3030686 h 3030686"/>
                <a:gd name="connsiteX5-139" fmla="*/ 1500123 w 6445028"/>
                <a:gd name="connsiteY5-140" fmla="*/ 2664926 h 3030686"/>
                <a:gd name="connsiteX6-141" fmla="*/ 5614923 w 6445028"/>
                <a:gd name="connsiteY6-142" fmla="*/ 2691052 h 3030686"/>
                <a:gd name="connsiteX7-143" fmla="*/ 6202752 w 6445028"/>
                <a:gd name="connsiteY7-144" fmla="*/ 666309 h 3030686"/>
                <a:gd name="connsiteX0-145" fmla="*/ 6202752 w 6445028"/>
                <a:gd name="connsiteY0-146" fmla="*/ 666309 h 3030686"/>
                <a:gd name="connsiteX1-147" fmla="*/ 3250545 w 6445028"/>
                <a:gd name="connsiteY1-148" fmla="*/ 104 h 3030686"/>
                <a:gd name="connsiteX2-149" fmla="*/ 63208 w 6445028"/>
                <a:gd name="connsiteY2-150" fmla="*/ 1005944 h 3030686"/>
                <a:gd name="connsiteX3-151" fmla="*/ 729414 w 6445028"/>
                <a:gd name="connsiteY3-152" fmla="*/ 2508172 h 3030686"/>
                <a:gd name="connsiteX4-153" fmla="*/ 533465 w 6445028"/>
                <a:gd name="connsiteY4-154" fmla="*/ 3030686 h 3030686"/>
                <a:gd name="connsiteX5-155" fmla="*/ 1500123 w 6445028"/>
                <a:gd name="connsiteY5-156" fmla="*/ 2664926 h 3030686"/>
                <a:gd name="connsiteX6-157" fmla="*/ 5614923 w 6445028"/>
                <a:gd name="connsiteY6-158" fmla="*/ 2691052 h 3030686"/>
                <a:gd name="connsiteX7-159" fmla="*/ 6202752 w 6445028"/>
                <a:gd name="connsiteY7-160" fmla="*/ 666309 h 3030686"/>
                <a:gd name="connsiteX0-161" fmla="*/ 6202752 w 6407539"/>
                <a:gd name="connsiteY0-162" fmla="*/ 666309 h 3030686"/>
                <a:gd name="connsiteX1-163" fmla="*/ 3250545 w 6407539"/>
                <a:gd name="connsiteY1-164" fmla="*/ 104 h 3030686"/>
                <a:gd name="connsiteX2-165" fmla="*/ 63208 w 6407539"/>
                <a:gd name="connsiteY2-166" fmla="*/ 1005944 h 3030686"/>
                <a:gd name="connsiteX3-167" fmla="*/ 729414 w 6407539"/>
                <a:gd name="connsiteY3-168" fmla="*/ 2508172 h 3030686"/>
                <a:gd name="connsiteX4-169" fmla="*/ 533465 w 6407539"/>
                <a:gd name="connsiteY4-170" fmla="*/ 3030686 h 3030686"/>
                <a:gd name="connsiteX5-171" fmla="*/ 1764697 w 6407539"/>
                <a:gd name="connsiteY5-172" fmla="*/ 2622298 h 3030686"/>
                <a:gd name="connsiteX6-173" fmla="*/ 5614923 w 6407539"/>
                <a:gd name="connsiteY6-174" fmla="*/ 2691052 h 3030686"/>
                <a:gd name="connsiteX7-175" fmla="*/ 6202752 w 6407539"/>
                <a:gd name="connsiteY7-176" fmla="*/ 666309 h 3030686"/>
                <a:gd name="connsiteX0-177" fmla="*/ 6202752 w 6407539"/>
                <a:gd name="connsiteY0-178" fmla="*/ 666309 h 3158564"/>
                <a:gd name="connsiteX1-179" fmla="*/ 3250545 w 6407539"/>
                <a:gd name="connsiteY1-180" fmla="*/ 104 h 3158564"/>
                <a:gd name="connsiteX2-181" fmla="*/ 63208 w 6407539"/>
                <a:gd name="connsiteY2-182" fmla="*/ 1005944 h 3158564"/>
                <a:gd name="connsiteX3-183" fmla="*/ 729414 w 6407539"/>
                <a:gd name="connsiteY3-184" fmla="*/ 2508172 h 3158564"/>
                <a:gd name="connsiteX4-185" fmla="*/ 268883 w 6407539"/>
                <a:gd name="connsiteY4-186" fmla="*/ 3158564 h 3158564"/>
                <a:gd name="connsiteX5-187" fmla="*/ 1764697 w 6407539"/>
                <a:gd name="connsiteY5-188" fmla="*/ 2622298 h 3158564"/>
                <a:gd name="connsiteX6-189" fmla="*/ 5614923 w 6407539"/>
                <a:gd name="connsiteY6-190" fmla="*/ 2691052 h 3158564"/>
                <a:gd name="connsiteX7-191" fmla="*/ 6202752 w 6407539"/>
                <a:gd name="connsiteY7-192" fmla="*/ 666309 h 3158564"/>
                <a:gd name="connsiteX0-193" fmla="*/ 6202752 w 6401458"/>
                <a:gd name="connsiteY0-194" fmla="*/ 666309 h 3158564"/>
                <a:gd name="connsiteX1-195" fmla="*/ 3250545 w 6401458"/>
                <a:gd name="connsiteY1-196" fmla="*/ 104 h 3158564"/>
                <a:gd name="connsiteX2-197" fmla="*/ 63208 w 6401458"/>
                <a:gd name="connsiteY2-198" fmla="*/ 1005944 h 3158564"/>
                <a:gd name="connsiteX3-199" fmla="*/ 729414 w 6401458"/>
                <a:gd name="connsiteY3-200" fmla="*/ 2508172 h 3158564"/>
                <a:gd name="connsiteX4-201" fmla="*/ 268883 w 6401458"/>
                <a:gd name="connsiteY4-202" fmla="*/ 3158564 h 3158564"/>
                <a:gd name="connsiteX5-203" fmla="*/ 1941085 w 6401458"/>
                <a:gd name="connsiteY5-204" fmla="*/ 2664918 h 3158564"/>
                <a:gd name="connsiteX6-205" fmla="*/ 5614923 w 6401458"/>
                <a:gd name="connsiteY6-206" fmla="*/ 2691052 h 3158564"/>
                <a:gd name="connsiteX7-207" fmla="*/ 6202752 w 6401458"/>
                <a:gd name="connsiteY7-208" fmla="*/ 666309 h 3158564"/>
                <a:gd name="connsiteX0-209" fmla="*/ 6202752 w 6573483"/>
                <a:gd name="connsiteY0-210" fmla="*/ 666309 h 3158564"/>
                <a:gd name="connsiteX1-211" fmla="*/ 3250545 w 6573483"/>
                <a:gd name="connsiteY1-212" fmla="*/ 104 h 3158564"/>
                <a:gd name="connsiteX2-213" fmla="*/ 63208 w 6573483"/>
                <a:gd name="connsiteY2-214" fmla="*/ 1005944 h 3158564"/>
                <a:gd name="connsiteX3-215" fmla="*/ 729414 w 6573483"/>
                <a:gd name="connsiteY3-216" fmla="*/ 2508172 h 3158564"/>
                <a:gd name="connsiteX4-217" fmla="*/ 268883 w 6573483"/>
                <a:gd name="connsiteY4-218" fmla="*/ 3158564 h 3158564"/>
                <a:gd name="connsiteX5-219" fmla="*/ 1941085 w 6573483"/>
                <a:gd name="connsiteY5-220" fmla="*/ 2664918 h 3158564"/>
                <a:gd name="connsiteX6-221" fmla="*/ 5614923 w 6573483"/>
                <a:gd name="connsiteY6-222" fmla="*/ 2691052 h 3158564"/>
                <a:gd name="connsiteX7-223" fmla="*/ 6202752 w 6573483"/>
                <a:gd name="connsiteY7-224" fmla="*/ 666309 h 3158564"/>
                <a:gd name="connsiteX0-225" fmla="*/ 6202752 w 6514152"/>
                <a:gd name="connsiteY0-226" fmla="*/ 666261 h 3158516"/>
                <a:gd name="connsiteX1-227" fmla="*/ 3250545 w 6514152"/>
                <a:gd name="connsiteY1-228" fmla="*/ 56 h 3158516"/>
                <a:gd name="connsiteX2-229" fmla="*/ 63208 w 6514152"/>
                <a:gd name="connsiteY2-230" fmla="*/ 1005896 h 3158516"/>
                <a:gd name="connsiteX3-231" fmla="*/ 729414 w 6514152"/>
                <a:gd name="connsiteY3-232" fmla="*/ 2508124 h 3158516"/>
                <a:gd name="connsiteX4-233" fmla="*/ 268883 w 6514152"/>
                <a:gd name="connsiteY4-234" fmla="*/ 3158516 h 3158516"/>
                <a:gd name="connsiteX5-235" fmla="*/ 1941085 w 6514152"/>
                <a:gd name="connsiteY5-236" fmla="*/ 2664870 h 3158516"/>
                <a:gd name="connsiteX6-237" fmla="*/ 5526726 w 6514152"/>
                <a:gd name="connsiteY6-238" fmla="*/ 2563129 h 3158516"/>
                <a:gd name="connsiteX7-239" fmla="*/ 6202752 w 6514152"/>
                <a:gd name="connsiteY7-240" fmla="*/ 666261 h 315851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Lst>
              <a:rect l="l" t="t" r="r" b="b"/>
              <a:pathLst>
                <a:path w="6514152" h="3158516">
                  <a:moveTo>
                    <a:pt x="6202752" y="666261"/>
                  </a:moveTo>
                  <a:cubicBezTo>
                    <a:pt x="5823389" y="239082"/>
                    <a:pt x="4286865" y="-4298"/>
                    <a:pt x="3250545" y="56"/>
                  </a:cubicBezTo>
                  <a:cubicBezTo>
                    <a:pt x="2214225" y="4410"/>
                    <a:pt x="365830" y="169874"/>
                    <a:pt x="63208" y="1005896"/>
                  </a:cubicBezTo>
                  <a:cubicBezTo>
                    <a:pt x="-239414" y="1841918"/>
                    <a:pt x="637974" y="2244690"/>
                    <a:pt x="729414" y="2508124"/>
                  </a:cubicBezTo>
                  <a:lnTo>
                    <a:pt x="268883" y="3158516"/>
                  </a:lnTo>
                  <a:lnTo>
                    <a:pt x="1941085" y="2664870"/>
                  </a:lnTo>
                  <a:cubicBezTo>
                    <a:pt x="2683491" y="2749779"/>
                    <a:pt x="4199102" y="3109355"/>
                    <a:pt x="5526726" y="2563129"/>
                  </a:cubicBezTo>
                  <a:cubicBezTo>
                    <a:pt x="6854350" y="2016903"/>
                    <a:pt x="6582115" y="1093440"/>
                    <a:pt x="6202752" y="666261"/>
                  </a:cubicBezTo>
                  <a:close/>
                </a:path>
              </a:pathLst>
            </a:custGeom>
            <a:grpFill/>
            <a:ln w="25400" cap="rnd">
              <a:solidFill>
                <a:srgbClr val="87767C"/>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椭圆 1"/>
            <p:cNvSpPr/>
            <p:nvPr/>
          </p:nvSpPr>
          <p:spPr>
            <a:xfrm>
              <a:off x="5951819" y="4491005"/>
              <a:ext cx="60991" cy="72000"/>
            </a:xfrm>
            <a:custGeom>
              <a:avLst/>
              <a:gdLst>
                <a:gd name="connsiteX0" fmla="*/ 0 w 471951"/>
                <a:gd name="connsiteY0" fmla="*/ 235976 h 471951"/>
                <a:gd name="connsiteX1" fmla="*/ 235976 w 471951"/>
                <a:gd name="connsiteY1" fmla="*/ 0 h 471951"/>
                <a:gd name="connsiteX2" fmla="*/ 471952 w 471951"/>
                <a:gd name="connsiteY2" fmla="*/ 235976 h 471951"/>
                <a:gd name="connsiteX3" fmla="*/ 235976 w 471951"/>
                <a:gd name="connsiteY3" fmla="*/ 471952 h 471951"/>
                <a:gd name="connsiteX4" fmla="*/ 0 w 471951"/>
                <a:gd name="connsiteY4" fmla="*/ 235976 h 471951"/>
                <a:gd name="connsiteX0-1" fmla="*/ 210 w 472162"/>
                <a:gd name="connsiteY0-2" fmla="*/ 224546 h 460522"/>
                <a:gd name="connsiteX1-3" fmla="*/ 270476 w 472162"/>
                <a:gd name="connsiteY1-4" fmla="*/ 0 h 460522"/>
                <a:gd name="connsiteX2-5" fmla="*/ 472162 w 472162"/>
                <a:gd name="connsiteY2-6" fmla="*/ 224546 h 460522"/>
                <a:gd name="connsiteX3-7" fmla="*/ 236186 w 472162"/>
                <a:gd name="connsiteY3-8" fmla="*/ 460522 h 460522"/>
                <a:gd name="connsiteX4-9" fmla="*/ 210 w 472162"/>
                <a:gd name="connsiteY4-10" fmla="*/ 224546 h 460522"/>
                <a:gd name="connsiteX0-11" fmla="*/ 1553 w 473505"/>
                <a:gd name="connsiteY0-12" fmla="*/ 224546 h 460522"/>
                <a:gd name="connsiteX1-13" fmla="*/ 271819 w 473505"/>
                <a:gd name="connsiteY1-14" fmla="*/ 0 h 460522"/>
                <a:gd name="connsiteX2-15" fmla="*/ 473505 w 473505"/>
                <a:gd name="connsiteY2-16" fmla="*/ 224546 h 460522"/>
                <a:gd name="connsiteX3-17" fmla="*/ 191809 w 473505"/>
                <a:gd name="connsiteY3-18" fmla="*/ 460522 h 460522"/>
                <a:gd name="connsiteX4-19" fmla="*/ 1553 w 473505"/>
                <a:gd name="connsiteY4-20" fmla="*/ 224546 h 46052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473505" h="460522">
                  <a:moveTo>
                    <a:pt x="1553" y="224546"/>
                  </a:moveTo>
                  <a:cubicBezTo>
                    <a:pt x="14888" y="147792"/>
                    <a:pt x="141493" y="0"/>
                    <a:pt x="271819" y="0"/>
                  </a:cubicBezTo>
                  <a:cubicBezTo>
                    <a:pt x="402145" y="0"/>
                    <a:pt x="473505" y="94220"/>
                    <a:pt x="473505" y="224546"/>
                  </a:cubicBezTo>
                  <a:cubicBezTo>
                    <a:pt x="473505" y="354872"/>
                    <a:pt x="322135" y="460522"/>
                    <a:pt x="191809" y="460522"/>
                  </a:cubicBezTo>
                  <a:cubicBezTo>
                    <a:pt x="61483" y="460522"/>
                    <a:pt x="-11782" y="301300"/>
                    <a:pt x="1553" y="224546"/>
                  </a:cubicBezTo>
                  <a:close/>
                </a:path>
              </a:pathLst>
            </a:custGeom>
            <a:grpFill/>
            <a:ln w="25400" cap="rnd">
              <a:solidFill>
                <a:srgbClr val="87767C"/>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椭圆 1"/>
            <p:cNvSpPr/>
            <p:nvPr/>
          </p:nvSpPr>
          <p:spPr>
            <a:xfrm>
              <a:off x="6067339" y="4491005"/>
              <a:ext cx="60991" cy="72000"/>
            </a:xfrm>
            <a:custGeom>
              <a:avLst/>
              <a:gdLst>
                <a:gd name="connsiteX0" fmla="*/ 0 w 471951"/>
                <a:gd name="connsiteY0" fmla="*/ 235976 h 471951"/>
                <a:gd name="connsiteX1" fmla="*/ 235976 w 471951"/>
                <a:gd name="connsiteY1" fmla="*/ 0 h 471951"/>
                <a:gd name="connsiteX2" fmla="*/ 471952 w 471951"/>
                <a:gd name="connsiteY2" fmla="*/ 235976 h 471951"/>
                <a:gd name="connsiteX3" fmla="*/ 235976 w 471951"/>
                <a:gd name="connsiteY3" fmla="*/ 471952 h 471951"/>
                <a:gd name="connsiteX4" fmla="*/ 0 w 471951"/>
                <a:gd name="connsiteY4" fmla="*/ 235976 h 471951"/>
                <a:gd name="connsiteX0-1" fmla="*/ 210 w 472162"/>
                <a:gd name="connsiteY0-2" fmla="*/ 224546 h 460522"/>
                <a:gd name="connsiteX1-3" fmla="*/ 270476 w 472162"/>
                <a:gd name="connsiteY1-4" fmla="*/ 0 h 460522"/>
                <a:gd name="connsiteX2-5" fmla="*/ 472162 w 472162"/>
                <a:gd name="connsiteY2-6" fmla="*/ 224546 h 460522"/>
                <a:gd name="connsiteX3-7" fmla="*/ 236186 w 472162"/>
                <a:gd name="connsiteY3-8" fmla="*/ 460522 h 460522"/>
                <a:gd name="connsiteX4-9" fmla="*/ 210 w 472162"/>
                <a:gd name="connsiteY4-10" fmla="*/ 224546 h 460522"/>
                <a:gd name="connsiteX0-11" fmla="*/ 1553 w 473505"/>
                <a:gd name="connsiteY0-12" fmla="*/ 224546 h 460522"/>
                <a:gd name="connsiteX1-13" fmla="*/ 271819 w 473505"/>
                <a:gd name="connsiteY1-14" fmla="*/ 0 h 460522"/>
                <a:gd name="connsiteX2-15" fmla="*/ 473505 w 473505"/>
                <a:gd name="connsiteY2-16" fmla="*/ 224546 h 460522"/>
                <a:gd name="connsiteX3-17" fmla="*/ 191809 w 473505"/>
                <a:gd name="connsiteY3-18" fmla="*/ 460522 h 460522"/>
                <a:gd name="connsiteX4-19" fmla="*/ 1553 w 473505"/>
                <a:gd name="connsiteY4-20" fmla="*/ 224546 h 46052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473505" h="460522">
                  <a:moveTo>
                    <a:pt x="1553" y="224546"/>
                  </a:moveTo>
                  <a:cubicBezTo>
                    <a:pt x="14888" y="147792"/>
                    <a:pt x="141493" y="0"/>
                    <a:pt x="271819" y="0"/>
                  </a:cubicBezTo>
                  <a:cubicBezTo>
                    <a:pt x="402145" y="0"/>
                    <a:pt x="473505" y="94220"/>
                    <a:pt x="473505" y="224546"/>
                  </a:cubicBezTo>
                  <a:cubicBezTo>
                    <a:pt x="473505" y="354872"/>
                    <a:pt x="322135" y="460522"/>
                    <a:pt x="191809" y="460522"/>
                  </a:cubicBezTo>
                  <a:cubicBezTo>
                    <a:pt x="61483" y="460522"/>
                    <a:pt x="-11782" y="301300"/>
                    <a:pt x="1553" y="224546"/>
                  </a:cubicBezTo>
                  <a:close/>
                </a:path>
              </a:pathLst>
            </a:custGeom>
            <a:grpFill/>
            <a:ln w="25400" cap="rnd">
              <a:solidFill>
                <a:srgbClr val="87767C"/>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椭圆 1"/>
            <p:cNvSpPr/>
            <p:nvPr/>
          </p:nvSpPr>
          <p:spPr>
            <a:xfrm>
              <a:off x="6182859" y="4491005"/>
              <a:ext cx="60991" cy="72000"/>
            </a:xfrm>
            <a:custGeom>
              <a:avLst/>
              <a:gdLst>
                <a:gd name="connsiteX0" fmla="*/ 0 w 471951"/>
                <a:gd name="connsiteY0" fmla="*/ 235976 h 471951"/>
                <a:gd name="connsiteX1" fmla="*/ 235976 w 471951"/>
                <a:gd name="connsiteY1" fmla="*/ 0 h 471951"/>
                <a:gd name="connsiteX2" fmla="*/ 471952 w 471951"/>
                <a:gd name="connsiteY2" fmla="*/ 235976 h 471951"/>
                <a:gd name="connsiteX3" fmla="*/ 235976 w 471951"/>
                <a:gd name="connsiteY3" fmla="*/ 471952 h 471951"/>
                <a:gd name="connsiteX4" fmla="*/ 0 w 471951"/>
                <a:gd name="connsiteY4" fmla="*/ 235976 h 471951"/>
                <a:gd name="connsiteX0-1" fmla="*/ 210 w 472162"/>
                <a:gd name="connsiteY0-2" fmla="*/ 224546 h 460522"/>
                <a:gd name="connsiteX1-3" fmla="*/ 270476 w 472162"/>
                <a:gd name="connsiteY1-4" fmla="*/ 0 h 460522"/>
                <a:gd name="connsiteX2-5" fmla="*/ 472162 w 472162"/>
                <a:gd name="connsiteY2-6" fmla="*/ 224546 h 460522"/>
                <a:gd name="connsiteX3-7" fmla="*/ 236186 w 472162"/>
                <a:gd name="connsiteY3-8" fmla="*/ 460522 h 460522"/>
                <a:gd name="connsiteX4-9" fmla="*/ 210 w 472162"/>
                <a:gd name="connsiteY4-10" fmla="*/ 224546 h 460522"/>
                <a:gd name="connsiteX0-11" fmla="*/ 1553 w 473505"/>
                <a:gd name="connsiteY0-12" fmla="*/ 224546 h 460522"/>
                <a:gd name="connsiteX1-13" fmla="*/ 271819 w 473505"/>
                <a:gd name="connsiteY1-14" fmla="*/ 0 h 460522"/>
                <a:gd name="connsiteX2-15" fmla="*/ 473505 w 473505"/>
                <a:gd name="connsiteY2-16" fmla="*/ 224546 h 460522"/>
                <a:gd name="connsiteX3-17" fmla="*/ 191809 w 473505"/>
                <a:gd name="connsiteY3-18" fmla="*/ 460522 h 460522"/>
                <a:gd name="connsiteX4-19" fmla="*/ 1553 w 473505"/>
                <a:gd name="connsiteY4-20" fmla="*/ 224546 h 46052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473505" h="460522">
                  <a:moveTo>
                    <a:pt x="1553" y="224546"/>
                  </a:moveTo>
                  <a:cubicBezTo>
                    <a:pt x="14888" y="147792"/>
                    <a:pt x="141493" y="0"/>
                    <a:pt x="271819" y="0"/>
                  </a:cubicBezTo>
                  <a:cubicBezTo>
                    <a:pt x="402145" y="0"/>
                    <a:pt x="473505" y="94220"/>
                    <a:pt x="473505" y="224546"/>
                  </a:cubicBezTo>
                  <a:cubicBezTo>
                    <a:pt x="473505" y="354872"/>
                    <a:pt x="322135" y="460522"/>
                    <a:pt x="191809" y="460522"/>
                  </a:cubicBezTo>
                  <a:cubicBezTo>
                    <a:pt x="61483" y="460522"/>
                    <a:pt x="-11782" y="301300"/>
                    <a:pt x="1553" y="224546"/>
                  </a:cubicBezTo>
                  <a:close/>
                </a:path>
              </a:pathLst>
            </a:custGeom>
            <a:grpFill/>
            <a:ln w="25400" cap="rnd">
              <a:solidFill>
                <a:srgbClr val="87767C"/>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0" name="任意多边形 69"/>
          <p:cNvSpPr/>
          <p:nvPr/>
        </p:nvSpPr>
        <p:spPr>
          <a:xfrm rot="10800000">
            <a:off x="4836735" y="1974688"/>
            <a:ext cx="2569311" cy="3555779"/>
          </a:xfrm>
          <a:custGeom>
            <a:avLst/>
            <a:gdLst>
              <a:gd name="connsiteX0" fmla="*/ 220909 w 3116901"/>
              <a:gd name="connsiteY0" fmla="*/ 465131 h 1901593"/>
              <a:gd name="connsiteX1" fmla="*/ 230434 w 3116901"/>
              <a:gd name="connsiteY1" fmla="*/ 1674806 h 1901593"/>
              <a:gd name="connsiteX2" fmla="*/ 2592634 w 3116901"/>
              <a:gd name="connsiteY2" fmla="*/ 1760531 h 1901593"/>
              <a:gd name="connsiteX3" fmla="*/ 2916484 w 3116901"/>
              <a:gd name="connsiteY3" fmla="*/ 160331 h 1901593"/>
              <a:gd name="connsiteX4" fmla="*/ 97084 w 3116901"/>
              <a:gd name="connsiteY4" fmla="*/ 141281 h 1901593"/>
              <a:gd name="connsiteX0-1" fmla="*/ 140036 w 3217003"/>
              <a:gd name="connsiteY0-2" fmla="*/ 227006 h 1913305"/>
              <a:gd name="connsiteX1-3" fmla="*/ 330536 w 3217003"/>
              <a:gd name="connsiteY1-4" fmla="*/ 1674806 h 1913305"/>
              <a:gd name="connsiteX2-5" fmla="*/ 2692736 w 3217003"/>
              <a:gd name="connsiteY2-6" fmla="*/ 1760531 h 1913305"/>
              <a:gd name="connsiteX3-7" fmla="*/ 3016586 w 3217003"/>
              <a:gd name="connsiteY3-8" fmla="*/ 160331 h 1913305"/>
              <a:gd name="connsiteX4-9" fmla="*/ 197186 w 3217003"/>
              <a:gd name="connsiteY4-10" fmla="*/ 141281 h 1913305"/>
              <a:gd name="connsiteX0-11" fmla="*/ 62188 w 3139155"/>
              <a:gd name="connsiteY0-12" fmla="*/ 227006 h 1913305"/>
              <a:gd name="connsiteX1-13" fmla="*/ 252688 w 3139155"/>
              <a:gd name="connsiteY1-14" fmla="*/ 1674806 h 1913305"/>
              <a:gd name="connsiteX2-15" fmla="*/ 2614888 w 3139155"/>
              <a:gd name="connsiteY2-16" fmla="*/ 1760531 h 1913305"/>
              <a:gd name="connsiteX3-17" fmla="*/ 2938738 w 3139155"/>
              <a:gd name="connsiteY3-18" fmla="*/ 160331 h 1913305"/>
              <a:gd name="connsiteX4-19" fmla="*/ 119338 w 3139155"/>
              <a:gd name="connsiteY4-20" fmla="*/ 141281 h 1913305"/>
              <a:gd name="connsiteX0-21" fmla="*/ 95605 w 3174752"/>
              <a:gd name="connsiteY0-22" fmla="*/ 227006 h 1967205"/>
              <a:gd name="connsiteX1-23" fmla="*/ 228955 w 3174752"/>
              <a:gd name="connsiteY1-24" fmla="*/ 1779581 h 1967205"/>
              <a:gd name="connsiteX2-25" fmla="*/ 2648305 w 3174752"/>
              <a:gd name="connsiteY2-26" fmla="*/ 1760531 h 1967205"/>
              <a:gd name="connsiteX3-27" fmla="*/ 2972155 w 3174752"/>
              <a:gd name="connsiteY3-28" fmla="*/ 160331 h 1967205"/>
              <a:gd name="connsiteX4-29" fmla="*/ 152755 w 3174752"/>
              <a:gd name="connsiteY4-30" fmla="*/ 141281 h 1967205"/>
              <a:gd name="connsiteX0-31" fmla="*/ 0 w 3079147"/>
              <a:gd name="connsiteY0-32" fmla="*/ 227006 h 1902586"/>
              <a:gd name="connsiteX1-33" fmla="*/ 133350 w 3079147"/>
              <a:gd name="connsiteY1-34" fmla="*/ 1779581 h 1902586"/>
              <a:gd name="connsiteX2-35" fmla="*/ 2552700 w 3079147"/>
              <a:gd name="connsiteY2-36" fmla="*/ 1760531 h 1902586"/>
              <a:gd name="connsiteX3-37" fmla="*/ 2876550 w 3079147"/>
              <a:gd name="connsiteY3-38" fmla="*/ 160331 h 1902586"/>
              <a:gd name="connsiteX4-39" fmla="*/ 57150 w 3079147"/>
              <a:gd name="connsiteY4-40" fmla="*/ 141281 h 1902586"/>
              <a:gd name="connsiteX0-41" fmla="*/ 9625 w 3090241"/>
              <a:gd name="connsiteY0-42" fmla="*/ 227006 h 1933691"/>
              <a:gd name="connsiteX1-43" fmla="*/ 104875 w 3090241"/>
              <a:gd name="connsiteY1-44" fmla="*/ 1846256 h 1933691"/>
              <a:gd name="connsiteX2-45" fmla="*/ 2562325 w 3090241"/>
              <a:gd name="connsiteY2-46" fmla="*/ 1760531 h 1933691"/>
              <a:gd name="connsiteX3-47" fmla="*/ 2886175 w 3090241"/>
              <a:gd name="connsiteY3-48" fmla="*/ 160331 h 1933691"/>
              <a:gd name="connsiteX4-49" fmla="*/ 66775 w 3090241"/>
              <a:gd name="connsiteY4-50" fmla="*/ 141281 h 1933691"/>
              <a:gd name="connsiteX0-51" fmla="*/ 145124 w 3382515"/>
              <a:gd name="connsiteY0-52" fmla="*/ 229650 h 2029685"/>
              <a:gd name="connsiteX1-53" fmla="*/ 240374 w 3382515"/>
              <a:gd name="connsiteY1-54" fmla="*/ 1848900 h 2029685"/>
              <a:gd name="connsiteX2-55" fmla="*/ 3040724 w 3382515"/>
              <a:gd name="connsiteY2-56" fmla="*/ 1801275 h 2029685"/>
              <a:gd name="connsiteX3-57" fmla="*/ 3021674 w 3382515"/>
              <a:gd name="connsiteY3-58" fmla="*/ 162975 h 2029685"/>
              <a:gd name="connsiteX4-59" fmla="*/ 202274 w 3382515"/>
              <a:gd name="connsiteY4-60" fmla="*/ 143925 h 2029685"/>
              <a:gd name="connsiteX0-61" fmla="*/ 145124 w 3267646"/>
              <a:gd name="connsiteY0-62" fmla="*/ 229650 h 1964648"/>
              <a:gd name="connsiteX1-63" fmla="*/ 240374 w 3267646"/>
              <a:gd name="connsiteY1-64" fmla="*/ 1848900 h 1964648"/>
              <a:gd name="connsiteX2-65" fmla="*/ 3040724 w 3267646"/>
              <a:gd name="connsiteY2-66" fmla="*/ 1801275 h 1964648"/>
              <a:gd name="connsiteX3-67" fmla="*/ 3021674 w 3267646"/>
              <a:gd name="connsiteY3-68" fmla="*/ 162975 h 1964648"/>
              <a:gd name="connsiteX4-69" fmla="*/ 202274 w 3267646"/>
              <a:gd name="connsiteY4-70" fmla="*/ 143925 h 1964648"/>
              <a:gd name="connsiteX0-71" fmla="*/ 0 w 3122522"/>
              <a:gd name="connsiteY0-72" fmla="*/ 229650 h 1880061"/>
              <a:gd name="connsiteX1-73" fmla="*/ 95250 w 3122522"/>
              <a:gd name="connsiteY1-74" fmla="*/ 1848900 h 1880061"/>
              <a:gd name="connsiteX2-75" fmla="*/ 2895600 w 3122522"/>
              <a:gd name="connsiteY2-76" fmla="*/ 1801275 h 1880061"/>
              <a:gd name="connsiteX3-77" fmla="*/ 2876550 w 3122522"/>
              <a:gd name="connsiteY3-78" fmla="*/ 162975 h 1880061"/>
              <a:gd name="connsiteX4-79" fmla="*/ 57150 w 3122522"/>
              <a:gd name="connsiteY4-80" fmla="*/ 143925 h 1880061"/>
              <a:gd name="connsiteX0-81" fmla="*/ 0 w 3028753"/>
              <a:gd name="connsiteY0-82" fmla="*/ 170255 h 1820666"/>
              <a:gd name="connsiteX1-83" fmla="*/ 95250 w 3028753"/>
              <a:gd name="connsiteY1-84" fmla="*/ 1789505 h 1820666"/>
              <a:gd name="connsiteX2-85" fmla="*/ 2895600 w 3028753"/>
              <a:gd name="connsiteY2-86" fmla="*/ 1741880 h 1820666"/>
              <a:gd name="connsiteX3-87" fmla="*/ 2876550 w 3028753"/>
              <a:gd name="connsiteY3-88" fmla="*/ 103580 h 1820666"/>
              <a:gd name="connsiteX4-89" fmla="*/ 57150 w 3028753"/>
              <a:gd name="connsiteY4-90" fmla="*/ 84530 h 1820666"/>
              <a:gd name="connsiteX0-91" fmla="*/ 0 w 2990850"/>
              <a:gd name="connsiteY0-92" fmla="*/ 163901 h 1814312"/>
              <a:gd name="connsiteX1-93" fmla="*/ 95250 w 2990850"/>
              <a:gd name="connsiteY1-94" fmla="*/ 1783151 h 1814312"/>
              <a:gd name="connsiteX2-95" fmla="*/ 2895600 w 2990850"/>
              <a:gd name="connsiteY2-96" fmla="*/ 1735526 h 1814312"/>
              <a:gd name="connsiteX3-97" fmla="*/ 2876550 w 2990850"/>
              <a:gd name="connsiteY3-98" fmla="*/ 97226 h 1814312"/>
              <a:gd name="connsiteX4-99" fmla="*/ 57150 w 2990850"/>
              <a:gd name="connsiteY4-100" fmla="*/ 78176 h 1814312"/>
              <a:gd name="connsiteX0-101" fmla="*/ 0 w 2990850"/>
              <a:gd name="connsiteY0-102" fmla="*/ 126072 h 1776483"/>
              <a:gd name="connsiteX1-103" fmla="*/ 95250 w 2990850"/>
              <a:gd name="connsiteY1-104" fmla="*/ 1745322 h 1776483"/>
              <a:gd name="connsiteX2-105" fmla="*/ 2895600 w 2990850"/>
              <a:gd name="connsiteY2-106" fmla="*/ 1697697 h 1776483"/>
              <a:gd name="connsiteX3-107" fmla="*/ 2876550 w 2990850"/>
              <a:gd name="connsiteY3-108" fmla="*/ 59397 h 1776483"/>
              <a:gd name="connsiteX4-109" fmla="*/ 57150 w 2990850"/>
              <a:gd name="connsiteY4-110" fmla="*/ 40347 h 1776483"/>
              <a:gd name="connsiteX0-111" fmla="*/ 0 w 2990850"/>
              <a:gd name="connsiteY0-112" fmla="*/ 143502 h 1793913"/>
              <a:gd name="connsiteX1-113" fmla="*/ 95250 w 2990850"/>
              <a:gd name="connsiteY1-114" fmla="*/ 1762752 h 1793913"/>
              <a:gd name="connsiteX2-115" fmla="*/ 2895600 w 2990850"/>
              <a:gd name="connsiteY2-116" fmla="*/ 1715127 h 1793913"/>
              <a:gd name="connsiteX3-117" fmla="*/ 2876550 w 2990850"/>
              <a:gd name="connsiteY3-118" fmla="*/ 76827 h 1793913"/>
              <a:gd name="connsiteX4-119" fmla="*/ 57157 w 2990850"/>
              <a:gd name="connsiteY4-120" fmla="*/ 21960 h 1793913"/>
              <a:gd name="connsiteX0-121" fmla="*/ 0 w 2990850"/>
              <a:gd name="connsiteY0-122" fmla="*/ 129425 h 1779836"/>
              <a:gd name="connsiteX1-123" fmla="*/ 95250 w 2990850"/>
              <a:gd name="connsiteY1-124" fmla="*/ 1748675 h 1779836"/>
              <a:gd name="connsiteX2-125" fmla="*/ 2895600 w 2990850"/>
              <a:gd name="connsiteY2-126" fmla="*/ 1701050 h 1779836"/>
              <a:gd name="connsiteX3-127" fmla="*/ 2876550 w 2990850"/>
              <a:gd name="connsiteY3-128" fmla="*/ 62750 h 1779836"/>
              <a:gd name="connsiteX4-129" fmla="*/ 57157 w 2990850"/>
              <a:gd name="connsiteY4-130" fmla="*/ 7883 h 1779836"/>
              <a:gd name="connsiteX0-131" fmla="*/ 147644 w 3157351"/>
              <a:gd name="connsiteY0-132" fmla="*/ 129424 h 1873348"/>
              <a:gd name="connsiteX1-133" fmla="*/ 242894 w 3157351"/>
              <a:gd name="connsiteY1-134" fmla="*/ 1748674 h 1873348"/>
              <a:gd name="connsiteX2-135" fmla="*/ 3077758 w 3157351"/>
              <a:gd name="connsiteY2-136" fmla="*/ 1727406 h 1873348"/>
              <a:gd name="connsiteX3-137" fmla="*/ 3024194 w 3157351"/>
              <a:gd name="connsiteY3-138" fmla="*/ 62749 h 1873348"/>
              <a:gd name="connsiteX4-139" fmla="*/ 204801 w 3157351"/>
              <a:gd name="connsiteY4-140" fmla="*/ 7882 h 1873348"/>
              <a:gd name="connsiteX0-141" fmla="*/ 0 w 3009707"/>
              <a:gd name="connsiteY0-142" fmla="*/ 129424 h 1780242"/>
              <a:gd name="connsiteX1-143" fmla="*/ 95250 w 3009707"/>
              <a:gd name="connsiteY1-144" fmla="*/ 1748674 h 1780242"/>
              <a:gd name="connsiteX2-145" fmla="*/ 2930114 w 3009707"/>
              <a:gd name="connsiteY2-146" fmla="*/ 1727406 h 1780242"/>
              <a:gd name="connsiteX3-147" fmla="*/ 2876550 w 3009707"/>
              <a:gd name="connsiteY3-148" fmla="*/ 62749 h 1780242"/>
              <a:gd name="connsiteX4-149" fmla="*/ 57157 w 3009707"/>
              <a:gd name="connsiteY4-150" fmla="*/ 7882 h 1780242"/>
              <a:gd name="connsiteX0-151" fmla="*/ 0 w 3009707"/>
              <a:gd name="connsiteY0-152" fmla="*/ 121542 h 1772360"/>
              <a:gd name="connsiteX1-153" fmla="*/ 95250 w 3009707"/>
              <a:gd name="connsiteY1-154" fmla="*/ 1740792 h 1772360"/>
              <a:gd name="connsiteX2-155" fmla="*/ 2930114 w 3009707"/>
              <a:gd name="connsiteY2-156" fmla="*/ 1719524 h 1772360"/>
              <a:gd name="connsiteX3-157" fmla="*/ 2876550 w 3009707"/>
              <a:gd name="connsiteY3-158" fmla="*/ 54867 h 1772360"/>
              <a:gd name="connsiteX4-159" fmla="*/ 57157 w 3009707"/>
              <a:gd name="connsiteY4-160" fmla="*/ 0 h 1772360"/>
              <a:gd name="connsiteX0-161" fmla="*/ 0 w 3009707"/>
              <a:gd name="connsiteY0-162" fmla="*/ 103971 h 1754789"/>
              <a:gd name="connsiteX1-163" fmla="*/ 95250 w 3009707"/>
              <a:gd name="connsiteY1-164" fmla="*/ 1723221 h 1754789"/>
              <a:gd name="connsiteX2-165" fmla="*/ 2930114 w 3009707"/>
              <a:gd name="connsiteY2-166" fmla="*/ 1701953 h 1754789"/>
              <a:gd name="connsiteX3-167" fmla="*/ 2876550 w 3009707"/>
              <a:gd name="connsiteY3-168" fmla="*/ 37296 h 1754789"/>
              <a:gd name="connsiteX4-169" fmla="*/ 57157 w 3009707"/>
              <a:gd name="connsiteY4-170" fmla="*/ 0 h 1754789"/>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009707" h="1754789">
                <a:moveTo>
                  <a:pt x="0" y="103971"/>
                </a:moveTo>
                <a:cubicBezTo>
                  <a:pt x="7143" y="715158"/>
                  <a:pt x="3805" y="1667741"/>
                  <a:pt x="95250" y="1723221"/>
                </a:cubicBezTo>
                <a:cubicBezTo>
                  <a:pt x="186695" y="1778701"/>
                  <a:pt x="2809464" y="1754340"/>
                  <a:pt x="2930114" y="1701953"/>
                </a:cubicBezTo>
                <a:cubicBezTo>
                  <a:pt x="3050764" y="1649566"/>
                  <a:pt x="3035300" y="142071"/>
                  <a:pt x="2876550" y="37296"/>
                </a:cubicBezTo>
                <a:cubicBezTo>
                  <a:pt x="2769570" y="11590"/>
                  <a:pt x="1569171" y="10687"/>
                  <a:pt x="57157" y="0"/>
                </a:cubicBezTo>
              </a:path>
            </a:pathLst>
          </a:custGeom>
          <a:noFill/>
          <a:ln w="31750" cap="rnd">
            <a:solidFill>
              <a:srgbClr val="4D4D4D"/>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00"/>
          </a:p>
        </p:txBody>
      </p:sp>
      <p:sp>
        <p:nvSpPr>
          <p:cNvPr id="71" name="任意多边形 70"/>
          <p:cNvSpPr/>
          <p:nvPr/>
        </p:nvSpPr>
        <p:spPr>
          <a:xfrm rot="10800000">
            <a:off x="8437479" y="1974688"/>
            <a:ext cx="2569311" cy="3555779"/>
          </a:xfrm>
          <a:custGeom>
            <a:avLst/>
            <a:gdLst>
              <a:gd name="connsiteX0" fmla="*/ 220909 w 3116901"/>
              <a:gd name="connsiteY0" fmla="*/ 465131 h 1901593"/>
              <a:gd name="connsiteX1" fmla="*/ 230434 w 3116901"/>
              <a:gd name="connsiteY1" fmla="*/ 1674806 h 1901593"/>
              <a:gd name="connsiteX2" fmla="*/ 2592634 w 3116901"/>
              <a:gd name="connsiteY2" fmla="*/ 1760531 h 1901593"/>
              <a:gd name="connsiteX3" fmla="*/ 2916484 w 3116901"/>
              <a:gd name="connsiteY3" fmla="*/ 160331 h 1901593"/>
              <a:gd name="connsiteX4" fmla="*/ 97084 w 3116901"/>
              <a:gd name="connsiteY4" fmla="*/ 141281 h 1901593"/>
              <a:gd name="connsiteX0-1" fmla="*/ 140036 w 3217003"/>
              <a:gd name="connsiteY0-2" fmla="*/ 227006 h 1913305"/>
              <a:gd name="connsiteX1-3" fmla="*/ 330536 w 3217003"/>
              <a:gd name="connsiteY1-4" fmla="*/ 1674806 h 1913305"/>
              <a:gd name="connsiteX2-5" fmla="*/ 2692736 w 3217003"/>
              <a:gd name="connsiteY2-6" fmla="*/ 1760531 h 1913305"/>
              <a:gd name="connsiteX3-7" fmla="*/ 3016586 w 3217003"/>
              <a:gd name="connsiteY3-8" fmla="*/ 160331 h 1913305"/>
              <a:gd name="connsiteX4-9" fmla="*/ 197186 w 3217003"/>
              <a:gd name="connsiteY4-10" fmla="*/ 141281 h 1913305"/>
              <a:gd name="connsiteX0-11" fmla="*/ 62188 w 3139155"/>
              <a:gd name="connsiteY0-12" fmla="*/ 227006 h 1913305"/>
              <a:gd name="connsiteX1-13" fmla="*/ 252688 w 3139155"/>
              <a:gd name="connsiteY1-14" fmla="*/ 1674806 h 1913305"/>
              <a:gd name="connsiteX2-15" fmla="*/ 2614888 w 3139155"/>
              <a:gd name="connsiteY2-16" fmla="*/ 1760531 h 1913305"/>
              <a:gd name="connsiteX3-17" fmla="*/ 2938738 w 3139155"/>
              <a:gd name="connsiteY3-18" fmla="*/ 160331 h 1913305"/>
              <a:gd name="connsiteX4-19" fmla="*/ 119338 w 3139155"/>
              <a:gd name="connsiteY4-20" fmla="*/ 141281 h 1913305"/>
              <a:gd name="connsiteX0-21" fmla="*/ 95605 w 3174752"/>
              <a:gd name="connsiteY0-22" fmla="*/ 227006 h 1967205"/>
              <a:gd name="connsiteX1-23" fmla="*/ 228955 w 3174752"/>
              <a:gd name="connsiteY1-24" fmla="*/ 1779581 h 1967205"/>
              <a:gd name="connsiteX2-25" fmla="*/ 2648305 w 3174752"/>
              <a:gd name="connsiteY2-26" fmla="*/ 1760531 h 1967205"/>
              <a:gd name="connsiteX3-27" fmla="*/ 2972155 w 3174752"/>
              <a:gd name="connsiteY3-28" fmla="*/ 160331 h 1967205"/>
              <a:gd name="connsiteX4-29" fmla="*/ 152755 w 3174752"/>
              <a:gd name="connsiteY4-30" fmla="*/ 141281 h 1967205"/>
              <a:gd name="connsiteX0-31" fmla="*/ 0 w 3079147"/>
              <a:gd name="connsiteY0-32" fmla="*/ 227006 h 1902586"/>
              <a:gd name="connsiteX1-33" fmla="*/ 133350 w 3079147"/>
              <a:gd name="connsiteY1-34" fmla="*/ 1779581 h 1902586"/>
              <a:gd name="connsiteX2-35" fmla="*/ 2552700 w 3079147"/>
              <a:gd name="connsiteY2-36" fmla="*/ 1760531 h 1902586"/>
              <a:gd name="connsiteX3-37" fmla="*/ 2876550 w 3079147"/>
              <a:gd name="connsiteY3-38" fmla="*/ 160331 h 1902586"/>
              <a:gd name="connsiteX4-39" fmla="*/ 57150 w 3079147"/>
              <a:gd name="connsiteY4-40" fmla="*/ 141281 h 1902586"/>
              <a:gd name="connsiteX0-41" fmla="*/ 9625 w 3090241"/>
              <a:gd name="connsiteY0-42" fmla="*/ 227006 h 1933691"/>
              <a:gd name="connsiteX1-43" fmla="*/ 104875 w 3090241"/>
              <a:gd name="connsiteY1-44" fmla="*/ 1846256 h 1933691"/>
              <a:gd name="connsiteX2-45" fmla="*/ 2562325 w 3090241"/>
              <a:gd name="connsiteY2-46" fmla="*/ 1760531 h 1933691"/>
              <a:gd name="connsiteX3-47" fmla="*/ 2886175 w 3090241"/>
              <a:gd name="connsiteY3-48" fmla="*/ 160331 h 1933691"/>
              <a:gd name="connsiteX4-49" fmla="*/ 66775 w 3090241"/>
              <a:gd name="connsiteY4-50" fmla="*/ 141281 h 1933691"/>
              <a:gd name="connsiteX0-51" fmla="*/ 145124 w 3382515"/>
              <a:gd name="connsiteY0-52" fmla="*/ 229650 h 2029685"/>
              <a:gd name="connsiteX1-53" fmla="*/ 240374 w 3382515"/>
              <a:gd name="connsiteY1-54" fmla="*/ 1848900 h 2029685"/>
              <a:gd name="connsiteX2-55" fmla="*/ 3040724 w 3382515"/>
              <a:gd name="connsiteY2-56" fmla="*/ 1801275 h 2029685"/>
              <a:gd name="connsiteX3-57" fmla="*/ 3021674 w 3382515"/>
              <a:gd name="connsiteY3-58" fmla="*/ 162975 h 2029685"/>
              <a:gd name="connsiteX4-59" fmla="*/ 202274 w 3382515"/>
              <a:gd name="connsiteY4-60" fmla="*/ 143925 h 2029685"/>
              <a:gd name="connsiteX0-61" fmla="*/ 145124 w 3267646"/>
              <a:gd name="connsiteY0-62" fmla="*/ 229650 h 1964648"/>
              <a:gd name="connsiteX1-63" fmla="*/ 240374 w 3267646"/>
              <a:gd name="connsiteY1-64" fmla="*/ 1848900 h 1964648"/>
              <a:gd name="connsiteX2-65" fmla="*/ 3040724 w 3267646"/>
              <a:gd name="connsiteY2-66" fmla="*/ 1801275 h 1964648"/>
              <a:gd name="connsiteX3-67" fmla="*/ 3021674 w 3267646"/>
              <a:gd name="connsiteY3-68" fmla="*/ 162975 h 1964648"/>
              <a:gd name="connsiteX4-69" fmla="*/ 202274 w 3267646"/>
              <a:gd name="connsiteY4-70" fmla="*/ 143925 h 1964648"/>
              <a:gd name="connsiteX0-71" fmla="*/ 0 w 3122522"/>
              <a:gd name="connsiteY0-72" fmla="*/ 229650 h 1880061"/>
              <a:gd name="connsiteX1-73" fmla="*/ 95250 w 3122522"/>
              <a:gd name="connsiteY1-74" fmla="*/ 1848900 h 1880061"/>
              <a:gd name="connsiteX2-75" fmla="*/ 2895600 w 3122522"/>
              <a:gd name="connsiteY2-76" fmla="*/ 1801275 h 1880061"/>
              <a:gd name="connsiteX3-77" fmla="*/ 2876550 w 3122522"/>
              <a:gd name="connsiteY3-78" fmla="*/ 162975 h 1880061"/>
              <a:gd name="connsiteX4-79" fmla="*/ 57150 w 3122522"/>
              <a:gd name="connsiteY4-80" fmla="*/ 143925 h 1880061"/>
              <a:gd name="connsiteX0-81" fmla="*/ 0 w 3028753"/>
              <a:gd name="connsiteY0-82" fmla="*/ 170255 h 1820666"/>
              <a:gd name="connsiteX1-83" fmla="*/ 95250 w 3028753"/>
              <a:gd name="connsiteY1-84" fmla="*/ 1789505 h 1820666"/>
              <a:gd name="connsiteX2-85" fmla="*/ 2895600 w 3028753"/>
              <a:gd name="connsiteY2-86" fmla="*/ 1741880 h 1820666"/>
              <a:gd name="connsiteX3-87" fmla="*/ 2876550 w 3028753"/>
              <a:gd name="connsiteY3-88" fmla="*/ 103580 h 1820666"/>
              <a:gd name="connsiteX4-89" fmla="*/ 57150 w 3028753"/>
              <a:gd name="connsiteY4-90" fmla="*/ 84530 h 1820666"/>
              <a:gd name="connsiteX0-91" fmla="*/ 0 w 2990850"/>
              <a:gd name="connsiteY0-92" fmla="*/ 163901 h 1814312"/>
              <a:gd name="connsiteX1-93" fmla="*/ 95250 w 2990850"/>
              <a:gd name="connsiteY1-94" fmla="*/ 1783151 h 1814312"/>
              <a:gd name="connsiteX2-95" fmla="*/ 2895600 w 2990850"/>
              <a:gd name="connsiteY2-96" fmla="*/ 1735526 h 1814312"/>
              <a:gd name="connsiteX3-97" fmla="*/ 2876550 w 2990850"/>
              <a:gd name="connsiteY3-98" fmla="*/ 97226 h 1814312"/>
              <a:gd name="connsiteX4-99" fmla="*/ 57150 w 2990850"/>
              <a:gd name="connsiteY4-100" fmla="*/ 78176 h 1814312"/>
              <a:gd name="connsiteX0-101" fmla="*/ 0 w 2990850"/>
              <a:gd name="connsiteY0-102" fmla="*/ 126072 h 1776483"/>
              <a:gd name="connsiteX1-103" fmla="*/ 95250 w 2990850"/>
              <a:gd name="connsiteY1-104" fmla="*/ 1745322 h 1776483"/>
              <a:gd name="connsiteX2-105" fmla="*/ 2895600 w 2990850"/>
              <a:gd name="connsiteY2-106" fmla="*/ 1697697 h 1776483"/>
              <a:gd name="connsiteX3-107" fmla="*/ 2876550 w 2990850"/>
              <a:gd name="connsiteY3-108" fmla="*/ 59397 h 1776483"/>
              <a:gd name="connsiteX4-109" fmla="*/ 57150 w 2990850"/>
              <a:gd name="connsiteY4-110" fmla="*/ 40347 h 1776483"/>
              <a:gd name="connsiteX0-111" fmla="*/ 0 w 2990850"/>
              <a:gd name="connsiteY0-112" fmla="*/ 143502 h 1793913"/>
              <a:gd name="connsiteX1-113" fmla="*/ 95250 w 2990850"/>
              <a:gd name="connsiteY1-114" fmla="*/ 1762752 h 1793913"/>
              <a:gd name="connsiteX2-115" fmla="*/ 2895600 w 2990850"/>
              <a:gd name="connsiteY2-116" fmla="*/ 1715127 h 1793913"/>
              <a:gd name="connsiteX3-117" fmla="*/ 2876550 w 2990850"/>
              <a:gd name="connsiteY3-118" fmla="*/ 76827 h 1793913"/>
              <a:gd name="connsiteX4-119" fmla="*/ 57157 w 2990850"/>
              <a:gd name="connsiteY4-120" fmla="*/ 21960 h 1793913"/>
              <a:gd name="connsiteX0-121" fmla="*/ 0 w 2990850"/>
              <a:gd name="connsiteY0-122" fmla="*/ 129425 h 1779836"/>
              <a:gd name="connsiteX1-123" fmla="*/ 95250 w 2990850"/>
              <a:gd name="connsiteY1-124" fmla="*/ 1748675 h 1779836"/>
              <a:gd name="connsiteX2-125" fmla="*/ 2895600 w 2990850"/>
              <a:gd name="connsiteY2-126" fmla="*/ 1701050 h 1779836"/>
              <a:gd name="connsiteX3-127" fmla="*/ 2876550 w 2990850"/>
              <a:gd name="connsiteY3-128" fmla="*/ 62750 h 1779836"/>
              <a:gd name="connsiteX4-129" fmla="*/ 57157 w 2990850"/>
              <a:gd name="connsiteY4-130" fmla="*/ 7883 h 1779836"/>
              <a:gd name="connsiteX0-131" fmla="*/ 147644 w 3157351"/>
              <a:gd name="connsiteY0-132" fmla="*/ 129424 h 1873348"/>
              <a:gd name="connsiteX1-133" fmla="*/ 242894 w 3157351"/>
              <a:gd name="connsiteY1-134" fmla="*/ 1748674 h 1873348"/>
              <a:gd name="connsiteX2-135" fmla="*/ 3077758 w 3157351"/>
              <a:gd name="connsiteY2-136" fmla="*/ 1727406 h 1873348"/>
              <a:gd name="connsiteX3-137" fmla="*/ 3024194 w 3157351"/>
              <a:gd name="connsiteY3-138" fmla="*/ 62749 h 1873348"/>
              <a:gd name="connsiteX4-139" fmla="*/ 204801 w 3157351"/>
              <a:gd name="connsiteY4-140" fmla="*/ 7882 h 1873348"/>
              <a:gd name="connsiteX0-141" fmla="*/ 0 w 3009707"/>
              <a:gd name="connsiteY0-142" fmla="*/ 129424 h 1780242"/>
              <a:gd name="connsiteX1-143" fmla="*/ 95250 w 3009707"/>
              <a:gd name="connsiteY1-144" fmla="*/ 1748674 h 1780242"/>
              <a:gd name="connsiteX2-145" fmla="*/ 2930114 w 3009707"/>
              <a:gd name="connsiteY2-146" fmla="*/ 1727406 h 1780242"/>
              <a:gd name="connsiteX3-147" fmla="*/ 2876550 w 3009707"/>
              <a:gd name="connsiteY3-148" fmla="*/ 62749 h 1780242"/>
              <a:gd name="connsiteX4-149" fmla="*/ 57157 w 3009707"/>
              <a:gd name="connsiteY4-150" fmla="*/ 7882 h 1780242"/>
              <a:gd name="connsiteX0-151" fmla="*/ 0 w 3009707"/>
              <a:gd name="connsiteY0-152" fmla="*/ 121542 h 1772360"/>
              <a:gd name="connsiteX1-153" fmla="*/ 95250 w 3009707"/>
              <a:gd name="connsiteY1-154" fmla="*/ 1740792 h 1772360"/>
              <a:gd name="connsiteX2-155" fmla="*/ 2930114 w 3009707"/>
              <a:gd name="connsiteY2-156" fmla="*/ 1719524 h 1772360"/>
              <a:gd name="connsiteX3-157" fmla="*/ 2876550 w 3009707"/>
              <a:gd name="connsiteY3-158" fmla="*/ 54867 h 1772360"/>
              <a:gd name="connsiteX4-159" fmla="*/ 57157 w 3009707"/>
              <a:gd name="connsiteY4-160" fmla="*/ 0 h 1772360"/>
              <a:gd name="connsiteX0-161" fmla="*/ 0 w 3009707"/>
              <a:gd name="connsiteY0-162" fmla="*/ 103971 h 1754789"/>
              <a:gd name="connsiteX1-163" fmla="*/ 95250 w 3009707"/>
              <a:gd name="connsiteY1-164" fmla="*/ 1723221 h 1754789"/>
              <a:gd name="connsiteX2-165" fmla="*/ 2930114 w 3009707"/>
              <a:gd name="connsiteY2-166" fmla="*/ 1701953 h 1754789"/>
              <a:gd name="connsiteX3-167" fmla="*/ 2876550 w 3009707"/>
              <a:gd name="connsiteY3-168" fmla="*/ 37296 h 1754789"/>
              <a:gd name="connsiteX4-169" fmla="*/ 57157 w 3009707"/>
              <a:gd name="connsiteY4-170" fmla="*/ 0 h 1754789"/>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009707" h="1754789">
                <a:moveTo>
                  <a:pt x="0" y="103971"/>
                </a:moveTo>
                <a:cubicBezTo>
                  <a:pt x="7143" y="715158"/>
                  <a:pt x="3805" y="1667741"/>
                  <a:pt x="95250" y="1723221"/>
                </a:cubicBezTo>
                <a:cubicBezTo>
                  <a:pt x="186695" y="1778701"/>
                  <a:pt x="2809464" y="1754340"/>
                  <a:pt x="2930114" y="1701953"/>
                </a:cubicBezTo>
                <a:cubicBezTo>
                  <a:pt x="3050764" y="1649566"/>
                  <a:pt x="3035300" y="142071"/>
                  <a:pt x="2876550" y="37296"/>
                </a:cubicBezTo>
                <a:cubicBezTo>
                  <a:pt x="2769570" y="11590"/>
                  <a:pt x="1569171" y="10687"/>
                  <a:pt x="57157" y="0"/>
                </a:cubicBezTo>
              </a:path>
            </a:pathLst>
          </a:custGeom>
          <a:noFill/>
          <a:ln w="31750" cap="rnd">
            <a:solidFill>
              <a:srgbClr val="4D4D4D"/>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00"/>
          </a:p>
        </p:txBody>
      </p:sp>
      <p:grpSp>
        <p:nvGrpSpPr>
          <p:cNvPr id="72" name="组合 71"/>
          <p:cNvGrpSpPr/>
          <p:nvPr/>
        </p:nvGrpSpPr>
        <p:grpSpPr>
          <a:xfrm>
            <a:off x="5205489" y="4858161"/>
            <a:ext cx="276009" cy="340143"/>
            <a:chOff x="6891725" y="4244421"/>
            <a:chExt cx="459777" cy="566613"/>
          </a:xfrm>
          <a:solidFill>
            <a:srgbClr val="FCFAF1"/>
          </a:solidFill>
        </p:grpSpPr>
        <p:sp>
          <p:nvSpPr>
            <p:cNvPr id="73" name="任意多边形 72"/>
            <p:cNvSpPr/>
            <p:nvPr/>
          </p:nvSpPr>
          <p:spPr>
            <a:xfrm>
              <a:off x="6956314" y="4244421"/>
              <a:ext cx="323271" cy="223101"/>
            </a:xfrm>
            <a:custGeom>
              <a:avLst/>
              <a:gdLst>
                <a:gd name="connsiteX0" fmla="*/ 0 w 433633"/>
                <a:gd name="connsiteY0" fmla="*/ 223101 h 223101"/>
                <a:gd name="connsiteX1" fmla="*/ 197963 w 433633"/>
                <a:gd name="connsiteY1" fmla="*/ 0 h 223101"/>
                <a:gd name="connsiteX2" fmla="*/ 433633 w 433633"/>
                <a:gd name="connsiteY2" fmla="*/ 223101 h 223101"/>
                <a:gd name="connsiteX0-1" fmla="*/ 1208 w 434841"/>
                <a:gd name="connsiteY0-2" fmla="*/ 223101 h 223101"/>
                <a:gd name="connsiteX1-3" fmla="*/ 199171 w 434841"/>
                <a:gd name="connsiteY1-4" fmla="*/ 0 h 223101"/>
                <a:gd name="connsiteX2-5" fmla="*/ 434841 w 434841"/>
                <a:gd name="connsiteY2-6" fmla="*/ 223101 h 223101"/>
                <a:gd name="connsiteX0-7" fmla="*/ 1764 w 435397"/>
                <a:gd name="connsiteY0-8" fmla="*/ 223101 h 223101"/>
                <a:gd name="connsiteX1-9" fmla="*/ 199727 w 435397"/>
                <a:gd name="connsiteY1-10" fmla="*/ 0 h 223101"/>
                <a:gd name="connsiteX2-11" fmla="*/ 435397 w 435397"/>
                <a:gd name="connsiteY2-12" fmla="*/ 223101 h 223101"/>
                <a:gd name="connsiteX0-13" fmla="*/ 1764 w 435397"/>
                <a:gd name="connsiteY0-14" fmla="*/ 223101 h 223101"/>
                <a:gd name="connsiteX1-15" fmla="*/ 199727 w 435397"/>
                <a:gd name="connsiteY1-16" fmla="*/ 0 h 223101"/>
                <a:gd name="connsiteX2-17" fmla="*/ 435397 w 435397"/>
                <a:gd name="connsiteY2-18" fmla="*/ 223101 h 223101"/>
              </a:gdLst>
              <a:ahLst/>
              <a:cxnLst>
                <a:cxn ang="0">
                  <a:pos x="connsiteX0-1" y="connsiteY0-2"/>
                </a:cxn>
                <a:cxn ang="0">
                  <a:pos x="connsiteX1-3" y="connsiteY1-4"/>
                </a:cxn>
                <a:cxn ang="0">
                  <a:pos x="connsiteX2-5" y="connsiteY2-6"/>
                </a:cxn>
              </a:cxnLst>
              <a:rect l="l" t="t" r="r" b="b"/>
              <a:pathLst>
                <a:path w="435397" h="223101">
                  <a:moveTo>
                    <a:pt x="1764" y="223101"/>
                  </a:moveTo>
                  <a:cubicBezTo>
                    <a:pt x="-13948" y="102123"/>
                    <a:pt x="77178" y="0"/>
                    <a:pt x="199727" y="0"/>
                  </a:cubicBezTo>
                  <a:cubicBezTo>
                    <a:pt x="322276" y="0"/>
                    <a:pt x="432255" y="76985"/>
                    <a:pt x="435397" y="223101"/>
                  </a:cubicBezTo>
                </a:path>
              </a:pathLst>
            </a:custGeom>
            <a:grpFill/>
            <a:ln w="50800" cap="rnd">
              <a:solidFill>
                <a:srgbClr val="87767C"/>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00"/>
            </a:p>
          </p:txBody>
        </p:sp>
        <p:sp>
          <p:nvSpPr>
            <p:cNvPr id="74" name="任意多边形 73"/>
            <p:cNvSpPr/>
            <p:nvPr/>
          </p:nvSpPr>
          <p:spPr>
            <a:xfrm rot="10800000">
              <a:off x="6891725" y="4452004"/>
              <a:ext cx="459777" cy="359030"/>
            </a:xfrm>
            <a:custGeom>
              <a:avLst/>
              <a:gdLst>
                <a:gd name="connsiteX0" fmla="*/ 220909 w 3116901"/>
                <a:gd name="connsiteY0" fmla="*/ 465131 h 1901593"/>
                <a:gd name="connsiteX1" fmla="*/ 230434 w 3116901"/>
                <a:gd name="connsiteY1" fmla="*/ 1674806 h 1901593"/>
                <a:gd name="connsiteX2" fmla="*/ 2592634 w 3116901"/>
                <a:gd name="connsiteY2" fmla="*/ 1760531 h 1901593"/>
                <a:gd name="connsiteX3" fmla="*/ 2916484 w 3116901"/>
                <a:gd name="connsiteY3" fmla="*/ 160331 h 1901593"/>
                <a:gd name="connsiteX4" fmla="*/ 97084 w 3116901"/>
                <a:gd name="connsiteY4" fmla="*/ 141281 h 1901593"/>
                <a:gd name="connsiteX0-1" fmla="*/ 140036 w 3217003"/>
                <a:gd name="connsiteY0-2" fmla="*/ 227006 h 1913305"/>
                <a:gd name="connsiteX1-3" fmla="*/ 330536 w 3217003"/>
                <a:gd name="connsiteY1-4" fmla="*/ 1674806 h 1913305"/>
                <a:gd name="connsiteX2-5" fmla="*/ 2692736 w 3217003"/>
                <a:gd name="connsiteY2-6" fmla="*/ 1760531 h 1913305"/>
                <a:gd name="connsiteX3-7" fmla="*/ 3016586 w 3217003"/>
                <a:gd name="connsiteY3-8" fmla="*/ 160331 h 1913305"/>
                <a:gd name="connsiteX4-9" fmla="*/ 197186 w 3217003"/>
                <a:gd name="connsiteY4-10" fmla="*/ 141281 h 1913305"/>
                <a:gd name="connsiteX0-11" fmla="*/ 62188 w 3139155"/>
                <a:gd name="connsiteY0-12" fmla="*/ 227006 h 1913305"/>
                <a:gd name="connsiteX1-13" fmla="*/ 252688 w 3139155"/>
                <a:gd name="connsiteY1-14" fmla="*/ 1674806 h 1913305"/>
                <a:gd name="connsiteX2-15" fmla="*/ 2614888 w 3139155"/>
                <a:gd name="connsiteY2-16" fmla="*/ 1760531 h 1913305"/>
                <a:gd name="connsiteX3-17" fmla="*/ 2938738 w 3139155"/>
                <a:gd name="connsiteY3-18" fmla="*/ 160331 h 1913305"/>
                <a:gd name="connsiteX4-19" fmla="*/ 119338 w 3139155"/>
                <a:gd name="connsiteY4-20" fmla="*/ 141281 h 1913305"/>
                <a:gd name="connsiteX0-21" fmla="*/ 95605 w 3174752"/>
                <a:gd name="connsiteY0-22" fmla="*/ 227006 h 1967205"/>
                <a:gd name="connsiteX1-23" fmla="*/ 228955 w 3174752"/>
                <a:gd name="connsiteY1-24" fmla="*/ 1779581 h 1967205"/>
                <a:gd name="connsiteX2-25" fmla="*/ 2648305 w 3174752"/>
                <a:gd name="connsiteY2-26" fmla="*/ 1760531 h 1967205"/>
                <a:gd name="connsiteX3-27" fmla="*/ 2972155 w 3174752"/>
                <a:gd name="connsiteY3-28" fmla="*/ 160331 h 1967205"/>
                <a:gd name="connsiteX4-29" fmla="*/ 152755 w 3174752"/>
                <a:gd name="connsiteY4-30" fmla="*/ 141281 h 1967205"/>
                <a:gd name="connsiteX0-31" fmla="*/ 0 w 3079147"/>
                <a:gd name="connsiteY0-32" fmla="*/ 227006 h 1902586"/>
                <a:gd name="connsiteX1-33" fmla="*/ 133350 w 3079147"/>
                <a:gd name="connsiteY1-34" fmla="*/ 1779581 h 1902586"/>
                <a:gd name="connsiteX2-35" fmla="*/ 2552700 w 3079147"/>
                <a:gd name="connsiteY2-36" fmla="*/ 1760531 h 1902586"/>
                <a:gd name="connsiteX3-37" fmla="*/ 2876550 w 3079147"/>
                <a:gd name="connsiteY3-38" fmla="*/ 160331 h 1902586"/>
                <a:gd name="connsiteX4-39" fmla="*/ 57150 w 3079147"/>
                <a:gd name="connsiteY4-40" fmla="*/ 141281 h 1902586"/>
                <a:gd name="connsiteX0-41" fmla="*/ 9625 w 3090241"/>
                <a:gd name="connsiteY0-42" fmla="*/ 227006 h 1933691"/>
                <a:gd name="connsiteX1-43" fmla="*/ 104875 w 3090241"/>
                <a:gd name="connsiteY1-44" fmla="*/ 1846256 h 1933691"/>
                <a:gd name="connsiteX2-45" fmla="*/ 2562325 w 3090241"/>
                <a:gd name="connsiteY2-46" fmla="*/ 1760531 h 1933691"/>
                <a:gd name="connsiteX3-47" fmla="*/ 2886175 w 3090241"/>
                <a:gd name="connsiteY3-48" fmla="*/ 160331 h 1933691"/>
                <a:gd name="connsiteX4-49" fmla="*/ 66775 w 3090241"/>
                <a:gd name="connsiteY4-50" fmla="*/ 141281 h 1933691"/>
                <a:gd name="connsiteX0-51" fmla="*/ 145124 w 3382515"/>
                <a:gd name="connsiteY0-52" fmla="*/ 229650 h 2029685"/>
                <a:gd name="connsiteX1-53" fmla="*/ 240374 w 3382515"/>
                <a:gd name="connsiteY1-54" fmla="*/ 1848900 h 2029685"/>
                <a:gd name="connsiteX2-55" fmla="*/ 3040724 w 3382515"/>
                <a:gd name="connsiteY2-56" fmla="*/ 1801275 h 2029685"/>
                <a:gd name="connsiteX3-57" fmla="*/ 3021674 w 3382515"/>
                <a:gd name="connsiteY3-58" fmla="*/ 162975 h 2029685"/>
                <a:gd name="connsiteX4-59" fmla="*/ 202274 w 3382515"/>
                <a:gd name="connsiteY4-60" fmla="*/ 143925 h 2029685"/>
                <a:gd name="connsiteX0-61" fmla="*/ 145124 w 3267646"/>
                <a:gd name="connsiteY0-62" fmla="*/ 229650 h 1964648"/>
                <a:gd name="connsiteX1-63" fmla="*/ 240374 w 3267646"/>
                <a:gd name="connsiteY1-64" fmla="*/ 1848900 h 1964648"/>
                <a:gd name="connsiteX2-65" fmla="*/ 3040724 w 3267646"/>
                <a:gd name="connsiteY2-66" fmla="*/ 1801275 h 1964648"/>
                <a:gd name="connsiteX3-67" fmla="*/ 3021674 w 3267646"/>
                <a:gd name="connsiteY3-68" fmla="*/ 162975 h 1964648"/>
                <a:gd name="connsiteX4-69" fmla="*/ 202274 w 3267646"/>
                <a:gd name="connsiteY4-70" fmla="*/ 143925 h 1964648"/>
                <a:gd name="connsiteX0-71" fmla="*/ 0 w 3122522"/>
                <a:gd name="connsiteY0-72" fmla="*/ 229650 h 1880061"/>
                <a:gd name="connsiteX1-73" fmla="*/ 95250 w 3122522"/>
                <a:gd name="connsiteY1-74" fmla="*/ 1848900 h 1880061"/>
                <a:gd name="connsiteX2-75" fmla="*/ 2895600 w 3122522"/>
                <a:gd name="connsiteY2-76" fmla="*/ 1801275 h 1880061"/>
                <a:gd name="connsiteX3-77" fmla="*/ 2876550 w 3122522"/>
                <a:gd name="connsiteY3-78" fmla="*/ 162975 h 1880061"/>
                <a:gd name="connsiteX4-79" fmla="*/ 57150 w 3122522"/>
                <a:gd name="connsiteY4-80" fmla="*/ 143925 h 1880061"/>
                <a:gd name="connsiteX0-81" fmla="*/ 0 w 3028753"/>
                <a:gd name="connsiteY0-82" fmla="*/ 170255 h 1820666"/>
                <a:gd name="connsiteX1-83" fmla="*/ 95250 w 3028753"/>
                <a:gd name="connsiteY1-84" fmla="*/ 1789505 h 1820666"/>
                <a:gd name="connsiteX2-85" fmla="*/ 2895600 w 3028753"/>
                <a:gd name="connsiteY2-86" fmla="*/ 1741880 h 1820666"/>
                <a:gd name="connsiteX3-87" fmla="*/ 2876550 w 3028753"/>
                <a:gd name="connsiteY3-88" fmla="*/ 103580 h 1820666"/>
                <a:gd name="connsiteX4-89" fmla="*/ 57150 w 3028753"/>
                <a:gd name="connsiteY4-90" fmla="*/ 84530 h 1820666"/>
                <a:gd name="connsiteX0-91" fmla="*/ 0 w 2990850"/>
                <a:gd name="connsiteY0-92" fmla="*/ 163901 h 1814312"/>
                <a:gd name="connsiteX1-93" fmla="*/ 95250 w 2990850"/>
                <a:gd name="connsiteY1-94" fmla="*/ 1783151 h 1814312"/>
                <a:gd name="connsiteX2-95" fmla="*/ 2895600 w 2990850"/>
                <a:gd name="connsiteY2-96" fmla="*/ 1735526 h 1814312"/>
                <a:gd name="connsiteX3-97" fmla="*/ 2876550 w 2990850"/>
                <a:gd name="connsiteY3-98" fmla="*/ 97226 h 1814312"/>
                <a:gd name="connsiteX4-99" fmla="*/ 57150 w 2990850"/>
                <a:gd name="connsiteY4-100" fmla="*/ 78176 h 1814312"/>
                <a:gd name="connsiteX0-101" fmla="*/ 0 w 2990850"/>
                <a:gd name="connsiteY0-102" fmla="*/ 126072 h 1776483"/>
                <a:gd name="connsiteX1-103" fmla="*/ 95250 w 2990850"/>
                <a:gd name="connsiteY1-104" fmla="*/ 1745322 h 1776483"/>
                <a:gd name="connsiteX2-105" fmla="*/ 2895600 w 2990850"/>
                <a:gd name="connsiteY2-106" fmla="*/ 1697697 h 1776483"/>
                <a:gd name="connsiteX3-107" fmla="*/ 2876550 w 2990850"/>
                <a:gd name="connsiteY3-108" fmla="*/ 59397 h 1776483"/>
                <a:gd name="connsiteX4-109" fmla="*/ 57150 w 2990850"/>
                <a:gd name="connsiteY4-110" fmla="*/ 40347 h 1776483"/>
                <a:gd name="connsiteX0-111" fmla="*/ 0 w 2990850"/>
                <a:gd name="connsiteY0-112" fmla="*/ 143502 h 1793913"/>
                <a:gd name="connsiteX1-113" fmla="*/ 95250 w 2990850"/>
                <a:gd name="connsiteY1-114" fmla="*/ 1762752 h 1793913"/>
                <a:gd name="connsiteX2-115" fmla="*/ 2895600 w 2990850"/>
                <a:gd name="connsiteY2-116" fmla="*/ 1715127 h 1793913"/>
                <a:gd name="connsiteX3-117" fmla="*/ 2876550 w 2990850"/>
                <a:gd name="connsiteY3-118" fmla="*/ 76827 h 1793913"/>
                <a:gd name="connsiteX4-119" fmla="*/ 57157 w 2990850"/>
                <a:gd name="connsiteY4-120" fmla="*/ 21960 h 1793913"/>
                <a:gd name="connsiteX0-121" fmla="*/ 0 w 2990850"/>
                <a:gd name="connsiteY0-122" fmla="*/ 129425 h 1779836"/>
                <a:gd name="connsiteX1-123" fmla="*/ 95250 w 2990850"/>
                <a:gd name="connsiteY1-124" fmla="*/ 1748675 h 1779836"/>
                <a:gd name="connsiteX2-125" fmla="*/ 2895600 w 2990850"/>
                <a:gd name="connsiteY2-126" fmla="*/ 1701050 h 1779836"/>
                <a:gd name="connsiteX3-127" fmla="*/ 2876550 w 2990850"/>
                <a:gd name="connsiteY3-128" fmla="*/ 62750 h 1779836"/>
                <a:gd name="connsiteX4-129" fmla="*/ 57157 w 2990850"/>
                <a:gd name="connsiteY4-130" fmla="*/ 7883 h 177983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990850" h="1779836">
                  <a:moveTo>
                    <a:pt x="0" y="129425"/>
                  </a:moveTo>
                  <a:cubicBezTo>
                    <a:pt x="7143" y="740612"/>
                    <a:pt x="-6350" y="1677237"/>
                    <a:pt x="95250" y="1748675"/>
                  </a:cubicBezTo>
                  <a:cubicBezTo>
                    <a:pt x="196850" y="1820113"/>
                    <a:pt x="2774950" y="1753437"/>
                    <a:pt x="2895600" y="1701050"/>
                  </a:cubicBezTo>
                  <a:cubicBezTo>
                    <a:pt x="3016250" y="1648663"/>
                    <a:pt x="3035300" y="167525"/>
                    <a:pt x="2876550" y="62750"/>
                  </a:cubicBezTo>
                  <a:cubicBezTo>
                    <a:pt x="2717800" y="-42025"/>
                    <a:pt x="1569171" y="18570"/>
                    <a:pt x="57157" y="7883"/>
                  </a:cubicBezTo>
                </a:path>
              </a:pathLst>
            </a:custGeom>
            <a:grpFill/>
            <a:ln w="25400" cap="rnd">
              <a:solidFill>
                <a:srgbClr val="87767C"/>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00"/>
            </a:p>
          </p:txBody>
        </p:sp>
        <p:sp>
          <p:nvSpPr>
            <p:cNvPr id="75" name="任意多边形 74"/>
            <p:cNvSpPr/>
            <p:nvPr/>
          </p:nvSpPr>
          <p:spPr>
            <a:xfrm>
              <a:off x="7056646" y="4518853"/>
              <a:ext cx="122608" cy="218780"/>
            </a:xfrm>
            <a:custGeom>
              <a:avLst/>
              <a:gdLst>
                <a:gd name="connsiteX0" fmla="*/ 44182 w 113603"/>
                <a:gd name="connsiteY0" fmla="*/ 204263 h 218795"/>
                <a:gd name="connsiteX1" fmla="*/ 41039 w 113603"/>
                <a:gd name="connsiteY1" fmla="*/ 87999 h 218795"/>
                <a:gd name="connsiteX2" fmla="*/ 190 w 113603"/>
                <a:gd name="connsiteY2" fmla="*/ 66003 h 218795"/>
                <a:gd name="connsiteX3" fmla="*/ 59893 w 113603"/>
                <a:gd name="connsiteY3" fmla="*/ 15 h 218795"/>
                <a:gd name="connsiteX4" fmla="*/ 113311 w 113603"/>
                <a:gd name="connsiteY4" fmla="*/ 72288 h 218795"/>
                <a:gd name="connsiteX5" fmla="*/ 81889 w 113603"/>
                <a:gd name="connsiteY5" fmla="*/ 78572 h 218795"/>
                <a:gd name="connsiteX6" fmla="*/ 94458 w 113603"/>
                <a:gd name="connsiteY6" fmla="*/ 204263 h 218795"/>
                <a:gd name="connsiteX7" fmla="*/ 44182 w 113603"/>
                <a:gd name="connsiteY7" fmla="*/ 204263 h 218795"/>
                <a:gd name="connsiteX0-1" fmla="*/ 44182 w 113603"/>
                <a:gd name="connsiteY0-2" fmla="*/ 204300 h 218832"/>
                <a:gd name="connsiteX1-3" fmla="*/ 41039 w 113603"/>
                <a:gd name="connsiteY1-4" fmla="*/ 88036 h 218832"/>
                <a:gd name="connsiteX2-5" fmla="*/ 190 w 113603"/>
                <a:gd name="connsiteY2-6" fmla="*/ 66040 h 218832"/>
                <a:gd name="connsiteX3-7" fmla="*/ 59893 w 113603"/>
                <a:gd name="connsiteY3-8" fmla="*/ 52 h 218832"/>
                <a:gd name="connsiteX4-9" fmla="*/ 113311 w 113603"/>
                <a:gd name="connsiteY4-10" fmla="*/ 72325 h 218832"/>
                <a:gd name="connsiteX5-11" fmla="*/ 81889 w 113603"/>
                <a:gd name="connsiteY5-12" fmla="*/ 78609 h 218832"/>
                <a:gd name="connsiteX6-13" fmla="*/ 94458 w 113603"/>
                <a:gd name="connsiteY6-14" fmla="*/ 204300 h 218832"/>
                <a:gd name="connsiteX7-15" fmla="*/ 44182 w 113603"/>
                <a:gd name="connsiteY7-16" fmla="*/ 204300 h 218832"/>
                <a:gd name="connsiteX0-17" fmla="*/ 45473 w 114894"/>
                <a:gd name="connsiteY0-18" fmla="*/ 204300 h 218832"/>
                <a:gd name="connsiteX1-19" fmla="*/ 42330 w 114894"/>
                <a:gd name="connsiteY1-20" fmla="*/ 88036 h 218832"/>
                <a:gd name="connsiteX2-21" fmla="*/ 1481 w 114894"/>
                <a:gd name="connsiteY2-22" fmla="*/ 66040 h 218832"/>
                <a:gd name="connsiteX3-23" fmla="*/ 61184 w 114894"/>
                <a:gd name="connsiteY3-24" fmla="*/ 52 h 218832"/>
                <a:gd name="connsiteX4-25" fmla="*/ 114602 w 114894"/>
                <a:gd name="connsiteY4-26" fmla="*/ 72325 h 218832"/>
                <a:gd name="connsiteX5-27" fmla="*/ 83180 w 114894"/>
                <a:gd name="connsiteY5-28" fmla="*/ 78609 h 218832"/>
                <a:gd name="connsiteX6-29" fmla="*/ 95749 w 114894"/>
                <a:gd name="connsiteY6-30" fmla="*/ 204300 h 218832"/>
                <a:gd name="connsiteX7-31" fmla="*/ 45473 w 114894"/>
                <a:gd name="connsiteY7-32" fmla="*/ 204300 h 218832"/>
                <a:gd name="connsiteX0-33" fmla="*/ 45473 w 115273"/>
                <a:gd name="connsiteY0-34" fmla="*/ 204317 h 218849"/>
                <a:gd name="connsiteX1-35" fmla="*/ 42330 w 115273"/>
                <a:gd name="connsiteY1-36" fmla="*/ 88053 h 218849"/>
                <a:gd name="connsiteX2-37" fmla="*/ 1481 w 115273"/>
                <a:gd name="connsiteY2-38" fmla="*/ 66057 h 218849"/>
                <a:gd name="connsiteX3-39" fmla="*/ 61184 w 115273"/>
                <a:gd name="connsiteY3-40" fmla="*/ 69 h 218849"/>
                <a:gd name="connsiteX4-41" fmla="*/ 114602 w 115273"/>
                <a:gd name="connsiteY4-42" fmla="*/ 72342 h 218849"/>
                <a:gd name="connsiteX5-43" fmla="*/ 83180 w 115273"/>
                <a:gd name="connsiteY5-44" fmla="*/ 78626 h 218849"/>
                <a:gd name="connsiteX6-45" fmla="*/ 95749 w 115273"/>
                <a:gd name="connsiteY6-46" fmla="*/ 204317 h 218849"/>
                <a:gd name="connsiteX7-47" fmla="*/ 45473 w 115273"/>
                <a:gd name="connsiteY7-48" fmla="*/ 204317 h 218849"/>
                <a:gd name="connsiteX0-49" fmla="*/ 44576 w 120105"/>
                <a:gd name="connsiteY0-50" fmla="*/ 204363 h 218895"/>
                <a:gd name="connsiteX1-51" fmla="*/ 41433 w 120105"/>
                <a:gd name="connsiteY1-52" fmla="*/ 88099 h 218895"/>
                <a:gd name="connsiteX2-53" fmla="*/ 584 w 120105"/>
                <a:gd name="connsiteY2-54" fmla="*/ 66103 h 218895"/>
                <a:gd name="connsiteX3-55" fmla="*/ 60287 w 120105"/>
                <a:gd name="connsiteY3-56" fmla="*/ 115 h 218895"/>
                <a:gd name="connsiteX4-57" fmla="*/ 119990 w 120105"/>
                <a:gd name="connsiteY4-58" fmla="*/ 53534 h 218895"/>
                <a:gd name="connsiteX5-59" fmla="*/ 82283 w 120105"/>
                <a:gd name="connsiteY5-60" fmla="*/ 78672 h 218895"/>
                <a:gd name="connsiteX6-61" fmla="*/ 94852 w 120105"/>
                <a:gd name="connsiteY6-62" fmla="*/ 204363 h 218895"/>
                <a:gd name="connsiteX7-63" fmla="*/ 44576 w 120105"/>
                <a:gd name="connsiteY7-64" fmla="*/ 204363 h 218895"/>
                <a:gd name="connsiteX0-65" fmla="*/ 44576 w 122608"/>
                <a:gd name="connsiteY0-66" fmla="*/ 204489 h 219021"/>
                <a:gd name="connsiteX1-67" fmla="*/ 41433 w 122608"/>
                <a:gd name="connsiteY1-68" fmla="*/ 88225 h 219021"/>
                <a:gd name="connsiteX2-69" fmla="*/ 584 w 122608"/>
                <a:gd name="connsiteY2-70" fmla="*/ 66229 h 219021"/>
                <a:gd name="connsiteX3-71" fmla="*/ 60287 w 122608"/>
                <a:gd name="connsiteY3-72" fmla="*/ 241 h 219021"/>
                <a:gd name="connsiteX4-73" fmla="*/ 119990 w 122608"/>
                <a:gd name="connsiteY4-74" fmla="*/ 53660 h 219021"/>
                <a:gd name="connsiteX5-75" fmla="*/ 82283 w 122608"/>
                <a:gd name="connsiteY5-76" fmla="*/ 78798 h 219021"/>
                <a:gd name="connsiteX6-77" fmla="*/ 94852 w 122608"/>
                <a:gd name="connsiteY6-78" fmla="*/ 204489 h 219021"/>
                <a:gd name="connsiteX7-79" fmla="*/ 44576 w 122608"/>
                <a:gd name="connsiteY7-80" fmla="*/ 204489 h 219021"/>
                <a:gd name="connsiteX0-81" fmla="*/ 44757 w 123350"/>
                <a:gd name="connsiteY0-82" fmla="*/ 205284 h 219816"/>
                <a:gd name="connsiteX1-83" fmla="*/ 41614 w 123350"/>
                <a:gd name="connsiteY1-84" fmla="*/ 89020 h 219816"/>
                <a:gd name="connsiteX2-85" fmla="*/ 765 w 123350"/>
                <a:gd name="connsiteY2-86" fmla="*/ 67024 h 219816"/>
                <a:gd name="connsiteX3-87" fmla="*/ 60468 w 123350"/>
                <a:gd name="connsiteY3-88" fmla="*/ 1036 h 219816"/>
                <a:gd name="connsiteX4-89" fmla="*/ 120171 w 123350"/>
                <a:gd name="connsiteY4-90" fmla="*/ 54455 h 219816"/>
                <a:gd name="connsiteX5-91" fmla="*/ 82464 w 123350"/>
                <a:gd name="connsiteY5-92" fmla="*/ 79593 h 219816"/>
                <a:gd name="connsiteX6-93" fmla="*/ 95033 w 123350"/>
                <a:gd name="connsiteY6-94" fmla="*/ 205284 h 219816"/>
                <a:gd name="connsiteX7-95" fmla="*/ 44757 w 123350"/>
                <a:gd name="connsiteY7-96" fmla="*/ 205284 h 219816"/>
                <a:gd name="connsiteX0-97" fmla="*/ 44757 w 123350"/>
                <a:gd name="connsiteY0-98" fmla="*/ 205284 h 219816"/>
                <a:gd name="connsiteX1-99" fmla="*/ 41614 w 123350"/>
                <a:gd name="connsiteY1-100" fmla="*/ 89020 h 219816"/>
                <a:gd name="connsiteX2-101" fmla="*/ 765 w 123350"/>
                <a:gd name="connsiteY2-102" fmla="*/ 67024 h 219816"/>
                <a:gd name="connsiteX3-103" fmla="*/ 60468 w 123350"/>
                <a:gd name="connsiteY3-104" fmla="*/ 1036 h 219816"/>
                <a:gd name="connsiteX4-105" fmla="*/ 120171 w 123350"/>
                <a:gd name="connsiteY4-106" fmla="*/ 54455 h 219816"/>
                <a:gd name="connsiteX5-107" fmla="*/ 82464 w 123350"/>
                <a:gd name="connsiteY5-108" fmla="*/ 79593 h 219816"/>
                <a:gd name="connsiteX6-109" fmla="*/ 95033 w 123350"/>
                <a:gd name="connsiteY6-110" fmla="*/ 205284 h 219816"/>
                <a:gd name="connsiteX7-111" fmla="*/ 44757 w 123350"/>
                <a:gd name="connsiteY7-112" fmla="*/ 205284 h 219816"/>
                <a:gd name="connsiteX0-113" fmla="*/ 44576 w 122608"/>
                <a:gd name="connsiteY0-114" fmla="*/ 204248 h 218780"/>
                <a:gd name="connsiteX1-115" fmla="*/ 41433 w 122608"/>
                <a:gd name="connsiteY1-116" fmla="*/ 87984 h 218780"/>
                <a:gd name="connsiteX2-117" fmla="*/ 584 w 122608"/>
                <a:gd name="connsiteY2-118" fmla="*/ 53418 h 218780"/>
                <a:gd name="connsiteX3-119" fmla="*/ 60287 w 122608"/>
                <a:gd name="connsiteY3-120" fmla="*/ 0 h 218780"/>
                <a:gd name="connsiteX4-121" fmla="*/ 119990 w 122608"/>
                <a:gd name="connsiteY4-122" fmla="*/ 53419 h 218780"/>
                <a:gd name="connsiteX5-123" fmla="*/ 82283 w 122608"/>
                <a:gd name="connsiteY5-124" fmla="*/ 78557 h 218780"/>
                <a:gd name="connsiteX6-125" fmla="*/ 94852 w 122608"/>
                <a:gd name="connsiteY6-126" fmla="*/ 204248 h 218780"/>
                <a:gd name="connsiteX7-127" fmla="*/ 44576 w 122608"/>
                <a:gd name="connsiteY7-128" fmla="*/ 204248 h 21878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Lst>
              <a:rect l="l" t="t" r="r" b="b"/>
              <a:pathLst>
                <a:path w="122608" h="218780">
                  <a:moveTo>
                    <a:pt x="44576" y="204248"/>
                  </a:moveTo>
                  <a:cubicBezTo>
                    <a:pt x="35673" y="184871"/>
                    <a:pt x="48765" y="113122"/>
                    <a:pt x="41433" y="87984"/>
                  </a:cubicBezTo>
                  <a:cubicBezTo>
                    <a:pt x="34101" y="62846"/>
                    <a:pt x="6869" y="102648"/>
                    <a:pt x="584" y="53418"/>
                  </a:cubicBezTo>
                  <a:cubicBezTo>
                    <a:pt x="-5701" y="4188"/>
                    <a:pt x="40386" y="0"/>
                    <a:pt x="60287" y="0"/>
                  </a:cubicBezTo>
                  <a:cubicBezTo>
                    <a:pt x="80188" y="0"/>
                    <a:pt x="135178" y="8903"/>
                    <a:pt x="119990" y="53419"/>
                  </a:cubicBezTo>
                  <a:cubicBezTo>
                    <a:pt x="104802" y="97935"/>
                    <a:pt x="85425" y="56561"/>
                    <a:pt x="82283" y="78557"/>
                  </a:cubicBezTo>
                  <a:cubicBezTo>
                    <a:pt x="79141" y="100553"/>
                    <a:pt x="99566" y="184871"/>
                    <a:pt x="94852" y="204248"/>
                  </a:cubicBezTo>
                  <a:cubicBezTo>
                    <a:pt x="90138" y="223625"/>
                    <a:pt x="53479" y="223625"/>
                    <a:pt x="44576" y="204248"/>
                  </a:cubicBezTo>
                  <a:close/>
                </a:path>
              </a:pathLst>
            </a:custGeom>
            <a:grpFill/>
            <a:ln w="25400" cap="rnd">
              <a:solidFill>
                <a:srgbClr val="87767C"/>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00"/>
            </a:p>
          </p:txBody>
        </p:sp>
      </p:grpSp>
      <p:grpSp>
        <p:nvGrpSpPr>
          <p:cNvPr id="76" name="组合 75"/>
          <p:cNvGrpSpPr/>
          <p:nvPr/>
        </p:nvGrpSpPr>
        <p:grpSpPr>
          <a:xfrm>
            <a:off x="8766879" y="4867368"/>
            <a:ext cx="324970" cy="321729"/>
            <a:chOff x="5036645" y="3427409"/>
            <a:chExt cx="494230" cy="489301"/>
          </a:xfrm>
          <a:solidFill>
            <a:srgbClr val="FCFAF1"/>
          </a:solidFill>
        </p:grpSpPr>
        <p:sp>
          <p:nvSpPr>
            <p:cNvPr id="77" name="椭圆 31"/>
            <p:cNvSpPr/>
            <p:nvPr/>
          </p:nvSpPr>
          <p:spPr>
            <a:xfrm>
              <a:off x="5036645" y="3427409"/>
              <a:ext cx="494230" cy="489301"/>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91" y="connsiteY5-9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grpFill/>
            <a:ln w="25400" cap="rnd">
              <a:solidFill>
                <a:srgbClr val="87767C"/>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78" name="任意多边形 77"/>
            <p:cNvSpPr/>
            <p:nvPr/>
          </p:nvSpPr>
          <p:spPr>
            <a:xfrm>
              <a:off x="5283760" y="3524093"/>
              <a:ext cx="131617" cy="185831"/>
            </a:xfrm>
            <a:custGeom>
              <a:avLst/>
              <a:gdLst>
                <a:gd name="connsiteX0" fmla="*/ 7231 w 82387"/>
                <a:gd name="connsiteY0" fmla="*/ 0 h 153474"/>
                <a:gd name="connsiteX1" fmla="*/ 7231 w 82387"/>
                <a:gd name="connsiteY1" fmla="*/ 150312 h 153474"/>
                <a:gd name="connsiteX2" fmla="*/ 82387 w 82387"/>
                <a:gd name="connsiteY2" fmla="*/ 87682 h 153474"/>
                <a:gd name="connsiteX0-1" fmla="*/ 9204 w 111986"/>
                <a:gd name="connsiteY0-2" fmla="*/ 0 h 167557"/>
                <a:gd name="connsiteX1-3" fmla="*/ 9204 w 111986"/>
                <a:gd name="connsiteY1-4" fmla="*/ 150312 h 167557"/>
                <a:gd name="connsiteX2-5" fmla="*/ 111986 w 111986"/>
                <a:gd name="connsiteY2-6" fmla="*/ 138330 h 167557"/>
                <a:gd name="connsiteX0-7" fmla="*/ 9204 w 111986"/>
                <a:gd name="connsiteY0-8" fmla="*/ 0 h 160429"/>
                <a:gd name="connsiteX1-9" fmla="*/ 9204 w 111986"/>
                <a:gd name="connsiteY1-10" fmla="*/ 150312 h 160429"/>
                <a:gd name="connsiteX2-11" fmla="*/ 111986 w 111986"/>
                <a:gd name="connsiteY2-12" fmla="*/ 138330 h 160429"/>
                <a:gd name="connsiteX0-13" fmla="*/ 7232 w 110014"/>
                <a:gd name="connsiteY0-14" fmla="*/ 0 h 155330"/>
                <a:gd name="connsiteX1-15" fmla="*/ 7232 w 110014"/>
                <a:gd name="connsiteY1-16" fmla="*/ 150312 h 155330"/>
                <a:gd name="connsiteX2-17" fmla="*/ 110014 w 110014"/>
                <a:gd name="connsiteY2-18" fmla="*/ 138330 h 155330"/>
              </a:gdLst>
              <a:ahLst/>
              <a:cxnLst>
                <a:cxn ang="0">
                  <a:pos x="connsiteX0-1" y="connsiteY0-2"/>
                </a:cxn>
                <a:cxn ang="0">
                  <a:pos x="connsiteX1-3" y="connsiteY1-4"/>
                </a:cxn>
                <a:cxn ang="0">
                  <a:pos x="connsiteX2-5" y="connsiteY2-6"/>
                </a:cxn>
              </a:cxnLst>
              <a:rect l="l" t="t" r="r" b="b"/>
              <a:pathLst>
                <a:path w="110014" h="155330">
                  <a:moveTo>
                    <a:pt x="7232" y="0"/>
                  </a:moveTo>
                  <a:cubicBezTo>
                    <a:pt x="969" y="67849"/>
                    <a:pt x="-5293" y="138767"/>
                    <a:pt x="7232" y="150312"/>
                  </a:cubicBezTo>
                  <a:cubicBezTo>
                    <a:pt x="19757" y="161857"/>
                    <a:pt x="62584" y="151629"/>
                    <a:pt x="110014" y="138330"/>
                  </a:cubicBezTo>
                </a:path>
              </a:pathLst>
            </a:custGeom>
            <a:grpFill/>
            <a:ln w="25400" cap="rnd">
              <a:solidFill>
                <a:srgbClr val="87767C"/>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9" name="文本框 78"/>
          <p:cNvSpPr txBox="1"/>
          <p:nvPr/>
        </p:nvSpPr>
        <p:spPr>
          <a:xfrm>
            <a:off x="1534089" y="3834347"/>
            <a:ext cx="1973120" cy="900246"/>
          </a:xfrm>
          <a:prstGeom prst="rect">
            <a:avLst/>
          </a:prstGeom>
          <a:noFill/>
        </p:spPr>
        <p:txBody>
          <a:bodyPr wrap="square" rtlCol="0">
            <a:spAutoFit/>
          </a:bodyPr>
          <a:lstStyle/>
          <a:p>
            <a:pPr>
              <a:lnSpc>
                <a:spcPct val="125000"/>
              </a:lnSpc>
            </a:pPr>
            <a:r>
              <a:rPr lang="zh-CN" altLang="en-US" sz="1400" dirty="0">
                <a:solidFill>
                  <a:schemeClr val="tx1">
                    <a:lumMod val="75000"/>
                    <a:lumOff val="25000"/>
                  </a:schemeClr>
                </a:solidFill>
                <a:latin typeface="方正静蕾简体" panose="02000000000000000000" pitchFamily="2" charset="-122"/>
                <a:ea typeface="方正静蕾简体" panose="02000000000000000000" pitchFamily="2" charset="-122"/>
              </a:rPr>
              <a:t>请在这里输入文字请在这里输入文字请在这里输入文字请在这里</a:t>
            </a:r>
            <a:r>
              <a:rPr lang="zh-CN" altLang="en-US" sz="1400" dirty="0" smtClean="0">
                <a:solidFill>
                  <a:schemeClr val="tx1">
                    <a:lumMod val="75000"/>
                    <a:lumOff val="25000"/>
                  </a:schemeClr>
                </a:solidFill>
                <a:latin typeface="方正静蕾简体" panose="02000000000000000000" pitchFamily="2" charset="-122"/>
                <a:ea typeface="方正静蕾简体" panose="02000000000000000000" pitchFamily="2" charset="-122"/>
              </a:rPr>
              <a:t>输入</a:t>
            </a:r>
            <a:endParaRPr lang="en-US" altLang="zh-CN" sz="1400" dirty="0" smtClean="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
        <p:nvSpPr>
          <p:cNvPr id="80" name="文本框 79"/>
          <p:cNvSpPr txBox="1"/>
          <p:nvPr/>
        </p:nvSpPr>
        <p:spPr>
          <a:xfrm>
            <a:off x="1534089" y="3397510"/>
            <a:ext cx="1117614" cy="461665"/>
          </a:xfrm>
          <a:prstGeom prst="rect">
            <a:avLst/>
          </a:prstGeom>
          <a:noFill/>
          <a:effectLst/>
        </p:spPr>
        <p:txBody>
          <a:bodyPr wrap="none" rtlCol="0">
            <a:spAutoFit/>
          </a:bodyPr>
          <a:lstStyle/>
          <a:p>
            <a:r>
              <a:rPr lang="zh-CN" altLang="en-US" sz="2400" b="1" dirty="0" smtClean="0">
                <a:solidFill>
                  <a:schemeClr val="tx1">
                    <a:lumMod val="75000"/>
                    <a:lumOff val="25000"/>
                  </a:schemeClr>
                </a:solidFill>
                <a:latin typeface="方正静蕾简体" panose="02000000000000000000" pitchFamily="2" charset="-122"/>
                <a:ea typeface="方正静蕾简体" panose="02000000000000000000" pitchFamily="2" charset="-122"/>
              </a:rPr>
              <a:t>小标题</a:t>
            </a:r>
            <a:endParaRPr lang="zh-CN" altLang="en-US" sz="2400" b="1"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
        <p:nvSpPr>
          <p:cNvPr id="81" name="文本框 80"/>
          <p:cNvSpPr txBox="1"/>
          <p:nvPr/>
        </p:nvSpPr>
        <p:spPr>
          <a:xfrm>
            <a:off x="5134834" y="3865577"/>
            <a:ext cx="1973120" cy="900246"/>
          </a:xfrm>
          <a:prstGeom prst="rect">
            <a:avLst/>
          </a:prstGeom>
          <a:noFill/>
        </p:spPr>
        <p:txBody>
          <a:bodyPr wrap="square" rtlCol="0">
            <a:spAutoFit/>
          </a:bodyPr>
          <a:lstStyle/>
          <a:p>
            <a:pPr algn="just">
              <a:lnSpc>
                <a:spcPct val="125000"/>
              </a:lnSpc>
            </a:pPr>
            <a:r>
              <a:rPr lang="zh-CN" altLang="en-US" sz="1400" dirty="0">
                <a:solidFill>
                  <a:schemeClr val="tx1">
                    <a:lumMod val="75000"/>
                    <a:lumOff val="25000"/>
                  </a:schemeClr>
                </a:solidFill>
                <a:latin typeface="方正静蕾简体" panose="02000000000000000000" pitchFamily="2" charset="-122"/>
                <a:ea typeface="方正静蕾简体" panose="02000000000000000000" pitchFamily="2" charset="-122"/>
              </a:rPr>
              <a:t>请在这里输入文字请在这里输入文字请在这里输入文字请在这里</a:t>
            </a:r>
            <a:r>
              <a:rPr lang="zh-CN" altLang="en-US" sz="1400" dirty="0" smtClean="0">
                <a:solidFill>
                  <a:schemeClr val="tx1">
                    <a:lumMod val="75000"/>
                    <a:lumOff val="25000"/>
                  </a:schemeClr>
                </a:solidFill>
                <a:latin typeface="方正静蕾简体" panose="02000000000000000000" pitchFamily="2" charset="-122"/>
                <a:ea typeface="方正静蕾简体" panose="02000000000000000000" pitchFamily="2" charset="-122"/>
              </a:rPr>
              <a:t>输入</a:t>
            </a:r>
            <a:endParaRPr lang="en-US" altLang="zh-CN" sz="1400" dirty="0" smtClean="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
        <p:nvSpPr>
          <p:cNvPr id="82" name="文本框 81"/>
          <p:cNvSpPr txBox="1"/>
          <p:nvPr/>
        </p:nvSpPr>
        <p:spPr>
          <a:xfrm>
            <a:off x="5134834" y="3428740"/>
            <a:ext cx="1117614" cy="461665"/>
          </a:xfrm>
          <a:prstGeom prst="rect">
            <a:avLst/>
          </a:prstGeom>
          <a:noFill/>
          <a:effectLst/>
        </p:spPr>
        <p:txBody>
          <a:bodyPr wrap="none" rtlCol="0">
            <a:spAutoFit/>
          </a:bodyPr>
          <a:lstStyle/>
          <a:p>
            <a:r>
              <a:rPr lang="zh-CN" altLang="en-US" sz="2400" b="1" dirty="0" smtClean="0">
                <a:solidFill>
                  <a:schemeClr val="tx1">
                    <a:lumMod val="75000"/>
                    <a:lumOff val="25000"/>
                  </a:schemeClr>
                </a:solidFill>
                <a:latin typeface="方正静蕾简体" panose="02000000000000000000" pitchFamily="2" charset="-122"/>
                <a:ea typeface="方正静蕾简体" panose="02000000000000000000" pitchFamily="2" charset="-122"/>
              </a:rPr>
              <a:t>小标题</a:t>
            </a:r>
            <a:endParaRPr lang="zh-CN" altLang="en-US" sz="2400" b="1"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
        <p:nvSpPr>
          <p:cNvPr id="83" name="文本框 82"/>
          <p:cNvSpPr txBox="1"/>
          <p:nvPr/>
        </p:nvSpPr>
        <p:spPr>
          <a:xfrm>
            <a:off x="8737003" y="3834346"/>
            <a:ext cx="1973120" cy="900246"/>
          </a:xfrm>
          <a:prstGeom prst="rect">
            <a:avLst/>
          </a:prstGeom>
          <a:noFill/>
        </p:spPr>
        <p:txBody>
          <a:bodyPr wrap="square" rtlCol="0">
            <a:spAutoFit/>
          </a:bodyPr>
          <a:lstStyle/>
          <a:p>
            <a:pPr algn="just">
              <a:lnSpc>
                <a:spcPct val="125000"/>
              </a:lnSpc>
            </a:pPr>
            <a:r>
              <a:rPr lang="zh-CN" altLang="en-US" sz="1400" dirty="0">
                <a:solidFill>
                  <a:schemeClr val="tx1">
                    <a:lumMod val="75000"/>
                    <a:lumOff val="25000"/>
                  </a:schemeClr>
                </a:solidFill>
                <a:latin typeface="方正静蕾简体" panose="02000000000000000000" pitchFamily="2" charset="-122"/>
                <a:ea typeface="方正静蕾简体" panose="02000000000000000000" pitchFamily="2" charset="-122"/>
              </a:rPr>
              <a:t>请在这里输入文字请在这里输入文字请在这里输入文字请在这里</a:t>
            </a:r>
            <a:r>
              <a:rPr lang="zh-CN" altLang="en-US" sz="1400" dirty="0" smtClean="0">
                <a:solidFill>
                  <a:schemeClr val="tx1">
                    <a:lumMod val="75000"/>
                    <a:lumOff val="25000"/>
                  </a:schemeClr>
                </a:solidFill>
                <a:latin typeface="方正静蕾简体" panose="02000000000000000000" pitchFamily="2" charset="-122"/>
                <a:ea typeface="方正静蕾简体" panose="02000000000000000000" pitchFamily="2" charset="-122"/>
              </a:rPr>
              <a:t>输入</a:t>
            </a:r>
            <a:endParaRPr lang="en-US" altLang="zh-CN" sz="1400" dirty="0" smtClean="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
        <p:nvSpPr>
          <p:cNvPr id="84" name="文本框 83"/>
          <p:cNvSpPr txBox="1"/>
          <p:nvPr/>
        </p:nvSpPr>
        <p:spPr>
          <a:xfrm>
            <a:off x="8737003" y="3397509"/>
            <a:ext cx="1117614" cy="461665"/>
          </a:xfrm>
          <a:prstGeom prst="rect">
            <a:avLst/>
          </a:prstGeom>
          <a:noFill/>
          <a:effectLst/>
        </p:spPr>
        <p:txBody>
          <a:bodyPr wrap="none" rtlCol="0">
            <a:spAutoFit/>
          </a:bodyPr>
          <a:lstStyle/>
          <a:p>
            <a:r>
              <a:rPr lang="zh-CN" altLang="en-US" sz="2400" b="1" dirty="0" smtClean="0">
                <a:solidFill>
                  <a:schemeClr val="tx1">
                    <a:lumMod val="75000"/>
                    <a:lumOff val="25000"/>
                  </a:schemeClr>
                </a:solidFill>
                <a:latin typeface="方正静蕾简体" panose="02000000000000000000" pitchFamily="2" charset="-122"/>
                <a:ea typeface="方正静蕾简体" panose="02000000000000000000" pitchFamily="2" charset="-122"/>
              </a:rPr>
              <a:t>小标题</a:t>
            </a:r>
            <a:endParaRPr lang="zh-CN" altLang="en-US" sz="2400" b="1"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
        <p:nvSpPr>
          <p:cNvPr id="85" name="椭圆 31"/>
          <p:cNvSpPr/>
          <p:nvPr/>
        </p:nvSpPr>
        <p:spPr>
          <a:xfrm rot="16200000">
            <a:off x="2529067" y="2560795"/>
            <a:ext cx="1634648" cy="894264"/>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88667 w 660227"/>
              <a:gd name="connsiteY0-334" fmla="*/ 94944 h 649385"/>
              <a:gd name="connsiteX1-335" fmla="*/ 410712 w 660227"/>
              <a:gd name="connsiteY1-336" fmla="*/ 10584 h 649385"/>
              <a:gd name="connsiteX2-337" fmla="*/ 659670 w 660227"/>
              <a:gd name="connsiteY2-338" fmla="*/ 332862 h 649385"/>
              <a:gd name="connsiteX3-339" fmla="*/ 331423 w 660227"/>
              <a:gd name="connsiteY3-340" fmla="*/ 649385 h 649385"/>
              <a:gd name="connsiteX4-341" fmla="*/ 3176 w 660227"/>
              <a:gd name="connsiteY4-342" fmla="*/ 332862 h 649385"/>
              <a:gd name="connsiteX5-343" fmla="*/ 62645 w 660227"/>
              <a:gd name="connsiteY5-344" fmla="*/ 129946 h 649385"/>
              <a:gd name="connsiteX0-345" fmla="*/ 88667 w 660227"/>
              <a:gd name="connsiteY0-346" fmla="*/ 98736 h 653177"/>
              <a:gd name="connsiteX1-347" fmla="*/ 410712 w 660227"/>
              <a:gd name="connsiteY1-348" fmla="*/ 14376 h 653177"/>
              <a:gd name="connsiteX2-349" fmla="*/ 659670 w 660227"/>
              <a:gd name="connsiteY2-350" fmla="*/ 336654 h 653177"/>
              <a:gd name="connsiteX3-351" fmla="*/ 331423 w 660227"/>
              <a:gd name="connsiteY3-352" fmla="*/ 653177 h 653177"/>
              <a:gd name="connsiteX4-353" fmla="*/ 3176 w 660227"/>
              <a:gd name="connsiteY4-354" fmla="*/ 336654 h 653177"/>
              <a:gd name="connsiteX5-355" fmla="*/ 62645 w 660227"/>
              <a:gd name="connsiteY5-356" fmla="*/ 133738 h 653177"/>
              <a:gd name="connsiteX0-357" fmla="*/ 88667 w 660338"/>
              <a:gd name="connsiteY0-358" fmla="*/ 92619 h 647060"/>
              <a:gd name="connsiteX1-359" fmla="*/ 410712 w 660338"/>
              <a:gd name="connsiteY1-360" fmla="*/ 8259 h 647060"/>
              <a:gd name="connsiteX2-361" fmla="*/ 659670 w 660338"/>
              <a:gd name="connsiteY2-362" fmla="*/ 330537 h 647060"/>
              <a:gd name="connsiteX3-363" fmla="*/ 331423 w 660338"/>
              <a:gd name="connsiteY3-364" fmla="*/ 647060 h 647060"/>
              <a:gd name="connsiteX4-365" fmla="*/ 3176 w 660338"/>
              <a:gd name="connsiteY4-366" fmla="*/ 330537 h 647060"/>
              <a:gd name="connsiteX5-367" fmla="*/ 62645 w 660338"/>
              <a:gd name="connsiteY5-368" fmla="*/ 127621 h 647060"/>
              <a:gd name="connsiteX0-369" fmla="*/ 88667 w 660338"/>
              <a:gd name="connsiteY0-370" fmla="*/ 92619 h 647060"/>
              <a:gd name="connsiteX1-371" fmla="*/ 410712 w 660338"/>
              <a:gd name="connsiteY1-372" fmla="*/ 8259 h 647060"/>
              <a:gd name="connsiteX2-373" fmla="*/ 659670 w 660338"/>
              <a:gd name="connsiteY2-374" fmla="*/ 330537 h 647060"/>
              <a:gd name="connsiteX3-375" fmla="*/ 331423 w 660338"/>
              <a:gd name="connsiteY3-376" fmla="*/ 647060 h 647060"/>
              <a:gd name="connsiteX4-377" fmla="*/ 3176 w 660338"/>
              <a:gd name="connsiteY4-378" fmla="*/ 330537 h 647060"/>
              <a:gd name="connsiteX5-379" fmla="*/ 62645 w 660338"/>
              <a:gd name="connsiteY5-380" fmla="*/ 127621 h 647060"/>
              <a:gd name="connsiteX0-381" fmla="*/ 88667 w 660440"/>
              <a:gd name="connsiteY0-382" fmla="*/ 92619 h 647060"/>
              <a:gd name="connsiteX1-383" fmla="*/ 410712 w 660440"/>
              <a:gd name="connsiteY1-384" fmla="*/ 8259 h 647060"/>
              <a:gd name="connsiteX2-385" fmla="*/ 659670 w 660440"/>
              <a:gd name="connsiteY2-386" fmla="*/ 330537 h 647060"/>
              <a:gd name="connsiteX3-387" fmla="*/ 331423 w 660440"/>
              <a:gd name="connsiteY3-388" fmla="*/ 647060 h 647060"/>
              <a:gd name="connsiteX4-389" fmla="*/ 3176 w 660440"/>
              <a:gd name="connsiteY4-390" fmla="*/ 330537 h 647060"/>
              <a:gd name="connsiteX5-391" fmla="*/ 62645 w 660440"/>
              <a:gd name="connsiteY5-392" fmla="*/ 127621 h 647060"/>
              <a:gd name="connsiteX0-393" fmla="*/ 88667 w 660843"/>
              <a:gd name="connsiteY0-394" fmla="*/ 96957 h 651398"/>
              <a:gd name="connsiteX1-395" fmla="*/ 415638 w 660843"/>
              <a:gd name="connsiteY1-396" fmla="*/ 7670 h 651398"/>
              <a:gd name="connsiteX2-397" fmla="*/ 659670 w 660843"/>
              <a:gd name="connsiteY2-398" fmla="*/ 334875 h 651398"/>
              <a:gd name="connsiteX3-399" fmla="*/ 331423 w 660843"/>
              <a:gd name="connsiteY3-400" fmla="*/ 651398 h 651398"/>
              <a:gd name="connsiteX4-401" fmla="*/ 3176 w 660843"/>
              <a:gd name="connsiteY4-402" fmla="*/ 334875 h 651398"/>
              <a:gd name="connsiteX5-403" fmla="*/ 62645 w 660843"/>
              <a:gd name="connsiteY5-404" fmla="*/ 131959 h 651398"/>
              <a:gd name="connsiteX0-405" fmla="*/ 88667 w 660991"/>
              <a:gd name="connsiteY0-406" fmla="*/ 96957 h 651398"/>
              <a:gd name="connsiteX1-407" fmla="*/ 415638 w 660991"/>
              <a:gd name="connsiteY1-408" fmla="*/ 7670 h 651398"/>
              <a:gd name="connsiteX2-409" fmla="*/ 659670 w 660991"/>
              <a:gd name="connsiteY2-410" fmla="*/ 334875 h 651398"/>
              <a:gd name="connsiteX3-411" fmla="*/ 331423 w 660991"/>
              <a:gd name="connsiteY3-412" fmla="*/ 651398 h 651398"/>
              <a:gd name="connsiteX4-413" fmla="*/ 3176 w 660991"/>
              <a:gd name="connsiteY4-414" fmla="*/ 334875 h 651398"/>
              <a:gd name="connsiteX5-415" fmla="*/ 62645 w 660991"/>
              <a:gd name="connsiteY5-416" fmla="*/ 131959 h 651398"/>
              <a:gd name="connsiteX0-417" fmla="*/ 88667 w 659672"/>
              <a:gd name="connsiteY0-418" fmla="*/ 96957 h 651398"/>
              <a:gd name="connsiteX1-419" fmla="*/ 415638 w 659672"/>
              <a:gd name="connsiteY1-420" fmla="*/ 7670 h 651398"/>
              <a:gd name="connsiteX2-421" fmla="*/ 659670 w 659672"/>
              <a:gd name="connsiteY2-422" fmla="*/ 334875 h 651398"/>
              <a:gd name="connsiteX3-423" fmla="*/ 331423 w 659672"/>
              <a:gd name="connsiteY3-424" fmla="*/ 651398 h 651398"/>
              <a:gd name="connsiteX4-425" fmla="*/ 3176 w 659672"/>
              <a:gd name="connsiteY4-426" fmla="*/ 334875 h 651398"/>
              <a:gd name="connsiteX5-427" fmla="*/ 62645 w 659672"/>
              <a:gd name="connsiteY5-428" fmla="*/ 131959 h 651398"/>
              <a:gd name="connsiteX0-429" fmla="*/ 88667 w 660991"/>
              <a:gd name="connsiteY0-430" fmla="*/ 96957 h 651398"/>
              <a:gd name="connsiteX1-431" fmla="*/ 415638 w 660991"/>
              <a:gd name="connsiteY1-432" fmla="*/ 7670 h 651398"/>
              <a:gd name="connsiteX2-433" fmla="*/ 659670 w 660991"/>
              <a:gd name="connsiteY2-434" fmla="*/ 334875 h 651398"/>
              <a:gd name="connsiteX3-435" fmla="*/ 331423 w 660991"/>
              <a:gd name="connsiteY3-436" fmla="*/ 651398 h 651398"/>
              <a:gd name="connsiteX4-437" fmla="*/ 3176 w 660991"/>
              <a:gd name="connsiteY4-438" fmla="*/ 334875 h 651398"/>
              <a:gd name="connsiteX5-439" fmla="*/ 62645 w 660991"/>
              <a:gd name="connsiteY5-440" fmla="*/ 131959 h 651398"/>
              <a:gd name="connsiteX0-441" fmla="*/ 88667 w 660843"/>
              <a:gd name="connsiteY0-442" fmla="*/ 98912 h 653353"/>
              <a:gd name="connsiteX1-443" fmla="*/ 415638 w 660843"/>
              <a:gd name="connsiteY1-444" fmla="*/ 9625 h 653353"/>
              <a:gd name="connsiteX2-445" fmla="*/ 659670 w 660843"/>
              <a:gd name="connsiteY2-446" fmla="*/ 336830 h 653353"/>
              <a:gd name="connsiteX3-447" fmla="*/ 331423 w 660843"/>
              <a:gd name="connsiteY3-448" fmla="*/ 653353 h 653353"/>
              <a:gd name="connsiteX4-449" fmla="*/ 3176 w 660843"/>
              <a:gd name="connsiteY4-450" fmla="*/ 336830 h 653353"/>
              <a:gd name="connsiteX5-451" fmla="*/ 62645 w 660843"/>
              <a:gd name="connsiteY5-452" fmla="*/ 133914 h 653353"/>
              <a:gd name="connsiteX0-453" fmla="*/ 88667 w 660203"/>
              <a:gd name="connsiteY0-454" fmla="*/ 98912 h 653353"/>
              <a:gd name="connsiteX1-455" fmla="*/ 415638 w 660203"/>
              <a:gd name="connsiteY1-456" fmla="*/ 9625 h 653353"/>
              <a:gd name="connsiteX2-457" fmla="*/ 659670 w 660203"/>
              <a:gd name="connsiteY2-458" fmla="*/ 336830 h 653353"/>
              <a:gd name="connsiteX3-459" fmla="*/ 331423 w 660203"/>
              <a:gd name="connsiteY3-460" fmla="*/ 653353 h 653353"/>
              <a:gd name="connsiteX4-461" fmla="*/ 3176 w 660203"/>
              <a:gd name="connsiteY4-462" fmla="*/ 336830 h 653353"/>
              <a:gd name="connsiteX5-463" fmla="*/ 62645 w 660203"/>
              <a:gd name="connsiteY5-464" fmla="*/ 133914 h 653353"/>
              <a:gd name="connsiteX0-465" fmla="*/ 88667 w 675528"/>
              <a:gd name="connsiteY0-466" fmla="*/ 98912 h 370405"/>
              <a:gd name="connsiteX1-467" fmla="*/ 415638 w 675528"/>
              <a:gd name="connsiteY1-468" fmla="*/ 9625 h 370405"/>
              <a:gd name="connsiteX2-469" fmla="*/ 659670 w 675528"/>
              <a:gd name="connsiteY2-470" fmla="*/ 336830 h 370405"/>
              <a:gd name="connsiteX3-471" fmla="*/ 3176 w 675528"/>
              <a:gd name="connsiteY3-472" fmla="*/ 336830 h 370405"/>
              <a:gd name="connsiteX4-473" fmla="*/ 62645 w 675528"/>
              <a:gd name="connsiteY4-474" fmla="*/ 133914 h 370405"/>
              <a:gd name="connsiteX0-475" fmla="*/ 88667 w 689910"/>
              <a:gd name="connsiteY0-476" fmla="*/ 103231 h 377319"/>
              <a:gd name="connsiteX1-477" fmla="*/ 415638 w 689910"/>
              <a:gd name="connsiteY1-478" fmla="*/ 13944 h 377319"/>
              <a:gd name="connsiteX2-479" fmla="*/ 677396 w 689910"/>
              <a:gd name="connsiteY2-480" fmla="*/ 345470 h 377319"/>
              <a:gd name="connsiteX3-481" fmla="*/ 3176 w 689910"/>
              <a:gd name="connsiteY3-482" fmla="*/ 341149 h 377319"/>
              <a:gd name="connsiteX4-483" fmla="*/ 62645 w 689910"/>
              <a:gd name="connsiteY4-484" fmla="*/ 138233 h 377319"/>
              <a:gd name="connsiteX0-485" fmla="*/ 88667 w 689910"/>
              <a:gd name="connsiteY0-486" fmla="*/ 103231 h 377319"/>
              <a:gd name="connsiteX1-487" fmla="*/ 415638 w 689910"/>
              <a:gd name="connsiteY1-488" fmla="*/ 13944 h 377319"/>
              <a:gd name="connsiteX2-489" fmla="*/ 677396 w 689910"/>
              <a:gd name="connsiteY2-490" fmla="*/ 345470 h 377319"/>
              <a:gd name="connsiteX3-491" fmla="*/ 3176 w 689910"/>
              <a:gd name="connsiteY3-492" fmla="*/ 341149 h 377319"/>
              <a:gd name="connsiteX4-493" fmla="*/ 62645 w 689910"/>
              <a:gd name="connsiteY4-494" fmla="*/ 138233 h 377319"/>
              <a:gd name="connsiteX0-495" fmla="*/ 88667 w 677419"/>
              <a:gd name="connsiteY0-496" fmla="*/ 103231 h 377319"/>
              <a:gd name="connsiteX1-497" fmla="*/ 415638 w 677419"/>
              <a:gd name="connsiteY1-498" fmla="*/ 13944 h 377319"/>
              <a:gd name="connsiteX2-499" fmla="*/ 677396 w 677419"/>
              <a:gd name="connsiteY2-500" fmla="*/ 345470 h 377319"/>
              <a:gd name="connsiteX3-501" fmla="*/ 3176 w 677419"/>
              <a:gd name="connsiteY3-502" fmla="*/ 341149 h 377319"/>
              <a:gd name="connsiteX4-503" fmla="*/ 62645 w 677419"/>
              <a:gd name="connsiteY4-504" fmla="*/ 138233 h 377319"/>
              <a:gd name="connsiteX0-505" fmla="*/ 88667 w 677396"/>
              <a:gd name="connsiteY0-506" fmla="*/ 103231 h 377319"/>
              <a:gd name="connsiteX1-507" fmla="*/ 415638 w 677396"/>
              <a:gd name="connsiteY1-508" fmla="*/ 13944 h 377319"/>
              <a:gd name="connsiteX2-509" fmla="*/ 677396 w 677396"/>
              <a:gd name="connsiteY2-510" fmla="*/ 345470 h 377319"/>
              <a:gd name="connsiteX3-511" fmla="*/ 3176 w 677396"/>
              <a:gd name="connsiteY3-512" fmla="*/ 341149 h 377319"/>
              <a:gd name="connsiteX4-513" fmla="*/ 62645 w 677396"/>
              <a:gd name="connsiteY4-514" fmla="*/ 138233 h 377319"/>
              <a:gd name="connsiteX0-515" fmla="*/ 88667 w 677396"/>
              <a:gd name="connsiteY0-516" fmla="*/ 103231 h 361543"/>
              <a:gd name="connsiteX1-517" fmla="*/ 415638 w 677396"/>
              <a:gd name="connsiteY1-518" fmla="*/ 13944 h 361543"/>
              <a:gd name="connsiteX2-519" fmla="*/ 677396 w 677396"/>
              <a:gd name="connsiteY2-520" fmla="*/ 345470 h 361543"/>
              <a:gd name="connsiteX3-521" fmla="*/ 3176 w 677396"/>
              <a:gd name="connsiteY3-522" fmla="*/ 341149 h 361543"/>
              <a:gd name="connsiteX4-523" fmla="*/ 62645 w 677396"/>
              <a:gd name="connsiteY4-524" fmla="*/ 138233 h 361543"/>
              <a:gd name="connsiteX0-525" fmla="*/ 88667 w 677396"/>
              <a:gd name="connsiteY0-526" fmla="*/ 103231 h 358477"/>
              <a:gd name="connsiteX1-527" fmla="*/ 415638 w 677396"/>
              <a:gd name="connsiteY1-528" fmla="*/ 13944 h 358477"/>
              <a:gd name="connsiteX2-529" fmla="*/ 677396 w 677396"/>
              <a:gd name="connsiteY2-530" fmla="*/ 345470 h 358477"/>
              <a:gd name="connsiteX3-531" fmla="*/ 3176 w 677396"/>
              <a:gd name="connsiteY3-532" fmla="*/ 341149 h 358477"/>
              <a:gd name="connsiteX4-533" fmla="*/ 62645 w 677396"/>
              <a:gd name="connsiteY4-534" fmla="*/ 138233 h 358477"/>
              <a:gd name="connsiteX0-535" fmla="*/ 92744 w 681473"/>
              <a:gd name="connsiteY0-536" fmla="*/ 103231 h 378552"/>
              <a:gd name="connsiteX1-537" fmla="*/ 419715 w 681473"/>
              <a:gd name="connsiteY1-538" fmla="*/ 13944 h 378552"/>
              <a:gd name="connsiteX2-539" fmla="*/ 681473 w 681473"/>
              <a:gd name="connsiteY2-540" fmla="*/ 345470 h 378552"/>
              <a:gd name="connsiteX3-541" fmla="*/ 2821 w 681473"/>
              <a:gd name="connsiteY3-542" fmla="*/ 367080 h 378552"/>
              <a:gd name="connsiteX4-543" fmla="*/ 66722 w 681473"/>
              <a:gd name="connsiteY4-544" fmla="*/ 138233 h 378552"/>
              <a:gd name="connsiteX0-545" fmla="*/ 92744 w 681473"/>
              <a:gd name="connsiteY0-546" fmla="*/ 103231 h 367803"/>
              <a:gd name="connsiteX1-547" fmla="*/ 419715 w 681473"/>
              <a:gd name="connsiteY1-548" fmla="*/ 13944 h 367803"/>
              <a:gd name="connsiteX2-549" fmla="*/ 681473 w 681473"/>
              <a:gd name="connsiteY2-550" fmla="*/ 345470 h 367803"/>
              <a:gd name="connsiteX3-551" fmla="*/ 2821 w 681473"/>
              <a:gd name="connsiteY3-552" fmla="*/ 367080 h 367803"/>
              <a:gd name="connsiteX4-553" fmla="*/ 66722 w 681473"/>
              <a:gd name="connsiteY4-554" fmla="*/ 138233 h 367803"/>
              <a:gd name="connsiteX0-555" fmla="*/ 92744 w 681473"/>
              <a:gd name="connsiteY0-556" fmla="*/ 103629 h 368404"/>
              <a:gd name="connsiteX1-557" fmla="*/ 419715 w 681473"/>
              <a:gd name="connsiteY1-558" fmla="*/ 14342 h 368404"/>
              <a:gd name="connsiteX2-559" fmla="*/ 681473 w 681473"/>
              <a:gd name="connsiteY2-560" fmla="*/ 351630 h 368404"/>
              <a:gd name="connsiteX3-561" fmla="*/ 2821 w 681473"/>
              <a:gd name="connsiteY3-562" fmla="*/ 367478 h 368404"/>
              <a:gd name="connsiteX4-563" fmla="*/ 66722 w 681473"/>
              <a:gd name="connsiteY4-564" fmla="*/ 138631 h 368404"/>
              <a:gd name="connsiteX0-565" fmla="*/ 92744 w 681473"/>
              <a:gd name="connsiteY0-566" fmla="*/ 103629 h 368404"/>
              <a:gd name="connsiteX1-567" fmla="*/ 419715 w 681473"/>
              <a:gd name="connsiteY1-568" fmla="*/ 14342 h 368404"/>
              <a:gd name="connsiteX2-569" fmla="*/ 681473 w 681473"/>
              <a:gd name="connsiteY2-570" fmla="*/ 351630 h 368404"/>
              <a:gd name="connsiteX3-571" fmla="*/ 2821 w 681473"/>
              <a:gd name="connsiteY3-572" fmla="*/ 367478 h 368404"/>
              <a:gd name="connsiteX4-573" fmla="*/ 66722 w 681473"/>
              <a:gd name="connsiteY4-574" fmla="*/ 138631 h 368404"/>
              <a:gd name="connsiteX5-575" fmla="*/ 92744 w 681473"/>
              <a:gd name="connsiteY5-576" fmla="*/ 103629 h 368404"/>
              <a:gd name="connsiteX0-577" fmla="*/ 127244 w 715973"/>
              <a:gd name="connsiteY0-578" fmla="*/ 101535 h 366310"/>
              <a:gd name="connsiteX1-579" fmla="*/ 454215 w 715973"/>
              <a:gd name="connsiteY1-580" fmla="*/ 12248 h 366310"/>
              <a:gd name="connsiteX2-581" fmla="*/ 715973 w 715973"/>
              <a:gd name="connsiteY2-582" fmla="*/ 349536 h 366310"/>
              <a:gd name="connsiteX3-583" fmla="*/ 37321 w 715973"/>
              <a:gd name="connsiteY3-584" fmla="*/ 365384 h 366310"/>
              <a:gd name="connsiteX4-585" fmla="*/ 127244 w 715973"/>
              <a:gd name="connsiteY4-586" fmla="*/ 101535 h 366310"/>
              <a:gd name="connsiteX0-587" fmla="*/ 89937 w 678666"/>
              <a:gd name="connsiteY0-588" fmla="*/ 101535 h 366310"/>
              <a:gd name="connsiteX1-589" fmla="*/ 416908 w 678666"/>
              <a:gd name="connsiteY1-590" fmla="*/ 12248 h 366310"/>
              <a:gd name="connsiteX2-591" fmla="*/ 678666 w 678666"/>
              <a:gd name="connsiteY2-592" fmla="*/ 349536 h 366310"/>
              <a:gd name="connsiteX3-593" fmla="*/ 14 w 678666"/>
              <a:gd name="connsiteY3-594" fmla="*/ 365384 h 366310"/>
              <a:gd name="connsiteX4-595" fmla="*/ 89937 w 678666"/>
              <a:gd name="connsiteY4-596" fmla="*/ 101535 h 366310"/>
              <a:gd name="connsiteX0-597" fmla="*/ 104704 w 678661"/>
              <a:gd name="connsiteY0-598" fmla="*/ 101536 h 366310"/>
              <a:gd name="connsiteX1-599" fmla="*/ 416903 w 678661"/>
              <a:gd name="connsiteY1-600" fmla="*/ 12248 h 366310"/>
              <a:gd name="connsiteX2-601" fmla="*/ 678661 w 678661"/>
              <a:gd name="connsiteY2-602" fmla="*/ 349536 h 366310"/>
              <a:gd name="connsiteX3-603" fmla="*/ 9 w 678661"/>
              <a:gd name="connsiteY3-604" fmla="*/ 365384 h 366310"/>
              <a:gd name="connsiteX4-605" fmla="*/ 104704 w 678661"/>
              <a:gd name="connsiteY4-606" fmla="*/ 101536 h 366310"/>
              <a:gd name="connsiteX0-607" fmla="*/ 104704 w 678661"/>
              <a:gd name="connsiteY0-608" fmla="*/ 98979 h 363753"/>
              <a:gd name="connsiteX1-609" fmla="*/ 425766 w 678661"/>
              <a:gd name="connsiteY1-610" fmla="*/ 12573 h 363753"/>
              <a:gd name="connsiteX2-611" fmla="*/ 678661 w 678661"/>
              <a:gd name="connsiteY2-612" fmla="*/ 346979 h 363753"/>
              <a:gd name="connsiteX3-613" fmla="*/ 9 w 678661"/>
              <a:gd name="connsiteY3-614" fmla="*/ 362827 h 363753"/>
              <a:gd name="connsiteX4-615" fmla="*/ 104704 w 678661"/>
              <a:gd name="connsiteY4-616" fmla="*/ 98979 h 363753"/>
              <a:gd name="connsiteX0-617" fmla="*/ 104704 w 678661"/>
              <a:gd name="connsiteY0-618" fmla="*/ 97288 h 362062"/>
              <a:gd name="connsiteX1-619" fmla="*/ 425766 w 678661"/>
              <a:gd name="connsiteY1-620" fmla="*/ 10882 h 362062"/>
              <a:gd name="connsiteX2-621" fmla="*/ 678661 w 678661"/>
              <a:gd name="connsiteY2-622" fmla="*/ 345288 h 362062"/>
              <a:gd name="connsiteX3-623" fmla="*/ 9 w 678661"/>
              <a:gd name="connsiteY3-624" fmla="*/ 361136 h 362062"/>
              <a:gd name="connsiteX4-625" fmla="*/ 104704 w 678661"/>
              <a:gd name="connsiteY4-626" fmla="*/ 97288 h 3620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78661" h="362062">
                <a:moveTo>
                  <a:pt x="104704" y="97288"/>
                </a:moveTo>
                <a:cubicBezTo>
                  <a:pt x="174186" y="38432"/>
                  <a:pt x="325675" y="-26131"/>
                  <a:pt x="425766" y="10882"/>
                </a:cubicBezTo>
                <a:cubicBezTo>
                  <a:pt x="525857" y="47895"/>
                  <a:pt x="673547" y="136619"/>
                  <a:pt x="678661" y="345288"/>
                </a:cubicBezTo>
                <a:cubicBezTo>
                  <a:pt x="567079" y="349404"/>
                  <a:pt x="151213" y="366145"/>
                  <a:pt x="9" y="361136"/>
                </a:cubicBezTo>
                <a:cubicBezTo>
                  <a:pt x="-619" y="296755"/>
                  <a:pt x="35222" y="156144"/>
                  <a:pt x="104704" y="97288"/>
                </a:cubicBezTo>
                <a:close/>
              </a:path>
            </a:pathLst>
          </a:custGeom>
          <a:solidFill>
            <a:srgbClr val="D0E4E5"/>
          </a:solidFill>
          <a:ln w="31750" cap="rnd">
            <a:solidFill>
              <a:srgbClr val="4D4D4D"/>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7200" b="1" dirty="0">
              <a:solidFill>
                <a:schemeClr val="accent1">
                  <a:lumMod val="50000"/>
                </a:schemeClr>
              </a:solidFill>
              <a:latin typeface="方正静蕾简体" panose="02000000000000000000" pitchFamily="2" charset="-122"/>
              <a:ea typeface="方正静蕾简体" panose="02000000000000000000" pitchFamily="2" charset="-122"/>
            </a:endParaRPr>
          </a:p>
        </p:txBody>
      </p:sp>
      <p:sp>
        <p:nvSpPr>
          <p:cNvPr id="86" name="文本框 85"/>
          <p:cNvSpPr txBox="1"/>
          <p:nvPr/>
        </p:nvSpPr>
        <p:spPr>
          <a:xfrm>
            <a:off x="3019251" y="2270103"/>
            <a:ext cx="750526" cy="1200329"/>
          </a:xfrm>
          <a:prstGeom prst="rect">
            <a:avLst/>
          </a:prstGeom>
          <a:noFill/>
          <a:ln>
            <a:noFill/>
          </a:ln>
          <a:effectLst/>
        </p:spPr>
        <p:txBody>
          <a:bodyPr wrap="none" rtlCol="0">
            <a:spAutoFit/>
          </a:bodyPr>
          <a:lstStyle/>
          <a:p>
            <a:r>
              <a:rPr lang="en-US" altLang="zh-CN" sz="7200" dirty="0" smtClean="0">
                <a:solidFill>
                  <a:srgbClr val="4D4D4D"/>
                </a:solidFill>
                <a:latin typeface="方正静蕾简体" panose="02000000000000000000" pitchFamily="2" charset="-122"/>
                <a:ea typeface="方正静蕾简体" panose="02000000000000000000" pitchFamily="2" charset="-122"/>
              </a:rPr>
              <a:t>01</a:t>
            </a:r>
            <a:endParaRPr lang="zh-CN" altLang="en-US" sz="7200" dirty="0">
              <a:solidFill>
                <a:srgbClr val="4D4D4D"/>
              </a:solidFill>
              <a:latin typeface="方正静蕾简体" panose="02000000000000000000" pitchFamily="2" charset="-122"/>
              <a:ea typeface="方正静蕾简体" panose="02000000000000000000" pitchFamily="2" charset="-122"/>
            </a:endParaRPr>
          </a:p>
        </p:txBody>
      </p:sp>
      <p:sp>
        <p:nvSpPr>
          <p:cNvPr id="87" name="文本框 86"/>
          <p:cNvSpPr txBox="1"/>
          <p:nvPr/>
        </p:nvSpPr>
        <p:spPr>
          <a:xfrm>
            <a:off x="3104759" y="3171364"/>
            <a:ext cx="543739" cy="335798"/>
          </a:xfrm>
          <a:prstGeom prst="rect">
            <a:avLst/>
          </a:prstGeom>
          <a:noFill/>
          <a:ln>
            <a:noFill/>
          </a:ln>
        </p:spPr>
        <p:txBody>
          <a:bodyPr wrap="square" rtlCol="0">
            <a:spAutoFit/>
          </a:bodyPr>
          <a:lstStyle>
            <a:defPPr>
              <a:defRPr lang="zh-CN"/>
            </a:defPPr>
            <a:lvl1pPr algn="just">
              <a:lnSpc>
                <a:spcPct val="125000"/>
              </a:lnSpc>
              <a:defRPr sz="1400">
                <a:solidFill>
                  <a:schemeClr val="tx2"/>
                </a:solidFill>
                <a:latin typeface="华文细黑" panose="02010600040101010101" pitchFamily="2" charset="-122"/>
                <a:ea typeface="华文细黑" panose="02010600040101010101" pitchFamily="2" charset="-122"/>
              </a:defRPr>
            </a:lvl1pPr>
          </a:lstStyle>
          <a:p>
            <a:r>
              <a:rPr lang="zh-CN" altLang="en-US" b="1" dirty="0"/>
              <a:t>文字</a:t>
            </a:r>
            <a:endParaRPr lang="zh-CN" altLang="en-US" b="1" dirty="0"/>
          </a:p>
        </p:txBody>
      </p:sp>
      <p:sp>
        <p:nvSpPr>
          <p:cNvPr id="88" name="椭圆 31"/>
          <p:cNvSpPr/>
          <p:nvPr/>
        </p:nvSpPr>
        <p:spPr>
          <a:xfrm rot="16200000">
            <a:off x="6130290" y="2560795"/>
            <a:ext cx="1634648" cy="894264"/>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88667 w 660227"/>
              <a:gd name="connsiteY0-334" fmla="*/ 94944 h 649385"/>
              <a:gd name="connsiteX1-335" fmla="*/ 410712 w 660227"/>
              <a:gd name="connsiteY1-336" fmla="*/ 10584 h 649385"/>
              <a:gd name="connsiteX2-337" fmla="*/ 659670 w 660227"/>
              <a:gd name="connsiteY2-338" fmla="*/ 332862 h 649385"/>
              <a:gd name="connsiteX3-339" fmla="*/ 331423 w 660227"/>
              <a:gd name="connsiteY3-340" fmla="*/ 649385 h 649385"/>
              <a:gd name="connsiteX4-341" fmla="*/ 3176 w 660227"/>
              <a:gd name="connsiteY4-342" fmla="*/ 332862 h 649385"/>
              <a:gd name="connsiteX5-343" fmla="*/ 62645 w 660227"/>
              <a:gd name="connsiteY5-344" fmla="*/ 129946 h 649385"/>
              <a:gd name="connsiteX0-345" fmla="*/ 88667 w 660227"/>
              <a:gd name="connsiteY0-346" fmla="*/ 98736 h 653177"/>
              <a:gd name="connsiteX1-347" fmla="*/ 410712 w 660227"/>
              <a:gd name="connsiteY1-348" fmla="*/ 14376 h 653177"/>
              <a:gd name="connsiteX2-349" fmla="*/ 659670 w 660227"/>
              <a:gd name="connsiteY2-350" fmla="*/ 336654 h 653177"/>
              <a:gd name="connsiteX3-351" fmla="*/ 331423 w 660227"/>
              <a:gd name="connsiteY3-352" fmla="*/ 653177 h 653177"/>
              <a:gd name="connsiteX4-353" fmla="*/ 3176 w 660227"/>
              <a:gd name="connsiteY4-354" fmla="*/ 336654 h 653177"/>
              <a:gd name="connsiteX5-355" fmla="*/ 62645 w 660227"/>
              <a:gd name="connsiteY5-356" fmla="*/ 133738 h 653177"/>
              <a:gd name="connsiteX0-357" fmla="*/ 88667 w 660338"/>
              <a:gd name="connsiteY0-358" fmla="*/ 92619 h 647060"/>
              <a:gd name="connsiteX1-359" fmla="*/ 410712 w 660338"/>
              <a:gd name="connsiteY1-360" fmla="*/ 8259 h 647060"/>
              <a:gd name="connsiteX2-361" fmla="*/ 659670 w 660338"/>
              <a:gd name="connsiteY2-362" fmla="*/ 330537 h 647060"/>
              <a:gd name="connsiteX3-363" fmla="*/ 331423 w 660338"/>
              <a:gd name="connsiteY3-364" fmla="*/ 647060 h 647060"/>
              <a:gd name="connsiteX4-365" fmla="*/ 3176 w 660338"/>
              <a:gd name="connsiteY4-366" fmla="*/ 330537 h 647060"/>
              <a:gd name="connsiteX5-367" fmla="*/ 62645 w 660338"/>
              <a:gd name="connsiteY5-368" fmla="*/ 127621 h 647060"/>
              <a:gd name="connsiteX0-369" fmla="*/ 88667 w 660338"/>
              <a:gd name="connsiteY0-370" fmla="*/ 92619 h 647060"/>
              <a:gd name="connsiteX1-371" fmla="*/ 410712 w 660338"/>
              <a:gd name="connsiteY1-372" fmla="*/ 8259 h 647060"/>
              <a:gd name="connsiteX2-373" fmla="*/ 659670 w 660338"/>
              <a:gd name="connsiteY2-374" fmla="*/ 330537 h 647060"/>
              <a:gd name="connsiteX3-375" fmla="*/ 331423 w 660338"/>
              <a:gd name="connsiteY3-376" fmla="*/ 647060 h 647060"/>
              <a:gd name="connsiteX4-377" fmla="*/ 3176 w 660338"/>
              <a:gd name="connsiteY4-378" fmla="*/ 330537 h 647060"/>
              <a:gd name="connsiteX5-379" fmla="*/ 62645 w 660338"/>
              <a:gd name="connsiteY5-380" fmla="*/ 127621 h 647060"/>
              <a:gd name="connsiteX0-381" fmla="*/ 88667 w 660440"/>
              <a:gd name="connsiteY0-382" fmla="*/ 92619 h 647060"/>
              <a:gd name="connsiteX1-383" fmla="*/ 410712 w 660440"/>
              <a:gd name="connsiteY1-384" fmla="*/ 8259 h 647060"/>
              <a:gd name="connsiteX2-385" fmla="*/ 659670 w 660440"/>
              <a:gd name="connsiteY2-386" fmla="*/ 330537 h 647060"/>
              <a:gd name="connsiteX3-387" fmla="*/ 331423 w 660440"/>
              <a:gd name="connsiteY3-388" fmla="*/ 647060 h 647060"/>
              <a:gd name="connsiteX4-389" fmla="*/ 3176 w 660440"/>
              <a:gd name="connsiteY4-390" fmla="*/ 330537 h 647060"/>
              <a:gd name="connsiteX5-391" fmla="*/ 62645 w 660440"/>
              <a:gd name="connsiteY5-392" fmla="*/ 127621 h 647060"/>
              <a:gd name="connsiteX0-393" fmla="*/ 88667 w 660843"/>
              <a:gd name="connsiteY0-394" fmla="*/ 96957 h 651398"/>
              <a:gd name="connsiteX1-395" fmla="*/ 415638 w 660843"/>
              <a:gd name="connsiteY1-396" fmla="*/ 7670 h 651398"/>
              <a:gd name="connsiteX2-397" fmla="*/ 659670 w 660843"/>
              <a:gd name="connsiteY2-398" fmla="*/ 334875 h 651398"/>
              <a:gd name="connsiteX3-399" fmla="*/ 331423 w 660843"/>
              <a:gd name="connsiteY3-400" fmla="*/ 651398 h 651398"/>
              <a:gd name="connsiteX4-401" fmla="*/ 3176 w 660843"/>
              <a:gd name="connsiteY4-402" fmla="*/ 334875 h 651398"/>
              <a:gd name="connsiteX5-403" fmla="*/ 62645 w 660843"/>
              <a:gd name="connsiteY5-404" fmla="*/ 131959 h 651398"/>
              <a:gd name="connsiteX0-405" fmla="*/ 88667 w 660991"/>
              <a:gd name="connsiteY0-406" fmla="*/ 96957 h 651398"/>
              <a:gd name="connsiteX1-407" fmla="*/ 415638 w 660991"/>
              <a:gd name="connsiteY1-408" fmla="*/ 7670 h 651398"/>
              <a:gd name="connsiteX2-409" fmla="*/ 659670 w 660991"/>
              <a:gd name="connsiteY2-410" fmla="*/ 334875 h 651398"/>
              <a:gd name="connsiteX3-411" fmla="*/ 331423 w 660991"/>
              <a:gd name="connsiteY3-412" fmla="*/ 651398 h 651398"/>
              <a:gd name="connsiteX4-413" fmla="*/ 3176 w 660991"/>
              <a:gd name="connsiteY4-414" fmla="*/ 334875 h 651398"/>
              <a:gd name="connsiteX5-415" fmla="*/ 62645 w 660991"/>
              <a:gd name="connsiteY5-416" fmla="*/ 131959 h 651398"/>
              <a:gd name="connsiteX0-417" fmla="*/ 88667 w 659672"/>
              <a:gd name="connsiteY0-418" fmla="*/ 96957 h 651398"/>
              <a:gd name="connsiteX1-419" fmla="*/ 415638 w 659672"/>
              <a:gd name="connsiteY1-420" fmla="*/ 7670 h 651398"/>
              <a:gd name="connsiteX2-421" fmla="*/ 659670 w 659672"/>
              <a:gd name="connsiteY2-422" fmla="*/ 334875 h 651398"/>
              <a:gd name="connsiteX3-423" fmla="*/ 331423 w 659672"/>
              <a:gd name="connsiteY3-424" fmla="*/ 651398 h 651398"/>
              <a:gd name="connsiteX4-425" fmla="*/ 3176 w 659672"/>
              <a:gd name="connsiteY4-426" fmla="*/ 334875 h 651398"/>
              <a:gd name="connsiteX5-427" fmla="*/ 62645 w 659672"/>
              <a:gd name="connsiteY5-428" fmla="*/ 131959 h 651398"/>
              <a:gd name="connsiteX0-429" fmla="*/ 88667 w 660991"/>
              <a:gd name="connsiteY0-430" fmla="*/ 96957 h 651398"/>
              <a:gd name="connsiteX1-431" fmla="*/ 415638 w 660991"/>
              <a:gd name="connsiteY1-432" fmla="*/ 7670 h 651398"/>
              <a:gd name="connsiteX2-433" fmla="*/ 659670 w 660991"/>
              <a:gd name="connsiteY2-434" fmla="*/ 334875 h 651398"/>
              <a:gd name="connsiteX3-435" fmla="*/ 331423 w 660991"/>
              <a:gd name="connsiteY3-436" fmla="*/ 651398 h 651398"/>
              <a:gd name="connsiteX4-437" fmla="*/ 3176 w 660991"/>
              <a:gd name="connsiteY4-438" fmla="*/ 334875 h 651398"/>
              <a:gd name="connsiteX5-439" fmla="*/ 62645 w 660991"/>
              <a:gd name="connsiteY5-440" fmla="*/ 131959 h 651398"/>
              <a:gd name="connsiteX0-441" fmla="*/ 88667 w 660843"/>
              <a:gd name="connsiteY0-442" fmla="*/ 98912 h 653353"/>
              <a:gd name="connsiteX1-443" fmla="*/ 415638 w 660843"/>
              <a:gd name="connsiteY1-444" fmla="*/ 9625 h 653353"/>
              <a:gd name="connsiteX2-445" fmla="*/ 659670 w 660843"/>
              <a:gd name="connsiteY2-446" fmla="*/ 336830 h 653353"/>
              <a:gd name="connsiteX3-447" fmla="*/ 331423 w 660843"/>
              <a:gd name="connsiteY3-448" fmla="*/ 653353 h 653353"/>
              <a:gd name="connsiteX4-449" fmla="*/ 3176 w 660843"/>
              <a:gd name="connsiteY4-450" fmla="*/ 336830 h 653353"/>
              <a:gd name="connsiteX5-451" fmla="*/ 62645 w 660843"/>
              <a:gd name="connsiteY5-452" fmla="*/ 133914 h 653353"/>
              <a:gd name="connsiteX0-453" fmla="*/ 88667 w 660203"/>
              <a:gd name="connsiteY0-454" fmla="*/ 98912 h 653353"/>
              <a:gd name="connsiteX1-455" fmla="*/ 415638 w 660203"/>
              <a:gd name="connsiteY1-456" fmla="*/ 9625 h 653353"/>
              <a:gd name="connsiteX2-457" fmla="*/ 659670 w 660203"/>
              <a:gd name="connsiteY2-458" fmla="*/ 336830 h 653353"/>
              <a:gd name="connsiteX3-459" fmla="*/ 331423 w 660203"/>
              <a:gd name="connsiteY3-460" fmla="*/ 653353 h 653353"/>
              <a:gd name="connsiteX4-461" fmla="*/ 3176 w 660203"/>
              <a:gd name="connsiteY4-462" fmla="*/ 336830 h 653353"/>
              <a:gd name="connsiteX5-463" fmla="*/ 62645 w 660203"/>
              <a:gd name="connsiteY5-464" fmla="*/ 133914 h 653353"/>
              <a:gd name="connsiteX0-465" fmla="*/ 88667 w 675528"/>
              <a:gd name="connsiteY0-466" fmla="*/ 98912 h 370405"/>
              <a:gd name="connsiteX1-467" fmla="*/ 415638 w 675528"/>
              <a:gd name="connsiteY1-468" fmla="*/ 9625 h 370405"/>
              <a:gd name="connsiteX2-469" fmla="*/ 659670 w 675528"/>
              <a:gd name="connsiteY2-470" fmla="*/ 336830 h 370405"/>
              <a:gd name="connsiteX3-471" fmla="*/ 3176 w 675528"/>
              <a:gd name="connsiteY3-472" fmla="*/ 336830 h 370405"/>
              <a:gd name="connsiteX4-473" fmla="*/ 62645 w 675528"/>
              <a:gd name="connsiteY4-474" fmla="*/ 133914 h 370405"/>
              <a:gd name="connsiteX0-475" fmla="*/ 88667 w 689910"/>
              <a:gd name="connsiteY0-476" fmla="*/ 103231 h 377319"/>
              <a:gd name="connsiteX1-477" fmla="*/ 415638 w 689910"/>
              <a:gd name="connsiteY1-478" fmla="*/ 13944 h 377319"/>
              <a:gd name="connsiteX2-479" fmla="*/ 677396 w 689910"/>
              <a:gd name="connsiteY2-480" fmla="*/ 345470 h 377319"/>
              <a:gd name="connsiteX3-481" fmla="*/ 3176 w 689910"/>
              <a:gd name="connsiteY3-482" fmla="*/ 341149 h 377319"/>
              <a:gd name="connsiteX4-483" fmla="*/ 62645 w 689910"/>
              <a:gd name="connsiteY4-484" fmla="*/ 138233 h 377319"/>
              <a:gd name="connsiteX0-485" fmla="*/ 88667 w 689910"/>
              <a:gd name="connsiteY0-486" fmla="*/ 103231 h 377319"/>
              <a:gd name="connsiteX1-487" fmla="*/ 415638 w 689910"/>
              <a:gd name="connsiteY1-488" fmla="*/ 13944 h 377319"/>
              <a:gd name="connsiteX2-489" fmla="*/ 677396 w 689910"/>
              <a:gd name="connsiteY2-490" fmla="*/ 345470 h 377319"/>
              <a:gd name="connsiteX3-491" fmla="*/ 3176 w 689910"/>
              <a:gd name="connsiteY3-492" fmla="*/ 341149 h 377319"/>
              <a:gd name="connsiteX4-493" fmla="*/ 62645 w 689910"/>
              <a:gd name="connsiteY4-494" fmla="*/ 138233 h 377319"/>
              <a:gd name="connsiteX0-495" fmla="*/ 88667 w 677419"/>
              <a:gd name="connsiteY0-496" fmla="*/ 103231 h 377319"/>
              <a:gd name="connsiteX1-497" fmla="*/ 415638 w 677419"/>
              <a:gd name="connsiteY1-498" fmla="*/ 13944 h 377319"/>
              <a:gd name="connsiteX2-499" fmla="*/ 677396 w 677419"/>
              <a:gd name="connsiteY2-500" fmla="*/ 345470 h 377319"/>
              <a:gd name="connsiteX3-501" fmla="*/ 3176 w 677419"/>
              <a:gd name="connsiteY3-502" fmla="*/ 341149 h 377319"/>
              <a:gd name="connsiteX4-503" fmla="*/ 62645 w 677419"/>
              <a:gd name="connsiteY4-504" fmla="*/ 138233 h 377319"/>
              <a:gd name="connsiteX0-505" fmla="*/ 88667 w 677396"/>
              <a:gd name="connsiteY0-506" fmla="*/ 103231 h 377319"/>
              <a:gd name="connsiteX1-507" fmla="*/ 415638 w 677396"/>
              <a:gd name="connsiteY1-508" fmla="*/ 13944 h 377319"/>
              <a:gd name="connsiteX2-509" fmla="*/ 677396 w 677396"/>
              <a:gd name="connsiteY2-510" fmla="*/ 345470 h 377319"/>
              <a:gd name="connsiteX3-511" fmla="*/ 3176 w 677396"/>
              <a:gd name="connsiteY3-512" fmla="*/ 341149 h 377319"/>
              <a:gd name="connsiteX4-513" fmla="*/ 62645 w 677396"/>
              <a:gd name="connsiteY4-514" fmla="*/ 138233 h 377319"/>
              <a:gd name="connsiteX0-515" fmla="*/ 88667 w 677396"/>
              <a:gd name="connsiteY0-516" fmla="*/ 103231 h 361543"/>
              <a:gd name="connsiteX1-517" fmla="*/ 415638 w 677396"/>
              <a:gd name="connsiteY1-518" fmla="*/ 13944 h 361543"/>
              <a:gd name="connsiteX2-519" fmla="*/ 677396 w 677396"/>
              <a:gd name="connsiteY2-520" fmla="*/ 345470 h 361543"/>
              <a:gd name="connsiteX3-521" fmla="*/ 3176 w 677396"/>
              <a:gd name="connsiteY3-522" fmla="*/ 341149 h 361543"/>
              <a:gd name="connsiteX4-523" fmla="*/ 62645 w 677396"/>
              <a:gd name="connsiteY4-524" fmla="*/ 138233 h 361543"/>
              <a:gd name="connsiteX0-525" fmla="*/ 88667 w 677396"/>
              <a:gd name="connsiteY0-526" fmla="*/ 103231 h 358477"/>
              <a:gd name="connsiteX1-527" fmla="*/ 415638 w 677396"/>
              <a:gd name="connsiteY1-528" fmla="*/ 13944 h 358477"/>
              <a:gd name="connsiteX2-529" fmla="*/ 677396 w 677396"/>
              <a:gd name="connsiteY2-530" fmla="*/ 345470 h 358477"/>
              <a:gd name="connsiteX3-531" fmla="*/ 3176 w 677396"/>
              <a:gd name="connsiteY3-532" fmla="*/ 341149 h 358477"/>
              <a:gd name="connsiteX4-533" fmla="*/ 62645 w 677396"/>
              <a:gd name="connsiteY4-534" fmla="*/ 138233 h 358477"/>
              <a:gd name="connsiteX0-535" fmla="*/ 92744 w 681473"/>
              <a:gd name="connsiteY0-536" fmla="*/ 103231 h 378552"/>
              <a:gd name="connsiteX1-537" fmla="*/ 419715 w 681473"/>
              <a:gd name="connsiteY1-538" fmla="*/ 13944 h 378552"/>
              <a:gd name="connsiteX2-539" fmla="*/ 681473 w 681473"/>
              <a:gd name="connsiteY2-540" fmla="*/ 345470 h 378552"/>
              <a:gd name="connsiteX3-541" fmla="*/ 2821 w 681473"/>
              <a:gd name="connsiteY3-542" fmla="*/ 367080 h 378552"/>
              <a:gd name="connsiteX4-543" fmla="*/ 66722 w 681473"/>
              <a:gd name="connsiteY4-544" fmla="*/ 138233 h 378552"/>
              <a:gd name="connsiteX0-545" fmla="*/ 92744 w 681473"/>
              <a:gd name="connsiteY0-546" fmla="*/ 103231 h 367803"/>
              <a:gd name="connsiteX1-547" fmla="*/ 419715 w 681473"/>
              <a:gd name="connsiteY1-548" fmla="*/ 13944 h 367803"/>
              <a:gd name="connsiteX2-549" fmla="*/ 681473 w 681473"/>
              <a:gd name="connsiteY2-550" fmla="*/ 345470 h 367803"/>
              <a:gd name="connsiteX3-551" fmla="*/ 2821 w 681473"/>
              <a:gd name="connsiteY3-552" fmla="*/ 367080 h 367803"/>
              <a:gd name="connsiteX4-553" fmla="*/ 66722 w 681473"/>
              <a:gd name="connsiteY4-554" fmla="*/ 138233 h 367803"/>
              <a:gd name="connsiteX0-555" fmla="*/ 92744 w 681473"/>
              <a:gd name="connsiteY0-556" fmla="*/ 103629 h 368404"/>
              <a:gd name="connsiteX1-557" fmla="*/ 419715 w 681473"/>
              <a:gd name="connsiteY1-558" fmla="*/ 14342 h 368404"/>
              <a:gd name="connsiteX2-559" fmla="*/ 681473 w 681473"/>
              <a:gd name="connsiteY2-560" fmla="*/ 351630 h 368404"/>
              <a:gd name="connsiteX3-561" fmla="*/ 2821 w 681473"/>
              <a:gd name="connsiteY3-562" fmla="*/ 367478 h 368404"/>
              <a:gd name="connsiteX4-563" fmla="*/ 66722 w 681473"/>
              <a:gd name="connsiteY4-564" fmla="*/ 138631 h 368404"/>
              <a:gd name="connsiteX0-565" fmla="*/ 92744 w 681473"/>
              <a:gd name="connsiteY0-566" fmla="*/ 103629 h 368404"/>
              <a:gd name="connsiteX1-567" fmla="*/ 419715 w 681473"/>
              <a:gd name="connsiteY1-568" fmla="*/ 14342 h 368404"/>
              <a:gd name="connsiteX2-569" fmla="*/ 681473 w 681473"/>
              <a:gd name="connsiteY2-570" fmla="*/ 351630 h 368404"/>
              <a:gd name="connsiteX3-571" fmla="*/ 2821 w 681473"/>
              <a:gd name="connsiteY3-572" fmla="*/ 367478 h 368404"/>
              <a:gd name="connsiteX4-573" fmla="*/ 66722 w 681473"/>
              <a:gd name="connsiteY4-574" fmla="*/ 138631 h 368404"/>
              <a:gd name="connsiteX5-575" fmla="*/ 92744 w 681473"/>
              <a:gd name="connsiteY5-576" fmla="*/ 103629 h 368404"/>
              <a:gd name="connsiteX0-577" fmla="*/ 127244 w 715973"/>
              <a:gd name="connsiteY0-578" fmla="*/ 101535 h 366310"/>
              <a:gd name="connsiteX1-579" fmla="*/ 454215 w 715973"/>
              <a:gd name="connsiteY1-580" fmla="*/ 12248 h 366310"/>
              <a:gd name="connsiteX2-581" fmla="*/ 715973 w 715973"/>
              <a:gd name="connsiteY2-582" fmla="*/ 349536 h 366310"/>
              <a:gd name="connsiteX3-583" fmla="*/ 37321 w 715973"/>
              <a:gd name="connsiteY3-584" fmla="*/ 365384 h 366310"/>
              <a:gd name="connsiteX4-585" fmla="*/ 127244 w 715973"/>
              <a:gd name="connsiteY4-586" fmla="*/ 101535 h 366310"/>
              <a:gd name="connsiteX0-587" fmla="*/ 89937 w 678666"/>
              <a:gd name="connsiteY0-588" fmla="*/ 101535 h 366310"/>
              <a:gd name="connsiteX1-589" fmla="*/ 416908 w 678666"/>
              <a:gd name="connsiteY1-590" fmla="*/ 12248 h 366310"/>
              <a:gd name="connsiteX2-591" fmla="*/ 678666 w 678666"/>
              <a:gd name="connsiteY2-592" fmla="*/ 349536 h 366310"/>
              <a:gd name="connsiteX3-593" fmla="*/ 14 w 678666"/>
              <a:gd name="connsiteY3-594" fmla="*/ 365384 h 366310"/>
              <a:gd name="connsiteX4-595" fmla="*/ 89937 w 678666"/>
              <a:gd name="connsiteY4-596" fmla="*/ 101535 h 366310"/>
              <a:gd name="connsiteX0-597" fmla="*/ 104704 w 678661"/>
              <a:gd name="connsiteY0-598" fmla="*/ 101536 h 366310"/>
              <a:gd name="connsiteX1-599" fmla="*/ 416903 w 678661"/>
              <a:gd name="connsiteY1-600" fmla="*/ 12248 h 366310"/>
              <a:gd name="connsiteX2-601" fmla="*/ 678661 w 678661"/>
              <a:gd name="connsiteY2-602" fmla="*/ 349536 h 366310"/>
              <a:gd name="connsiteX3-603" fmla="*/ 9 w 678661"/>
              <a:gd name="connsiteY3-604" fmla="*/ 365384 h 366310"/>
              <a:gd name="connsiteX4-605" fmla="*/ 104704 w 678661"/>
              <a:gd name="connsiteY4-606" fmla="*/ 101536 h 366310"/>
              <a:gd name="connsiteX0-607" fmla="*/ 104704 w 678661"/>
              <a:gd name="connsiteY0-608" fmla="*/ 98979 h 363753"/>
              <a:gd name="connsiteX1-609" fmla="*/ 425766 w 678661"/>
              <a:gd name="connsiteY1-610" fmla="*/ 12573 h 363753"/>
              <a:gd name="connsiteX2-611" fmla="*/ 678661 w 678661"/>
              <a:gd name="connsiteY2-612" fmla="*/ 346979 h 363753"/>
              <a:gd name="connsiteX3-613" fmla="*/ 9 w 678661"/>
              <a:gd name="connsiteY3-614" fmla="*/ 362827 h 363753"/>
              <a:gd name="connsiteX4-615" fmla="*/ 104704 w 678661"/>
              <a:gd name="connsiteY4-616" fmla="*/ 98979 h 363753"/>
              <a:gd name="connsiteX0-617" fmla="*/ 104704 w 678661"/>
              <a:gd name="connsiteY0-618" fmla="*/ 97288 h 362062"/>
              <a:gd name="connsiteX1-619" fmla="*/ 425766 w 678661"/>
              <a:gd name="connsiteY1-620" fmla="*/ 10882 h 362062"/>
              <a:gd name="connsiteX2-621" fmla="*/ 678661 w 678661"/>
              <a:gd name="connsiteY2-622" fmla="*/ 345288 h 362062"/>
              <a:gd name="connsiteX3-623" fmla="*/ 9 w 678661"/>
              <a:gd name="connsiteY3-624" fmla="*/ 361136 h 362062"/>
              <a:gd name="connsiteX4-625" fmla="*/ 104704 w 678661"/>
              <a:gd name="connsiteY4-626" fmla="*/ 97288 h 3620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78661" h="362062">
                <a:moveTo>
                  <a:pt x="104704" y="97288"/>
                </a:moveTo>
                <a:cubicBezTo>
                  <a:pt x="174186" y="38432"/>
                  <a:pt x="325675" y="-26131"/>
                  <a:pt x="425766" y="10882"/>
                </a:cubicBezTo>
                <a:cubicBezTo>
                  <a:pt x="525857" y="47895"/>
                  <a:pt x="673547" y="136619"/>
                  <a:pt x="678661" y="345288"/>
                </a:cubicBezTo>
                <a:cubicBezTo>
                  <a:pt x="567079" y="349404"/>
                  <a:pt x="151213" y="366145"/>
                  <a:pt x="9" y="361136"/>
                </a:cubicBezTo>
                <a:cubicBezTo>
                  <a:pt x="-619" y="296755"/>
                  <a:pt x="35222" y="156144"/>
                  <a:pt x="104704" y="97288"/>
                </a:cubicBezTo>
                <a:close/>
              </a:path>
            </a:pathLst>
          </a:custGeom>
          <a:solidFill>
            <a:srgbClr val="D0E4E5"/>
          </a:solidFill>
          <a:ln w="31750" cap="rnd">
            <a:solidFill>
              <a:srgbClr val="4D4D4D"/>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7200" b="1" dirty="0">
              <a:solidFill>
                <a:schemeClr val="accent1">
                  <a:lumMod val="50000"/>
                </a:schemeClr>
              </a:solidFill>
              <a:latin typeface="方正静蕾简体" panose="02000000000000000000" pitchFamily="2" charset="-122"/>
              <a:ea typeface="方正静蕾简体" panose="02000000000000000000" pitchFamily="2" charset="-122"/>
            </a:endParaRPr>
          </a:p>
        </p:txBody>
      </p:sp>
      <p:sp>
        <p:nvSpPr>
          <p:cNvPr id="89" name="文本框 88"/>
          <p:cNvSpPr txBox="1"/>
          <p:nvPr/>
        </p:nvSpPr>
        <p:spPr>
          <a:xfrm>
            <a:off x="6521998" y="2270103"/>
            <a:ext cx="914033" cy="1200329"/>
          </a:xfrm>
          <a:prstGeom prst="rect">
            <a:avLst/>
          </a:prstGeom>
          <a:noFill/>
          <a:effectLst/>
        </p:spPr>
        <p:txBody>
          <a:bodyPr wrap="none" rtlCol="0">
            <a:spAutoFit/>
          </a:bodyPr>
          <a:lstStyle/>
          <a:p>
            <a:r>
              <a:rPr lang="en-US" altLang="zh-CN" sz="7200" dirty="0" smtClean="0">
                <a:solidFill>
                  <a:srgbClr val="4D4D4D"/>
                </a:solidFill>
                <a:latin typeface="方正静蕾简体" panose="02000000000000000000" pitchFamily="2" charset="-122"/>
                <a:ea typeface="方正静蕾简体" panose="02000000000000000000" pitchFamily="2" charset="-122"/>
              </a:rPr>
              <a:t>02</a:t>
            </a:r>
            <a:endParaRPr lang="zh-CN" altLang="en-US" sz="7200" dirty="0">
              <a:solidFill>
                <a:srgbClr val="4D4D4D"/>
              </a:solidFill>
              <a:latin typeface="方正静蕾简体" panose="02000000000000000000" pitchFamily="2" charset="-122"/>
              <a:ea typeface="方正静蕾简体" panose="02000000000000000000" pitchFamily="2" charset="-122"/>
            </a:endParaRPr>
          </a:p>
        </p:txBody>
      </p:sp>
      <p:sp>
        <p:nvSpPr>
          <p:cNvPr id="90" name="文本框 89"/>
          <p:cNvSpPr txBox="1"/>
          <p:nvPr/>
        </p:nvSpPr>
        <p:spPr>
          <a:xfrm>
            <a:off x="6705982" y="3171364"/>
            <a:ext cx="543739" cy="335798"/>
          </a:xfrm>
          <a:prstGeom prst="rect">
            <a:avLst/>
          </a:prstGeom>
          <a:noFill/>
        </p:spPr>
        <p:txBody>
          <a:bodyPr wrap="square" rtlCol="0">
            <a:spAutoFit/>
          </a:bodyPr>
          <a:lstStyle>
            <a:defPPr>
              <a:defRPr lang="zh-CN"/>
            </a:defPPr>
            <a:lvl1pPr algn="just">
              <a:lnSpc>
                <a:spcPct val="125000"/>
              </a:lnSpc>
              <a:defRPr sz="1400">
                <a:solidFill>
                  <a:schemeClr val="tx2"/>
                </a:solidFill>
                <a:latin typeface="华文细黑" panose="02010600040101010101" pitchFamily="2" charset="-122"/>
                <a:ea typeface="华文细黑" panose="02010600040101010101" pitchFamily="2" charset="-122"/>
              </a:defRPr>
            </a:lvl1pPr>
          </a:lstStyle>
          <a:p>
            <a:r>
              <a:rPr lang="zh-CN" altLang="en-US" b="1" dirty="0">
                <a:solidFill>
                  <a:srgbClr val="4D4D4D"/>
                </a:solidFill>
              </a:rPr>
              <a:t>文字</a:t>
            </a:r>
            <a:endParaRPr lang="zh-CN" altLang="en-US" b="1" dirty="0">
              <a:solidFill>
                <a:srgbClr val="4D4D4D"/>
              </a:solidFill>
            </a:endParaRPr>
          </a:p>
        </p:txBody>
      </p:sp>
      <p:sp>
        <p:nvSpPr>
          <p:cNvPr id="91" name="椭圆 31"/>
          <p:cNvSpPr/>
          <p:nvPr/>
        </p:nvSpPr>
        <p:spPr>
          <a:xfrm rot="16200000">
            <a:off x="9732099" y="2560795"/>
            <a:ext cx="1634648" cy="894264"/>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88667 w 660227"/>
              <a:gd name="connsiteY0-334" fmla="*/ 94944 h 649385"/>
              <a:gd name="connsiteX1-335" fmla="*/ 410712 w 660227"/>
              <a:gd name="connsiteY1-336" fmla="*/ 10584 h 649385"/>
              <a:gd name="connsiteX2-337" fmla="*/ 659670 w 660227"/>
              <a:gd name="connsiteY2-338" fmla="*/ 332862 h 649385"/>
              <a:gd name="connsiteX3-339" fmla="*/ 331423 w 660227"/>
              <a:gd name="connsiteY3-340" fmla="*/ 649385 h 649385"/>
              <a:gd name="connsiteX4-341" fmla="*/ 3176 w 660227"/>
              <a:gd name="connsiteY4-342" fmla="*/ 332862 h 649385"/>
              <a:gd name="connsiteX5-343" fmla="*/ 62645 w 660227"/>
              <a:gd name="connsiteY5-344" fmla="*/ 129946 h 649385"/>
              <a:gd name="connsiteX0-345" fmla="*/ 88667 w 660227"/>
              <a:gd name="connsiteY0-346" fmla="*/ 98736 h 653177"/>
              <a:gd name="connsiteX1-347" fmla="*/ 410712 w 660227"/>
              <a:gd name="connsiteY1-348" fmla="*/ 14376 h 653177"/>
              <a:gd name="connsiteX2-349" fmla="*/ 659670 w 660227"/>
              <a:gd name="connsiteY2-350" fmla="*/ 336654 h 653177"/>
              <a:gd name="connsiteX3-351" fmla="*/ 331423 w 660227"/>
              <a:gd name="connsiteY3-352" fmla="*/ 653177 h 653177"/>
              <a:gd name="connsiteX4-353" fmla="*/ 3176 w 660227"/>
              <a:gd name="connsiteY4-354" fmla="*/ 336654 h 653177"/>
              <a:gd name="connsiteX5-355" fmla="*/ 62645 w 660227"/>
              <a:gd name="connsiteY5-356" fmla="*/ 133738 h 653177"/>
              <a:gd name="connsiteX0-357" fmla="*/ 88667 w 660338"/>
              <a:gd name="connsiteY0-358" fmla="*/ 92619 h 647060"/>
              <a:gd name="connsiteX1-359" fmla="*/ 410712 w 660338"/>
              <a:gd name="connsiteY1-360" fmla="*/ 8259 h 647060"/>
              <a:gd name="connsiteX2-361" fmla="*/ 659670 w 660338"/>
              <a:gd name="connsiteY2-362" fmla="*/ 330537 h 647060"/>
              <a:gd name="connsiteX3-363" fmla="*/ 331423 w 660338"/>
              <a:gd name="connsiteY3-364" fmla="*/ 647060 h 647060"/>
              <a:gd name="connsiteX4-365" fmla="*/ 3176 w 660338"/>
              <a:gd name="connsiteY4-366" fmla="*/ 330537 h 647060"/>
              <a:gd name="connsiteX5-367" fmla="*/ 62645 w 660338"/>
              <a:gd name="connsiteY5-368" fmla="*/ 127621 h 647060"/>
              <a:gd name="connsiteX0-369" fmla="*/ 88667 w 660338"/>
              <a:gd name="connsiteY0-370" fmla="*/ 92619 h 647060"/>
              <a:gd name="connsiteX1-371" fmla="*/ 410712 w 660338"/>
              <a:gd name="connsiteY1-372" fmla="*/ 8259 h 647060"/>
              <a:gd name="connsiteX2-373" fmla="*/ 659670 w 660338"/>
              <a:gd name="connsiteY2-374" fmla="*/ 330537 h 647060"/>
              <a:gd name="connsiteX3-375" fmla="*/ 331423 w 660338"/>
              <a:gd name="connsiteY3-376" fmla="*/ 647060 h 647060"/>
              <a:gd name="connsiteX4-377" fmla="*/ 3176 w 660338"/>
              <a:gd name="connsiteY4-378" fmla="*/ 330537 h 647060"/>
              <a:gd name="connsiteX5-379" fmla="*/ 62645 w 660338"/>
              <a:gd name="connsiteY5-380" fmla="*/ 127621 h 647060"/>
              <a:gd name="connsiteX0-381" fmla="*/ 88667 w 660440"/>
              <a:gd name="connsiteY0-382" fmla="*/ 92619 h 647060"/>
              <a:gd name="connsiteX1-383" fmla="*/ 410712 w 660440"/>
              <a:gd name="connsiteY1-384" fmla="*/ 8259 h 647060"/>
              <a:gd name="connsiteX2-385" fmla="*/ 659670 w 660440"/>
              <a:gd name="connsiteY2-386" fmla="*/ 330537 h 647060"/>
              <a:gd name="connsiteX3-387" fmla="*/ 331423 w 660440"/>
              <a:gd name="connsiteY3-388" fmla="*/ 647060 h 647060"/>
              <a:gd name="connsiteX4-389" fmla="*/ 3176 w 660440"/>
              <a:gd name="connsiteY4-390" fmla="*/ 330537 h 647060"/>
              <a:gd name="connsiteX5-391" fmla="*/ 62645 w 660440"/>
              <a:gd name="connsiteY5-392" fmla="*/ 127621 h 647060"/>
              <a:gd name="connsiteX0-393" fmla="*/ 88667 w 660843"/>
              <a:gd name="connsiteY0-394" fmla="*/ 96957 h 651398"/>
              <a:gd name="connsiteX1-395" fmla="*/ 415638 w 660843"/>
              <a:gd name="connsiteY1-396" fmla="*/ 7670 h 651398"/>
              <a:gd name="connsiteX2-397" fmla="*/ 659670 w 660843"/>
              <a:gd name="connsiteY2-398" fmla="*/ 334875 h 651398"/>
              <a:gd name="connsiteX3-399" fmla="*/ 331423 w 660843"/>
              <a:gd name="connsiteY3-400" fmla="*/ 651398 h 651398"/>
              <a:gd name="connsiteX4-401" fmla="*/ 3176 w 660843"/>
              <a:gd name="connsiteY4-402" fmla="*/ 334875 h 651398"/>
              <a:gd name="connsiteX5-403" fmla="*/ 62645 w 660843"/>
              <a:gd name="connsiteY5-404" fmla="*/ 131959 h 651398"/>
              <a:gd name="connsiteX0-405" fmla="*/ 88667 w 660991"/>
              <a:gd name="connsiteY0-406" fmla="*/ 96957 h 651398"/>
              <a:gd name="connsiteX1-407" fmla="*/ 415638 w 660991"/>
              <a:gd name="connsiteY1-408" fmla="*/ 7670 h 651398"/>
              <a:gd name="connsiteX2-409" fmla="*/ 659670 w 660991"/>
              <a:gd name="connsiteY2-410" fmla="*/ 334875 h 651398"/>
              <a:gd name="connsiteX3-411" fmla="*/ 331423 w 660991"/>
              <a:gd name="connsiteY3-412" fmla="*/ 651398 h 651398"/>
              <a:gd name="connsiteX4-413" fmla="*/ 3176 w 660991"/>
              <a:gd name="connsiteY4-414" fmla="*/ 334875 h 651398"/>
              <a:gd name="connsiteX5-415" fmla="*/ 62645 w 660991"/>
              <a:gd name="connsiteY5-416" fmla="*/ 131959 h 651398"/>
              <a:gd name="connsiteX0-417" fmla="*/ 88667 w 659672"/>
              <a:gd name="connsiteY0-418" fmla="*/ 96957 h 651398"/>
              <a:gd name="connsiteX1-419" fmla="*/ 415638 w 659672"/>
              <a:gd name="connsiteY1-420" fmla="*/ 7670 h 651398"/>
              <a:gd name="connsiteX2-421" fmla="*/ 659670 w 659672"/>
              <a:gd name="connsiteY2-422" fmla="*/ 334875 h 651398"/>
              <a:gd name="connsiteX3-423" fmla="*/ 331423 w 659672"/>
              <a:gd name="connsiteY3-424" fmla="*/ 651398 h 651398"/>
              <a:gd name="connsiteX4-425" fmla="*/ 3176 w 659672"/>
              <a:gd name="connsiteY4-426" fmla="*/ 334875 h 651398"/>
              <a:gd name="connsiteX5-427" fmla="*/ 62645 w 659672"/>
              <a:gd name="connsiteY5-428" fmla="*/ 131959 h 651398"/>
              <a:gd name="connsiteX0-429" fmla="*/ 88667 w 660991"/>
              <a:gd name="connsiteY0-430" fmla="*/ 96957 h 651398"/>
              <a:gd name="connsiteX1-431" fmla="*/ 415638 w 660991"/>
              <a:gd name="connsiteY1-432" fmla="*/ 7670 h 651398"/>
              <a:gd name="connsiteX2-433" fmla="*/ 659670 w 660991"/>
              <a:gd name="connsiteY2-434" fmla="*/ 334875 h 651398"/>
              <a:gd name="connsiteX3-435" fmla="*/ 331423 w 660991"/>
              <a:gd name="connsiteY3-436" fmla="*/ 651398 h 651398"/>
              <a:gd name="connsiteX4-437" fmla="*/ 3176 w 660991"/>
              <a:gd name="connsiteY4-438" fmla="*/ 334875 h 651398"/>
              <a:gd name="connsiteX5-439" fmla="*/ 62645 w 660991"/>
              <a:gd name="connsiteY5-440" fmla="*/ 131959 h 651398"/>
              <a:gd name="connsiteX0-441" fmla="*/ 88667 w 660843"/>
              <a:gd name="connsiteY0-442" fmla="*/ 98912 h 653353"/>
              <a:gd name="connsiteX1-443" fmla="*/ 415638 w 660843"/>
              <a:gd name="connsiteY1-444" fmla="*/ 9625 h 653353"/>
              <a:gd name="connsiteX2-445" fmla="*/ 659670 w 660843"/>
              <a:gd name="connsiteY2-446" fmla="*/ 336830 h 653353"/>
              <a:gd name="connsiteX3-447" fmla="*/ 331423 w 660843"/>
              <a:gd name="connsiteY3-448" fmla="*/ 653353 h 653353"/>
              <a:gd name="connsiteX4-449" fmla="*/ 3176 w 660843"/>
              <a:gd name="connsiteY4-450" fmla="*/ 336830 h 653353"/>
              <a:gd name="connsiteX5-451" fmla="*/ 62645 w 660843"/>
              <a:gd name="connsiteY5-452" fmla="*/ 133914 h 653353"/>
              <a:gd name="connsiteX0-453" fmla="*/ 88667 w 660203"/>
              <a:gd name="connsiteY0-454" fmla="*/ 98912 h 653353"/>
              <a:gd name="connsiteX1-455" fmla="*/ 415638 w 660203"/>
              <a:gd name="connsiteY1-456" fmla="*/ 9625 h 653353"/>
              <a:gd name="connsiteX2-457" fmla="*/ 659670 w 660203"/>
              <a:gd name="connsiteY2-458" fmla="*/ 336830 h 653353"/>
              <a:gd name="connsiteX3-459" fmla="*/ 331423 w 660203"/>
              <a:gd name="connsiteY3-460" fmla="*/ 653353 h 653353"/>
              <a:gd name="connsiteX4-461" fmla="*/ 3176 w 660203"/>
              <a:gd name="connsiteY4-462" fmla="*/ 336830 h 653353"/>
              <a:gd name="connsiteX5-463" fmla="*/ 62645 w 660203"/>
              <a:gd name="connsiteY5-464" fmla="*/ 133914 h 653353"/>
              <a:gd name="connsiteX0-465" fmla="*/ 88667 w 675528"/>
              <a:gd name="connsiteY0-466" fmla="*/ 98912 h 370405"/>
              <a:gd name="connsiteX1-467" fmla="*/ 415638 w 675528"/>
              <a:gd name="connsiteY1-468" fmla="*/ 9625 h 370405"/>
              <a:gd name="connsiteX2-469" fmla="*/ 659670 w 675528"/>
              <a:gd name="connsiteY2-470" fmla="*/ 336830 h 370405"/>
              <a:gd name="connsiteX3-471" fmla="*/ 3176 w 675528"/>
              <a:gd name="connsiteY3-472" fmla="*/ 336830 h 370405"/>
              <a:gd name="connsiteX4-473" fmla="*/ 62645 w 675528"/>
              <a:gd name="connsiteY4-474" fmla="*/ 133914 h 370405"/>
              <a:gd name="connsiteX0-475" fmla="*/ 88667 w 689910"/>
              <a:gd name="connsiteY0-476" fmla="*/ 103231 h 377319"/>
              <a:gd name="connsiteX1-477" fmla="*/ 415638 w 689910"/>
              <a:gd name="connsiteY1-478" fmla="*/ 13944 h 377319"/>
              <a:gd name="connsiteX2-479" fmla="*/ 677396 w 689910"/>
              <a:gd name="connsiteY2-480" fmla="*/ 345470 h 377319"/>
              <a:gd name="connsiteX3-481" fmla="*/ 3176 w 689910"/>
              <a:gd name="connsiteY3-482" fmla="*/ 341149 h 377319"/>
              <a:gd name="connsiteX4-483" fmla="*/ 62645 w 689910"/>
              <a:gd name="connsiteY4-484" fmla="*/ 138233 h 377319"/>
              <a:gd name="connsiteX0-485" fmla="*/ 88667 w 689910"/>
              <a:gd name="connsiteY0-486" fmla="*/ 103231 h 377319"/>
              <a:gd name="connsiteX1-487" fmla="*/ 415638 w 689910"/>
              <a:gd name="connsiteY1-488" fmla="*/ 13944 h 377319"/>
              <a:gd name="connsiteX2-489" fmla="*/ 677396 w 689910"/>
              <a:gd name="connsiteY2-490" fmla="*/ 345470 h 377319"/>
              <a:gd name="connsiteX3-491" fmla="*/ 3176 w 689910"/>
              <a:gd name="connsiteY3-492" fmla="*/ 341149 h 377319"/>
              <a:gd name="connsiteX4-493" fmla="*/ 62645 w 689910"/>
              <a:gd name="connsiteY4-494" fmla="*/ 138233 h 377319"/>
              <a:gd name="connsiteX0-495" fmla="*/ 88667 w 677419"/>
              <a:gd name="connsiteY0-496" fmla="*/ 103231 h 377319"/>
              <a:gd name="connsiteX1-497" fmla="*/ 415638 w 677419"/>
              <a:gd name="connsiteY1-498" fmla="*/ 13944 h 377319"/>
              <a:gd name="connsiteX2-499" fmla="*/ 677396 w 677419"/>
              <a:gd name="connsiteY2-500" fmla="*/ 345470 h 377319"/>
              <a:gd name="connsiteX3-501" fmla="*/ 3176 w 677419"/>
              <a:gd name="connsiteY3-502" fmla="*/ 341149 h 377319"/>
              <a:gd name="connsiteX4-503" fmla="*/ 62645 w 677419"/>
              <a:gd name="connsiteY4-504" fmla="*/ 138233 h 377319"/>
              <a:gd name="connsiteX0-505" fmla="*/ 88667 w 677396"/>
              <a:gd name="connsiteY0-506" fmla="*/ 103231 h 377319"/>
              <a:gd name="connsiteX1-507" fmla="*/ 415638 w 677396"/>
              <a:gd name="connsiteY1-508" fmla="*/ 13944 h 377319"/>
              <a:gd name="connsiteX2-509" fmla="*/ 677396 w 677396"/>
              <a:gd name="connsiteY2-510" fmla="*/ 345470 h 377319"/>
              <a:gd name="connsiteX3-511" fmla="*/ 3176 w 677396"/>
              <a:gd name="connsiteY3-512" fmla="*/ 341149 h 377319"/>
              <a:gd name="connsiteX4-513" fmla="*/ 62645 w 677396"/>
              <a:gd name="connsiteY4-514" fmla="*/ 138233 h 377319"/>
              <a:gd name="connsiteX0-515" fmla="*/ 88667 w 677396"/>
              <a:gd name="connsiteY0-516" fmla="*/ 103231 h 361543"/>
              <a:gd name="connsiteX1-517" fmla="*/ 415638 w 677396"/>
              <a:gd name="connsiteY1-518" fmla="*/ 13944 h 361543"/>
              <a:gd name="connsiteX2-519" fmla="*/ 677396 w 677396"/>
              <a:gd name="connsiteY2-520" fmla="*/ 345470 h 361543"/>
              <a:gd name="connsiteX3-521" fmla="*/ 3176 w 677396"/>
              <a:gd name="connsiteY3-522" fmla="*/ 341149 h 361543"/>
              <a:gd name="connsiteX4-523" fmla="*/ 62645 w 677396"/>
              <a:gd name="connsiteY4-524" fmla="*/ 138233 h 361543"/>
              <a:gd name="connsiteX0-525" fmla="*/ 88667 w 677396"/>
              <a:gd name="connsiteY0-526" fmla="*/ 103231 h 358477"/>
              <a:gd name="connsiteX1-527" fmla="*/ 415638 w 677396"/>
              <a:gd name="connsiteY1-528" fmla="*/ 13944 h 358477"/>
              <a:gd name="connsiteX2-529" fmla="*/ 677396 w 677396"/>
              <a:gd name="connsiteY2-530" fmla="*/ 345470 h 358477"/>
              <a:gd name="connsiteX3-531" fmla="*/ 3176 w 677396"/>
              <a:gd name="connsiteY3-532" fmla="*/ 341149 h 358477"/>
              <a:gd name="connsiteX4-533" fmla="*/ 62645 w 677396"/>
              <a:gd name="connsiteY4-534" fmla="*/ 138233 h 358477"/>
              <a:gd name="connsiteX0-535" fmla="*/ 92744 w 681473"/>
              <a:gd name="connsiteY0-536" fmla="*/ 103231 h 378552"/>
              <a:gd name="connsiteX1-537" fmla="*/ 419715 w 681473"/>
              <a:gd name="connsiteY1-538" fmla="*/ 13944 h 378552"/>
              <a:gd name="connsiteX2-539" fmla="*/ 681473 w 681473"/>
              <a:gd name="connsiteY2-540" fmla="*/ 345470 h 378552"/>
              <a:gd name="connsiteX3-541" fmla="*/ 2821 w 681473"/>
              <a:gd name="connsiteY3-542" fmla="*/ 367080 h 378552"/>
              <a:gd name="connsiteX4-543" fmla="*/ 66722 w 681473"/>
              <a:gd name="connsiteY4-544" fmla="*/ 138233 h 378552"/>
              <a:gd name="connsiteX0-545" fmla="*/ 92744 w 681473"/>
              <a:gd name="connsiteY0-546" fmla="*/ 103231 h 367803"/>
              <a:gd name="connsiteX1-547" fmla="*/ 419715 w 681473"/>
              <a:gd name="connsiteY1-548" fmla="*/ 13944 h 367803"/>
              <a:gd name="connsiteX2-549" fmla="*/ 681473 w 681473"/>
              <a:gd name="connsiteY2-550" fmla="*/ 345470 h 367803"/>
              <a:gd name="connsiteX3-551" fmla="*/ 2821 w 681473"/>
              <a:gd name="connsiteY3-552" fmla="*/ 367080 h 367803"/>
              <a:gd name="connsiteX4-553" fmla="*/ 66722 w 681473"/>
              <a:gd name="connsiteY4-554" fmla="*/ 138233 h 367803"/>
              <a:gd name="connsiteX0-555" fmla="*/ 92744 w 681473"/>
              <a:gd name="connsiteY0-556" fmla="*/ 103629 h 368404"/>
              <a:gd name="connsiteX1-557" fmla="*/ 419715 w 681473"/>
              <a:gd name="connsiteY1-558" fmla="*/ 14342 h 368404"/>
              <a:gd name="connsiteX2-559" fmla="*/ 681473 w 681473"/>
              <a:gd name="connsiteY2-560" fmla="*/ 351630 h 368404"/>
              <a:gd name="connsiteX3-561" fmla="*/ 2821 w 681473"/>
              <a:gd name="connsiteY3-562" fmla="*/ 367478 h 368404"/>
              <a:gd name="connsiteX4-563" fmla="*/ 66722 w 681473"/>
              <a:gd name="connsiteY4-564" fmla="*/ 138631 h 368404"/>
              <a:gd name="connsiteX0-565" fmla="*/ 92744 w 681473"/>
              <a:gd name="connsiteY0-566" fmla="*/ 103629 h 368404"/>
              <a:gd name="connsiteX1-567" fmla="*/ 419715 w 681473"/>
              <a:gd name="connsiteY1-568" fmla="*/ 14342 h 368404"/>
              <a:gd name="connsiteX2-569" fmla="*/ 681473 w 681473"/>
              <a:gd name="connsiteY2-570" fmla="*/ 351630 h 368404"/>
              <a:gd name="connsiteX3-571" fmla="*/ 2821 w 681473"/>
              <a:gd name="connsiteY3-572" fmla="*/ 367478 h 368404"/>
              <a:gd name="connsiteX4-573" fmla="*/ 66722 w 681473"/>
              <a:gd name="connsiteY4-574" fmla="*/ 138631 h 368404"/>
              <a:gd name="connsiteX5-575" fmla="*/ 92744 w 681473"/>
              <a:gd name="connsiteY5-576" fmla="*/ 103629 h 368404"/>
              <a:gd name="connsiteX0-577" fmla="*/ 127244 w 715973"/>
              <a:gd name="connsiteY0-578" fmla="*/ 101535 h 366310"/>
              <a:gd name="connsiteX1-579" fmla="*/ 454215 w 715973"/>
              <a:gd name="connsiteY1-580" fmla="*/ 12248 h 366310"/>
              <a:gd name="connsiteX2-581" fmla="*/ 715973 w 715973"/>
              <a:gd name="connsiteY2-582" fmla="*/ 349536 h 366310"/>
              <a:gd name="connsiteX3-583" fmla="*/ 37321 w 715973"/>
              <a:gd name="connsiteY3-584" fmla="*/ 365384 h 366310"/>
              <a:gd name="connsiteX4-585" fmla="*/ 127244 w 715973"/>
              <a:gd name="connsiteY4-586" fmla="*/ 101535 h 366310"/>
              <a:gd name="connsiteX0-587" fmla="*/ 89937 w 678666"/>
              <a:gd name="connsiteY0-588" fmla="*/ 101535 h 366310"/>
              <a:gd name="connsiteX1-589" fmla="*/ 416908 w 678666"/>
              <a:gd name="connsiteY1-590" fmla="*/ 12248 h 366310"/>
              <a:gd name="connsiteX2-591" fmla="*/ 678666 w 678666"/>
              <a:gd name="connsiteY2-592" fmla="*/ 349536 h 366310"/>
              <a:gd name="connsiteX3-593" fmla="*/ 14 w 678666"/>
              <a:gd name="connsiteY3-594" fmla="*/ 365384 h 366310"/>
              <a:gd name="connsiteX4-595" fmla="*/ 89937 w 678666"/>
              <a:gd name="connsiteY4-596" fmla="*/ 101535 h 366310"/>
              <a:gd name="connsiteX0-597" fmla="*/ 104704 w 678661"/>
              <a:gd name="connsiteY0-598" fmla="*/ 101536 h 366310"/>
              <a:gd name="connsiteX1-599" fmla="*/ 416903 w 678661"/>
              <a:gd name="connsiteY1-600" fmla="*/ 12248 h 366310"/>
              <a:gd name="connsiteX2-601" fmla="*/ 678661 w 678661"/>
              <a:gd name="connsiteY2-602" fmla="*/ 349536 h 366310"/>
              <a:gd name="connsiteX3-603" fmla="*/ 9 w 678661"/>
              <a:gd name="connsiteY3-604" fmla="*/ 365384 h 366310"/>
              <a:gd name="connsiteX4-605" fmla="*/ 104704 w 678661"/>
              <a:gd name="connsiteY4-606" fmla="*/ 101536 h 366310"/>
              <a:gd name="connsiteX0-607" fmla="*/ 104704 w 678661"/>
              <a:gd name="connsiteY0-608" fmla="*/ 98979 h 363753"/>
              <a:gd name="connsiteX1-609" fmla="*/ 425766 w 678661"/>
              <a:gd name="connsiteY1-610" fmla="*/ 12573 h 363753"/>
              <a:gd name="connsiteX2-611" fmla="*/ 678661 w 678661"/>
              <a:gd name="connsiteY2-612" fmla="*/ 346979 h 363753"/>
              <a:gd name="connsiteX3-613" fmla="*/ 9 w 678661"/>
              <a:gd name="connsiteY3-614" fmla="*/ 362827 h 363753"/>
              <a:gd name="connsiteX4-615" fmla="*/ 104704 w 678661"/>
              <a:gd name="connsiteY4-616" fmla="*/ 98979 h 363753"/>
              <a:gd name="connsiteX0-617" fmla="*/ 104704 w 678661"/>
              <a:gd name="connsiteY0-618" fmla="*/ 97288 h 362062"/>
              <a:gd name="connsiteX1-619" fmla="*/ 425766 w 678661"/>
              <a:gd name="connsiteY1-620" fmla="*/ 10882 h 362062"/>
              <a:gd name="connsiteX2-621" fmla="*/ 678661 w 678661"/>
              <a:gd name="connsiteY2-622" fmla="*/ 345288 h 362062"/>
              <a:gd name="connsiteX3-623" fmla="*/ 9 w 678661"/>
              <a:gd name="connsiteY3-624" fmla="*/ 361136 h 362062"/>
              <a:gd name="connsiteX4-625" fmla="*/ 104704 w 678661"/>
              <a:gd name="connsiteY4-626" fmla="*/ 97288 h 3620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78661" h="362062">
                <a:moveTo>
                  <a:pt x="104704" y="97288"/>
                </a:moveTo>
                <a:cubicBezTo>
                  <a:pt x="174186" y="38432"/>
                  <a:pt x="325675" y="-26131"/>
                  <a:pt x="425766" y="10882"/>
                </a:cubicBezTo>
                <a:cubicBezTo>
                  <a:pt x="525857" y="47895"/>
                  <a:pt x="673547" y="136619"/>
                  <a:pt x="678661" y="345288"/>
                </a:cubicBezTo>
                <a:cubicBezTo>
                  <a:pt x="567079" y="349404"/>
                  <a:pt x="151213" y="366145"/>
                  <a:pt x="9" y="361136"/>
                </a:cubicBezTo>
                <a:cubicBezTo>
                  <a:pt x="-619" y="296755"/>
                  <a:pt x="35222" y="156144"/>
                  <a:pt x="104704" y="97288"/>
                </a:cubicBezTo>
                <a:close/>
              </a:path>
            </a:pathLst>
          </a:custGeom>
          <a:solidFill>
            <a:srgbClr val="D0E4E5"/>
          </a:solidFill>
          <a:ln w="31750" cap="rnd">
            <a:solidFill>
              <a:srgbClr val="4D4D4D"/>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7200" b="1" dirty="0">
              <a:solidFill>
                <a:schemeClr val="accent1">
                  <a:lumMod val="50000"/>
                </a:schemeClr>
              </a:solidFill>
              <a:latin typeface="方正静蕾简体" panose="02000000000000000000" pitchFamily="2" charset="-122"/>
              <a:ea typeface="方正静蕾简体" panose="02000000000000000000" pitchFamily="2" charset="-122"/>
            </a:endParaRPr>
          </a:p>
        </p:txBody>
      </p:sp>
      <p:sp>
        <p:nvSpPr>
          <p:cNvPr id="92" name="文本框 91"/>
          <p:cNvSpPr txBox="1"/>
          <p:nvPr/>
        </p:nvSpPr>
        <p:spPr>
          <a:xfrm>
            <a:off x="10151943" y="2270103"/>
            <a:ext cx="837089" cy="1200329"/>
          </a:xfrm>
          <a:prstGeom prst="rect">
            <a:avLst/>
          </a:prstGeom>
          <a:noFill/>
          <a:ln>
            <a:noFill/>
          </a:ln>
          <a:effectLst/>
        </p:spPr>
        <p:txBody>
          <a:bodyPr wrap="none" rtlCol="0">
            <a:spAutoFit/>
          </a:bodyPr>
          <a:lstStyle/>
          <a:p>
            <a:r>
              <a:rPr lang="en-US" altLang="zh-CN" sz="7200" dirty="0" smtClean="0">
                <a:solidFill>
                  <a:srgbClr val="4D4D4D"/>
                </a:solidFill>
                <a:latin typeface="方正静蕾简体" panose="02000000000000000000" pitchFamily="2" charset="-122"/>
                <a:ea typeface="方正静蕾简体" panose="02000000000000000000" pitchFamily="2" charset="-122"/>
              </a:rPr>
              <a:t>03</a:t>
            </a:r>
            <a:endParaRPr lang="zh-CN" altLang="en-US" sz="7200" dirty="0">
              <a:solidFill>
                <a:srgbClr val="4D4D4D"/>
              </a:solidFill>
              <a:latin typeface="方正静蕾简体" panose="02000000000000000000" pitchFamily="2" charset="-122"/>
              <a:ea typeface="方正静蕾简体" panose="02000000000000000000" pitchFamily="2" charset="-122"/>
            </a:endParaRPr>
          </a:p>
        </p:txBody>
      </p:sp>
      <p:sp>
        <p:nvSpPr>
          <p:cNvPr id="93" name="文本框 92"/>
          <p:cNvSpPr txBox="1"/>
          <p:nvPr/>
        </p:nvSpPr>
        <p:spPr>
          <a:xfrm>
            <a:off x="10307791" y="3171364"/>
            <a:ext cx="543739" cy="361637"/>
          </a:xfrm>
          <a:prstGeom prst="rect">
            <a:avLst/>
          </a:prstGeom>
          <a:noFill/>
          <a:ln>
            <a:noFill/>
          </a:ln>
        </p:spPr>
        <p:txBody>
          <a:bodyPr wrap="square" rtlCol="0">
            <a:spAutoFit/>
          </a:bodyPr>
          <a:lstStyle>
            <a:defPPr>
              <a:defRPr lang="zh-CN"/>
            </a:defPPr>
            <a:lvl1pPr algn="just">
              <a:lnSpc>
                <a:spcPct val="125000"/>
              </a:lnSpc>
              <a:defRPr sz="1400">
                <a:solidFill>
                  <a:schemeClr val="tx2"/>
                </a:solidFill>
                <a:latin typeface="华文细黑" panose="02010600040101010101" pitchFamily="2" charset="-122"/>
                <a:ea typeface="华文细黑" panose="02010600040101010101" pitchFamily="2" charset="-122"/>
              </a:defRPr>
            </a:lvl1pPr>
          </a:lstStyle>
          <a:p>
            <a:r>
              <a:rPr lang="zh-CN" altLang="en-US" b="1" dirty="0">
                <a:solidFill>
                  <a:srgbClr val="4D4D4D"/>
                </a:solidFill>
              </a:rPr>
              <a:t>文字</a:t>
            </a:r>
            <a:endParaRPr lang="zh-CN" altLang="en-US" b="1" dirty="0">
              <a:solidFill>
                <a:srgbClr val="4D4D4D"/>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BF8F3"/>
        </a:solidFill>
        <a:effectLst/>
      </p:bgPr>
    </p:bg>
    <p:spTree>
      <p:nvGrpSpPr>
        <p:cNvPr id="1" name=""/>
        <p:cNvGrpSpPr/>
        <p:nvPr/>
      </p:nvGrpSpPr>
      <p:grpSpPr>
        <a:xfrm>
          <a:off x="0" y="0"/>
          <a:ext cx="0" cy="0"/>
          <a:chOff x="0" y="0"/>
          <a:chExt cx="0" cy="0"/>
        </a:xfrm>
      </p:grpSpPr>
      <p:grpSp>
        <p:nvGrpSpPr>
          <p:cNvPr id="3" name="Group 4"/>
          <p:cNvGrpSpPr>
            <a:grpSpLocks noChangeAspect="1"/>
          </p:cNvGrpSpPr>
          <p:nvPr/>
        </p:nvGrpSpPr>
        <p:grpSpPr bwMode="auto">
          <a:xfrm>
            <a:off x="296863" y="184151"/>
            <a:ext cx="787400" cy="446088"/>
            <a:chOff x="187" y="116"/>
            <a:chExt cx="496" cy="281"/>
          </a:xfrm>
        </p:grpSpPr>
        <p:sp>
          <p:nvSpPr>
            <p:cNvPr id="6" name="Rectangle 5"/>
            <p:cNvSpPr>
              <a:spLocks noChangeArrowheads="1"/>
            </p:cNvSpPr>
            <p:nvPr/>
          </p:nvSpPr>
          <p:spPr bwMode="auto">
            <a:xfrm>
              <a:off x="258" y="244"/>
              <a:ext cx="168" cy="38"/>
            </a:xfrm>
            <a:prstGeom prst="rect">
              <a:avLst/>
            </a:prstGeom>
            <a:solidFill>
              <a:srgbClr val="E5E8EC"/>
            </a:solidFill>
            <a:ln w="22225" cap="flat">
              <a:solidFill>
                <a:srgbClr val="484F59"/>
              </a:solidFill>
              <a:prstDash val="solid"/>
              <a:round/>
            </a:ln>
          </p:spPr>
          <p:txBody>
            <a:bodyPr vert="horz" wrap="square" lIns="91440" tIns="45720" rIns="91440" bIns="45720" numCol="1" anchor="t" anchorCtr="0" compatLnSpc="1"/>
            <a:lstStyle/>
            <a:p>
              <a:endParaRPr lang="zh-CN" altLang="en-US"/>
            </a:p>
          </p:txBody>
        </p:sp>
        <p:sp>
          <p:nvSpPr>
            <p:cNvPr id="8" name="Line 6"/>
            <p:cNvSpPr>
              <a:spLocks noChangeShapeType="1"/>
            </p:cNvSpPr>
            <p:nvPr/>
          </p:nvSpPr>
          <p:spPr bwMode="auto">
            <a:xfrm>
              <a:off x="421" y="263"/>
              <a:ext cx="0" cy="0"/>
            </a:xfrm>
            <a:prstGeom prst="line">
              <a:avLst/>
            </a:prstGeom>
            <a:noFill/>
            <a:ln w="22225" cap="flat">
              <a:solidFill>
                <a:srgbClr val="484F59"/>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9" name="Freeform 7"/>
            <p:cNvSpPr>
              <a:spLocks noEditPoints="1"/>
            </p:cNvSpPr>
            <p:nvPr/>
          </p:nvSpPr>
          <p:spPr bwMode="auto">
            <a:xfrm>
              <a:off x="417" y="116"/>
              <a:ext cx="266" cy="281"/>
            </a:xfrm>
            <a:custGeom>
              <a:avLst/>
              <a:gdLst>
                <a:gd name="T0" fmla="*/ 112 w 224"/>
                <a:gd name="T1" fmla="*/ 235 h 235"/>
                <a:gd name="T2" fmla="*/ 191 w 224"/>
                <a:gd name="T3" fmla="*/ 202 h 235"/>
                <a:gd name="T4" fmla="*/ 224 w 224"/>
                <a:gd name="T5" fmla="*/ 123 h 235"/>
                <a:gd name="T6" fmla="*/ 191 w 224"/>
                <a:gd name="T7" fmla="*/ 44 h 235"/>
                <a:gd name="T8" fmla="*/ 33 w 224"/>
                <a:gd name="T9" fmla="*/ 44 h 235"/>
                <a:gd name="T10" fmla="*/ 0 w 224"/>
                <a:gd name="T11" fmla="*/ 123 h 235"/>
                <a:gd name="T12" fmla="*/ 33 w 224"/>
                <a:gd name="T13" fmla="*/ 202 h 235"/>
                <a:gd name="T14" fmla="*/ 112 w 224"/>
                <a:gd name="T15" fmla="*/ 235 h 235"/>
                <a:gd name="T16" fmla="*/ 26 w 224"/>
                <a:gd name="T17" fmla="*/ 123 h 235"/>
                <a:gd name="T18" fmla="*/ 51 w 224"/>
                <a:gd name="T19" fmla="*/ 62 h 235"/>
                <a:gd name="T20" fmla="*/ 173 w 224"/>
                <a:gd name="T21" fmla="*/ 62 h 235"/>
                <a:gd name="T22" fmla="*/ 198 w 224"/>
                <a:gd name="T23" fmla="*/ 123 h 235"/>
                <a:gd name="T24" fmla="*/ 173 w 224"/>
                <a:gd name="T25" fmla="*/ 184 h 235"/>
                <a:gd name="T26" fmla="*/ 112 w 224"/>
                <a:gd name="T27" fmla="*/ 209 h 235"/>
                <a:gd name="T28" fmla="*/ 51 w 224"/>
                <a:gd name="T29" fmla="*/ 184 h 235"/>
                <a:gd name="T30" fmla="*/ 26 w 224"/>
                <a:gd name="T31" fmla="*/ 123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4" h="235">
                  <a:moveTo>
                    <a:pt x="112" y="235"/>
                  </a:moveTo>
                  <a:cubicBezTo>
                    <a:pt x="142" y="235"/>
                    <a:pt x="170" y="223"/>
                    <a:pt x="191" y="202"/>
                  </a:cubicBezTo>
                  <a:cubicBezTo>
                    <a:pt x="212" y="181"/>
                    <a:pt x="224" y="153"/>
                    <a:pt x="224" y="123"/>
                  </a:cubicBezTo>
                  <a:cubicBezTo>
                    <a:pt x="224" y="93"/>
                    <a:pt x="212" y="65"/>
                    <a:pt x="191" y="44"/>
                  </a:cubicBezTo>
                  <a:cubicBezTo>
                    <a:pt x="147" y="0"/>
                    <a:pt x="76" y="0"/>
                    <a:pt x="33" y="44"/>
                  </a:cubicBezTo>
                  <a:cubicBezTo>
                    <a:pt x="12" y="65"/>
                    <a:pt x="0" y="93"/>
                    <a:pt x="0" y="123"/>
                  </a:cubicBezTo>
                  <a:cubicBezTo>
                    <a:pt x="0" y="153"/>
                    <a:pt x="12" y="181"/>
                    <a:pt x="33" y="202"/>
                  </a:cubicBezTo>
                  <a:cubicBezTo>
                    <a:pt x="54" y="223"/>
                    <a:pt x="82" y="235"/>
                    <a:pt x="112" y="235"/>
                  </a:cubicBezTo>
                  <a:close/>
                  <a:moveTo>
                    <a:pt x="26" y="123"/>
                  </a:moveTo>
                  <a:cubicBezTo>
                    <a:pt x="26" y="100"/>
                    <a:pt x="35" y="78"/>
                    <a:pt x="51" y="62"/>
                  </a:cubicBezTo>
                  <a:cubicBezTo>
                    <a:pt x="85" y="29"/>
                    <a:pt x="139" y="29"/>
                    <a:pt x="173" y="62"/>
                  </a:cubicBezTo>
                  <a:cubicBezTo>
                    <a:pt x="189" y="78"/>
                    <a:pt x="198" y="100"/>
                    <a:pt x="198" y="123"/>
                  </a:cubicBezTo>
                  <a:cubicBezTo>
                    <a:pt x="198" y="146"/>
                    <a:pt x="189" y="168"/>
                    <a:pt x="173" y="184"/>
                  </a:cubicBezTo>
                  <a:cubicBezTo>
                    <a:pt x="156" y="200"/>
                    <a:pt x="135" y="209"/>
                    <a:pt x="112" y="209"/>
                  </a:cubicBezTo>
                  <a:cubicBezTo>
                    <a:pt x="89" y="209"/>
                    <a:pt x="67" y="200"/>
                    <a:pt x="51" y="184"/>
                  </a:cubicBezTo>
                  <a:cubicBezTo>
                    <a:pt x="35" y="168"/>
                    <a:pt x="26" y="146"/>
                    <a:pt x="26" y="123"/>
                  </a:cubicBezTo>
                  <a:close/>
                </a:path>
              </a:pathLst>
            </a:custGeom>
            <a:solidFill>
              <a:srgbClr val="E5E8EC"/>
            </a:solidFill>
            <a:ln w="22225" cap="flat">
              <a:solidFill>
                <a:srgbClr val="484F59"/>
              </a:solidFill>
              <a:prstDash val="solid"/>
              <a:round/>
            </a:ln>
          </p:spPr>
          <p:txBody>
            <a:bodyPr vert="horz" wrap="square" lIns="91440" tIns="45720" rIns="91440" bIns="45720" numCol="1" anchor="t" anchorCtr="0" compatLnSpc="1"/>
            <a:lstStyle/>
            <a:p>
              <a:endParaRPr lang="zh-CN" altLang="en-US"/>
            </a:p>
          </p:txBody>
        </p:sp>
        <p:sp>
          <p:nvSpPr>
            <p:cNvPr id="11" name="Rectangle 8"/>
            <p:cNvSpPr>
              <a:spLocks noChangeArrowheads="1"/>
            </p:cNvSpPr>
            <p:nvPr/>
          </p:nvSpPr>
          <p:spPr bwMode="auto">
            <a:xfrm>
              <a:off x="214" y="236"/>
              <a:ext cx="170" cy="55"/>
            </a:xfrm>
            <a:prstGeom prst="rect">
              <a:avLst/>
            </a:prstGeom>
            <a:solidFill>
              <a:srgbClr val="D0E4E5"/>
            </a:solidFill>
            <a:ln w="22225" cap="flat">
              <a:solidFill>
                <a:srgbClr val="484F59"/>
              </a:solidFill>
              <a:prstDash val="solid"/>
              <a:round/>
            </a:ln>
          </p:spPr>
          <p:txBody>
            <a:bodyPr vert="horz" wrap="square" lIns="91440" tIns="45720" rIns="91440" bIns="45720" numCol="1" anchor="t" anchorCtr="0" compatLnSpc="1"/>
            <a:lstStyle/>
            <a:p>
              <a:endParaRPr lang="zh-CN" altLang="en-US"/>
            </a:p>
          </p:txBody>
        </p:sp>
        <p:sp>
          <p:nvSpPr>
            <p:cNvPr id="13" name="Freeform 9"/>
            <p:cNvSpPr/>
            <p:nvPr/>
          </p:nvSpPr>
          <p:spPr bwMode="auto">
            <a:xfrm>
              <a:off x="187" y="236"/>
              <a:ext cx="27" cy="55"/>
            </a:xfrm>
            <a:custGeom>
              <a:avLst/>
              <a:gdLst>
                <a:gd name="T0" fmla="*/ 13 w 23"/>
                <a:gd name="T1" fmla="*/ 46 h 46"/>
                <a:gd name="T2" fmla="*/ 13 w 23"/>
                <a:gd name="T3" fmla="*/ 0 h 46"/>
                <a:gd name="T4" fmla="*/ 23 w 23"/>
                <a:gd name="T5" fmla="*/ 0 h 46"/>
                <a:gd name="T6" fmla="*/ 23 w 23"/>
                <a:gd name="T7" fmla="*/ 46 h 46"/>
                <a:gd name="T8" fmla="*/ 13 w 23"/>
                <a:gd name="T9" fmla="*/ 46 h 46"/>
              </a:gdLst>
              <a:ahLst/>
              <a:cxnLst>
                <a:cxn ang="0">
                  <a:pos x="T0" y="T1"/>
                </a:cxn>
                <a:cxn ang="0">
                  <a:pos x="T2" y="T3"/>
                </a:cxn>
                <a:cxn ang="0">
                  <a:pos x="T4" y="T5"/>
                </a:cxn>
                <a:cxn ang="0">
                  <a:pos x="T6" y="T7"/>
                </a:cxn>
                <a:cxn ang="0">
                  <a:pos x="T8" y="T9"/>
                </a:cxn>
              </a:cxnLst>
              <a:rect l="0" t="0" r="r" b="b"/>
              <a:pathLst>
                <a:path w="23" h="46">
                  <a:moveTo>
                    <a:pt x="13" y="46"/>
                  </a:moveTo>
                  <a:cubicBezTo>
                    <a:pt x="0" y="33"/>
                    <a:pt x="0" y="13"/>
                    <a:pt x="13" y="0"/>
                  </a:cubicBezTo>
                  <a:cubicBezTo>
                    <a:pt x="16" y="0"/>
                    <a:pt x="20" y="0"/>
                    <a:pt x="23" y="0"/>
                  </a:cubicBezTo>
                  <a:cubicBezTo>
                    <a:pt x="23" y="15"/>
                    <a:pt x="23" y="31"/>
                    <a:pt x="23" y="46"/>
                  </a:cubicBezTo>
                  <a:cubicBezTo>
                    <a:pt x="20" y="46"/>
                    <a:pt x="16" y="46"/>
                    <a:pt x="13" y="46"/>
                  </a:cubicBezTo>
                  <a:close/>
                </a:path>
              </a:pathLst>
            </a:custGeom>
            <a:solidFill>
              <a:srgbClr val="F7F8FC"/>
            </a:solidFill>
            <a:ln w="22225" cap="flat">
              <a:solidFill>
                <a:srgbClr val="484F59"/>
              </a:solidFill>
              <a:prstDash val="solid"/>
              <a:round/>
            </a:ln>
          </p:spPr>
          <p:txBody>
            <a:bodyPr vert="horz" wrap="square" lIns="91440" tIns="45720" rIns="91440" bIns="45720" numCol="1" anchor="t" anchorCtr="0" compatLnSpc="1"/>
            <a:lstStyle/>
            <a:p>
              <a:endParaRPr lang="zh-CN" altLang="en-US"/>
            </a:p>
          </p:txBody>
        </p:sp>
        <p:sp>
          <p:nvSpPr>
            <p:cNvPr id="14" name="Line 10"/>
            <p:cNvSpPr>
              <a:spLocks noChangeShapeType="1"/>
            </p:cNvSpPr>
            <p:nvPr/>
          </p:nvSpPr>
          <p:spPr bwMode="auto">
            <a:xfrm flipH="1" flipV="1">
              <a:off x="530" y="238"/>
              <a:ext cx="94" cy="94"/>
            </a:xfrm>
            <a:prstGeom prst="line">
              <a:avLst/>
            </a:prstGeom>
            <a:noFill/>
            <a:ln w="22225" cap="flat">
              <a:solidFill>
                <a:srgbClr val="484F59"/>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15" name="Line 11"/>
            <p:cNvSpPr>
              <a:spLocks noChangeShapeType="1"/>
            </p:cNvSpPr>
            <p:nvPr/>
          </p:nvSpPr>
          <p:spPr bwMode="auto">
            <a:xfrm flipH="1" flipV="1">
              <a:off x="581" y="239"/>
              <a:ext cx="62" cy="62"/>
            </a:xfrm>
            <a:prstGeom prst="line">
              <a:avLst/>
            </a:prstGeom>
            <a:noFill/>
            <a:ln w="22225" cap="flat">
              <a:solidFill>
                <a:srgbClr val="484F59"/>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grpSp>
      <p:sp>
        <p:nvSpPr>
          <p:cNvPr id="49" name="文本框 48"/>
          <p:cNvSpPr txBox="1"/>
          <p:nvPr/>
        </p:nvSpPr>
        <p:spPr>
          <a:xfrm>
            <a:off x="1165225" y="125741"/>
            <a:ext cx="3056105" cy="523220"/>
          </a:xfrm>
          <a:prstGeom prst="rect">
            <a:avLst/>
          </a:prstGeom>
          <a:noFill/>
        </p:spPr>
        <p:txBody>
          <a:bodyPr wrap="square" rtlCol="0">
            <a:spAutoFit/>
          </a:bodyPr>
          <a:lstStyle/>
          <a:p>
            <a:pPr algn="dist"/>
            <a:r>
              <a:rPr lang="zh-CN" altLang="en-US" sz="2800" b="1" smtClean="0">
                <a:solidFill>
                  <a:schemeClr val="tx1">
                    <a:lumMod val="85000"/>
                    <a:lumOff val="15000"/>
                  </a:schemeClr>
                </a:solidFill>
                <a:latin typeface="方正静蕾简体" panose="02000000000000000000" pitchFamily="2" charset="-122"/>
                <a:ea typeface="方正静蕾简体" panose="02000000000000000000" pitchFamily="2" charset="-122"/>
              </a:rPr>
              <a:t>添加您的精彩标题</a:t>
            </a:r>
            <a:endParaRPr lang="zh-CN" altLang="en-US" sz="2800" b="1">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grpSp>
        <p:nvGrpSpPr>
          <p:cNvPr id="4" name="Group 4"/>
          <p:cNvGrpSpPr>
            <a:grpSpLocks noChangeAspect="1"/>
          </p:cNvGrpSpPr>
          <p:nvPr/>
        </p:nvGrpSpPr>
        <p:grpSpPr bwMode="auto">
          <a:xfrm>
            <a:off x="1047751" y="1700212"/>
            <a:ext cx="3898900" cy="3654425"/>
            <a:chOff x="660" y="1071"/>
            <a:chExt cx="2456" cy="2302"/>
          </a:xfrm>
        </p:grpSpPr>
        <p:sp>
          <p:nvSpPr>
            <p:cNvPr id="7" name="Line 5"/>
            <p:cNvSpPr>
              <a:spLocks noChangeShapeType="1"/>
            </p:cNvSpPr>
            <p:nvPr/>
          </p:nvSpPr>
          <p:spPr bwMode="auto">
            <a:xfrm>
              <a:off x="2364" y="1537"/>
              <a:ext cx="0" cy="148"/>
            </a:xfrm>
            <a:prstGeom prst="line">
              <a:avLst/>
            </a:prstGeom>
            <a:noFill/>
            <a:ln w="63500" cap="flat">
              <a:solidFill>
                <a:srgbClr val="484F59"/>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10" name="Line 6"/>
            <p:cNvSpPr>
              <a:spLocks noChangeShapeType="1"/>
            </p:cNvSpPr>
            <p:nvPr/>
          </p:nvSpPr>
          <p:spPr bwMode="auto">
            <a:xfrm flipH="1">
              <a:off x="2290" y="1611"/>
              <a:ext cx="148" cy="0"/>
            </a:xfrm>
            <a:prstGeom prst="line">
              <a:avLst/>
            </a:prstGeom>
            <a:noFill/>
            <a:ln w="63500" cap="flat">
              <a:solidFill>
                <a:srgbClr val="484F59"/>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12" name="Freeform 7"/>
            <p:cNvSpPr/>
            <p:nvPr/>
          </p:nvSpPr>
          <p:spPr bwMode="auto">
            <a:xfrm>
              <a:off x="916" y="1955"/>
              <a:ext cx="1944" cy="1290"/>
            </a:xfrm>
            <a:custGeom>
              <a:avLst/>
              <a:gdLst>
                <a:gd name="T0" fmla="*/ 0 w 576"/>
                <a:gd name="T1" fmla="*/ 382 h 382"/>
                <a:gd name="T2" fmla="*/ 0 w 576"/>
                <a:gd name="T3" fmla="*/ 27 h 382"/>
                <a:gd name="T4" fmla="*/ 27 w 576"/>
                <a:gd name="T5" fmla="*/ 0 h 382"/>
                <a:gd name="T6" fmla="*/ 549 w 576"/>
                <a:gd name="T7" fmla="*/ 0 h 382"/>
                <a:gd name="T8" fmla="*/ 576 w 576"/>
                <a:gd name="T9" fmla="*/ 27 h 382"/>
                <a:gd name="T10" fmla="*/ 576 w 576"/>
                <a:gd name="T11" fmla="*/ 382 h 382"/>
              </a:gdLst>
              <a:ahLst/>
              <a:cxnLst>
                <a:cxn ang="0">
                  <a:pos x="T0" y="T1"/>
                </a:cxn>
                <a:cxn ang="0">
                  <a:pos x="T2" y="T3"/>
                </a:cxn>
                <a:cxn ang="0">
                  <a:pos x="T4" y="T5"/>
                </a:cxn>
                <a:cxn ang="0">
                  <a:pos x="T6" y="T7"/>
                </a:cxn>
                <a:cxn ang="0">
                  <a:pos x="T8" y="T9"/>
                </a:cxn>
                <a:cxn ang="0">
                  <a:pos x="T10" y="T11"/>
                </a:cxn>
              </a:cxnLst>
              <a:rect l="0" t="0" r="r" b="b"/>
              <a:pathLst>
                <a:path w="576" h="382">
                  <a:moveTo>
                    <a:pt x="0" y="382"/>
                  </a:moveTo>
                  <a:cubicBezTo>
                    <a:pt x="0" y="27"/>
                    <a:pt x="0" y="27"/>
                    <a:pt x="0" y="27"/>
                  </a:cubicBezTo>
                  <a:cubicBezTo>
                    <a:pt x="0" y="12"/>
                    <a:pt x="12" y="0"/>
                    <a:pt x="27" y="0"/>
                  </a:cubicBezTo>
                  <a:cubicBezTo>
                    <a:pt x="549" y="0"/>
                    <a:pt x="549" y="0"/>
                    <a:pt x="549" y="0"/>
                  </a:cubicBezTo>
                  <a:cubicBezTo>
                    <a:pt x="564" y="0"/>
                    <a:pt x="576" y="12"/>
                    <a:pt x="576" y="27"/>
                  </a:cubicBezTo>
                  <a:cubicBezTo>
                    <a:pt x="576" y="382"/>
                    <a:pt x="576" y="382"/>
                    <a:pt x="576" y="382"/>
                  </a:cubicBezTo>
                </a:path>
              </a:pathLst>
            </a:custGeom>
            <a:solidFill>
              <a:srgbClr val="FFFFFF"/>
            </a:solidFill>
            <a:ln w="63500" cap="flat">
              <a:solidFill>
                <a:srgbClr val="424953"/>
              </a:solidFill>
              <a:prstDash val="solid"/>
              <a:miter lim="800000"/>
            </a:ln>
          </p:spPr>
          <p:txBody>
            <a:bodyPr vert="horz" wrap="square" lIns="91440" tIns="45720" rIns="91440" bIns="45720" numCol="1" anchor="t" anchorCtr="0" compatLnSpc="1"/>
            <a:lstStyle/>
            <a:p>
              <a:endParaRPr lang="zh-CN" altLang="en-US"/>
            </a:p>
          </p:txBody>
        </p:sp>
        <p:sp>
          <p:nvSpPr>
            <p:cNvPr id="16" name="Freeform 8"/>
            <p:cNvSpPr/>
            <p:nvPr/>
          </p:nvSpPr>
          <p:spPr bwMode="auto">
            <a:xfrm>
              <a:off x="916" y="1955"/>
              <a:ext cx="1944" cy="1290"/>
            </a:xfrm>
            <a:custGeom>
              <a:avLst/>
              <a:gdLst>
                <a:gd name="T0" fmla="*/ 0 w 576"/>
                <a:gd name="T1" fmla="*/ 382 h 382"/>
                <a:gd name="T2" fmla="*/ 0 w 576"/>
                <a:gd name="T3" fmla="*/ 27 h 382"/>
                <a:gd name="T4" fmla="*/ 27 w 576"/>
                <a:gd name="T5" fmla="*/ 0 h 382"/>
                <a:gd name="T6" fmla="*/ 549 w 576"/>
                <a:gd name="T7" fmla="*/ 0 h 382"/>
                <a:gd name="T8" fmla="*/ 576 w 576"/>
                <a:gd name="T9" fmla="*/ 27 h 382"/>
                <a:gd name="T10" fmla="*/ 576 w 576"/>
                <a:gd name="T11" fmla="*/ 382 h 382"/>
              </a:gdLst>
              <a:ahLst/>
              <a:cxnLst>
                <a:cxn ang="0">
                  <a:pos x="T0" y="T1"/>
                </a:cxn>
                <a:cxn ang="0">
                  <a:pos x="T2" y="T3"/>
                </a:cxn>
                <a:cxn ang="0">
                  <a:pos x="T4" y="T5"/>
                </a:cxn>
                <a:cxn ang="0">
                  <a:pos x="T6" y="T7"/>
                </a:cxn>
                <a:cxn ang="0">
                  <a:pos x="T8" y="T9"/>
                </a:cxn>
                <a:cxn ang="0">
                  <a:pos x="T10" y="T11"/>
                </a:cxn>
              </a:cxnLst>
              <a:rect l="0" t="0" r="r" b="b"/>
              <a:pathLst>
                <a:path w="576" h="382">
                  <a:moveTo>
                    <a:pt x="0" y="382"/>
                  </a:moveTo>
                  <a:cubicBezTo>
                    <a:pt x="0" y="27"/>
                    <a:pt x="0" y="27"/>
                    <a:pt x="0" y="27"/>
                  </a:cubicBezTo>
                  <a:cubicBezTo>
                    <a:pt x="0" y="12"/>
                    <a:pt x="12" y="0"/>
                    <a:pt x="27" y="0"/>
                  </a:cubicBezTo>
                  <a:cubicBezTo>
                    <a:pt x="549" y="0"/>
                    <a:pt x="549" y="0"/>
                    <a:pt x="549" y="0"/>
                  </a:cubicBezTo>
                  <a:cubicBezTo>
                    <a:pt x="564" y="0"/>
                    <a:pt x="576" y="12"/>
                    <a:pt x="576" y="27"/>
                  </a:cubicBezTo>
                  <a:cubicBezTo>
                    <a:pt x="576" y="382"/>
                    <a:pt x="576" y="382"/>
                    <a:pt x="576" y="382"/>
                  </a:cubicBezTo>
                </a:path>
              </a:pathLst>
            </a:custGeom>
            <a:noFill/>
            <a:ln w="63500" cap="flat">
              <a:solidFill>
                <a:srgbClr val="424953"/>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17" name="Rectangle 9"/>
            <p:cNvSpPr>
              <a:spLocks noChangeArrowheads="1"/>
            </p:cNvSpPr>
            <p:nvPr/>
          </p:nvSpPr>
          <p:spPr bwMode="auto">
            <a:xfrm>
              <a:off x="1021" y="2060"/>
              <a:ext cx="1734" cy="1094"/>
            </a:xfrm>
            <a:prstGeom prst="rect">
              <a:avLst/>
            </a:prstGeom>
            <a:solidFill>
              <a:srgbClr val="D0E4E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8" name="Freeform 10"/>
            <p:cNvSpPr>
              <a:spLocks noEditPoints="1"/>
            </p:cNvSpPr>
            <p:nvPr/>
          </p:nvSpPr>
          <p:spPr bwMode="auto">
            <a:xfrm>
              <a:off x="1001" y="2040"/>
              <a:ext cx="1774" cy="1134"/>
            </a:xfrm>
            <a:custGeom>
              <a:avLst/>
              <a:gdLst>
                <a:gd name="T0" fmla="*/ 1734 w 1774"/>
                <a:gd name="T1" fmla="*/ 40 h 1134"/>
                <a:gd name="T2" fmla="*/ 1734 w 1774"/>
                <a:gd name="T3" fmla="*/ 1093 h 1134"/>
                <a:gd name="T4" fmla="*/ 40 w 1774"/>
                <a:gd name="T5" fmla="*/ 1093 h 1134"/>
                <a:gd name="T6" fmla="*/ 40 w 1774"/>
                <a:gd name="T7" fmla="*/ 40 h 1134"/>
                <a:gd name="T8" fmla="*/ 1734 w 1774"/>
                <a:gd name="T9" fmla="*/ 40 h 1134"/>
                <a:gd name="T10" fmla="*/ 1774 w 1774"/>
                <a:gd name="T11" fmla="*/ 0 h 1134"/>
                <a:gd name="T12" fmla="*/ 1734 w 1774"/>
                <a:gd name="T13" fmla="*/ 0 h 1134"/>
                <a:gd name="T14" fmla="*/ 40 w 1774"/>
                <a:gd name="T15" fmla="*/ 0 h 1134"/>
                <a:gd name="T16" fmla="*/ 0 w 1774"/>
                <a:gd name="T17" fmla="*/ 0 h 1134"/>
                <a:gd name="T18" fmla="*/ 0 w 1774"/>
                <a:gd name="T19" fmla="*/ 40 h 1134"/>
                <a:gd name="T20" fmla="*/ 0 w 1774"/>
                <a:gd name="T21" fmla="*/ 1093 h 1134"/>
                <a:gd name="T22" fmla="*/ 0 w 1774"/>
                <a:gd name="T23" fmla="*/ 1134 h 1134"/>
                <a:gd name="T24" fmla="*/ 40 w 1774"/>
                <a:gd name="T25" fmla="*/ 1134 h 1134"/>
                <a:gd name="T26" fmla="*/ 1734 w 1774"/>
                <a:gd name="T27" fmla="*/ 1134 h 1134"/>
                <a:gd name="T28" fmla="*/ 1774 w 1774"/>
                <a:gd name="T29" fmla="*/ 1134 h 1134"/>
                <a:gd name="T30" fmla="*/ 1774 w 1774"/>
                <a:gd name="T31" fmla="*/ 1093 h 1134"/>
                <a:gd name="T32" fmla="*/ 1774 w 1774"/>
                <a:gd name="T33" fmla="*/ 40 h 1134"/>
                <a:gd name="T34" fmla="*/ 1774 w 1774"/>
                <a:gd name="T35" fmla="*/ 0 h 1134"/>
                <a:gd name="T36" fmla="*/ 1774 w 1774"/>
                <a:gd name="T37" fmla="*/ 0 h 1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74" h="1134">
                  <a:moveTo>
                    <a:pt x="1734" y="40"/>
                  </a:moveTo>
                  <a:lnTo>
                    <a:pt x="1734" y="1093"/>
                  </a:lnTo>
                  <a:lnTo>
                    <a:pt x="40" y="1093"/>
                  </a:lnTo>
                  <a:lnTo>
                    <a:pt x="40" y="40"/>
                  </a:lnTo>
                  <a:lnTo>
                    <a:pt x="1734" y="40"/>
                  </a:lnTo>
                  <a:close/>
                  <a:moveTo>
                    <a:pt x="1774" y="0"/>
                  </a:moveTo>
                  <a:lnTo>
                    <a:pt x="1734" y="0"/>
                  </a:lnTo>
                  <a:lnTo>
                    <a:pt x="40" y="0"/>
                  </a:lnTo>
                  <a:lnTo>
                    <a:pt x="0" y="0"/>
                  </a:lnTo>
                  <a:lnTo>
                    <a:pt x="0" y="40"/>
                  </a:lnTo>
                  <a:lnTo>
                    <a:pt x="0" y="1093"/>
                  </a:lnTo>
                  <a:lnTo>
                    <a:pt x="0" y="1134"/>
                  </a:lnTo>
                  <a:lnTo>
                    <a:pt x="40" y="1134"/>
                  </a:lnTo>
                  <a:lnTo>
                    <a:pt x="1734" y="1134"/>
                  </a:lnTo>
                  <a:lnTo>
                    <a:pt x="1774" y="1134"/>
                  </a:lnTo>
                  <a:lnTo>
                    <a:pt x="1774" y="1093"/>
                  </a:lnTo>
                  <a:lnTo>
                    <a:pt x="1774" y="40"/>
                  </a:lnTo>
                  <a:lnTo>
                    <a:pt x="1774" y="0"/>
                  </a:lnTo>
                  <a:lnTo>
                    <a:pt x="1774" y="0"/>
                  </a:lnTo>
                  <a:close/>
                </a:path>
              </a:pathLst>
            </a:custGeom>
            <a:solidFill>
              <a:srgbClr val="484F5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Freeform 11"/>
            <p:cNvSpPr>
              <a:spLocks noEditPoints="1"/>
            </p:cNvSpPr>
            <p:nvPr/>
          </p:nvSpPr>
          <p:spPr bwMode="auto">
            <a:xfrm>
              <a:off x="1001" y="2040"/>
              <a:ext cx="1774" cy="1134"/>
            </a:xfrm>
            <a:custGeom>
              <a:avLst/>
              <a:gdLst>
                <a:gd name="T0" fmla="*/ 1734 w 1774"/>
                <a:gd name="T1" fmla="*/ 40 h 1134"/>
                <a:gd name="T2" fmla="*/ 1734 w 1774"/>
                <a:gd name="T3" fmla="*/ 1093 h 1134"/>
                <a:gd name="T4" fmla="*/ 40 w 1774"/>
                <a:gd name="T5" fmla="*/ 1093 h 1134"/>
                <a:gd name="T6" fmla="*/ 40 w 1774"/>
                <a:gd name="T7" fmla="*/ 40 h 1134"/>
                <a:gd name="T8" fmla="*/ 1734 w 1774"/>
                <a:gd name="T9" fmla="*/ 40 h 1134"/>
                <a:gd name="T10" fmla="*/ 1774 w 1774"/>
                <a:gd name="T11" fmla="*/ 0 h 1134"/>
                <a:gd name="T12" fmla="*/ 1734 w 1774"/>
                <a:gd name="T13" fmla="*/ 0 h 1134"/>
                <a:gd name="T14" fmla="*/ 40 w 1774"/>
                <a:gd name="T15" fmla="*/ 0 h 1134"/>
                <a:gd name="T16" fmla="*/ 0 w 1774"/>
                <a:gd name="T17" fmla="*/ 0 h 1134"/>
                <a:gd name="T18" fmla="*/ 0 w 1774"/>
                <a:gd name="T19" fmla="*/ 40 h 1134"/>
                <a:gd name="T20" fmla="*/ 0 w 1774"/>
                <a:gd name="T21" fmla="*/ 1093 h 1134"/>
                <a:gd name="T22" fmla="*/ 0 w 1774"/>
                <a:gd name="T23" fmla="*/ 1134 h 1134"/>
                <a:gd name="T24" fmla="*/ 40 w 1774"/>
                <a:gd name="T25" fmla="*/ 1134 h 1134"/>
                <a:gd name="T26" fmla="*/ 1734 w 1774"/>
                <a:gd name="T27" fmla="*/ 1134 h 1134"/>
                <a:gd name="T28" fmla="*/ 1774 w 1774"/>
                <a:gd name="T29" fmla="*/ 1134 h 1134"/>
                <a:gd name="T30" fmla="*/ 1774 w 1774"/>
                <a:gd name="T31" fmla="*/ 1093 h 1134"/>
                <a:gd name="T32" fmla="*/ 1774 w 1774"/>
                <a:gd name="T33" fmla="*/ 40 h 1134"/>
                <a:gd name="T34" fmla="*/ 1774 w 1774"/>
                <a:gd name="T35" fmla="*/ 0 h 1134"/>
                <a:gd name="T36" fmla="*/ 1774 w 1774"/>
                <a:gd name="T37" fmla="*/ 0 h 1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74" h="1134">
                  <a:moveTo>
                    <a:pt x="1734" y="40"/>
                  </a:moveTo>
                  <a:lnTo>
                    <a:pt x="1734" y="1093"/>
                  </a:lnTo>
                  <a:lnTo>
                    <a:pt x="40" y="1093"/>
                  </a:lnTo>
                  <a:lnTo>
                    <a:pt x="40" y="40"/>
                  </a:lnTo>
                  <a:lnTo>
                    <a:pt x="1734" y="40"/>
                  </a:lnTo>
                  <a:moveTo>
                    <a:pt x="1774" y="0"/>
                  </a:moveTo>
                  <a:lnTo>
                    <a:pt x="1734" y="0"/>
                  </a:lnTo>
                  <a:lnTo>
                    <a:pt x="40" y="0"/>
                  </a:lnTo>
                  <a:lnTo>
                    <a:pt x="0" y="0"/>
                  </a:lnTo>
                  <a:lnTo>
                    <a:pt x="0" y="40"/>
                  </a:lnTo>
                  <a:lnTo>
                    <a:pt x="0" y="1093"/>
                  </a:lnTo>
                  <a:lnTo>
                    <a:pt x="0" y="1134"/>
                  </a:lnTo>
                  <a:lnTo>
                    <a:pt x="40" y="1134"/>
                  </a:lnTo>
                  <a:lnTo>
                    <a:pt x="1734" y="1134"/>
                  </a:lnTo>
                  <a:lnTo>
                    <a:pt x="1774" y="1134"/>
                  </a:lnTo>
                  <a:lnTo>
                    <a:pt x="1774" y="1093"/>
                  </a:lnTo>
                  <a:lnTo>
                    <a:pt x="1774" y="40"/>
                  </a:lnTo>
                  <a:lnTo>
                    <a:pt x="1774" y="0"/>
                  </a:lnTo>
                  <a:lnTo>
                    <a:pt x="177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 name="Freeform 12"/>
            <p:cNvSpPr/>
            <p:nvPr/>
          </p:nvSpPr>
          <p:spPr bwMode="auto">
            <a:xfrm>
              <a:off x="660" y="3238"/>
              <a:ext cx="2456" cy="135"/>
            </a:xfrm>
            <a:custGeom>
              <a:avLst/>
              <a:gdLst>
                <a:gd name="T0" fmla="*/ 728 w 728"/>
                <a:gd name="T1" fmla="*/ 21 h 40"/>
                <a:gd name="T2" fmla="*/ 728 w 728"/>
                <a:gd name="T3" fmla="*/ 0 h 40"/>
                <a:gd name="T4" fmla="*/ 425 w 728"/>
                <a:gd name="T5" fmla="*/ 0 h 40"/>
                <a:gd name="T6" fmla="*/ 421 w 728"/>
                <a:gd name="T7" fmla="*/ 0 h 40"/>
                <a:gd name="T8" fmla="*/ 399 w 728"/>
                <a:gd name="T9" fmla="*/ 10 h 40"/>
                <a:gd name="T10" fmla="*/ 329 w 728"/>
                <a:gd name="T11" fmla="*/ 10 h 40"/>
                <a:gd name="T12" fmla="*/ 307 w 728"/>
                <a:gd name="T13" fmla="*/ 0 h 40"/>
                <a:gd name="T14" fmla="*/ 303 w 728"/>
                <a:gd name="T15" fmla="*/ 0 h 40"/>
                <a:gd name="T16" fmla="*/ 0 w 728"/>
                <a:gd name="T17" fmla="*/ 0 h 40"/>
                <a:gd name="T18" fmla="*/ 0 w 728"/>
                <a:gd name="T19" fmla="*/ 21 h 40"/>
                <a:gd name="T20" fmla="*/ 44 w 728"/>
                <a:gd name="T21" fmla="*/ 40 h 40"/>
                <a:gd name="T22" fmla="*/ 275 w 728"/>
                <a:gd name="T23" fmla="*/ 40 h 40"/>
                <a:gd name="T24" fmla="*/ 453 w 728"/>
                <a:gd name="T25" fmla="*/ 40 h 40"/>
                <a:gd name="T26" fmla="*/ 684 w 728"/>
                <a:gd name="T27" fmla="*/ 40 h 40"/>
                <a:gd name="T28" fmla="*/ 728 w 728"/>
                <a:gd name="T29" fmla="*/ 2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28" h="40">
                  <a:moveTo>
                    <a:pt x="728" y="21"/>
                  </a:moveTo>
                  <a:cubicBezTo>
                    <a:pt x="728" y="0"/>
                    <a:pt x="728" y="0"/>
                    <a:pt x="728" y="0"/>
                  </a:cubicBezTo>
                  <a:cubicBezTo>
                    <a:pt x="425" y="0"/>
                    <a:pt x="425" y="0"/>
                    <a:pt x="425" y="0"/>
                  </a:cubicBezTo>
                  <a:cubicBezTo>
                    <a:pt x="421" y="0"/>
                    <a:pt x="421" y="0"/>
                    <a:pt x="421" y="0"/>
                  </a:cubicBezTo>
                  <a:cubicBezTo>
                    <a:pt x="419" y="10"/>
                    <a:pt x="410" y="10"/>
                    <a:pt x="399" y="10"/>
                  </a:cubicBezTo>
                  <a:cubicBezTo>
                    <a:pt x="329" y="10"/>
                    <a:pt x="329" y="10"/>
                    <a:pt x="329" y="10"/>
                  </a:cubicBezTo>
                  <a:cubicBezTo>
                    <a:pt x="319" y="10"/>
                    <a:pt x="309" y="10"/>
                    <a:pt x="307" y="0"/>
                  </a:cubicBezTo>
                  <a:cubicBezTo>
                    <a:pt x="303" y="0"/>
                    <a:pt x="303" y="0"/>
                    <a:pt x="303" y="0"/>
                  </a:cubicBezTo>
                  <a:cubicBezTo>
                    <a:pt x="0" y="0"/>
                    <a:pt x="0" y="0"/>
                    <a:pt x="0" y="0"/>
                  </a:cubicBezTo>
                  <a:cubicBezTo>
                    <a:pt x="0" y="21"/>
                    <a:pt x="0" y="21"/>
                    <a:pt x="0" y="21"/>
                  </a:cubicBezTo>
                  <a:cubicBezTo>
                    <a:pt x="0" y="21"/>
                    <a:pt x="25" y="40"/>
                    <a:pt x="44" y="40"/>
                  </a:cubicBezTo>
                  <a:cubicBezTo>
                    <a:pt x="275" y="40"/>
                    <a:pt x="275" y="40"/>
                    <a:pt x="275" y="40"/>
                  </a:cubicBezTo>
                  <a:cubicBezTo>
                    <a:pt x="453" y="40"/>
                    <a:pt x="453" y="40"/>
                    <a:pt x="453" y="40"/>
                  </a:cubicBezTo>
                  <a:cubicBezTo>
                    <a:pt x="684" y="40"/>
                    <a:pt x="684" y="40"/>
                    <a:pt x="684" y="40"/>
                  </a:cubicBezTo>
                  <a:cubicBezTo>
                    <a:pt x="703" y="40"/>
                    <a:pt x="728" y="21"/>
                    <a:pt x="728" y="21"/>
                  </a:cubicBezTo>
                  <a:close/>
                </a:path>
              </a:pathLst>
            </a:custGeom>
            <a:solidFill>
              <a:srgbClr val="FFFFFF"/>
            </a:solidFill>
            <a:ln w="63500" cap="flat">
              <a:solidFill>
                <a:srgbClr val="424953"/>
              </a:solidFill>
              <a:prstDash val="solid"/>
              <a:miter lim="800000"/>
            </a:ln>
          </p:spPr>
          <p:txBody>
            <a:bodyPr vert="horz" wrap="square" lIns="91440" tIns="45720" rIns="91440" bIns="45720" numCol="1" anchor="t" anchorCtr="0" compatLnSpc="1"/>
            <a:lstStyle/>
            <a:p>
              <a:endParaRPr lang="zh-CN" altLang="en-US"/>
            </a:p>
          </p:txBody>
        </p:sp>
        <p:sp>
          <p:nvSpPr>
            <p:cNvPr id="21" name="Freeform 13"/>
            <p:cNvSpPr/>
            <p:nvPr/>
          </p:nvSpPr>
          <p:spPr bwMode="auto">
            <a:xfrm>
              <a:off x="1972" y="2114"/>
              <a:ext cx="183" cy="638"/>
            </a:xfrm>
            <a:custGeom>
              <a:avLst/>
              <a:gdLst>
                <a:gd name="T0" fmla="*/ 54 w 54"/>
                <a:gd name="T1" fmla="*/ 162 h 189"/>
                <a:gd name="T2" fmla="*/ 27 w 54"/>
                <a:gd name="T3" fmla="*/ 189 h 189"/>
                <a:gd name="T4" fmla="*/ 27 w 54"/>
                <a:gd name="T5" fmla="*/ 189 h 189"/>
                <a:gd name="T6" fmla="*/ 0 w 54"/>
                <a:gd name="T7" fmla="*/ 162 h 189"/>
                <a:gd name="T8" fmla="*/ 0 w 54"/>
                <a:gd name="T9" fmla="*/ 0 h 189"/>
              </a:gdLst>
              <a:ahLst/>
              <a:cxnLst>
                <a:cxn ang="0">
                  <a:pos x="T0" y="T1"/>
                </a:cxn>
                <a:cxn ang="0">
                  <a:pos x="T2" y="T3"/>
                </a:cxn>
                <a:cxn ang="0">
                  <a:pos x="T4" y="T5"/>
                </a:cxn>
                <a:cxn ang="0">
                  <a:pos x="T6" y="T7"/>
                </a:cxn>
                <a:cxn ang="0">
                  <a:pos x="T8" y="T9"/>
                </a:cxn>
              </a:cxnLst>
              <a:rect l="0" t="0" r="r" b="b"/>
              <a:pathLst>
                <a:path w="54" h="189">
                  <a:moveTo>
                    <a:pt x="54" y="162"/>
                  </a:moveTo>
                  <a:cubicBezTo>
                    <a:pt x="54" y="177"/>
                    <a:pt x="42" y="189"/>
                    <a:pt x="27" y="189"/>
                  </a:cubicBezTo>
                  <a:cubicBezTo>
                    <a:pt x="27" y="189"/>
                    <a:pt x="27" y="189"/>
                    <a:pt x="27" y="189"/>
                  </a:cubicBezTo>
                  <a:cubicBezTo>
                    <a:pt x="12" y="189"/>
                    <a:pt x="0" y="177"/>
                    <a:pt x="0" y="162"/>
                  </a:cubicBezTo>
                  <a:cubicBezTo>
                    <a:pt x="0" y="0"/>
                    <a:pt x="0" y="0"/>
                    <a:pt x="0" y="0"/>
                  </a:cubicBezTo>
                </a:path>
              </a:pathLst>
            </a:custGeom>
            <a:noFill/>
            <a:ln w="63500" cap="flat">
              <a:solidFill>
                <a:srgbClr val="484F59"/>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22" name="Freeform 14"/>
            <p:cNvSpPr/>
            <p:nvPr/>
          </p:nvSpPr>
          <p:spPr bwMode="auto">
            <a:xfrm>
              <a:off x="1719" y="2232"/>
              <a:ext cx="162" cy="837"/>
            </a:xfrm>
            <a:custGeom>
              <a:avLst/>
              <a:gdLst>
                <a:gd name="T0" fmla="*/ 0 w 48"/>
                <a:gd name="T1" fmla="*/ 248 h 248"/>
                <a:gd name="T2" fmla="*/ 0 w 48"/>
                <a:gd name="T3" fmla="*/ 248 h 248"/>
                <a:gd name="T4" fmla="*/ 48 w 48"/>
                <a:gd name="T5" fmla="*/ 201 h 248"/>
                <a:gd name="T6" fmla="*/ 48 w 48"/>
                <a:gd name="T7" fmla="*/ 0 h 248"/>
              </a:gdLst>
              <a:ahLst/>
              <a:cxnLst>
                <a:cxn ang="0">
                  <a:pos x="T0" y="T1"/>
                </a:cxn>
                <a:cxn ang="0">
                  <a:pos x="T2" y="T3"/>
                </a:cxn>
                <a:cxn ang="0">
                  <a:pos x="T4" y="T5"/>
                </a:cxn>
                <a:cxn ang="0">
                  <a:pos x="T6" y="T7"/>
                </a:cxn>
              </a:cxnLst>
              <a:rect l="0" t="0" r="r" b="b"/>
              <a:pathLst>
                <a:path w="48" h="248">
                  <a:moveTo>
                    <a:pt x="0" y="248"/>
                  </a:moveTo>
                  <a:cubicBezTo>
                    <a:pt x="0" y="248"/>
                    <a:pt x="0" y="248"/>
                    <a:pt x="0" y="248"/>
                  </a:cubicBezTo>
                  <a:cubicBezTo>
                    <a:pt x="27" y="248"/>
                    <a:pt x="48" y="227"/>
                    <a:pt x="48" y="201"/>
                  </a:cubicBezTo>
                  <a:cubicBezTo>
                    <a:pt x="48" y="0"/>
                    <a:pt x="48" y="0"/>
                    <a:pt x="48" y="0"/>
                  </a:cubicBezTo>
                </a:path>
              </a:pathLst>
            </a:custGeom>
            <a:noFill/>
            <a:ln w="63500" cap="flat">
              <a:solidFill>
                <a:srgbClr val="484F59"/>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23" name="Freeform 15"/>
            <p:cNvSpPr/>
            <p:nvPr/>
          </p:nvSpPr>
          <p:spPr bwMode="auto">
            <a:xfrm>
              <a:off x="1213" y="2597"/>
              <a:ext cx="341" cy="293"/>
            </a:xfrm>
            <a:custGeom>
              <a:avLst/>
              <a:gdLst>
                <a:gd name="T0" fmla="*/ 101 w 101"/>
                <a:gd name="T1" fmla="*/ 86 h 87"/>
                <a:gd name="T2" fmla="*/ 87 w 101"/>
                <a:gd name="T3" fmla="*/ 87 h 87"/>
                <a:gd name="T4" fmla="*/ 87 w 101"/>
                <a:gd name="T5" fmla="*/ 87 h 87"/>
                <a:gd name="T6" fmla="*/ 0 w 101"/>
                <a:gd name="T7" fmla="*/ 0 h 87"/>
              </a:gdLst>
              <a:ahLst/>
              <a:cxnLst>
                <a:cxn ang="0">
                  <a:pos x="T0" y="T1"/>
                </a:cxn>
                <a:cxn ang="0">
                  <a:pos x="T2" y="T3"/>
                </a:cxn>
                <a:cxn ang="0">
                  <a:pos x="T4" y="T5"/>
                </a:cxn>
                <a:cxn ang="0">
                  <a:pos x="T6" y="T7"/>
                </a:cxn>
              </a:cxnLst>
              <a:rect l="0" t="0" r="r" b="b"/>
              <a:pathLst>
                <a:path w="101" h="87">
                  <a:moveTo>
                    <a:pt x="101" y="86"/>
                  </a:moveTo>
                  <a:cubicBezTo>
                    <a:pt x="97" y="87"/>
                    <a:pt x="92" y="87"/>
                    <a:pt x="87" y="87"/>
                  </a:cubicBezTo>
                  <a:cubicBezTo>
                    <a:pt x="87" y="87"/>
                    <a:pt x="87" y="87"/>
                    <a:pt x="87" y="87"/>
                  </a:cubicBezTo>
                  <a:cubicBezTo>
                    <a:pt x="39" y="87"/>
                    <a:pt x="0" y="48"/>
                    <a:pt x="0" y="0"/>
                  </a:cubicBezTo>
                </a:path>
              </a:pathLst>
            </a:custGeom>
            <a:noFill/>
            <a:ln w="63500" cap="flat">
              <a:solidFill>
                <a:srgbClr val="484F59"/>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24" name="Freeform 16"/>
            <p:cNvSpPr/>
            <p:nvPr/>
          </p:nvSpPr>
          <p:spPr bwMode="auto">
            <a:xfrm>
              <a:off x="1716" y="2083"/>
              <a:ext cx="81" cy="719"/>
            </a:xfrm>
            <a:custGeom>
              <a:avLst/>
              <a:gdLst>
                <a:gd name="T0" fmla="*/ 24 w 24"/>
                <a:gd name="T1" fmla="*/ 0 h 213"/>
                <a:gd name="T2" fmla="*/ 24 w 24"/>
                <a:gd name="T3" fmla="*/ 152 h 213"/>
                <a:gd name="T4" fmla="*/ 0 w 24"/>
                <a:gd name="T5" fmla="*/ 213 h 213"/>
              </a:gdLst>
              <a:ahLst/>
              <a:cxnLst>
                <a:cxn ang="0">
                  <a:pos x="T0" y="T1"/>
                </a:cxn>
                <a:cxn ang="0">
                  <a:pos x="T2" y="T3"/>
                </a:cxn>
                <a:cxn ang="0">
                  <a:pos x="T4" y="T5"/>
                </a:cxn>
              </a:cxnLst>
              <a:rect l="0" t="0" r="r" b="b"/>
              <a:pathLst>
                <a:path w="24" h="213">
                  <a:moveTo>
                    <a:pt x="24" y="0"/>
                  </a:moveTo>
                  <a:cubicBezTo>
                    <a:pt x="24" y="152"/>
                    <a:pt x="24" y="152"/>
                    <a:pt x="24" y="152"/>
                  </a:cubicBezTo>
                  <a:cubicBezTo>
                    <a:pt x="24" y="176"/>
                    <a:pt x="15" y="198"/>
                    <a:pt x="0" y="213"/>
                  </a:cubicBezTo>
                </a:path>
              </a:pathLst>
            </a:custGeom>
            <a:noFill/>
            <a:ln w="63500" cap="flat">
              <a:solidFill>
                <a:srgbClr val="484F59"/>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25" name="Freeform 17"/>
            <p:cNvSpPr/>
            <p:nvPr/>
          </p:nvSpPr>
          <p:spPr bwMode="auto">
            <a:xfrm>
              <a:off x="1250" y="2408"/>
              <a:ext cx="382" cy="378"/>
            </a:xfrm>
            <a:custGeom>
              <a:avLst/>
              <a:gdLst>
                <a:gd name="T0" fmla="*/ 57 w 113"/>
                <a:gd name="T1" fmla="*/ 112 h 112"/>
                <a:gd name="T2" fmla="*/ 113 w 113"/>
                <a:gd name="T3" fmla="*/ 56 h 112"/>
                <a:gd name="T4" fmla="*/ 57 w 113"/>
                <a:gd name="T5" fmla="*/ 0 h 112"/>
                <a:gd name="T6" fmla="*/ 0 w 113"/>
                <a:gd name="T7" fmla="*/ 56 h 112"/>
              </a:gdLst>
              <a:ahLst/>
              <a:cxnLst>
                <a:cxn ang="0">
                  <a:pos x="T0" y="T1"/>
                </a:cxn>
                <a:cxn ang="0">
                  <a:pos x="T2" y="T3"/>
                </a:cxn>
                <a:cxn ang="0">
                  <a:pos x="T4" y="T5"/>
                </a:cxn>
                <a:cxn ang="0">
                  <a:pos x="T6" y="T7"/>
                </a:cxn>
              </a:cxnLst>
              <a:rect l="0" t="0" r="r" b="b"/>
              <a:pathLst>
                <a:path w="113" h="112">
                  <a:moveTo>
                    <a:pt x="57" y="112"/>
                  </a:moveTo>
                  <a:cubicBezTo>
                    <a:pt x="88" y="112"/>
                    <a:pt x="113" y="87"/>
                    <a:pt x="113" y="56"/>
                  </a:cubicBezTo>
                  <a:cubicBezTo>
                    <a:pt x="113" y="25"/>
                    <a:pt x="88" y="0"/>
                    <a:pt x="57" y="0"/>
                  </a:cubicBezTo>
                  <a:cubicBezTo>
                    <a:pt x="26" y="0"/>
                    <a:pt x="0" y="25"/>
                    <a:pt x="0" y="56"/>
                  </a:cubicBezTo>
                </a:path>
              </a:pathLst>
            </a:custGeom>
            <a:noFill/>
            <a:ln w="63500" cap="flat">
              <a:solidFill>
                <a:srgbClr val="484F59"/>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26" name="Freeform 18"/>
            <p:cNvSpPr/>
            <p:nvPr/>
          </p:nvSpPr>
          <p:spPr bwMode="auto">
            <a:xfrm>
              <a:off x="1315" y="2468"/>
              <a:ext cx="209" cy="253"/>
            </a:xfrm>
            <a:custGeom>
              <a:avLst/>
              <a:gdLst>
                <a:gd name="T0" fmla="*/ 62 w 62"/>
                <a:gd name="T1" fmla="*/ 14 h 75"/>
                <a:gd name="T2" fmla="*/ 13 w 62"/>
                <a:gd name="T3" fmla="*/ 14 h 75"/>
                <a:gd name="T4" fmla="*/ 13 w 62"/>
                <a:gd name="T5" fmla="*/ 62 h 75"/>
                <a:gd name="T6" fmla="*/ 62 w 62"/>
                <a:gd name="T7" fmla="*/ 62 h 75"/>
              </a:gdLst>
              <a:ahLst/>
              <a:cxnLst>
                <a:cxn ang="0">
                  <a:pos x="T0" y="T1"/>
                </a:cxn>
                <a:cxn ang="0">
                  <a:pos x="T2" y="T3"/>
                </a:cxn>
                <a:cxn ang="0">
                  <a:pos x="T4" y="T5"/>
                </a:cxn>
                <a:cxn ang="0">
                  <a:pos x="T6" y="T7"/>
                </a:cxn>
              </a:cxnLst>
              <a:rect l="0" t="0" r="r" b="b"/>
              <a:pathLst>
                <a:path w="62" h="75">
                  <a:moveTo>
                    <a:pt x="62" y="14"/>
                  </a:moveTo>
                  <a:cubicBezTo>
                    <a:pt x="48" y="0"/>
                    <a:pt x="27" y="0"/>
                    <a:pt x="13" y="14"/>
                  </a:cubicBezTo>
                  <a:cubicBezTo>
                    <a:pt x="0" y="27"/>
                    <a:pt x="0" y="49"/>
                    <a:pt x="13" y="62"/>
                  </a:cubicBezTo>
                  <a:cubicBezTo>
                    <a:pt x="27" y="75"/>
                    <a:pt x="48" y="75"/>
                    <a:pt x="62" y="62"/>
                  </a:cubicBezTo>
                </a:path>
              </a:pathLst>
            </a:custGeom>
            <a:noFill/>
            <a:ln w="63500" cap="flat">
              <a:solidFill>
                <a:srgbClr val="484F59"/>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27" name="Freeform 19"/>
            <p:cNvSpPr/>
            <p:nvPr/>
          </p:nvSpPr>
          <p:spPr bwMode="auto">
            <a:xfrm>
              <a:off x="2070" y="2617"/>
              <a:ext cx="489" cy="506"/>
            </a:xfrm>
            <a:custGeom>
              <a:avLst/>
              <a:gdLst>
                <a:gd name="T0" fmla="*/ 0 w 145"/>
                <a:gd name="T1" fmla="*/ 84 h 150"/>
                <a:gd name="T2" fmla="*/ 79 w 145"/>
                <a:gd name="T3" fmla="*/ 145 h 150"/>
                <a:gd name="T4" fmla="*/ 140 w 145"/>
                <a:gd name="T5" fmla="*/ 66 h 150"/>
                <a:gd name="T6" fmla="*/ 61 w 145"/>
                <a:gd name="T7" fmla="*/ 4 h 150"/>
              </a:gdLst>
              <a:ahLst/>
              <a:cxnLst>
                <a:cxn ang="0">
                  <a:pos x="T0" y="T1"/>
                </a:cxn>
                <a:cxn ang="0">
                  <a:pos x="T2" y="T3"/>
                </a:cxn>
                <a:cxn ang="0">
                  <a:pos x="T4" y="T5"/>
                </a:cxn>
                <a:cxn ang="0">
                  <a:pos x="T6" y="T7"/>
                </a:cxn>
              </a:cxnLst>
              <a:rect l="0" t="0" r="r" b="b"/>
              <a:pathLst>
                <a:path w="145" h="150">
                  <a:moveTo>
                    <a:pt x="0" y="84"/>
                  </a:moveTo>
                  <a:cubicBezTo>
                    <a:pt x="4" y="123"/>
                    <a:pt x="40" y="150"/>
                    <a:pt x="79" y="145"/>
                  </a:cubicBezTo>
                  <a:cubicBezTo>
                    <a:pt x="118" y="140"/>
                    <a:pt x="145" y="105"/>
                    <a:pt x="140" y="66"/>
                  </a:cubicBezTo>
                  <a:cubicBezTo>
                    <a:pt x="136" y="27"/>
                    <a:pt x="100" y="0"/>
                    <a:pt x="61" y="4"/>
                  </a:cubicBezTo>
                </a:path>
              </a:pathLst>
            </a:custGeom>
            <a:noFill/>
            <a:ln w="63500" cap="flat">
              <a:solidFill>
                <a:srgbClr val="484F59"/>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28" name="Freeform 20"/>
            <p:cNvSpPr/>
            <p:nvPr/>
          </p:nvSpPr>
          <p:spPr bwMode="auto">
            <a:xfrm>
              <a:off x="2138" y="2850"/>
              <a:ext cx="351" cy="202"/>
            </a:xfrm>
            <a:custGeom>
              <a:avLst/>
              <a:gdLst>
                <a:gd name="T0" fmla="*/ 0 w 104"/>
                <a:gd name="T1" fmla="*/ 12 h 60"/>
                <a:gd name="T2" fmla="*/ 56 w 104"/>
                <a:gd name="T3" fmla="*/ 56 h 60"/>
                <a:gd name="T4" fmla="*/ 100 w 104"/>
                <a:gd name="T5" fmla="*/ 0 h 60"/>
              </a:gdLst>
              <a:ahLst/>
              <a:cxnLst>
                <a:cxn ang="0">
                  <a:pos x="T0" y="T1"/>
                </a:cxn>
                <a:cxn ang="0">
                  <a:pos x="T2" y="T3"/>
                </a:cxn>
                <a:cxn ang="0">
                  <a:pos x="T4" y="T5"/>
                </a:cxn>
              </a:cxnLst>
              <a:rect l="0" t="0" r="r" b="b"/>
              <a:pathLst>
                <a:path w="104" h="60">
                  <a:moveTo>
                    <a:pt x="0" y="12"/>
                  </a:moveTo>
                  <a:cubicBezTo>
                    <a:pt x="3" y="40"/>
                    <a:pt x="29" y="60"/>
                    <a:pt x="56" y="56"/>
                  </a:cubicBezTo>
                  <a:cubicBezTo>
                    <a:pt x="84" y="53"/>
                    <a:pt x="104" y="27"/>
                    <a:pt x="100" y="0"/>
                  </a:cubicBezTo>
                </a:path>
              </a:pathLst>
            </a:custGeom>
            <a:noFill/>
            <a:ln w="63500" cap="flat">
              <a:solidFill>
                <a:srgbClr val="484F59"/>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29" name="Freeform 21"/>
            <p:cNvSpPr/>
            <p:nvPr/>
          </p:nvSpPr>
          <p:spPr bwMode="auto">
            <a:xfrm>
              <a:off x="1925" y="2509"/>
              <a:ext cx="314" cy="334"/>
            </a:xfrm>
            <a:custGeom>
              <a:avLst/>
              <a:gdLst>
                <a:gd name="T0" fmla="*/ 0 w 93"/>
                <a:gd name="T1" fmla="*/ 68 h 99"/>
                <a:gd name="T2" fmla="*/ 61 w 93"/>
                <a:gd name="T3" fmla="*/ 88 h 99"/>
                <a:gd name="T4" fmla="*/ 81 w 93"/>
                <a:gd name="T5" fmla="*/ 26 h 99"/>
                <a:gd name="T6" fmla="*/ 38 w 93"/>
                <a:gd name="T7" fmla="*/ 1 h 99"/>
              </a:gdLst>
              <a:ahLst/>
              <a:cxnLst>
                <a:cxn ang="0">
                  <a:pos x="T0" y="T1"/>
                </a:cxn>
                <a:cxn ang="0">
                  <a:pos x="T2" y="T3"/>
                </a:cxn>
                <a:cxn ang="0">
                  <a:pos x="T4" y="T5"/>
                </a:cxn>
                <a:cxn ang="0">
                  <a:pos x="T6" y="T7"/>
                </a:cxn>
              </a:cxnLst>
              <a:rect l="0" t="0" r="r" b="b"/>
              <a:pathLst>
                <a:path w="93" h="99">
                  <a:moveTo>
                    <a:pt x="0" y="68"/>
                  </a:moveTo>
                  <a:cubicBezTo>
                    <a:pt x="11" y="90"/>
                    <a:pt x="39" y="99"/>
                    <a:pt x="61" y="88"/>
                  </a:cubicBezTo>
                  <a:cubicBezTo>
                    <a:pt x="84" y="76"/>
                    <a:pt x="93" y="49"/>
                    <a:pt x="81" y="26"/>
                  </a:cubicBezTo>
                  <a:cubicBezTo>
                    <a:pt x="73" y="9"/>
                    <a:pt x="55" y="0"/>
                    <a:pt x="38" y="1"/>
                  </a:cubicBezTo>
                </a:path>
              </a:pathLst>
            </a:custGeom>
            <a:noFill/>
            <a:ln w="63500" cap="flat">
              <a:solidFill>
                <a:srgbClr val="484F59"/>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30" name="Freeform 22"/>
            <p:cNvSpPr/>
            <p:nvPr/>
          </p:nvSpPr>
          <p:spPr bwMode="auto">
            <a:xfrm>
              <a:off x="1180" y="2954"/>
              <a:ext cx="111" cy="54"/>
            </a:xfrm>
            <a:custGeom>
              <a:avLst/>
              <a:gdLst>
                <a:gd name="T0" fmla="*/ 0 w 33"/>
                <a:gd name="T1" fmla="*/ 0 h 16"/>
                <a:gd name="T2" fmla="*/ 16 w 33"/>
                <a:gd name="T3" fmla="*/ 16 h 16"/>
                <a:gd name="T4" fmla="*/ 16 w 33"/>
                <a:gd name="T5" fmla="*/ 16 h 16"/>
                <a:gd name="T6" fmla="*/ 33 w 33"/>
                <a:gd name="T7" fmla="*/ 0 h 16"/>
              </a:gdLst>
              <a:ahLst/>
              <a:cxnLst>
                <a:cxn ang="0">
                  <a:pos x="T0" y="T1"/>
                </a:cxn>
                <a:cxn ang="0">
                  <a:pos x="T2" y="T3"/>
                </a:cxn>
                <a:cxn ang="0">
                  <a:pos x="T4" y="T5"/>
                </a:cxn>
                <a:cxn ang="0">
                  <a:pos x="T6" y="T7"/>
                </a:cxn>
              </a:cxnLst>
              <a:rect l="0" t="0" r="r" b="b"/>
              <a:pathLst>
                <a:path w="33" h="16">
                  <a:moveTo>
                    <a:pt x="0" y="0"/>
                  </a:moveTo>
                  <a:cubicBezTo>
                    <a:pt x="0" y="9"/>
                    <a:pt x="7" y="16"/>
                    <a:pt x="16" y="16"/>
                  </a:cubicBezTo>
                  <a:cubicBezTo>
                    <a:pt x="16" y="16"/>
                    <a:pt x="16" y="16"/>
                    <a:pt x="16" y="16"/>
                  </a:cubicBezTo>
                  <a:cubicBezTo>
                    <a:pt x="25" y="16"/>
                    <a:pt x="33" y="9"/>
                    <a:pt x="33" y="0"/>
                  </a:cubicBezTo>
                </a:path>
              </a:pathLst>
            </a:custGeom>
            <a:noFill/>
            <a:ln w="63500" cap="flat">
              <a:solidFill>
                <a:srgbClr val="484F59"/>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31" name="Freeform 23"/>
            <p:cNvSpPr/>
            <p:nvPr/>
          </p:nvSpPr>
          <p:spPr bwMode="auto">
            <a:xfrm>
              <a:off x="1507" y="2779"/>
              <a:ext cx="337" cy="395"/>
            </a:xfrm>
            <a:custGeom>
              <a:avLst/>
              <a:gdLst>
                <a:gd name="T0" fmla="*/ 100 w 100"/>
                <a:gd name="T1" fmla="*/ 28 h 117"/>
                <a:gd name="T2" fmla="*/ 28 w 100"/>
                <a:gd name="T3" fmla="*/ 17 h 117"/>
                <a:gd name="T4" fmla="*/ 17 w 100"/>
                <a:gd name="T5" fmla="*/ 89 h 117"/>
                <a:gd name="T6" fmla="*/ 89 w 100"/>
                <a:gd name="T7" fmla="*/ 100 h 117"/>
              </a:gdLst>
              <a:ahLst/>
              <a:cxnLst>
                <a:cxn ang="0">
                  <a:pos x="T0" y="T1"/>
                </a:cxn>
                <a:cxn ang="0">
                  <a:pos x="T2" y="T3"/>
                </a:cxn>
                <a:cxn ang="0">
                  <a:pos x="T4" y="T5"/>
                </a:cxn>
                <a:cxn ang="0">
                  <a:pos x="T6" y="T7"/>
                </a:cxn>
              </a:cxnLst>
              <a:rect l="0" t="0" r="r" b="b"/>
              <a:pathLst>
                <a:path w="100" h="117">
                  <a:moveTo>
                    <a:pt x="100" y="28"/>
                  </a:moveTo>
                  <a:cubicBezTo>
                    <a:pt x="83" y="5"/>
                    <a:pt x="51" y="0"/>
                    <a:pt x="28" y="17"/>
                  </a:cubicBezTo>
                  <a:cubicBezTo>
                    <a:pt x="5" y="34"/>
                    <a:pt x="0" y="66"/>
                    <a:pt x="17" y="89"/>
                  </a:cubicBezTo>
                  <a:cubicBezTo>
                    <a:pt x="34" y="112"/>
                    <a:pt x="66" y="117"/>
                    <a:pt x="89" y="100"/>
                  </a:cubicBezTo>
                </a:path>
              </a:pathLst>
            </a:custGeom>
            <a:noFill/>
            <a:ln w="63500" cap="flat">
              <a:solidFill>
                <a:srgbClr val="484F59"/>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32" name="Freeform 24"/>
            <p:cNvSpPr/>
            <p:nvPr/>
          </p:nvSpPr>
          <p:spPr bwMode="auto">
            <a:xfrm>
              <a:off x="1733" y="2036"/>
              <a:ext cx="310" cy="311"/>
            </a:xfrm>
            <a:custGeom>
              <a:avLst/>
              <a:gdLst>
                <a:gd name="T0" fmla="*/ 1 w 92"/>
                <a:gd name="T1" fmla="*/ 92 h 92"/>
                <a:gd name="T2" fmla="*/ 1 w 92"/>
                <a:gd name="T3" fmla="*/ 87 h 92"/>
                <a:gd name="T4" fmla="*/ 0 w 92"/>
                <a:gd name="T5" fmla="*/ 73 h 92"/>
                <a:gd name="T6" fmla="*/ 46 w 92"/>
                <a:gd name="T7" fmla="*/ 0 h 92"/>
                <a:gd name="T8" fmla="*/ 92 w 92"/>
                <a:gd name="T9" fmla="*/ 73 h 92"/>
                <a:gd name="T10" fmla="*/ 91 w 92"/>
                <a:gd name="T11" fmla="*/ 87 h 92"/>
                <a:gd name="T12" fmla="*/ 91 w 92"/>
                <a:gd name="T13" fmla="*/ 92 h 92"/>
                <a:gd name="T14" fmla="*/ 1 w 92"/>
                <a:gd name="T15" fmla="*/ 92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2" h="92">
                  <a:moveTo>
                    <a:pt x="1" y="92"/>
                  </a:moveTo>
                  <a:cubicBezTo>
                    <a:pt x="1" y="87"/>
                    <a:pt x="1" y="87"/>
                    <a:pt x="1" y="87"/>
                  </a:cubicBezTo>
                  <a:cubicBezTo>
                    <a:pt x="0" y="82"/>
                    <a:pt x="0" y="77"/>
                    <a:pt x="0" y="73"/>
                  </a:cubicBezTo>
                  <a:cubicBezTo>
                    <a:pt x="0" y="32"/>
                    <a:pt x="20" y="0"/>
                    <a:pt x="46" y="0"/>
                  </a:cubicBezTo>
                  <a:cubicBezTo>
                    <a:pt x="72" y="0"/>
                    <a:pt x="92" y="32"/>
                    <a:pt x="92" y="73"/>
                  </a:cubicBezTo>
                  <a:cubicBezTo>
                    <a:pt x="92" y="77"/>
                    <a:pt x="92" y="82"/>
                    <a:pt x="91" y="87"/>
                  </a:cubicBezTo>
                  <a:cubicBezTo>
                    <a:pt x="91" y="92"/>
                    <a:pt x="91" y="92"/>
                    <a:pt x="91" y="92"/>
                  </a:cubicBezTo>
                  <a:lnTo>
                    <a:pt x="1" y="92"/>
                  </a:lnTo>
                  <a:close/>
                </a:path>
              </a:pathLst>
            </a:custGeom>
            <a:solidFill>
              <a:srgbClr val="87767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 name="Freeform 25"/>
            <p:cNvSpPr>
              <a:spLocks noEditPoints="1"/>
            </p:cNvSpPr>
            <p:nvPr/>
          </p:nvSpPr>
          <p:spPr bwMode="auto">
            <a:xfrm>
              <a:off x="1713" y="2016"/>
              <a:ext cx="350" cy="351"/>
            </a:xfrm>
            <a:custGeom>
              <a:avLst/>
              <a:gdLst>
                <a:gd name="T0" fmla="*/ 52 w 104"/>
                <a:gd name="T1" fmla="*/ 12 h 104"/>
                <a:gd name="T2" fmla="*/ 92 w 104"/>
                <a:gd name="T3" fmla="*/ 79 h 104"/>
                <a:gd name="T4" fmla="*/ 91 w 104"/>
                <a:gd name="T5" fmla="*/ 92 h 104"/>
                <a:gd name="T6" fmla="*/ 13 w 104"/>
                <a:gd name="T7" fmla="*/ 92 h 104"/>
                <a:gd name="T8" fmla="*/ 12 w 104"/>
                <a:gd name="T9" fmla="*/ 79 h 104"/>
                <a:gd name="T10" fmla="*/ 52 w 104"/>
                <a:gd name="T11" fmla="*/ 12 h 104"/>
                <a:gd name="T12" fmla="*/ 52 w 104"/>
                <a:gd name="T13" fmla="*/ 0 h 104"/>
                <a:gd name="T14" fmla="*/ 0 w 104"/>
                <a:gd name="T15" fmla="*/ 79 h 104"/>
                <a:gd name="T16" fmla="*/ 1 w 104"/>
                <a:gd name="T17" fmla="*/ 94 h 104"/>
                <a:gd name="T18" fmla="*/ 2 w 104"/>
                <a:gd name="T19" fmla="*/ 104 h 104"/>
                <a:gd name="T20" fmla="*/ 13 w 104"/>
                <a:gd name="T21" fmla="*/ 104 h 104"/>
                <a:gd name="T22" fmla="*/ 91 w 104"/>
                <a:gd name="T23" fmla="*/ 104 h 104"/>
                <a:gd name="T24" fmla="*/ 102 w 104"/>
                <a:gd name="T25" fmla="*/ 104 h 104"/>
                <a:gd name="T26" fmla="*/ 103 w 104"/>
                <a:gd name="T27" fmla="*/ 94 h 104"/>
                <a:gd name="T28" fmla="*/ 104 w 104"/>
                <a:gd name="T29" fmla="*/ 79 h 104"/>
                <a:gd name="T30" fmla="*/ 52 w 104"/>
                <a:gd name="T31" fmla="*/ 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4" h="104">
                  <a:moveTo>
                    <a:pt x="52" y="12"/>
                  </a:moveTo>
                  <a:cubicBezTo>
                    <a:pt x="74" y="12"/>
                    <a:pt x="92" y="42"/>
                    <a:pt x="92" y="79"/>
                  </a:cubicBezTo>
                  <a:cubicBezTo>
                    <a:pt x="92" y="83"/>
                    <a:pt x="92" y="88"/>
                    <a:pt x="91" y="92"/>
                  </a:cubicBezTo>
                  <a:cubicBezTo>
                    <a:pt x="13" y="92"/>
                    <a:pt x="13" y="92"/>
                    <a:pt x="13" y="92"/>
                  </a:cubicBezTo>
                  <a:cubicBezTo>
                    <a:pt x="12" y="88"/>
                    <a:pt x="12" y="83"/>
                    <a:pt x="12" y="79"/>
                  </a:cubicBezTo>
                  <a:cubicBezTo>
                    <a:pt x="12" y="42"/>
                    <a:pt x="30" y="12"/>
                    <a:pt x="52" y="12"/>
                  </a:cubicBezTo>
                  <a:moveTo>
                    <a:pt x="52" y="0"/>
                  </a:moveTo>
                  <a:cubicBezTo>
                    <a:pt x="23" y="0"/>
                    <a:pt x="0" y="34"/>
                    <a:pt x="0" y="79"/>
                  </a:cubicBezTo>
                  <a:cubicBezTo>
                    <a:pt x="0" y="84"/>
                    <a:pt x="0" y="89"/>
                    <a:pt x="1" y="94"/>
                  </a:cubicBezTo>
                  <a:cubicBezTo>
                    <a:pt x="2" y="104"/>
                    <a:pt x="2" y="104"/>
                    <a:pt x="2" y="104"/>
                  </a:cubicBezTo>
                  <a:cubicBezTo>
                    <a:pt x="13" y="104"/>
                    <a:pt x="13" y="104"/>
                    <a:pt x="13" y="104"/>
                  </a:cubicBezTo>
                  <a:cubicBezTo>
                    <a:pt x="91" y="104"/>
                    <a:pt x="91" y="104"/>
                    <a:pt x="91" y="104"/>
                  </a:cubicBezTo>
                  <a:cubicBezTo>
                    <a:pt x="102" y="104"/>
                    <a:pt x="102" y="104"/>
                    <a:pt x="102" y="104"/>
                  </a:cubicBezTo>
                  <a:cubicBezTo>
                    <a:pt x="103" y="94"/>
                    <a:pt x="103" y="94"/>
                    <a:pt x="103" y="94"/>
                  </a:cubicBezTo>
                  <a:cubicBezTo>
                    <a:pt x="104" y="89"/>
                    <a:pt x="104" y="84"/>
                    <a:pt x="104" y="79"/>
                  </a:cubicBezTo>
                  <a:cubicBezTo>
                    <a:pt x="104" y="34"/>
                    <a:pt x="81" y="0"/>
                    <a:pt x="52" y="0"/>
                  </a:cubicBezTo>
                  <a:close/>
                </a:path>
              </a:pathLst>
            </a:custGeom>
            <a:solidFill>
              <a:srgbClr val="484F5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Freeform 26"/>
            <p:cNvSpPr/>
            <p:nvPr/>
          </p:nvSpPr>
          <p:spPr bwMode="auto">
            <a:xfrm>
              <a:off x="1389" y="1493"/>
              <a:ext cx="394" cy="763"/>
            </a:xfrm>
            <a:custGeom>
              <a:avLst/>
              <a:gdLst>
                <a:gd name="T0" fmla="*/ 3 w 117"/>
                <a:gd name="T1" fmla="*/ 226 h 226"/>
                <a:gd name="T2" fmla="*/ 3 w 117"/>
                <a:gd name="T3" fmla="*/ 221 h 226"/>
                <a:gd name="T4" fmla="*/ 11 w 117"/>
                <a:gd name="T5" fmla="*/ 164 h 226"/>
                <a:gd name="T6" fmla="*/ 16 w 117"/>
                <a:gd name="T7" fmla="*/ 159 h 226"/>
                <a:gd name="T8" fmla="*/ 17 w 117"/>
                <a:gd name="T9" fmla="*/ 159 h 226"/>
                <a:gd name="T10" fmla="*/ 104 w 117"/>
                <a:gd name="T11" fmla="*/ 17 h 226"/>
                <a:gd name="T12" fmla="*/ 104 w 117"/>
                <a:gd name="T13" fmla="*/ 15 h 226"/>
                <a:gd name="T14" fmla="*/ 104 w 117"/>
                <a:gd name="T15" fmla="*/ 15 h 226"/>
                <a:gd name="T16" fmla="*/ 104 w 117"/>
                <a:gd name="T17" fmla="*/ 12 h 226"/>
                <a:gd name="T18" fmla="*/ 104 w 117"/>
                <a:gd name="T19" fmla="*/ 8 h 226"/>
                <a:gd name="T20" fmla="*/ 110 w 117"/>
                <a:gd name="T21" fmla="*/ 0 h 226"/>
                <a:gd name="T22" fmla="*/ 116 w 117"/>
                <a:gd name="T23" fmla="*/ 7 h 226"/>
                <a:gd name="T24" fmla="*/ 116 w 117"/>
                <a:gd name="T25" fmla="*/ 9 h 226"/>
                <a:gd name="T26" fmla="*/ 117 w 117"/>
                <a:gd name="T27" fmla="*/ 9 h 226"/>
                <a:gd name="T28" fmla="*/ 117 w 117"/>
                <a:gd name="T29" fmla="*/ 226 h 226"/>
                <a:gd name="T30" fmla="*/ 3 w 117"/>
                <a:gd name="T31" fmla="*/ 226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7" h="226">
                  <a:moveTo>
                    <a:pt x="3" y="226"/>
                  </a:moveTo>
                  <a:cubicBezTo>
                    <a:pt x="3" y="221"/>
                    <a:pt x="3" y="221"/>
                    <a:pt x="3" y="221"/>
                  </a:cubicBezTo>
                  <a:cubicBezTo>
                    <a:pt x="2" y="210"/>
                    <a:pt x="0" y="174"/>
                    <a:pt x="11" y="164"/>
                  </a:cubicBezTo>
                  <a:cubicBezTo>
                    <a:pt x="13" y="163"/>
                    <a:pt x="16" y="159"/>
                    <a:pt x="16" y="159"/>
                  </a:cubicBezTo>
                  <a:cubicBezTo>
                    <a:pt x="17" y="159"/>
                    <a:pt x="17" y="159"/>
                    <a:pt x="17" y="159"/>
                  </a:cubicBezTo>
                  <a:cubicBezTo>
                    <a:pt x="70" y="127"/>
                    <a:pt x="101" y="77"/>
                    <a:pt x="104" y="17"/>
                  </a:cubicBezTo>
                  <a:cubicBezTo>
                    <a:pt x="104" y="16"/>
                    <a:pt x="104" y="16"/>
                    <a:pt x="104" y="15"/>
                  </a:cubicBezTo>
                  <a:cubicBezTo>
                    <a:pt x="104" y="15"/>
                    <a:pt x="104" y="15"/>
                    <a:pt x="104" y="15"/>
                  </a:cubicBezTo>
                  <a:cubicBezTo>
                    <a:pt x="104" y="15"/>
                    <a:pt x="104" y="13"/>
                    <a:pt x="104" y="12"/>
                  </a:cubicBezTo>
                  <a:cubicBezTo>
                    <a:pt x="104" y="11"/>
                    <a:pt x="104" y="9"/>
                    <a:pt x="104" y="8"/>
                  </a:cubicBezTo>
                  <a:cubicBezTo>
                    <a:pt x="104" y="3"/>
                    <a:pt x="106" y="0"/>
                    <a:pt x="110" y="0"/>
                  </a:cubicBezTo>
                  <a:cubicBezTo>
                    <a:pt x="110" y="0"/>
                    <a:pt x="116" y="0"/>
                    <a:pt x="116" y="7"/>
                  </a:cubicBezTo>
                  <a:cubicBezTo>
                    <a:pt x="116" y="8"/>
                    <a:pt x="116" y="8"/>
                    <a:pt x="116" y="9"/>
                  </a:cubicBezTo>
                  <a:cubicBezTo>
                    <a:pt x="117" y="9"/>
                    <a:pt x="117" y="9"/>
                    <a:pt x="117" y="9"/>
                  </a:cubicBezTo>
                  <a:cubicBezTo>
                    <a:pt x="117" y="226"/>
                    <a:pt x="117" y="226"/>
                    <a:pt x="117" y="226"/>
                  </a:cubicBezTo>
                  <a:lnTo>
                    <a:pt x="3" y="226"/>
                  </a:lnTo>
                  <a:close/>
                </a:path>
              </a:pathLst>
            </a:custGeom>
            <a:solidFill>
              <a:srgbClr val="87767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27"/>
            <p:cNvSpPr>
              <a:spLocks noEditPoints="1"/>
            </p:cNvSpPr>
            <p:nvPr/>
          </p:nvSpPr>
          <p:spPr bwMode="auto">
            <a:xfrm>
              <a:off x="1372" y="1472"/>
              <a:ext cx="432" cy="804"/>
            </a:xfrm>
            <a:custGeom>
              <a:avLst/>
              <a:gdLst>
                <a:gd name="T0" fmla="*/ 115 w 128"/>
                <a:gd name="T1" fmla="*/ 12 h 238"/>
                <a:gd name="T2" fmla="*/ 115 w 128"/>
                <a:gd name="T3" fmla="*/ 13 h 238"/>
                <a:gd name="T4" fmla="*/ 115 w 128"/>
                <a:gd name="T5" fmla="*/ 18 h 238"/>
                <a:gd name="T6" fmla="*/ 115 w 128"/>
                <a:gd name="T7" fmla="*/ 19 h 238"/>
                <a:gd name="T8" fmla="*/ 115 w 128"/>
                <a:gd name="T9" fmla="*/ 12 h 238"/>
                <a:gd name="T10" fmla="*/ 116 w 128"/>
                <a:gd name="T11" fmla="*/ 15 h 238"/>
                <a:gd name="T12" fmla="*/ 116 w 128"/>
                <a:gd name="T13" fmla="*/ 226 h 238"/>
                <a:gd name="T14" fmla="*/ 14 w 128"/>
                <a:gd name="T15" fmla="*/ 226 h 238"/>
                <a:gd name="T16" fmla="*/ 20 w 128"/>
                <a:gd name="T17" fmla="*/ 174 h 238"/>
                <a:gd name="T18" fmla="*/ 25 w 128"/>
                <a:gd name="T19" fmla="*/ 170 h 238"/>
                <a:gd name="T20" fmla="*/ 115 w 128"/>
                <a:gd name="T21" fmla="*/ 18 h 238"/>
                <a:gd name="T22" fmla="*/ 116 w 128"/>
                <a:gd name="T23" fmla="*/ 15 h 238"/>
                <a:gd name="T24" fmla="*/ 115 w 128"/>
                <a:gd name="T25" fmla="*/ 19 h 238"/>
                <a:gd name="T26" fmla="*/ 115 w 128"/>
                <a:gd name="T27" fmla="*/ 22 h 238"/>
                <a:gd name="T28" fmla="*/ 115 w 128"/>
                <a:gd name="T29" fmla="*/ 21 h 238"/>
                <a:gd name="T30" fmla="*/ 115 w 128"/>
                <a:gd name="T31" fmla="*/ 19 h 238"/>
                <a:gd name="T32" fmla="*/ 115 w 128"/>
                <a:gd name="T33" fmla="*/ 0 h 238"/>
                <a:gd name="T34" fmla="*/ 103 w 128"/>
                <a:gd name="T35" fmla="*/ 14 h 238"/>
                <a:gd name="T36" fmla="*/ 103 w 128"/>
                <a:gd name="T37" fmla="*/ 18 h 238"/>
                <a:gd name="T38" fmla="*/ 103 w 128"/>
                <a:gd name="T39" fmla="*/ 20 h 238"/>
                <a:gd name="T40" fmla="*/ 103 w 128"/>
                <a:gd name="T41" fmla="*/ 21 h 238"/>
                <a:gd name="T42" fmla="*/ 103 w 128"/>
                <a:gd name="T43" fmla="*/ 22 h 238"/>
                <a:gd name="T44" fmla="*/ 103 w 128"/>
                <a:gd name="T45" fmla="*/ 23 h 238"/>
                <a:gd name="T46" fmla="*/ 19 w 128"/>
                <a:gd name="T47" fmla="*/ 160 h 238"/>
                <a:gd name="T48" fmla="*/ 18 w 128"/>
                <a:gd name="T49" fmla="*/ 160 h 238"/>
                <a:gd name="T50" fmla="*/ 17 w 128"/>
                <a:gd name="T51" fmla="*/ 161 h 238"/>
                <a:gd name="T52" fmla="*/ 12 w 128"/>
                <a:gd name="T53" fmla="*/ 166 h 238"/>
                <a:gd name="T54" fmla="*/ 2 w 128"/>
                <a:gd name="T55" fmla="*/ 227 h 238"/>
                <a:gd name="T56" fmla="*/ 2 w 128"/>
                <a:gd name="T57" fmla="*/ 238 h 238"/>
                <a:gd name="T58" fmla="*/ 14 w 128"/>
                <a:gd name="T59" fmla="*/ 238 h 238"/>
                <a:gd name="T60" fmla="*/ 116 w 128"/>
                <a:gd name="T61" fmla="*/ 238 h 238"/>
                <a:gd name="T62" fmla="*/ 128 w 128"/>
                <a:gd name="T63" fmla="*/ 238 h 238"/>
                <a:gd name="T64" fmla="*/ 128 w 128"/>
                <a:gd name="T65" fmla="*/ 226 h 238"/>
                <a:gd name="T66" fmla="*/ 128 w 128"/>
                <a:gd name="T67" fmla="*/ 15 h 238"/>
                <a:gd name="T68" fmla="*/ 127 w 128"/>
                <a:gd name="T69" fmla="*/ 15 h 238"/>
                <a:gd name="T70" fmla="*/ 127 w 128"/>
                <a:gd name="T71" fmla="*/ 13 h 238"/>
                <a:gd name="T72" fmla="*/ 115 w 128"/>
                <a:gd name="T73" fmla="*/ 0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8" h="238">
                  <a:moveTo>
                    <a:pt x="115" y="12"/>
                  </a:moveTo>
                  <a:cubicBezTo>
                    <a:pt x="115" y="12"/>
                    <a:pt x="115" y="13"/>
                    <a:pt x="115" y="13"/>
                  </a:cubicBezTo>
                  <a:cubicBezTo>
                    <a:pt x="115" y="15"/>
                    <a:pt x="115" y="17"/>
                    <a:pt x="115" y="18"/>
                  </a:cubicBezTo>
                  <a:cubicBezTo>
                    <a:pt x="115" y="19"/>
                    <a:pt x="115" y="19"/>
                    <a:pt x="115" y="19"/>
                  </a:cubicBezTo>
                  <a:cubicBezTo>
                    <a:pt x="115" y="16"/>
                    <a:pt x="115" y="12"/>
                    <a:pt x="115" y="12"/>
                  </a:cubicBezTo>
                  <a:moveTo>
                    <a:pt x="116" y="15"/>
                  </a:moveTo>
                  <a:cubicBezTo>
                    <a:pt x="116" y="39"/>
                    <a:pt x="116" y="226"/>
                    <a:pt x="116" y="226"/>
                  </a:cubicBezTo>
                  <a:cubicBezTo>
                    <a:pt x="14" y="226"/>
                    <a:pt x="14" y="226"/>
                    <a:pt x="14" y="226"/>
                  </a:cubicBezTo>
                  <a:cubicBezTo>
                    <a:pt x="14" y="226"/>
                    <a:pt x="10" y="183"/>
                    <a:pt x="20" y="174"/>
                  </a:cubicBezTo>
                  <a:cubicBezTo>
                    <a:pt x="22" y="173"/>
                    <a:pt x="23" y="172"/>
                    <a:pt x="25" y="170"/>
                  </a:cubicBezTo>
                  <a:cubicBezTo>
                    <a:pt x="77" y="139"/>
                    <a:pt x="113" y="87"/>
                    <a:pt x="115" y="18"/>
                  </a:cubicBezTo>
                  <a:cubicBezTo>
                    <a:pt x="115" y="16"/>
                    <a:pt x="116" y="18"/>
                    <a:pt x="116" y="15"/>
                  </a:cubicBezTo>
                  <a:moveTo>
                    <a:pt x="115" y="19"/>
                  </a:moveTo>
                  <a:cubicBezTo>
                    <a:pt x="115" y="20"/>
                    <a:pt x="115" y="22"/>
                    <a:pt x="115" y="22"/>
                  </a:cubicBezTo>
                  <a:cubicBezTo>
                    <a:pt x="115" y="22"/>
                    <a:pt x="115" y="21"/>
                    <a:pt x="115" y="21"/>
                  </a:cubicBezTo>
                  <a:cubicBezTo>
                    <a:pt x="115" y="20"/>
                    <a:pt x="115" y="19"/>
                    <a:pt x="115" y="19"/>
                  </a:cubicBezTo>
                  <a:moveTo>
                    <a:pt x="115" y="0"/>
                  </a:moveTo>
                  <a:cubicBezTo>
                    <a:pt x="114" y="0"/>
                    <a:pt x="103" y="1"/>
                    <a:pt x="103" y="14"/>
                  </a:cubicBezTo>
                  <a:cubicBezTo>
                    <a:pt x="103" y="15"/>
                    <a:pt x="103" y="17"/>
                    <a:pt x="103" y="18"/>
                  </a:cubicBezTo>
                  <a:cubicBezTo>
                    <a:pt x="103" y="18"/>
                    <a:pt x="103" y="19"/>
                    <a:pt x="103" y="20"/>
                  </a:cubicBezTo>
                  <a:cubicBezTo>
                    <a:pt x="103" y="21"/>
                    <a:pt x="103" y="21"/>
                    <a:pt x="103" y="21"/>
                  </a:cubicBezTo>
                  <a:cubicBezTo>
                    <a:pt x="103" y="22"/>
                    <a:pt x="103" y="22"/>
                    <a:pt x="103" y="22"/>
                  </a:cubicBezTo>
                  <a:cubicBezTo>
                    <a:pt x="103" y="22"/>
                    <a:pt x="103" y="22"/>
                    <a:pt x="103" y="23"/>
                  </a:cubicBezTo>
                  <a:cubicBezTo>
                    <a:pt x="100" y="81"/>
                    <a:pt x="70" y="129"/>
                    <a:pt x="19" y="160"/>
                  </a:cubicBezTo>
                  <a:cubicBezTo>
                    <a:pt x="18" y="160"/>
                    <a:pt x="18" y="160"/>
                    <a:pt x="18" y="160"/>
                  </a:cubicBezTo>
                  <a:cubicBezTo>
                    <a:pt x="17" y="161"/>
                    <a:pt x="17" y="161"/>
                    <a:pt x="17" y="161"/>
                  </a:cubicBezTo>
                  <a:cubicBezTo>
                    <a:pt x="15" y="163"/>
                    <a:pt x="14" y="164"/>
                    <a:pt x="12" y="166"/>
                  </a:cubicBezTo>
                  <a:cubicBezTo>
                    <a:pt x="0" y="177"/>
                    <a:pt x="0" y="209"/>
                    <a:pt x="2" y="227"/>
                  </a:cubicBezTo>
                  <a:cubicBezTo>
                    <a:pt x="2" y="238"/>
                    <a:pt x="2" y="238"/>
                    <a:pt x="2" y="238"/>
                  </a:cubicBezTo>
                  <a:cubicBezTo>
                    <a:pt x="14" y="238"/>
                    <a:pt x="14" y="238"/>
                    <a:pt x="14" y="238"/>
                  </a:cubicBezTo>
                  <a:cubicBezTo>
                    <a:pt x="116" y="238"/>
                    <a:pt x="116" y="238"/>
                    <a:pt x="116" y="238"/>
                  </a:cubicBezTo>
                  <a:cubicBezTo>
                    <a:pt x="128" y="238"/>
                    <a:pt x="128" y="238"/>
                    <a:pt x="128" y="238"/>
                  </a:cubicBezTo>
                  <a:cubicBezTo>
                    <a:pt x="128" y="226"/>
                    <a:pt x="128" y="226"/>
                    <a:pt x="128" y="226"/>
                  </a:cubicBezTo>
                  <a:cubicBezTo>
                    <a:pt x="128" y="15"/>
                    <a:pt x="128" y="15"/>
                    <a:pt x="128" y="15"/>
                  </a:cubicBezTo>
                  <a:cubicBezTo>
                    <a:pt x="127" y="15"/>
                    <a:pt x="127" y="15"/>
                    <a:pt x="127" y="15"/>
                  </a:cubicBezTo>
                  <a:cubicBezTo>
                    <a:pt x="127" y="14"/>
                    <a:pt x="127" y="14"/>
                    <a:pt x="127" y="13"/>
                  </a:cubicBezTo>
                  <a:cubicBezTo>
                    <a:pt x="127" y="8"/>
                    <a:pt x="124" y="0"/>
                    <a:pt x="115" y="0"/>
                  </a:cubicBezTo>
                  <a:close/>
                </a:path>
              </a:pathLst>
            </a:custGeom>
            <a:solidFill>
              <a:srgbClr val="484F5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Freeform 28"/>
            <p:cNvSpPr/>
            <p:nvPr/>
          </p:nvSpPr>
          <p:spPr bwMode="auto">
            <a:xfrm>
              <a:off x="1993" y="1493"/>
              <a:ext cx="394" cy="763"/>
            </a:xfrm>
            <a:custGeom>
              <a:avLst/>
              <a:gdLst>
                <a:gd name="T0" fmla="*/ 0 w 117"/>
                <a:gd name="T1" fmla="*/ 226 h 226"/>
                <a:gd name="T2" fmla="*/ 0 w 117"/>
                <a:gd name="T3" fmla="*/ 9 h 226"/>
                <a:gd name="T4" fmla="*/ 1 w 117"/>
                <a:gd name="T5" fmla="*/ 9 h 226"/>
                <a:gd name="T6" fmla="*/ 1 w 117"/>
                <a:gd name="T7" fmla="*/ 7 h 226"/>
                <a:gd name="T8" fmla="*/ 7 w 117"/>
                <a:gd name="T9" fmla="*/ 0 h 226"/>
                <a:gd name="T10" fmla="*/ 13 w 117"/>
                <a:gd name="T11" fmla="*/ 8 h 226"/>
                <a:gd name="T12" fmla="*/ 13 w 117"/>
                <a:gd name="T13" fmla="*/ 12 h 226"/>
                <a:gd name="T14" fmla="*/ 13 w 117"/>
                <a:gd name="T15" fmla="*/ 15 h 226"/>
                <a:gd name="T16" fmla="*/ 13 w 117"/>
                <a:gd name="T17" fmla="*/ 15 h 226"/>
                <a:gd name="T18" fmla="*/ 13 w 117"/>
                <a:gd name="T19" fmla="*/ 17 h 226"/>
                <a:gd name="T20" fmla="*/ 100 w 117"/>
                <a:gd name="T21" fmla="*/ 159 h 226"/>
                <a:gd name="T22" fmla="*/ 101 w 117"/>
                <a:gd name="T23" fmla="*/ 159 h 226"/>
                <a:gd name="T24" fmla="*/ 106 w 117"/>
                <a:gd name="T25" fmla="*/ 164 h 226"/>
                <a:gd name="T26" fmla="*/ 114 w 117"/>
                <a:gd name="T27" fmla="*/ 221 h 226"/>
                <a:gd name="T28" fmla="*/ 114 w 117"/>
                <a:gd name="T29" fmla="*/ 226 h 226"/>
                <a:gd name="T30" fmla="*/ 0 w 117"/>
                <a:gd name="T31" fmla="*/ 226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7" h="226">
                  <a:moveTo>
                    <a:pt x="0" y="226"/>
                  </a:moveTo>
                  <a:cubicBezTo>
                    <a:pt x="0" y="9"/>
                    <a:pt x="0" y="9"/>
                    <a:pt x="0" y="9"/>
                  </a:cubicBezTo>
                  <a:cubicBezTo>
                    <a:pt x="1" y="9"/>
                    <a:pt x="1" y="9"/>
                    <a:pt x="1" y="9"/>
                  </a:cubicBezTo>
                  <a:cubicBezTo>
                    <a:pt x="1" y="8"/>
                    <a:pt x="1" y="8"/>
                    <a:pt x="1" y="7"/>
                  </a:cubicBezTo>
                  <a:cubicBezTo>
                    <a:pt x="1" y="0"/>
                    <a:pt x="7" y="0"/>
                    <a:pt x="7" y="0"/>
                  </a:cubicBezTo>
                  <a:cubicBezTo>
                    <a:pt x="11" y="0"/>
                    <a:pt x="13" y="3"/>
                    <a:pt x="13" y="8"/>
                  </a:cubicBezTo>
                  <a:cubicBezTo>
                    <a:pt x="13" y="9"/>
                    <a:pt x="13" y="11"/>
                    <a:pt x="13" y="12"/>
                  </a:cubicBezTo>
                  <a:cubicBezTo>
                    <a:pt x="13" y="13"/>
                    <a:pt x="13" y="15"/>
                    <a:pt x="13" y="15"/>
                  </a:cubicBezTo>
                  <a:cubicBezTo>
                    <a:pt x="13" y="15"/>
                    <a:pt x="13" y="15"/>
                    <a:pt x="13" y="15"/>
                  </a:cubicBezTo>
                  <a:cubicBezTo>
                    <a:pt x="13" y="16"/>
                    <a:pt x="13" y="16"/>
                    <a:pt x="13" y="17"/>
                  </a:cubicBezTo>
                  <a:cubicBezTo>
                    <a:pt x="16" y="77"/>
                    <a:pt x="47" y="127"/>
                    <a:pt x="100" y="159"/>
                  </a:cubicBezTo>
                  <a:cubicBezTo>
                    <a:pt x="101" y="159"/>
                    <a:pt x="101" y="159"/>
                    <a:pt x="101" y="159"/>
                  </a:cubicBezTo>
                  <a:cubicBezTo>
                    <a:pt x="106" y="164"/>
                    <a:pt x="106" y="164"/>
                    <a:pt x="106" y="164"/>
                  </a:cubicBezTo>
                  <a:cubicBezTo>
                    <a:pt x="117" y="174"/>
                    <a:pt x="115" y="210"/>
                    <a:pt x="114" y="221"/>
                  </a:cubicBezTo>
                  <a:cubicBezTo>
                    <a:pt x="114" y="226"/>
                    <a:pt x="114" y="226"/>
                    <a:pt x="114" y="226"/>
                  </a:cubicBezTo>
                  <a:lnTo>
                    <a:pt x="0" y="226"/>
                  </a:lnTo>
                  <a:close/>
                </a:path>
              </a:pathLst>
            </a:custGeom>
            <a:solidFill>
              <a:srgbClr val="87767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 name="Freeform 29"/>
            <p:cNvSpPr>
              <a:spLocks noEditPoints="1"/>
            </p:cNvSpPr>
            <p:nvPr/>
          </p:nvSpPr>
          <p:spPr bwMode="auto">
            <a:xfrm>
              <a:off x="1972" y="1472"/>
              <a:ext cx="432" cy="804"/>
            </a:xfrm>
            <a:custGeom>
              <a:avLst/>
              <a:gdLst>
                <a:gd name="T0" fmla="*/ 13 w 128"/>
                <a:gd name="T1" fmla="*/ 12 h 238"/>
                <a:gd name="T2" fmla="*/ 13 w 128"/>
                <a:gd name="T3" fmla="*/ 19 h 238"/>
                <a:gd name="T4" fmla="*/ 13 w 128"/>
                <a:gd name="T5" fmla="*/ 18 h 238"/>
                <a:gd name="T6" fmla="*/ 13 w 128"/>
                <a:gd name="T7" fmla="*/ 13 h 238"/>
                <a:gd name="T8" fmla="*/ 13 w 128"/>
                <a:gd name="T9" fmla="*/ 12 h 238"/>
                <a:gd name="T10" fmla="*/ 12 w 128"/>
                <a:gd name="T11" fmla="*/ 15 h 238"/>
                <a:gd name="T12" fmla="*/ 13 w 128"/>
                <a:gd name="T13" fmla="*/ 18 h 238"/>
                <a:gd name="T14" fmla="*/ 103 w 128"/>
                <a:gd name="T15" fmla="*/ 170 h 238"/>
                <a:gd name="T16" fmla="*/ 108 w 128"/>
                <a:gd name="T17" fmla="*/ 174 h 238"/>
                <a:gd name="T18" fmla="*/ 114 w 128"/>
                <a:gd name="T19" fmla="*/ 226 h 238"/>
                <a:gd name="T20" fmla="*/ 12 w 128"/>
                <a:gd name="T21" fmla="*/ 226 h 238"/>
                <a:gd name="T22" fmla="*/ 12 w 128"/>
                <a:gd name="T23" fmla="*/ 15 h 238"/>
                <a:gd name="T24" fmla="*/ 13 w 128"/>
                <a:gd name="T25" fmla="*/ 19 h 238"/>
                <a:gd name="T26" fmla="*/ 13 w 128"/>
                <a:gd name="T27" fmla="*/ 21 h 238"/>
                <a:gd name="T28" fmla="*/ 13 w 128"/>
                <a:gd name="T29" fmla="*/ 22 h 238"/>
                <a:gd name="T30" fmla="*/ 13 w 128"/>
                <a:gd name="T31" fmla="*/ 19 h 238"/>
                <a:gd name="T32" fmla="*/ 8 w 128"/>
                <a:gd name="T33" fmla="*/ 0 h 238"/>
                <a:gd name="T34" fmla="*/ 5 w 128"/>
                <a:gd name="T35" fmla="*/ 4 h 238"/>
                <a:gd name="T36" fmla="*/ 1 w 128"/>
                <a:gd name="T37" fmla="*/ 13 h 238"/>
                <a:gd name="T38" fmla="*/ 1 w 128"/>
                <a:gd name="T39" fmla="*/ 15 h 238"/>
                <a:gd name="T40" fmla="*/ 0 w 128"/>
                <a:gd name="T41" fmla="*/ 15 h 238"/>
                <a:gd name="T42" fmla="*/ 0 w 128"/>
                <a:gd name="T43" fmla="*/ 226 h 238"/>
                <a:gd name="T44" fmla="*/ 0 w 128"/>
                <a:gd name="T45" fmla="*/ 238 h 238"/>
                <a:gd name="T46" fmla="*/ 12 w 128"/>
                <a:gd name="T47" fmla="*/ 238 h 238"/>
                <a:gd name="T48" fmla="*/ 114 w 128"/>
                <a:gd name="T49" fmla="*/ 238 h 238"/>
                <a:gd name="T50" fmla="*/ 126 w 128"/>
                <a:gd name="T51" fmla="*/ 238 h 238"/>
                <a:gd name="T52" fmla="*/ 126 w 128"/>
                <a:gd name="T53" fmla="*/ 227 h 238"/>
                <a:gd name="T54" fmla="*/ 116 w 128"/>
                <a:gd name="T55" fmla="*/ 166 h 238"/>
                <a:gd name="T56" fmla="*/ 115 w 128"/>
                <a:gd name="T57" fmla="*/ 164 h 238"/>
                <a:gd name="T58" fmla="*/ 111 w 128"/>
                <a:gd name="T59" fmla="*/ 161 h 238"/>
                <a:gd name="T60" fmla="*/ 110 w 128"/>
                <a:gd name="T61" fmla="*/ 160 h 238"/>
                <a:gd name="T62" fmla="*/ 109 w 128"/>
                <a:gd name="T63" fmla="*/ 160 h 238"/>
                <a:gd name="T64" fmla="*/ 25 w 128"/>
                <a:gd name="T65" fmla="*/ 23 h 238"/>
                <a:gd name="T66" fmla="*/ 25 w 128"/>
                <a:gd name="T67" fmla="*/ 22 h 238"/>
                <a:gd name="T68" fmla="*/ 25 w 128"/>
                <a:gd name="T69" fmla="*/ 21 h 238"/>
                <a:gd name="T70" fmla="*/ 25 w 128"/>
                <a:gd name="T71" fmla="*/ 20 h 238"/>
                <a:gd name="T72" fmla="*/ 25 w 128"/>
                <a:gd name="T73" fmla="*/ 18 h 238"/>
                <a:gd name="T74" fmla="*/ 25 w 128"/>
                <a:gd name="T75" fmla="*/ 14 h 238"/>
                <a:gd name="T76" fmla="*/ 13 w 128"/>
                <a:gd name="T77" fmla="*/ 0 h 238"/>
                <a:gd name="T78" fmla="*/ 8 w 128"/>
                <a:gd name="T79" fmla="*/ 0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8" h="238">
                  <a:moveTo>
                    <a:pt x="13" y="12"/>
                  </a:moveTo>
                  <a:cubicBezTo>
                    <a:pt x="13" y="12"/>
                    <a:pt x="13" y="16"/>
                    <a:pt x="13" y="19"/>
                  </a:cubicBezTo>
                  <a:cubicBezTo>
                    <a:pt x="13" y="19"/>
                    <a:pt x="13" y="19"/>
                    <a:pt x="13" y="18"/>
                  </a:cubicBezTo>
                  <a:cubicBezTo>
                    <a:pt x="13" y="17"/>
                    <a:pt x="13" y="15"/>
                    <a:pt x="13" y="13"/>
                  </a:cubicBezTo>
                  <a:cubicBezTo>
                    <a:pt x="13" y="13"/>
                    <a:pt x="13" y="12"/>
                    <a:pt x="13" y="12"/>
                  </a:cubicBezTo>
                  <a:moveTo>
                    <a:pt x="12" y="15"/>
                  </a:moveTo>
                  <a:cubicBezTo>
                    <a:pt x="12" y="18"/>
                    <a:pt x="13" y="16"/>
                    <a:pt x="13" y="18"/>
                  </a:cubicBezTo>
                  <a:cubicBezTo>
                    <a:pt x="15" y="87"/>
                    <a:pt x="51" y="139"/>
                    <a:pt x="103" y="170"/>
                  </a:cubicBezTo>
                  <a:cubicBezTo>
                    <a:pt x="105" y="172"/>
                    <a:pt x="106" y="173"/>
                    <a:pt x="108" y="174"/>
                  </a:cubicBezTo>
                  <a:cubicBezTo>
                    <a:pt x="118" y="183"/>
                    <a:pt x="114" y="226"/>
                    <a:pt x="114" y="226"/>
                  </a:cubicBezTo>
                  <a:cubicBezTo>
                    <a:pt x="12" y="226"/>
                    <a:pt x="12" y="226"/>
                    <a:pt x="12" y="226"/>
                  </a:cubicBezTo>
                  <a:cubicBezTo>
                    <a:pt x="12" y="226"/>
                    <a:pt x="12" y="39"/>
                    <a:pt x="12" y="15"/>
                  </a:cubicBezTo>
                  <a:moveTo>
                    <a:pt x="13" y="19"/>
                  </a:moveTo>
                  <a:cubicBezTo>
                    <a:pt x="13" y="19"/>
                    <a:pt x="13" y="20"/>
                    <a:pt x="13" y="21"/>
                  </a:cubicBezTo>
                  <a:cubicBezTo>
                    <a:pt x="13" y="21"/>
                    <a:pt x="13" y="22"/>
                    <a:pt x="13" y="22"/>
                  </a:cubicBezTo>
                  <a:cubicBezTo>
                    <a:pt x="13" y="22"/>
                    <a:pt x="13" y="20"/>
                    <a:pt x="13" y="19"/>
                  </a:cubicBezTo>
                  <a:moveTo>
                    <a:pt x="8" y="0"/>
                  </a:moveTo>
                  <a:cubicBezTo>
                    <a:pt x="5" y="4"/>
                    <a:pt x="5" y="4"/>
                    <a:pt x="5" y="4"/>
                  </a:cubicBezTo>
                  <a:cubicBezTo>
                    <a:pt x="1" y="7"/>
                    <a:pt x="1" y="12"/>
                    <a:pt x="1" y="13"/>
                  </a:cubicBezTo>
                  <a:cubicBezTo>
                    <a:pt x="1" y="14"/>
                    <a:pt x="1" y="14"/>
                    <a:pt x="1" y="15"/>
                  </a:cubicBezTo>
                  <a:cubicBezTo>
                    <a:pt x="0" y="15"/>
                    <a:pt x="0" y="15"/>
                    <a:pt x="0" y="15"/>
                  </a:cubicBezTo>
                  <a:cubicBezTo>
                    <a:pt x="0" y="226"/>
                    <a:pt x="0" y="226"/>
                    <a:pt x="0" y="226"/>
                  </a:cubicBezTo>
                  <a:cubicBezTo>
                    <a:pt x="0" y="238"/>
                    <a:pt x="0" y="238"/>
                    <a:pt x="0" y="238"/>
                  </a:cubicBezTo>
                  <a:cubicBezTo>
                    <a:pt x="12" y="238"/>
                    <a:pt x="12" y="238"/>
                    <a:pt x="12" y="238"/>
                  </a:cubicBezTo>
                  <a:cubicBezTo>
                    <a:pt x="114" y="238"/>
                    <a:pt x="114" y="238"/>
                    <a:pt x="114" y="238"/>
                  </a:cubicBezTo>
                  <a:cubicBezTo>
                    <a:pt x="126" y="238"/>
                    <a:pt x="126" y="238"/>
                    <a:pt x="126" y="238"/>
                  </a:cubicBezTo>
                  <a:cubicBezTo>
                    <a:pt x="126" y="227"/>
                    <a:pt x="126" y="227"/>
                    <a:pt x="126" y="227"/>
                  </a:cubicBezTo>
                  <a:cubicBezTo>
                    <a:pt x="128" y="209"/>
                    <a:pt x="128" y="177"/>
                    <a:pt x="116" y="166"/>
                  </a:cubicBezTo>
                  <a:cubicBezTo>
                    <a:pt x="115" y="164"/>
                    <a:pt x="115" y="164"/>
                    <a:pt x="115" y="164"/>
                  </a:cubicBezTo>
                  <a:cubicBezTo>
                    <a:pt x="111" y="161"/>
                    <a:pt x="111" y="161"/>
                    <a:pt x="111" y="161"/>
                  </a:cubicBezTo>
                  <a:cubicBezTo>
                    <a:pt x="110" y="160"/>
                    <a:pt x="110" y="160"/>
                    <a:pt x="110" y="160"/>
                  </a:cubicBezTo>
                  <a:cubicBezTo>
                    <a:pt x="109" y="160"/>
                    <a:pt x="109" y="160"/>
                    <a:pt x="109" y="160"/>
                  </a:cubicBezTo>
                  <a:cubicBezTo>
                    <a:pt x="58" y="129"/>
                    <a:pt x="28" y="81"/>
                    <a:pt x="25" y="23"/>
                  </a:cubicBezTo>
                  <a:cubicBezTo>
                    <a:pt x="25" y="22"/>
                    <a:pt x="25" y="22"/>
                    <a:pt x="25" y="22"/>
                  </a:cubicBezTo>
                  <a:cubicBezTo>
                    <a:pt x="25" y="21"/>
                    <a:pt x="25" y="21"/>
                    <a:pt x="25" y="21"/>
                  </a:cubicBezTo>
                  <a:cubicBezTo>
                    <a:pt x="25" y="20"/>
                    <a:pt x="25" y="20"/>
                    <a:pt x="25" y="20"/>
                  </a:cubicBezTo>
                  <a:cubicBezTo>
                    <a:pt x="25" y="19"/>
                    <a:pt x="25" y="18"/>
                    <a:pt x="25" y="18"/>
                  </a:cubicBezTo>
                  <a:cubicBezTo>
                    <a:pt x="25" y="17"/>
                    <a:pt x="25" y="15"/>
                    <a:pt x="25" y="14"/>
                  </a:cubicBezTo>
                  <a:cubicBezTo>
                    <a:pt x="25" y="1"/>
                    <a:pt x="15" y="0"/>
                    <a:pt x="13" y="0"/>
                  </a:cubicBezTo>
                  <a:cubicBezTo>
                    <a:pt x="8" y="0"/>
                    <a:pt x="8" y="0"/>
                    <a:pt x="8" y="0"/>
                  </a:cubicBezTo>
                  <a:close/>
                </a:path>
              </a:pathLst>
            </a:custGeom>
            <a:solidFill>
              <a:srgbClr val="484F5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 name="Freeform 30"/>
            <p:cNvSpPr/>
            <p:nvPr/>
          </p:nvSpPr>
          <p:spPr bwMode="auto">
            <a:xfrm>
              <a:off x="1733" y="1091"/>
              <a:ext cx="310" cy="1165"/>
            </a:xfrm>
            <a:custGeom>
              <a:avLst/>
              <a:gdLst>
                <a:gd name="T0" fmla="*/ 0 w 92"/>
                <a:gd name="T1" fmla="*/ 345 h 345"/>
                <a:gd name="T2" fmla="*/ 0 w 92"/>
                <a:gd name="T3" fmla="*/ 119 h 345"/>
                <a:gd name="T4" fmla="*/ 43 w 92"/>
                <a:gd name="T5" fmla="*/ 2 h 345"/>
                <a:gd name="T6" fmla="*/ 46 w 92"/>
                <a:gd name="T7" fmla="*/ 0 h 345"/>
                <a:gd name="T8" fmla="*/ 49 w 92"/>
                <a:gd name="T9" fmla="*/ 2 h 345"/>
                <a:gd name="T10" fmla="*/ 92 w 92"/>
                <a:gd name="T11" fmla="*/ 119 h 345"/>
                <a:gd name="T12" fmla="*/ 92 w 92"/>
                <a:gd name="T13" fmla="*/ 345 h 345"/>
                <a:gd name="T14" fmla="*/ 0 w 92"/>
                <a:gd name="T15" fmla="*/ 345 h 3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2" h="345">
                  <a:moveTo>
                    <a:pt x="0" y="345"/>
                  </a:moveTo>
                  <a:cubicBezTo>
                    <a:pt x="0" y="119"/>
                    <a:pt x="0" y="119"/>
                    <a:pt x="0" y="119"/>
                  </a:cubicBezTo>
                  <a:cubicBezTo>
                    <a:pt x="0" y="96"/>
                    <a:pt x="17" y="16"/>
                    <a:pt x="43" y="2"/>
                  </a:cubicBezTo>
                  <a:cubicBezTo>
                    <a:pt x="46" y="0"/>
                    <a:pt x="46" y="0"/>
                    <a:pt x="46" y="0"/>
                  </a:cubicBezTo>
                  <a:cubicBezTo>
                    <a:pt x="49" y="2"/>
                    <a:pt x="49" y="2"/>
                    <a:pt x="49" y="2"/>
                  </a:cubicBezTo>
                  <a:cubicBezTo>
                    <a:pt x="75" y="16"/>
                    <a:pt x="92" y="96"/>
                    <a:pt x="92" y="119"/>
                  </a:cubicBezTo>
                  <a:cubicBezTo>
                    <a:pt x="92" y="345"/>
                    <a:pt x="92" y="345"/>
                    <a:pt x="92" y="345"/>
                  </a:cubicBezTo>
                  <a:lnTo>
                    <a:pt x="0" y="34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 name="Freeform 31"/>
            <p:cNvSpPr>
              <a:spLocks noEditPoints="1"/>
            </p:cNvSpPr>
            <p:nvPr/>
          </p:nvSpPr>
          <p:spPr bwMode="auto">
            <a:xfrm>
              <a:off x="1713" y="1071"/>
              <a:ext cx="350" cy="1205"/>
            </a:xfrm>
            <a:custGeom>
              <a:avLst/>
              <a:gdLst>
                <a:gd name="T0" fmla="*/ 52 w 104"/>
                <a:gd name="T1" fmla="*/ 13 h 357"/>
                <a:gd name="T2" fmla="*/ 92 w 104"/>
                <a:gd name="T3" fmla="*/ 125 h 357"/>
                <a:gd name="T4" fmla="*/ 92 w 104"/>
                <a:gd name="T5" fmla="*/ 345 h 357"/>
                <a:gd name="T6" fmla="*/ 12 w 104"/>
                <a:gd name="T7" fmla="*/ 345 h 357"/>
                <a:gd name="T8" fmla="*/ 12 w 104"/>
                <a:gd name="T9" fmla="*/ 125 h 357"/>
                <a:gd name="T10" fmla="*/ 52 w 104"/>
                <a:gd name="T11" fmla="*/ 13 h 357"/>
                <a:gd name="T12" fmla="*/ 52 w 104"/>
                <a:gd name="T13" fmla="*/ 0 h 357"/>
                <a:gd name="T14" fmla="*/ 46 w 104"/>
                <a:gd name="T15" fmla="*/ 3 h 357"/>
                <a:gd name="T16" fmla="*/ 0 w 104"/>
                <a:gd name="T17" fmla="*/ 125 h 357"/>
                <a:gd name="T18" fmla="*/ 0 w 104"/>
                <a:gd name="T19" fmla="*/ 345 h 357"/>
                <a:gd name="T20" fmla="*/ 0 w 104"/>
                <a:gd name="T21" fmla="*/ 357 h 357"/>
                <a:gd name="T22" fmla="*/ 12 w 104"/>
                <a:gd name="T23" fmla="*/ 357 h 357"/>
                <a:gd name="T24" fmla="*/ 92 w 104"/>
                <a:gd name="T25" fmla="*/ 357 h 357"/>
                <a:gd name="T26" fmla="*/ 104 w 104"/>
                <a:gd name="T27" fmla="*/ 357 h 357"/>
                <a:gd name="T28" fmla="*/ 104 w 104"/>
                <a:gd name="T29" fmla="*/ 345 h 357"/>
                <a:gd name="T30" fmla="*/ 104 w 104"/>
                <a:gd name="T31" fmla="*/ 125 h 357"/>
                <a:gd name="T32" fmla="*/ 58 w 104"/>
                <a:gd name="T33" fmla="*/ 3 h 357"/>
                <a:gd name="T34" fmla="*/ 52 w 104"/>
                <a:gd name="T35" fmla="*/ 0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4" h="357">
                  <a:moveTo>
                    <a:pt x="52" y="13"/>
                  </a:moveTo>
                  <a:cubicBezTo>
                    <a:pt x="75" y="26"/>
                    <a:pt x="92" y="102"/>
                    <a:pt x="92" y="125"/>
                  </a:cubicBezTo>
                  <a:cubicBezTo>
                    <a:pt x="92" y="345"/>
                    <a:pt x="92" y="345"/>
                    <a:pt x="92" y="345"/>
                  </a:cubicBezTo>
                  <a:cubicBezTo>
                    <a:pt x="12" y="345"/>
                    <a:pt x="12" y="345"/>
                    <a:pt x="12" y="345"/>
                  </a:cubicBezTo>
                  <a:cubicBezTo>
                    <a:pt x="12" y="125"/>
                    <a:pt x="12" y="125"/>
                    <a:pt x="12" y="125"/>
                  </a:cubicBezTo>
                  <a:cubicBezTo>
                    <a:pt x="12" y="102"/>
                    <a:pt x="29" y="26"/>
                    <a:pt x="52" y="13"/>
                  </a:cubicBezTo>
                  <a:moveTo>
                    <a:pt x="52" y="0"/>
                  </a:moveTo>
                  <a:cubicBezTo>
                    <a:pt x="46" y="3"/>
                    <a:pt x="46" y="3"/>
                    <a:pt x="46" y="3"/>
                  </a:cubicBezTo>
                  <a:cubicBezTo>
                    <a:pt x="17" y="19"/>
                    <a:pt x="0" y="102"/>
                    <a:pt x="0" y="125"/>
                  </a:cubicBezTo>
                  <a:cubicBezTo>
                    <a:pt x="0" y="345"/>
                    <a:pt x="0" y="345"/>
                    <a:pt x="0" y="345"/>
                  </a:cubicBezTo>
                  <a:cubicBezTo>
                    <a:pt x="0" y="357"/>
                    <a:pt x="0" y="357"/>
                    <a:pt x="0" y="357"/>
                  </a:cubicBezTo>
                  <a:cubicBezTo>
                    <a:pt x="12" y="357"/>
                    <a:pt x="12" y="357"/>
                    <a:pt x="12" y="357"/>
                  </a:cubicBezTo>
                  <a:cubicBezTo>
                    <a:pt x="92" y="357"/>
                    <a:pt x="92" y="357"/>
                    <a:pt x="92" y="357"/>
                  </a:cubicBezTo>
                  <a:cubicBezTo>
                    <a:pt x="104" y="357"/>
                    <a:pt x="104" y="357"/>
                    <a:pt x="104" y="357"/>
                  </a:cubicBezTo>
                  <a:cubicBezTo>
                    <a:pt x="104" y="345"/>
                    <a:pt x="104" y="345"/>
                    <a:pt x="104" y="345"/>
                  </a:cubicBezTo>
                  <a:cubicBezTo>
                    <a:pt x="104" y="125"/>
                    <a:pt x="104" y="125"/>
                    <a:pt x="104" y="125"/>
                  </a:cubicBezTo>
                  <a:cubicBezTo>
                    <a:pt x="104" y="102"/>
                    <a:pt x="87" y="19"/>
                    <a:pt x="58" y="3"/>
                  </a:cubicBezTo>
                  <a:cubicBezTo>
                    <a:pt x="52" y="0"/>
                    <a:pt x="52" y="0"/>
                    <a:pt x="52" y="0"/>
                  </a:cubicBezTo>
                  <a:close/>
                </a:path>
              </a:pathLst>
            </a:custGeom>
            <a:solidFill>
              <a:srgbClr val="484F5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 name="Freeform 32"/>
            <p:cNvSpPr/>
            <p:nvPr/>
          </p:nvSpPr>
          <p:spPr bwMode="auto">
            <a:xfrm>
              <a:off x="1763" y="1091"/>
              <a:ext cx="250" cy="223"/>
            </a:xfrm>
            <a:custGeom>
              <a:avLst/>
              <a:gdLst>
                <a:gd name="T0" fmla="*/ 0 w 74"/>
                <a:gd name="T1" fmla="*/ 66 h 66"/>
                <a:gd name="T2" fmla="*/ 3 w 74"/>
                <a:gd name="T3" fmla="*/ 58 h 66"/>
                <a:gd name="T4" fmla="*/ 34 w 74"/>
                <a:gd name="T5" fmla="*/ 2 h 66"/>
                <a:gd name="T6" fmla="*/ 37 w 74"/>
                <a:gd name="T7" fmla="*/ 0 h 66"/>
                <a:gd name="T8" fmla="*/ 40 w 74"/>
                <a:gd name="T9" fmla="*/ 2 h 66"/>
                <a:gd name="T10" fmla="*/ 71 w 74"/>
                <a:gd name="T11" fmla="*/ 58 h 66"/>
                <a:gd name="T12" fmla="*/ 74 w 74"/>
                <a:gd name="T13" fmla="*/ 66 h 66"/>
                <a:gd name="T14" fmla="*/ 0 w 74"/>
                <a:gd name="T15" fmla="*/ 66 h 6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4" h="66">
                  <a:moveTo>
                    <a:pt x="0" y="66"/>
                  </a:moveTo>
                  <a:cubicBezTo>
                    <a:pt x="3" y="58"/>
                    <a:pt x="3" y="58"/>
                    <a:pt x="3" y="58"/>
                  </a:cubicBezTo>
                  <a:cubicBezTo>
                    <a:pt x="9" y="37"/>
                    <a:pt x="20" y="10"/>
                    <a:pt x="34" y="2"/>
                  </a:cubicBezTo>
                  <a:cubicBezTo>
                    <a:pt x="37" y="0"/>
                    <a:pt x="37" y="0"/>
                    <a:pt x="37" y="0"/>
                  </a:cubicBezTo>
                  <a:cubicBezTo>
                    <a:pt x="40" y="2"/>
                    <a:pt x="40" y="2"/>
                    <a:pt x="40" y="2"/>
                  </a:cubicBezTo>
                  <a:cubicBezTo>
                    <a:pt x="54" y="10"/>
                    <a:pt x="65" y="37"/>
                    <a:pt x="71" y="58"/>
                  </a:cubicBezTo>
                  <a:cubicBezTo>
                    <a:pt x="74" y="66"/>
                    <a:pt x="74" y="66"/>
                    <a:pt x="74" y="66"/>
                  </a:cubicBezTo>
                  <a:lnTo>
                    <a:pt x="0" y="66"/>
                  </a:lnTo>
                  <a:close/>
                </a:path>
              </a:pathLst>
            </a:custGeom>
            <a:solidFill>
              <a:srgbClr val="87767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 name="Freeform 33"/>
            <p:cNvSpPr>
              <a:spLocks noEditPoints="1"/>
            </p:cNvSpPr>
            <p:nvPr/>
          </p:nvSpPr>
          <p:spPr bwMode="auto">
            <a:xfrm>
              <a:off x="1736" y="1071"/>
              <a:ext cx="304" cy="263"/>
            </a:xfrm>
            <a:custGeom>
              <a:avLst/>
              <a:gdLst>
                <a:gd name="T0" fmla="*/ 45 w 90"/>
                <a:gd name="T1" fmla="*/ 13 h 78"/>
                <a:gd name="T2" fmla="*/ 74 w 90"/>
                <a:gd name="T3" fmla="*/ 66 h 78"/>
                <a:gd name="T4" fmla="*/ 16 w 90"/>
                <a:gd name="T5" fmla="*/ 66 h 78"/>
                <a:gd name="T6" fmla="*/ 45 w 90"/>
                <a:gd name="T7" fmla="*/ 13 h 78"/>
                <a:gd name="T8" fmla="*/ 45 w 90"/>
                <a:gd name="T9" fmla="*/ 0 h 78"/>
                <a:gd name="T10" fmla="*/ 39 w 90"/>
                <a:gd name="T11" fmla="*/ 3 h 78"/>
                <a:gd name="T12" fmla="*/ 5 w 90"/>
                <a:gd name="T13" fmla="*/ 62 h 78"/>
                <a:gd name="T14" fmla="*/ 0 w 90"/>
                <a:gd name="T15" fmla="*/ 78 h 78"/>
                <a:gd name="T16" fmla="*/ 16 w 90"/>
                <a:gd name="T17" fmla="*/ 78 h 78"/>
                <a:gd name="T18" fmla="*/ 74 w 90"/>
                <a:gd name="T19" fmla="*/ 78 h 78"/>
                <a:gd name="T20" fmla="*/ 90 w 90"/>
                <a:gd name="T21" fmla="*/ 78 h 78"/>
                <a:gd name="T22" fmla="*/ 85 w 90"/>
                <a:gd name="T23" fmla="*/ 62 h 78"/>
                <a:gd name="T24" fmla="*/ 51 w 90"/>
                <a:gd name="T25" fmla="*/ 3 h 78"/>
                <a:gd name="T26" fmla="*/ 45 w 90"/>
                <a:gd name="T27"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 h="78">
                  <a:moveTo>
                    <a:pt x="45" y="13"/>
                  </a:moveTo>
                  <a:cubicBezTo>
                    <a:pt x="56" y="20"/>
                    <a:pt x="66" y="42"/>
                    <a:pt x="74" y="66"/>
                  </a:cubicBezTo>
                  <a:cubicBezTo>
                    <a:pt x="16" y="66"/>
                    <a:pt x="16" y="66"/>
                    <a:pt x="16" y="66"/>
                  </a:cubicBezTo>
                  <a:cubicBezTo>
                    <a:pt x="24" y="42"/>
                    <a:pt x="34" y="20"/>
                    <a:pt x="45" y="13"/>
                  </a:cubicBezTo>
                  <a:moveTo>
                    <a:pt x="45" y="0"/>
                  </a:moveTo>
                  <a:cubicBezTo>
                    <a:pt x="39" y="3"/>
                    <a:pt x="39" y="3"/>
                    <a:pt x="39" y="3"/>
                  </a:cubicBezTo>
                  <a:cubicBezTo>
                    <a:pt x="26" y="10"/>
                    <a:pt x="15" y="30"/>
                    <a:pt x="5" y="62"/>
                  </a:cubicBezTo>
                  <a:cubicBezTo>
                    <a:pt x="0" y="78"/>
                    <a:pt x="0" y="78"/>
                    <a:pt x="0" y="78"/>
                  </a:cubicBezTo>
                  <a:cubicBezTo>
                    <a:pt x="16" y="78"/>
                    <a:pt x="16" y="78"/>
                    <a:pt x="16" y="78"/>
                  </a:cubicBezTo>
                  <a:cubicBezTo>
                    <a:pt x="74" y="78"/>
                    <a:pt x="74" y="78"/>
                    <a:pt x="74" y="78"/>
                  </a:cubicBezTo>
                  <a:cubicBezTo>
                    <a:pt x="90" y="78"/>
                    <a:pt x="90" y="78"/>
                    <a:pt x="90" y="78"/>
                  </a:cubicBezTo>
                  <a:cubicBezTo>
                    <a:pt x="85" y="62"/>
                    <a:pt x="85" y="62"/>
                    <a:pt x="85" y="62"/>
                  </a:cubicBezTo>
                  <a:cubicBezTo>
                    <a:pt x="75" y="30"/>
                    <a:pt x="64" y="10"/>
                    <a:pt x="51" y="3"/>
                  </a:cubicBezTo>
                  <a:cubicBezTo>
                    <a:pt x="45" y="0"/>
                    <a:pt x="45" y="0"/>
                    <a:pt x="45" y="0"/>
                  </a:cubicBezTo>
                  <a:close/>
                </a:path>
              </a:pathLst>
            </a:custGeom>
            <a:solidFill>
              <a:srgbClr val="484F5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 name="Freeform 34"/>
            <p:cNvSpPr/>
            <p:nvPr/>
          </p:nvSpPr>
          <p:spPr bwMode="auto">
            <a:xfrm>
              <a:off x="1490" y="2063"/>
              <a:ext cx="162" cy="257"/>
            </a:xfrm>
            <a:custGeom>
              <a:avLst/>
              <a:gdLst>
                <a:gd name="T0" fmla="*/ 1 w 48"/>
                <a:gd name="T1" fmla="*/ 76 h 76"/>
                <a:gd name="T2" fmla="*/ 1 w 48"/>
                <a:gd name="T3" fmla="*/ 71 h 76"/>
                <a:gd name="T4" fmla="*/ 0 w 48"/>
                <a:gd name="T5" fmla="*/ 59 h 76"/>
                <a:gd name="T6" fmla="*/ 24 w 48"/>
                <a:gd name="T7" fmla="*/ 0 h 76"/>
                <a:gd name="T8" fmla="*/ 48 w 48"/>
                <a:gd name="T9" fmla="*/ 59 h 76"/>
                <a:gd name="T10" fmla="*/ 47 w 48"/>
                <a:gd name="T11" fmla="*/ 71 h 76"/>
                <a:gd name="T12" fmla="*/ 47 w 48"/>
                <a:gd name="T13" fmla="*/ 76 h 76"/>
                <a:gd name="T14" fmla="*/ 1 w 48"/>
                <a:gd name="T15" fmla="*/ 76 h 7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76">
                  <a:moveTo>
                    <a:pt x="1" y="76"/>
                  </a:moveTo>
                  <a:cubicBezTo>
                    <a:pt x="1" y="71"/>
                    <a:pt x="1" y="71"/>
                    <a:pt x="1" y="71"/>
                  </a:cubicBezTo>
                  <a:cubicBezTo>
                    <a:pt x="1" y="67"/>
                    <a:pt x="0" y="63"/>
                    <a:pt x="0" y="59"/>
                  </a:cubicBezTo>
                  <a:cubicBezTo>
                    <a:pt x="0" y="31"/>
                    <a:pt x="8" y="0"/>
                    <a:pt x="24" y="0"/>
                  </a:cubicBezTo>
                  <a:cubicBezTo>
                    <a:pt x="40" y="0"/>
                    <a:pt x="48" y="31"/>
                    <a:pt x="48" y="59"/>
                  </a:cubicBezTo>
                  <a:cubicBezTo>
                    <a:pt x="48" y="63"/>
                    <a:pt x="47" y="67"/>
                    <a:pt x="47" y="71"/>
                  </a:cubicBezTo>
                  <a:cubicBezTo>
                    <a:pt x="47" y="76"/>
                    <a:pt x="47" y="76"/>
                    <a:pt x="47" y="76"/>
                  </a:cubicBezTo>
                  <a:lnTo>
                    <a:pt x="1" y="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 name="Freeform 35"/>
            <p:cNvSpPr>
              <a:spLocks noEditPoints="1"/>
            </p:cNvSpPr>
            <p:nvPr/>
          </p:nvSpPr>
          <p:spPr bwMode="auto">
            <a:xfrm>
              <a:off x="1470" y="2043"/>
              <a:ext cx="202" cy="297"/>
            </a:xfrm>
            <a:custGeom>
              <a:avLst/>
              <a:gdLst>
                <a:gd name="T0" fmla="*/ 30 w 60"/>
                <a:gd name="T1" fmla="*/ 12 h 88"/>
                <a:gd name="T2" fmla="*/ 48 w 60"/>
                <a:gd name="T3" fmla="*/ 65 h 88"/>
                <a:gd name="T4" fmla="*/ 47 w 60"/>
                <a:gd name="T5" fmla="*/ 76 h 88"/>
                <a:gd name="T6" fmla="*/ 13 w 60"/>
                <a:gd name="T7" fmla="*/ 76 h 88"/>
                <a:gd name="T8" fmla="*/ 12 w 60"/>
                <a:gd name="T9" fmla="*/ 65 h 88"/>
                <a:gd name="T10" fmla="*/ 30 w 60"/>
                <a:gd name="T11" fmla="*/ 12 h 88"/>
                <a:gd name="T12" fmla="*/ 30 w 60"/>
                <a:gd name="T13" fmla="*/ 0 h 88"/>
                <a:gd name="T14" fmla="*/ 0 w 60"/>
                <a:gd name="T15" fmla="*/ 65 h 88"/>
                <a:gd name="T16" fmla="*/ 1 w 60"/>
                <a:gd name="T17" fmla="*/ 77 h 88"/>
                <a:gd name="T18" fmla="*/ 2 w 60"/>
                <a:gd name="T19" fmla="*/ 88 h 88"/>
                <a:gd name="T20" fmla="*/ 13 w 60"/>
                <a:gd name="T21" fmla="*/ 88 h 88"/>
                <a:gd name="T22" fmla="*/ 47 w 60"/>
                <a:gd name="T23" fmla="*/ 88 h 88"/>
                <a:gd name="T24" fmla="*/ 58 w 60"/>
                <a:gd name="T25" fmla="*/ 88 h 88"/>
                <a:gd name="T26" fmla="*/ 59 w 60"/>
                <a:gd name="T27" fmla="*/ 77 h 88"/>
                <a:gd name="T28" fmla="*/ 60 w 60"/>
                <a:gd name="T29" fmla="*/ 65 h 88"/>
                <a:gd name="T30" fmla="*/ 30 w 60"/>
                <a:gd name="T31"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0" h="88">
                  <a:moveTo>
                    <a:pt x="30" y="12"/>
                  </a:moveTo>
                  <a:cubicBezTo>
                    <a:pt x="40" y="12"/>
                    <a:pt x="48" y="36"/>
                    <a:pt x="48" y="65"/>
                  </a:cubicBezTo>
                  <a:cubicBezTo>
                    <a:pt x="48" y="69"/>
                    <a:pt x="47" y="73"/>
                    <a:pt x="47" y="76"/>
                  </a:cubicBezTo>
                  <a:cubicBezTo>
                    <a:pt x="13" y="76"/>
                    <a:pt x="13" y="76"/>
                    <a:pt x="13" y="76"/>
                  </a:cubicBezTo>
                  <a:cubicBezTo>
                    <a:pt x="13" y="73"/>
                    <a:pt x="12" y="69"/>
                    <a:pt x="12" y="65"/>
                  </a:cubicBezTo>
                  <a:cubicBezTo>
                    <a:pt x="12" y="36"/>
                    <a:pt x="20" y="12"/>
                    <a:pt x="30" y="12"/>
                  </a:cubicBezTo>
                  <a:moveTo>
                    <a:pt x="30" y="0"/>
                  </a:moveTo>
                  <a:cubicBezTo>
                    <a:pt x="8" y="0"/>
                    <a:pt x="0" y="35"/>
                    <a:pt x="0" y="65"/>
                  </a:cubicBezTo>
                  <a:cubicBezTo>
                    <a:pt x="0" y="69"/>
                    <a:pt x="1" y="73"/>
                    <a:pt x="1" y="77"/>
                  </a:cubicBezTo>
                  <a:cubicBezTo>
                    <a:pt x="2" y="88"/>
                    <a:pt x="2" y="88"/>
                    <a:pt x="2" y="88"/>
                  </a:cubicBezTo>
                  <a:cubicBezTo>
                    <a:pt x="13" y="88"/>
                    <a:pt x="13" y="88"/>
                    <a:pt x="13" y="88"/>
                  </a:cubicBezTo>
                  <a:cubicBezTo>
                    <a:pt x="47" y="88"/>
                    <a:pt x="47" y="88"/>
                    <a:pt x="47" y="88"/>
                  </a:cubicBezTo>
                  <a:cubicBezTo>
                    <a:pt x="58" y="88"/>
                    <a:pt x="58" y="88"/>
                    <a:pt x="58" y="88"/>
                  </a:cubicBezTo>
                  <a:cubicBezTo>
                    <a:pt x="59" y="77"/>
                    <a:pt x="59" y="77"/>
                    <a:pt x="59" y="77"/>
                  </a:cubicBezTo>
                  <a:cubicBezTo>
                    <a:pt x="59" y="73"/>
                    <a:pt x="60" y="69"/>
                    <a:pt x="60" y="65"/>
                  </a:cubicBezTo>
                  <a:cubicBezTo>
                    <a:pt x="60" y="35"/>
                    <a:pt x="52" y="0"/>
                    <a:pt x="30" y="0"/>
                  </a:cubicBezTo>
                  <a:close/>
                </a:path>
              </a:pathLst>
            </a:custGeom>
            <a:solidFill>
              <a:srgbClr val="484F5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Freeform 36"/>
            <p:cNvSpPr/>
            <p:nvPr/>
          </p:nvSpPr>
          <p:spPr bwMode="auto">
            <a:xfrm>
              <a:off x="2124" y="2063"/>
              <a:ext cx="162" cy="257"/>
            </a:xfrm>
            <a:custGeom>
              <a:avLst/>
              <a:gdLst>
                <a:gd name="T0" fmla="*/ 1 w 48"/>
                <a:gd name="T1" fmla="*/ 76 h 76"/>
                <a:gd name="T2" fmla="*/ 1 w 48"/>
                <a:gd name="T3" fmla="*/ 71 h 76"/>
                <a:gd name="T4" fmla="*/ 0 w 48"/>
                <a:gd name="T5" fmla="*/ 59 h 76"/>
                <a:gd name="T6" fmla="*/ 24 w 48"/>
                <a:gd name="T7" fmla="*/ 0 h 76"/>
                <a:gd name="T8" fmla="*/ 48 w 48"/>
                <a:gd name="T9" fmla="*/ 59 h 76"/>
                <a:gd name="T10" fmla="*/ 47 w 48"/>
                <a:gd name="T11" fmla="*/ 71 h 76"/>
                <a:gd name="T12" fmla="*/ 47 w 48"/>
                <a:gd name="T13" fmla="*/ 76 h 76"/>
                <a:gd name="T14" fmla="*/ 1 w 48"/>
                <a:gd name="T15" fmla="*/ 76 h 7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76">
                  <a:moveTo>
                    <a:pt x="1" y="76"/>
                  </a:moveTo>
                  <a:cubicBezTo>
                    <a:pt x="1" y="71"/>
                    <a:pt x="1" y="71"/>
                    <a:pt x="1" y="71"/>
                  </a:cubicBezTo>
                  <a:cubicBezTo>
                    <a:pt x="1" y="67"/>
                    <a:pt x="0" y="63"/>
                    <a:pt x="0" y="59"/>
                  </a:cubicBezTo>
                  <a:cubicBezTo>
                    <a:pt x="0" y="31"/>
                    <a:pt x="8" y="0"/>
                    <a:pt x="24" y="0"/>
                  </a:cubicBezTo>
                  <a:cubicBezTo>
                    <a:pt x="40" y="0"/>
                    <a:pt x="48" y="31"/>
                    <a:pt x="48" y="59"/>
                  </a:cubicBezTo>
                  <a:cubicBezTo>
                    <a:pt x="48" y="63"/>
                    <a:pt x="47" y="67"/>
                    <a:pt x="47" y="71"/>
                  </a:cubicBezTo>
                  <a:cubicBezTo>
                    <a:pt x="47" y="76"/>
                    <a:pt x="47" y="76"/>
                    <a:pt x="47" y="76"/>
                  </a:cubicBezTo>
                  <a:lnTo>
                    <a:pt x="1" y="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reeform 37"/>
            <p:cNvSpPr>
              <a:spLocks noEditPoints="1"/>
            </p:cNvSpPr>
            <p:nvPr/>
          </p:nvSpPr>
          <p:spPr bwMode="auto">
            <a:xfrm>
              <a:off x="2104" y="2043"/>
              <a:ext cx="202" cy="297"/>
            </a:xfrm>
            <a:custGeom>
              <a:avLst/>
              <a:gdLst>
                <a:gd name="T0" fmla="*/ 30 w 60"/>
                <a:gd name="T1" fmla="*/ 12 h 88"/>
                <a:gd name="T2" fmla="*/ 48 w 60"/>
                <a:gd name="T3" fmla="*/ 65 h 88"/>
                <a:gd name="T4" fmla="*/ 47 w 60"/>
                <a:gd name="T5" fmla="*/ 76 h 88"/>
                <a:gd name="T6" fmla="*/ 13 w 60"/>
                <a:gd name="T7" fmla="*/ 76 h 88"/>
                <a:gd name="T8" fmla="*/ 12 w 60"/>
                <a:gd name="T9" fmla="*/ 65 h 88"/>
                <a:gd name="T10" fmla="*/ 30 w 60"/>
                <a:gd name="T11" fmla="*/ 12 h 88"/>
                <a:gd name="T12" fmla="*/ 30 w 60"/>
                <a:gd name="T13" fmla="*/ 0 h 88"/>
                <a:gd name="T14" fmla="*/ 0 w 60"/>
                <a:gd name="T15" fmla="*/ 65 h 88"/>
                <a:gd name="T16" fmla="*/ 1 w 60"/>
                <a:gd name="T17" fmla="*/ 77 h 88"/>
                <a:gd name="T18" fmla="*/ 2 w 60"/>
                <a:gd name="T19" fmla="*/ 88 h 88"/>
                <a:gd name="T20" fmla="*/ 13 w 60"/>
                <a:gd name="T21" fmla="*/ 88 h 88"/>
                <a:gd name="T22" fmla="*/ 47 w 60"/>
                <a:gd name="T23" fmla="*/ 88 h 88"/>
                <a:gd name="T24" fmla="*/ 58 w 60"/>
                <a:gd name="T25" fmla="*/ 88 h 88"/>
                <a:gd name="T26" fmla="*/ 59 w 60"/>
                <a:gd name="T27" fmla="*/ 77 h 88"/>
                <a:gd name="T28" fmla="*/ 60 w 60"/>
                <a:gd name="T29" fmla="*/ 65 h 88"/>
                <a:gd name="T30" fmla="*/ 30 w 60"/>
                <a:gd name="T31"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0" h="88">
                  <a:moveTo>
                    <a:pt x="30" y="12"/>
                  </a:moveTo>
                  <a:cubicBezTo>
                    <a:pt x="40" y="12"/>
                    <a:pt x="48" y="36"/>
                    <a:pt x="48" y="65"/>
                  </a:cubicBezTo>
                  <a:cubicBezTo>
                    <a:pt x="48" y="69"/>
                    <a:pt x="48" y="73"/>
                    <a:pt x="47" y="76"/>
                  </a:cubicBezTo>
                  <a:cubicBezTo>
                    <a:pt x="13" y="76"/>
                    <a:pt x="13" y="76"/>
                    <a:pt x="13" y="76"/>
                  </a:cubicBezTo>
                  <a:cubicBezTo>
                    <a:pt x="13" y="73"/>
                    <a:pt x="12" y="69"/>
                    <a:pt x="12" y="65"/>
                  </a:cubicBezTo>
                  <a:cubicBezTo>
                    <a:pt x="12" y="36"/>
                    <a:pt x="20" y="12"/>
                    <a:pt x="30" y="12"/>
                  </a:cubicBezTo>
                  <a:moveTo>
                    <a:pt x="30" y="0"/>
                  </a:moveTo>
                  <a:cubicBezTo>
                    <a:pt x="8" y="0"/>
                    <a:pt x="0" y="35"/>
                    <a:pt x="0" y="65"/>
                  </a:cubicBezTo>
                  <a:cubicBezTo>
                    <a:pt x="0" y="69"/>
                    <a:pt x="1" y="73"/>
                    <a:pt x="1" y="77"/>
                  </a:cubicBezTo>
                  <a:cubicBezTo>
                    <a:pt x="2" y="88"/>
                    <a:pt x="2" y="88"/>
                    <a:pt x="2" y="88"/>
                  </a:cubicBezTo>
                  <a:cubicBezTo>
                    <a:pt x="13" y="88"/>
                    <a:pt x="13" y="88"/>
                    <a:pt x="13" y="88"/>
                  </a:cubicBezTo>
                  <a:cubicBezTo>
                    <a:pt x="47" y="88"/>
                    <a:pt x="47" y="88"/>
                    <a:pt x="47" y="88"/>
                  </a:cubicBezTo>
                  <a:cubicBezTo>
                    <a:pt x="58" y="88"/>
                    <a:pt x="58" y="88"/>
                    <a:pt x="58" y="88"/>
                  </a:cubicBezTo>
                  <a:cubicBezTo>
                    <a:pt x="59" y="77"/>
                    <a:pt x="59" y="77"/>
                    <a:pt x="59" y="77"/>
                  </a:cubicBezTo>
                  <a:cubicBezTo>
                    <a:pt x="59" y="73"/>
                    <a:pt x="60" y="69"/>
                    <a:pt x="60" y="65"/>
                  </a:cubicBezTo>
                  <a:cubicBezTo>
                    <a:pt x="60" y="35"/>
                    <a:pt x="52" y="0"/>
                    <a:pt x="30" y="0"/>
                  </a:cubicBezTo>
                  <a:close/>
                </a:path>
              </a:pathLst>
            </a:custGeom>
            <a:solidFill>
              <a:srgbClr val="484F5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reeform 38"/>
            <p:cNvSpPr/>
            <p:nvPr/>
          </p:nvSpPr>
          <p:spPr bwMode="auto">
            <a:xfrm>
              <a:off x="1810" y="1388"/>
              <a:ext cx="156" cy="24"/>
            </a:xfrm>
            <a:custGeom>
              <a:avLst/>
              <a:gdLst>
                <a:gd name="T0" fmla="*/ 46 w 46"/>
                <a:gd name="T1" fmla="*/ 7 h 7"/>
                <a:gd name="T2" fmla="*/ 23 w 46"/>
                <a:gd name="T3" fmla="*/ 0 h 7"/>
                <a:gd name="T4" fmla="*/ 0 w 46"/>
                <a:gd name="T5" fmla="*/ 7 h 7"/>
              </a:gdLst>
              <a:ahLst/>
              <a:cxnLst>
                <a:cxn ang="0">
                  <a:pos x="T0" y="T1"/>
                </a:cxn>
                <a:cxn ang="0">
                  <a:pos x="T2" y="T3"/>
                </a:cxn>
                <a:cxn ang="0">
                  <a:pos x="T4" y="T5"/>
                </a:cxn>
              </a:cxnLst>
              <a:rect l="0" t="0" r="r" b="b"/>
              <a:pathLst>
                <a:path w="46" h="7">
                  <a:moveTo>
                    <a:pt x="46" y="7"/>
                  </a:moveTo>
                  <a:cubicBezTo>
                    <a:pt x="42" y="3"/>
                    <a:pt x="33" y="0"/>
                    <a:pt x="23" y="0"/>
                  </a:cubicBezTo>
                  <a:cubicBezTo>
                    <a:pt x="13" y="0"/>
                    <a:pt x="4" y="3"/>
                    <a:pt x="0" y="7"/>
                  </a:cubicBezTo>
                </a:path>
              </a:pathLst>
            </a:custGeom>
            <a:noFill/>
            <a:ln w="63500" cap="rnd">
              <a:solidFill>
                <a:srgbClr val="484F59"/>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47" name="Line 39"/>
            <p:cNvSpPr>
              <a:spLocks noChangeShapeType="1"/>
            </p:cNvSpPr>
            <p:nvPr/>
          </p:nvSpPr>
          <p:spPr bwMode="auto">
            <a:xfrm>
              <a:off x="1416" y="1577"/>
              <a:ext cx="44" cy="0"/>
            </a:xfrm>
            <a:prstGeom prst="line">
              <a:avLst/>
            </a:prstGeom>
            <a:noFill/>
            <a:ln w="63500" cap="flat">
              <a:solidFill>
                <a:srgbClr val="484F59"/>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grpSp>
      <p:sp>
        <p:nvSpPr>
          <p:cNvPr id="94" name="文本框 93"/>
          <p:cNvSpPr txBox="1"/>
          <p:nvPr/>
        </p:nvSpPr>
        <p:spPr>
          <a:xfrm>
            <a:off x="6798947" y="2311140"/>
            <a:ext cx="3859973" cy="707886"/>
          </a:xfrm>
          <a:prstGeom prst="rect">
            <a:avLst/>
          </a:prstGeom>
          <a:noFill/>
        </p:spPr>
        <p:txBody>
          <a:bodyPr wrap="square" rtlCol="0">
            <a:spAutoFit/>
          </a:bodyPr>
          <a:lstStyle/>
          <a:p>
            <a:pPr>
              <a:lnSpc>
                <a:spcPct val="125000"/>
              </a:lnSpc>
            </a:pP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请在这里输入文字请在这里输入文字请在这里输入文字请在这里输入文字请在这里</a:t>
            </a:r>
            <a:endPar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95" name="矩形 94"/>
          <p:cNvSpPr/>
          <p:nvPr/>
        </p:nvSpPr>
        <p:spPr>
          <a:xfrm>
            <a:off x="5884667" y="2247836"/>
            <a:ext cx="704040" cy="707886"/>
          </a:xfrm>
          <a:prstGeom prst="rect">
            <a:avLst/>
          </a:prstGeom>
        </p:spPr>
        <p:txBody>
          <a:bodyPr wrap="none">
            <a:spAutoFit/>
          </a:bodyPr>
          <a:lstStyle/>
          <a:p>
            <a:pPr algn="ctr"/>
            <a:r>
              <a:rPr lang="en-US" altLang="zh-CN" sz="4000" b="1" dirty="0">
                <a:solidFill>
                  <a:schemeClr val="tx1">
                    <a:lumMod val="85000"/>
                    <a:lumOff val="15000"/>
                  </a:schemeClr>
                </a:solidFill>
                <a:latin typeface="方正静蕾简体" panose="02000000000000000000" pitchFamily="2" charset="-122"/>
                <a:ea typeface="方正静蕾简体" panose="02000000000000000000" pitchFamily="2" charset="-122"/>
              </a:rPr>
              <a:t>12</a:t>
            </a:r>
            <a:r>
              <a:rPr lang="en-US" altLang="zh-CN" sz="2400" b="1" dirty="0">
                <a:solidFill>
                  <a:schemeClr val="tx1">
                    <a:lumMod val="85000"/>
                    <a:lumOff val="15000"/>
                  </a:schemeClr>
                </a:solidFill>
                <a:latin typeface="方正静蕾简体" panose="02000000000000000000" pitchFamily="2" charset="-122"/>
                <a:ea typeface="方正静蕾简体" panose="02000000000000000000" pitchFamily="2" charset="-122"/>
              </a:rPr>
              <a:t>%</a:t>
            </a:r>
            <a:endParaRPr lang="zh-CN" altLang="en-US" sz="24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96" name="任意多边形 95"/>
          <p:cNvSpPr/>
          <p:nvPr/>
        </p:nvSpPr>
        <p:spPr>
          <a:xfrm>
            <a:off x="6647199" y="2438450"/>
            <a:ext cx="14514" cy="493486"/>
          </a:xfrm>
          <a:custGeom>
            <a:avLst/>
            <a:gdLst>
              <a:gd name="connsiteX0" fmla="*/ 0 w 14514"/>
              <a:gd name="connsiteY0" fmla="*/ 493486 h 493486"/>
              <a:gd name="connsiteX1" fmla="*/ 14514 w 14514"/>
              <a:gd name="connsiteY1" fmla="*/ 0 h 493486"/>
            </a:gdLst>
            <a:ahLst/>
            <a:cxnLst>
              <a:cxn ang="0">
                <a:pos x="connsiteX0" y="connsiteY0"/>
              </a:cxn>
              <a:cxn ang="0">
                <a:pos x="connsiteX1" y="connsiteY1"/>
              </a:cxn>
            </a:cxnLst>
            <a:rect l="l" t="t" r="r" b="b"/>
            <a:pathLst>
              <a:path w="14514" h="493486">
                <a:moveTo>
                  <a:pt x="0" y="493486"/>
                </a:moveTo>
                <a:lnTo>
                  <a:pt x="14514" y="0"/>
                </a:lnTo>
              </a:path>
            </a:pathLst>
          </a:custGeom>
          <a:noFill/>
          <a:ln w="254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97" name="文本框 96"/>
          <p:cNvSpPr txBox="1"/>
          <p:nvPr/>
        </p:nvSpPr>
        <p:spPr>
          <a:xfrm>
            <a:off x="6798947" y="3474200"/>
            <a:ext cx="3859973" cy="707886"/>
          </a:xfrm>
          <a:prstGeom prst="rect">
            <a:avLst/>
          </a:prstGeom>
          <a:noFill/>
        </p:spPr>
        <p:txBody>
          <a:bodyPr wrap="square" rtlCol="0">
            <a:spAutoFit/>
          </a:bodyPr>
          <a:lstStyle/>
          <a:p>
            <a:pPr>
              <a:lnSpc>
                <a:spcPct val="125000"/>
              </a:lnSpc>
            </a:pP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请在这里输入文字请在这里输入文字请在这里输入文字请在这里输入文字请在这里</a:t>
            </a:r>
            <a:endPar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98" name="矩形 97"/>
          <p:cNvSpPr/>
          <p:nvPr/>
        </p:nvSpPr>
        <p:spPr>
          <a:xfrm>
            <a:off x="5846195" y="3410896"/>
            <a:ext cx="780984" cy="707886"/>
          </a:xfrm>
          <a:prstGeom prst="rect">
            <a:avLst/>
          </a:prstGeom>
        </p:spPr>
        <p:txBody>
          <a:bodyPr wrap="none">
            <a:spAutoFit/>
          </a:bodyPr>
          <a:lstStyle/>
          <a:p>
            <a:pPr algn="ctr"/>
            <a:r>
              <a:rPr lang="en-US" altLang="zh-CN" sz="4000" b="1" dirty="0">
                <a:solidFill>
                  <a:schemeClr val="tx1">
                    <a:lumMod val="85000"/>
                    <a:lumOff val="15000"/>
                  </a:schemeClr>
                </a:solidFill>
                <a:latin typeface="方正静蕾简体" panose="02000000000000000000" pitchFamily="2" charset="-122"/>
                <a:ea typeface="方正静蕾简体" panose="02000000000000000000" pitchFamily="2" charset="-122"/>
              </a:rPr>
              <a:t>25</a:t>
            </a:r>
            <a:r>
              <a:rPr lang="en-US" altLang="zh-CN" sz="2400" b="1" dirty="0">
                <a:solidFill>
                  <a:schemeClr val="tx1">
                    <a:lumMod val="85000"/>
                    <a:lumOff val="15000"/>
                  </a:schemeClr>
                </a:solidFill>
                <a:latin typeface="方正静蕾简体" panose="02000000000000000000" pitchFamily="2" charset="-122"/>
                <a:ea typeface="方正静蕾简体" panose="02000000000000000000" pitchFamily="2" charset="-122"/>
              </a:rPr>
              <a:t>%</a:t>
            </a:r>
            <a:endParaRPr lang="zh-CN" altLang="en-US" sz="24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99" name="任意多边形 98"/>
          <p:cNvSpPr/>
          <p:nvPr/>
        </p:nvSpPr>
        <p:spPr>
          <a:xfrm>
            <a:off x="6647199" y="3601510"/>
            <a:ext cx="14514" cy="493486"/>
          </a:xfrm>
          <a:custGeom>
            <a:avLst/>
            <a:gdLst>
              <a:gd name="connsiteX0" fmla="*/ 0 w 14514"/>
              <a:gd name="connsiteY0" fmla="*/ 493486 h 493486"/>
              <a:gd name="connsiteX1" fmla="*/ 14514 w 14514"/>
              <a:gd name="connsiteY1" fmla="*/ 0 h 493486"/>
            </a:gdLst>
            <a:ahLst/>
            <a:cxnLst>
              <a:cxn ang="0">
                <a:pos x="connsiteX0" y="connsiteY0"/>
              </a:cxn>
              <a:cxn ang="0">
                <a:pos x="connsiteX1" y="connsiteY1"/>
              </a:cxn>
            </a:cxnLst>
            <a:rect l="l" t="t" r="r" b="b"/>
            <a:pathLst>
              <a:path w="14514" h="493486">
                <a:moveTo>
                  <a:pt x="0" y="493486"/>
                </a:moveTo>
                <a:lnTo>
                  <a:pt x="14514" y="0"/>
                </a:lnTo>
              </a:path>
            </a:pathLst>
          </a:custGeom>
          <a:noFill/>
          <a:ln w="254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100" name="文本框 99"/>
          <p:cNvSpPr txBox="1"/>
          <p:nvPr/>
        </p:nvSpPr>
        <p:spPr>
          <a:xfrm>
            <a:off x="6798947" y="4637260"/>
            <a:ext cx="3859973" cy="707886"/>
          </a:xfrm>
          <a:prstGeom prst="rect">
            <a:avLst/>
          </a:prstGeom>
          <a:noFill/>
        </p:spPr>
        <p:txBody>
          <a:bodyPr wrap="square" rtlCol="0">
            <a:spAutoFit/>
          </a:bodyPr>
          <a:lstStyle/>
          <a:p>
            <a:pPr>
              <a:lnSpc>
                <a:spcPct val="125000"/>
              </a:lnSpc>
            </a:pP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请在这里输入文字请在这里输入文字请在这里输入文字请在这里输入文字请在这里</a:t>
            </a:r>
            <a:endPar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101" name="矩形 100"/>
          <p:cNvSpPr/>
          <p:nvPr/>
        </p:nvSpPr>
        <p:spPr>
          <a:xfrm>
            <a:off x="5840584" y="4573956"/>
            <a:ext cx="792205" cy="707886"/>
          </a:xfrm>
          <a:prstGeom prst="rect">
            <a:avLst/>
          </a:prstGeom>
        </p:spPr>
        <p:txBody>
          <a:bodyPr wrap="none">
            <a:spAutoFit/>
          </a:bodyPr>
          <a:lstStyle/>
          <a:p>
            <a:pPr algn="ctr"/>
            <a:r>
              <a:rPr lang="en-US" altLang="zh-CN" sz="4000" b="1" dirty="0">
                <a:solidFill>
                  <a:schemeClr val="tx1">
                    <a:lumMod val="85000"/>
                    <a:lumOff val="15000"/>
                  </a:schemeClr>
                </a:solidFill>
                <a:latin typeface="方正静蕾简体" panose="02000000000000000000" pitchFamily="2" charset="-122"/>
                <a:ea typeface="方正静蕾简体" panose="02000000000000000000" pitchFamily="2" charset="-122"/>
              </a:rPr>
              <a:t>78</a:t>
            </a:r>
            <a:r>
              <a:rPr lang="en-US" altLang="zh-CN" sz="2400" b="1" dirty="0">
                <a:solidFill>
                  <a:schemeClr val="tx1">
                    <a:lumMod val="85000"/>
                    <a:lumOff val="15000"/>
                  </a:schemeClr>
                </a:solidFill>
                <a:latin typeface="方正静蕾简体" panose="02000000000000000000" pitchFamily="2" charset="-122"/>
                <a:ea typeface="方正静蕾简体" panose="02000000000000000000" pitchFamily="2" charset="-122"/>
              </a:rPr>
              <a:t>%</a:t>
            </a:r>
            <a:endParaRPr lang="zh-CN" altLang="en-US" sz="24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102" name="任意多边形 101"/>
          <p:cNvSpPr/>
          <p:nvPr/>
        </p:nvSpPr>
        <p:spPr>
          <a:xfrm>
            <a:off x="6647199" y="4764570"/>
            <a:ext cx="14514" cy="493486"/>
          </a:xfrm>
          <a:custGeom>
            <a:avLst/>
            <a:gdLst>
              <a:gd name="connsiteX0" fmla="*/ 0 w 14514"/>
              <a:gd name="connsiteY0" fmla="*/ 493486 h 493486"/>
              <a:gd name="connsiteX1" fmla="*/ 14514 w 14514"/>
              <a:gd name="connsiteY1" fmla="*/ 0 h 493486"/>
            </a:gdLst>
            <a:ahLst/>
            <a:cxnLst>
              <a:cxn ang="0">
                <a:pos x="connsiteX0" y="connsiteY0"/>
              </a:cxn>
              <a:cxn ang="0">
                <a:pos x="connsiteX1" y="connsiteY1"/>
              </a:cxn>
            </a:cxnLst>
            <a:rect l="l" t="t" r="r" b="b"/>
            <a:pathLst>
              <a:path w="14514" h="493486">
                <a:moveTo>
                  <a:pt x="0" y="493486"/>
                </a:moveTo>
                <a:lnTo>
                  <a:pt x="14514" y="0"/>
                </a:lnTo>
              </a:path>
            </a:pathLst>
          </a:custGeom>
          <a:noFill/>
          <a:ln w="254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BF8F3"/>
        </a:solidFill>
        <a:effectLst/>
      </p:bgPr>
    </p:bg>
    <p:spTree>
      <p:nvGrpSpPr>
        <p:cNvPr id="1" name=""/>
        <p:cNvGrpSpPr/>
        <p:nvPr/>
      </p:nvGrpSpPr>
      <p:grpSpPr>
        <a:xfrm>
          <a:off x="0" y="0"/>
          <a:ext cx="0" cy="0"/>
          <a:chOff x="0" y="0"/>
          <a:chExt cx="0" cy="0"/>
        </a:xfrm>
      </p:grpSpPr>
      <p:grpSp>
        <p:nvGrpSpPr>
          <p:cNvPr id="3" name="Group 4"/>
          <p:cNvGrpSpPr>
            <a:grpSpLocks noChangeAspect="1"/>
          </p:cNvGrpSpPr>
          <p:nvPr/>
        </p:nvGrpSpPr>
        <p:grpSpPr bwMode="auto">
          <a:xfrm>
            <a:off x="296863" y="184151"/>
            <a:ext cx="787400" cy="446088"/>
            <a:chOff x="187" y="116"/>
            <a:chExt cx="496" cy="281"/>
          </a:xfrm>
        </p:grpSpPr>
        <p:sp>
          <p:nvSpPr>
            <p:cNvPr id="6" name="Rectangle 5"/>
            <p:cNvSpPr>
              <a:spLocks noChangeArrowheads="1"/>
            </p:cNvSpPr>
            <p:nvPr/>
          </p:nvSpPr>
          <p:spPr bwMode="auto">
            <a:xfrm>
              <a:off x="258" y="244"/>
              <a:ext cx="168" cy="38"/>
            </a:xfrm>
            <a:prstGeom prst="rect">
              <a:avLst/>
            </a:prstGeom>
            <a:solidFill>
              <a:srgbClr val="E5E8EC"/>
            </a:solidFill>
            <a:ln w="22225" cap="flat">
              <a:solidFill>
                <a:srgbClr val="484F59"/>
              </a:solidFill>
              <a:prstDash val="solid"/>
              <a:round/>
            </a:ln>
          </p:spPr>
          <p:txBody>
            <a:bodyPr vert="horz" wrap="square" lIns="91440" tIns="45720" rIns="91440" bIns="45720" numCol="1" anchor="t" anchorCtr="0" compatLnSpc="1"/>
            <a:lstStyle/>
            <a:p>
              <a:endParaRPr lang="zh-CN" altLang="en-US"/>
            </a:p>
          </p:txBody>
        </p:sp>
        <p:sp>
          <p:nvSpPr>
            <p:cNvPr id="8" name="Line 6"/>
            <p:cNvSpPr>
              <a:spLocks noChangeShapeType="1"/>
            </p:cNvSpPr>
            <p:nvPr/>
          </p:nvSpPr>
          <p:spPr bwMode="auto">
            <a:xfrm>
              <a:off x="421" y="263"/>
              <a:ext cx="0" cy="0"/>
            </a:xfrm>
            <a:prstGeom prst="line">
              <a:avLst/>
            </a:prstGeom>
            <a:noFill/>
            <a:ln w="22225" cap="flat">
              <a:solidFill>
                <a:srgbClr val="484F59"/>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9" name="Freeform 7"/>
            <p:cNvSpPr>
              <a:spLocks noEditPoints="1"/>
            </p:cNvSpPr>
            <p:nvPr/>
          </p:nvSpPr>
          <p:spPr bwMode="auto">
            <a:xfrm>
              <a:off x="417" y="116"/>
              <a:ext cx="266" cy="281"/>
            </a:xfrm>
            <a:custGeom>
              <a:avLst/>
              <a:gdLst>
                <a:gd name="T0" fmla="*/ 112 w 224"/>
                <a:gd name="T1" fmla="*/ 235 h 235"/>
                <a:gd name="T2" fmla="*/ 191 w 224"/>
                <a:gd name="T3" fmla="*/ 202 h 235"/>
                <a:gd name="T4" fmla="*/ 224 w 224"/>
                <a:gd name="T5" fmla="*/ 123 h 235"/>
                <a:gd name="T6" fmla="*/ 191 w 224"/>
                <a:gd name="T7" fmla="*/ 44 h 235"/>
                <a:gd name="T8" fmla="*/ 33 w 224"/>
                <a:gd name="T9" fmla="*/ 44 h 235"/>
                <a:gd name="T10" fmla="*/ 0 w 224"/>
                <a:gd name="T11" fmla="*/ 123 h 235"/>
                <a:gd name="T12" fmla="*/ 33 w 224"/>
                <a:gd name="T13" fmla="*/ 202 h 235"/>
                <a:gd name="T14" fmla="*/ 112 w 224"/>
                <a:gd name="T15" fmla="*/ 235 h 235"/>
                <a:gd name="T16" fmla="*/ 26 w 224"/>
                <a:gd name="T17" fmla="*/ 123 h 235"/>
                <a:gd name="T18" fmla="*/ 51 w 224"/>
                <a:gd name="T19" fmla="*/ 62 h 235"/>
                <a:gd name="T20" fmla="*/ 173 w 224"/>
                <a:gd name="T21" fmla="*/ 62 h 235"/>
                <a:gd name="T22" fmla="*/ 198 w 224"/>
                <a:gd name="T23" fmla="*/ 123 h 235"/>
                <a:gd name="T24" fmla="*/ 173 w 224"/>
                <a:gd name="T25" fmla="*/ 184 h 235"/>
                <a:gd name="T26" fmla="*/ 112 w 224"/>
                <a:gd name="T27" fmla="*/ 209 h 235"/>
                <a:gd name="T28" fmla="*/ 51 w 224"/>
                <a:gd name="T29" fmla="*/ 184 h 235"/>
                <a:gd name="T30" fmla="*/ 26 w 224"/>
                <a:gd name="T31" fmla="*/ 123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4" h="235">
                  <a:moveTo>
                    <a:pt x="112" y="235"/>
                  </a:moveTo>
                  <a:cubicBezTo>
                    <a:pt x="142" y="235"/>
                    <a:pt x="170" y="223"/>
                    <a:pt x="191" y="202"/>
                  </a:cubicBezTo>
                  <a:cubicBezTo>
                    <a:pt x="212" y="181"/>
                    <a:pt x="224" y="153"/>
                    <a:pt x="224" y="123"/>
                  </a:cubicBezTo>
                  <a:cubicBezTo>
                    <a:pt x="224" y="93"/>
                    <a:pt x="212" y="65"/>
                    <a:pt x="191" y="44"/>
                  </a:cubicBezTo>
                  <a:cubicBezTo>
                    <a:pt x="147" y="0"/>
                    <a:pt x="76" y="0"/>
                    <a:pt x="33" y="44"/>
                  </a:cubicBezTo>
                  <a:cubicBezTo>
                    <a:pt x="12" y="65"/>
                    <a:pt x="0" y="93"/>
                    <a:pt x="0" y="123"/>
                  </a:cubicBezTo>
                  <a:cubicBezTo>
                    <a:pt x="0" y="153"/>
                    <a:pt x="12" y="181"/>
                    <a:pt x="33" y="202"/>
                  </a:cubicBezTo>
                  <a:cubicBezTo>
                    <a:pt x="54" y="223"/>
                    <a:pt x="82" y="235"/>
                    <a:pt x="112" y="235"/>
                  </a:cubicBezTo>
                  <a:close/>
                  <a:moveTo>
                    <a:pt x="26" y="123"/>
                  </a:moveTo>
                  <a:cubicBezTo>
                    <a:pt x="26" y="100"/>
                    <a:pt x="35" y="78"/>
                    <a:pt x="51" y="62"/>
                  </a:cubicBezTo>
                  <a:cubicBezTo>
                    <a:pt x="85" y="29"/>
                    <a:pt x="139" y="29"/>
                    <a:pt x="173" y="62"/>
                  </a:cubicBezTo>
                  <a:cubicBezTo>
                    <a:pt x="189" y="78"/>
                    <a:pt x="198" y="100"/>
                    <a:pt x="198" y="123"/>
                  </a:cubicBezTo>
                  <a:cubicBezTo>
                    <a:pt x="198" y="146"/>
                    <a:pt x="189" y="168"/>
                    <a:pt x="173" y="184"/>
                  </a:cubicBezTo>
                  <a:cubicBezTo>
                    <a:pt x="156" y="200"/>
                    <a:pt x="135" y="209"/>
                    <a:pt x="112" y="209"/>
                  </a:cubicBezTo>
                  <a:cubicBezTo>
                    <a:pt x="89" y="209"/>
                    <a:pt x="67" y="200"/>
                    <a:pt x="51" y="184"/>
                  </a:cubicBezTo>
                  <a:cubicBezTo>
                    <a:pt x="35" y="168"/>
                    <a:pt x="26" y="146"/>
                    <a:pt x="26" y="123"/>
                  </a:cubicBezTo>
                  <a:close/>
                </a:path>
              </a:pathLst>
            </a:custGeom>
            <a:solidFill>
              <a:srgbClr val="E5E8EC"/>
            </a:solidFill>
            <a:ln w="22225" cap="flat">
              <a:solidFill>
                <a:srgbClr val="484F59"/>
              </a:solidFill>
              <a:prstDash val="solid"/>
              <a:round/>
            </a:ln>
          </p:spPr>
          <p:txBody>
            <a:bodyPr vert="horz" wrap="square" lIns="91440" tIns="45720" rIns="91440" bIns="45720" numCol="1" anchor="t" anchorCtr="0" compatLnSpc="1"/>
            <a:lstStyle/>
            <a:p>
              <a:endParaRPr lang="zh-CN" altLang="en-US"/>
            </a:p>
          </p:txBody>
        </p:sp>
        <p:sp>
          <p:nvSpPr>
            <p:cNvPr id="11" name="Rectangle 8"/>
            <p:cNvSpPr>
              <a:spLocks noChangeArrowheads="1"/>
            </p:cNvSpPr>
            <p:nvPr/>
          </p:nvSpPr>
          <p:spPr bwMode="auto">
            <a:xfrm>
              <a:off x="214" y="236"/>
              <a:ext cx="170" cy="55"/>
            </a:xfrm>
            <a:prstGeom prst="rect">
              <a:avLst/>
            </a:prstGeom>
            <a:solidFill>
              <a:srgbClr val="D0E4E5"/>
            </a:solidFill>
            <a:ln w="22225" cap="flat">
              <a:solidFill>
                <a:srgbClr val="484F59"/>
              </a:solidFill>
              <a:prstDash val="solid"/>
              <a:round/>
            </a:ln>
          </p:spPr>
          <p:txBody>
            <a:bodyPr vert="horz" wrap="square" lIns="91440" tIns="45720" rIns="91440" bIns="45720" numCol="1" anchor="t" anchorCtr="0" compatLnSpc="1"/>
            <a:lstStyle/>
            <a:p>
              <a:endParaRPr lang="zh-CN" altLang="en-US"/>
            </a:p>
          </p:txBody>
        </p:sp>
        <p:sp>
          <p:nvSpPr>
            <p:cNvPr id="13" name="Freeform 9"/>
            <p:cNvSpPr/>
            <p:nvPr/>
          </p:nvSpPr>
          <p:spPr bwMode="auto">
            <a:xfrm>
              <a:off x="187" y="236"/>
              <a:ext cx="27" cy="55"/>
            </a:xfrm>
            <a:custGeom>
              <a:avLst/>
              <a:gdLst>
                <a:gd name="T0" fmla="*/ 13 w 23"/>
                <a:gd name="T1" fmla="*/ 46 h 46"/>
                <a:gd name="T2" fmla="*/ 13 w 23"/>
                <a:gd name="T3" fmla="*/ 0 h 46"/>
                <a:gd name="T4" fmla="*/ 23 w 23"/>
                <a:gd name="T5" fmla="*/ 0 h 46"/>
                <a:gd name="T6" fmla="*/ 23 w 23"/>
                <a:gd name="T7" fmla="*/ 46 h 46"/>
                <a:gd name="T8" fmla="*/ 13 w 23"/>
                <a:gd name="T9" fmla="*/ 46 h 46"/>
              </a:gdLst>
              <a:ahLst/>
              <a:cxnLst>
                <a:cxn ang="0">
                  <a:pos x="T0" y="T1"/>
                </a:cxn>
                <a:cxn ang="0">
                  <a:pos x="T2" y="T3"/>
                </a:cxn>
                <a:cxn ang="0">
                  <a:pos x="T4" y="T5"/>
                </a:cxn>
                <a:cxn ang="0">
                  <a:pos x="T6" y="T7"/>
                </a:cxn>
                <a:cxn ang="0">
                  <a:pos x="T8" y="T9"/>
                </a:cxn>
              </a:cxnLst>
              <a:rect l="0" t="0" r="r" b="b"/>
              <a:pathLst>
                <a:path w="23" h="46">
                  <a:moveTo>
                    <a:pt x="13" y="46"/>
                  </a:moveTo>
                  <a:cubicBezTo>
                    <a:pt x="0" y="33"/>
                    <a:pt x="0" y="13"/>
                    <a:pt x="13" y="0"/>
                  </a:cubicBezTo>
                  <a:cubicBezTo>
                    <a:pt x="16" y="0"/>
                    <a:pt x="20" y="0"/>
                    <a:pt x="23" y="0"/>
                  </a:cubicBezTo>
                  <a:cubicBezTo>
                    <a:pt x="23" y="15"/>
                    <a:pt x="23" y="31"/>
                    <a:pt x="23" y="46"/>
                  </a:cubicBezTo>
                  <a:cubicBezTo>
                    <a:pt x="20" y="46"/>
                    <a:pt x="16" y="46"/>
                    <a:pt x="13" y="46"/>
                  </a:cubicBezTo>
                  <a:close/>
                </a:path>
              </a:pathLst>
            </a:custGeom>
            <a:solidFill>
              <a:srgbClr val="F7F8FC"/>
            </a:solidFill>
            <a:ln w="22225" cap="flat">
              <a:solidFill>
                <a:srgbClr val="484F59"/>
              </a:solidFill>
              <a:prstDash val="solid"/>
              <a:round/>
            </a:ln>
          </p:spPr>
          <p:txBody>
            <a:bodyPr vert="horz" wrap="square" lIns="91440" tIns="45720" rIns="91440" bIns="45720" numCol="1" anchor="t" anchorCtr="0" compatLnSpc="1"/>
            <a:lstStyle/>
            <a:p>
              <a:endParaRPr lang="zh-CN" altLang="en-US"/>
            </a:p>
          </p:txBody>
        </p:sp>
        <p:sp>
          <p:nvSpPr>
            <p:cNvPr id="14" name="Line 10"/>
            <p:cNvSpPr>
              <a:spLocks noChangeShapeType="1"/>
            </p:cNvSpPr>
            <p:nvPr/>
          </p:nvSpPr>
          <p:spPr bwMode="auto">
            <a:xfrm flipH="1" flipV="1">
              <a:off x="530" y="238"/>
              <a:ext cx="94" cy="94"/>
            </a:xfrm>
            <a:prstGeom prst="line">
              <a:avLst/>
            </a:prstGeom>
            <a:noFill/>
            <a:ln w="22225" cap="flat">
              <a:solidFill>
                <a:srgbClr val="484F59"/>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15" name="Line 11"/>
            <p:cNvSpPr>
              <a:spLocks noChangeShapeType="1"/>
            </p:cNvSpPr>
            <p:nvPr/>
          </p:nvSpPr>
          <p:spPr bwMode="auto">
            <a:xfrm flipH="1" flipV="1">
              <a:off x="581" y="239"/>
              <a:ext cx="62" cy="62"/>
            </a:xfrm>
            <a:prstGeom prst="line">
              <a:avLst/>
            </a:prstGeom>
            <a:noFill/>
            <a:ln w="22225" cap="flat">
              <a:solidFill>
                <a:srgbClr val="484F59"/>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grpSp>
      <p:sp>
        <p:nvSpPr>
          <p:cNvPr id="49" name="文本框 48"/>
          <p:cNvSpPr txBox="1"/>
          <p:nvPr/>
        </p:nvSpPr>
        <p:spPr>
          <a:xfrm>
            <a:off x="1165225" y="125741"/>
            <a:ext cx="3056105" cy="523220"/>
          </a:xfrm>
          <a:prstGeom prst="rect">
            <a:avLst/>
          </a:prstGeom>
          <a:noFill/>
        </p:spPr>
        <p:txBody>
          <a:bodyPr wrap="square" rtlCol="0">
            <a:spAutoFit/>
          </a:bodyPr>
          <a:lstStyle/>
          <a:p>
            <a:pPr algn="dist"/>
            <a:r>
              <a:rPr lang="zh-CN" altLang="en-US" sz="2800" b="1" smtClean="0">
                <a:solidFill>
                  <a:schemeClr val="tx1">
                    <a:lumMod val="85000"/>
                    <a:lumOff val="15000"/>
                  </a:schemeClr>
                </a:solidFill>
                <a:latin typeface="方正静蕾简体" panose="02000000000000000000" pitchFamily="2" charset="-122"/>
                <a:ea typeface="方正静蕾简体" panose="02000000000000000000" pitchFamily="2" charset="-122"/>
              </a:rPr>
              <a:t>添加您的精彩标题</a:t>
            </a:r>
            <a:endParaRPr lang="zh-CN" altLang="en-US" sz="2800" b="1">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grpSp>
        <p:nvGrpSpPr>
          <p:cNvPr id="56" name="组合 55"/>
          <p:cNvGrpSpPr/>
          <p:nvPr/>
        </p:nvGrpSpPr>
        <p:grpSpPr>
          <a:xfrm>
            <a:off x="4159349" y="1692902"/>
            <a:ext cx="4533867" cy="3838257"/>
            <a:chOff x="2276180" y="3018507"/>
            <a:chExt cx="1974474" cy="1723500"/>
          </a:xfrm>
          <a:solidFill>
            <a:srgbClr val="FCFAF1"/>
          </a:solidFill>
        </p:grpSpPr>
        <p:sp>
          <p:nvSpPr>
            <p:cNvPr id="57" name="任意多边形 56"/>
            <p:cNvSpPr/>
            <p:nvPr/>
          </p:nvSpPr>
          <p:spPr>
            <a:xfrm rot="266204">
              <a:off x="2366963" y="3018507"/>
              <a:ext cx="1883691" cy="1723500"/>
            </a:xfrm>
            <a:custGeom>
              <a:avLst/>
              <a:gdLst>
                <a:gd name="connsiteX0" fmla="*/ 0 w 1360247"/>
                <a:gd name="connsiteY0" fmla="*/ 994884 h 1360644"/>
                <a:gd name="connsiteX1" fmla="*/ 937260 w 1360247"/>
                <a:gd name="connsiteY1" fmla="*/ 263364 h 1360644"/>
                <a:gd name="connsiteX2" fmla="*/ 754380 w 1360247"/>
                <a:gd name="connsiteY2" fmla="*/ 480534 h 1360644"/>
                <a:gd name="connsiteX3" fmla="*/ 1360170 w 1360247"/>
                <a:gd name="connsiteY3" fmla="*/ 474 h 1360644"/>
                <a:gd name="connsiteX4" fmla="*/ 800100 w 1360247"/>
                <a:gd name="connsiteY4" fmla="*/ 583404 h 1360644"/>
                <a:gd name="connsiteX5" fmla="*/ 1291590 w 1360247"/>
                <a:gd name="connsiteY5" fmla="*/ 206214 h 1360644"/>
                <a:gd name="connsiteX6" fmla="*/ 868680 w 1360247"/>
                <a:gd name="connsiteY6" fmla="*/ 674844 h 1360644"/>
                <a:gd name="connsiteX7" fmla="*/ 1131570 w 1360247"/>
                <a:gd name="connsiteY7" fmla="*/ 491964 h 1360644"/>
                <a:gd name="connsiteX8" fmla="*/ 285750 w 1360247"/>
                <a:gd name="connsiteY8" fmla="*/ 1360644 h 1360644"/>
                <a:gd name="connsiteX0-1" fmla="*/ 0 w 1361399"/>
                <a:gd name="connsiteY0-2" fmla="*/ 998561 h 1364321"/>
                <a:gd name="connsiteX1-3" fmla="*/ 937260 w 1361399"/>
                <a:gd name="connsiteY1-4" fmla="*/ 267041 h 1364321"/>
                <a:gd name="connsiteX2-5" fmla="*/ 754380 w 1361399"/>
                <a:gd name="connsiteY2-6" fmla="*/ 484211 h 1364321"/>
                <a:gd name="connsiteX3-7" fmla="*/ 1360170 w 1361399"/>
                <a:gd name="connsiteY3-8" fmla="*/ 4151 h 1364321"/>
                <a:gd name="connsiteX4-9" fmla="*/ 568167 w 1361399"/>
                <a:gd name="connsiteY4-10" fmla="*/ 808350 h 1364321"/>
                <a:gd name="connsiteX5-11" fmla="*/ 1291590 w 1361399"/>
                <a:gd name="connsiteY5-12" fmla="*/ 209891 h 1364321"/>
                <a:gd name="connsiteX6-13" fmla="*/ 868680 w 1361399"/>
                <a:gd name="connsiteY6-14" fmla="*/ 678521 h 1364321"/>
                <a:gd name="connsiteX7-15" fmla="*/ 1131570 w 1361399"/>
                <a:gd name="connsiteY7-16" fmla="*/ 495641 h 1364321"/>
                <a:gd name="connsiteX8-17" fmla="*/ 285750 w 1361399"/>
                <a:gd name="connsiteY8-18" fmla="*/ 1364321 h 1364321"/>
                <a:gd name="connsiteX0-19" fmla="*/ 0 w 1360202"/>
                <a:gd name="connsiteY0-20" fmla="*/ 994773 h 1360533"/>
                <a:gd name="connsiteX1-21" fmla="*/ 937260 w 1360202"/>
                <a:gd name="connsiteY1-22" fmla="*/ 263253 h 1360533"/>
                <a:gd name="connsiteX2-23" fmla="*/ 754380 w 1360202"/>
                <a:gd name="connsiteY2-24" fmla="*/ 480423 h 1360533"/>
                <a:gd name="connsiteX3-25" fmla="*/ 1360170 w 1360202"/>
                <a:gd name="connsiteY3-26" fmla="*/ 363 h 1360533"/>
                <a:gd name="connsiteX4-27" fmla="*/ 784104 w 1360202"/>
                <a:gd name="connsiteY4-28" fmla="*/ 569963 h 1360533"/>
                <a:gd name="connsiteX5-29" fmla="*/ 1291590 w 1360202"/>
                <a:gd name="connsiteY5-30" fmla="*/ 206103 h 1360533"/>
                <a:gd name="connsiteX6-31" fmla="*/ 868680 w 1360202"/>
                <a:gd name="connsiteY6-32" fmla="*/ 674733 h 1360533"/>
                <a:gd name="connsiteX7-33" fmla="*/ 1131570 w 1360202"/>
                <a:gd name="connsiteY7-34" fmla="*/ 491853 h 1360533"/>
                <a:gd name="connsiteX8-35" fmla="*/ 285750 w 1360202"/>
                <a:gd name="connsiteY8-36" fmla="*/ 1360533 h 1360533"/>
                <a:gd name="connsiteX0-37" fmla="*/ 0 w 1362238"/>
                <a:gd name="connsiteY0-38" fmla="*/ 995041 h 1360801"/>
                <a:gd name="connsiteX1-39" fmla="*/ 937260 w 1362238"/>
                <a:gd name="connsiteY1-40" fmla="*/ 263521 h 1360801"/>
                <a:gd name="connsiteX2-41" fmla="*/ 533112 w 1362238"/>
                <a:gd name="connsiteY2-42" fmla="*/ 701960 h 1360801"/>
                <a:gd name="connsiteX3-43" fmla="*/ 1360170 w 1362238"/>
                <a:gd name="connsiteY3-44" fmla="*/ 631 h 1360801"/>
                <a:gd name="connsiteX4-45" fmla="*/ 784104 w 1362238"/>
                <a:gd name="connsiteY4-46" fmla="*/ 570231 h 1360801"/>
                <a:gd name="connsiteX5-47" fmla="*/ 1291590 w 1362238"/>
                <a:gd name="connsiteY5-48" fmla="*/ 206371 h 1360801"/>
                <a:gd name="connsiteX6-49" fmla="*/ 868680 w 1362238"/>
                <a:gd name="connsiteY6-50" fmla="*/ 675001 h 1360801"/>
                <a:gd name="connsiteX7-51" fmla="*/ 1131570 w 1362238"/>
                <a:gd name="connsiteY7-52" fmla="*/ 492121 h 1360801"/>
                <a:gd name="connsiteX8-53" fmla="*/ 285750 w 1362238"/>
                <a:gd name="connsiteY8-54" fmla="*/ 1360801 h 1360801"/>
                <a:gd name="connsiteX0-55" fmla="*/ 0 w 1362582"/>
                <a:gd name="connsiteY0-56" fmla="*/ 994818 h 1360578"/>
                <a:gd name="connsiteX1-57" fmla="*/ 937260 w 1362582"/>
                <a:gd name="connsiteY1-58" fmla="*/ 263298 h 1360578"/>
                <a:gd name="connsiteX2-59" fmla="*/ 511785 w 1362582"/>
                <a:gd name="connsiteY2-60" fmla="*/ 675078 h 1360578"/>
                <a:gd name="connsiteX3-61" fmla="*/ 1360170 w 1362582"/>
                <a:gd name="connsiteY3-62" fmla="*/ 408 h 1360578"/>
                <a:gd name="connsiteX4-63" fmla="*/ 784104 w 1362582"/>
                <a:gd name="connsiteY4-64" fmla="*/ 570008 h 1360578"/>
                <a:gd name="connsiteX5-65" fmla="*/ 1291590 w 1362582"/>
                <a:gd name="connsiteY5-66" fmla="*/ 206148 h 1360578"/>
                <a:gd name="connsiteX6-67" fmla="*/ 868680 w 1362582"/>
                <a:gd name="connsiteY6-68" fmla="*/ 674778 h 1360578"/>
                <a:gd name="connsiteX7-69" fmla="*/ 1131570 w 1362582"/>
                <a:gd name="connsiteY7-70" fmla="*/ 491898 h 1360578"/>
                <a:gd name="connsiteX8-71" fmla="*/ 285750 w 1362582"/>
                <a:gd name="connsiteY8-72" fmla="*/ 1360578 h 1360578"/>
                <a:gd name="connsiteX0-73" fmla="*/ 0 w 1361657"/>
                <a:gd name="connsiteY0-74" fmla="*/ 994512 h 1360272"/>
                <a:gd name="connsiteX1-75" fmla="*/ 937260 w 1361657"/>
                <a:gd name="connsiteY1-76" fmla="*/ 262992 h 1360272"/>
                <a:gd name="connsiteX2-77" fmla="*/ 573100 w 1361657"/>
                <a:gd name="connsiteY2-78" fmla="*/ 621454 h 1360272"/>
                <a:gd name="connsiteX3-79" fmla="*/ 1360170 w 1361657"/>
                <a:gd name="connsiteY3-80" fmla="*/ 102 h 1360272"/>
                <a:gd name="connsiteX4-81" fmla="*/ 784104 w 1361657"/>
                <a:gd name="connsiteY4-82" fmla="*/ 569702 h 1360272"/>
                <a:gd name="connsiteX5-83" fmla="*/ 1291590 w 1361657"/>
                <a:gd name="connsiteY5-84" fmla="*/ 205842 h 1360272"/>
                <a:gd name="connsiteX6-85" fmla="*/ 868680 w 1361657"/>
                <a:gd name="connsiteY6-86" fmla="*/ 674472 h 1360272"/>
                <a:gd name="connsiteX7-87" fmla="*/ 1131570 w 1361657"/>
                <a:gd name="connsiteY7-88" fmla="*/ 491592 h 1360272"/>
                <a:gd name="connsiteX8-89" fmla="*/ 285750 w 1361657"/>
                <a:gd name="connsiteY8-90" fmla="*/ 1360272 h 1360272"/>
                <a:gd name="connsiteX0-91" fmla="*/ 0 w 1361657"/>
                <a:gd name="connsiteY0-92" fmla="*/ 994512 h 1360272"/>
                <a:gd name="connsiteX1-93" fmla="*/ 937260 w 1361657"/>
                <a:gd name="connsiteY1-94" fmla="*/ 262992 h 1360272"/>
                <a:gd name="connsiteX2-95" fmla="*/ 573100 w 1361657"/>
                <a:gd name="connsiteY2-96" fmla="*/ 621454 h 1360272"/>
                <a:gd name="connsiteX3-97" fmla="*/ 1360170 w 1361657"/>
                <a:gd name="connsiteY3-98" fmla="*/ 102 h 1360272"/>
                <a:gd name="connsiteX4-99" fmla="*/ 784104 w 1361657"/>
                <a:gd name="connsiteY4-100" fmla="*/ 569702 h 1360272"/>
                <a:gd name="connsiteX5-101" fmla="*/ 1291590 w 1361657"/>
                <a:gd name="connsiteY5-102" fmla="*/ 205842 h 1360272"/>
                <a:gd name="connsiteX6-103" fmla="*/ 972649 w 1361657"/>
                <a:gd name="connsiteY6-104" fmla="*/ 549175 h 1360272"/>
                <a:gd name="connsiteX7-105" fmla="*/ 1131570 w 1361657"/>
                <a:gd name="connsiteY7-106" fmla="*/ 491592 h 1360272"/>
                <a:gd name="connsiteX8-107" fmla="*/ 285750 w 1361657"/>
                <a:gd name="connsiteY8-108" fmla="*/ 1360272 h 1360272"/>
                <a:gd name="connsiteX0-109" fmla="*/ 0 w 1361657"/>
                <a:gd name="connsiteY0-110" fmla="*/ 994512 h 1360272"/>
                <a:gd name="connsiteX1-111" fmla="*/ 937260 w 1361657"/>
                <a:gd name="connsiteY1-112" fmla="*/ 262992 h 1360272"/>
                <a:gd name="connsiteX2-113" fmla="*/ 573100 w 1361657"/>
                <a:gd name="connsiteY2-114" fmla="*/ 621454 h 1360272"/>
                <a:gd name="connsiteX3-115" fmla="*/ 1360170 w 1361657"/>
                <a:gd name="connsiteY3-116" fmla="*/ 102 h 1360272"/>
                <a:gd name="connsiteX4-117" fmla="*/ 784104 w 1361657"/>
                <a:gd name="connsiteY4-118" fmla="*/ 569702 h 1360272"/>
                <a:gd name="connsiteX5-119" fmla="*/ 1291590 w 1361657"/>
                <a:gd name="connsiteY5-120" fmla="*/ 205842 h 1360272"/>
                <a:gd name="connsiteX6-121" fmla="*/ 961986 w 1361657"/>
                <a:gd name="connsiteY6-122" fmla="*/ 565170 h 1360272"/>
                <a:gd name="connsiteX7-123" fmla="*/ 1131570 w 1361657"/>
                <a:gd name="connsiteY7-124" fmla="*/ 491592 h 1360272"/>
                <a:gd name="connsiteX8-125" fmla="*/ 285750 w 1361657"/>
                <a:gd name="connsiteY8-126" fmla="*/ 1360272 h 1360272"/>
                <a:gd name="connsiteX0-127" fmla="*/ 0 w 1361657"/>
                <a:gd name="connsiteY0-128" fmla="*/ 994512 h 1381599"/>
                <a:gd name="connsiteX1-129" fmla="*/ 937260 w 1361657"/>
                <a:gd name="connsiteY1-130" fmla="*/ 262992 h 1381599"/>
                <a:gd name="connsiteX2-131" fmla="*/ 573100 w 1361657"/>
                <a:gd name="connsiteY2-132" fmla="*/ 621454 h 1381599"/>
                <a:gd name="connsiteX3-133" fmla="*/ 1360170 w 1361657"/>
                <a:gd name="connsiteY3-134" fmla="*/ 102 h 1381599"/>
                <a:gd name="connsiteX4-135" fmla="*/ 784104 w 1361657"/>
                <a:gd name="connsiteY4-136" fmla="*/ 569702 h 1381599"/>
                <a:gd name="connsiteX5-137" fmla="*/ 1291590 w 1361657"/>
                <a:gd name="connsiteY5-138" fmla="*/ 205842 h 1381599"/>
                <a:gd name="connsiteX6-139" fmla="*/ 961986 w 1361657"/>
                <a:gd name="connsiteY6-140" fmla="*/ 565170 h 1381599"/>
                <a:gd name="connsiteX7-141" fmla="*/ 1131570 w 1361657"/>
                <a:gd name="connsiteY7-142" fmla="*/ 491592 h 1381599"/>
                <a:gd name="connsiteX8-143" fmla="*/ 272420 w 1361657"/>
                <a:gd name="connsiteY8-144" fmla="*/ 1381599 h 1381599"/>
                <a:gd name="connsiteX0-145" fmla="*/ 0 w 1385650"/>
                <a:gd name="connsiteY0-146" fmla="*/ 1031834 h 1381599"/>
                <a:gd name="connsiteX1-147" fmla="*/ 961253 w 1385650"/>
                <a:gd name="connsiteY1-148" fmla="*/ 262992 h 1381599"/>
                <a:gd name="connsiteX2-149" fmla="*/ 597093 w 1385650"/>
                <a:gd name="connsiteY2-150" fmla="*/ 621454 h 1381599"/>
                <a:gd name="connsiteX3-151" fmla="*/ 1384163 w 1385650"/>
                <a:gd name="connsiteY3-152" fmla="*/ 102 h 1381599"/>
                <a:gd name="connsiteX4-153" fmla="*/ 808097 w 1385650"/>
                <a:gd name="connsiteY4-154" fmla="*/ 569702 h 1381599"/>
                <a:gd name="connsiteX5-155" fmla="*/ 1315583 w 1385650"/>
                <a:gd name="connsiteY5-156" fmla="*/ 205842 h 1381599"/>
                <a:gd name="connsiteX6-157" fmla="*/ 985979 w 1385650"/>
                <a:gd name="connsiteY6-158" fmla="*/ 565170 h 1381599"/>
                <a:gd name="connsiteX7-159" fmla="*/ 1155563 w 1385650"/>
                <a:gd name="connsiteY7-160" fmla="*/ 491592 h 1381599"/>
                <a:gd name="connsiteX8-161" fmla="*/ 296413 w 1385650"/>
                <a:gd name="connsiteY8-162" fmla="*/ 1381599 h 1381599"/>
                <a:gd name="connsiteX0-163" fmla="*/ 0 w 1385650"/>
                <a:gd name="connsiteY0-164" fmla="*/ 1031834 h 1381599"/>
                <a:gd name="connsiteX1-165" fmla="*/ 961253 w 1385650"/>
                <a:gd name="connsiteY1-166" fmla="*/ 262992 h 1381599"/>
                <a:gd name="connsiteX2-167" fmla="*/ 597093 w 1385650"/>
                <a:gd name="connsiteY2-168" fmla="*/ 621454 h 1381599"/>
                <a:gd name="connsiteX3-169" fmla="*/ 1384163 w 1385650"/>
                <a:gd name="connsiteY3-170" fmla="*/ 102 h 1381599"/>
                <a:gd name="connsiteX4-171" fmla="*/ 808097 w 1385650"/>
                <a:gd name="connsiteY4-172" fmla="*/ 569702 h 1381599"/>
                <a:gd name="connsiteX5-173" fmla="*/ 1315583 w 1385650"/>
                <a:gd name="connsiteY5-174" fmla="*/ 205842 h 1381599"/>
                <a:gd name="connsiteX6-175" fmla="*/ 985979 w 1385650"/>
                <a:gd name="connsiteY6-176" fmla="*/ 565170 h 1381599"/>
                <a:gd name="connsiteX7-177" fmla="*/ 1155563 w 1385650"/>
                <a:gd name="connsiteY7-178" fmla="*/ 491592 h 1381599"/>
                <a:gd name="connsiteX8-179" fmla="*/ 296413 w 1385650"/>
                <a:gd name="connsiteY8-180" fmla="*/ 1381599 h 1381599"/>
                <a:gd name="connsiteX0-181" fmla="*/ 0 w 1385650"/>
                <a:gd name="connsiteY0-182" fmla="*/ 1031834 h 1400260"/>
                <a:gd name="connsiteX1-183" fmla="*/ 961253 w 1385650"/>
                <a:gd name="connsiteY1-184" fmla="*/ 262992 h 1400260"/>
                <a:gd name="connsiteX2-185" fmla="*/ 597093 w 1385650"/>
                <a:gd name="connsiteY2-186" fmla="*/ 621454 h 1400260"/>
                <a:gd name="connsiteX3-187" fmla="*/ 1384163 w 1385650"/>
                <a:gd name="connsiteY3-188" fmla="*/ 102 h 1400260"/>
                <a:gd name="connsiteX4-189" fmla="*/ 808097 w 1385650"/>
                <a:gd name="connsiteY4-190" fmla="*/ 569702 h 1400260"/>
                <a:gd name="connsiteX5-191" fmla="*/ 1315583 w 1385650"/>
                <a:gd name="connsiteY5-192" fmla="*/ 205842 h 1400260"/>
                <a:gd name="connsiteX6-193" fmla="*/ 985979 w 1385650"/>
                <a:gd name="connsiteY6-194" fmla="*/ 565170 h 1400260"/>
                <a:gd name="connsiteX7-195" fmla="*/ 1155563 w 1385650"/>
                <a:gd name="connsiteY7-196" fmla="*/ 491592 h 1400260"/>
                <a:gd name="connsiteX8-197" fmla="*/ 283084 w 1385650"/>
                <a:gd name="connsiteY8-198" fmla="*/ 1400260 h 1400260"/>
                <a:gd name="connsiteX0-199" fmla="*/ 0 w 1385650"/>
                <a:gd name="connsiteY0-200" fmla="*/ 1031834 h 1400260"/>
                <a:gd name="connsiteX1-201" fmla="*/ 961253 w 1385650"/>
                <a:gd name="connsiteY1-202" fmla="*/ 262992 h 1400260"/>
                <a:gd name="connsiteX2-203" fmla="*/ 597093 w 1385650"/>
                <a:gd name="connsiteY2-204" fmla="*/ 621454 h 1400260"/>
                <a:gd name="connsiteX3-205" fmla="*/ 1384163 w 1385650"/>
                <a:gd name="connsiteY3-206" fmla="*/ 102 h 1400260"/>
                <a:gd name="connsiteX4-207" fmla="*/ 808097 w 1385650"/>
                <a:gd name="connsiteY4-208" fmla="*/ 569702 h 1400260"/>
                <a:gd name="connsiteX5-209" fmla="*/ 1315583 w 1385650"/>
                <a:gd name="connsiteY5-210" fmla="*/ 205842 h 1400260"/>
                <a:gd name="connsiteX6-211" fmla="*/ 985979 w 1385650"/>
                <a:gd name="connsiteY6-212" fmla="*/ 565170 h 1400260"/>
                <a:gd name="connsiteX7-213" fmla="*/ 1155563 w 1385650"/>
                <a:gd name="connsiteY7-214" fmla="*/ 491592 h 1400260"/>
                <a:gd name="connsiteX8-215" fmla="*/ 283084 w 1385650"/>
                <a:gd name="connsiteY8-216" fmla="*/ 1400260 h 1400260"/>
                <a:gd name="connsiteX0-217" fmla="*/ 0 w 1385650"/>
                <a:gd name="connsiteY0-218" fmla="*/ 1031834 h 1400260"/>
                <a:gd name="connsiteX1-219" fmla="*/ 961253 w 1385650"/>
                <a:gd name="connsiteY1-220" fmla="*/ 262992 h 1400260"/>
                <a:gd name="connsiteX2-221" fmla="*/ 597093 w 1385650"/>
                <a:gd name="connsiteY2-222" fmla="*/ 621454 h 1400260"/>
                <a:gd name="connsiteX3-223" fmla="*/ 1384163 w 1385650"/>
                <a:gd name="connsiteY3-224" fmla="*/ 102 h 1400260"/>
                <a:gd name="connsiteX4-225" fmla="*/ 808097 w 1385650"/>
                <a:gd name="connsiteY4-226" fmla="*/ 569702 h 1400260"/>
                <a:gd name="connsiteX5-227" fmla="*/ 1315583 w 1385650"/>
                <a:gd name="connsiteY5-228" fmla="*/ 205842 h 1400260"/>
                <a:gd name="connsiteX6-229" fmla="*/ 985979 w 1385650"/>
                <a:gd name="connsiteY6-230" fmla="*/ 565170 h 1400260"/>
                <a:gd name="connsiteX7-231" fmla="*/ 1155563 w 1385650"/>
                <a:gd name="connsiteY7-232" fmla="*/ 491592 h 1400260"/>
                <a:gd name="connsiteX8-233" fmla="*/ 283084 w 1385650"/>
                <a:gd name="connsiteY8-234" fmla="*/ 1400260 h 1400260"/>
                <a:gd name="connsiteX0-235" fmla="*/ 0 w 1390972"/>
                <a:gd name="connsiteY0-236" fmla="*/ 1034499 h 1402925"/>
                <a:gd name="connsiteX1-237" fmla="*/ 961253 w 1390972"/>
                <a:gd name="connsiteY1-238" fmla="*/ 265657 h 1402925"/>
                <a:gd name="connsiteX2-239" fmla="*/ 597093 w 1390972"/>
                <a:gd name="connsiteY2-240" fmla="*/ 624119 h 1402925"/>
                <a:gd name="connsiteX3-241" fmla="*/ 1389495 w 1390972"/>
                <a:gd name="connsiteY3-242" fmla="*/ 101 h 1402925"/>
                <a:gd name="connsiteX4-243" fmla="*/ 808097 w 1390972"/>
                <a:gd name="connsiteY4-244" fmla="*/ 572367 h 1402925"/>
                <a:gd name="connsiteX5-245" fmla="*/ 1315583 w 1390972"/>
                <a:gd name="connsiteY5-246" fmla="*/ 208507 h 1402925"/>
                <a:gd name="connsiteX6-247" fmla="*/ 985979 w 1390972"/>
                <a:gd name="connsiteY6-248" fmla="*/ 567835 h 1402925"/>
                <a:gd name="connsiteX7-249" fmla="*/ 1155563 w 1390972"/>
                <a:gd name="connsiteY7-250" fmla="*/ 494257 h 1402925"/>
                <a:gd name="connsiteX8-251" fmla="*/ 283084 w 1390972"/>
                <a:gd name="connsiteY8-252" fmla="*/ 1402925 h 1402925"/>
                <a:gd name="connsiteX0-253" fmla="*/ 0 w 1816589"/>
                <a:gd name="connsiteY0-254" fmla="*/ 1380512 h 1748938"/>
                <a:gd name="connsiteX1-255" fmla="*/ 961253 w 1816589"/>
                <a:gd name="connsiteY1-256" fmla="*/ 611670 h 1748938"/>
                <a:gd name="connsiteX2-257" fmla="*/ 597093 w 1816589"/>
                <a:gd name="connsiteY2-258" fmla="*/ 970132 h 1748938"/>
                <a:gd name="connsiteX3-259" fmla="*/ 1815646 w 1816589"/>
                <a:gd name="connsiteY3-260" fmla="*/ 66 h 1748938"/>
                <a:gd name="connsiteX4-261" fmla="*/ 808097 w 1816589"/>
                <a:gd name="connsiteY4-262" fmla="*/ 918380 h 1748938"/>
                <a:gd name="connsiteX5-263" fmla="*/ 1315583 w 1816589"/>
                <a:gd name="connsiteY5-264" fmla="*/ 554520 h 1748938"/>
                <a:gd name="connsiteX6-265" fmla="*/ 985979 w 1816589"/>
                <a:gd name="connsiteY6-266" fmla="*/ 913848 h 1748938"/>
                <a:gd name="connsiteX7-267" fmla="*/ 1155563 w 1816589"/>
                <a:gd name="connsiteY7-268" fmla="*/ 840270 h 1748938"/>
                <a:gd name="connsiteX8-269" fmla="*/ 283084 w 1816589"/>
                <a:gd name="connsiteY8-270" fmla="*/ 1748938 h 1748938"/>
                <a:gd name="connsiteX0-271" fmla="*/ 0 w 1816589"/>
                <a:gd name="connsiteY0-272" fmla="*/ 1380512 h 1748938"/>
                <a:gd name="connsiteX1-273" fmla="*/ 1272056 w 1816589"/>
                <a:gd name="connsiteY1-274" fmla="*/ 236784 h 1748938"/>
                <a:gd name="connsiteX2-275" fmla="*/ 597093 w 1816589"/>
                <a:gd name="connsiteY2-276" fmla="*/ 970132 h 1748938"/>
                <a:gd name="connsiteX3-277" fmla="*/ 1815646 w 1816589"/>
                <a:gd name="connsiteY3-278" fmla="*/ 66 h 1748938"/>
                <a:gd name="connsiteX4-279" fmla="*/ 808097 w 1816589"/>
                <a:gd name="connsiteY4-280" fmla="*/ 918380 h 1748938"/>
                <a:gd name="connsiteX5-281" fmla="*/ 1315583 w 1816589"/>
                <a:gd name="connsiteY5-282" fmla="*/ 554520 h 1748938"/>
                <a:gd name="connsiteX6-283" fmla="*/ 985979 w 1816589"/>
                <a:gd name="connsiteY6-284" fmla="*/ 913848 h 1748938"/>
                <a:gd name="connsiteX7-285" fmla="*/ 1155563 w 1816589"/>
                <a:gd name="connsiteY7-286" fmla="*/ 840270 h 1748938"/>
                <a:gd name="connsiteX8-287" fmla="*/ 283084 w 1816589"/>
                <a:gd name="connsiteY8-288" fmla="*/ 1748938 h 1748938"/>
                <a:gd name="connsiteX0-289" fmla="*/ 0 w 1816589"/>
                <a:gd name="connsiteY0-290" fmla="*/ 1380512 h 1748938"/>
                <a:gd name="connsiteX1-291" fmla="*/ 1387406 w 1816589"/>
                <a:gd name="connsiteY1-292" fmla="*/ 182312 h 1748938"/>
                <a:gd name="connsiteX2-293" fmla="*/ 597093 w 1816589"/>
                <a:gd name="connsiteY2-294" fmla="*/ 970132 h 1748938"/>
                <a:gd name="connsiteX3-295" fmla="*/ 1815646 w 1816589"/>
                <a:gd name="connsiteY3-296" fmla="*/ 66 h 1748938"/>
                <a:gd name="connsiteX4-297" fmla="*/ 808097 w 1816589"/>
                <a:gd name="connsiteY4-298" fmla="*/ 918380 h 1748938"/>
                <a:gd name="connsiteX5-299" fmla="*/ 1315583 w 1816589"/>
                <a:gd name="connsiteY5-300" fmla="*/ 554520 h 1748938"/>
                <a:gd name="connsiteX6-301" fmla="*/ 985979 w 1816589"/>
                <a:gd name="connsiteY6-302" fmla="*/ 913848 h 1748938"/>
                <a:gd name="connsiteX7-303" fmla="*/ 1155563 w 1816589"/>
                <a:gd name="connsiteY7-304" fmla="*/ 840270 h 1748938"/>
                <a:gd name="connsiteX8-305" fmla="*/ 283084 w 1816589"/>
                <a:gd name="connsiteY8-306" fmla="*/ 1748938 h 1748938"/>
                <a:gd name="connsiteX0-307" fmla="*/ 0 w 1816550"/>
                <a:gd name="connsiteY0-308" fmla="*/ 1380511 h 1748937"/>
                <a:gd name="connsiteX1-309" fmla="*/ 1387406 w 1816550"/>
                <a:gd name="connsiteY1-310" fmla="*/ 182311 h 1748937"/>
                <a:gd name="connsiteX2-311" fmla="*/ 597093 w 1816550"/>
                <a:gd name="connsiteY2-312" fmla="*/ 970131 h 1748937"/>
                <a:gd name="connsiteX3-313" fmla="*/ 1815646 w 1816550"/>
                <a:gd name="connsiteY3-314" fmla="*/ 65 h 1748937"/>
                <a:gd name="connsiteX4-315" fmla="*/ 808097 w 1816550"/>
                <a:gd name="connsiteY4-316" fmla="*/ 918379 h 1748937"/>
                <a:gd name="connsiteX5-317" fmla="*/ 1571915 w 1816550"/>
                <a:gd name="connsiteY5-318" fmla="*/ 311003 h 1748937"/>
                <a:gd name="connsiteX6-319" fmla="*/ 985979 w 1816550"/>
                <a:gd name="connsiteY6-320" fmla="*/ 913847 h 1748937"/>
                <a:gd name="connsiteX7-321" fmla="*/ 1155563 w 1816550"/>
                <a:gd name="connsiteY7-322" fmla="*/ 840269 h 1748937"/>
                <a:gd name="connsiteX8-323" fmla="*/ 283084 w 1816550"/>
                <a:gd name="connsiteY8-324" fmla="*/ 1748937 h 1748937"/>
                <a:gd name="connsiteX0-325" fmla="*/ 0 w 1816550"/>
                <a:gd name="connsiteY0-326" fmla="*/ 1380510 h 1748936"/>
                <a:gd name="connsiteX1-327" fmla="*/ 1387406 w 1816550"/>
                <a:gd name="connsiteY1-328" fmla="*/ 182310 h 1748936"/>
                <a:gd name="connsiteX2-329" fmla="*/ 597093 w 1816550"/>
                <a:gd name="connsiteY2-330" fmla="*/ 970130 h 1748936"/>
                <a:gd name="connsiteX3-331" fmla="*/ 1815646 w 1816550"/>
                <a:gd name="connsiteY3-332" fmla="*/ 64 h 1748936"/>
                <a:gd name="connsiteX4-333" fmla="*/ 808097 w 1816550"/>
                <a:gd name="connsiteY4-334" fmla="*/ 918378 h 1748936"/>
                <a:gd name="connsiteX5-335" fmla="*/ 1571915 w 1816550"/>
                <a:gd name="connsiteY5-336" fmla="*/ 311002 h 1748936"/>
                <a:gd name="connsiteX6-337" fmla="*/ 985979 w 1816550"/>
                <a:gd name="connsiteY6-338" fmla="*/ 913846 h 1748936"/>
                <a:gd name="connsiteX7-339" fmla="*/ 1443938 w 1816550"/>
                <a:gd name="connsiteY7-340" fmla="*/ 551893 h 1748936"/>
                <a:gd name="connsiteX8-341" fmla="*/ 283084 w 1816550"/>
                <a:gd name="connsiteY8-342" fmla="*/ 1748936 h 1748936"/>
                <a:gd name="connsiteX0-343" fmla="*/ 0 w 1818328"/>
                <a:gd name="connsiteY0-344" fmla="*/ 1381516 h 1749942"/>
                <a:gd name="connsiteX1-345" fmla="*/ 1387406 w 1818328"/>
                <a:gd name="connsiteY1-346" fmla="*/ 183316 h 1749942"/>
                <a:gd name="connsiteX2-347" fmla="*/ 436885 w 1818328"/>
                <a:gd name="connsiteY2-348" fmla="*/ 1137752 h 1749942"/>
                <a:gd name="connsiteX3-349" fmla="*/ 1815646 w 1818328"/>
                <a:gd name="connsiteY3-350" fmla="*/ 1070 h 1749942"/>
                <a:gd name="connsiteX4-351" fmla="*/ 808097 w 1818328"/>
                <a:gd name="connsiteY4-352" fmla="*/ 919384 h 1749942"/>
                <a:gd name="connsiteX5-353" fmla="*/ 1571915 w 1818328"/>
                <a:gd name="connsiteY5-354" fmla="*/ 312008 h 1749942"/>
                <a:gd name="connsiteX6-355" fmla="*/ 985979 w 1818328"/>
                <a:gd name="connsiteY6-356" fmla="*/ 914852 h 1749942"/>
                <a:gd name="connsiteX7-357" fmla="*/ 1443938 w 1818328"/>
                <a:gd name="connsiteY7-358" fmla="*/ 552899 h 1749942"/>
                <a:gd name="connsiteX8-359" fmla="*/ 283084 w 1818328"/>
                <a:gd name="connsiteY8-360" fmla="*/ 1749942 h 1749942"/>
                <a:gd name="connsiteX0-361" fmla="*/ 0 w 1818111"/>
                <a:gd name="connsiteY0-362" fmla="*/ 1381060 h 1749486"/>
                <a:gd name="connsiteX1-363" fmla="*/ 1387406 w 1818111"/>
                <a:gd name="connsiteY1-364" fmla="*/ 182860 h 1749486"/>
                <a:gd name="connsiteX2-365" fmla="*/ 452907 w 1818111"/>
                <a:gd name="connsiteY2-366" fmla="*/ 1082825 h 1749486"/>
                <a:gd name="connsiteX3-367" fmla="*/ 1815646 w 1818111"/>
                <a:gd name="connsiteY3-368" fmla="*/ 614 h 1749486"/>
                <a:gd name="connsiteX4-369" fmla="*/ 808097 w 1818111"/>
                <a:gd name="connsiteY4-370" fmla="*/ 918928 h 1749486"/>
                <a:gd name="connsiteX5-371" fmla="*/ 1571915 w 1818111"/>
                <a:gd name="connsiteY5-372" fmla="*/ 311552 h 1749486"/>
                <a:gd name="connsiteX6-373" fmla="*/ 985979 w 1818111"/>
                <a:gd name="connsiteY6-374" fmla="*/ 914396 h 1749486"/>
                <a:gd name="connsiteX7-375" fmla="*/ 1443938 w 1818111"/>
                <a:gd name="connsiteY7-376" fmla="*/ 552443 h 1749486"/>
                <a:gd name="connsiteX8-377" fmla="*/ 283084 w 1818111"/>
                <a:gd name="connsiteY8-378" fmla="*/ 1749486 h 1749486"/>
                <a:gd name="connsiteX0-379" fmla="*/ 0 w 1818111"/>
                <a:gd name="connsiteY0-380" fmla="*/ 1381060 h 1749486"/>
                <a:gd name="connsiteX1-381" fmla="*/ 1387406 w 1818111"/>
                <a:gd name="connsiteY1-382" fmla="*/ 182860 h 1749486"/>
                <a:gd name="connsiteX2-383" fmla="*/ 452907 w 1818111"/>
                <a:gd name="connsiteY2-384" fmla="*/ 1082825 h 1749486"/>
                <a:gd name="connsiteX3-385" fmla="*/ 1815646 w 1818111"/>
                <a:gd name="connsiteY3-386" fmla="*/ 614 h 1749486"/>
                <a:gd name="connsiteX4-387" fmla="*/ 808097 w 1818111"/>
                <a:gd name="connsiteY4-388" fmla="*/ 918928 h 1749486"/>
                <a:gd name="connsiteX5-389" fmla="*/ 1571915 w 1818111"/>
                <a:gd name="connsiteY5-390" fmla="*/ 311552 h 1749486"/>
                <a:gd name="connsiteX6-391" fmla="*/ 985979 w 1818111"/>
                <a:gd name="connsiteY6-392" fmla="*/ 914396 h 1749486"/>
                <a:gd name="connsiteX7-393" fmla="*/ 1443938 w 1818111"/>
                <a:gd name="connsiteY7-394" fmla="*/ 552443 h 1749486"/>
                <a:gd name="connsiteX8-395" fmla="*/ 283084 w 1818111"/>
                <a:gd name="connsiteY8-396" fmla="*/ 1749486 h 1749486"/>
                <a:gd name="connsiteX0-397" fmla="*/ 0 w 1826933"/>
                <a:gd name="connsiteY0-398" fmla="*/ 1380454 h 1748880"/>
                <a:gd name="connsiteX1-399" fmla="*/ 1387406 w 1826933"/>
                <a:gd name="connsiteY1-400" fmla="*/ 182254 h 1748880"/>
                <a:gd name="connsiteX2-401" fmla="*/ 452907 w 1826933"/>
                <a:gd name="connsiteY2-402" fmla="*/ 1082219 h 1748880"/>
                <a:gd name="connsiteX3-403" fmla="*/ 1815646 w 1826933"/>
                <a:gd name="connsiteY3-404" fmla="*/ 8 h 1748880"/>
                <a:gd name="connsiteX4-405" fmla="*/ 808097 w 1826933"/>
                <a:gd name="connsiteY4-406" fmla="*/ 918322 h 1748880"/>
                <a:gd name="connsiteX5-407" fmla="*/ 1571915 w 1826933"/>
                <a:gd name="connsiteY5-408" fmla="*/ 310946 h 1748880"/>
                <a:gd name="connsiteX6-409" fmla="*/ 985979 w 1826933"/>
                <a:gd name="connsiteY6-410" fmla="*/ 913790 h 1748880"/>
                <a:gd name="connsiteX7-411" fmla="*/ 1443938 w 1826933"/>
                <a:gd name="connsiteY7-412" fmla="*/ 551837 h 1748880"/>
                <a:gd name="connsiteX8-413" fmla="*/ 283084 w 1826933"/>
                <a:gd name="connsiteY8-414" fmla="*/ 1748880 h 1748880"/>
                <a:gd name="connsiteX0-415" fmla="*/ 0 w 1818853"/>
                <a:gd name="connsiteY0-416" fmla="*/ 1380881 h 1749307"/>
                <a:gd name="connsiteX1-417" fmla="*/ 1387406 w 1818853"/>
                <a:gd name="connsiteY1-418" fmla="*/ 182681 h 1749307"/>
                <a:gd name="connsiteX2-419" fmla="*/ 452907 w 1818853"/>
                <a:gd name="connsiteY2-420" fmla="*/ 1082646 h 1749307"/>
                <a:gd name="connsiteX3-421" fmla="*/ 1815646 w 1818853"/>
                <a:gd name="connsiteY3-422" fmla="*/ 435 h 1749307"/>
                <a:gd name="connsiteX4-423" fmla="*/ 808097 w 1818853"/>
                <a:gd name="connsiteY4-424" fmla="*/ 918749 h 1749307"/>
                <a:gd name="connsiteX5-425" fmla="*/ 1571915 w 1818853"/>
                <a:gd name="connsiteY5-426" fmla="*/ 311373 h 1749307"/>
                <a:gd name="connsiteX6-427" fmla="*/ 985979 w 1818853"/>
                <a:gd name="connsiteY6-428" fmla="*/ 914217 h 1749307"/>
                <a:gd name="connsiteX7-429" fmla="*/ 1443938 w 1818853"/>
                <a:gd name="connsiteY7-430" fmla="*/ 552264 h 1749307"/>
                <a:gd name="connsiteX8-431" fmla="*/ 283084 w 1818853"/>
                <a:gd name="connsiteY8-432" fmla="*/ 1749307 h 1749307"/>
                <a:gd name="connsiteX0-433" fmla="*/ 0 w 1818853"/>
                <a:gd name="connsiteY0-434" fmla="*/ 1380881 h 1749307"/>
                <a:gd name="connsiteX1-435" fmla="*/ 1431349 w 1818853"/>
                <a:gd name="connsiteY1-436" fmla="*/ 187075 h 1749307"/>
                <a:gd name="connsiteX2-437" fmla="*/ 452907 w 1818853"/>
                <a:gd name="connsiteY2-438" fmla="*/ 1082646 h 1749307"/>
                <a:gd name="connsiteX3-439" fmla="*/ 1815646 w 1818853"/>
                <a:gd name="connsiteY3-440" fmla="*/ 435 h 1749307"/>
                <a:gd name="connsiteX4-441" fmla="*/ 808097 w 1818853"/>
                <a:gd name="connsiteY4-442" fmla="*/ 918749 h 1749307"/>
                <a:gd name="connsiteX5-443" fmla="*/ 1571915 w 1818853"/>
                <a:gd name="connsiteY5-444" fmla="*/ 311373 h 1749307"/>
                <a:gd name="connsiteX6-445" fmla="*/ 985979 w 1818853"/>
                <a:gd name="connsiteY6-446" fmla="*/ 914217 h 1749307"/>
                <a:gd name="connsiteX7-447" fmla="*/ 1443938 w 1818853"/>
                <a:gd name="connsiteY7-448" fmla="*/ 552264 h 1749307"/>
                <a:gd name="connsiteX8-449" fmla="*/ 283084 w 1818853"/>
                <a:gd name="connsiteY8-450" fmla="*/ 1749307 h 1749307"/>
                <a:gd name="connsiteX0-451" fmla="*/ 0 w 1818853"/>
                <a:gd name="connsiteY0-452" fmla="*/ 1380881 h 1749307"/>
                <a:gd name="connsiteX1-453" fmla="*/ 1431349 w 1818853"/>
                <a:gd name="connsiteY1-454" fmla="*/ 187075 h 1749307"/>
                <a:gd name="connsiteX2-455" fmla="*/ 452907 w 1818853"/>
                <a:gd name="connsiteY2-456" fmla="*/ 1082646 h 1749307"/>
                <a:gd name="connsiteX3-457" fmla="*/ 1815646 w 1818853"/>
                <a:gd name="connsiteY3-458" fmla="*/ 435 h 1749307"/>
                <a:gd name="connsiteX4-459" fmla="*/ 808097 w 1818853"/>
                <a:gd name="connsiteY4-460" fmla="*/ 918749 h 1749307"/>
                <a:gd name="connsiteX5-461" fmla="*/ 1571915 w 1818853"/>
                <a:gd name="connsiteY5-462" fmla="*/ 311373 h 1749307"/>
                <a:gd name="connsiteX6-463" fmla="*/ 985979 w 1818853"/>
                <a:gd name="connsiteY6-464" fmla="*/ 914217 h 1749307"/>
                <a:gd name="connsiteX7-465" fmla="*/ 1443938 w 1818853"/>
                <a:gd name="connsiteY7-466" fmla="*/ 552264 h 1749307"/>
                <a:gd name="connsiteX8-467" fmla="*/ 283084 w 1818853"/>
                <a:gd name="connsiteY8-468" fmla="*/ 1749307 h 1749307"/>
                <a:gd name="connsiteX0-469" fmla="*/ 0 w 1818853"/>
                <a:gd name="connsiteY0-470" fmla="*/ 1380881 h 1749307"/>
                <a:gd name="connsiteX1-471" fmla="*/ 1431349 w 1818853"/>
                <a:gd name="connsiteY1-472" fmla="*/ 187075 h 1749307"/>
                <a:gd name="connsiteX2-473" fmla="*/ 452907 w 1818853"/>
                <a:gd name="connsiteY2-474" fmla="*/ 1082646 h 1749307"/>
                <a:gd name="connsiteX3-475" fmla="*/ 1815646 w 1818853"/>
                <a:gd name="connsiteY3-476" fmla="*/ 435 h 1749307"/>
                <a:gd name="connsiteX4-477" fmla="*/ 808097 w 1818853"/>
                <a:gd name="connsiteY4-478" fmla="*/ 918749 h 1749307"/>
                <a:gd name="connsiteX5-479" fmla="*/ 1571915 w 1818853"/>
                <a:gd name="connsiteY5-480" fmla="*/ 311373 h 1749307"/>
                <a:gd name="connsiteX6-481" fmla="*/ 985979 w 1818853"/>
                <a:gd name="connsiteY6-482" fmla="*/ 914217 h 1749307"/>
                <a:gd name="connsiteX7-483" fmla="*/ 1443938 w 1818853"/>
                <a:gd name="connsiteY7-484" fmla="*/ 552264 h 1749307"/>
                <a:gd name="connsiteX8-485" fmla="*/ 283084 w 1818853"/>
                <a:gd name="connsiteY8-486" fmla="*/ 1749307 h 1749307"/>
                <a:gd name="connsiteX0-487" fmla="*/ 0 w 1818853"/>
                <a:gd name="connsiteY0-488" fmla="*/ 1380881 h 1749307"/>
                <a:gd name="connsiteX1-489" fmla="*/ 1431349 w 1818853"/>
                <a:gd name="connsiteY1-490" fmla="*/ 187075 h 1749307"/>
                <a:gd name="connsiteX2-491" fmla="*/ 452907 w 1818853"/>
                <a:gd name="connsiteY2-492" fmla="*/ 1082646 h 1749307"/>
                <a:gd name="connsiteX3-493" fmla="*/ 1815646 w 1818853"/>
                <a:gd name="connsiteY3-494" fmla="*/ 435 h 1749307"/>
                <a:gd name="connsiteX4-495" fmla="*/ 808097 w 1818853"/>
                <a:gd name="connsiteY4-496" fmla="*/ 918749 h 1749307"/>
                <a:gd name="connsiteX5-497" fmla="*/ 1571915 w 1818853"/>
                <a:gd name="connsiteY5-498" fmla="*/ 311373 h 1749307"/>
                <a:gd name="connsiteX6-499" fmla="*/ 985979 w 1818853"/>
                <a:gd name="connsiteY6-500" fmla="*/ 914217 h 1749307"/>
                <a:gd name="connsiteX7-501" fmla="*/ 1443938 w 1818853"/>
                <a:gd name="connsiteY7-502" fmla="*/ 552264 h 1749307"/>
                <a:gd name="connsiteX8-503" fmla="*/ 283084 w 1818853"/>
                <a:gd name="connsiteY8-504" fmla="*/ 1749307 h 1749307"/>
                <a:gd name="connsiteX0-505" fmla="*/ 0 w 1820591"/>
                <a:gd name="connsiteY0-506" fmla="*/ 1380615 h 1749041"/>
                <a:gd name="connsiteX1-507" fmla="*/ 1431349 w 1820591"/>
                <a:gd name="connsiteY1-508" fmla="*/ 186809 h 1749041"/>
                <a:gd name="connsiteX2-509" fmla="*/ 452907 w 1820591"/>
                <a:gd name="connsiteY2-510" fmla="*/ 1082380 h 1749041"/>
                <a:gd name="connsiteX3-511" fmla="*/ 1815646 w 1820591"/>
                <a:gd name="connsiteY3-512" fmla="*/ 169 h 1749041"/>
                <a:gd name="connsiteX4-513" fmla="*/ 808097 w 1820591"/>
                <a:gd name="connsiteY4-514" fmla="*/ 918483 h 1749041"/>
                <a:gd name="connsiteX5-515" fmla="*/ 1571915 w 1820591"/>
                <a:gd name="connsiteY5-516" fmla="*/ 311107 h 1749041"/>
                <a:gd name="connsiteX6-517" fmla="*/ 985979 w 1820591"/>
                <a:gd name="connsiteY6-518" fmla="*/ 913951 h 1749041"/>
                <a:gd name="connsiteX7-519" fmla="*/ 1443938 w 1820591"/>
                <a:gd name="connsiteY7-520" fmla="*/ 551998 h 1749041"/>
                <a:gd name="connsiteX8-521" fmla="*/ 283084 w 1820591"/>
                <a:gd name="connsiteY8-522" fmla="*/ 1749041 h 1749041"/>
                <a:gd name="connsiteX0-523" fmla="*/ 0 w 1817407"/>
                <a:gd name="connsiteY0-524" fmla="*/ 1380779 h 1749205"/>
                <a:gd name="connsiteX1-525" fmla="*/ 1431349 w 1817407"/>
                <a:gd name="connsiteY1-526" fmla="*/ 186973 h 1749205"/>
                <a:gd name="connsiteX2-527" fmla="*/ 510032 w 1817407"/>
                <a:gd name="connsiteY2-528" fmla="*/ 1038601 h 1749205"/>
                <a:gd name="connsiteX3-529" fmla="*/ 1815646 w 1817407"/>
                <a:gd name="connsiteY3-530" fmla="*/ 333 h 1749205"/>
                <a:gd name="connsiteX4-531" fmla="*/ 808097 w 1817407"/>
                <a:gd name="connsiteY4-532" fmla="*/ 918647 h 1749205"/>
                <a:gd name="connsiteX5-533" fmla="*/ 1571915 w 1817407"/>
                <a:gd name="connsiteY5-534" fmla="*/ 311271 h 1749205"/>
                <a:gd name="connsiteX6-535" fmla="*/ 985979 w 1817407"/>
                <a:gd name="connsiteY6-536" fmla="*/ 914115 h 1749205"/>
                <a:gd name="connsiteX7-537" fmla="*/ 1443938 w 1817407"/>
                <a:gd name="connsiteY7-538" fmla="*/ 552162 h 1749205"/>
                <a:gd name="connsiteX8-539" fmla="*/ 283084 w 1817407"/>
                <a:gd name="connsiteY8-540" fmla="*/ 1749205 h 1749205"/>
                <a:gd name="connsiteX0-541" fmla="*/ 0 w 1817408"/>
                <a:gd name="connsiteY0-542" fmla="*/ 1380779 h 1749205"/>
                <a:gd name="connsiteX1-543" fmla="*/ 1431349 w 1817408"/>
                <a:gd name="connsiteY1-544" fmla="*/ 186973 h 1749205"/>
                <a:gd name="connsiteX2-545" fmla="*/ 510032 w 1817408"/>
                <a:gd name="connsiteY2-546" fmla="*/ 1038601 h 1749205"/>
                <a:gd name="connsiteX3-547" fmla="*/ 1815646 w 1817408"/>
                <a:gd name="connsiteY3-548" fmla="*/ 333 h 1749205"/>
                <a:gd name="connsiteX4-549" fmla="*/ 808097 w 1817408"/>
                <a:gd name="connsiteY4-550" fmla="*/ 918647 h 1749205"/>
                <a:gd name="connsiteX5-551" fmla="*/ 1571915 w 1817408"/>
                <a:gd name="connsiteY5-552" fmla="*/ 311271 h 1749205"/>
                <a:gd name="connsiteX6-553" fmla="*/ 985979 w 1817408"/>
                <a:gd name="connsiteY6-554" fmla="*/ 914115 h 1749205"/>
                <a:gd name="connsiteX7-555" fmla="*/ 1443938 w 1817408"/>
                <a:gd name="connsiteY7-556" fmla="*/ 552162 h 1749205"/>
                <a:gd name="connsiteX8-557" fmla="*/ 283084 w 1817408"/>
                <a:gd name="connsiteY8-558" fmla="*/ 1749205 h 1749205"/>
                <a:gd name="connsiteX0-559" fmla="*/ 0 w 1817408"/>
                <a:gd name="connsiteY0-560" fmla="*/ 1380779 h 1749205"/>
                <a:gd name="connsiteX1-561" fmla="*/ 1431349 w 1817408"/>
                <a:gd name="connsiteY1-562" fmla="*/ 186973 h 1749205"/>
                <a:gd name="connsiteX2-563" fmla="*/ 510032 w 1817408"/>
                <a:gd name="connsiteY2-564" fmla="*/ 1038601 h 1749205"/>
                <a:gd name="connsiteX3-565" fmla="*/ 1815646 w 1817408"/>
                <a:gd name="connsiteY3-566" fmla="*/ 333 h 1749205"/>
                <a:gd name="connsiteX4-567" fmla="*/ 808097 w 1817408"/>
                <a:gd name="connsiteY4-568" fmla="*/ 918647 h 1749205"/>
                <a:gd name="connsiteX5-569" fmla="*/ 1571915 w 1817408"/>
                <a:gd name="connsiteY5-570" fmla="*/ 311271 h 1749205"/>
                <a:gd name="connsiteX6-571" fmla="*/ 985979 w 1817408"/>
                <a:gd name="connsiteY6-572" fmla="*/ 914115 h 1749205"/>
                <a:gd name="connsiteX7-573" fmla="*/ 1443938 w 1817408"/>
                <a:gd name="connsiteY7-574" fmla="*/ 552162 h 1749205"/>
                <a:gd name="connsiteX8-575" fmla="*/ 283084 w 1817408"/>
                <a:gd name="connsiteY8-576" fmla="*/ 1749205 h 1749205"/>
                <a:gd name="connsiteX0-577" fmla="*/ 0 w 2344474"/>
                <a:gd name="connsiteY0-578" fmla="*/ 1822671 h 2191097"/>
                <a:gd name="connsiteX1-579" fmla="*/ 1431349 w 2344474"/>
                <a:gd name="connsiteY1-580" fmla="*/ 628865 h 2191097"/>
                <a:gd name="connsiteX2-581" fmla="*/ 510032 w 2344474"/>
                <a:gd name="connsiteY2-582" fmla="*/ 1480493 h 2191097"/>
                <a:gd name="connsiteX3-583" fmla="*/ 2343232 w 2344474"/>
                <a:gd name="connsiteY3-584" fmla="*/ 236 h 2191097"/>
                <a:gd name="connsiteX4-585" fmla="*/ 808097 w 2344474"/>
                <a:gd name="connsiteY4-586" fmla="*/ 1360539 h 2191097"/>
                <a:gd name="connsiteX5-587" fmla="*/ 1571915 w 2344474"/>
                <a:gd name="connsiteY5-588" fmla="*/ 753163 h 2191097"/>
                <a:gd name="connsiteX6-589" fmla="*/ 985979 w 2344474"/>
                <a:gd name="connsiteY6-590" fmla="*/ 1356007 h 2191097"/>
                <a:gd name="connsiteX7-591" fmla="*/ 1443938 w 2344474"/>
                <a:gd name="connsiteY7-592" fmla="*/ 994054 h 2191097"/>
                <a:gd name="connsiteX8-593" fmla="*/ 283084 w 2344474"/>
                <a:gd name="connsiteY8-594" fmla="*/ 2191097 h 2191097"/>
                <a:gd name="connsiteX0-595" fmla="*/ 0 w 2344474"/>
                <a:gd name="connsiteY0-596" fmla="*/ 1822671 h 2191097"/>
                <a:gd name="connsiteX1-597" fmla="*/ 1744603 w 2344474"/>
                <a:gd name="connsiteY1-598" fmla="*/ 322872 h 2191097"/>
                <a:gd name="connsiteX2-599" fmla="*/ 510032 w 2344474"/>
                <a:gd name="connsiteY2-600" fmla="*/ 1480493 h 2191097"/>
                <a:gd name="connsiteX3-601" fmla="*/ 2343232 w 2344474"/>
                <a:gd name="connsiteY3-602" fmla="*/ 236 h 2191097"/>
                <a:gd name="connsiteX4-603" fmla="*/ 808097 w 2344474"/>
                <a:gd name="connsiteY4-604" fmla="*/ 1360539 h 2191097"/>
                <a:gd name="connsiteX5-605" fmla="*/ 1571915 w 2344474"/>
                <a:gd name="connsiteY5-606" fmla="*/ 753163 h 2191097"/>
                <a:gd name="connsiteX6-607" fmla="*/ 985979 w 2344474"/>
                <a:gd name="connsiteY6-608" fmla="*/ 1356007 h 2191097"/>
                <a:gd name="connsiteX7-609" fmla="*/ 1443938 w 2344474"/>
                <a:gd name="connsiteY7-610" fmla="*/ 994054 h 2191097"/>
                <a:gd name="connsiteX8-611" fmla="*/ 283084 w 2344474"/>
                <a:gd name="connsiteY8-612" fmla="*/ 2191097 h 2191097"/>
                <a:gd name="connsiteX0-613" fmla="*/ 0 w 2344429"/>
                <a:gd name="connsiteY0-614" fmla="*/ 1822663 h 2191089"/>
                <a:gd name="connsiteX1-615" fmla="*/ 1744603 w 2344429"/>
                <a:gd name="connsiteY1-616" fmla="*/ 322864 h 2191089"/>
                <a:gd name="connsiteX2-617" fmla="*/ 510032 w 2344429"/>
                <a:gd name="connsiteY2-618" fmla="*/ 1480485 h 2191089"/>
                <a:gd name="connsiteX3-619" fmla="*/ 2343232 w 2344429"/>
                <a:gd name="connsiteY3-620" fmla="*/ 228 h 2191089"/>
                <a:gd name="connsiteX4-621" fmla="*/ 808097 w 2344429"/>
                <a:gd name="connsiteY4-622" fmla="*/ 1360531 h 2191089"/>
                <a:gd name="connsiteX5-623" fmla="*/ 1909899 w 2344429"/>
                <a:gd name="connsiteY5-624" fmla="*/ 472662 h 2191089"/>
                <a:gd name="connsiteX6-625" fmla="*/ 985979 w 2344429"/>
                <a:gd name="connsiteY6-626" fmla="*/ 1355999 h 2191089"/>
                <a:gd name="connsiteX7-627" fmla="*/ 1443938 w 2344429"/>
                <a:gd name="connsiteY7-628" fmla="*/ 994046 h 2191089"/>
                <a:gd name="connsiteX8-629" fmla="*/ 283084 w 2344429"/>
                <a:gd name="connsiteY8-630" fmla="*/ 2191089 h 2191089"/>
                <a:gd name="connsiteX0-631" fmla="*/ 0 w 2343236"/>
                <a:gd name="connsiteY0-632" fmla="*/ 1822672 h 2191098"/>
                <a:gd name="connsiteX1-633" fmla="*/ 1744603 w 2343236"/>
                <a:gd name="connsiteY1-634" fmla="*/ 322873 h 2191098"/>
                <a:gd name="connsiteX2-635" fmla="*/ 790312 w 2343236"/>
                <a:gd name="connsiteY2-636" fmla="*/ 1242500 h 2191098"/>
                <a:gd name="connsiteX3-637" fmla="*/ 2343232 w 2343236"/>
                <a:gd name="connsiteY3-638" fmla="*/ 237 h 2191098"/>
                <a:gd name="connsiteX4-639" fmla="*/ 808097 w 2343236"/>
                <a:gd name="connsiteY4-640" fmla="*/ 1360540 h 2191098"/>
                <a:gd name="connsiteX5-641" fmla="*/ 1909899 w 2343236"/>
                <a:gd name="connsiteY5-642" fmla="*/ 472671 h 2191098"/>
                <a:gd name="connsiteX6-643" fmla="*/ 985979 w 2343236"/>
                <a:gd name="connsiteY6-644" fmla="*/ 1356008 h 2191098"/>
                <a:gd name="connsiteX7-645" fmla="*/ 1443938 w 2343236"/>
                <a:gd name="connsiteY7-646" fmla="*/ 994055 h 2191098"/>
                <a:gd name="connsiteX8-647" fmla="*/ 283084 w 2343236"/>
                <a:gd name="connsiteY8-648" fmla="*/ 2191098 h 2191098"/>
                <a:gd name="connsiteX0-649" fmla="*/ 0 w 2343236"/>
                <a:gd name="connsiteY0-650" fmla="*/ 1822672 h 2191098"/>
                <a:gd name="connsiteX1-651" fmla="*/ 1744603 w 2343236"/>
                <a:gd name="connsiteY1-652" fmla="*/ 322873 h 2191098"/>
                <a:gd name="connsiteX2-653" fmla="*/ 790312 w 2343236"/>
                <a:gd name="connsiteY2-654" fmla="*/ 1242500 h 2191098"/>
                <a:gd name="connsiteX3-655" fmla="*/ 2343232 w 2343236"/>
                <a:gd name="connsiteY3-656" fmla="*/ 237 h 2191098"/>
                <a:gd name="connsiteX4-657" fmla="*/ 808097 w 2343236"/>
                <a:gd name="connsiteY4-658" fmla="*/ 1360540 h 2191098"/>
                <a:gd name="connsiteX5-659" fmla="*/ 1909899 w 2343236"/>
                <a:gd name="connsiteY5-660" fmla="*/ 472671 h 2191098"/>
                <a:gd name="connsiteX6-661" fmla="*/ 985979 w 2343236"/>
                <a:gd name="connsiteY6-662" fmla="*/ 1356008 h 2191098"/>
                <a:gd name="connsiteX7-663" fmla="*/ 1650026 w 2343236"/>
                <a:gd name="connsiteY7-664" fmla="*/ 807060 h 2191098"/>
                <a:gd name="connsiteX8-665" fmla="*/ 283084 w 2343236"/>
                <a:gd name="connsiteY8-666" fmla="*/ 2191098 h 2191098"/>
                <a:gd name="connsiteX0-667" fmla="*/ 0 w 2343236"/>
                <a:gd name="connsiteY0-668" fmla="*/ 1822669 h 2191095"/>
                <a:gd name="connsiteX1-669" fmla="*/ 1975422 w 2343236"/>
                <a:gd name="connsiteY1-670" fmla="*/ 203873 h 2191095"/>
                <a:gd name="connsiteX2-671" fmla="*/ 790312 w 2343236"/>
                <a:gd name="connsiteY2-672" fmla="*/ 1242497 h 2191095"/>
                <a:gd name="connsiteX3-673" fmla="*/ 2343232 w 2343236"/>
                <a:gd name="connsiteY3-674" fmla="*/ 234 h 2191095"/>
                <a:gd name="connsiteX4-675" fmla="*/ 808097 w 2343236"/>
                <a:gd name="connsiteY4-676" fmla="*/ 1360537 h 2191095"/>
                <a:gd name="connsiteX5-677" fmla="*/ 1909899 w 2343236"/>
                <a:gd name="connsiteY5-678" fmla="*/ 472668 h 2191095"/>
                <a:gd name="connsiteX6-679" fmla="*/ 985979 w 2343236"/>
                <a:gd name="connsiteY6-680" fmla="*/ 1356005 h 2191095"/>
                <a:gd name="connsiteX7-681" fmla="*/ 1650026 w 2343236"/>
                <a:gd name="connsiteY7-682" fmla="*/ 807057 h 2191095"/>
                <a:gd name="connsiteX8-683" fmla="*/ 283084 w 2343236"/>
                <a:gd name="connsiteY8-684" fmla="*/ 2191095 h 2191095"/>
                <a:gd name="connsiteX0-685" fmla="*/ 0 w 2343236"/>
                <a:gd name="connsiteY0-686" fmla="*/ 1822669 h 2191095"/>
                <a:gd name="connsiteX1-687" fmla="*/ 1925961 w 2343236"/>
                <a:gd name="connsiteY1-688" fmla="*/ 203873 h 2191095"/>
                <a:gd name="connsiteX2-689" fmla="*/ 790312 w 2343236"/>
                <a:gd name="connsiteY2-690" fmla="*/ 1242497 h 2191095"/>
                <a:gd name="connsiteX3-691" fmla="*/ 2343232 w 2343236"/>
                <a:gd name="connsiteY3-692" fmla="*/ 234 h 2191095"/>
                <a:gd name="connsiteX4-693" fmla="*/ 808097 w 2343236"/>
                <a:gd name="connsiteY4-694" fmla="*/ 1360537 h 2191095"/>
                <a:gd name="connsiteX5-695" fmla="*/ 1909899 w 2343236"/>
                <a:gd name="connsiteY5-696" fmla="*/ 472668 h 2191095"/>
                <a:gd name="connsiteX6-697" fmla="*/ 985979 w 2343236"/>
                <a:gd name="connsiteY6-698" fmla="*/ 1356005 h 2191095"/>
                <a:gd name="connsiteX7-699" fmla="*/ 1650026 w 2343236"/>
                <a:gd name="connsiteY7-700" fmla="*/ 807057 h 2191095"/>
                <a:gd name="connsiteX8-701" fmla="*/ 283084 w 2343236"/>
                <a:gd name="connsiteY8-702" fmla="*/ 2191095 h 2191095"/>
                <a:gd name="connsiteX0-703" fmla="*/ 0 w 2343236"/>
                <a:gd name="connsiteY0-704" fmla="*/ 1822669 h 2191095"/>
                <a:gd name="connsiteX1-705" fmla="*/ 1934205 w 2343236"/>
                <a:gd name="connsiteY1-706" fmla="*/ 195374 h 2191095"/>
                <a:gd name="connsiteX2-707" fmla="*/ 790312 w 2343236"/>
                <a:gd name="connsiteY2-708" fmla="*/ 1242497 h 2191095"/>
                <a:gd name="connsiteX3-709" fmla="*/ 2343232 w 2343236"/>
                <a:gd name="connsiteY3-710" fmla="*/ 234 h 2191095"/>
                <a:gd name="connsiteX4-711" fmla="*/ 808097 w 2343236"/>
                <a:gd name="connsiteY4-712" fmla="*/ 1360537 h 2191095"/>
                <a:gd name="connsiteX5-713" fmla="*/ 1909899 w 2343236"/>
                <a:gd name="connsiteY5-714" fmla="*/ 472668 h 2191095"/>
                <a:gd name="connsiteX6-715" fmla="*/ 985979 w 2343236"/>
                <a:gd name="connsiteY6-716" fmla="*/ 1356005 h 2191095"/>
                <a:gd name="connsiteX7-717" fmla="*/ 1650026 w 2343236"/>
                <a:gd name="connsiteY7-718" fmla="*/ 807057 h 2191095"/>
                <a:gd name="connsiteX8-719" fmla="*/ 283084 w 2343236"/>
                <a:gd name="connsiteY8-720" fmla="*/ 2191095 h 2191095"/>
                <a:gd name="connsiteX0-721" fmla="*/ 0 w 2343236"/>
                <a:gd name="connsiteY0-722" fmla="*/ 1822669 h 2191095"/>
                <a:gd name="connsiteX1-723" fmla="*/ 1934205 w 2343236"/>
                <a:gd name="connsiteY1-724" fmla="*/ 195374 h 2191095"/>
                <a:gd name="connsiteX2-725" fmla="*/ 790312 w 2343236"/>
                <a:gd name="connsiteY2-726" fmla="*/ 1242497 h 2191095"/>
                <a:gd name="connsiteX3-727" fmla="*/ 2343232 w 2343236"/>
                <a:gd name="connsiteY3-728" fmla="*/ 234 h 2191095"/>
                <a:gd name="connsiteX4-729" fmla="*/ 808097 w 2343236"/>
                <a:gd name="connsiteY4-730" fmla="*/ 1360537 h 2191095"/>
                <a:gd name="connsiteX5-731" fmla="*/ 1909899 w 2343236"/>
                <a:gd name="connsiteY5-732" fmla="*/ 472668 h 2191095"/>
                <a:gd name="connsiteX6-733" fmla="*/ 985979 w 2343236"/>
                <a:gd name="connsiteY6-734" fmla="*/ 1356005 h 2191095"/>
                <a:gd name="connsiteX7-735" fmla="*/ 1650026 w 2343236"/>
                <a:gd name="connsiteY7-736" fmla="*/ 807057 h 2191095"/>
                <a:gd name="connsiteX8-737" fmla="*/ 283084 w 2343236"/>
                <a:gd name="connsiteY8-738" fmla="*/ 2191095 h 2191095"/>
                <a:gd name="connsiteX0-739" fmla="*/ 0 w 2343236"/>
                <a:gd name="connsiteY0-740" fmla="*/ 1822669 h 2191095"/>
                <a:gd name="connsiteX1-741" fmla="*/ 1934205 w 2343236"/>
                <a:gd name="connsiteY1-742" fmla="*/ 195374 h 2191095"/>
                <a:gd name="connsiteX2-743" fmla="*/ 790312 w 2343236"/>
                <a:gd name="connsiteY2-744" fmla="*/ 1242497 h 2191095"/>
                <a:gd name="connsiteX3-745" fmla="*/ 2343232 w 2343236"/>
                <a:gd name="connsiteY3-746" fmla="*/ 234 h 2191095"/>
                <a:gd name="connsiteX4-747" fmla="*/ 808097 w 2343236"/>
                <a:gd name="connsiteY4-748" fmla="*/ 1360537 h 2191095"/>
                <a:gd name="connsiteX5-749" fmla="*/ 1909899 w 2343236"/>
                <a:gd name="connsiteY5-750" fmla="*/ 472668 h 2191095"/>
                <a:gd name="connsiteX6-751" fmla="*/ 985979 w 2343236"/>
                <a:gd name="connsiteY6-752" fmla="*/ 1356005 h 2191095"/>
                <a:gd name="connsiteX7-753" fmla="*/ 1650026 w 2343236"/>
                <a:gd name="connsiteY7-754" fmla="*/ 807057 h 2191095"/>
                <a:gd name="connsiteX8-755" fmla="*/ 283084 w 2343236"/>
                <a:gd name="connsiteY8-756" fmla="*/ 2191095 h 2191095"/>
                <a:gd name="connsiteX0-757" fmla="*/ 0 w 2343236"/>
                <a:gd name="connsiteY0-758" fmla="*/ 1822669 h 2191095"/>
                <a:gd name="connsiteX1-759" fmla="*/ 1934205 w 2343236"/>
                <a:gd name="connsiteY1-760" fmla="*/ 195374 h 2191095"/>
                <a:gd name="connsiteX2-761" fmla="*/ 790312 w 2343236"/>
                <a:gd name="connsiteY2-762" fmla="*/ 1242497 h 2191095"/>
                <a:gd name="connsiteX3-763" fmla="*/ 2343232 w 2343236"/>
                <a:gd name="connsiteY3-764" fmla="*/ 234 h 2191095"/>
                <a:gd name="connsiteX4-765" fmla="*/ 808097 w 2343236"/>
                <a:gd name="connsiteY4-766" fmla="*/ 1360537 h 2191095"/>
                <a:gd name="connsiteX5-767" fmla="*/ 1909899 w 2343236"/>
                <a:gd name="connsiteY5-768" fmla="*/ 472668 h 2191095"/>
                <a:gd name="connsiteX6-769" fmla="*/ 985979 w 2343236"/>
                <a:gd name="connsiteY6-770" fmla="*/ 1356005 h 2191095"/>
                <a:gd name="connsiteX7-771" fmla="*/ 1650026 w 2343236"/>
                <a:gd name="connsiteY7-772" fmla="*/ 807057 h 2191095"/>
                <a:gd name="connsiteX8-773" fmla="*/ 283084 w 2343236"/>
                <a:gd name="connsiteY8-774" fmla="*/ 2191095 h 2191095"/>
                <a:gd name="connsiteX0-775" fmla="*/ 0 w 2343236"/>
                <a:gd name="connsiteY0-776" fmla="*/ 1822669 h 2191095"/>
                <a:gd name="connsiteX1-777" fmla="*/ 1934205 w 2343236"/>
                <a:gd name="connsiteY1-778" fmla="*/ 195374 h 2191095"/>
                <a:gd name="connsiteX2-779" fmla="*/ 790312 w 2343236"/>
                <a:gd name="connsiteY2-780" fmla="*/ 1242497 h 2191095"/>
                <a:gd name="connsiteX3-781" fmla="*/ 2343232 w 2343236"/>
                <a:gd name="connsiteY3-782" fmla="*/ 234 h 2191095"/>
                <a:gd name="connsiteX4-783" fmla="*/ 808097 w 2343236"/>
                <a:gd name="connsiteY4-784" fmla="*/ 1360537 h 2191095"/>
                <a:gd name="connsiteX5-785" fmla="*/ 1909899 w 2343236"/>
                <a:gd name="connsiteY5-786" fmla="*/ 472668 h 2191095"/>
                <a:gd name="connsiteX6-787" fmla="*/ 985979 w 2343236"/>
                <a:gd name="connsiteY6-788" fmla="*/ 1356005 h 2191095"/>
                <a:gd name="connsiteX7-789" fmla="*/ 1650026 w 2343236"/>
                <a:gd name="connsiteY7-790" fmla="*/ 807057 h 2191095"/>
                <a:gd name="connsiteX8-791" fmla="*/ 283084 w 2343236"/>
                <a:gd name="connsiteY8-792" fmla="*/ 2191095 h 2191095"/>
                <a:gd name="connsiteX0-793" fmla="*/ 0 w 2345612"/>
                <a:gd name="connsiteY0-794" fmla="*/ 1823457 h 2191883"/>
                <a:gd name="connsiteX1-795" fmla="*/ 1934205 w 2345612"/>
                <a:gd name="connsiteY1-796" fmla="*/ 196162 h 2191883"/>
                <a:gd name="connsiteX2-797" fmla="*/ 790312 w 2345612"/>
                <a:gd name="connsiteY2-798" fmla="*/ 1243285 h 2191883"/>
                <a:gd name="connsiteX3-799" fmla="*/ 2343232 w 2345612"/>
                <a:gd name="connsiteY3-800" fmla="*/ 1022 h 2191883"/>
                <a:gd name="connsiteX4-801" fmla="*/ 1162569 w 2345612"/>
                <a:gd name="connsiteY4-802" fmla="*/ 1021334 h 2191883"/>
                <a:gd name="connsiteX5-803" fmla="*/ 1909899 w 2345612"/>
                <a:gd name="connsiteY5-804" fmla="*/ 473456 h 2191883"/>
                <a:gd name="connsiteX6-805" fmla="*/ 985979 w 2345612"/>
                <a:gd name="connsiteY6-806" fmla="*/ 1356793 h 2191883"/>
                <a:gd name="connsiteX7-807" fmla="*/ 1650026 w 2345612"/>
                <a:gd name="connsiteY7-808" fmla="*/ 807845 h 2191883"/>
                <a:gd name="connsiteX8-809" fmla="*/ 283084 w 2345612"/>
                <a:gd name="connsiteY8-810" fmla="*/ 2191883 h 2191883"/>
                <a:gd name="connsiteX0-811" fmla="*/ 0 w 2345854"/>
                <a:gd name="connsiteY0-812" fmla="*/ 1823457 h 2191883"/>
                <a:gd name="connsiteX1-813" fmla="*/ 1934205 w 2345854"/>
                <a:gd name="connsiteY1-814" fmla="*/ 196162 h 2191883"/>
                <a:gd name="connsiteX2-815" fmla="*/ 790312 w 2345854"/>
                <a:gd name="connsiteY2-816" fmla="*/ 1243285 h 2191883"/>
                <a:gd name="connsiteX3-817" fmla="*/ 2343232 w 2345854"/>
                <a:gd name="connsiteY3-818" fmla="*/ 1022 h 2191883"/>
                <a:gd name="connsiteX4-819" fmla="*/ 1179056 w 2345854"/>
                <a:gd name="connsiteY4-820" fmla="*/ 1021334 h 2191883"/>
                <a:gd name="connsiteX5-821" fmla="*/ 1909899 w 2345854"/>
                <a:gd name="connsiteY5-822" fmla="*/ 473456 h 2191883"/>
                <a:gd name="connsiteX6-823" fmla="*/ 985979 w 2345854"/>
                <a:gd name="connsiteY6-824" fmla="*/ 1356793 h 2191883"/>
                <a:gd name="connsiteX7-825" fmla="*/ 1650026 w 2345854"/>
                <a:gd name="connsiteY7-826" fmla="*/ 807845 h 2191883"/>
                <a:gd name="connsiteX8-827" fmla="*/ 283084 w 2345854"/>
                <a:gd name="connsiteY8-828" fmla="*/ 2191883 h 2191883"/>
                <a:gd name="connsiteX0-829" fmla="*/ 0 w 2345854"/>
                <a:gd name="connsiteY0-830" fmla="*/ 1823457 h 2191883"/>
                <a:gd name="connsiteX1-831" fmla="*/ 1934205 w 2345854"/>
                <a:gd name="connsiteY1-832" fmla="*/ 196162 h 2191883"/>
                <a:gd name="connsiteX2-833" fmla="*/ 790312 w 2345854"/>
                <a:gd name="connsiteY2-834" fmla="*/ 1243285 h 2191883"/>
                <a:gd name="connsiteX3-835" fmla="*/ 2343232 w 2345854"/>
                <a:gd name="connsiteY3-836" fmla="*/ 1022 h 2191883"/>
                <a:gd name="connsiteX4-837" fmla="*/ 1179056 w 2345854"/>
                <a:gd name="connsiteY4-838" fmla="*/ 1021334 h 2191883"/>
                <a:gd name="connsiteX5-839" fmla="*/ 1909899 w 2345854"/>
                <a:gd name="connsiteY5-840" fmla="*/ 473456 h 2191883"/>
                <a:gd name="connsiteX6-841" fmla="*/ 1101389 w 2345854"/>
                <a:gd name="connsiteY6-842" fmla="*/ 1220796 h 2191883"/>
                <a:gd name="connsiteX7-843" fmla="*/ 1650026 w 2345854"/>
                <a:gd name="connsiteY7-844" fmla="*/ 807845 h 2191883"/>
                <a:gd name="connsiteX8-845" fmla="*/ 283084 w 2345854"/>
                <a:gd name="connsiteY8-846" fmla="*/ 2191883 h 2191883"/>
                <a:gd name="connsiteX0-847" fmla="*/ 0 w 2345854"/>
                <a:gd name="connsiteY0-848" fmla="*/ 1823457 h 2191883"/>
                <a:gd name="connsiteX1-849" fmla="*/ 1934205 w 2345854"/>
                <a:gd name="connsiteY1-850" fmla="*/ 196162 h 2191883"/>
                <a:gd name="connsiteX2-851" fmla="*/ 790312 w 2345854"/>
                <a:gd name="connsiteY2-852" fmla="*/ 1243285 h 2191883"/>
                <a:gd name="connsiteX3-853" fmla="*/ 2343232 w 2345854"/>
                <a:gd name="connsiteY3-854" fmla="*/ 1022 h 2191883"/>
                <a:gd name="connsiteX4-855" fmla="*/ 1179056 w 2345854"/>
                <a:gd name="connsiteY4-856" fmla="*/ 1021334 h 2191883"/>
                <a:gd name="connsiteX5-857" fmla="*/ 1909899 w 2345854"/>
                <a:gd name="connsiteY5-858" fmla="*/ 473456 h 2191883"/>
                <a:gd name="connsiteX6-859" fmla="*/ 1126120 w 2345854"/>
                <a:gd name="connsiteY6-860" fmla="*/ 1203797 h 2191883"/>
                <a:gd name="connsiteX7-861" fmla="*/ 1650026 w 2345854"/>
                <a:gd name="connsiteY7-862" fmla="*/ 807845 h 2191883"/>
                <a:gd name="connsiteX8-863" fmla="*/ 283084 w 2345854"/>
                <a:gd name="connsiteY8-864" fmla="*/ 2191883 h 2191883"/>
                <a:gd name="connsiteX0-865" fmla="*/ 0 w 2345854"/>
                <a:gd name="connsiteY0-866" fmla="*/ 1823457 h 2132563"/>
                <a:gd name="connsiteX1-867" fmla="*/ 1934205 w 2345854"/>
                <a:gd name="connsiteY1-868" fmla="*/ 196162 h 2132563"/>
                <a:gd name="connsiteX2-869" fmla="*/ 790312 w 2345854"/>
                <a:gd name="connsiteY2-870" fmla="*/ 1243285 h 2132563"/>
                <a:gd name="connsiteX3-871" fmla="*/ 2343232 w 2345854"/>
                <a:gd name="connsiteY3-872" fmla="*/ 1022 h 2132563"/>
                <a:gd name="connsiteX4-873" fmla="*/ 1179056 w 2345854"/>
                <a:gd name="connsiteY4-874" fmla="*/ 1021334 h 2132563"/>
                <a:gd name="connsiteX5-875" fmla="*/ 1909899 w 2345854"/>
                <a:gd name="connsiteY5-876" fmla="*/ 473456 h 2132563"/>
                <a:gd name="connsiteX6-877" fmla="*/ 1126120 w 2345854"/>
                <a:gd name="connsiteY6-878" fmla="*/ 1203797 h 2132563"/>
                <a:gd name="connsiteX7-879" fmla="*/ 1650026 w 2345854"/>
                <a:gd name="connsiteY7-880" fmla="*/ 807845 h 2132563"/>
                <a:gd name="connsiteX8-881" fmla="*/ 278620 w 2345854"/>
                <a:gd name="connsiteY8-882" fmla="*/ 2132563 h 2132563"/>
                <a:gd name="connsiteX0-883" fmla="*/ 0 w 2345854"/>
                <a:gd name="connsiteY0-884" fmla="*/ 1823457 h 2148853"/>
                <a:gd name="connsiteX1-885" fmla="*/ 1934205 w 2345854"/>
                <a:gd name="connsiteY1-886" fmla="*/ 196162 h 2148853"/>
                <a:gd name="connsiteX2-887" fmla="*/ 790312 w 2345854"/>
                <a:gd name="connsiteY2-888" fmla="*/ 1243285 h 2148853"/>
                <a:gd name="connsiteX3-889" fmla="*/ 2343232 w 2345854"/>
                <a:gd name="connsiteY3-890" fmla="*/ 1022 h 2148853"/>
                <a:gd name="connsiteX4-891" fmla="*/ 1179056 w 2345854"/>
                <a:gd name="connsiteY4-892" fmla="*/ 1021334 h 2148853"/>
                <a:gd name="connsiteX5-893" fmla="*/ 1909899 w 2345854"/>
                <a:gd name="connsiteY5-894" fmla="*/ 473456 h 2148853"/>
                <a:gd name="connsiteX6-895" fmla="*/ 1126120 w 2345854"/>
                <a:gd name="connsiteY6-896" fmla="*/ 1203797 h 2148853"/>
                <a:gd name="connsiteX7-897" fmla="*/ 1650026 w 2345854"/>
                <a:gd name="connsiteY7-898" fmla="*/ 807845 h 2148853"/>
                <a:gd name="connsiteX8-899" fmla="*/ 288114 w 2345854"/>
                <a:gd name="connsiteY8-900" fmla="*/ 2148853 h 2148853"/>
                <a:gd name="connsiteX0-901" fmla="*/ 0 w 2345854"/>
                <a:gd name="connsiteY0-902" fmla="*/ 1823457 h 2148853"/>
                <a:gd name="connsiteX1-903" fmla="*/ 1934205 w 2345854"/>
                <a:gd name="connsiteY1-904" fmla="*/ 196162 h 2148853"/>
                <a:gd name="connsiteX2-905" fmla="*/ 790312 w 2345854"/>
                <a:gd name="connsiteY2-906" fmla="*/ 1243285 h 2148853"/>
                <a:gd name="connsiteX3-907" fmla="*/ 2343232 w 2345854"/>
                <a:gd name="connsiteY3-908" fmla="*/ 1022 h 2148853"/>
                <a:gd name="connsiteX4-909" fmla="*/ 1179056 w 2345854"/>
                <a:gd name="connsiteY4-910" fmla="*/ 1021334 h 2148853"/>
                <a:gd name="connsiteX5-911" fmla="*/ 1909899 w 2345854"/>
                <a:gd name="connsiteY5-912" fmla="*/ 473456 h 2148853"/>
                <a:gd name="connsiteX6-913" fmla="*/ 1126120 w 2345854"/>
                <a:gd name="connsiteY6-914" fmla="*/ 1203797 h 2148853"/>
                <a:gd name="connsiteX7-915" fmla="*/ 1650026 w 2345854"/>
                <a:gd name="connsiteY7-916" fmla="*/ 807845 h 2148853"/>
                <a:gd name="connsiteX8-917" fmla="*/ 288114 w 2345854"/>
                <a:gd name="connsiteY8-918" fmla="*/ 2148853 h 2148853"/>
                <a:gd name="connsiteX0-919" fmla="*/ 0 w 2345854"/>
                <a:gd name="connsiteY0-920" fmla="*/ 1823457 h 2148853"/>
                <a:gd name="connsiteX1-921" fmla="*/ 1934205 w 2345854"/>
                <a:gd name="connsiteY1-922" fmla="*/ 196162 h 2148853"/>
                <a:gd name="connsiteX2-923" fmla="*/ 790312 w 2345854"/>
                <a:gd name="connsiteY2-924" fmla="*/ 1243285 h 2148853"/>
                <a:gd name="connsiteX3-925" fmla="*/ 2343232 w 2345854"/>
                <a:gd name="connsiteY3-926" fmla="*/ 1022 h 2148853"/>
                <a:gd name="connsiteX4-927" fmla="*/ 1179056 w 2345854"/>
                <a:gd name="connsiteY4-928" fmla="*/ 1021334 h 2148853"/>
                <a:gd name="connsiteX5-929" fmla="*/ 1909899 w 2345854"/>
                <a:gd name="connsiteY5-930" fmla="*/ 473456 h 2148853"/>
                <a:gd name="connsiteX6-931" fmla="*/ 1126120 w 2345854"/>
                <a:gd name="connsiteY6-932" fmla="*/ 1203797 h 2148853"/>
                <a:gd name="connsiteX7-933" fmla="*/ 1687932 w 2345854"/>
                <a:gd name="connsiteY7-934" fmla="*/ 762185 h 2148853"/>
                <a:gd name="connsiteX8-935" fmla="*/ 288114 w 2345854"/>
                <a:gd name="connsiteY8-936" fmla="*/ 2148853 h 2148853"/>
                <a:gd name="connsiteX0-937" fmla="*/ 0 w 2345854"/>
                <a:gd name="connsiteY0-938" fmla="*/ 1823457 h 2148853"/>
                <a:gd name="connsiteX1-939" fmla="*/ 1934205 w 2345854"/>
                <a:gd name="connsiteY1-940" fmla="*/ 196162 h 2148853"/>
                <a:gd name="connsiteX2-941" fmla="*/ 790312 w 2345854"/>
                <a:gd name="connsiteY2-942" fmla="*/ 1243285 h 2148853"/>
                <a:gd name="connsiteX3-943" fmla="*/ 2343232 w 2345854"/>
                <a:gd name="connsiteY3-944" fmla="*/ 1022 h 2148853"/>
                <a:gd name="connsiteX4-945" fmla="*/ 1179056 w 2345854"/>
                <a:gd name="connsiteY4-946" fmla="*/ 1021334 h 2148853"/>
                <a:gd name="connsiteX5-947" fmla="*/ 1909899 w 2345854"/>
                <a:gd name="connsiteY5-948" fmla="*/ 473456 h 2148853"/>
                <a:gd name="connsiteX6-949" fmla="*/ 1126120 w 2345854"/>
                <a:gd name="connsiteY6-950" fmla="*/ 1203797 h 2148853"/>
                <a:gd name="connsiteX7-951" fmla="*/ 1687932 w 2345854"/>
                <a:gd name="connsiteY7-952" fmla="*/ 762185 h 2148853"/>
                <a:gd name="connsiteX8-953" fmla="*/ 288114 w 2345854"/>
                <a:gd name="connsiteY8-954" fmla="*/ 2148853 h 2148853"/>
                <a:gd name="connsiteX0-955" fmla="*/ 0 w 2345854"/>
                <a:gd name="connsiteY0-956" fmla="*/ 1823457 h 2148853"/>
                <a:gd name="connsiteX1-957" fmla="*/ 1934205 w 2345854"/>
                <a:gd name="connsiteY1-958" fmla="*/ 196162 h 2148853"/>
                <a:gd name="connsiteX2-959" fmla="*/ 790312 w 2345854"/>
                <a:gd name="connsiteY2-960" fmla="*/ 1243285 h 2148853"/>
                <a:gd name="connsiteX3-961" fmla="*/ 2343232 w 2345854"/>
                <a:gd name="connsiteY3-962" fmla="*/ 1022 h 2148853"/>
                <a:gd name="connsiteX4-963" fmla="*/ 1179056 w 2345854"/>
                <a:gd name="connsiteY4-964" fmla="*/ 1021334 h 2148853"/>
                <a:gd name="connsiteX5-965" fmla="*/ 1909899 w 2345854"/>
                <a:gd name="connsiteY5-966" fmla="*/ 473456 h 2148853"/>
                <a:gd name="connsiteX6-967" fmla="*/ 1126120 w 2345854"/>
                <a:gd name="connsiteY6-968" fmla="*/ 1203797 h 2148853"/>
                <a:gd name="connsiteX7-969" fmla="*/ 1730302 w 2345854"/>
                <a:gd name="connsiteY7-970" fmla="*/ 775846 h 2148853"/>
                <a:gd name="connsiteX8-971" fmla="*/ 288114 w 2345854"/>
                <a:gd name="connsiteY8-972" fmla="*/ 2148853 h 2148853"/>
                <a:gd name="connsiteX0-973" fmla="*/ 0 w 2345854"/>
                <a:gd name="connsiteY0-974" fmla="*/ 1823457 h 2148853"/>
                <a:gd name="connsiteX1-975" fmla="*/ 1934205 w 2345854"/>
                <a:gd name="connsiteY1-976" fmla="*/ 196162 h 2148853"/>
                <a:gd name="connsiteX2-977" fmla="*/ 790312 w 2345854"/>
                <a:gd name="connsiteY2-978" fmla="*/ 1243285 h 2148853"/>
                <a:gd name="connsiteX3-979" fmla="*/ 2343232 w 2345854"/>
                <a:gd name="connsiteY3-980" fmla="*/ 1022 h 2148853"/>
                <a:gd name="connsiteX4-981" fmla="*/ 1179056 w 2345854"/>
                <a:gd name="connsiteY4-982" fmla="*/ 1021334 h 2148853"/>
                <a:gd name="connsiteX5-983" fmla="*/ 1909899 w 2345854"/>
                <a:gd name="connsiteY5-984" fmla="*/ 473456 h 2148853"/>
                <a:gd name="connsiteX6-985" fmla="*/ 1126120 w 2345854"/>
                <a:gd name="connsiteY6-986" fmla="*/ 1203797 h 2148853"/>
                <a:gd name="connsiteX7-987" fmla="*/ 1730302 w 2345854"/>
                <a:gd name="connsiteY7-988" fmla="*/ 775846 h 2148853"/>
                <a:gd name="connsiteX8-989" fmla="*/ 288114 w 2345854"/>
                <a:gd name="connsiteY8-990" fmla="*/ 2148853 h 2148853"/>
                <a:gd name="connsiteX0-991" fmla="*/ 0 w 2531328"/>
                <a:gd name="connsiteY0-992" fmla="*/ 1991652 h 2317048"/>
                <a:gd name="connsiteX1-993" fmla="*/ 1934205 w 2531328"/>
                <a:gd name="connsiteY1-994" fmla="*/ 364357 h 2317048"/>
                <a:gd name="connsiteX2-995" fmla="*/ 790312 w 2531328"/>
                <a:gd name="connsiteY2-996" fmla="*/ 1411480 h 2317048"/>
                <a:gd name="connsiteX3-997" fmla="*/ 2529006 w 2531328"/>
                <a:gd name="connsiteY3-998" fmla="*/ 897 h 2317048"/>
                <a:gd name="connsiteX4-999" fmla="*/ 1179056 w 2531328"/>
                <a:gd name="connsiteY4-1000" fmla="*/ 1189529 h 2317048"/>
                <a:gd name="connsiteX5-1001" fmla="*/ 1909899 w 2531328"/>
                <a:gd name="connsiteY5-1002" fmla="*/ 641651 h 2317048"/>
                <a:gd name="connsiteX6-1003" fmla="*/ 1126120 w 2531328"/>
                <a:gd name="connsiteY6-1004" fmla="*/ 1371992 h 2317048"/>
                <a:gd name="connsiteX7-1005" fmla="*/ 1730302 w 2531328"/>
                <a:gd name="connsiteY7-1006" fmla="*/ 944041 h 2317048"/>
                <a:gd name="connsiteX8-1007" fmla="*/ 288114 w 2531328"/>
                <a:gd name="connsiteY8-1008" fmla="*/ 2317048 h 2317048"/>
                <a:gd name="connsiteX0-1009" fmla="*/ 0 w 2531329"/>
                <a:gd name="connsiteY0-1010" fmla="*/ 1991652 h 2317048"/>
                <a:gd name="connsiteX1-1011" fmla="*/ 1934205 w 2531329"/>
                <a:gd name="connsiteY1-1012" fmla="*/ 364357 h 2317048"/>
                <a:gd name="connsiteX2-1013" fmla="*/ 790312 w 2531329"/>
                <a:gd name="connsiteY2-1014" fmla="*/ 1411480 h 2317048"/>
                <a:gd name="connsiteX3-1015" fmla="*/ 2529007 w 2531329"/>
                <a:gd name="connsiteY3-1016" fmla="*/ 897 h 2317048"/>
                <a:gd name="connsiteX4-1017" fmla="*/ 1179056 w 2531329"/>
                <a:gd name="connsiteY4-1018" fmla="*/ 1189529 h 2317048"/>
                <a:gd name="connsiteX5-1019" fmla="*/ 1909899 w 2531329"/>
                <a:gd name="connsiteY5-1020" fmla="*/ 641651 h 2317048"/>
                <a:gd name="connsiteX6-1021" fmla="*/ 1126120 w 2531329"/>
                <a:gd name="connsiteY6-1022" fmla="*/ 1371992 h 2317048"/>
                <a:gd name="connsiteX7-1023" fmla="*/ 1730302 w 2531329"/>
                <a:gd name="connsiteY7-1024" fmla="*/ 944041 h 2317048"/>
                <a:gd name="connsiteX8-1025" fmla="*/ 288114 w 2531329"/>
                <a:gd name="connsiteY8-1026" fmla="*/ 2317048 h 2317048"/>
                <a:gd name="connsiteX0-1027" fmla="*/ 0 w 2531329"/>
                <a:gd name="connsiteY0-1028" fmla="*/ 1991652 h 2317048"/>
                <a:gd name="connsiteX1-1029" fmla="*/ 2003073 w 2531329"/>
                <a:gd name="connsiteY1-1030" fmla="*/ 290645 h 2317048"/>
                <a:gd name="connsiteX2-1031" fmla="*/ 790312 w 2531329"/>
                <a:gd name="connsiteY2-1032" fmla="*/ 1411480 h 2317048"/>
                <a:gd name="connsiteX3-1033" fmla="*/ 2529007 w 2531329"/>
                <a:gd name="connsiteY3-1034" fmla="*/ 897 h 2317048"/>
                <a:gd name="connsiteX4-1035" fmla="*/ 1179056 w 2531329"/>
                <a:gd name="connsiteY4-1036" fmla="*/ 1189529 h 2317048"/>
                <a:gd name="connsiteX5-1037" fmla="*/ 1909899 w 2531329"/>
                <a:gd name="connsiteY5-1038" fmla="*/ 641651 h 2317048"/>
                <a:gd name="connsiteX6-1039" fmla="*/ 1126120 w 2531329"/>
                <a:gd name="connsiteY6-1040" fmla="*/ 1371992 h 2317048"/>
                <a:gd name="connsiteX7-1041" fmla="*/ 1730302 w 2531329"/>
                <a:gd name="connsiteY7-1042" fmla="*/ 944041 h 2317048"/>
                <a:gd name="connsiteX8-1043" fmla="*/ 288114 w 2531329"/>
                <a:gd name="connsiteY8-1044" fmla="*/ 2317048 h 2317048"/>
                <a:gd name="connsiteX0-1045" fmla="*/ 0 w 2531329"/>
                <a:gd name="connsiteY0-1046" fmla="*/ 1991652 h 2317048"/>
                <a:gd name="connsiteX1-1047" fmla="*/ 2035949 w 2531329"/>
                <a:gd name="connsiteY1-1048" fmla="*/ 288015 h 2317048"/>
                <a:gd name="connsiteX2-1049" fmla="*/ 790312 w 2531329"/>
                <a:gd name="connsiteY2-1050" fmla="*/ 1411480 h 2317048"/>
                <a:gd name="connsiteX3-1051" fmla="*/ 2529007 w 2531329"/>
                <a:gd name="connsiteY3-1052" fmla="*/ 897 h 2317048"/>
                <a:gd name="connsiteX4-1053" fmla="*/ 1179056 w 2531329"/>
                <a:gd name="connsiteY4-1054" fmla="*/ 1189529 h 2317048"/>
                <a:gd name="connsiteX5-1055" fmla="*/ 1909899 w 2531329"/>
                <a:gd name="connsiteY5-1056" fmla="*/ 641651 h 2317048"/>
                <a:gd name="connsiteX6-1057" fmla="*/ 1126120 w 2531329"/>
                <a:gd name="connsiteY6-1058" fmla="*/ 1371992 h 2317048"/>
                <a:gd name="connsiteX7-1059" fmla="*/ 1730302 w 2531329"/>
                <a:gd name="connsiteY7-1060" fmla="*/ 944041 h 2317048"/>
                <a:gd name="connsiteX8-1061" fmla="*/ 288114 w 2531329"/>
                <a:gd name="connsiteY8-1062" fmla="*/ 2317048 h 2317048"/>
                <a:gd name="connsiteX0-1063" fmla="*/ 0 w 2534647"/>
                <a:gd name="connsiteY0-1064" fmla="*/ 1993705 h 2319101"/>
                <a:gd name="connsiteX1-1065" fmla="*/ 2035949 w 2534647"/>
                <a:gd name="connsiteY1-1066" fmla="*/ 290068 h 2319101"/>
                <a:gd name="connsiteX2-1067" fmla="*/ 790312 w 2534647"/>
                <a:gd name="connsiteY2-1068" fmla="*/ 1413533 h 2319101"/>
                <a:gd name="connsiteX3-1069" fmla="*/ 2529007 w 2534647"/>
                <a:gd name="connsiteY3-1070" fmla="*/ 2950 h 2319101"/>
                <a:gd name="connsiteX4-1071" fmla="*/ 1365467 w 2534647"/>
                <a:gd name="connsiteY4-1072" fmla="*/ 1031738 h 2319101"/>
                <a:gd name="connsiteX5-1073" fmla="*/ 1909899 w 2534647"/>
                <a:gd name="connsiteY5-1074" fmla="*/ 643704 h 2319101"/>
                <a:gd name="connsiteX6-1075" fmla="*/ 1126120 w 2534647"/>
                <a:gd name="connsiteY6-1076" fmla="*/ 1374045 h 2319101"/>
                <a:gd name="connsiteX7-1077" fmla="*/ 1730302 w 2534647"/>
                <a:gd name="connsiteY7-1078" fmla="*/ 946094 h 2319101"/>
                <a:gd name="connsiteX8-1079" fmla="*/ 288114 w 2534647"/>
                <a:gd name="connsiteY8-1080" fmla="*/ 2319101 h 2319101"/>
                <a:gd name="connsiteX0-1081" fmla="*/ 0 w 2534647"/>
                <a:gd name="connsiteY0-1082" fmla="*/ 1993705 h 2319101"/>
                <a:gd name="connsiteX1-1083" fmla="*/ 2035949 w 2534647"/>
                <a:gd name="connsiteY1-1084" fmla="*/ 290068 h 2319101"/>
                <a:gd name="connsiteX2-1085" fmla="*/ 790312 w 2534647"/>
                <a:gd name="connsiteY2-1086" fmla="*/ 1413533 h 2319101"/>
                <a:gd name="connsiteX3-1087" fmla="*/ 2529007 w 2534647"/>
                <a:gd name="connsiteY3-1088" fmla="*/ 2950 h 2319101"/>
                <a:gd name="connsiteX4-1089" fmla="*/ 1365467 w 2534647"/>
                <a:gd name="connsiteY4-1090" fmla="*/ 1031738 h 2319101"/>
                <a:gd name="connsiteX5-1091" fmla="*/ 1909899 w 2534647"/>
                <a:gd name="connsiteY5-1092" fmla="*/ 643704 h 2319101"/>
                <a:gd name="connsiteX6-1093" fmla="*/ 1126120 w 2534647"/>
                <a:gd name="connsiteY6-1094" fmla="*/ 1374045 h 2319101"/>
                <a:gd name="connsiteX7-1095" fmla="*/ 1787834 w 2534647"/>
                <a:gd name="connsiteY7-1096" fmla="*/ 941492 h 2319101"/>
                <a:gd name="connsiteX8-1097" fmla="*/ 288114 w 2534647"/>
                <a:gd name="connsiteY8-1098" fmla="*/ 2319101 h 2319101"/>
                <a:gd name="connsiteX0-1099" fmla="*/ 0 w 2534647"/>
                <a:gd name="connsiteY0-1100" fmla="*/ 1993705 h 2319101"/>
                <a:gd name="connsiteX1-1101" fmla="*/ 2035949 w 2534647"/>
                <a:gd name="connsiteY1-1102" fmla="*/ 290068 h 2319101"/>
                <a:gd name="connsiteX2-1103" fmla="*/ 790312 w 2534647"/>
                <a:gd name="connsiteY2-1104" fmla="*/ 1413533 h 2319101"/>
                <a:gd name="connsiteX3-1105" fmla="*/ 2529007 w 2534647"/>
                <a:gd name="connsiteY3-1106" fmla="*/ 2950 h 2319101"/>
                <a:gd name="connsiteX4-1107" fmla="*/ 1365467 w 2534647"/>
                <a:gd name="connsiteY4-1108" fmla="*/ 1031738 h 2319101"/>
                <a:gd name="connsiteX5-1109" fmla="*/ 1909899 w 2534647"/>
                <a:gd name="connsiteY5-1110" fmla="*/ 643704 h 2319101"/>
                <a:gd name="connsiteX6-1111" fmla="*/ 1126120 w 2534647"/>
                <a:gd name="connsiteY6-1112" fmla="*/ 1374045 h 2319101"/>
                <a:gd name="connsiteX7-1113" fmla="*/ 1787834 w 2534647"/>
                <a:gd name="connsiteY7-1114" fmla="*/ 941492 h 2319101"/>
                <a:gd name="connsiteX8-1115" fmla="*/ 288114 w 2534647"/>
                <a:gd name="connsiteY8-1116" fmla="*/ 2319101 h 2319101"/>
                <a:gd name="connsiteX0-1117" fmla="*/ 0 w 2534647"/>
                <a:gd name="connsiteY0-1118" fmla="*/ 1993705 h 2319101"/>
                <a:gd name="connsiteX1-1119" fmla="*/ 2035949 w 2534647"/>
                <a:gd name="connsiteY1-1120" fmla="*/ 290068 h 2319101"/>
                <a:gd name="connsiteX2-1121" fmla="*/ 790312 w 2534647"/>
                <a:gd name="connsiteY2-1122" fmla="*/ 1413533 h 2319101"/>
                <a:gd name="connsiteX3-1123" fmla="*/ 2529007 w 2534647"/>
                <a:gd name="connsiteY3-1124" fmla="*/ 2950 h 2319101"/>
                <a:gd name="connsiteX4-1125" fmla="*/ 1365467 w 2534647"/>
                <a:gd name="connsiteY4-1126" fmla="*/ 1031738 h 2319101"/>
                <a:gd name="connsiteX5-1127" fmla="*/ 1909899 w 2534647"/>
                <a:gd name="connsiteY5-1128" fmla="*/ 643704 h 2319101"/>
                <a:gd name="connsiteX6-1129" fmla="*/ 1126120 w 2534647"/>
                <a:gd name="connsiteY6-1130" fmla="*/ 1374045 h 2319101"/>
                <a:gd name="connsiteX7-1131" fmla="*/ 1792864 w 2534647"/>
                <a:gd name="connsiteY7-1132" fmla="*/ 898462 h 2319101"/>
                <a:gd name="connsiteX8-1133" fmla="*/ 288114 w 2534647"/>
                <a:gd name="connsiteY8-1134" fmla="*/ 2319101 h 2319101"/>
                <a:gd name="connsiteX0-1135" fmla="*/ 0 w 2534647"/>
                <a:gd name="connsiteY0-1136" fmla="*/ 1993705 h 2319101"/>
                <a:gd name="connsiteX1-1137" fmla="*/ 2035949 w 2534647"/>
                <a:gd name="connsiteY1-1138" fmla="*/ 290068 h 2319101"/>
                <a:gd name="connsiteX2-1139" fmla="*/ 790312 w 2534647"/>
                <a:gd name="connsiteY2-1140" fmla="*/ 1413533 h 2319101"/>
                <a:gd name="connsiteX3-1141" fmla="*/ 2529007 w 2534647"/>
                <a:gd name="connsiteY3-1142" fmla="*/ 2950 h 2319101"/>
                <a:gd name="connsiteX4-1143" fmla="*/ 1365467 w 2534647"/>
                <a:gd name="connsiteY4-1144" fmla="*/ 1031738 h 2319101"/>
                <a:gd name="connsiteX5-1145" fmla="*/ 1909899 w 2534647"/>
                <a:gd name="connsiteY5-1146" fmla="*/ 643704 h 2319101"/>
                <a:gd name="connsiteX6-1147" fmla="*/ 1126120 w 2534647"/>
                <a:gd name="connsiteY6-1148" fmla="*/ 1374045 h 2319101"/>
                <a:gd name="connsiteX7-1149" fmla="*/ 1828290 w 2534647"/>
                <a:gd name="connsiteY7-1150" fmla="*/ 929730 h 2319101"/>
                <a:gd name="connsiteX8-1151" fmla="*/ 288114 w 2534647"/>
                <a:gd name="connsiteY8-1152" fmla="*/ 2319101 h 2319101"/>
                <a:gd name="connsiteX0-1153" fmla="*/ 0 w 2534647"/>
                <a:gd name="connsiteY0-1154" fmla="*/ 1993705 h 2319101"/>
                <a:gd name="connsiteX1-1155" fmla="*/ 2035949 w 2534647"/>
                <a:gd name="connsiteY1-1156" fmla="*/ 290068 h 2319101"/>
                <a:gd name="connsiteX2-1157" fmla="*/ 790312 w 2534647"/>
                <a:gd name="connsiteY2-1158" fmla="*/ 1413533 h 2319101"/>
                <a:gd name="connsiteX3-1159" fmla="*/ 2529007 w 2534647"/>
                <a:gd name="connsiteY3-1160" fmla="*/ 2950 h 2319101"/>
                <a:gd name="connsiteX4-1161" fmla="*/ 1365467 w 2534647"/>
                <a:gd name="connsiteY4-1162" fmla="*/ 1031738 h 2319101"/>
                <a:gd name="connsiteX5-1163" fmla="*/ 1909899 w 2534647"/>
                <a:gd name="connsiteY5-1164" fmla="*/ 643704 h 2319101"/>
                <a:gd name="connsiteX6-1165" fmla="*/ 1109683 w 2534647"/>
                <a:gd name="connsiteY6-1166" fmla="*/ 1375360 h 2319101"/>
                <a:gd name="connsiteX7-1167" fmla="*/ 1828290 w 2534647"/>
                <a:gd name="connsiteY7-1168" fmla="*/ 929730 h 2319101"/>
                <a:gd name="connsiteX8-1169" fmla="*/ 288114 w 2534647"/>
                <a:gd name="connsiteY8-1170" fmla="*/ 2319101 h 2319101"/>
                <a:gd name="connsiteX0-1171" fmla="*/ 0 w 2534647"/>
                <a:gd name="connsiteY0-1172" fmla="*/ 1993705 h 2319101"/>
                <a:gd name="connsiteX1-1173" fmla="*/ 2035949 w 2534647"/>
                <a:gd name="connsiteY1-1174" fmla="*/ 290068 h 2319101"/>
                <a:gd name="connsiteX2-1175" fmla="*/ 790312 w 2534647"/>
                <a:gd name="connsiteY2-1176" fmla="*/ 1413533 h 2319101"/>
                <a:gd name="connsiteX3-1177" fmla="*/ 2529007 w 2534647"/>
                <a:gd name="connsiteY3-1178" fmla="*/ 2950 h 2319101"/>
                <a:gd name="connsiteX4-1179" fmla="*/ 1365467 w 2534647"/>
                <a:gd name="connsiteY4-1180" fmla="*/ 1031738 h 2319101"/>
                <a:gd name="connsiteX5-1181" fmla="*/ 1909899 w 2534647"/>
                <a:gd name="connsiteY5-1182" fmla="*/ 643704 h 2319101"/>
                <a:gd name="connsiteX6-1183" fmla="*/ 1109683 w 2534647"/>
                <a:gd name="connsiteY6-1184" fmla="*/ 1375360 h 2319101"/>
                <a:gd name="connsiteX7-1185" fmla="*/ 1828290 w 2534647"/>
                <a:gd name="connsiteY7-1186" fmla="*/ 929730 h 2319101"/>
                <a:gd name="connsiteX8-1187" fmla="*/ 288114 w 2534647"/>
                <a:gd name="connsiteY8-1188" fmla="*/ 2319101 h 2319101"/>
                <a:gd name="connsiteX0-1189" fmla="*/ 0 w 2534647"/>
                <a:gd name="connsiteY0-1190" fmla="*/ 1993705 h 2319101"/>
                <a:gd name="connsiteX1-1191" fmla="*/ 2035949 w 2534647"/>
                <a:gd name="connsiteY1-1192" fmla="*/ 290068 h 2319101"/>
                <a:gd name="connsiteX2-1193" fmla="*/ 790312 w 2534647"/>
                <a:gd name="connsiteY2-1194" fmla="*/ 1413533 h 2319101"/>
                <a:gd name="connsiteX3-1195" fmla="*/ 2529007 w 2534647"/>
                <a:gd name="connsiteY3-1196" fmla="*/ 2950 h 2319101"/>
                <a:gd name="connsiteX4-1197" fmla="*/ 1365467 w 2534647"/>
                <a:gd name="connsiteY4-1198" fmla="*/ 1031738 h 2319101"/>
                <a:gd name="connsiteX5-1199" fmla="*/ 1909899 w 2534647"/>
                <a:gd name="connsiteY5-1200" fmla="*/ 643704 h 2319101"/>
                <a:gd name="connsiteX6-1201" fmla="*/ 1109683 w 2534647"/>
                <a:gd name="connsiteY6-1202" fmla="*/ 1375360 h 2319101"/>
                <a:gd name="connsiteX7-1203" fmla="*/ 1828290 w 2534647"/>
                <a:gd name="connsiteY7-1204" fmla="*/ 929730 h 2319101"/>
                <a:gd name="connsiteX8-1205" fmla="*/ 288114 w 2534647"/>
                <a:gd name="connsiteY8-1206" fmla="*/ 2319101 h 2319101"/>
                <a:gd name="connsiteX0-1207" fmla="*/ 0 w 2534647"/>
                <a:gd name="connsiteY0-1208" fmla="*/ 1993705 h 2319101"/>
                <a:gd name="connsiteX1-1209" fmla="*/ 2035949 w 2534647"/>
                <a:gd name="connsiteY1-1210" fmla="*/ 290068 h 2319101"/>
                <a:gd name="connsiteX2-1211" fmla="*/ 790312 w 2534647"/>
                <a:gd name="connsiteY2-1212" fmla="*/ 1413533 h 2319101"/>
                <a:gd name="connsiteX3-1213" fmla="*/ 2529007 w 2534647"/>
                <a:gd name="connsiteY3-1214" fmla="*/ 2950 h 2319101"/>
                <a:gd name="connsiteX4-1215" fmla="*/ 1365467 w 2534647"/>
                <a:gd name="connsiteY4-1216" fmla="*/ 1031738 h 2319101"/>
                <a:gd name="connsiteX5-1217" fmla="*/ 1909899 w 2534647"/>
                <a:gd name="connsiteY5-1218" fmla="*/ 643704 h 2319101"/>
                <a:gd name="connsiteX6-1219" fmla="*/ 1109683 w 2534647"/>
                <a:gd name="connsiteY6-1220" fmla="*/ 1375360 h 2319101"/>
                <a:gd name="connsiteX7-1221" fmla="*/ 1828290 w 2534647"/>
                <a:gd name="connsiteY7-1222" fmla="*/ 929730 h 2319101"/>
                <a:gd name="connsiteX8-1223" fmla="*/ 288114 w 2534647"/>
                <a:gd name="connsiteY8-1224" fmla="*/ 2319101 h 2319101"/>
                <a:gd name="connsiteX0-1225" fmla="*/ 0 w 2534647"/>
                <a:gd name="connsiteY0-1226" fmla="*/ 1993705 h 2319101"/>
                <a:gd name="connsiteX1-1227" fmla="*/ 2035949 w 2534647"/>
                <a:gd name="connsiteY1-1228" fmla="*/ 290068 h 2319101"/>
                <a:gd name="connsiteX2-1229" fmla="*/ 790312 w 2534647"/>
                <a:gd name="connsiteY2-1230" fmla="*/ 1413533 h 2319101"/>
                <a:gd name="connsiteX3-1231" fmla="*/ 2529007 w 2534647"/>
                <a:gd name="connsiteY3-1232" fmla="*/ 2950 h 2319101"/>
                <a:gd name="connsiteX4-1233" fmla="*/ 1365467 w 2534647"/>
                <a:gd name="connsiteY4-1234" fmla="*/ 1031738 h 2319101"/>
                <a:gd name="connsiteX5-1235" fmla="*/ 1909899 w 2534647"/>
                <a:gd name="connsiteY5-1236" fmla="*/ 643704 h 2319101"/>
                <a:gd name="connsiteX6-1237" fmla="*/ 1109683 w 2534647"/>
                <a:gd name="connsiteY6-1238" fmla="*/ 1375360 h 2319101"/>
                <a:gd name="connsiteX7-1239" fmla="*/ 1840902 w 2534647"/>
                <a:gd name="connsiteY7-1240" fmla="*/ 877569 h 2319101"/>
                <a:gd name="connsiteX8-1241" fmla="*/ 288114 w 2534647"/>
                <a:gd name="connsiteY8-1242" fmla="*/ 2319101 h 2319101"/>
                <a:gd name="connsiteX0-1243" fmla="*/ 0 w 2534647"/>
                <a:gd name="connsiteY0-1244" fmla="*/ 1993705 h 2319101"/>
                <a:gd name="connsiteX1-1245" fmla="*/ 2035949 w 2534647"/>
                <a:gd name="connsiteY1-1246" fmla="*/ 290068 h 2319101"/>
                <a:gd name="connsiteX2-1247" fmla="*/ 790312 w 2534647"/>
                <a:gd name="connsiteY2-1248" fmla="*/ 1413533 h 2319101"/>
                <a:gd name="connsiteX3-1249" fmla="*/ 2529007 w 2534647"/>
                <a:gd name="connsiteY3-1250" fmla="*/ 2950 h 2319101"/>
                <a:gd name="connsiteX4-1251" fmla="*/ 1365467 w 2534647"/>
                <a:gd name="connsiteY4-1252" fmla="*/ 1031738 h 2319101"/>
                <a:gd name="connsiteX5-1253" fmla="*/ 1909899 w 2534647"/>
                <a:gd name="connsiteY5-1254" fmla="*/ 643704 h 2319101"/>
                <a:gd name="connsiteX6-1255" fmla="*/ 1109683 w 2534647"/>
                <a:gd name="connsiteY6-1256" fmla="*/ 1375360 h 2319101"/>
                <a:gd name="connsiteX7-1257" fmla="*/ 1840902 w 2534647"/>
                <a:gd name="connsiteY7-1258" fmla="*/ 877569 h 2319101"/>
                <a:gd name="connsiteX8-1259" fmla="*/ 288114 w 2534647"/>
                <a:gd name="connsiteY8-1260" fmla="*/ 2319101 h 231910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2534647" h="2319101">
                  <a:moveTo>
                    <a:pt x="0" y="1993705"/>
                  </a:moveTo>
                  <a:cubicBezTo>
                    <a:pt x="433655" y="1571822"/>
                    <a:pt x="1904230" y="386763"/>
                    <a:pt x="2035949" y="290068"/>
                  </a:cubicBezTo>
                  <a:cubicBezTo>
                    <a:pt x="2167668" y="193373"/>
                    <a:pt x="708136" y="1461386"/>
                    <a:pt x="790312" y="1413533"/>
                  </a:cubicBezTo>
                  <a:cubicBezTo>
                    <a:pt x="872488" y="1365680"/>
                    <a:pt x="2433148" y="66582"/>
                    <a:pt x="2529007" y="2950"/>
                  </a:cubicBezTo>
                  <a:cubicBezTo>
                    <a:pt x="2624866" y="-60682"/>
                    <a:pt x="1468652" y="924946"/>
                    <a:pt x="1365467" y="1031738"/>
                  </a:cubicBezTo>
                  <a:cubicBezTo>
                    <a:pt x="1262282" y="1138530"/>
                    <a:pt x="1952530" y="586434"/>
                    <a:pt x="1909899" y="643704"/>
                  </a:cubicBezTo>
                  <a:cubicBezTo>
                    <a:pt x="1867268" y="700974"/>
                    <a:pt x="1123284" y="1327689"/>
                    <a:pt x="1109683" y="1375360"/>
                  </a:cubicBezTo>
                  <a:cubicBezTo>
                    <a:pt x="1398123" y="1151631"/>
                    <a:pt x="1977830" y="720279"/>
                    <a:pt x="1840902" y="877569"/>
                  </a:cubicBezTo>
                  <a:cubicBezTo>
                    <a:pt x="1703974" y="1034859"/>
                    <a:pt x="747016" y="1814430"/>
                    <a:pt x="288114" y="2319101"/>
                  </a:cubicBezTo>
                </a:path>
              </a:pathLst>
            </a:custGeom>
            <a:solidFill>
              <a:srgbClr val="D0E4E5"/>
            </a:solidFill>
            <a:ln w="25400" cap="rnd">
              <a:solidFill>
                <a:srgbClr val="34322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8" name="组合 57"/>
            <p:cNvGrpSpPr/>
            <p:nvPr/>
          </p:nvGrpSpPr>
          <p:grpSpPr>
            <a:xfrm rot="21158739" flipH="1">
              <a:off x="2276180" y="4398312"/>
              <a:ext cx="298941" cy="311425"/>
              <a:chOff x="9968761" y="771566"/>
              <a:chExt cx="467639" cy="487167"/>
            </a:xfrm>
            <a:grpFill/>
          </p:grpSpPr>
          <p:sp>
            <p:nvSpPr>
              <p:cNvPr id="59" name="任意多边形 58"/>
              <p:cNvSpPr/>
              <p:nvPr/>
            </p:nvSpPr>
            <p:spPr>
              <a:xfrm flipH="1">
                <a:off x="9977395" y="771566"/>
                <a:ext cx="459005" cy="487167"/>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grpFill/>
              <a:ln w="38100" cap="rnd">
                <a:solidFill>
                  <a:srgbClr val="34322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0" name="组合 59"/>
              <p:cNvGrpSpPr/>
              <p:nvPr/>
            </p:nvGrpSpPr>
            <p:grpSpPr>
              <a:xfrm>
                <a:off x="9968761" y="836366"/>
                <a:ext cx="452722" cy="327825"/>
                <a:chOff x="9968761" y="836366"/>
                <a:chExt cx="452722" cy="327825"/>
              </a:xfrm>
              <a:grpFill/>
            </p:grpSpPr>
            <p:sp>
              <p:nvSpPr>
                <p:cNvPr id="61" name="任意多边形 60"/>
                <p:cNvSpPr/>
                <p:nvPr/>
              </p:nvSpPr>
              <p:spPr>
                <a:xfrm rot="20279529">
                  <a:off x="10155374" y="1005621"/>
                  <a:ext cx="266109" cy="14564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grpFill/>
                <a:ln w="38100" cap="rnd">
                  <a:solidFill>
                    <a:srgbClr val="34322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任意多边形 61"/>
                <p:cNvSpPr/>
                <p:nvPr/>
              </p:nvSpPr>
              <p:spPr>
                <a:xfrm rot="20279529">
                  <a:off x="9977515" y="876001"/>
                  <a:ext cx="388513" cy="19485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grpFill/>
                <a:ln w="38100" cap="rnd">
                  <a:solidFill>
                    <a:srgbClr val="34322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任意多边形 62"/>
                <p:cNvSpPr/>
                <p:nvPr/>
              </p:nvSpPr>
              <p:spPr>
                <a:xfrm rot="20279529">
                  <a:off x="9968761" y="836366"/>
                  <a:ext cx="281730" cy="14481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grpFill/>
                <a:ln w="38100" cap="rnd">
                  <a:solidFill>
                    <a:srgbClr val="34322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任意多边形 63"/>
                <p:cNvSpPr/>
                <p:nvPr/>
              </p:nvSpPr>
              <p:spPr>
                <a:xfrm rot="20279529">
                  <a:off x="10032537" y="932943"/>
                  <a:ext cx="379298" cy="206648"/>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grpFill/>
                <a:ln w="38100" cap="rnd">
                  <a:solidFill>
                    <a:srgbClr val="34322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任意多边形 64"/>
                <p:cNvSpPr/>
                <p:nvPr/>
              </p:nvSpPr>
              <p:spPr>
                <a:xfrm rot="20279529">
                  <a:off x="10235000" y="1082385"/>
                  <a:ext cx="160984" cy="8180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grpFill/>
                <a:ln w="38100" cap="rnd">
                  <a:solidFill>
                    <a:srgbClr val="34322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sp>
        <p:nvSpPr>
          <p:cNvPr id="66" name="文本框 65"/>
          <p:cNvSpPr txBox="1"/>
          <p:nvPr/>
        </p:nvSpPr>
        <p:spPr>
          <a:xfrm>
            <a:off x="1940781" y="1917188"/>
            <a:ext cx="1627369" cy="523220"/>
          </a:xfrm>
          <a:prstGeom prst="rect">
            <a:avLst/>
          </a:prstGeom>
          <a:noFill/>
          <a:effectLst/>
        </p:spPr>
        <p:txBody>
          <a:bodyPr wrap="none" rtlCol="0">
            <a:spAutoFit/>
          </a:bodyPr>
          <a:lstStyle/>
          <a:p>
            <a:r>
              <a:rPr lang="zh-CN" altLang="en-US" sz="2800" b="1" dirty="0" smtClean="0">
                <a:solidFill>
                  <a:srgbClr val="34322F"/>
                </a:solidFill>
                <a:latin typeface="方正静蕾简体" panose="02000000000000000000" pitchFamily="2" charset="-122"/>
                <a:ea typeface="方正静蕾简体" panose="02000000000000000000" pitchFamily="2" charset="-122"/>
              </a:rPr>
              <a:t>正面观点</a:t>
            </a:r>
            <a:endParaRPr lang="zh-CN" altLang="en-US" sz="2800" b="1" dirty="0">
              <a:solidFill>
                <a:srgbClr val="34322F"/>
              </a:solidFill>
              <a:latin typeface="方正静蕾简体" panose="02000000000000000000" pitchFamily="2" charset="-122"/>
              <a:ea typeface="方正静蕾简体" panose="02000000000000000000" pitchFamily="2" charset="-122"/>
            </a:endParaRPr>
          </a:p>
        </p:txBody>
      </p:sp>
      <p:sp>
        <p:nvSpPr>
          <p:cNvPr id="67" name="文本框 66"/>
          <p:cNvSpPr txBox="1"/>
          <p:nvPr/>
        </p:nvSpPr>
        <p:spPr>
          <a:xfrm>
            <a:off x="1687957" y="2530906"/>
            <a:ext cx="3452175" cy="630942"/>
          </a:xfrm>
          <a:prstGeom prst="rect">
            <a:avLst/>
          </a:prstGeom>
          <a:noFill/>
        </p:spPr>
        <p:txBody>
          <a:bodyPr wrap="square" rtlCol="0">
            <a:spAutoFit/>
          </a:bodyPr>
          <a:lstStyle/>
          <a:p>
            <a:pPr>
              <a:lnSpc>
                <a:spcPct val="125000"/>
              </a:lnSpc>
            </a:pPr>
            <a:r>
              <a:rPr lang="zh-CN" altLang="en-US" sz="1400" dirty="0">
                <a:solidFill>
                  <a:srgbClr val="4D4D4D"/>
                </a:solidFill>
                <a:latin typeface="方正静蕾简体" panose="02000000000000000000" pitchFamily="2" charset="-122"/>
                <a:ea typeface="方正静蕾简体" panose="02000000000000000000" pitchFamily="2" charset="-122"/>
              </a:rPr>
              <a:t>请在这里输入文字请在这里输入文字请在这里输入文字请在这里输入文字请在</a:t>
            </a:r>
            <a:r>
              <a:rPr lang="zh-CN" altLang="en-US" sz="1400" dirty="0" smtClean="0">
                <a:solidFill>
                  <a:srgbClr val="4D4D4D"/>
                </a:solidFill>
                <a:latin typeface="方正静蕾简体" panose="02000000000000000000" pitchFamily="2" charset="-122"/>
                <a:ea typeface="方正静蕾简体" panose="02000000000000000000" pitchFamily="2" charset="-122"/>
              </a:rPr>
              <a:t>这里</a:t>
            </a:r>
            <a:endParaRPr lang="en-US" altLang="zh-CN" sz="1400" dirty="0" smtClean="0">
              <a:solidFill>
                <a:srgbClr val="4D4D4D"/>
              </a:solidFill>
              <a:latin typeface="方正静蕾简体" panose="02000000000000000000" pitchFamily="2" charset="-122"/>
              <a:ea typeface="方正静蕾简体" panose="02000000000000000000" pitchFamily="2" charset="-122"/>
            </a:endParaRPr>
          </a:p>
        </p:txBody>
      </p:sp>
      <p:sp>
        <p:nvSpPr>
          <p:cNvPr id="68" name="文本框 67"/>
          <p:cNvSpPr txBox="1"/>
          <p:nvPr/>
        </p:nvSpPr>
        <p:spPr>
          <a:xfrm>
            <a:off x="1687957" y="3277062"/>
            <a:ext cx="3452175" cy="630942"/>
          </a:xfrm>
          <a:prstGeom prst="rect">
            <a:avLst/>
          </a:prstGeom>
          <a:noFill/>
        </p:spPr>
        <p:txBody>
          <a:bodyPr wrap="square" rtlCol="0">
            <a:spAutoFit/>
          </a:bodyPr>
          <a:lstStyle/>
          <a:p>
            <a:pPr>
              <a:lnSpc>
                <a:spcPct val="125000"/>
              </a:lnSpc>
            </a:pPr>
            <a:r>
              <a:rPr lang="zh-CN" altLang="en-US" sz="1400" dirty="0">
                <a:solidFill>
                  <a:srgbClr val="4D4D4D"/>
                </a:solidFill>
                <a:latin typeface="方正静蕾简体" panose="02000000000000000000" pitchFamily="2" charset="-122"/>
                <a:ea typeface="方正静蕾简体" panose="02000000000000000000" pitchFamily="2" charset="-122"/>
              </a:rPr>
              <a:t>请在这里输入文字请在这里输入文字请在这里输入文字请在这里输入文字请在</a:t>
            </a:r>
            <a:r>
              <a:rPr lang="zh-CN" altLang="en-US" sz="1400" dirty="0" smtClean="0">
                <a:solidFill>
                  <a:srgbClr val="4D4D4D"/>
                </a:solidFill>
                <a:latin typeface="方正静蕾简体" panose="02000000000000000000" pitchFamily="2" charset="-122"/>
                <a:ea typeface="方正静蕾简体" panose="02000000000000000000" pitchFamily="2" charset="-122"/>
              </a:rPr>
              <a:t>这里</a:t>
            </a:r>
            <a:endParaRPr lang="en-US" altLang="zh-CN" sz="1400" dirty="0" smtClean="0">
              <a:solidFill>
                <a:srgbClr val="4D4D4D"/>
              </a:solidFill>
              <a:latin typeface="方正静蕾简体" panose="02000000000000000000" pitchFamily="2" charset="-122"/>
              <a:ea typeface="方正静蕾简体" panose="02000000000000000000" pitchFamily="2" charset="-122"/>
            </a:endParaRPr>
          </a:p>
        </p:txBody>
      </p:sp>
      <p:sp>
        <p:nvSpPr>
          <p:cNvPr id="69" name="任意多边形 68"/>
          <p:cNvSpPr/>
          <p:nvPr/>
        </p:nvSpPr>
        <p:spPr>
          <a:xfrm flipH="1">
            <a:off x="1777287" y="2017801"/>
            <a:ext cx="192026" cy="291250"/>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1" fmla="*/ 257175 w 647700"/>
              <a:gd name="connsiteY0-2" fmla="*/ 1181158 h 1209733"/>
              <a:gd name="connsiteX1-3" fmla="*/ 219075 w 647700"/>
              <a:gd name="connsiteY1-4" fmla="*/ 800158 h 1209733"/>
              <a:gd name="connsiteX2-5" fmla="*/ 0 w 647700"/>
              <a:gd name="connsiteY2-6" fmla="*/ 590608 h 1209733"/>
              <a:gd name="connsiteX3-7" fmla="*/ 266700 w 647700"/>
              <a:gd name="connsiteY3-8" fmla="*/ 504883 h 1209733"/>
              <a:gd name="connsiteX4-9" fmla="*/ 361950 w 647700"/>
              <a:gd name="connsiteY4-10" fmla="*/ 58 h 1209733"/>
              <a:gd name="connsiteX5-11" fmla="*/ 438150 w 647700"/>
              <a:gd name="connsiteY5-12" fmla="*/ 581083 h 1209733"/>
              <a:gd name="connsiteX6-13" fmla="*/ 647700 w 647700"/>
              <a:gd name="connsiteY6-14" fmla="*/ 657283 h 1209733"/>
              <a:gd name="connsiteX7-15" fmla="*/ 390525 w 647700"/>
              <a:gd name="connsiteY7-16" fmla="*/ 771583 h 1209733"/>
              <a:gd name="connsiteX8-17" fmla="*/ 314325 w 647700"/>
              <a:gd name="connsiteY8-18" fmla="*/ 1209733 h 1209733"/>
              <a:gd name="connsiteX0-19" fmla="*/ 257175 w 647700"/>
              <a:gd name="connsiteY0-20" fmla="*/ 1181158 h 1209733"/>
              <a:gd name="connsiteX1-21" fmla="*/ 219075 w 647700"/>
              <a:gd name="connsiteY1-22" fmla="*/ 800158 h 1209733"/>
              <a:gd name="connsiteX2-23" fmla="*/ 0 w 647700"/>
              <a:gd name="connsiteY2-24" fmla="*/ 590608 h 1209733"/>
              <a:gd name="connsiteX3-25" fmla="*/ 266700 w 647700"/>
              <a:gd name="connsiteY3-26" fmla="*/ 504883 h 1209733"/>
              <a:gd name="connsiteX4-27" fmla="*/ 361950 w 647700"/>
              <a:gd name="connsiteY4-28" fmla="*/ 58 h 1209733"/>
              <a:gd name="connsiteX5-29" fmla="*/ 438150 w 647700"/>
              <a:gd name="connsiteY5-30" fmla="*/ 581083 h 1209733"/>
              <a:gd name="connsiteX6-31" fmla="*/ 647700 w 647700"/>
              <a:gd name="connsiteY6-32" fmla="*/ 657283 h 1209733"/>
              <a:gd name="connsiteX7-33" fmla="*/ 390525 w 647700"/>
              <a:gd name="connsiteY7-34" fmla="*/ 771583 h 1209733"/>
              <a:gd name="connsiteX8-35" fmla="*/ 314325 w 647700"/>
              <a:gd name="connsiteY8-36" fmla="*/ 1209733 h 1209733"/>
              <a:gd name="connsiteX0-37" fmla="*/ 161925 w 552450"/>
              <a:gd name="connsiteY0-38" fmla="*/ 1181173 h 1209748"/>
              <a:gd name="connsiteX1-39" fmla="*/ 123825 w 552450"/>
              <a:gd name="connsiteY1-40" fmla="*/ 800173 h 1209748"/>
              <a:gd name="connsiteX2-41" fmla="*/ 0 w 552450"/>
              <a:gd name="connsiteY2-42" fmla="*/ 638248 h 1209748"/>
              <a:gd name="connsiteX3-43" fmla="*/ 171450 w 552450"/>
              <a:gd name="connsiteY3-44" fmla="*/ 504898 h 1209748"/>
              <a:gd name="connsiteX4-45" fmla="*/ 266700 w 552450"/>
              <a:gd name="connsiteY4-46" fmla="*/ 73 h 1209748"/>
              <a:gd name="connsiteX5-47" fmla="*/ 342900 w 552450"/>
              <a:gd name="connsiteY5-48" fmla="*/ 581098 h 1209748"/>
              <a:gd name="connsiteX6-49" fmla="*/ 552450 w 552450"/>
              <a:gd name="connsiteY6-50" fmla="*/ 657298 h 1209748"/>
              <a:gd name="connsiteX7-51" fmla="*/ 295275 w 552450"/>
              <a:gd name="connsiteY7-52" fmla="*/ 771598 h 1209748"/>
              <a:gd name="connsiteX8-53" fmla="*/ 219075 w 552450"/>
              <a:gd name="connsiteY8-54" fmla="*/ 1209748 h 1209748"/>
              <a:gd name="connsiteX0-55" fmla="*/ 238125 w 628650"/>
              <a:gd name="connsiteY0-56" fmla="*/ 1181172 h 1209747"/>
              <a:gd name="connsiteX1-57" fmla="*/ 200025 w 628650"/>
              <a:gd name="connsiteY1-58" fmla="*/ 800172 h 1209747"/>
              <a:gd name="connsiteX2-59" fmla="*/ 0 w 628650"/>
              <a:gd name="connsiteY2-60" fmla="*/ 562047 h 1209747"/>
              <a:gd name="connsiteX3-61" fmla="*/ 247650 w 628650"/>
              <a:gd name="connsiteY3-62" fmla="*/ 504897 h 1209747"/>
              <a:gd name="connsiteX4-63" fmla="*/ 342900 w 628650"/>
              <a:gd name="connsiteY4-64" fmla="*/ 72 h 1209747"/>
              <a:gd name="connsiteX5-65" fmla="*/ 419100 w 628650"/>
              <a:gd name="connsiteY5-66" fmla="*/ 581097 h 1209747"/>
              <a:gd name="connsiteX6-67" fmla="*/ 628650 w 628650"/>
              <a:gd name="connsiteY6-68" fmla="*/ 657297 h 1209747"/>
              <a:gd name="connsiteX7-69" fmla="*/ 371475 w 628650"/>
              <a:gd name="connsiteY7-70" fmla="*/ 771597 h 1209747"/>
              <a:gd name="connsiteX8-71" fmla="*/ 295275 w 628650"/>
              <a:gd name="connsiteY8-72" fmla="*/ 1209747 h 1209747"/>
              <a:gd name="connsiteX0-73" fmla="*/ 238125 w 628650"/>
              <a:gd name="connsiteY0-74" fmla="*/ 1181172 h 1209747"/>
              <a:gd name="connsiteX1-75" fmla="*/ 200025 w 628650"/>
              <a:gd name="connsiteY1-76" fmla="*/ 800172 h 1209747"/>
              <a:gd name="connsiteX2-77" fmla="*/ 0 w 628650"/>
              <a:gd name="connsiteY2-78" fmla="*/ 562047 h 1209747"/>
              <a:gd name="connsiteX3-79" fmla="*/ 247650 w 628650"/>
              <a:gd name="connsiteY3-80" fmla="*/ 504897 h 1209747"/>
              <a:gd name="connsiteX4-81" fmla="*/ 342900 w 628650"/>
              <a:gd name="connsiteY4-82" fmla="*/ 72 h 1209747"/>
              <a:gd name="connsiteX5-83" fmla="*/ 419100 w 628650"/>
              <a:gd name="connsiteY5-84" fmla="*/ 581097 h 1209747"/>
              <a:gd name="connsiteX6-85" fmla="*/ 628650 w 628650"/>
              <a:gd name="connsiteY6-86" fmla="*/ 657297 h 1209747"/>
              <a:gd name="connsiteX7-87" fmla="*/ 371475 w 628650"/>
              <a:gd name="connsiteY7-88" fmla="*/ 771597 h 1209747"/>
              <a:gd name="connsiteX8-89" fmla="*/ 295275 w 628650"/>
              <a:gd name="connsiteY8-90" fmla="*/ 1209747 h 1209747"/>
              <a:gd name="connsiteX0-91" fmla="*/ 228132 w 618657"/>
              <a:gd name="connsiteY0-92" fmla="*/ 1181172 h 1209747"/>
              <a:gd name="connsiteX1-93" fmla="*/ 190032 w 618657"/>
              <a:gd name="connsiteY1-94" fmla="*/ 800172 h 1209747"/>
              <a:gd name="connsiteX2-95" fmla="*/ 0 w 618657"/>
              <a:gd name="connsiteY2-96" fmla="*/ 589529 h 1209747"/>
              <a:gd name="connsiteX3-97" fmla="*/ 237657 w 618657"/>
              <a:gd name="connsiteY3-98" fmla="*/ 504897 h 1209747"/>
              <a:gd name="connsiteX4-99" fmla="*/ 332907 w 618657"/>
              <a:gd name="connsiteY4-100" fmla="*/ 72 h 1209747"/>
              <a:gd name="connsiteX5-101" fmla="*/ 409107 w 618657"/>
              <a:gd name="connsiteY5-102" fmla="*/ 581097 h 1209747"/>
              <a:gd name="connsiteX6-103" fmla="*/ 618657 w 618657"/>
              <a:gd name="connsiteY6-104" fmla="*/ 657297 h 1209747"/>
              <a:gd name="connsiteX7-105" fmla="*/ 361482 w 618657"/>
              <a:gd name="connsiteY7-106" fmla="*/ 771597 h 1209747"/>
              <a:gd name="connsiteX8-107" fmla="*/ 285282 w 618657"/>
              <a:gd name="connsiteY8-108" fmla="*/ 1209747 h 1209747"/>
              <a:gd name="connsiteX0-109" fmla="*/ 228132 w 618657"/>
              <a:gd name="connsiteY0-110" fmla="*/ 1181172 h 1209747"/>
              <a:gd name="connsiteX1-111" fmla="*/ 190032 w 618657"/>
              <a:gd name="connsiteY1-112" fmla="*/ 800172 h 1209747"/>
              <a:gd name="connsiteX2-113" fmla="*/ 0 w 618657"/>
              <a:gd name="connsiteY2-114" fmla="*/ 589529 h 1209747"/>
              <a:gd name="connsiteX3-115" fmla="*/ 237657 w 618657"/>
              <a:gd name="connsiteY3-116" fmla="*/ 504897 h 1209747"/>
              <a:gd name="connsiteX4-117" fmla="*/ 332907 w 618657"/>
              <a:gd name="connsiteY4-118" fmla="*/ 72 h 1209747"/>
              <a:gd name="connsiteX5-119" fmla="*/ 409107 w 618657"/>
              <a:gd name="connsiteY5-120" fmla="*/ 581097 h 1209747"/>
              <a:gd name="connsiteX6-121" fmla="*/ 618657 w 618657"/>
              <a:gd name="connsiteY6-122" fmla="*/ 657297 h 1209747"/>
              <a:gd name="connsiteX7-123" fmla="*/ 361482 w 618657"/>
              <a:gd name="connsiteY7-124" fmla="*/ 771597 h 1209747"/>
              <a:gd name="connsiteX8-125" fmla="*/ 285282 w 618657"/>
              <a:gd name="connsiteY8-126" fmla="*/ 1209747 h 1209747"/>
              <a:gd name="connsiteX0-127" fmla="*/ 228132 w 618657"/>
              <a:gd name="connsiteY0-128" fmla="*/ 1181172 h 1209747"/>
              <a:gd name="connsiteX1-129" fmla="*/ 190032 w 618657"/>
              <a:gd name="connsiteY1-130" fmla="*/ 800172 h 1209747"/>
              <a:gd name="connsiteX2-131" fmla="*/ 0 w 618657"/>
              <a:gd name="connsiteY2-132" fmla="*/ 589529 h 1209747"/>
              <a:gd name="connsiteX3-133" fmla="*/ 237657 w 618657"/>
              <a:gd name="connsiteY3-134" fmla="*/ 504897 h 1209747"/>
              <a:gd name="connsiteX4-135" fmla="*/ 332907 w 618657"/>
              <a:gd name="connsiteY4-136" fmla="*/ 72 h 1209747"/>
              <a:gd name="connsiteX5-137" fmla="*/ 409107 w 618657"/>
              <a:gd name="connsiteY5-138" fmla="*/ 581097 h 1209747"/>
              <a:gd name="connsiteX6-139" fmla="*/ 618657 w 618657"/>
              <a:gd name="connsiteY6-140" fmla="*/ 657297 h 1209747"/>
              <a:gd name="connsiteX7-141" fmla="*/ 361482 w 618657"/>
              <a:gd name="connsiteY7-142" fmla="*/ 771597 h 1209747"/>
              <a:gd name="connsiteX8-143" fmla="*/ 285282 w 618657"/>
              <a:gd name="connsiteY8-144" fmla="*/ 1209747 h 1209747"/>
              <a:gd name="connsiteX9" fmla="*/ 228132 w 618657"/>
              <a:gd name="connsiteY9" fmla="*/ 1181172 h 1209747"/>
              <a:gd name="connsiteX0-145" fmla="*/ 285282 w 618657"/>
              <a:gd name="connsiteY0-146" fmla="*/ 1209747 h 1209747"/>
              <a:gd name="connsiteX1-147" fmla="*/ 190032 w 618657"/>
              <a:gd name="connsiteY1-148" fmla="*/ 800172 h 1209747"/>
              <a:gd name="connsiteX2-149" fmla="*/ 0 w 618657"/>
              <a:gd name="connsiteY2-150" fmla="*/ 589529 h 1209747"/>
              <a:gd name="connsiteX3-151" fmla="*/ 237657 w 618657"/>
              <a:gd name="connsiteY3-152" fmla="*/ 504897 h 1209747"/>
              <a:gd name="connsiteX4-153" fmla="*/ 332907 w 618657"/>
              <a:gd name="connsiteY4-154" fmla="*/ 72 h 1209747"/>
              <a:gd name="connsiteX5-155" fmla="*/ 409107 w 618657"/>
              <a:gd name="connsiteY5-156" fmla="*/ 581097 h 1209747"/>
              <a:gd name="connsiteX6-157" fmla="*/ 618657 w 618657"/>
              <a:gd name="connsiteY6-158" fmla="*/ 657297 h 1209747"/>
              <a:gd name="connsiteX7-159" fmla="*/ 361482 w 618657"/>
              <a:gd name="connsiteY7-160" fmla="*/ 771597 h 1209747"/>
              <a:gd name="connsiteX8-161" fmla="*/ 285282 w 618657"/>
              <a:gd name="connsiteY8-162" fmla="*/ 1209747 h 1209747"/>
              <a:gd name="connsiteX0-163" fmla="*/ 270292 w 618657"/>
              <a:gd name="connsiteY0-164" fmla="*/ 1249721 h 1249721"/>
              <a:gd name="connsiteX1-165" fmla="*/ 190032 w 618657"/>
              <a:gd name="connsiteY1-166" fmla="*/ 800172 h 1249721"/>
              <a:gd name="connsiteX2-167" fmla="*/ 0 w 618657"/>
              <a:gd name="connsiteY2-168" fmla="*/ 589529 h 1249721"/>
              <a:gd name="connsiteX3-169" fmla="*/ 237657 w 618657"/>
              <a:gd name="connsiteY3-170" fmla="*/ 504897 h 1249721"/>
              <a:gd name="connsiteX4-171" fmla="*/ 332907 w 618657"/>
              <a:gd name="connsiteY4-172" fmla="*/ 72 h 1249721"/>
              <a:gd name="connsiteX5-173" fmla="*/ 409107 w 618657"/>
              <a:gd name="connsiteY5-174" fmla="*/ 581097 h 1249721"/>
              <a:gd name="connsiteX6-175" fmla="*/ 618657 w 618657"/>
              <a:gd name="connsiteY6-176" fmla="*/ 657297 h 1249721"/>
              <a:gd name="connsiteX7-177" fmla="*/ 361482 w 618657"/>
              <a:gd name="connsiteY7-178" fmla="*/ 771597 h 1249721"/>
              <a:gd name="connsiteX8-179" fmla="*/ 270292 w 618657"/>
              <a:gd name="connsiteY8-180" fmla="*/ 1249721 h 1249721"/>
              <a:gd name="connsiteX0-181" fmla="*/ 270292 w 618657"/>
              <a:gd name="connsiteY0-182" fmla="*/ 1249721 h 1249721"/>
              <a:gd name="connsiteX1-183" fmla="*/ 190032 w 618657"/>
              <a:gd name="connsiteY1-184" fmla="*/ 775188 h 1249721"/>
              <a:gd name="connsiteX2-185" fmla="*/ 0 w 618657"/>
              <a:gd name="connsiteY2-186" fmla="*/ 589529 h 1249721"/>
              <a:gd name="connsiteX3-187" fmla="*/ 237657 w 618657"/>
              <a:gd name="connsiteY3-188" fmla="*/ 504897 h 1249721"/>
              <a:gd name="connsiteX4-189" fmla="*/ 332907 w 618657"/>
              <a:gd name="connsiteY4-190" fmla="*/ 72 h 1249721"/>
              <a:gd name="connsiteX5-191" fmla="*/ 409107 w 618657"/>
              <a:gd name="connsiteY5-192" fmla="*/ 581097 h 1249721"/>
              <a:gd name="connsiteX6-193" fmla="*/ 618657 w 618657"/>
              <a:gd name="connsiteY6-194" fmla="*/ 657297 h 1249721"/>
              <a:gd name="connsiteX7-195" fmla="*/ 361482 w 618657"/>
              <a:gd name="connsiteY7-196" fmla="*/ 771597 h 1249721"/>
              <a:gd name="connsiteX8-197" fmla="*/ 270292 w 618657"/>
              <a:gd name="connsiteY8-198" fmla="*/ 1249721 h 1249721"/>
              <a:gd name="connsiteX0-199" fmla="*/ 270292 w 618657"/>
              <a:gd name="connsiteY0-200" fmla="*/ 1249721 h 1249721"/>
              <a:gd name="connsiteX1-201" fmla="*/ 190032 w 618657"/>
              <a:gd name="connsiteY1-202" fmla="*/ 775188 h 1249721"/>
              <a:gd name="connsiteX2-203" fmla="*/ 0 w 618657"/>
              <a:gd name="connsiteY2-204" fmla="*/ 589529 h 1249721"/>
              <a:gd name="connsiteX3-205" fmla="*/ 237657 w 618657"/>
              <a:gd name="connsiteY3-206" fmla="*/ 504897 h 1249721"/>
              <a:gd name="connsiteX4-207" fmla="*/ 332907 w 618657"/>
              <a:gd name="connsiteY4-208" fmla="*/ 72 h 1249721"/>
              <a:gd name="connsiteX5-209" fmla="*/ 409107 w 618657"/>
              <a:gd name="connsiteY5-210" fmla="*/ 581097 h 1249721"/>
              <a:gd name="connsiteX6-211" fmla="*/ 618657 w 618657"/>
              <a:gd name="connsiteY6-212" fmla="*/ 657297 h 1249721"/>
              <a:gd name="connsiteX7-213" fmla="*/ 361482 w 618657"/>
              <a:gd name="connsiteY7-214" fmla="*/ 771597 h 1249721"/>
              <a:gd name="connsiteX8-215" fmla="*/ 270292 w 618657"/>
              <a:gd name="connsiteY8-216" fmla="*/ 1249721 h 1249721"/>
              <a:gd name="connsiteX0-217" fmla="*/ 297774 w 618657"/>
              <a:gd name="connsiteY0-218" fmla="*/ 1257216 h 1257216"/>
              <a:gd name="connsiteX1-219" fmla="*/ 190032 w 618657"/>
              <a:gd name="connsiteY1-220" fmla="*/ 775188 h 1257216"/>
              <a:gd name="connsiteX2-221" fmla="*/ 0 w 618657"/>
              <a:gd name="connsiteY2-222" fmla="*/ 589529 h 1257216"/>
              <a:gd name="connsiteX3-223" fmla="*/ 237657 w 618657"/>
              <a:gd name="connsiteY3-224" fmla="*/ 504897 h 1257216"/>
              <a:gd name="connsiteX4-225" fmla="*/ 332907 w 618657"/>
              <a:gd name="connsiteY4-226" fmla="*/ 72 h 1257216"/>
              <a:gd name="connsiteX5-227" fmla="*/ 409107 w 618657"/>
              <a:gd name="connsiteY5-228" fmla="*/ 581097 h 1257216"/>
              <a:gd name="connsiteX6-229" fmla="*/ 618657 w 618657"/>
              <a:gd name="connsiteY6-230" fmla="*/ 657297 h 1257216"/>
              <a:gd name="connsiteX7-231" fmla="*/ 361482 w 618657"/>
              <a:gd name="connsiteY7-232" fmla="*/ 771597 h 1257216"/>
              <a:gd name="connsiteX8-233" fmla="*/ 297774 w 618657"/>
              <a:gd name="connsiteY8-234" fmla="*/ 1257216 h 1257216"/>
              <a:gd name="connsiteX0-235" fmla="*/ 297774 w 618657"/>
              <a:gd name="connsiteY0-236" fmla="*/ 1257216 h 1257216"/>
              <a:gd name="connsiteX1-237" fmla="*/ 190032 w 618657"/>
              <a:gd name="connsiteY1-238" fmla="*/ 775188 h 1257216"/>
              <a:gd name="connsiteX2-239" fmla="*/ 0 w 618657"/>
              <a:gd name="connsiteY2-240" fmla="*/ 589529 h 1257216"/>
              <a:gd name="connsiteX3-241" fmla="*/ 237657 w 618657"/>
              <a:gd name="connsiteY3-242" fmla="*/ 504897 h 1257216"/>
              <a:gd name="connsiteX4-243" fmla="*/ 332907 w 618657"/>
              <a:gd name="connsiteY4-244" fmla="*/ 72 h 1257216"/>
              <a:gd name="connsiteX5-245" fmla="*/ 409107 w 618657"/>
              <a:gd name="connsiteY5-246" fmla="*/ 581097 h 1257216"/>
              <a:gd name="connsiteX6-247" fmla="*/ 618657 w 618657"/>
              <a:gd name="connsiteY6-248" fmla="*/ 657297 h 1257216"/>
              <a:gd name="connsiteX7-249" fmla="*/ 388964 w 618657"/>
              <a:gd name="connsiteY7-250" fmla="*/ 776593 h 1257216"/>
              <a:gd name="connsiteX8-251" fmla="*/ 297774 w 618657"/>
              <a:gd name="connsiteY8-252" fmla="*/ 1257216 h 1257216"/>
              <a:gd name="connsiteX0-253" fmla="*/ 297774 w 618657"/>
              <a:gd name="connsiteY0-254" fmla="*/ 1257216 h 1257216"/>
              <a:gd name="connsiteX1-255" fmla="*/ 190032 w 618657"/>
              <a:gd name="connsiteY1-256" fmla="*/ 775188 h 1257216"/>
              <a:gd name="connsiteX2-257" fmla="*/ 0 w 618657"/>
              <a:gd name="connsiteY2-258" fmla="*/ 589529 h 1257216"/>
              <a:gd name="connsiteX3-259" fmla="*/ 237657 w 618657"/>
              <a:gd name="connsiteY3-260" fmla="*/ 504897 h 1257216"/>
              <a:gd name="connsiteX4-261" fmla="*/ 332907 w 618657"/>
              <a:gd name="connsiteY4-262" fmla="*/ 72 h 1257216"/>
              <a:gd name="connsiteX5-263" fmla="*/ 409107 w 618657"/>
              <a:gd name="connsiteY5-264" fmla="*/ 581097 h 1257216"/>
              <a:gd name="connsiteX6-265" fmla="*/ 618657 w 618657"/>
              <a:gd name="connsiteY6-266" fmla="*/ 657297 h 1257216"/>
              <a:gd name="connsiteX7-267" fmla="*/ 388964 w 618657"/>
              <a:gd name="connsiteY7-268" fmla="*/ 776593 h 1257216"/>
              <a:gd name="connsiteX8-269" fmla="*/ 297774 w 618657"/>
              <a:gd name="connsiteY8-270" fmla="*/ 1257216 h 1257216"/>
              <a:gd name="connsiteX0-271" fmla="*/ 297774 w 618657"/>
              <a:gd name="connsiteY0-272" fmla="*/ 1257216 h 1257216"/>
              <a:gd name="connsiteX1-273" fmla="*/ 190032 w 618657"/>
              <a:gd name="connsiteY1-274" fmla="*/ 775188 h 1257216"/>
              <a:gd name="connsiteX2-275" fmla="*/ 0 w 618657"/>
              <a:gd name="connsiteY2-276" fmla="*/ 589529 h 1257216"/>
              <a:gd name="connsiteX3-277" fmla="*/ 237657 w 618657"/>
              <a:gd name="connsiteY3-278" fmla="*/ 504897 h 1257216"/>
              <a:gd name="connsiteX4-279" fmla="*/ 332907 w 618657"/>
              <a:gd name="connsiteY4-280" fmla="*/ 72 h 1257216"/>
              <a:gd name="connsiteX5-281" fmla="*/ 409107 w 618657"/>
              <a:gd name="connsiteY5-282" fmla="*/ 581097 h 1257216"/>
              <a:gd name="connsiteX6-283" fmla="*/ 618657 w 618657"/>
              <a:gd name="connsiteY6-284" fmla="*/ 657297 h 1257216"/>
              <a:gd name="connsiteX7-285" fmla="*/ 388964 w 618657"/>
              <a:gd name="connsiteY7-286" fmla="*/ 776593 h 1257216"/>
              <a:gd name="connsiteX8-287" fmla="*/ 297774 w 618657"/>
              <a:gd name="connsiteY8-288" fmla="*/ 1257216 h 1257216"/>
              <a:gd name="connsiteX0-289" fmla="*/ 317761 w 638644"/>
              <a:gd name="connsiteY0-290" fmla="*/ 1257216 h 1257216"/>
              <a:gd name="connsiteX1-291" fmla="*/ 210019 w 638644"/>
              <a:gd name="connsiteY1-292" fmla="*/ 775188 h 1257216"/>
              <a:gd name="connsiteX2-293" fmla="*/ 0 w 638644"/>
              <a:gd name="connsiteY2-294" fmla="*/ 597024 h 1257216"/>
              <a:gd name="connsiteX3-295" fmla="*/ 257644 w 638644"/>
              <a:gd name="connsiteY3-296" fmla="*/ 504897 h 1257216"/>
              <a:gd name="connsiteX4-297" fmla="*/ 352894 w 638644"/>
              <a:gd name="connsiteY4-298" fmla="*/ 72 h 1257216"/>
              <a:gd name="connsiteX5-299" fmla="*/ 429094 w 638644"/>
              <a:gd name="connsiteY5-300" fmla="*/ 581097 h 1257216"/>
              <a:gd name="connsiteX6-301" fmla="*/ 638644 w 638644"/>
              <a:gd name="connsiteY6-302" fmla="*/ 657297 h 1257216"/>
              <a:gd name="connsiteX7-303" fmla="*/ 408951 w 638644"/>
              <a:gd name="connsiteY7-304" fmla="*/ 776593 h 1257216"/>
              <a:gd name="connsiteX8-305" fmla="*/ 317761 w 638644"/>
              <a:gd name="connsiteY8-306" fmla="*/ 1257216 h 1257216"/>
              <a:gd name="connsiteX0-307" fmla="*/ 317761 w 638644"/>
              <a:gd name="connsiteY0-308" fmla="*/ 1257216 h 1257216"/>
              <a:gd name="connsiteX1-309" fmla="*/ 227508 w 638644"/>
              <a:gd name="connsiteY1-310" fmla="*/ 772690 h 1257216"/>
              <a:gd name="connsiteX2-311" fmla="*/ 0 w 638644"/>
              <a:gd name="connsiteY2-312" fmla="*/ 597024 h 1257216"/>
              <a:gd name="connsiteX3-313" fmla="*/ 257644 w 638644"/>
              <a:gd name="connsiteY3-314" fmla="*/ 504897 h 1257216"/>
              <a:gd name="connsiteX4-315" fmla="*/ 352894 w 638644"/>
              <a:gd name="connsiteY4-316" fmla="*/ 72 h 1257216"/>
              <a:gd name="connsiteX5-317" fmla="*/ 429094 w 638644"/>
              <a:gd name="connsiteY5-318" fmla="*/ 581097 h 1257216"/>
              <a:gd name="connsiteX6-319" fmla="*/ 638644 w 638644"/>
              <a:gd name="connsiteY6-320" fmla="*/ 657297 h 1257216"/>
              <a:gd name="connsiteX7-321" fmla="*/ 408951 w 638644"/>
              <a:gd name="connsiteY7-322" fmla="*/ 776593 h 1257216"/>
              <a:gd name="connsiteX8-323" fmla="*/ 317761 w 638644"/>
              <a:gd name="connsiteY8-324" fmla="*/ 1257216 h 125721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638644" h="1257216">
                <a:moveTo>
                  <a:pt x="317761" y="1257216"/>
                </a:moveTo>
                <a:cubicBezTo>
                  <a:pt x="289186" y="1257814"/>
                  <a:pt x="280468" y="882722"/>
                  <a:pt x="227508" y="772690"/>
                </a:cubicBezTo>
                <a:cubicBezTo>
                  <a:pt x="174548" y="662658"/>
                  <a:pt x="136499" y="666457"/>
                  <a:pt x="0" y="597024"/>
                </a:cubicBezTo>
                <a:cubicBezTo>
                  <a:pt x="134026" y="572509"/>
                  <a:pt x="198828" y="604389"/>
                  <a:pt x="257644" y="504897"/>
                </a:cubicBezTo>
                <a:cubicBezTo>
                  <a:pt x="316460" y="405405"/>
                  <a:pt x="325907" y="-6278"/>
                  <a:pt x="352894" y="72"/>
                </a:cubicBezTo>
                <a:cubicBezTo>
                  <a:pt x="378294" y="193747"/>
                  <a:pt x="376733" y="543205"/>
                  <a:pt x="429094" y="581097"/>
                </a:cubicBezTo>
                <a:cubicBezTo>
                  <a:pt x="481455" y="618989"/>
                  <a:pt x="568794" y="631897"/>
                  <a:pt x="638644" y="657297"/>
                </a:cubicBezTo>
                <a:cubicBezTo>
                  <a:pt x="552919" y="695397"/>
                  <a:pt x="462431" y="676607"/>
                  <a:pt x="408951" y="776593"/>
                </a:cubicBezTo>
                <a:cubicBezTo>
                  <a:pt x="355471" y="876579"/>
                  <a:pt x="328080" y="1084178"/>
                  <a:pt x="317761" y="1257216"/>
                </a:cubicBezTo>
                <a:close/>
              </a:path>
            </a:pathLst>
          </a:custGeom>
          <a:solidFill>
            <a:srgbClr val="34322F"/>
          </a:solidFill>
          <a:ln w="19050" cap="rnd">
            <a:solidFill>
              <a:srgbClr val="34322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E0000"/>
              </a:solidFill>
            </a:endParaRPr>
          </a:p>
        </p:txBody>
      </p:sp>
      <p:sp>
        <p:nvSpPr>
          <p:cNvPr id="70" name="文本框 69"/>
          <p:cNvSpPr txBox="1"/>
          <p:nvPr/>
        </p:nvSpPr>
        <p:spPr>
          <a:xfrm>
            <a:off x="7757277" y="3676349"/>
            <a:ext cx="1627369" cy="523220"/>
          </a:xfrm>
          <a:prstGeom prst="rect">
            <a:avLst/>
          </a:prstGeom>
          <a:noFill/>
          <a:effectLst/>
        </p:spPr>
        <p:txBody>
          <a:bodyPr wrap="none" rtlCol="0">
            <a:spAutoFit/>
          </a:bodyPr>
          <a:lstStyle/>
          <a:p>
            <a:r>
              <a:rPr lang="zh-CN" altLang="en-US" sz="2800" b="1" dirty="0" smtClean="0">
                <a:solidFill>
                  <a:srgbClr val="34322F"/>
                </a:solidFill>
                <a:latin typeface="方正静蕾简体" panose="02000000000000000000" pitchFamily="2" charset="-122"/>
                <a:ea typeface="方正静蕾简体" panose="02000000000000000000" pitchFamily="2" charset="-122"/>
              </a:rPr>
              <a:t>反面观点</a:t>
            </a:r>
            <a:endParaRPr lang="zh-CN" altLang="en-US" sz="2800" b="1" dirty="0">
              <a:solidFill>
                <a:srgbClr val="34322F"/>
              </a:solidFill>
              <a:latin typeface="方正静蕾简体" panose="02000000000000000000" pitchFamily="2" charset="-122"/>
              <a:ea typeface="方正静蕾简体" panose="02000000000000000000" pitchFamily="2" charset="-122"/>
            </a:endParaRPr>
          </a:p>
        </p:txBody>
      </p:sp>
      <p:sp>
        <p:nvSpPr>
          <p:cNvPr id="71" name="文本框 70"/>
          <p:cNvSpPr txBox="1"/>
          <p:nvPr/>
        </p:nvSpPr>
        <p:spPr>
          <a:xfrm>
            <a:off x="7504453" y="4290067"/>
            <a:ext cx="3452175" cy="630942"/>
          </a:xfrm>
          <a:prstGeom prst="rect">
            <a:avLst/>
          </a:prstGeom>
          <a:noFill/>
        </p:spPr>
        <p:txBody>
          <a:bodyPr wrap="square" rtlCol="0">
            <a:spAutoFit/>
          </a:bodyPr>
          <a:lstStyle/>
          <a:p>
            <a:pPr>
              <a:lnSpc>
                <a:spcPct val="125000"/>
              </a:lnSpc>
            </a:pPr>
            <a:r>
              <a:rPr lang="zh-CN" altLang="en-US" sz="1400" dirty="0">
                <a:solidFill>
                  <a:srgbClr val="4D4D4D"/>
                </a:solidFill>
                <a:latin typeface="方正静蕾简体" panose="02000000000000000000" pitchFamily="2" charset="-122"/>
                <a:ea typeface="方正静蕾简体" panose="02000000000000000000" pitchFamily="2" charset="-122"/>
              </a:rPr>
              <a:t>请在这里输入文字请在这里输入文字请在这里输入文字请在这里输入文字请在</a:t>
            </a:r>
            <a:r>
              <a:rPr lang="zh-CN" altLang="en-US" sz="1400" dirty="0" smtClean="0">
                <a:solidFill>
                  <a:srgbClr val="4D4D4D"/>
                </a:solidFill>
                <a:latin typeface="方正静蕾简体" panose="02000000000000000000" pitchFamily="2" charset="-122"/>
                <a:ea typeface="方正静蕾简体" panose="02000000000000000000" pitchFamily="2" charset="-122"/>
              </a:rPr>
              <a:t>这里</a:t>
            </a:r>
            <a:endParaRPr lang="en-US" altLang="zh-CN" sz="1400" dirty="0" smtClean="0">
              <a:solidFill>
                <a:srgbClr val="4D4D4D"/>
              </a:solidFill>
              <a:latin typeface="方正静蕾简体" panose="02000000000000000000" pitchFamily="2" charset="-122"/>
              <a:ea typeface="方正静蕾简体" panose="02000000000000000000" pitchFamily="2" charset="-122"/>
            </a:endParaRPr>
          </a:p>
        </p:txBody>
      </p:sp>
      <p:sp>
        <p:nvSpPr>
          <p:cNvPr id="72" name="文本框 71"/>
          <p:cNvSpPr txBox="1"/>
          <p:nvPr/>
        </p:nvSpPr>
        <p:spPr>
          <a:xfrm>
            <a:off x="7504453" y="5036223"/>
            <a:ext cx="3452175" cy="630942"/>
          </a:xfrm>
          <a:prstGeom prst="rect">
            <a:avLst/>
          </a:prstGeom>
          <a:noFill/>
        </p:spPr>
        <p:txBody>
          <a:bodyPr wrap="square" rtlCol="0">
            <a:spAutoFit/>
          </a:bodyPr>
          <a:lstStyle/>
          <a:p>
            <a:pPr>
              <a:lnSpc>
                <a:spcPct val="125000"/>
              </a:lnSpc>
            </a:pPr>
            <a:r>
              <a:rPr lang="zh-CN" altLang="en-US" sz="1400" dirty="0">
                <a:solidFill>
                  <a:srgbClr val="4D4D4D"/>
                </a:solidFill>
                <a:latin typeface="方正静蕾简体" panose="02000000000000000000" pitchFamily="2" charset="-122"/>
                <a:ea typeface="方正静蕾简体" panose="02000000000000000000" pitchFamily="2" charset="-122"/>
              </a:rPr>
              <a:t>请在这里输入文字请在这里输入文字请在这里输入文字请在这里输入文字请在</a:t>
            </a:r>
            <a:r>
              <a:rPr lang="zh-CN" altLang="en-US" sz="1400" dirty="0" smtClean="0">
                <a:solidFill>
                  <a:srgbClr val="4D4D4D"/>
                </a:solidFill>
                <a:latin typeface="方正静蕾简体" panose="02000000000000000000" pitchFamily="2" charset="-122"/>
                <a:ea typeface="方正静蕾简体" panose="02000000000000000000" pitchFamily="2" charset="-122"/>
              </a:rPr>
              <a:t>这里</a:t>
            </a:r>
            <a:endParaRPr lang="en-US" altLang="zh-CN" sz="1400" dirty="0" smtClean="0">
              <a:solidFill>
                <a:srgbClr val="4D4D4D"/>
              </a:solidFill>
              <a:latin typeface="方正静蕾简体" panose="02000000000000000000" pitchFamily="2" charset="-122"/>
              <a:ea typeface="方正静蕾简体" panose="02000000000000000000" pitchFamily="2" charset="-122"/>
            </a:endParaRPr>
          </a:p>
        </p:txBody>
      </p:sp>
      <p:sp>
        <p:nvSpPr>
          <p:cNvPr id="73" name="任意多边形 72"/>
          <p:cNvSpPr/>
          <p:nvPr/>
        </p:nvSpPr>
        <p:spPr>
          <a:xfrm flipH="1">
            <a:off x="7593783" y="3776962"/>
            <a:ext cx="192026" cy="291250"/>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1" fmla="*/ 257175 w 647700"/>
              <a:gd name="connsiteY0-2" fmla="*/ 1181158 h 1209733"/>
              <a:gd name="connsiteX1-3" fmla="*/ 219075 w 647700"/>
              <a:gd name="connsiteY1-4" fmla="*/ 800158 h 1209733"/>
              <a:gd name="connsiteX2-5" fmla="*/ 0 w 647700"/>
              <a:gd name="connsiteY2-6" fmla="*/ 590608 h 1209733"/>
              <a:gd name="connsiteX3-7" fmla="*/ 266700 w 647700"/>
              <a:gd name="connsiteY3-8" fmla="*/ 504883 h 1209733"/>
              <a:gd name="connsiteX4-9" fmla="*/ 361950 w 647700"/>
              <a:gd name="connsiteY4-10" fmla="*/ 58 h 1209733"/>
              <a:gd name="connsiteX5-11" fmla="*/ 438150 w 647700"/>
              <a:gd name="connsiteY5-12" fmla="*/ 581083 h 1209733"/>
              <a:gd name="connsiteX6-13" fmla="*/ 647700 w 647700"/>
              <a:gd name="connsiteY6-14" fmla="*/ 657283 h 1209733"/>
              <a:gd name="connsiteX7-15" fmla="*/ 390525 w 647700"/>
              <a:gd name="connsiteY7-16" fmla="*/ 771583 h 1209733"/>
              <a:gd name="connsiteX8-17" fmla="*/ 314325 w 647700"/>
              <a:gd name="connsiteY8-18" fmla="*/ 1209733 h 1209733"/>
              <a:gd name="connsiteX0-19" fmla="*/ 257175 w 647700"/>
              <a:gd name="connsiteY0-20" fmla="*/ 1181158 h 1209733"/>
              <a:gd name="connsiteX1-21" fmla="*/ 219075 w 647700"/>
              <a:gd name="connsiteY1-22" fmla="*/ 800158 h 1209733"/>
              <a:gd name="connsiteX2-23" fmla="*/ 0 w 647700"/>
              <a:gd name="connsiteY2-24" fmla="*/ 590608 h 1209733"/>
              <a:gd name="connsiteX3-25" fmla="*/ 266700 w 647700"/>
              <a:gd name="connsiteY3-26" fmla="*/ 504883 h 1209733"/>
              <a:gd name="connsiteX4-27" fmla="*/ 361950 w 647700"/>
              <a:gd name="connsiteY4-28" fmla="*/ 58 h 1209733"/>
              <a:gd name="connsiteX5-29" fmla="*/ 438150 w 647700"/>
              <a:gd name="connsiteY5-30" fmla="*/ 581083 h 1209733"/>
              <a:gd name="connsiteX6-31" fmla="*/ 647700 w 647700"/>
              <a:gd name="connsiteY6-32" fmla="*/ 657283 h 1209733"/>
              <a:gd name="connsiteX7-33" fmla="*/ 390525 w 647700"/>
              <a:gd name="connsiteY7-34" fmla="*/ 771583 h 1209733"/>
              <a:gd name="connsiteX8-35" fmla="*/ 314325 w 647700"/>
              <a:gd name="connsiteY8-36" fmla="*/ 1209733 h 1209733"/>
              <a:gd name="connsiteX0-37" fmla="*/ 161925 w 552450"/>
              <a:gd name="connsiteY0-38" fmla="*/ 1181173 h 1209748"/>
              <a:gd name="connsiteX1-39" fmla="*/ 123825 w 552450"/>
              <a:gd name="connsiteY1-40" fmla="*/ 800173 h 1209748"/>
              <a:gd name="connsiteX2-41" fmla="*/ 0 w 552450"/>
              <a:gd name="connsiteY2-42" fmla="*/ 638248 h 1209748"/>
              <a:gd name="connsiteX3-43" fmla="*/ 171450 w 552450"/>
              <a:gd name="connsiteY3-44" fmla="*/ 504898 h 1209748"/>
              <a:gd name="connsiteX4-45" fmla="*/ 266700 w 552450"/>
              <a:gd name="connsiteY4-46" fmla="*/ 73 h 1209748"/>
              <a:gd name="connsiteX5-47" fmla="*/ 342900 w 552450"/>
              <a:gd name="connsiteY5-48" fmla="*/ 581098 h 1209748"/>
              <a:gd name="connsiteX6-49" fmla="*/ 552450 w 552450"/>
              <a:gd name="connsiteY6-50" fmla="*/ 657298 h 1209748"/>
              <a:gd name="connsiteX7-51" fmla="*/ 295275 w 552450"/>
              <a:gd name="connsiteY7-52" fmla="*/ 771598 h 1209748"/>
              <a:gd name="connsiteX8-53" fmla="*/ 219075 w 552450"/>
              <a:gd name="connsiteY8-54" fmla="*/ 1209748 h 1209748"/>
              <a:gd name="connsiteX0-55" fmla="*/ 238125 w 628650"/>
              <a:gd name="connsiteY0-56" fmla="*/ 1181172 h 1209747"/>
              <a:gd name="connsiteX1-57" fmla="*/ 200025 w 628650"/>
              <a:gd name="connsiteY1-58" fmla="*/ 800172 h 1209747"/>
              <a:gd name="connsiteX2-59" fmla="*/ 0 w 628650"/>
              <a:gd name="connsiteY2-60" fmla="*/ 562047 h 1209747"/>
              <a:gd name="connsiteX3-61" fmla="*/ 247650 w 628650"/>
              <a:gd name="connsiteY3-62" fmla="*/ 504897 h 1209747"/>
              <a:gd name="connsiteX4-63" fmla="*/ 342900 w 628650"/>
              <a:gd name="connsiteY4-64" fmla="*/ 72 h 1209747"/>
              <a:gd name="connsiteX5-65" fmla="*/ 419100 w 628650"/>
              <a:gd name="connsiteY5-66" fmla="*/ 581097 h 1209747"/>
              <a:gd name="connsiteX6-67" fmla="*/ 628650 w 628650"/>
              <a:gd name="connsiteY6-68" fmla="*/ 657297 h 1209747"/>
              <a:gd name="connsiteX7-69" fmla="*/ 371475 w 628650"/>
              <a:gd name="connsiteY7-70" fmla="*/ 771597 h 1209747"/>
              <a:gd name="connsiteX8-71" fmla="*/ 295275 w 628650"/>
              <a:gd name="connsiteY8-72" fmla="*/ 1209747 h 1209747"/>
              <a:gd name="connsiteX0-73" fmla="*/ 238125 w 628650"/>
              <a:gd name="connsiteY0-74" fmla="*/ 1181172 h 1209747"/>
              <a:gd name="connsiteX1-75" fmla="*/ 200025 w 628650"/>
              <a:gd name="connsiteY1-76" fmla="*/ 800172 h 1209747"/>
              <a:gd name="connsiteX2-77" fmla="*/ 0 w 628650"/>
              <a:gd name="connsiteY2-78" fmla="*/ 562047 h 1209747"/>
              <a:gd name="connsiteX3-79" fmla="*/ 247650 w 628650"/>
              <a:gd name="connsiteY3-80" fmla="*/ 504897 h 1209747"/>
              <a:gd name="connsiteX4-81" fmla="*/ 342900 w 628650"/>
              <a:gd name="connsiteY4-82" fmla="*/ 72 h 1209747"/>
              <a:gd name="connsiteX5-83" fmla="*/ 419100 w 628650"/>
              <a:gd name="connsiteY5-84" fmla="*/ 581097 h 1209747"/>
              <a:gd name="connsiteX6-85" fmla="*/ 628650 w 628650"/>
              <a:gd name="connsiteY6-86" fmla="*/ 657297 h 1209747"/>
              <a:gd name="connsiteX7-87" fmla="*/ 371475 w 628650"/>
              <a:gd name="connsiteY7-88" fmla="*/ 771597 h 1209747"/>
              <a:gd name="connsiteX8-89" fmla="*/ 295275 w 628650"/>
              <a:gd name="connsiteY8-90" fmla="*/ 1209747 h 1209747"/>
              <a:gd name="connsiteX0-91" fmla="*/ 228132 w 618657"/>
              <a:gd name="connsiteY0-92" fmla="*/ 1181172 h 1209747"/>
              <a:gd name="connsiteX1-93" fmla="*/ 190032 w 618657"/>
              <a:gd name="connsiteY1-94" fmla="*/ 800172 h 1209747"/>
              <a:gd name="connsiteX2-95" fmla="*/ 0 w 618657"/>
              <a:gd name="connsiteY2-96" fmla="*/ 589529 h 1209747"/>
              <a:gd name="connsiteX3-97" fmla="*/ 237657 w 618657"/>
              <a:gd name="connsiteY3-98" fmla="*/ 504897 h 1209747"/>
              <a:gd name="connsiteX4-99" fmla="*/ 332907 w 618657"/>
              <a:gd name="connsiteY4-100" fmla="*/ 72 h 1209747"/>
              <a:gd name="connsiteX5-101" fmla="*/ 409107 w 618657"/>
              <a:gd name="connsiteY5-102" fmla="*/ 581097 h 1209747"/>
              <a:gd name="connsiteX6-103" fmla="*/ 618657 w 618657"/>
              <a:gd name="connsiteY6-104" fmla="*/ 657297 h 1209747"/>
              <a:gd name="connsiteX7-105" fmla="*/ 361482 w 618657"/>
              <a:gd name="connsiteY7-106" fmla="*/ 771597 h 1209747"/>
              <a:gd name="connsiteX8-107" fmla="*/ 285282 w 618657"/>
              <a:gd name="connsiteY8-108" fmla="*/ 1209747 h 1209747"/>
              <a:gd name="connsiteX0-109" fmla="*/ 228132 w 618657"/>
              <a:gd name="connsiteY0-110" fmla="*/ 1181172 h 1209747"/>
              <a:gd name="connsiteX1-111" fmla="*/ 190032 w 618657"/>
              <a:gd name="connsiteY1-112" fmla="*/ 800172 h 1209747"/>
              <a:gd name="connsiteX2-113" fmla="*/ 0 w 618657"/>
              <a:gd name="connsiteY2-114" fmla="*/ 589529 h 1209747"/>
              <a:gd name="connsiteX3-115" fmla="*/ 237657 w 618657"/>
              <a:gd name="connsiteY3-116" fmla="*/ 504897 h 1209747"/>
              <a:gd name="connsiteX4-117" fmla="*/ 332907 w 618657"/>
              <a:gd name="connsiteY4-118" fmla="*/ 72 h 1209747"/>
              <a:gd name="connsiteX5-119" fmla="*/ 409107 w 618657"/>
              <a:gd name="connsiteY5-120" fmla="*/ 581097 h 1209747"/>
              <a:gd name="connsiteX6-121" fmla="*/ 618657 w 618657"/>
              <a:gd name="connsiteY6-122" fmla="*/ 657297 h 1209747"/>
              <a:gd name="connsiteX7-123" fmla="*/ 361482 w 618657"/>
              <a:gd name="connsiteY7-124" fmla="*/ 771597 h 1209747"/>
              <a:gd name="connsiteX8-125" fmla="*/ 285282 w 618657"/>
              <a:gd name="connsiteY8-126" fmla="*/ 1209747 h 1209747"/>
              <a:gd name="connsiteX0-127" fmla="*/ 228132 w 618657"/>
              <a:gd name="connsiteY0-128" fmla="*/ 1181172 h 1209747"/>
              <a:gd name="connsiteX1-129" fmla="*/ 190032 w 618657"/>
              <a:gd name="connsiteY1-130" fmla="*/ 800172 h 1209747"/>
              <a:gd name="connsiteX2-131" fmla="*/ 0 w 618657"/>
              <a:gd name="connsiteY2-132" fmla="*/ 589529 h 1209747"/>
              <a:gd name="connsiteX3-133" fmla="*/ 237657 w 618657"/>
              <a:gd name="connsiteY3-134" fmla="*/ 504897 h 1209747"/>
              <a:gd name="connsiteX4-135" fmla="*/ 332907 w 618657"/>
              <a:gd name="connsiteY4-136" fmla="*/ 72 h 1209747"/>
              <a:gd name="connsiteX5-137" fmla="*/ 409107 w 618657"/>
              <a:gd name="connsiteY5-138" fmla="*/ 581097 h 1209747"/>
              <a:gd name="connsiteX6-139" fmla="*/ 618657 w 618657"/>
              <a:gd name="connsiteY6-140" fmla="*/ 657297 h 1209747"/>
              <a:gd name="connsiteX7-141" fmla="*/ 361482 w 618657"/>
              <a:gd name="connsiteY7-142" fmla="*/ 771597 h 1209747"/>
              <a:gd name="connsiteX8-143" fmla="*/ 285282 w 618657"/>
              <a:gd name="connsiteY8-144" fmla="*/ 1209747 h 1209747"/>
              <a:gd name="connsiteX9" fmla="*/ 228132 w 618657"/>
              <a:gd name="connsiteY9" fmla="*/ 1181172 h 1209747"/>
              <a:gd name="connsiteX0-145" fmla="*/ 285282 w 618657"/>
              <a:gd name="connsiteY0-146" fmla="*/ 1209747 h 1209747"/>
              <a:gd name="connsiteX1-147" fmla="*/ 190032 w 618657"/>
              <a:gd name="connsiteY1-148" fmla="*/ 800172 h 1209747"/>
              <a:gd name="connsiteX2-149" fmla="*/ 0 w 618657"/>
              <a:gd name="connsiteY2-150" fmla="*/ 589529 h 1209747"/>
              <a:gd name="connsiteX3-151" fmla="*/ 237657 w 618657"/>
              <a:gd name="connsiteY3-152" fmla="*/ 504897 h 1209747"/>
              <a:gd name="connsiteX4-153" fmla="*/ 332907 w 618657"/>
              <a:gd name="connsiteY4-154" fmla="*/ 72 h 1209747"/>
              <a:gd name="connsiteX5-155" fmla="*/ 409107 w 618657"/>
              <a:gd name="connsiteY5-156" fmla="*/ 581097 h 1209747"/>
              <a:gd name="connsiteX6-157" fmla="*/ 618657 w 618657"/>
              <a:gd name="connsiteY6-158" fmla="*/ 657297 h 1209747"/>
              <a:gd name="connsiteX7-159" fmla="*/ 361482 w 618657"/>
              <a:gd name="connsiteY7-160" fmla="*/ 771597 h 1209747"/>
              <a:gd name="connsiteX8-161" fmla="*/ 285282 w 618657"/>
              <a:gd name="connsiteY8-162" fmla="*/ 1209747 h 1209747"/>
              <a:gd name="connsiteX0-163" fmla="*/ 270292 w 618657"/>
              <a:gd name="connsiteY0-164" fmla="*/ 1249721 h 1249721"/>
              <a:gd name="connsiteX1-165" fmla="*/ 190032 w 618657"/>
              <a:gd name="connsiteY1-166" fmla="*/ 800172 h 1249721"/>
              <a:gd name="connsiteX2-167" fmla="*/ 0 w 618657"/>
              <a:gd name="connsiteY2-168" fmla="*/ 589529 h 1249721"/>
              <a:gd name="connsiteX3-169" fmla="*/ 237657 w 618657"/>
              <a:gd name="connsiteY3-170" fmla="*/ 504897 h 1249721"/>
              <a:gd name="connsiteX4-171" fmla="*/ 332907 w 618657"/>
              <a:gd name="connsiteY4-172" fmla="*/ 72 h 1249721"/>
              <a:gd name="connsiteX5-173" fmla="*/ 409107 w 618657"/>
              <a:gd name="connsiteY5-174" fmla="*/ 581097 h 1249721"/>
              <a:gd name="connsiteX6-175" fmla="*/ 618657 w 618657"/>
              <a:gd name="connsiteY6-176" fmla="*/ 657297 h 1249721"/>
              <a:gd name="connsiteX7-177" fmla="*/ 361482 w 618657"/>
              <a:gd name="connsiteY7-178" fmla="*/ 771597 h 1249721"/>
              <a:gd name="connsiteX8-179" fmla="*/ 270292 w 618657"/>
              <a:gd name="connsiteY8-180" fmla="*/ 1249721 h 1249721"/>
              <a:gd name="connsiteX0-181" fmla="*/ 270292 w 618657"/>
              <a:gd name="connsiteY0-182" fmla="*/ 1249721 h 1249721"/>
              <a:gd name="connsiteX1-183" fmla="*/ 190032 w 618657"/>
              <a:gd name="connsiteY1-184" fmla="*/ 775188 h 1249721"/>
              <a:gd name="connsiteX2-185" fmla="*/ 0 w 618657"/>
              <a:gd name="connsiteY2-186" fmla="*/ 589529 h 1249721"/>
              <a:gd name="connsiteX3-187" fmla="*/ 237657 w 618657"/>
              <a:gd name="connsiteY3-188" fmla="*/ 504897 h 1249721"/>
              <a:gd name="connsiteX4-189" fmla="*/ 332907 w 618657"/>
              <a:gd name="connsiteY4-190" fmla="*/ 72 h 1249721"/>
              <a:gd name="connsiteX5-191" fmla="*/ 409107 w 618657"/>
              <a:gd name="connsiteY5-192" fmla="*/ 581097 h 1249721"/>
              <a:gd name="connsiteX6-193" fmla="*/ 618657 w 618657"/>
              <a:gd name="connsiteY6-194" fmla="*/ 657297 h 1249721"/>
              <a:gd name="connsiteX7-195" fmla="*/ 361482 w 618657"/>
              <a:gd name="connsiteY7-196" fmla="*/ 771597 h 1249721"/>
              <a:gd name="connsiteX8-197" fmla="*/ 270292 w 618657"/>
              <a:gd name="connsiteY8-198" fmla="*/ 1249721 h 1249721"/>
              <a:gd name="connsiteX0-199" fmla="*/ 270292 w 618657"/>
              <a:gd name="connsiteY0-200" fmla="*/ 1249721 h 1249721"/>
              <a:gd name="connsiteX1-201" fmla="*/ 190032 w 618657"/>
              <a:gd name="connsiteY1-202" fmla="*/ 775188 h 1249721"/>
              <a:gd name="connsiteX2-203" fmla="*/ 0 w 618657"/>
              <a:gd name="connsiteY2-204" fmla="*/ 589529 h 1249721"/>
              <a:gd name="connsiteX3-205" fmla="*/ 237657 w 618657"/>
              <a:gd name="connsiteY3-206" fmla="*/ 504897 h 1249721"/>
              <a:gd name="connsiteX4-207" fmla="*/ 332907 w 618657"/>
              <a:gd name="connsiteY4-208" fmla="*/ 72 h 1249721"/>
              <a:gd name="connsiteX5-209" fmla="*/ 409107 w 618657"/>
              <a:gd name="connsiteY5-210" fmla="*/ 581097 h 1249721"/>
              <a:gd name="connsiteX6-211" fmla="*/ 618657 w 618657"/>
              <a:gd name="connsiteY6-212" fmla="*/ 657297 h 1249721"/>
              <a:gd name="connsiteX7-213" fmla="*/ 361482 w 618657"/>
              <a:gd name="connsiteY7-214" fmla="*/ 771597 h 1249721"/>
              <a:gd name="connsiteX8-215" fmla="*/ 270292 w 618657"/>
              <a:gd name="connsiteY8-216" fmla="*/ 1249721 h 1249721"/>
              <a:gd name="connsiteX0-217" fmla="*/ 297774 w 618657"/>
              <a:gd name="connsiteY0-218" fmla="*/ 1257216 h 1257216"/>
              <a:gd name="connsiteX1-219" fmla="*/ 190032 w 618657"/>
              <a:gd name="connsiteY1-220" fmla="*/ 775188 h 1257216"/>
              <a:gd name="connsiteX2-221" fmla="*/ 0 w 618657"/>
              <a:gd name="connsiteY2-222" fmla="*/ 589529 h 1257216"/>
              <a:gd name="connsiteX3-223" fmla="*/ 237657 w 618657"/>
              <a:gd name="connsiteY3-224" fmla="*/ 504897 h 1257216"/>
              <a:gd name="connsiteX4-225" fmla="*/ 332907 w 618657"/>
              <a:gd name="connsiteY4-226" fmla="*/ 72 h 1257216"/>
              <a:gd name="connsiteX5-227" fmla="*/ 409107 w 618657"/>
              <a:gd name="connsiteY5-228" fmla="*/ 581097 h 1257216"/>
              <a:gd name="connsiteX6-229" fmla="*/ 618657 w 618657"/>
              <a:gd name="connsiteY6-230" fmla="*/ 657297 h 1257216"/>
              <a:gd name="connsiteX7-231" fmla="*/ 361482 w 618657"/>
              <a:gd name="connsiteY7-232" fmla="*/ 771597 h 1257216"/>
              <a:gd name="connsiteX8-233" fmla="*/ 297774 w 618657"/>
              <a:gd name="connsiteY8-234" fmla="*/ 1257216 h 1257216"/>
              <a:gd name="connsiteX0-235" fmla="*/ 297774 w 618657"/>
              <a:gd name="connsiteY0-236" fmla="*/ 1257216 h 1257216"/>
              <a:gd name="connsiteX1-237" fmla="*/ 190032 w 618657"/>
              <a:gd name="connsiteY1-238" fmla="*/ 775188 h 1257216"/>
              <a:gd name="connsiteX2-239" fmla="*/ 0 w 618657"/>
              <a:gd name="connsiteY2-240" fmla="*/ 589529 h 1257216"/>
              <a:gd name="connsiteX3-241" fmla="*/ 237657 w 618657"/>
              <a:gd name="connsiteY3-242" fmla="*/ 504897 h 1257216"/>
              <a:gd name="connsiteX4-243" fmla="*/ 332907 w 618657"/>
              <a:gd name="connsiteY4-244" fmla="*/ 72 h 1257216"/>
              <a:gd name="connsiteX5-245" fmla="*/ 409107 w 618657"/>
              <a:gd name="connsiteY5-246" fmla="*/ 581097 h 1257216"/>
              <a:gd name="connsiteX6-247" fmla="*/ 618657 w 618657"/>
              <a:gd name="connsiteY6-248" fmla="*/ 657297 h 1257216"/>
              <a:gd name="connsiteX7-249" fmla="*/ 388964 w 618657"/>
              <a:gd name="connsiteY7-250" fmla="*/ 776593 h 1257216"/>
              <a:gd name="connsiteX8-251" fmla="*/ 297774 w 618657"/>
              <a:gd name="connsiteY8-252" fmla="*/ 1257216 h 1257216"/>
              <a:gd name="connsiteX0-253" fmla="*/ 297774 w 618657"/>
              <a:gd name="connsiteY0-254" fmla="*/ 1257216 h 1257216"/>
              <a:gd name="connsiteX1-255" fmla="*/ 190032 w 618657"/>
              <a:gd name="connsiteY1-256" fmla="*/ 775188 h 1257216"/>
              <a:gd name="connsiteX2-257" fmla="*/ 0 w 618657"/>
              <a:gd name="connsiteY2-258" fmla="*/ 589529 h 1257216"/>
              <a:gd name="connsiteX3-259" fmla="*/ 237657 w 618657"/>
              <a:gd name="connsiteY3-260" fmla="*/ 504897 h 1257216"/>
              <a:gd name="connsiteX4-261" fmla="*/ 332907 w 618657"/>
              <a:gd name="connsiteY4-262" fmla="*/ 72 h 1257216"/>
              <a:gd name="connsiteX5-263" fmla="*/ 409107 w 618657"/>
              <a:gd name="connsiteY5-264" fmla="*/ 581097 h 1257216"/>
              <a:gd name="connsiteX6-265" fmla="*/ 618657 w 618657"/>
              <a:gd name="connsiteY6-266" fmla="*/ 657297 h 1257216"/>
              <a:gd name="connsiteX7-267" fmla="*/ 388964 w 618657"/>
              <a:gd name="connsiteY7-268" fmla="*/ 776593 h 1257216"/>
              <a:gd name="connsiteX8-269" fmla="*/ 297774 w 618657"/>
              <a:gd name="connsiteY8-270" fmla="*/ 1257216 h 1257216"/>
              <a:gd name="connsiteX0-271" fmla="*/ 297774 w 618657"/>
              <a:gd name="connsiteY0-272" fmla="*/ 1257216 h 1257216"/>
              <a:gd name="connsiteX1-273" fmla="*/ 190032 w 618657"/>
              <a:gd name="connsiteY1-274" fmla="*/ 775188 h 1257216"/>
              <a:gd name="connsiteX2-275" fmla="*/ 0 w 618657"/>
              <a:gd name="connsiteY2-276" fmla="*/ 589529 h 1257216"/>
              <a:gd name="connsiteX3-277" fmla="*/ 237657 w 618657"/>
              <a:gd name="connsiteY3-278" fmla="*/ 504897 h 1257216"/>
              <a:gd name="connsiteX4-279" fmla="*/ 332907 w 618657"/>
              <a:gd name="connsiteY4-280" fmla="*/ 72 h 1257216"/>
              <a:gd name="connsiteX5-281" fmla="*/ 409107 w 618657"/>
              <a:gd name="connsiteY5-282" fmla="*/ 581097 h 1257216"/>
              <a:gd name="connsiteX6-283" fmla="*/ 618657 w 618657"/>
              <a:gd name="connsiteY6-284" fmla="*/ 657297 h 1257216"/>
              <a:gd name="connsiteX7-285" fmla="*/ 388964 w 618657"/>
              <a:gd name="connsiteY7-286" fmla="*/ 776593 h 1257216"/>
              <a:gd name="connsiteX8-287" fmla="*/ 297774 w 618657"/>
              <a:gd name="connsiteY8-288" fmla="*/ 1257216 h 1257216"/>
              <a:gd name="connsiteX0-289" fmla="*/ 317761 w 638644"/>
              <a:gd name="connsiteY0-290" fmla="*/ 1257216 h 1257216"/>
              <a:gd name="connsiteX1-291" fmla="*/ 210019 w 638644"/>
              <a:gd name="connsiteY1-292" fmla="*/ 775188 h 1257216"/>
              <a:gd name="connsiteX2-293" fmla="*/ 0 w 638644"/>
              <a:gd name="connsiteY2-294" fmla="*/ 597024 h 1257216"/>
              <a:gd name="connsiteX3-295" fmla="*/ 257644 w 638644"/>
              <a:gd name="connsiteY3-296" fmla="*/ 504897 h 1257216"/>
              <a:gd name="connsiteX4-297" fmla="*/ 352894 w 638644"/>
              <a:gd name="connsiteY4-298" fmla="*/ 72 h 1257216"/>
              <a:gd name="connsiteX5-299" fmla="*/ 429094 w 638644"/>
              <a:gd name="connsiteY5-300" fmla="*/ 581097 h 1257216"/>
              <a:gd name="connsiteX6-301" fmla="*/ 638644 w 638644"/>
              <a:gd name="connsiteY6-302" fmla="*/ 657297 h 1257216"/>
              <a:gd name="connsiteX7-303" fmla="*/ 408951 w 638644"/>
              <a:gd name="connsiteY7-304" fmla="*/ 776593 h 1257216"/>
              <a:gd name="connsiteX8-305" fmla="*/ 317761 w 638644"/>
              <a:gd name="connsiteY8-306" fmla="*/ 1257216 h 1257216"/>
              <a:gd name="connsiteX0-307" fmla="*/ 317761 w 638644"/>
              <a:gd name="connsiteY0-308" fmla="*/ 1257216 h 1257216"/>
              <a:gd name="connsiteX1-309" fmla="*/ 227508 w 638644"/>
              <a:gd name="connsiteY1-310" fmla="*/ 772690 h 1257216"/>
              <a:gd name="connsiteX2-311" fmla="*/ 0 w 638644"/>
              <a:gd name="connsiteY2-312" fmla="*/ 597024 h 1257216"/>
              <a:gd name="connsiteX3-313" fmla="*/ 257644 w 638644"/>
              <a:gd name="connsiteY3-314" fmla="*/ 504897 h 1257216"/>
              <a:gd name="connsiteX4-315" fmla="*/ 352894 w 638644"/>
              <a:gd name="connsiteY4-316" fmla="*/ 72 h 1257216"/>
              <a:gd name="connsiteX5-317" fmla="*/ 429094 w 638644"/>
              <a:gd name="connsiteY5-318" fmla="*/ 581097 h 1257216"/>
              <a:gd name="connsiteX6-319" fmla="*/ 638644 w 638644"/>
              <a:gd name="connsiteY6-320" fmla="*/ 657297 h 1257216"/>
              <a:gd name="connsiteX7-321" fmla="*/ 408951 w 638644"/>
              <a:gd name="connsiteY7-322" fmla="*/ 776593 h 1257216"/>
              <a:gd name="connsiteX8-323" fmla="*/ 317761 w 638644"/>
              <a:gd name="connsiteY8-324" fmla="*/ 1257216 h 125721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638644" h="1257216">
                <a:moveTo>
                  <a:pt x="317761" y="1257216"/>
                </a:moveTo>
                <a:cubicBezTo>
                  <a:pt x="289186" y="1257814"/>
                  <a:pt x="280468" y="882722"/>
                  <a:pt x="227508" y="772690"/>
                </a:cubicBezTo>
                <a:cubicBezTo>
                  <a:pt x="174548" y="662658"/>
                  <a:pt x="136499" y="666457"/>
                  <a:pt x="0" y="597024"/>
                </a:cubicBezTo>
                <a:cubicBezTo>
                  <a:pt x="134026" y="572509"/>
                  <a:pt x="198828" y="604389"/>
                  <a:pt x="257644" y="504897"/>
                </a:cubicBezTo>
                <a:cubicBezTo>
                  <a:pt x="316460" y="405405"/>
                  <a:pt x="325907" y="-6278"/>
                  <a:pt x="352894" y="72"/>
                </a:cubicBezTo>
                <a:cubicBezTo>
                  <a:pt x="378294" y="193747"/>
                  <a:pt x="376733" y="543205"/>
                  <a:pt x="429094" y="581097"/>
                </a:cubicBezTo>
                <a:cubicBezTo>
                  <a:pt x="481455" y="618989"/>
                  <a:pt x="568794" y="631897"/>
                  <a:pt x="638644" y="657297"/>
                </a:cubicBezTo>
                <a:cubicBezTo>
                  <a:pt x="552919" y="695397"/>
                  <a:pt x="462431" y="676607"/>
                  <a:pt x="408951" y="776593"/>
                </a:cubicBezTo>
                <a:cubicBezTo>
                  <a:pt x="355471" y="876579"/>
                  <a:pt x="328080" y="1084178"/>
                  <a:pt x="317761" y="1257216"/>
                </a:cubicBezTo>
                <a:close/>
              </a:path>
            </a:pathLst>
          </a:custGeom>
          <a:solidFill>
            <a:srgbClr val="34322F"/>
          </a:solidFill>
          <a:ln w="19050" cap="rnd">
            <a:solidFill>
              <a:srgbClr val="34322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E0000"/>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BF8F3"/>
        </a:solidFill>
        <a:effectLst/>
      </p:bgPr>
    </p:bg>
    <p:spTree>
      <p:nvGrpSpPr>
        <p:cNvPr id="1" name=""/>
        <p:cNvGrpSpPr/>
        <p:nvPr/>
      </p:nvGrpSpPr>
      <p:grpSpPr>
        <a:xfrm>
          <a:off x="0" y="0"/>
          <a:ext cx="0" cy="0"/>
          <a:chOff x="0" y="0"/>
          <a:chExt cx="0" cy="0"/>
        </a:xfrm>
      </p:grpSpPr>
      <p:grpSp>
        <p:nvGrpSpPr>
          <p:cNvPr id="63" name="Group 29"/>
          <p:cNvGrpSpPr>
            <a:grpSpLocks noChangeAspect="1"/>
          </p:cNvGrpSpPr>
          <p:nvPr/>
        </p:nvGrpSpPr>
        <p:grpSpPr bwMode="auto">
          <a:xfrm>
            <a:off x="9074651" y="2058234"/>
            <a:ext cx="174625" cy="177800"/>
            <a:chOff x="3785" y="2104"/>
            <a:chExt cx="110" cy="112"/>
          </a:xfrm>
        </p:grpSpPr>
        <p:sp>
          <p:nvSpPr>
            <p:cNvPr id="65" name="Line 30"/>
            <p:cNvSpPr>
              <a:spLocks noChangeShapeType="1"/>
            </p:cNvSpPr>
            <p:nvPr/>
          </p:nvSpPr>
          <p:spPr bwMode="auto">
            <a:xfrm>
              <a:off x="3840" y="2104"/>
              <a:ext cx="0" cy="112"/>
            </a:xfrm>
            <a:prstGeom prst="line">
              <a:avLst/>
            </a:prstGeom>
            <a:noFill/>
            <a:ln w="47625" cap="flat">
              <a:solidFill>
                <a:srgbClr val="87767C"/>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66" name="Line 31"/>
            <p:cNvSpPr>
              <a:spLocks noChangeShapeType="1"/>
            </p:cNvSpPr>
            <p:nvPr/>
          </p:nvSpPr>
          <p:spPr bwMode="auto">
            <a:xfrm flipH="1">
              <a:off x="3785" y="2160"/>
              <a:ext cx="110" cy="0"/>
            </a:xfrm>
            <a:prstGeom prst="line">
              <a:avLst/>
            </a:prstGeom>
            <a:noFill/>
            <a:ln w="47625" cap="flat">
              <a:solidFill>
                <a:srgbClr val="87767C"/>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grpSp>
      <p:grpSp>
        <p:nvGrpSpPr>
          <p:cNvPr id="67" name="Group 29"/>
          <p:cNvGrpSpPr>
            <a:grpSpLocks noChangeAspect="1"/>
          </p:cNvGrpSpPr>
          <p:nvPr/>
        </p:nvGrpSpPr>
        <p:grpSpPr bwMode="auto">
          <a:xfrm>
            <a:off x="10294176" y="3269823"/>
            <a:ext cx="174625" cy="177800"/>
            <a:chOff x="3785" y="2104"/>
            <a:chExt cx="110" cy="112"/>
          </a:xfrm>
        </p:grpSpPr>
        <p:sp>
          <p:nvSpPr>
            <p:cNvPr id="68" name="Line 30"/>
            <p:cNvSpPr>
              <a:spLocks noChangeShapeType="1"/>
            </p:cNvSpPr>
            <p:nvPr/>
          </p:nvSpPr>
          <p:spPr bwMode="auto">
            <a:xfrm>
              <a:off x="3840" y="2104"/>
              <a:ext cx="0" cy="112"/>
            </a:xfrm>
            <a:prstGeom prst="line">
              <a:avLst/>
            </a:prstGeom>
            <a:noFill/>
            <a:ln w="47625" cap="flat">
              <a:solidFill>
                <a:srgbClr val="87767C"/>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69" name="Line 31"/>
            <p:cNvSpPr>
              <a:spLocks noChangeShapeType="1"/>
            </p:cNvSpPr>
            <p:nvPr/>
          </p:nvSpPr>
          <p:spPr bwMode="auto">
            <a:xfrm flipH="1">
              <a:off x="3785" y="2160"/>
              <a:ext cx="110" cy="0"/>
            </a:xfrm>
            <a:prstGeom prst="line">
              <a:avLst/>
            </a:prstGeom>
            <a:noFill/>
            <a:ln w="47625" cap="flat">
              <a:solidFill>
                <a:srgbClr val="87767C"/>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grpSp>
      <p:grpSp>
        <p:nvGrpSpPr>
          <p:cNvPr id="4" name="Group 4"/>
          <p:cNvGrpSpPr>
            <a:grpSpLocks noChangeAspect="1"/>
          </p:cNvGrpSpPr>
          <p:nvPr/>
        </p:nvGrpSpPr>
        <p:grpSpPr bwMode="auto">
          <a:xfrm>
            <a:off x="3434341" y="1802551"/>
            <a:ext cx="5323318" cy="2768601"/>
            <a:chOff x="2272" y="1409"/>
            <a:chExt cx="3136" cy="1631"/>
          </a:xfrm>
        </p:grpSpPr>
        <p:sp>
          <p:nvSpPr>
            <p:cNvPr id="7" name="Freeform 5"/>
            <p:cNvSpPr/>
            <p:nvPr/>
          </p:nvSpPr>
          <p:spPr bwMode="auto">
            <a:xfrm>
              <a:off x="2665" y="1409"/>
              <a:ext cx="2350" cy="1575"/>
            </a:xfrm>
            <a:custGeom>
              <a:avLst/>
              <a:gdLst>
                <a:gd name="T0" fmla="*/ 26 w 758"/>
                <a:gd name="T1" fmla="*/ 507 h 507"/>
                <a:gd name="T2" fmla="*/ 0 w 758"/>
                <a:gd name="T3" fmla="*/ 481 h 507"/>
                <a:gd name="T4" fmla="*/ 0 w 758"/>
                <a:gd name="T5" fmla="*/ 26 h 507"/>
                <a:gd name="T6" fmla="*/ 26 w 758"/>
                <a:gd name="T7" fmla="*/ 0 h 507"/>
                <a:gd name="T8" fmla="*/ 732 w 758"/>
                <a:gd name="T9" fmla="*/ 0 h 507"/>
                <a:gd name="T10" fmla="*/ 758 w 758"/>
                <a:gd name="T11" fmla="*/ 26 h 507"/>
                <a:gd name="T12" fmla="*/ 758 w 758"/>
                <a:gd name="T13" fmla="*/ 481 h 507"/>
                <a:gd name="T14" fmla="*/ 732 w 758"/>
                <a:gd name="T15" fmla="*/ 507 h 507"/>
                <a:gd name="T16" fmla="*/ 26 w 758"/>
                <a:gd name="T17" fmla="*/ 507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8" h="507">
                  <a:moveTo>
                    <a:pt x="26" y="507"/>
                  </a:moveTo>
                  <a:cubicBezTo>
                    <a:pt x="11" y="507"/>
                    <a:pt x="0" y="495"/>
                    <a:pt x="0" y="481"/>
                  </a:cubicBezTo>
                  <a:cubicBezTo>
                    <a:pt x="0" y="26"/>
                    <a:pt x="0" y="26"/>
                    <a:pt x="0" y="26"/>
                  </a:cubicBezTo>
                  <a:cubicBezTo>
                    <a:pt x="0" y="12"/>
                    <a:pt x="11" y="0"/>
                    <a:pt x="26" y="0"/>
                  </a:cubicBezTo>
                  <a:cubicBezTo>
                    <a:pt x="732" y="0"/>
                    <a:pt x="732" y="0"/>
                    <a:pt x="732" y="0"/>
                  </a:cubicBezTo>
                  <a:cubicBezTo>
                    <a:pt x="746" y="0"/>
                    <a:pt x="758" y="12"/>
                    <a:pt x="758" y="26"/>
                  </a:cubicBezTo>
                  <a:cubicBezTo>
                    <a:pt x="758" y="481"/>
                    <a:pt x="758" y="481"/>
                    <a:pt x="758" y="481"/>
                  </a:cubicBezTo>
                  <a:cubicBezTo>
                    <a:pt x="758" y="495"/>
                    <a:pt x="746" y="507"/>
                    <a:pt x="732" y="507"/>
                  </a:cubicBezTo>
                  <a:lnTo>
                    <a:pt x="26" y="507"/>
                  </a:lnTo>
                  <a:close/>
                </a:path>
              </a:pathLst>
            </a:custGeom>
            <a:solidFill>
              <a:srgbClr val="FFFFFF"/>
            </a:solidFill>
            <a:ln w="28575" cap="flat">
              <a:solidFill>
                <a:srgbClr val="484F59"/>
              </a:solidFill>
              <a:prstDash val="solid"/>
              <a:miter lim="800000"/>
            </a:ln>
          </p:spPr>
          <p:txBody>
            <a:bodyPr vert="horz" wrap="square" lIns="91440" tIns="45720" rIns="91440" bIns="45720" numCol="1" anchor="t" anchorCtr="0" compatLnSpc="1"/>
            <a:lstStyle/>
            <a:p>
              <a:endParaRPr lang="zh-CN" altLang="en-US"/>
            </a:p>
          </p:txBody>
        </p:sp>
        <p:sp>
          <p:nvSpPr>
            <p:cNvPr id="10" name="Rectangle 6"/>
            <p:cNvSpPr>
              <a:spLocks noChangeArrowheads="1"/>
            </p:cNvSpPr>
            <p:nvPr/>
          </p:nvSpPr>
          <p:spPr bwMode="auto">
            <a:xfrm>
              <a:off x="2805" y="1542"/>
              <a:ext cx="2067" cy="1222"/>
            </a:xfrm>
            <a:prstGeom prst="rect">
              <a:avLst/>
            </a:prstGeom>
            <a:solidFill>
              <a:srgbClr val="D0E4E5"/>
            </a:solidFill>
            <a:ln w="9525">
              <a:solidFill>
                <a:srgbClr val="000000"/>
              </a:solidFill>
              <a:miter lim="800000"/>
            </a:ln>
          </p:spPr>
          <p:txBody>
            <a:bodyPr vert="horz" wrap="square" lIns="91440" tIns="45720" rIns="91440" bIns="45720" numCol="1" anchor="t" anchorCtr="0" compatLnSpc="1"/>
            <a:lstStyle/>
            <a:p>
              <a:endParaRPr lang="zh-CN" altLang="en-US"/>
            </a:p>
          </p:txBody>
        </p:sp>
        <p:sp>
          <p:nvSpPr>
            <p:cNvPr id="12" name="Freeform 7"/>
            <p:cNvSpPr>
              <a:spLocks noEditPoints="1"/>
            </p:cNvSpPr>
            <p:nvPr/>
          </p:nvSpPr>
          <p:spPr bwMode="auto">
            <a:xfrm>
              <a:off x="2786" y="1524"/>
              <a:ext cx="2105" cy="1258"/>
            </a:xfrm>
            <a:custGeom>
              <a:avLst/>
              <a:gdLst>
                <a:gd name="T0" fmla="*/ 2067 w 2105"/>
                <a:gd name="T1" fmla="*/ 37 h 1258"/>
                <a:gd name="T2" fmla="*/ 2067 w 2105"/>
                <a:gd name="T3" fmla="*/ 1221 h 1258"/>
                <a:gd name="T4" fmla="*/ 37 w 2105"/>
                <a:gd name="T5" fmla="*/ 1221 h 1258"/>
                <a:gd name="T6" fmla="*/ 37 w 2105"/>
                <a:gd name="T7" fmla="*/ 37 h 1258"/>
                <a:gd name="T8" fmla="*/ 2067 w 2105"/>
                <a:gd name="T9" fmla="*/ 37 h 1258"/>
                <a:gd name="T10" fmla="*/ 2105 w 2105"/>
                <a:gd name="T11" fmla="*/ 0 h 1258"/>
                <a:gd name="T12" fmla="*/ 0 w 2105"/>
                <a:gd name="T13" fmla="*/ 0 h 1258"/>
                <a:gd name="T14" fmla="*/ 0 w 2105"/>
                <a:gd name="T15" fmla="*/ 1258 h 1258"/>
                <a:gd name="T16" fmla="*/ 2105 w 2105"/>
                <a:gd name="T17" fmla="*/ 1258 h 1258"/>
                <a:gd name="T18" fmla="*/ 2105 w 2105"/>
                <a:gd name="T19" fmla="*/ 0 h 1258"/>
                <a:gd name="T20" fmla="*/ 2105 w 2105"/>
                <a:gd name="T21" fmla="*/ 0 h 1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05" h="1258">
                  <a:moveTo>
                    <a:pt x="2067" y="37"/>
                  </a:moveTo>
                  <a:lnTo>
                    <a:pt x="2067" y="1221"/>
                  </a:lnTo>
                  <a:lnTo>
                    <a:pt x="37" y="1221"/>
                  </a:lnTo>
                  <a:lnTo>
                    <a:pt x="37" y="37"/>
                  </a:lnTo>
                  <a:lnTo>
                    <a:pt x="2067" y="37"/>
                  </a:lnTo>
                  <a:close/>
                  <a:moveTo>
                    <a:pt x="2105" y="0"/>
                  </a:moveTo>
                  <a:lnTo>
                    <a:pt x="0" y="0"/>
                  </a:lnTo>
                  <a:lnTo>
                    <a:pt x="0" y="1258"/>
                  </a:lnTo>
                  <a:lnTo>
                    <a:pt x="2105" y="1258"/>
                  </a:lnTo>
                  <a:lnTo>
                    <a:pt x="2105" y="0"/>
                  </a:lnTo>
                  <a:lnTo>
                    <a:pt x="2105" y="0"/>
                  </a:lnTo>
                  <a:close/>
                </a:path>
              </a:pathLst>
            </a:custGeom>
            <a:solidFill>
              <a:srgbClr val="87767C"/>
            </a:solidFill>
            <a:ln w="9525">
              <a:solidFill>
                <a:srgbClr val="000000"/>
              </a:solidFill>
              <a:round/>
            </a:ln>
          </p:spPr>
          <p:txBody>
            <a:bodyPr vert="horz" wrap="square" lIns="91440" tIns="45720" rIns="91440" bIns="45720" numCol="1" anchor="t" anchorCtr="0" compatLnSpc="1"/>
            <a:lstStyle/>
            <a:p>
              <a:endParaRPr lang="zh-CN" altLang="en-US"/>
            </a:p>
          </p:txBody>
        </p:sp>
        <p:sp>
          <p:nvSpPr>
            <p:cNvPr id="16" name="Rectangle 9"/>
            <p:cNvSpPr>
              <a:spLocks noChangeArrowheads="1"/>
            </p:cNvSpPr>
            <p:nvPr/>
          </p:nvSpPr>
          <p:spPr bwMode="auto">
            <a:xfrm>
              <a:off x="2272" y="2894"/>
              <a:ext cx="3136" cy="94"/>
            </a:xfrm>
            <a:prstGeom prst="rect">
              <a:avLst/>
            </a:prstGeom>
            <a:solidFill>
              <a:srgbClr val="F6FAFB"/>
            </a:solidFill>
            <a:ln w="28575" cap="flat">
              <a:solidFill>
                <a:srgbClr val="484F59"/>
              </a:solidFill>
              <a:prstDash val="solid"/>
              <a:round/>
            </a:ln>
          </p:spPr>
          <p:txBody>
            <a:bodyPr vert="horz" wrap="square" lIns="91440" tIns="45720" rIns="91440" bIns="45720" numCol="1" anchor="t" anchorCtr="0" compatLnSpc="1"/>
            <a:lstStyle/>
            <a:p>
              <a:endParaRPr lang="zh-CN" altLang="en-US"/>
            </a:p>
          </p:txBody>
        </p:sp>
        <p:sp>
          <p:nvSpPr>
            <p:cNvPr id="17" name="Freeform 10"/>
            <p:cNvSpPr/>
            <p:nvPr/>
          </p:nvSpPr>
          <p:spPr bwMode="auto">
            <a:xfrm>
              <a:off x="2275" y="2988"/>
              <a:ext cx="3127" cy="52"/>
            </a:xfrm>
            <a:custGeom>
              <a:avLst/>
              <a:gdLst>
                <a:gd name="T0" fmla="*/ 0 w 1009"/>
                <a:gd name="T1" fmla="*/ 0 h 17"/>
                <a:gd name="T2" fmla="*/ 49 w 1009"/>
                <a:gd name="T3" fmla="*/ 17 h 17"/>
                <a:gd name="T4" fmla="*/ 960 w 1009"/>
                <a:gd name="T5" fmla="*/ 17 h 17"/>
                <a:gd name="T6" fmla="*/ 1009 w 1009"/>
                <a:gd name="T7" fmla="*/ 0 h 17"/>
                <a:gd name="T8" fmla="*/ 0 w 1009"/>
                <a:gd name="T9" fmla="*/ 0 h 17"/>
              </a:gdLst>
              <a:ahLst/>
              <a:cxnLst>
                <a:cxn ang="0">
                  <a:pos x="T0" y="T1"/>
                </a:cxn>
                <a:cxn ang="0">
                  <a:pos x="T2" y="T3"/>
                </a:cxn>
                <a:cxn ang="0">
                  <a:pos x="T4" y="T5"/>
                </a:cxn>
                <a:cxn ang="0">
                  <a:pos x="T6" y="T7"/>
                </a:cxn>
                <a:cxn ang="0">
                  <a:pos x="T8" y="T9"/>
                </a:cxn>
              </a:cxnLst>
              <a:rect l="0" t="0" r="r" b="b"/>
              <a:pathLst>
                <a:path w="1009" h="17">
                  <a:moveTo>
                    <a:pt x="0" y="0"/>
                  </a:moveTo>
                  <a:cubicBezTo>
                    <a:pt x="12" y="12"/>
                    <a:pt x="34" y="17"/>
                    <a:pt x="49" y="17"/>
                  </a:cubicBezTo>
                  <a:cubicBezTo>
                    <a:pt x="960" y="17"/>
                    <a:pt x="960" y="17"/>
                    <a:pt x="960" y="17"/>
                  </a:cubicBezTo>
                  <a:cubicBezTo>
                    <a:pt x="975" y="17"/>
                    <a:pt x="997" y="12"/>
                    <a:pt x="1009" y="0"/>
                  </a:cubicBezTo>
                  <a:lnTo>
                    <a:pt x="0" y="0"/>
                  </a:lnTo>
                  <a:close/>
                </a:path>
              </a:pathLst>
            </a:custGeom>
            <a:solidFill>
              <a:srgbClr val="E5E8EC"/>
            </a:solidFill>
            <a:ln w="28575" cap="flat">
              <a:solidFill>
                <a:srgbClr val="484F59"/>
              </a:solidFill>
              <a:prstDash val="solid"/>
              <a:round/>
            </a:ln>
          </p:spPr>
          <p:txBody>
            <a:bodyPr vert="horz" wrap="square" lIns="91440" tIns="45720" rIns="91440" bIns="45720" numCol="1" anchor="t" anchorCtr="0" compatLnSpc="1"/>
            <a:lstStyle/>
            <a:p>
              <a:endParaRPr lang="zh-CN" altLang="en-US"/>
            </a:p>
          </p:txBody>
        </p:sp>
        <p:sp>
          <p:nvSpPr>
            <p:cNvPr id="18" name="Freeform 11"/>
            <p:cNvSpPr/>
            <p:nvPr/>
          </p:nvSpPr>
          <p:spPr bwMode="auto">
            <a:xfrm>
              <a:off x="3626" y="2894"/>
              <a:ext cx="425" cy="44"/>
            </a:xfrm>
            <a:custGeom>
              <a:avLst/>
              <a:gdLst>
                <a:gd name="T0" fmla="*/ 0 w 137"/>
                <a:gd name="T1" fmla="*/ 0 h 14"/>
                <a:gd name="T2" fmla="*/ 0 w 137"/>
                <a:gd name="T3" fmla="*/ 3 h 14"/>
                <a:gd name="T4" fmla="*/ 11 w 137"/>
                <a:gd name="T5" fmla="*/ 14 h 14"/>
                <a:gd name="T6" fmla="*/ 127 w 137"/>
                <a:gd name="T7" fmla="*/ 14 h 14"/>
                <a:gd name="T8" fmla="*/ 137 w 137"/>
                <a:gd name="T9" fmla="*/ 3 h 14"/>
                <a:gd name="T10" fmla="*/ 137 w 137"/>
                <a:gd name="T11" fmla="*/ 0 h 14"/>
                <a:gd name="T12" fmla="*/ 0 w 137"/>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137" h="14">
                  <a:moveTo>
                    <a:pt x="0" y="0"/>
                  </a:moveTo>
                  <a:cubicBezTo>
                    <a:pt x="0" y="3"/>
                    <a:pt x="0" y="3"/>
                    <a:pt x="0" y="3"/>
                  </a:cubicBezTo>
                  <a:cubicBezTo>
                    <a:pt x="0" y="9"/>
                    <a:pt x="5" y="14"/>
                    <a:pt x="11" y="14"/>
                  </a:cubicBezTo>
                  <a:cubicBezTo>
                    <a:pt x="127" y="14"/>
                    <a:pt x="127" y="14"/>
                    <a:pt x="127" y="14"/>
                  </a:cubicBezTo>
                  <a:cubicBezTo>
                    <a:pt x="133" y="14"/>
                    <a:pt x="137" y="9"/>
                    <a:pt x="137" y="3"/>
                  </a:cubicBezTo>
                  <a:cubicBezTo>
                    <a:pt x="137" y="0"/>
                    <a:pt x="137" y="0"/>
                    <a:pt x="137" y="0"/>
                  </a:cubicBezTo>
                  <a:lnTo>
                    <a:pt x="0" y="0"/>
                  </a:lnTo>
                  <a:close/>
                </a:path>
              </a:pathLst>
            </a:custGeom>
            <a:solidFill>
              <a:srgbClr val="E5E8EC"/>
            </a:solidFill>
            <a:ln w="28575" cap="flat">
              <a:solidFill>
                <a:srgbClr val="484F59"/>
              </a:solidFill>
              <a:prstDash val="solid"/>
              <a:round/>
            </a:ln>
          </p:spPr>
          <p:txBody>
            <a:bodyPr vert="horz" wrap="square" lIns="91440" tIns="45720" rIns="91440" bIns="45720" numCol="1" anchor="t" anchorCtr="0" compatLnSpc="1"/>
            <a:lstStyle/>
            <a:p>
              <a:endParaRPr lang="zh-CN" altLang="en-US"/>
            </a:p>
          </p:txBody>
        </p:sp>
        <p:sp>
          <p:nvSpPr>
            <p:cNvPr id="19" name="Rectangle 12"/>
            <p:cNvSpPr>
              <a:spLocks noChangeArrowheads="1"/>
            </p:cNvSpPr>
            <p:nvPr/>
          </p:nvSpPr>
          <p:spPr bwMode="auto">
            <a:xfrm>
              <a:off x="3195" y="2615"/>
              <a:ext cx="75" cy="74"/>
            </a:xfrm>
            <a:prstGeom prst="rect">
              <a:avLst/>
            </a:prstGeom>
            <a:solidFill>
              <a:srgbClr val="FFFFFF"/>
            </a:solidFill>
            <a:ln w="28575" cap="flat">
              <a:solidFill>
                <a:srgbClr val="484F59"/>
              </a:solidFill>
              <a:prstDash val="solid"/>
              <a:miter lim="800000"/>
            </a:ln>
          </p:spPr>
          <p:txBody>
            <a:bodyPr vert="horz" wrap="square" lIns="91440" tIns="45720" rIns="91440" bIns="45720" numCol="1" anchor="t" anchorCtr="0" compatLnSpc="1"/>
            <a:lstStyle/>
            <a:p>
              <a:endParaRPr lang="zh-CN" altLang="en-US"/>
            </a:p>
          </p:txBody>
        </p:sp>
        <p:sp>
          <p:nvSpPr>
            <p:cNvPr id="20" name="Rectangle 13"/>
            <p:cNvSpPr>
              <a:spLocks noChangeArrowheads="1"/>
            </p:cNvSpPr>
            <p:nvPr/>
          </p:nvSpPr>
          <p:spPr bwMode="auto">
            <a:xfrm>
              <a:off x="3347" y="2615"/>
              <a:ext cx="74" cy="74"/>
            </a:xfrm>
            <a:prstGeom prst="rect">
              <a:avLst/>
            </a:prstGeom>
            <a:solidFill>
              <a:srgbClr val="FFFFFF"/>
            </a:solidFill>
            <a:ln w="28575" cap="flat">
              <a:solidFill>
                <a:srgbClr val="484F59"/>
              </a:solidFill>
              <a:prstDash val="solid"/>
              <a:miter lim="800000"/>
            </a:ln>
          </p:spPr>
          <p:txBody>
            <a:bodyPr vert="horz" wrap="square" lIns="91440" tIns="45720" rIns="91440" bIns="45720" numCol="1" anchor="t" anchorCtr="0" compatLnSpc="1"/>
            <a:lstStyle/>
            <a:p>
              <a:endParaRPr lang="zh-CN" altLang="en-US"/>
            </a:p>
          </p:txBody>
        </p:sp>
        <p:sp>
          <p:nvSpPr>
            <p:cNvPr id="21" name="Rectangle 14"/>
            <p:cNvSpPr>
              <a:spLocks noChangeArrowheads="1"/>
            </p:cNvSpPr>
            <p:nvPr/>
          </p:nvSpPr>
          <p:spPr bwMode="auto">
            <a:xfrm>
              <a:off x="3499" y="2615"/>
              <a:ext cx="74" cy="74"/>
            </a:xfrm>
            <a:prstGeom prst="rect">
              <a:avLst/>
            </a:prstGeom>
            <a:solidFill>
              <a:srgbClr val="FFFFFF"/>
            </a:solidFill>
            <a:ln w="28575" cap="flat">
              <a:solidFill>
                <a:srgbClr val="484F59"/>
              </a:solidFill>
              <a:prstDash val="solid"/>
              <a:miter lim="800000"/>
            </a:ln>
          </p:spPr>
          <p:txBody>
            <a:bodyPr vert="horz" wrap="square" lIns="91440" tIns="45720" rIns="91440" bIns="45720" numCol="1" anchor="t" anchorCtr="0" compatLnSpc="1"/>
            <a:lstStyle/>
            <a:p>
              <a:endParaRPr lang="zh-CN" altLang="en-US"/>
            </a:p>
          </p:txBody>
        </p:sp>
        <p:sp>
          <p:nvSpPr>
            <p:cNvPr id="23" name="Rectangle 15"/>
            <p:cNvSpPr>
              <a:spLocks noChangeArrowheads="1"/>
            </p:cNvSpPr>
            <p:nvPr/>
          </p:nvSpPr>
          <p:spPr bwMode="auto">
            <a:xfrm>
              <a:off x="3651" y="2615"/>
              <a:ext cx="74" cy="74"/>
            </a:xfrm>
            <a:prstGeom prst="rect">
              <a:avLst/>
            </a:prstGeom>
            <a:solidFill>
              <a:srgbClr val="FFFFFF"/>
            </a:solidFill>
            <a:ln w="28575" cap="flat">
              <a:solidFill>
                <a:srgbClr val="484F59"/>
              </a:solidFill>
              <a:prstDash val="solid"/>
              <a:miter lim="800000"/>
            </a:ln>
          </p:spPr>
          <p:txBody>
            <a:bodyPr vert="horz" wrap="square" lIns="91440" tIns="45720" rIns="91440" bIns="45720" numCol="1" anchor="t" anchorCtr="0" compatLnSpc="1"/>
            <a:lstStyle/>
            <a:p>
              <a:endParaRPr lang="zh-CN" altLang="en-US"/>
            </a:p>
          </p:txBody>
        </p:sp>
        <p:sp>
          <p:nvSpPr>
            <p:cNvPr id="25" name="Rectangle 16"/>
            <p:cNvSpPr>
              <a:spLocks noChangeArrowheads="1"/>
            </p:cNvSpPr>
            <p:nvPr/>
          </p:nvSpPr>
          <p:spPr bwMode="auto">
            <a:xfrm>
              <a:off x="3803" y="2615"/>
              <a:ext cx="74" cy="74"/>
            </a:xfrm>
            <a:prstGeom prst="rect">
              <a:avLst/>
            </a:prstGeom>
            <a:solidFill>
              <a:srgbClr val="FFFFFF"/>
            </a:solidFill>
            <a:ln w="28575" cap="flat">
              <a:solidFill>
                <a:srgbClr val="484F59"/>
              </a:solidFill>
              <a:prstDash val="solid"/>
              <a:miter lim="800000"/>
            </a:ln>
          </p:spPr>
          <p:txBody>
            <a:bodyPr vert="horz" wrap="square" lIns="91440" tIns="45720" rIns="91440" bIns="45720" numCol="1" anchor="t" anchorCtr="0" compatLnSpc="1"/>
            <a:lstStyle/>
            <a:p>
              <a:endParaRPr lang="zh-CN" altLang="en-US"/>
            </a:p>
          </p:txBody>
        </p:sp>
        <p:sp>
          <p:nvSpPr>
            <p:cNvPr id="26" name="Rectangle 17"/>
            <p:cNvSpPr>
              <a:spLocks noChangeArrowheads="1"/>
            </p:cNvSpPr>
            <p:nvPr/>
          </p:nvSpPr>
          <p:spPr bwMode="auto">
            <a:xfrm>
              <a:off x="3955" y="2615"/>
              <a:ext cx="74" cy="74"/>
            </a:xfrm>
            <a:prstGeom prst="rect">
              <a:avLst/>
            </a:prstGeom>
            <a:solidFill>
              <a:srgbClr val="FFFFFF"/>
            </a:solidFill>
            <a:ln w="28575" cap="flat">
              <a:solidFill>
                <a:srgbClr val="484F59"/>
              </a:solidFill>
              <a:prstDash val="solid"/>
              <a:miter lim="800000"/>
            </a:ln>
          </p:spPr>
          <p:txBody>
            <a:bodyPr vert="horz" wrap="square" lIns="91440" tIns="45720" rIns="91440" bIns="45720" numCol="1" anchor="t" anchorCtr="0" compatLnSpc="1"/>
            <a:lstStyle/>
            <a:p>
              <a:endParaRPr lang="zh-CN" altLang="en-US"/>
            </a:p>
          </p:txBody>
        </p:sp>
        <p:sp>
          <p:nvSpPr>
            <p:cNvPr id="27" name="Rectangle 18"/>
            <p:cNvSpPr>
              <a:spLocks noChangeArrowheads="1"/>
            </p:cNvSpPr>
            <p:nvPr/>
          </p:nvSpPr>
          <p:spPr bwMode="auto">
            <a:xfrm>
              <a:off x="4106" y="2615"/>
              <a:ext cx="75" cy="74"/>
            </a:xfrm>
            <a:prstGeom prst="rect">
              <a:avLst/>
            </a:prstGeom>
            <a:solidFill>
              <a:srgbClr val="FFFFFF"/>
            </a:solidFill>
            <a:ln w="28575" cap="flat">
              <a:solidFill>
                <a:srgbClr val="484F59"/>
              </a:solidFill>
              <a:prstDash val="solid"/>
              <a:miter lim="800000"/>
            </a:ln>
          </p:spPr>
          <p:txBody>
            <a:bodyPr vert="horz" wrap="square" lIns="91440" tIns="45720" rIns="91440" bIns="45720" numCol="1" anchor="t" anchorCtr="0" compatLnSpc="1"/>
            <a:lstStyle/>
            <a:p>
              <a:endParaRPr lang="zh-CN" altLang="en-US"/>
            </a:p>
          </p:txBody>
        </p:sp>
        <p:sp>
          <p:nvSpPr>
            <p:cNvPr id="28" name="Rectangle 19"/>
            <p:cNvSpPr>
              <a:spLocks noChangeArrowheads="1"/>
            </p:cNvSpPr>
            <p:nvPr/>
          </p:nvSpPr>
          <p:spPr bwMode="auto">
            <a:xfrm>
              <a:off x="4258" y="2615"/>
              <a:ext cx="75" cy="74"/>
            </a:xfrm>
            <a:prstGeom prst="rect">
              <a:avLst/>
            </a:prstGeom>
            <a:solidFill>
              <a:srgbClr val="FFFFFF"/>
            </a:solidFill>
            <a:ln w="28575" cap="flat">
              <a:solidFill>
                <a:srgbClr val="484F59"/>
              </a:solidFill>
              <a:prstDash val="solid"/>
              <a:miter lim="800000"/>
            </a:ln>
          </p:spPr>
          <p:txBody>
            <a:bodyPr vert="horz" wrap="square" lIns="91440" tIns="45720" rIns="91440" bIns="45720" numCol="1" anchor="t" anchorCtr="0" compatLnSpc="1"/>
            <a:lstStyle/>
            <a:p>
              <a:endParaRPr lang="zh-CN" altLang="en-US"/>
            </a:p>
          </p:txBody>
        </p:sp>
        <p:sp>
          <p:nvSpPr>
            <p:cNvPr id="29" name="Rectangle 20"/>
            <p:cNvSpPr>
              <a:spLocks noChangeArrowheads="1"/>
            </p:cNvSpPr>
            <p:nvPr/>
          </p:nvSpPr>
          <p:spPr bwMode="auto">
            <a:xfrm>
              <a:off x="4410" y="2615"/>
              <a:ext cx="75" cy="74"/>
            </a:xfrm>
            <a:prstGeom prst="rect">
              <a:avLst/>
            </a:prstGeom>
            <a:solidFill>
              <a:srgbClr val="FFFFFF"/>
            </a:solidFill>
            <a:ln w="28575" cap="flat">
              <a:solidFill>
                <a:srgbClr val="484F59"/>
              </a:solidFill>
              <a:prstDash val="solid"/>
              <a:miter lim="800000"/>
            </a:ln>
          </p:spPr>
          <p:txBody>
            <a:bodyPr vert="horz" wrap="square" lIns="91440" tIns="45720" rIns="91440" bIns="45720" numCol="1" anchor="t" anchorCtr="0" compatLnSpc="1"/>
            <a:lstStyle/>
            <a:p>
              <a:endParaRPr lang="zh-CN" altLang="en-US"/>
            </a:p>
          </p:txBody>
        </p:sp>
      </p:grpSp>
      <p:sp>
        <p:nvSpPr>
          <p:cNvPr id="62" name="文本框 61"/>
          <p:cNvSpPr txBox="1"/>
          <p:nvPr/>
        </p:nvSpPr>
        <p:spPr>
          <a:xfrm>
            <a:off x="4682465" y="2296040"/>
            <a:ext cx="2855630" cy="769441"/>
          </a:xfrm>
          <a:prstGeom prst="rect">
            <a:avLst/>
          </a:prstGeom>
          <a:noFill/>
        </p:spPr>
        <p:txBody>
          <a:bodyPr wrap="square" rtlCol="0">
            <a:spAutoFit/>
          </a:bodyPr>
          <a:lstStyle/>
          <a:p>
            <a:pPr algn="ctr"/>
            <a:r>
              <a:rPr lang="zh-CN" altLang="en-US" sz="4400" b="1" smtClean="0">
                <a:solidFill>
                  <a:schemeClr val="tx1">
                    <a:lumMod val="85000"/>
                    <a:lumOff val="15000"/>
                  </a:schemeClr>
                </a:solidFill>
                <a:latin typeface="方正静蕾简体" panose="02000000000000000000" pitchFamily="2" charset="-122"/>
                <a:ea typeface="方正静蕾简体" panose="02000000000000000000" pitchFamily="2" charset="-122"/>
              </a:rPr>
              <a:t>第三章节</a:t>
            </a:r>
            <a:endParaRPr lang="zh-CN" altLang="en-US" sz="4400" b="1">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grpSp>
        <p:nvGrpSpPr>
          <p:cNvPr id="64" name="组合 63"/>
          <p:cNvGrpSpPr/>
          <p:nvPr/>
        </p:nvGrpSpPr>
        <p:grpSpPr>
          <a:xfrm>
            <a:off x="2586171" y="2721864"/>
            <a:ext cx="860298" cy="103347"/>
            <a:chOff x="9316974" y="2328672"/>
            <a:chExt cx="1877568" cy="225552"/>
          </a:xfrm>
        </p:grpSpPr>
        <p:cxnSp>
          <p:nvCxnSpPr>
            <p:cNvPr id="70" name="直接连接符 69"/>
            <p:cNvCxnSpPr/>
            <p:nvPr/>
          </p:nvCxnSpPr>
          <p:spPr>
            <a:xfrm>
              <a:off x="9316974" y="2328672"/>
              <a:ext cx="1877568" cy="0"/>
            </a:xfrm>
            <a:prstGeom prst="line">
              <a:avLst/>
            </a:prstGeom>
            <a:ln w="28575">
              <a:solidFill>
                <a:srgbClr val="87767C"/>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a:off x="9798558" y="2554224"/>
              <a:ext cx="1112520" cy="0"/>
            </a:xfrm>
            <a:prstGeom prst="line">
              <a:avLst/>
            </a:prstGeom>
            <a:ln w="28575">
              <a:solidFill>
                <a:srgbClr val="87767C"/>
              </a:solidFill>
            </a:ln>
          </p:spPr>
          <p:style>
            <a:lnRef idx="1">
              <a:schemeClr val="accent1"/>
            </a:lnRef>
            <a:fillRef idx="0">
              <a:schemeClr val="accent1"/>
            </a:fillRef>
            <a:effectRef idx="0">
              <a:schemeClr val="accent1"/>
            </a:effectRef>
            <a:fontRef idx="minor">
              <a:schemeClr val="tx1"/>
            </a:fontRef>
          </p:style>
        </p:cxnSp>
      </p:grpSp>
      <p:grpSp>
        <p:nvGrpSpPr>
          <p:cNvPr id="31" name="Group 23"/>
          <p:cNvGrpSpPr>
            <a:grpSpLocks noChangeAspect="1"/>
          </p:cNvGrpSpPr>
          <p:nvPr/>
        </p:nvGrpSpPr>
        <p:grpSpPr bwMode="auto">
          <a:xfrm rot="10800000">
            <a:off x="2021645" y="3519409"/>
            <a:ext cx="833507" cy="165930"/>
            <a:chOff x="5402" y="2175"/>
            <a:chExt cx="432" cy="86"/>
          </a:xfrm>
        </p:grpSpPr>
        <p:sp>
          <p:nvSpPr>
            <p:cNvPr id="33" name="Line 24"/>
            <p:cNvSpPr>
              <a:spLocks noChangeShapeType="1"/>
            </p:cNvSpPr>
            <p:nvPr/>
          </p:nvSpPr>
          <p:spPr bwMode="auto">
            <a:xfrm>
              <a:off x="5493" y="2218"/>
              <a:ext cx="173" cy="0"/>
            </a:xfrm>
            <a:prstGeom prst="line">
              <a:avLst/>
            </a:prstGeom>
            <a:noFill/>
            <a:ln w="28575" cap="flat">
              <a:solidFill>
                <a:srgbClr val="87767C"/>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34" name="Line 25"/>
            <p:cNvSpPr>
              <a:spLocks noChangeShapeType="1"/>
            </p:cNvSpPr>
            <p:nvPr/>
          </p:nvSpPr>
          <p:spPr bwMode="auto">
            <a:xfrm>
              <a:off x="5402" y="2218"/>
              <a:ext cx="57" cy="0"/>
            </a:xfrm>
            <a:prstGeom prst="line">
              <a:avLst/>
            </a:prstGeom>
            <a:noFill/>
            <a:ln w="28575" cap="flat">
              <a:solidFill>
                <a:srgbClr val="87767C"/>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35" name="Oval 26"/>
            <p:cNvSpPr>
              <a:spLocks noChangeArrowheads="1"/>
            </p:cNvSpPr>
            <p:nvPr/>
          </p:nvSpPr>
          <p:spPr bwMode="auto">
            <a:xfrm>
              <a:off x="5752" y="2175"/>
              <a:ext cx="82" cy="86"/>
            </a:xfrm>
            <a:prstGeom prst="ellipse">
              <a:avLst/>
            </a:prstGeom>
            <a:noFill/>
            <a:ln w="28575" cap="flat">
              <a:solidFill>
                <a:srgbClr val="87767C"/>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grpSp>
      <p:cxnSp>
        <p:nvCxnSpPr>
          <p:cNvPr id="72" name="直接连接符 71"/>
          <p:cNvCxnSpPr/>
          <p:nvPr/>
        </p:nvCxnSpPr>
        <p:spPr>
          <a:xfrm>
            <a:off x="8575668" y="2825211"/>
            <a:ext cx="1335024" cy="0"/>
          </a:xfrm>
          <a:prstGeom prst="line">
            <a:avLst/>
          </a:prstGeom>
          <a:ln w="28575">
            <a:solidFill>
              <a:srgbClr val="87767C"/>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a:off x="9343764" y="3014187"/>
            <a:ext cx="819912" cy="0"/>
          </a:xfrm>
          <a:prstGeom prst="line">
            <a:avLst/>
          </a:prstGeom>
          <a:ln w="28575">
            <a:solidFill>
              <a:srgbClr val="87767C"/>
            </a:solidFill>
          </a:ln>
        </p:spPr>
        <p:style>
          <a:lnRef idx="1">
            <a:schemeClr val="accent1"/>
          </a:lnRef>
          <a:fillRef idx="0">
            <a:schemeClr val="accent1"/>
          </a:fillRef>
          <a:effectRef idx="0">
            <a:schemeClr val="accent1"/>
          </a:effectRef>
          <a:fontRef idx="minor">
            <a:schemeClr val="tx1"/>
          </a:fontRef>
        </p:style>
      </p:cxnSp>
      <p:sp>
        <p:nvSpPr>
          <p:cNvPr id="74" name="加号 73"/>
          <p:cNvSpPr/>
          <p:nvPr/>
        </p:nvSpPr>
        <p:spPr>
          <a:xfrm>
            <a:off x="3339470" y="1784041"/>
            <a:ext cx="285618" cy="274193"/>
          </a:xfrm>
          <a:prstGeom prst="mathPlus">
            <a:avLst/>
          </a:prstGeom>
          <a:solidFill>
            <a:srgbClr val="FBF8F3"/>
          </a:solidFill>
          <a:ln w="22225">
            <a:solidFill>
              <a:srgbClr val="87767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椭圆 74"/>
          <p:cNvSpPr/>
          <p:nvPr/>
        </p:nvSpPr>
        <p:spPr>
          <a:xfrm>
            <a:off x="8550397" y="3525416"/>
            <a:ext cx="133350" cy="132588"/>
          </a:xfrm>
          <a:prstGeom prst="ellipse">
            <a:avLst/>
          </a:prstGeom>
          <a:solidFill>
            <a:srgbClr val="FBF8F3"/>
          </a:solidFill>
          <a:ln w="22225">
            <a:solidFill>
              <a:srgbClr val="87767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文本框 75"/>
          <p:cNvSpPr txBox="1"/>
          <p:nvPr/>
        </p:nvSpPr>
        <p:spPr>
          <a:xfrm>
            <a:off x="4569156" y="3097113"/>
            <a:ext cx="3048594" cy="523220"/>
          </a:xfrm>
          <a:prstGeom prst="rect">
            <a:avLst/>
          </a:prstGeom>
          <a:noFill/>
        </p:spPr>
        <p:txBody>
          <a:bodyPr wrap="square" rtlCol="0">
            <a:spAutoFit/>
          </a:bodyPr>
          <a:lstStyle/>
          <a:p>
            <a:pPr algn="dist"/>
            <a:r>
              <a:rPr lang="zh-CN" altLang="en-US" sz="2800" b="1" smtClean="0">
                <a:solidFill>
                  <a:schemeClr val="tx1">
                    <a:lumMod val="95000"/>
                    <a:lumOff val="5000"/>
                  </a:schemeClr>
                </a:solidFill>
                <a:latin typeface="方正静蕾简体" panose="02000000000000000000" pitchFamily="2" charset="-122"/>
                <a:ea typeface="方正静蕾简体" panose="02000000000000000000" pitchFamily="2" charset="-122"/>
              </a:rPr>
              <a:t>请</a:t>
            </a:r>
            <a:r>
              <a:rPr lang="zh-CN" altLang="en-US" sz="2800" b="1" dirty="0" smtClean="0">
                <a:solidFill>
                  <a:schemeClr val="tx1">
                    <a:lumMod val="95000"/>
                    <a:lumOff val="5000"/>
                  </a:schemeClr>
                </a:solidFill>
                <a:latin typeface="方正静蕾简体" panose="02000000000000000000" pitchFamily="2" charset="-122"/>
                <a:ea typeface="方正静蕾简体" panose="02000000000000000000" pitchFamily="2" charset="-122"/>
              </a:rPr>
              <a:t>在此输入小标题</a:t>
            </a:r>
            <a:endParaRPr lang="zh-CN" altLang="en-US" sz="2800" b="1" dirty="0">
              <a:solidFill>
                <a:schemeClr val="tx1">
                  <a:lumMod val="95000"/>
                  <a:lumOff val="5000"/>
                </a:schemeClr>
              </a:solidFill>
              <a:latin typeface="方正静蕾简体" panose="02000000000000000000" pitchFamily="2" charset="-122"/>
              <a:ea typeface="方正静蕾简体" panose="02000000000000000000" pitchFamily="2" charset="-122"/>
            </a:endParaRPr>
          </a:p>
        </p:txBody>
      </p:sp>
      <p:cxnSp>
        <p:nvCxnSpPr>
          <p:cNvPr id="77" name="直接连接符 76"/>
          <p:cNvCxnSpPr/>
          <p:nvPr/>
        </p:nvCxnSpPr>
        <p:spPr>
          <a:xfrm>
            <a:off x="4059172" y="4849368"/>
            <a:ext cx="4056705" cy="0"/>
          </a:xfrm>
          <a:prstGeom prst="line">
            <a:avLst/>
          </a:prstGeom>
          <a:ln w="31750">
            <a:solidFill>
              <a:srgbClr val="87767C"/>
            </a:solidFill>
          </a:ln>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a:off x="5386403" y="5120640"/>
            <a:ext cx="1307283" cy="0"/>
          </a:xfrm>
          <a:prstGeom prst="line">
            <a:avLst/>
          </a:prstGeom>
          <a:ln w="31750">
            <a:solidFill>
              <a:srgbClr val="87767C"/>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BF8F3"/>
        </a:solidFill>
        <a:effectLst/>
      </p:bgPr>
    </p:bg>
    <p:spTree>
      <p:nvGrpSpPr>
        <p:cNvPr id="1" name=""/>
        <p:cNvGrpSpPr/>
        <p:nvPr/>
      </p:nvGrpSpPr>
      <p:grpSpPr>
        <a:xfrm>
          <a:off x="0" y="0"/>
          <a:ext cx="0" cy="0"/>
          <a:chOff x="0" y="0"/>
          <a:chExt cx="0" cy="0"/>
        </a:xfrm>
      </p:grpSpPr>
      <p:grpSp>
        <p:nvGrpSpPr>
          <p:cNvPr id="3" name="Group 4"/>
          <p:cNvGrpSpPr>
            <a:grpSpLocks noChangeAspect="1"/>
          </p:cNvGrpSpPr>
          <p:nvPr/>
        </p:nvGrpSpPr>
        <p:grpSpPr bwMode="auto">
          <a:xfrm>
            <a:off x="296863" y="184151"/>
            <a:ext cx="787400" cy="446088"/>
            <a:chOff x="187" y="116"/>
            <a:chExt cx="496" cy="281"/>
          </a:xfrm>
        </p:grpSpPr>
        <p:sp>
          <p:nvSpPr>
            <p:cNvPr id="6" name="Rectangle 5"/>
            <p:cNvSpPr>
              <a:spLocks noChangeArrowheads="1"/>
            </p:cNvSpPr>
            <p:nvPr/>
          </p:nvSpPr>
          <p:spPr bwMode="auto">
            <a:xfrm>
              <a:off x="258" y="244"/>
              <a:ext cx="168" cy="38"/>
            </a:xfrm>
            <a:prstGeom prst="rect">
              <a:avLst/>
            </a:prstGeom>
            <a:solidFill>
              <a:srgbClr val="E5E8EC"/>
            </a:solidFill>
            <a:ln w="22225" cap="flat">
              <a:solidFill>
                <a:srgbClr val="484F59"/>
              </a:solidFill>
              <a:prstDash val="solid"/>
              <a:round/>
            </a:ln>
          </p:spPr>
          <p:txBody>
            <a:bodyPr vert="horz" wrap="square" lIns="91440" tIns="45720" rIns="91440" bIns="45720" numCol="1" anchor="t" anchorCtr="0" compatLnSpc="1"/>
            <a:lstStyle/>
            <a:p>
              <a:endParaRPr lang="zh-CN" altLang="en-US"/>
            </a:p>
          </p:txBody>
        </p:sp>
        <p:sp>
          <p:nvSpPr>
            <p:cNvPr id="8" name="Line 6"/>
            <p:cNvSpPr>
              <a:spLocks noChangeShapeType="1"/>
            </p:cNvSpPr>
            <p:nvPr/>
          </p:nvSpPr>
          <p:spPr bwMode="auto">
            <a:xfrm>
              <a:off x="421" y="263"/>
              <a:ext cx="0" cy="0"/>
            </a:xfrm>
            <a:prstGeom prst="line">
              <a:avLst/>
            </a:prstGeom>
            <a:noFill/>
            <a:ln w="22225" cap="flat">
              <a:solidFill>
                <a:srgbClr val="484F59"/>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9" name="Freeform 7"/>
            <p:cNvSpPr>
              <a:spLocks noEditPoints="1"/>
            </p:cNvSpPr>
            <p:nvPr/>
          </p:nvSpPr>
          <p:spPr bwMode="auto">
            <a:xfrm>
              <a:off x="417" y="116"/>
              <a:ext cx="266" cy="281"/>
            </a:xfrm>
            <a:custGeom>
              <a:avLst/>
              <a:gdLst>
                <a:gd name="T0" fmla="*/ 112 w 224"/>
                <a:gd name="T1" fmla="*/ 235 h 235"/>
                <a:gd name="T2" fmla="*/ 191 w 224"/>
                <a:gd name="T3" fmla="*/ 202 h 235"/>
                <a:gd name="T4" fmla="*/ 224 w 224"/>
                <a:gd name="T5" fmla="*/ 123 h 235"/>
                <a:gd name="T6" fmla="*/ 191 w 224"/>
                <a:gd name="T7" fmla="*/ 44 h 235"/>
                <a:gd name="T8" fmla="*/ 33 w 224"/>
                <a:gd name="T9" fmla="*/ 44 h 235"/>
                <a:gd name="T10" fmla="*/ 0 w 224"/>
                <a:gd name="T11" fmla="*/ 123 h 235"/>
                <a:gd name="T12" fmla="*/ 33 w 224"/>
                <a:gd name="T13" fmla="*/ 202 h 235"/>
                <a:gd name="T14" fmla="*/ 112 w 224"/>
                <a:gd name="T15" fmla="*/ 235 h 235"/>
                <a:gd name="T16" fmla="*/ 26 w 224"/>
                <a:gd name="T17" fmla="*/ 123 h 235"/>
                <a:gd name="T18" fmla="*/ 51 w 224"/>
                <a:gd name="T19" fmla="*/ 62 h 235"/>
                <a:gd name="T20" fmla="*/ 173 w 224"/>
                <a:gd name="T21" fmla="*/ 62 h 235"/>
                <a:gd name="T22" fmla="*/ 198 w 224"/>
                <a:gd name="T23" fmla="*/ 123 h 235"/>
                <a:gd name="T24" fmla="*/ 173 w 224"/>
                <a:gd name="T25" fmla="*/ 184 h 235"/>
                <a:gd name="T26" fmla="*/ 112 w 224"/>
                <a:gd name="T27" fmla="*/ 209 h 235"/>
                <a:gd name="T28" fmla="*/ 51 w 224"/>
                <a:gd name="T29" fmla="*/ 184 h 235"/>
                <a:gd name="T30" fmla="*/ 26 w 224"/>
                <a:gd name="T31" fmla="*/ 123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4" h="235">
                  <a:moveTo>
                    <a:pt x="112" y="235"/>
                  </a:moveTo>
                  <a:cubicBezTo>
                    <a:pt x="142" y="235"/>
                    <a:pt x="170" y="223"/>
                    <a:pt x="191" y="202"/>
                  </a:cubicBezTo>
                  <a:cubicBezTo>
                    <a:pt x="212" y="181"/>
                    <a:pt x="224" y="153"/>
                    <a:pt x="224" y="123"/>
                  </a:cubicBezTo>
                  <a:cubicBezTo>
                    <a:pt x="224" y="93"/>
                    <a:pt x="212" y="65"/>
                    <a:pt x="191" y="44"/>
                  </a:cubicBezTo>
                  <a:cubicBezTo>
                    <a:pt x="147" y="0"/>
                    <a:pt x="76" y="0"/>
                    <a:pt x="33" y="44"/>
                  </a:cubicBezTo>
                  <a:cubicBezTo>
                    <a:pt x="12" y="65"/>
                    <a:pt x="0" y="93"/>
                    <a:pt x="0" y="123"/>
                  </a:cubicBezTo>
                  <a:cubicBezTo>
                    <a:pt x="0" y="153"/>
                    <a:pt x="12" y="181"/>
                    <a:pt x="33" y="202"/>
                  </a:cubicBezTo>
                  <a:cubicBezTo>
                    <a:pt x="54" y="223"/>
                    <a:pt x="82" y="235"/>
                    <a:pt x="112" y="235"/>
                  </a:cubicBezTo>
                  <a:close/>
                  <a:moveTo>
                    <a:pt x="26" y="123"/>
                  </a:moveTo>
                  <a:cubicBezTo>
                    <a:pt x="26" y="100"/>
                    <a:pt x="35" y="78"/>
                    <a:pt x="51" y="62"/>
                  </a:cubicBezTo>
                  <a:cubicBezTo>
                    <a:pt x="85" y="29"/>
                    <a:pt x="139" y="29"/>
                    <a:pt x="173" y="62"/>
                  </a:cubicBezTo>
                  <a:cubicBezTo>
                    <a:pt x="189" y="78"/>
                    <a:pt x="198" y="100"/>
                    <a:pt x="198" y="123"/>
                  </a:cubicBezTo>
                  <a:cubicBezTo>
                    <a:pt x="198" y="146"/>
                    <a:pt x="189" y="168"/>
                    <a:pt x="173" y="184"/>
                  </a:cubicBezTo>
                  <a:cubicBezTo>
                    <a:pt x="156" y="200"/>
                    <a:pt x="135" y="209"/>
                    <a:pt x="112" y="209"/>
                  </a:cubicBezTo>
                  <a:cubicBezTo>
                    <a:pt x="89" y="209"/>
                    <a:pt x="67" y="200"/>
                    <a:pt x="51" y="184"/>
                  </a:cubicBezTo>
                  <a:cubicBezTo>
                    <a:pt x="35" y="168"/>
                    <a:pt x="26" y="146"/>
                    <a:pt x="26" y="123"/>
                  </a:cubicBezTo>
                  <a:close/>
                </a:path>
              </a:pathLst>
            </a:custGeom>
            <a:solidFill>
              <a:srgbClr val="E5E8EC"/>
            </a:solidFill>
            <a:ln w="22225" cap="flat">
              <a:solidFill>
                <a:srgbClr val="484F59"/>
              </a:solidFill>
              <a:prstDash val="solid"/>
              <a:round/>
            </a:ln>
          </p:spPr>
          <p:txBody>
            <a:bodyPr vert="horz" wrap="square" lIns="91440" tIns="45720" rIns="91440" bIns="45720" numCol="1" anchor="t" anchorCtr="0" compatLnSpc="1"/>
            <a:lstStyle/>
            <a:p>
              <a:endParaRPr lang="zh-CN" altLang="en-US"/>
            </a:p>
          </p:txBody>
        </p:sp>
        <p:sp>
          <p:nvSpPr>
            <p:cNvPr id="11" name="Rectangle 8"/>
            <p:cNvSpPr>
              <a:spLocks noChangeArrowheads="1"/>
            </p:cNvSpPr>
            <p:nvPr/>
          </p:nvSpPr>
          <p:spPr bwMode="auto">
            <a:xfrm>
              <a:off x="214" y="236"/>
              <a:ext cx="170" cy="55"/>
            </a:xfrm>
            <a:prstGeom prst="rect">
              <a:avLst/>
            </a:prstGeom>
            <a:solidFill>
              <a:srgbClr val="D0E4E5"/>
            </a:solidFill>
            <a:ln w="22225" cap="flat">
              <a:solidFill>
                <a:srgbClr val="484F59"/>
              </a:solidFill>
              <a:prstDash val="solid"/>
              <a:round/>
            </a:ln>
          </p:spPr>
          <p:txBody>
            <a:bodyPr vert="horz" wrap="square" lIns="91440" tIns="45720" rIns="91440" bIns="45720" numCol="1" anchor="t" anchorCtr="0" compatLnSpc="1"/>
            <a:lstStyle/>
            <a:p>
              <a:endParaRPr lang="zh-CN" altLang="en-US"/>
            </a:p>
          </p:txBody>
        </p:sp>
        <p:sp>
          <p:nvSpPr>
            <p:cNvPr id="13" name="Freeform 9"/>
            <p:cNvSpPr/>
            <p:nvPr/>
          </p:nvSpPr>
          <p:spPr bwMode="auto">
            <a:xfrm>
              <a:off x="187" y="236"/>
              <a:ext cx="27" cy="55"/>
            </a:xfrm>
            <a:custGeom>
              <a:avLst/>
              <a:gdLst>
                <a:gd name="T0" fmla="*/ 13 w 23"/>
                <a:gd name="T1" fmla="*/ 46 h 46"/>
                <a:gd name="T2" fmla="*/ 13 w 23"/>
                <a:gd name="T3" fmla="*/ 0 h 46"/>
                <a:gd name="T4" fmla="*/ 23 w 23"/>
                <a:gd name="T5" fmla="*/ 0 h 46"/>
                <a:gd name="T6" fmla="*/ 23 w 23"/>
                <a:gd name="T7" fmla="*/ 46 h 46"/>
                <a:gd name="T8" fmla="*/ 13 w 23"/>
                <a:gd name="T9" fmla="*/ 46 h 46"/>
              </a:gdLst>
              <a:ahLst/>
              <a:cxnLst>
                <a:cxn ang="0">
                  <a:pos x="T0" y="T1"/>
                </a:cxn>
                <a:cxn ang="0">
                  <a:pos x="T2" y="T3"/>
                </a:cxn>
                <a:cxn ang="0">
                  <a:pos x="T4" y="T5"/>
                </a:cxn>
                <a:cxn ang="0">
                  <a:pos x="T6" y="T7"/>
                </a:cxn>
                <a:cxn ang="0">
                  <a:pos x="T8" y="T9"/>
                </a:cxn>
              </a:cxnLst>
              <a:rect l="0" t="0" r="r" b="b"/>
              <a:pathLst>
                <a:path w="23" h="46">
                  <a:moveTo>
                    <a:pt x="13" y="46"/>
                  </a:moveTo>
                  <a:cubicBezTo>
                    <a:pt x="0" y="33"/>
                    <a:pt x="0" y="13"/>
                    <a:pt x="13" y="0"/>
                  </a:cubicBezTo>
                  <a:cubicBezTo>
                    <a:pt x="16" y="0"/>
                    <a:pt x="20" y="0"/>
                    <a:pt x="23" y="0"/>
                  </a:cubicBezTo>
                  <a:cubicBezTo>
                    <a:pt x="23" y="15"/>
                    <a:pt x="23" y="31"/>
                    <a:pt x="23" y="46"/>
                  </a:cubicBezTo>
                  <a:cubicBezTo>
                    <a:pt x="20" y="46"/>
                    <a:pt x="16" y="46"/>
                    <a:pt x="13" y="46"/>
                  </a:cubicBezTo>
                  <a:close/>
                </a:path>
              </a:pathLst>
            </a:custGeom>
            <a:solidFill>
              <a:srgbClr val="F7F8FC"/>
            </a:solidFill>
            <a:ln w="22225" cap="flat">
              <a:solidFill>
                <a:srgbClr val="484F59"/>
              </a:solidFill>
              <a:prstDash val="solid"/>
              <a:round/>
            </a:ln>
          </p:spPr>
          <p:txBody>
            <a:bodyPr vert="horz" wrap="square" lIns="91440" tIns="45720" rIns="91440" bIns="45720" numCol="1" anchor="t" anchorCtr="0" compatLnSpc="1"/>
            <a:lstStyle/>
            <a:p>
              <a:endParaRPr lang="zh-CN" altLang="en-US"/>
            </a:p>
          </p:txBody>
        </p:sp>
        <p:sp>
          <p:nvSpPr>
            <p:cNvPr id="14" name="Line 10"/>
            <p:cNvSpPr>
              <a:spLocks noChangeShapeType="1"/>
            </p:cNvSpPr>
            <p:nvPr/>
          </p:nvSpPr>
          <p:spPr bwMode="auto">
            <a:xfrm flipH="1" flipV="1">
              <a:off x="530" y="238"/>
              <a:ext cx="94" cy="94"/>
            </a:xfrm>
            <a:prstGeom prst="line">
              <a:avLst/>
            </a:prstGeom>
            <a:noFill/>
            <a:ln w="22225" cap="flat">
              <a:solidFill>
                <a:srgbClr val="484F59"/>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15" name="Line 11"/>
            <p:cNvSpPr>
              <a:spLocks noChangeShapeType="1"/>
            </p:cNvSpPr>
            <p:nvPr/>
          </p:nvSpPr>
          <p:spPr bwMode="auto">
            <a:xfrm flipH="1" flipV="1">
              <a:off x="581" y="239"/>
              <a:ext cx="62" cy="62"/>
            </a:xfrm>
            <a:prstGeom prst="line">
              <a:avLst/>
            </a:prstGeom>
            <a:noFill/>
            <a:ln w="22225" cap="flat">
              <a:solidFill>
                <a:srgbClr val="484F59"/>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grpSp>
      <p:sp>
        <p:nvSpPr>
          <p:cNvPr id="49" name="文本框 48"/>
          <p:cNvSpPr txBox="1"/>
          <p:nvPr/>
        </p:nvSpPr>
        <p:spPr>
          <a:xfrm>
            <a:off x="1165225" y="125741"/>
            <a:ext cx="3056105" cy="523220"/>
          </a:xfrm>
          <a:prstGeom prst="rect">
            <a:avLst/>
          </a:prstGeom>
          <a:noFill/>
        </p:spPr>
        <p:txBody>
          <a:bodyPr wrap="square" rtlCol="0">
            <a:spAutoFit/>
          </a:bodyPr>
          <a:lstStyle/>
          <a:p>
            <a:pPr algn="dist"/>
            <a:r>
              <a:rPr lang="zh-CN" altLang="en-US" sz="2800" b="1" smtClean="0">
                <a:solidFill>
                  <a:schemeClr val="tx1">
                    <a:lumMod val="85000"/>
                    <a:lumOff val="15000"/>
                  </a:schemeClr>
                </a:solidFill>
                <a:latin typeface="方正静蕾简体" panose="02000000000000000000" pitchFamily="2" charset="-122"/>
                <a:ea typeface="方正静蕾简体" panose="02000000000000000000" pitchFamily="2" charset="-122"/>
              </a:rPr>
              <a:t>添加您的精彩标题</a:t>
            </a:r>
            <a:endParaRPr lang="zh-CN" altLang="en-US" sz="2800" b="1">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29" name="椭圆 31"/>
          <p:cNvSpPr/>
          <p:nvPr/>
        </p:nvSpPr>
        <p:spPr>
          <a:xfrm rot="5400000">
            <a:off x="4297709" y="630176"/>
            <a:ext cx="3421408" cy="6911261"/>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 name="connsiteX0-601" fmla="*/ 51067 w 648099"/>
              <a:gd name="connsiteY0-602" fmla="*/ 18182 h 565791"/>
              <a:gd name="connsiteX1-603" fmla="*/ 617005 w 648099"/>
              <a:gd name="connsiteY1-604" fmla="*/ 31700 h 565791"/>
              <a:gd name="connsiteX2-605" fmla="*/ 621713 w 648099"/>
              <a:gd name="connsiteY2-606" fmla="*/ 535349 h 565791"/>
              <a:gd name="connsiteX3-607" fmla="*/ 12537 w 648099"/>
              <a:gd name="connsiteY3-608" fmla="*/ 497972 h 565791"/>
              <a:gd name="connsiteX4-609" fmla="*/ 4334 w 648099"/>
              <a:gd name="connsiteY4-610" fmla="*/ 81348 h 565791"/>
              <a:gd name="connsiteX5-611" fmla="*/ 51067 w 648099"/>
              <a:gd name="connsiteY5-612" fmla="*/ 18182 h 565791"/>
              <a:gd name="connsiteX0-613" fmla="*/ 95107 w 692139"/>
              <a:gd name="connsiteY0-614" fmla="*/ 44563 h 592172"/>
              <a:gd name="connsiteX1-615" fmla="*/ 661045 w 692139"/>
              <a:gd name="connsiteY1-616" fmla="*/ 58081 h 592172"/>
              <a:gd name="connsiteX2-617" fmla="*/ 665753 w 692139"/>
              <a:gd name="connsiteY2-618" fmla="*/ 561730 h 592172"/>
              <a:gd name="connsiteX3-619" fmla="*/ 56577 w 692139"/>
              <a:gd name="connsiteY3-620" fmla="*/ 524353 h 592172"/>
              <a:gd name="connsiteX4-621" fmla="*/ 95107 w 692139"/>
              <a:gd name="connsiteY4-622" fmla="*/ 44563 h 592172"/>
              <a:gd name="connsiteX0-623" fmla="*/ 84274 w 726505"/>
              <a:gd name="connsiteY0-624" fmla="*/ 51300 h 608352"/>
              <a:gd name="connsiteX1-625" fmla="*/ 668271 w 726505"/>
              <a:gd name="connsiteY1-626" fmla="*/ 74261 h 608352"/>
              <a:gd name="connsiteX2-627" fmla="*/ 672979 w 726505"/>
              <a:gd name="connsiteY2-628" fmla="*/ 577910 h 608352"/>
              <a:gd name="connsiteX3-629" fmla="*/ 63803 w 726505"/>
              <a:gd name="connsiteY3-630" fmla="*/ 540533 h 608352"/>
              <a:gd name="connsiteX4-631" fmla="*/ 84274 w 726505"/>
              <a:gd name="connsiteY4-632" fmla="*/ 51300 h 608352"/>
              <a:gd name="connsiteX0-633" fmla="*/ 84274 w 726505"/>
              <a:gd name="connsiteY0-634" fmla="*/ 51300 h 608352"/>
              <a:gd name="connsiteX1-635" fmla="*/ 668271 w 726505"/>
              <a:gd name="connsiteY1-636" fmla="*/ 74261 h 608352"/>
              <a:gd name="connsiteX2-637" fmla="*/ 672979 w 726505"/>
              <a:gd name="connsiteY2-638" fmla="*/ 577910 h 608352"/>
              <a:gd name="connsiteX3-639" fmla="*/ 63803 w 726505"/>
              <a:gd name="connsiteY3-640" fmla="*/ 540533 h 608352"/>
              <a:gd name="connsiteX4-641" fmla="*/ 84274 w 726505"/>
              <a:gd name="connsiteY4-642" fmla="*/ 51300 h 608352"/>
              <a:gd name="connsiteX0-643" fmla="*/ 84274 w 726505"/>
              <a:gd name="connsiteY0-644" fmla="*/ 25592 h 582644"/>
              <a:gd name="connsiteX1-645" fmla="*/ 668271 w 726505"/>
              <a:gd name="connsiteY1-646" fmla="*/ 48553 h 582644"/>
              <a:gd name="connsiteX2-647" fmla="*/ 672979 w 726505"/>
              <a:gd name="connsiteY2-648" fmla="*/ 552202 h 582644"/>
              <a:gd name="connsiteX3-649" fmla="*/ 63803 w 726505"/>
              <a:gd name="connsiteY3-650" fmla="*/ 514825 h 582644"/>
              <a:gd name="connsiteX4-651" fmla="*/ 84274 w 726505"/>
              <a:gd name="connsiteY4-652" fmla="*/ 25592 h 582644"/>
              <a:gd name="connsiteX0-653" fmla="*/ 84274 w 726505"/>
              <a:gd name="connsiteY0-654" fmla="*/ 25592 h 582644"/>
              <a:gd name="connsiteX1-655" fmla="*/ 668271 w 726505"/>
              <a:gd name="connsiteY1-656" fmla="*/ 48553 h 582644"/>
              <a:gd name="connsiteX2-657" fmla="*/ 672979 w 726505"/>
              <a:gd name="connsiteY2-658" fmla="*/ 552202 h 582644"/>
              <a:gd name="connsiteX3-659" fmla="*/ 63803 w 726505"/>
              <a:gd name="connsiteY3-660" fmla="*/ 514825 h 582644"/>
              <a:gd name="connsiteX4-661" fmla="*/ 84274 w 726505"/>
              <a:gd name="connsiteY4-662" fmla="*/ 25592 h 582644"/>
              <a:gd name="connsiteX0-663" fmla="*/ 84274 w 726505"/>
              <a:gd name="connsiteY0-664" fmla="*/ 10474 h 567526"/>
              <a:gd name="connsiteX1-665" fmla="*/ 668271 w 726505"/>
              <a:gd name="connsiteY1-666" fmla="*/ 33435 h 567526"/>
              <a:gd name="connsiteX2-667" fmla="*/ 672979 w 726505"/>
              <a:gd name="connsiteY2-668" fmla="*/ 537084 h 567526"/>
              <a:gd name="connsiteX3-669" fmla="*/ 63803 w 726505"/>
              <a:gd name="connsiteY3-670" fmla="*/ 499707 h 567526"/>
              <a:gd name="connsiteX4-671" fmla="*/ 84274 w 726505"/>
              <a:gd name="connsiteY4-672" fmla="*/ 10474 h 567526"/>
              <a:gd name="connsiteX0-673" fmla="*/ 84274 w 747243"/>
              <a:gd name="connsiteY0-674" fmla="*/ 23576 h 595793"/>
              <a:gd name="connsiteX1-675" fmla="*/ 671883 w 747243"/>
              <a:gd name="connsiteY1-676" fmla="*/ 24503 h 595793"/>
              <a:gd name="connsiteX2-677" fmla="*/ 672979 w 747243"/>
              <a:gd name="connsiteY2-678" fmla="*/ 550186 h 595793"/>
              <a:gd name="connsiteX3-679" fmla="*/ 63803 w 747243"/>
              <a:gd name="connsiteY3-680" fmla="*/ 512809 h 595793"/>
              <a:gd name="connsiteX4-681" fmla="*/ 84274 w 747243"/>
              <a:gd name="connsiteY4-682" fmla="*/ 23576 h 595793"/>
              <a:gd name="connsiteX0-683" fmla="*/ 84274 w 710287"/>
              <a:gd name="connsiteY0-684" fmla="*/ 23576 h 595793"/>
              <a:gd name="connsiteX1-685" fmla="*/ 671883 w 710287"/>
              <a:gd name="connsiteY1-686" fmla="*/ 24503 h 595793"/>
              <a:gd name="connsiteX2-687" fmla="*/ 672979 w 710287"/>
              <a:gd name="connsiteY2-688" fmla="*/ 550186 h 595793"/>
              <a:gd name="connsiteX3-689" fmla="*/ 63803 w 710287"/>
              <a:gd name="connsiteY3-690" fmla="*/ 512809 h 595793"/>
              <a:gd name="connsiteX4-691" fmla="*/ 84274 w 710287"/>
              <a:gd name="connsiteY4-692" fmla="*/ 23576 h 595793"/>
              <a:gd name="connsiteX0-693" fmla="*/ 84274 w 710287"/>
              <a:gd name="connsiteY0-694" fmla="*/ 23576 h 595793"/>
              <a:gd name="connsiteX1-695" fmla="*/ 671883 w 710287"/>
              <a:gd name="connsiteY1-696" fmla="*/ 24503 h 595793"/>
              <a:gd name="connsiteX2-697" fmla="*/ 672979 w 710287"/>
              <a:gd name="connsiteY2-698" fmla="*/ 550186 h 595793"/>
              <a:gd name="connsiteX3-699" fmla="*/ 63803 w 710287"/>
              <a:gd name="connsiteY3-700" fmla="*/ 512809 h 595793"/>
              <a:gd name="connsiteX4-701" fmla="*/ 84274 w 710287"/>
              <a:gd name="connsiteY4-702" fmla="*/ 23576 h 595793"/>
              <a:gd name="connsiteX0-703" fmla="*/ 84274 w 710287"/>
              <a:gd name="connsiteY0-704" fmla="*/ 23576 h 595793"/>
              <a:gd name="connsiteX1-705" fmla="*/ 671883 w 710287"/>
              <a:gd name="connsiteY1-706" fmla="*/ 24503 h 595793"/>
              <a:gd name="connsiteX2-707" fmla="*/ 672979 w 710287"/>
              <a:gd name="connsiteY2-708" fmla="*/ 550186 h 595793"/>
              <a:gd name="connsiteX3-709" fmla="*/ 63803 w 710287"/>
              <a:gd name="connsiteY3-710" fmla="*/ 512809 h 595793"/>
              <a:gd name="connsiteX4-711" fmla="*/ 84274 w 710287"/>
              <a:gd name="connsiteY4-712" fmla="*/ 23576 h 595793"/>
              <a:gd name="connsiteX0-713" fmla="*/ 84274 w 672979"/>
              <a:gd name="connsiteY0-714" fmla="*/ 23576 h 595793"/>
              <a:gd name="connsiteX1-715" fmla="*/ 671883 w 672979"/>
              <a:gd name="connsiteY1-716" fmla="*/ 24503 h 595793"/>
              <a:gd name="connsiteX2-717" fmla="*/ 672979 w 672979"/>
              <a:gd name="connsiteY2-718" fmla="*/ 550186 h 595793"/>
              <a:gd name="connsiteX3-719" fmla="*/ 63803 w 672979"/>
              <a:gd name="connsiteY3-720" fmla="*/ 512809 h 595793"/>
              <a:gd name="connsiteX4-721" fmla="*/ 84274 w 672979"/>
              <a:gd name="connsiteY4-722" fmla="*/ 23576 h 595793"/>
              <a:gd name="connsiteX0-723" fmla="*/ 84274 w 672979"/>
              <a:gd name="connsiteY0-724" fmla="*/ 23576 h 570495"/>
              <a:gd name="connsiteX1-725" fmla="*/ 671883 w 672979"/>
              <a:gd name="connsiteY1-726" fmla="*/ 24503 h 570495"/>
              <a:gd name="connsiteX2-727" fmla="*/ 672979 w 672979"/>
              <a:gd name="connsiteY2-728" fmla="*/ 550186 h 570495"/>
              <a:gd name="connsiteX3-729" fmla="*/ 63803 w 672979"/>
              <a:gd name="connsiteY3-730" fmla="*/ 512809 h 570495"/>
              <a:gd name="connsiteX4-731" fmla="*/ 84274 w 672979"/>
              <a:gd name="connsiteY4-732" fmla="*/ 23576 h 570495"/>
              <a:gd name="connsiteX0-733" fmla="*/ 84274 w 672979"/>
              <a:gd name="connsiteY0-734" fmla="*/ 23576 h 570495"/>
              <a:gd name="connsiteX1-735" fmla="*/ 671883 w 672979"/>
              <a:gd name="connsiteY1-736" fmla="*/ 24503 h 570495"/>
              <a:gd name="connsiteX2-737" fmla="*/ 672979 w 672979"/>
              <a:gd name="connsiteY2-738" fmla="*/ 550186 h 570495"/>
              <a:gd name="connsiteX3-739" fmla="*/ 63803 w 672979"/>
              <a:gd name="connsiteY3-740" fmla="*/ 512809 h 570495"/>
              <a:gd name="connsiteX4-741" fmla="*/ 84274 w 672979"/>
              <a:gd name="connsiteY4-742" fmla="*/ 23576 h 570495"/>
              <a:gd name="connsiteX0-743" fmla="*/ 84274 w 672979"/>
              <a:gd name="connsiteY0-744" fmla="*/ 23576 h 560608"/>
              <a:gd name="connsiteX1-745" fmla="*/ 671883 w 672979"/>
              <a:gd name="connsiteY1-746" fmla="*/ 24503 h 560608"/>
              <a:gd name="connsiteX2-747" fmla="*/ 672979 w 672979"/>
              <a:gd name="connsiteY2-748" fmla="*/ 550186 h 560608"/>
              <a:gd name="connsiteX3-749" fmla="*/ 63803 w 672979"/>
              <a:gd name="connsiteY3-750" fmla="*/ 512809 h 560608"/>
              <a:gd name="connsiteX4-751" fmla="*/ 84274 w 672979"/>
              <a:gd name="connsiteY4-752" fmla="*/ 23576 h 560608"/>
              <a:gd name="connsiteX0-753" fmla="*/ 84274 w 672979"/>
              <a:gd name="connsiteY0-754" fmla="*/ 23576 h 567351"/>
              <a:gd name="connsiteX1-755" fmla="*/ 671883 w 672979"/>
              <a:gd name="connsiteY1-756" fmla="*/ 24503 h 567351"/>
              <a:gd name="connsiteX2-757" fmla="*/ 672979 w 672979"/>
              <a:gd name="connsiteY2-758" fmla="*/ 550186 h 567351"/>
              <a:gd name="connsiteX3-759" fmla="*/ 63803 w 672979"/>
              <a:gd name="connsiteY3-760" fmla="*/ 512809 h 567351"/>
              <a:gd name="connsiteX4-761" fmla="*/ 84274 w 672979"/>
              <a:gd name="connsiteY4-762" fmla="*/ 23576 h 567351"/>
              <a:gd name="connsiteX0-763" fmla="*/ 72869 w 661574"/>
              <a:gd name="connsiteY0-764" fmla="*/ 23576 h 567351"/>
              <a:gd name="connsiteX1-765" fmla="*/ 660478 w 661574"/>
              <a:gd name="connsiteY1-766" fmla="*/ 24503 h 567351"/>
              <a:gd name="connsiteX2-767" fmla="*/ 661574 w 661574"/>
              <a:gd name="connsiteY2-768" fmla="*/ 550186 h 567351"/>
              <a:gd name="connsiteX3-769" fmla="*/ 52398 w 661574"/>
              <a:gd name="connsiteY3-770" fmla="*/ 512809 h 567351"/>
              <a:gd name="connsiteX4-771" fmla="*/ 72869 w 661574"/>
              <a:gd name="connsiteY4-772" fmla="*/ 23576 h 567351"/>
              <a:gd name="connsiteX0-773" fmla="*/ 72869 w 661574"/>
              <a:gd name="connsiteY0-774" fmla="*/ 13918 h 557693"/>
              <a:gd name="connsiteX1-775" fmla="*/ 660478 w 661574"/>
              <a:gd name="connsiteY1-776" fmla="*/ 14845 h 557693"/>
              <a:gd name="connsiteX2-777" fmla="*/ 661574 w 661574"/>
              <a:gd name="connsiteY2-778" fmla="*/ 540528 h 557693"/>
              <a:gd name="connsiteX3-779" fmla="*/ 52398 w 661574"/>
              <a:gd name="connsiteY3-780" fmla="*/ 503151 h 557693"/>
              <a:gd name="connsiteX4-781" fmla="*/ 72869 w 661574"/>
              <a:gd name="connsiteY4-782" fmla="*/ 13918 h 557693"/>
              <a:gd name="connsiteX0-783" fmla="*/ 84755 w 673460"/>
              <a:gd name="connsiteY0-784" fmla="*/ 13918 h 568883"/>
              <a:gd name="connsiteX1-785" fmla="*/ 672364 w 673460"/>
              <a:gd name="connsiteY1-786" fmla="*/ 14845 h 568883"/>
              <a:gd name="connsiteX2-787" fmla="*/ 673460 w 673460"/>
              <a:gd name="connsiteY2-788" fmla="*/ 540528 h 568883"/>
              <a:gd name="connsiteX3-789" fmla="*/ 43142 w 673460"/>
              <a:gd name="connsiteY3-790" fmla="*/ 525832 h 568883"/>
              <a:gd name="connsiteX4-791" fmla="*/ 84755 w 673460"/>
              <a:gd name="connsiteY4-792" fmla="*/ 13918 h 568883"/>
              <a:gd name="connsiteX0-793" fmla="*/ 84755 w 673460"/>
              <a:gd name="connsiteY0-794" fmla="*/ 13918 h 559604"/>
              <a:gd name="connsiteX1-795" fmla="*/ 672364 w 673460"/>
              <a:gd name="connsiteY1-796" fmla="*/ 14845 h 559604"/>
              <a:gd name="connsiteX2-797" fmla="*/ 673460 w 673460"/>
              <a:gd name="connsiteY2-798" fmla="*/ 540528 h 559604"/>
              <a:gd name="connsiteX3-799" fmla="*/ 43142 w 673460"/>
              <a:gd name="connsiteY3-800" fmla="*/ 525832 h 559604"/>
              <a:gd name="connsiteX4-801" fmla="*/ 84755 w 673460"/>
              <a:gd name="connsiteY4-802" fmla="*/ 13918 h 559604"/>
              <a:gd name="connsiteX0-803" fmla="*/ 84755 w 675575"/>
              <a:gd name="connsiteY0-804" fmla="*/ 13918 h 562548"/>
              <a:gd name="connsiteX1-805" fmla="*/ 672364 w 675575"/>
              <a:gd name="connsiteY1-806" fmla="*/ 14845 h 562548"/>
              <a:gd name="connsiteX2-807" fmla="*/ 675575 w 675575"/>
              <a:gd name="connsiteY2-808" fmla="*/ 545971 h 562548"/>
              <a:gd name="connsiteX3-809" fmla="*/ 43142 w 675575"/>
              <a:gd name="connsiteY3-810" fmla="*/ 525832 h 562548"/>
              <a:gd name="connsiteX4-811" fmla="*/ 84755 w 675575"/>
              <a:gd name="connsiteY4-812" fmla="*/ 13918 h 562548"/>
              <a:gd name="connsiteX0-813" fmla="*/ 84755 w 680821"/>
              <a:gd name="connsiteY0-814" fmla="*/ 13918 h 562548"/>
              <a:gd name="connsiteX1-815" fmla="*/ 680821 w 680821"/>
              <a:gd name="connsiteY1-816" fmla="*/ 14845 h 562548"/>
              <a:gd name="connsiteX2-817" fmla="*/ 675575 w 680821"/>
              <a:gd name="connsiteY2-818" fmla="*/ 545971 h 562548"/>
              <a:gd name="connsiteX3-819" fmla="*/ 43142 w 680821"/>
              <a:gd name="connsiteY3-820" fmla="*/ 525832 h 562548"/>
              <a:gd name="connsiteX4-821" fmla="*/ 84755 w 680821"/>
              <a:gd name="connsiteY4-822" fmla="*/ 13918 h 562548"/>
              <a:gd name="connsiteX0-823" fmla="*/ 72868 w 690076"/>
              <a:gd name="connsiteY0-824" fmla="*/ 20358 h 559916"/>
              <a:gd name="connsiteX1-825" fmla="*/ 690076 w 690076"/>
              <a:gd name="connsiteY1-826" fmla="*/ 12213 h 559916"/>
              <a:gd name="connsiteX2-827" fmla="*/ 684830 w 690076"/>
              <a:gd name="connsiteY2-828" fmla="*/ 543339 h 559916"/>
              <a:gd name="connsiteX3-829" fmla="*/ 52397 w 690076"/>
              <a:gd name="connsiteY3-830" fmla="*/ 523200 h 559916"/>
              <a:gd name="connsiteX4-831" fmla="*/ 72868 w 690076"/>
              <a:gd name="connsiteY4-832" fmla="*/ 20358 h 559916"/>
              <a:gd name="connsiteX0-833" fmla="*/ 72868 w 690076"/>
              <a:gd name="connsiteY0-834" fmla="*/ 22718 h 562276"/>
              <a:gd name="connsiteX1-835" fmla="*/ 690076 w 690076"/>
              <a:gd name="connsiteY1-836" fmla="*/ 14573 h 562276"/>
              <a:gd name="connsiteX2-837" fmla="*/ 684830 w 690076"/>
              <a:gd name="connsiteY2-838" fmla="*/ 545699 h 562276"/>
              <a:gd name="connsiteX3-839" fmla="*/ 52397 w 690076"/>
              <a:gd name="connsiteY3-840" fmla="*/ 525560 h 562276"/>
              <a:gd name="connsiteX4-841" fmla="*/ 72868 w 690076"/>
              <a:gd name="connsiteY4-842" fmla="*/ 22718 h 562276"/>
              <a:gd name="connsiteX0-843" fmla="*/ 59152 w 676360"/>
              <a:gd name="connsiteY0-844" fmla="*/ 22718 h 562276"/>
              <a:gd name="connsiteX1-845" fmla="*/ 676360 w 676360"/>
              <a:gd name="connsiteY1-846" fmla="*/ 14573 h 562276"/>
              <a:gd name="connsiteX2-847" fmla="*/ 671114 w 676360"/>
              <a:gd name="connsiteY2-848" fmla="*/ 545699 h 562276"/>
              <a:gd name="connsiteX3-849" fmla="*/ 38681 w 676360"/>
              <a:gd name="connsiteY3-850" fmla="*/ 525560 h 562276"/>
              <a:gd name="connsiteX4-851" fmla="*/ 103808 w 676360"/>
              <a:gd name="connsiteY4-852" fmla="*/ 279153 h 562276"/>
              <a:gd name="connsiteX5-853" fmla="*/ 59152 w 676360"/>
              <a:gd name="connsiteY5-854" fmla="*/ 22718 h 562276"/>
              <a:gd name="connsiteX0-855" fmla="*/ 41341 w 658549"/>
              <a:gd name="connsiteY0-856" fmla="*/ 22718 h 562276"/>
              <a:gd name="connsiteX1-857" fmla="*/ 658549 w 658549"/>
              <a:gd name="connsiteY1-858" fmla="*/ 14573 h 562276"/>
              <a:gd name="connsiteX2-859" fmla="*/ 653303 w 658549"/>
              <a:gd name="connsiteY2-860" fmla="*/ 545699 h 562276"/>
              <a:gd name="connsiteX3-861" fmla="*/ 20870 w 658549"/>
              <a:gd name="connsiteY3-862" fmla="*/ 525560 h 562276"/>
              <a:gd name="connsiteX4-863" fmla="*/ 85997 w 658549"/>
              <a:gd name="connsiteY4-864" fmla="*/ 279153 h 562276"/>
              <a:gd name="connsiteX5-865" fmla="*/ 41341 w 658549"/>
              <a:gd name="connsiteY5-866" fmla="*/ 22718 h 562276"/>
              <a:gd name="connsiteX0-867" fmla="*/ 23542 w 640750"/>
              <a:gd name="connsiteY0-868" fmla="*/ 22718 h 562276"/>
              <a:gd name="connsiteX1-869" fmla="*/ 640750 w 640750"/>
              <a:gd name="connsiteY1-870" fmla="*/ 14573 h 562276"/>
              <a:gd name="connsiteX2-871" fmla="*/ 635504 w 640750"/>
              <a:gd name="connsiteY2-872" fmla="*/ 545699 h 562276"/>
              <a:gd name="connsiteX3-873" fmla="*/ 3071 w 640750"/>
              <a:gd name="connsiteY3-874" fmla="*/ 525560 h 562276"/>
              <a:gd name="connsiteX4-875" fmla="*/ 68198 w 640750"/>
              <a:gd name="connsiteY4-876" fmla="*/ 279153 h 562276"/>
              <a:gd name="connsiteX5-877" fmla="*/ 23542 w 640750"/>
              <a:gd name="connsiteY5-878" fmla="*/ 22718 h 562276"/>
              <a:gd name="connsiteX0-879" fmla="*/ 24044 w 641252"/>
              <a:gd name="connsiteY0-880" fmla="*/ 22718 h 562276"/>
              <a:gd name="connsiteX1-881" fmla="*/ 641252 w 641252"/>
              <a:gd name="connsiteY1-882" fmla="*/ 14573 h 562276"/>
              <a:gd name="connsiteX2-883" fmla="*/ 636006 w 641252"/>
              <a:gd name="connsiteY2-884" fmla="*/ 545699 h 562276"/>
              <a:gd name="connsiteX3-885" fmla="*/ 3573 w 641252"/>
              <a:gd name="connsiteY3-886" fmla="*/ 525560 h 562276"/>
              <a:gd name="connsiteX4-887" fmla="*/ 68700 w 641252"/>
              <a:gd name="connsiteY4-888" fmla="*/ 279153 h 562276"/>
              <a:gd name="connsiteX5-889" fmla="*/ 24044 w 641252"/>
              <a:gd name="connsiteY5-890" fmla="*/ 22718 h 562276"/>
              <a:gd name="connsiteX0-891" fmla="*/ 31476 w 648684"/>
              <a:gd name="connsiteY0-892" fmla="*/ 22718 h 562276"/>
              <a:gd name="connsiteX1-893" fmla="*/ 648684 w 648684"/>
              <a:gd name="connsiteY1-894" fmla="*/ 14573 h 562276"/>
              <a:gd name="connsiteX2-895" fmla="*/ 643438 w 648684"/>
              <a:gd name="connsiteY2-896" fmla="*/ 545699 h 562276"/>
              <a:gd name="connsiteX3-897" fmla="*/ 11005 w 648684"/>
              <a:gd name="connsiteY3-898" fmla="*/ 525560 h 562276"/>
              <a:gd name="connsiteX4-899" fmla="*/ 76132 w 648684"/>
              <a:gd name="connsiteY4-900" fmla="*/ 279153 h 562276"/>
              <a:gd name="connsiteX5-901" fmla="*/ 31476 w 648684"/>
              <a:gd name="connsiteY5-902" fmla="*/ 22718 h 56227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91" y="connsiteY5-92"/>
              </a:cxn>
            </a:cxnLst>
            <a:rect l="l" t="t" r="r" b="b"/>
            <a:pathLst>
              <a:path w="648684" h="562276">
                <a:moveTo>
                  <a:pt x="31476" y="22718"/>
                </a:moveTo>
                <a:cubicBezTo>
                  <a:pt x="149400" y="4275"/>
                  <a:pt x="424155" y="-13389"/>
                  <a:pt x="648684" y="14573"/>
                </a:cubicBezTo>
                <a:cubicBezTo>
                  <a:pt x="609553" y="92898"/>
                  <a:pt x="618372" y="432838"/>
                  <a:pt x="643438" y="545699"/>
                </a:cubicBezTo>
                <a:cubicBezTo>
                  <a:pt x="542091" y="567277"/>
                  <a:pt x="109269" y="574431"/>
                  <a:pt x="11005" y="525560"/>
                </a:cubicBezTo>
                <a:cubicBezTo>
                  <a:pt x="-33861" y="453465"/>
                  <a:pt x="72720" y="362960"/>
                  <a:pt x="76132" y="279153"/>
                </a:cubicBezTo>
                <a:cubicBezTo>
                  <a:pt x="79544" y="195346"/>
                  <a:pt x="-41749" y="78155"/>
                  <a:pt x="31476" y="22718"/>
                </a:cubicBezTo>
                <a:close/>
              </a:path>
            </a:pathLst>
          </a:custGeom>
          <a:pattFill prst="pct25">
            <a:fgClr>
              <a:schemeClr val="accent1">
                <a:lumMod val="50000"/>
              </a:schemeClr>
            </a:fgClr>
            <a:bgClr>
              <a:schemeClr val="bg1"/>
            </a:bgClr>
          </a:pattFill>
          <a:ln w="25400" cap="rnd">
            <a:solidFill>
              <a:schemeClr val="tx1">
                <a:lumMod val="75000"/>
                <a:lumOff val="25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30" name="椭圆 31"/>
          <p:cNvSpPr/>
          <p:nvPr/>
        </p:nvSpPr>
        <p:spPr>
          <a:xfrm rot="16200000" flipH="1">
            <a:off x="5856680" y="2190497"/>
            <a:ext cx="3489396" cy="3433678"/>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 name="connsiteX0-601" fmla="*/ 51067 w 648099"/>
              <a:gd name="connsiteY0-602" fmla="*/ 18182 h 565791"/>
              <a:gd name="connsiteX1-603" fmla="*/ 617005 w 648099"/>
              <a:gd name="connsiteY1-604" fmla="*/ 31700 h 565791"/>
              <a:gd name="connsiteX2-605" fmla="*/ 621713 w 648099"/>
              <a:gd name="connsiteY2-606" fmla="*/ 535349 h 565791"/>
              <a:gd name="connsiteX3-607" fmla="*/ 12537 w 648099"/>
              <a:gd name="connsiteY3-608" fmla="*/ 497972 h 565791"/>
              <a:gd name="connsiteX4-609" fmla="*/ 4334 w 648099"/>
              <a:gd name="connsiteY4-610" fmla="*/ 81348 h 565791"/>
              <a:gd name="connsiteX5-611" fmla="*/ 51067 w 648099"/>
              <a:gd name="connsiteY5-612" fmla="*/ 18182 h 565791"/>
              <a:gd name="connsiteX0-613" fmla="*/ 95107 w 692139"/>
              <a:gd name="connsiteY0-614" fmla="*/ 44563 h 592172"/>
              <a:gd name="connsiteX1-615" fmla="*/ 661045 w 692139"/>
              <a:gd name="connsiteY1-616" fmla="*/ 58081 h 592172"/>
              <a:gd name="connsiteX2-617" fmla="*/ 665753 w 692139"/>
              <a:gd name="connsiteY2-618" fmla="*/ 561730 h 592172"/>
              <a:gd name="connsiteX3-619" fmla="*/ 56577 w 692139"/>
              <a:gd name="connsiteY3-620" fmla="*/ 524353 h 592172"/>
              <a:gd name="connsiteX4-621" fmla="*/ 95107 w 692139"/>
              <a:gd name="connsiteY4-622" fmla="*/ 44563 h 592172"/>
              <a:gd name="connsiteX0-623" fmla="*/ 84274 w 726505"/>
              <a:gd name="connsiteY0-624" fmla="*/ 51300 h 608352"/>
              <a:gd name="connsiteX1-625" fmla="*/ 668271 w 726505"/>
              <a:gd name="connsiteY1-626" fmla="*/ 74261 h 608352"/>
              <a:gd name="connsiteX2-627" fmla="*/ 672979 w 726505"/>
              <a:gd name="connsiteY2-628" fmla="*/ 577910 h 608352"/>
              <a:gd name="connsiteX3-629" fmla="*/ 63803 w 726505"/>
              <a:gd name="connsiteY3-630" fmla="*/ 540533 h 608352"/>
              <a:gd name="connsiteX4-631" fmla="*/ 84274 w 726505"/>
              <a:gd name="connsiteY4-632" fmla="*/ 51300 h 608352"/>
              <a:gd name="connsiteX0-633" fmla="*/ 84274 w 726505"/>
              <a:gd name="connsiteY0-634" fmla="*/ 51300 h 608352"/>
              <a:gd name="connsiteX1-635" fmla="*/ 668271 w 726505"/>
              <a:gd name="connsiteY1-636" fmla="*/ 74261 h 608352"/>
              <a:gd name="connsiteX2-637" fmla="*/ 672979 w 726505"/>
              <a:gd name="connsiteY2-638" fmla="*/ 577910 h 608352"/>
              <a:gd name="connsiteX3-639" fmla="*/ 63803 w 726505"/>
              <a:gd name="connsiteY3-640" fmla="*/ 540533 h 608352"/>
              <a:gd name="connsiteX4-641" fmla="*/ 84274 w 726505"/>
              <a:gd name="connsiteY4-642" fmla="*/ 51300 h 608352"/>
              <a:gd name="connsiteX0-643" fmla="*/ 84274 w 726505"/>
              <a:gd name="connsiteY0-644" fmla="*/ 25592 h 582644"/>
              <a:gd name="connsiteX1-645" fmla="*/ 668271 w 726505"/>
              <a:gd name="connsiteY1-646" fmla="*/ 48553 h 582644"/>
              <a:gd name="connsiteX2-647" fmla="*/ 672979 w 726505"/>
              <a:gd name="connsiteY2-648" fmla="*/ 552202 h 582644"/>
              <a:gd name="connsiteX3-649" fmla="*/ 63803 w 726505"/>
              <a:gd name="connsiteY3-650" fmla="*/ 514825 h 582644"/>
              <a:gd name="connsiteX4-651" fmla="*/ 84274 w 726505"/>
              <a:gd name="connsiteY4-652" fmla="*/ 25592 h 582644"/>
              <a:gd name="connsiteX0-653" fmla="*/ 84274 w 726505"/>
              <a:gd name="connsiteY0-654" fmla="*/ 25592 h 582644"/>
              <a:gd name="connsiteX1-655" fmla="*/ 668271 w 726505"/>
              <a:gd name="connsiteY1-656" fmla="*/ 48553 h 582644"/>
              <a:gd name="connsiteX2-657" fmla="*/ 672979 w 726505"/>
              <a:gd name="connsiteY2-658" fmla="*/ 552202 h 582644"/>
              <a:gd name="connsiteX3-659" fmla="*/ 63803 w 726505"/>
              <a:gd name="connsiteY3-660" fmla="*/ 514825 h 582644"/>
              <a:gd name="connsiteX4-661" fmla="*/ 84274 w 726505"/>
              <a:gd name="connsiteY4-662" fmla="*/ 25592 h 582644"/>
              <a:gd name="connsiteX0-663" fmla="*/ 84274 w 726505"/>
              <a:gd name="connsiteY0-664" fmla="*/ 10474 h 567526"/>
              <a:gd name="connsiteX1-665" fmla="*/ 668271 w 726505"/>
              <a:gd name="connsiteY1-666" fmla="*/ 33435 h 567526"/>
              <a:gd name="connsiteX2-667" fmla="*/ 672979 w 726505"/>
              <a:gd name="connsiteY2-668" fmla="*/ 537084 h 567526"/>
              <a:gd name="connsiteX3-669" fmla="*/ 63803 w 726505"/>
              <a:gd name="connsiteY3-670" fmla="*/ 499707 h 567526"/>
              <a:gd name="connsiteX4-671" fmla="*/ 84274 w 726505"/>
              <a:gd name="connsiteY4-672" fmla="*/ 10474 h 567526"/>
              <a:gd name="connsiteX0-673" fmla="*/ 84274 w 747243"/>
              <a:gd name="connsiteY0-674" fmla="*/ 23576 h 595793"/>
              <a:gd name="connsiteX1-675" fmla="*/ 671883 w 747243"/>
              <a:gd name="connsiteY1-676" fmla="*/ 24503 h 595793"/>
              <a:gd name="connsiteX2-677" fmla="*/ 672979 w 747243"/>
              <a:gd name="connsiteY2-678" fmla="*/ 550186 h 595793"/>
              <a:gd name="connsiteX3-679" fmla="*/ 63803 w 747243"/>
              <a:gd name="connsiteY3-680" fmla="*/ 512809 h 595793"/>
              <a:gd name="connsiteX4-681" fmla="*/ 84274 w 747243"/>
              <a:gd name="connsiteY4-682" fmla="*/ 23576 h 595793"/>
              <a:gd name="connsiteX0-683" fmla="*/ 84274 w 710287"/>
              <a:gd name="connsiteY0-684" fmla="*/ 23576 h 595793"/>
              <a:gd name="connsiteX1-685" fmla="*/ 671883 w 710287"/>
              <a:gd name="connsiteY1-686" fmla="*/ 24503 h 595793"/>
              <a:gd name="connsiteX2-687" fmla="*/ 672979 w 710287"/>
              <a:gd name="connsiteY2-688" fmla="*/ 550186 h 595793"/>
              <a:gd name="connsiteX3-689" fmla="*/ 63803 w 710287"/>
              <a:gd name="connsiteY3-690" fmla="*/ 512809 h 595793"/>
              <a:gd name="connsiteX4-691" fmla="*/ 84274 w 710287"/>
              <a:gd name="connsiteY4-692" fmla="*/ 23576 h 595793"/>
              <a:gd name="connsiteX0-693" fmla="*/ 84274 w 710287"/>
              <a:gd name="connsiteY0-694" fmla="*/ 23576 h 595793"/>
              <a:gd name="connsiteX1-695" fmla="*/ 671883 w 710287"/>
              <a:gd name="connsiteY1-696" fmla="*/ 24503 h 595793"/>
              <a:gd name="connsiteX2-697" fmla="*/ 672979 w 710287"/>
              <a:gd name="connsiteY2-698" fmla="*/ 550186 h 595793"/>
              <a:gd name="connsiteX3-699" fmla="*/ 63803 w 710287"/>
              <a:gd name="connsiteY3-700" fmla="*/ 512809 h 595793"/>
              <a:gd name="connsiteX4-701" fmla="*/ 84274 w 710287"/>
              <a:gd name="connsiteY4-702" fmla="*/ 23576 h 595793"/>
              <a:gd name="connsiteX0-703" fmla="*/ 84274 w 710287"/>
              <a:gd name="connsiteY0-704" fmla="*/ 23576 h 595793"/>
              <a:gd name="connsiteX1-705" fmla="*/ 671883 w 710287"/>
              <a:gd name="connsiteY1-706" fmla="*/ 24503 h 595793"/>
              <a:gd name="connsiteX2-707" fmla="*/ 672979 w 710287"/>
              <a:gd name="connsiteY2-708" fmla="*/ 550186 h 595793"/>
              <a:gd name="connsiteX3-709" fmla="*/ 63803 w 710287"/>
              <a:gd name="connsiteY3-710" fmla="*/ 512809 h 595793"/>
              <a:gd name="connsiteX4-711" fmla="*/ 84274 w 710287"/>
              <a:gd name="connsiteY4-712" fmla="*/ 23576 h 595793"/>
              <a:gd name="connsiteX0-713" fmla="*/ 84274 w 672979"/>
              <a:gd name="connsiteY0-714" fmla="*/ 23576 h 595793"/>
              <a:gd name="connsiteX1-715" fmla="*/ 671883 w 672979"/>
              <a:gd name="connsiteY1-716" fmla="*/ 24503 h 595793"/>
              <a:gd name="connsiteX2-717" fmla="*/ 672979 w 672979"/>
              <a:gd name="connsiteY2-718" fmla="*/ 550186 h 595793"/>
              <a:gd name="connsiteX3-719" fmla="*/ 63803 w 672979"/>
              <a:gd name="connsiteY3-720" fmla="*/ 512809 h 595793"/>
              <a:gd name="connsiteX4-721" fmla="*/ 84274 w 672979"/>
              <a:gd name="connsiteY4-722" fmla="*/ 23576 h 595793"/>
              <a:gd name="connsiteX0-723" fmla="*/ 84274 w 672979"/>
              <a:gd name="connsiteY0-724" fmla="*/ 23576 h 570495"/>
              <a:gd name="connsiteX1-725" fmla="*/ 671883 w 672979"/>
              <a:gd name="connsiteY1-726" fmla="*/ 24503 h 570495"/>
              <a:gd name="connsiteX2-727" fmla="*/ 672979 w 672979"/>
              <a:gd name="connsiteY2-728" fmla="*/ 550186 h 570495"/>
              <a:gd name="connsiteX3-729" fmla="*/ 63803 w 672979"/>
              <a:gd name="connsiteY3-730" fmla="*/ 512809 h 570495"/>
              <a:gd name="connsiteX4-731" fmla="*/ 84274 w 672979"/>
              <a:gd name="connsiteY4-732" fmla="*/ 23576 h 570495"/>
              <a:gd name="connsiteX0-733" fmla="*/ 84274 w 672979"/>
              <a:gd name="connsiteY0-734" fmla="*/ 23576 h 570495"/>
              <a:gd name="connsiteX1-735" fmla="*/ 671883 w 672979"/>
              <a:gd name="connsiteY1-736" fmla="*/ 24503 h 570495"/>
              <a:gd name="connsiteX2-737" fmla="*/ 672979 w 672979"/>
              <a:gd name="connsiteY2-738" fmla="*/ 550186 h 570495"/>
              <a:gd name="connsiteX3-739" fmla="*/ 63803 w 672979"/>
              <a:gd name="connsiteY3-740" fmla="*/ 512809 h 570495"/>
              <a:gd name="connsiteX4-741" fmla="*/ 84274 w 672979"/>
              <a:gd name="connsiteY4-742" fmla="*/ 23576 h 570495"/>
              <a:gd name="connsiteX0-743" fmla="*/ 84274 w 672979"/>
              <a:gd name="connsiteY0-744" fmla="*/ 23576 h 560608"/>
              <a:gd name="connsiteX1-745" fmla="*/ 671883 w 672979"/>
              <a:gd name="connsiteY1-746" fmla="*/ 24503 h 560608"/>
              <a:gd name="connsiteX2-747" fmla="*/ 672979 w 672979"/>
              <a:gd name="connsiteY2-748" fmla="*/ 550186 h 560608"/>
              <a:gd name="connsiteX3-749" fmla="*/ 63803 w 672979"/>
              <a:gd name="connsiteY3-750" fmla="*/ 512809 h 560608"/>
              <a:gd name="connsiteX4-751" fmla="*/ 84274 w 672979"/>
              <a:gd name="connsiteY4-752" fmla="*/ 23576 h 560608"/>
              <a:gd name="connsiteX0-753" fmla="*/ 84274 w 672979"/>
              <a:gd name="connsiteY0-754" fmla="*/ 23576 h 567351"/>
              <a:gd name="connsiteX1-755" fmla="*/ 671883 w 672979"/>
              <a:gd name="connsiteY1-756" fmla="*/ 24503 h 567351"/>
              <a:gd name="connsiteX2-757" fmla="*/ 672979 w 672979"/>
              <a:gd name="connsiteY2-758" fmla="*/ 550186 h 567351"/>
              <a:gd name="connsiteX3-759" fmla="*/ 63803 w 672979"/>
              <a:gd name="connsiteY3-760" fmla="*/ 512809 h 567351"/>
              <a:gd name="connsiteX4-761" fmla="*/ 84274 w 672979"/>
              <a:gd name="connsiteY4-762" fmla="*/ 23576 h 567351"/>
              <a:gd name="connsiteX0-763" fmla="*/ 72869 w 661574"/>
              <a:gd name="connsiteY0-764" fmla="*/ 23576 h 567351"/>
              <a:gd name="connsiteX1-765" fmla="*/ 660478 w 661574"/>
              <a:gd name="connsiteY1-766" fmla="*/ 24503 h 567351"/>
              <a:gd name="connsiteX2-767" fmla="*/ 661574 w 661574"/>
              <a:gd name="connsiteY2-768" fmla="*/ 550186 h 567351"/>
              <a:gd name="connsiteX3-769" fmla="*/ 52398 w 661574"/>
              <a:gd name="connsiteY3-770" fmla="*/ 512809 h 567351"/>
              <a:gd name="connsiteX4-771" fmla="*/ 72869 w 661574"/>
              <a:gd name="connsiteY4-772" fmla="*/ 23576 h 5673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61574" h="567351">
                <a:moveTo>
                  <a:pt x="72869" y="23576"/>
                </a:moveTo>
                <a:cubicBezTo>
                  <a:pt x="184450" y="15112"/>
                  <a:pt x="500961" y="-25493"/>
                  <a:pt x="660478" y="24503"/>
                </a:cubicBezTo>
                <a:cubicBezTo>
                  <a:pt x="621347" y="102828"/>
                  <a:pt x="636508" y="437325"/>
                  <a:pt x="661574" y="550186"/>
                </a:cubicBezTo>
                <a:cubicBezTo>
                  <a:pt x="560227" y="571764"/>
                  <a:pt x="148547" y="585268"/>
                  <a:pt x="52398" y="512809"/>
                </a:cubicBezTo>
                <a:cubicBezTo>
                  <a:pt x="-13816" y="401434"/>
                  <a:pt x="-27876" y="101288"/>
                  <a:pt x="72869" y="23576"/>
                </a:cubicBezTo>
                <a:close/>
              </a:path>
            </a:pathLst>
          </a:custGeom>
          <a:solidFill>
            <a:schemeClr val="bg1"/>
          </a:solidFill>
          <a:ln w="25400" cap="rnd">
            <a:solidFill>
              <a:schemeClr val="tx1">
                <a:lumMod val="75000"/>
                <a:lumOff val="25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31" name="椭圆 31"/>
          <p:cNvSpPr/>
          <p:nvPr/>
        </p:nvSpPr>
        <p:spPr>
          <a:xfrm rot="5400000">
            <a:off x="2658522" y="2219722"/>
            <a:ext cx="3489396" cy="3375227"/>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 name="connsiteX0-601" fmla="*/ 51067 w 648099"/>
              <a:gd name="connsiteY0-602" fmla="*/ 18182 h 565791"/>
              <a:gd name="connsiteX1-603" fmla="*/ 617005 w 648099"/>
              <a:gd name="connsiteY1-604" fmla="*/ 31700 h 565791"/>
              <a:gd name="connsiteX2-605" fmla="*/ 621713 w 648099"/>
              <a:gd name="connsiteY2-606" fmla="*/ 535349 h 565791"/>
              <a:gd name="connsiteX3-607" fmla="*/ 12537 w 648099"/>
              <a:gd name="connsiteY3-608" fmla="*/ 497972 h 565791"/>
              <a:gd name="connsiteX4-609" fmla="*/ 4334 w 648099"/>
              <a:gd name="connsiteY4-610" fmla="*/ 81348 h 565791"/>
              <a:gd name="connsiteX5-611" fmla="*/ 51067 w 648099"/>
              <a:gd name="connsiteY5-612" fmla="*/ 18182 h 565791"/>
              <a:gd name="connsiteX0-613" fmla="*/ 95107 w 692139"/>
              <a:gd name="connsiteY0-614" fmla="*/ 44563 h 592172"/>
              <a:gd name="connsiteX1-615" fmla="*/ 661045 w 692139"/>
              <a:gd name="connsiteY1-616" fmla="*/ 58081 h 592172"/>
              <a:gd name="connsiteX2-617" fmla="*/ 665753 w 692139"/>
              <a:gd name="connsiteY2-618" fmla="*/ 561730 h 592172"/>
              <a:gd name="connsiteX3-619" fmla="*/ 56577 w 692139"/>
              <a:gd name="connsiteY3-620" fmla="*/ 524353 h 592172"/>
              <a:gd name="connsiteX4-621" fmla="*/ 95107 w 692139"/>
              <a:gd name="connsiteY4-622" fmla="*/ 44563 h 592172"/>
              <a:gd name="connsiteX0-623" fmla="*/ 84274 w 726505"/>
              <a:gd name="connsiteY0-624" fmla="*/ 51300 h 608352"/>
              <a:gd name="connsiteX1-625" fmla="*/ 668271 w 726505"/>
              <a:gd name="connsiteY1-626" fmla="*/ 74261 h 608352"/>
              <a:gd name="connsiteX2-627" fmla="*/ 672979 w 726505"/>
              <a:gd name="connsiteY2-628" fmla="*/ 577910 h 608352"/>
              <a:gd name="connsiteX3-629" fmla="*/ 63803 w 726505"/>
              <a:gd name="connsiteY3-630" fmla="*/ 540533 h 608352"/>
              <a:gd name="connsiteX4-631" fmla="*/ 84274 w 726505"/>
              <a:gd name="connsiteY4-632" fmla="*/ 51300 h 608352"/>
              <a:gd name="connsiteX0-633" fmla="*/ 84274 w 726505"/>
              <a:gd name="connsiteY0-634" fmla="*/ 51300 h 608352"/>
              <a:gd name="connsiteX1-635" fmla="*/ 668271 w 726505"/>
              <a:gd name="connsiteY1-636" fmla="*/ 74261 h 608352"/>
              <a:gd name="connsiteX2-637" fmla="*/ 672979 w 726505"/>
              <a:gd name="connsiteY2-638" fmla="*/ 577910 h 608352"/>
              <a:gd name="connsiteX3-639" fmla="*/ 63803 w 726505"/>
              <a:gd name="connsiteY3-640" fmla="*/ 540533 h 608352"/>
              <a:gd name="connsiteX4-641" fmla="*/ 84274 w 726505"/>
              <a:gd name="connsiteY4-642" fmla="*/ 51300 h 608352"/>
              <a:gd name="connsiteX0-643" fmla="*/ 84274 w 726505"/>
              <a:gd name="connsiteY0-644" fmla="*/ 25592 h 582644"/>
              <a:gd name="connsiteX1-645" fmla="*/ 668271 w 726505"/>
              <a:gd name="connsiteY1-646" fmla="*/ 48553 h 582644"/>
              <a:gd name="connsiteX2-647" fmla="*/ 672979 w 726505"/>
              <a:gd name="connsiteY2-648" fmla="*/ 552202 h 582644"/>
              <a:gd name="connsiteX3-649" fmla="*/ 63803 w 726505"/>
              <a:gd name="connsiteY3-650" fmla="*/ 514825 h 582644"/>
              <a:gd name="connsiteX4-651" fmla="*/ 84274 w 726505"/>
              <a:gd name="connsiteY4-652" fmla="*/ 25592 h 582644"/>
              <a:gd name="connsiteX0-653" fmla="*/ 84274 w 726505"/>
              <a:gd name="connsiteY0-654" fmla="*/ 25592 h 582644"/>
              <a:gd name="connsiteX1-655" fmla="*/ 668271 w 726505"/>
              <a:gd name="connsiteY1-656" fmla="*/ 48553 h 582644"/>
              <a:gd name="connsiteX2-657" fmla="*/ 672979 w 726505"/>
              <a:gd name="connsiteY2-658" fmla="*/ 552202 h 582644"/>
              <a:gd name="connsiteX3-659" fmla="*/ 63803 w 726505"/>
              <a:gd name="connsiteY3-660" fmla="*/ 514825 h 582644"/>
              <a:gd name="connsiteX4-661" fmla="*/ 84274 w 726505"/>
              <a:gd name="connsiteY4-662" fmla="*/ 25592 h 582644"/>
              <a:gd name="connsiteX0-663" fmla="*/ 84274 w 726505"/>
              <a:gd name="connsiteY0-664" fmla="*/ 10474 h 567526"/>
              <a:gd name="connsiteX1-665" fmla="*/ 668271 w 726505"/>
              <a:gd name="connsiteY1-666" fmla="*/ 33435 h 567526"/>
              <a:gd name="connsiteX2-667" fmla="*/ 672979 w 726505"/>
              <a:gd name="connsiteY2-668" fmla="*/ 537084 h 567526"/>
              <a:gd name="connsiteX3-669" fmla="*/ 63803 w 726505"/>
              <a:gd name="connsiteY3-670" fmla="*/ 499707 h 567526"/>
              <a:gd name="connsiteX4-671" fmla="*/ 84274 w 726505"/>
              <a:gd name="connsiteY4-672" fmla="*/ 10474 h 567526"/>
              <a:gd name="connsiteX0-673" fmla="*/ 84274 w 747243"/>
              <a:gd name="connsiteY0-674" fmla="*/ 23576 h 595793"/>
              <a:gd name="connsiteX1-675" fmla="*/ 671883 w 747243"/>
              <a:gd name="connsiteY1-676" fmla="*/ 24503 h 595793"/>
              <a:gd name="connsiteX2-677" fmla="*/ 672979 w 747243"/>
              <a:gd name="connsiteY2-678" fmla="*/ 550186 h 595793"/>
              <a:gd name="connsiteX3-679" fmla="*/ 63803 w 747243"/>
              <a:gd name="connsiteY3-680" fmla="*/ 512809 h 595793"/>
              <a:gd name="connsiteX4-681" fmla="*/ 84274 w 747243"/>
              <a:gd name="connsiteY4-682" fmla="*/ 23576 h 595793"/>
              <a:gd name="connsiteX0-683" fmla="*/ 84274 w 710287"/>
              <a:gd name="connsiteY0-684" fmla="*/ 23576 h 595793"/>
              <a:gd name="connsiteX1-685" fmla="*/ 671883 w 710287"/>
              <a:gd name="connsiteY1-686" fmla="*/ 24503 h 595793"/>
              <a:gd name="connsiteX2-687" fmla="*/ 672979 w 710287"/>
              <a:gd name="connsiteY2-688" fmla="*/ 550186 h 595793"/>
              <a:gd name="connsiteX3-689" fmla="*/ 63803 w 710287"/>
              <a:gd name="connsiteY3-690" fmla="*/ 512809 h 595793"/>
              <a:gd name="connsiteX4-691" fmla="*/ 84274 w 710287"/>
              <a:gd name="connsiteY4-692" fmla="*/ 23576 h 595793"/>
              <a:gd name="connsiteX0-693" fmla="*/ 84274 w 710287"/>
              <a:gd name="connsiteY0-694" fmla="*/ 23576 h 595793"/>
              <a:gd name="connsiteX1-695" fmla="*/ 671883 w 710287"/>
              <a:gd name="connsiteY1-696" fmla="*/ 24503 h 595793"/>
              <a:gd name="connsiteX2-697" fmla="*/ 672979 w 710287"/>
              <a:gd name="connsiteY2-698" fmla="*/ 550186 h 595793"/>
              <a:gd name="connsiteX3-699" fmla="*/ 63803 w 710287"/>
              <a:gd name="connsiteY3-700" fmla="*/ 512809 h 595793"/>
              <a:gd name="connsiteX4-701" fmla="*/ 84274 w 710287"/>
              <a:gd name="connsiteY4-702" fmla="*/ 23576 h 595793"/>
              <a:gd name="connsiteX0-703" fmla="*/ 84274 w 710287"/>
              <a:gd name="connsiteY0-704" fmla="*/ 23576 h 595793"/>
              <a:gd name="connsiteX1-705" fmla="*/ 671883 w 710287"/>
              <a:gd name="connsiteY1-706" fmla="*/ 24503 h 595793"/>
              <a:gd name="connsiteX2-707" fmla="*/ 672979 w 710287"/>
              <a:gd name="connsiteY2-708" fmla="*/ 550186 h 595793"/>
              <a:gd name="connsiteX3-709" fmla="*/ 63803 w 710287"/>
              <a:gd name="connsiteY3-710" fmla="*/ 512809 h 595793"/>
              <a:gd name="connsiteX4-711" fmla="*/ 84274 w 710287"/>
              <a:gd name="connsiteY4-712" fmla="*/ 23576 h 595793"/>
              <a:gd name="connsiteX0-713" fmla="*/ 84274 w 672979"/>
              <a:gd name="connsiteY0-714" fmla="*/ 23576 h 595793"/>
              <a:gd name="connsiteX1-715" fmla="*/ 671883 w 672979"/>
              <a:gd name="connsiteY1-716" fmla="*/ 24503 h 595793"/>
              <a:gd name="connsiteX2-717" fmla="*/ 672979 w 672979"/>
              <a:gd name="connsiteY2-718" fmla="*/ 550186 h 595793"/>
              <a:gd name="connsiteX3-719" fmla="*/ 63803 w 672979"/>
              <a:gd name="connsiteY3-720" fmla="*/ 512809 h 595793"/>
              <a:gd name="connsiteX4-721" fmla="*/ 84274 w 672979"/>
              <a:gd name="connsiteY4-722" fmla="*/ 23576 h 595793"/>
              <a:gd name="connsiteX0-723" fmla="*/ 84274 w 672979"/>
              <a:gd name="connsiteY0-724" fmla="*/ 23576 h 570495"/>
              <a:gd name="connsiteX1-725" fmla="*/ 671883 w 672979"/>
              <a:gd name="connsiteY1-726" fmla="*/ 24503 h 570495"/>
              <a:gd name="connsiteX2-727" fmla="*/ 672979 w 672979"/>
              <a:gd name="connsiteY2-728" fmla="*/ 550186 h 570495"/>
              <a:gd name="connsiteX3-729" fmla="*/ 63803 w 672979"/>
              <a:gd name="connsiteY3-730" fmla="*/ 512809 h 570495"/>
              <a:gd name="connsiteX4-731" fmla="*/ 84274 w 672979"/>
              <a:gd name="connsiteY4-732" fmla="*/ 23576 h 570495"/>
              <a:gd name="connsiteX0-733" fmla="*/ 84274 w 672979"/>
              <a:gd name="connsiteY0-734" fmla="*/ 23576 h 570495"/>
              <a:gd name="connsiteX1-735" fmla="*/ 671883 w 672979"/>
              <a:gd name="connsiteY1-736" fmla="*/ 24503 h 570495"/>
              <a:gd name="connsiteX2-737" fmla="*/ 672979 w 672979"/>
              <a:gd name="connsiteY2-738" fmla="*/ 550186 h 570495"/>
              <a:gd name="connsiteX3-739" fmla="*/ 63803 w 672979"/>
              <a:gd name="connsiteY3-740" fmla="*/ 512809 h 570495"/>
              <a:gd name="connsiteX4-741" fmla="*/ 84274 w 672979"/>
              <a:gd name="connsiteY4-742" fmla="*/ 23576 h 570495"/>
              <a:gd name="connsiteX0-743" fmla="*/ 84274 w 672979"/>
              <a:gd name="connsiteY0-744" fmla="*/ 23576 h 560608"/>
              <a:gd name="connsiteX1-745" fmla="*/ 671883 w 672979"/>
              <a:gd name="connsiteY1-746" fmla="*/ 24503 h 560608"/>
              <a:gd name="connsiteX2-747" fmla="*/ 672979 w 672979"/>
              <a:gd name="connsiteY2-748" fmla="*/ 550186 h 560608"/>
              <a:gd name="connsiteX3-749" fmla="*/ 63803 w 672979"/>
              <a:gd name="connsiteY3-750" fmla="*/ 512809 h 560608"/>
              <a:gd name="connsiteX4-751" fmla="*/ 84274 w 672979"/>
              <a:gd name="connsiteY4-752" fmla="*/ 23576 h 560608"/>
              <a:gd name="connsiteX0-753" fmla="*/ 84274 w 672979"/>
              <a:gd name="connsiteY0-754" fmla="*/ 23576 h 567351"/>
              <a:gd name="connsiteX1-755" fmla="*/ 671883 w 672979"/>
              <a:gd name="connsiteY1-756" fmla="*/ 24503 h 567351"/>
              <a:gd name="connsiteX2-757" fmla="*/ 672979 w 672979"/>
              <a:gd name="connsiteY2-758" fmla="*/ 550186 h 567351"/>
              <a:gd name="connsiteX3-759" fmla="*/ 63803 w 672979"/>
              <a:gd name="connsiteY3-760" fmla="*/ 512809 h 567351"/>
              <a:gd name="connsiteX4-761" fmla="*/ 84274 w 672979"/>
              <a:gd name="connsiteY4-762" fmla="*/ 23576 h 567351"/>
              <a:gd name="connsiteX0-763" fmla="*/ 72869 w 661574"/>
              <a:gd name="connsiteY0-764" fmla="*/ 23576 h 567351"/>
              <a:gd name="connsiteX1-765" fmla="*/ 660478 w 661574"/>
              <a:gd name="connsiteY1-766" fmla="*/ 24503 h 567351"/>
              <a:gd name="connsiteX2-767" fmla="*/ 661574 w 661574"/>
              <a:gd name="connsiteY2-768" fmla="*/ 550186 h 567351"/>
              <a:gd name="connsiteX3-769" fmla="*/ 52398 w 661574"/>
              <a:gd name="connsiteY3-770" fmla="*/ 512809 h 567351"/>
              <a:gd name="connsiteX4-771" fmla="*/ 72869 w 661574"/>
              <a:gd name="connsiteY4-772" fmla="*/ 23576 h 567351"/>
              <a:gd name="connsiteX0-773" fmla="*/ 72869 w 661574"/>
              <a:gd name="connsiteY0-774" fmla="*/ 13918 h 557693"/>
              <a:gd name="connsiteX1-775" fmla="*/ 660478 w 661574"/>
              <a:gd name="connsiteY1-776" fmla="*/ 14845 h 557693"/>
              <a:gd name="connsiteX2-777" fmla="*/ 661574 w 661574"/>
              <a:gd name="connsiteY2-778" fmla="*/ 540528 h 557693"/>
              <a:gd name="connsiteX3-779" fmla="*/ 52398 w 661574"/>
              <a:gd name="connsiteY3-780" fmla="*/ 503151 h 557693"/>
              <a:gd name="connsiteX4-781" fmla="*/ 72869 w 661574"/>
              <a:gd name="connsiteY4-782" fmla="*/ 13918 h 55769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61574" h="557693">
                <a:moveTo>
                  <a:pt x="72869" y="13918"/>
                </a:moveTo>
                <a:cubicBezTo>
                  <a:pt x="184450" y="5454"/>
                  <a:pt x="435949" y="-13117"/>
                  <a:pt x="660478" y="14845"/>
                </a:cubicBezTo>
                <a:cubicBezTo>
                  <a:pt x="621347" y="93170"/>
                  <a:pt x="636508" y="427667"/>
                  <a:pt x="661574" y="540528"/>
                </a:cubicBezTo>
                <a:cubicBezTo>
                  <a:pt x="560227" y="562106"/>
                  <a:pt x="148547" y="575610"/>
                  <a:pt x="52398" y="503151"/>
                </a:cubicBezTo>
                <a:cubicBezTo>
                  <a:pt x="-13816" y="391776"/>
                  <a:pt x="-27876" y="91630"/>
                  <a:pt x="72869" y="13918"/>
                </a:cubicBezTo>
                <a:close/>
              </a:path>
            </a:pathLst>
          </a:custGeom>
          <a:solidFill>
            <a:srgbClr val="D0E4E5"/>
          </a:solidFill>
          <a:ln w="25400" cap="rnd">
            <a:solidFill>
              <a:schemeClr val="tx1">
                <a:lumMod val="75000"/>
                <a:lumOff val="25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32" name="文本框 31"/>
          <p:cNvSpPr txBox="1"/>
          <p:nvPr/>
        </p:nvSpPr>
        <p:spPr>
          <a:xfrm>
            <a:off x="3094477" y="4234772"/>
            <a:ext cx="2790061" cy="1015663"/>
          </a:xfrm>
          <a:prstGeom prst="rect">
            <a:avLst/>
          </a:prstGeom>
          <a:noFill/>
        </p:spPr>
        <p:txBody>
          <a:bodyPr wrap="square" rtlCol="0">
            <a:spAutoFit/>
          </a:bodyPr>
          <a:lstStyle>
            <a:defPPr>
              <a:defRPr lang="zh-CN"/>
            </a:defPPr>
            <a:lvl1pPr algn="just">
              <a:lnSpc>
                <a:spcPct val="125000"/>
              </a:lnSpc>
              <a:defRPr sz="1600">
                <a:solidFill>
                  <a:schemeClr val="accent1">
                    <a:lumMod val="50000"/>
                  </a:schemeClr>
                </a:solidFill>
                <a:latin typeface="华文细黑" panose="02010600040101010101" pitchFamily="2" charset="-122"/>
                <a:ea typeface="华文细黑" panose="02010600040101010101" pitchFamily="2" charset="-122"/>
              </a:defRPr>
            </a:lvl1pPr>
          </a:lstStyle>
          <a:p>
            <a:pPr algn="l"/>
            <a:r>
              <a:rPr lang="zh-CN" altLang="en-US" dirty="0">
                <a:solidFill>
                  <a:schemeClr val="tx1">
                    <a:lumMod val="75000"/>
                    <a:lumOff val="25000"/>
                  </a:schemeClr>
                </a:solidFill>
              </a:rPr>
              <a:t>请在这里输入文字请在这里输入文字请在这里输入文字请在这里输入文字请在这里</a:t>
            </a:r>
            <a:endParaRPr lang="zh-CN" altLang="en-US" dirty="0">
              <a:solidFill>
                <a:schemeClr val="tx1">
                  <a:lumMod val="75000"/>
                  <a:lumOff val="25000"/>
                </a:schemeClr>
              </a:solidFill>
            </a:endParaRPr>
          </a:p>
        </p:txBody>
      </p:sp>
      <p:sp>
        <p:nvSpPr>
          <p:cNvPr id="33" name="文本框 32"/>
          <p:cNvSpPr txBox="1"/>
          <p:nvPr/>
        </p:nvSpPr>
        <p:spPr>
          <a:xfrm>
            <a:off x="3825870" y="2322628"/>
            <a:ext cx="1196161" cy="707886"/>
          </a:xfrm>
          <a:prstGeom prst="rect">
            <a:avLst/>
          </a:prstGeom>
          <a:noFill/>
        </p:spPr>
        <p:txBody>
          <a:bodyPr wrap="none" rtlCol="0">
            <a:spAutoFit/>
          </a:bodyPr>
          <a:lstStyle>
            <a:defPPr>
              <a:defRPr lang="zh-CN"/>
            </a:defPPr>
            <a:lvl1pPr>
              <a:defRPr sz="2800" spc="-300">
                <a:solidFill>
                  <a:schemeClr val="accent1">
                    <a:lumMod val="50000"/>
                  </a:schemeClr>
                </a:solidFill>
                <a:latin typeface="新蒂下午茶基本版" panose="03000600000000000000" pitchFamily="66" charset="-122"/>
                <a:ea typeface="新蒂下午茶基本版" panose="03000600000000000000" pitchFamily="66" charset="-122"/>
              </a:defRPr>
            </a:lvl1pPr>
          </a:lstStyle>
          <a:p>
            <a:r>
              <a:rPr lang="en-US" altLang="zh-CN" sz="4000" b="1" spc="0" dirty="0">
                <a:solidFill>
                  <a:schemeClr val="tx1">
                    <a:lumMod val="75000"/>
                    <a:lumOff val="25000"/>
                  </a:schemeClr>
                </a:solidFill>
                <a:latin typeface="方正静蕾简体" panose="02000000000000000000" pitchFamily="2" charset="-122"/>
                <a:ea typeface="方正静蕾简体" panose="02000000000000000000" pitchFamily="2" charset="-122"/>
              </a:rPr>
              <a:t>Plan A</a:t>
            </a:r>
            <a:endParaRPr lang="zh-CN" altLang="en-US" sz="4000" b="1" spc="0"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
        <p:nvSpPr>
          <p:cNvPr id="34" name="文本框 33"/>
          <p:cNvSpPr txBox="1"/>
          <p:nvPr/>
        </p:nvSpPr>
        <p:spPr>
          <a:xfrm>
            <a:off x="3094477" y="3062088"/>
            <a:ext cx="2790061" cy="1015663"/>
          </a:xfrm>
          <a:prstGeom prst="rect">
            <a:avLst/>
          </a:prstGeom>
          <a:noFill/>
        </p:spPr>
        <p:txBody>
          <a:bodyPr wrap="square" rtlCol="0">
            <a:spAutoFit/>
          </a:bodyPr>
          <a:lstStyle>
            <a:defPPr>
              <a:defRPr lang="zh-CN"/>
            </a:defPPr>
            <a:lvl1pPr algn="just">
              <a:lnSpc>
                <a:spcPct val="125000"/>
              </a:lnSpc>
              <a:defRPr sz="1600">
                <a:solidFill>
                  <a:schemeClr val="accent1">
                    <a:lumMod val="50000"/>
                  </a:schemeClr>
                </a:solidFill>
                <a:latin typeface="华文细黑" panose="02010600040101010101" pitchFamily="2" charset="-122"/>
                <a:ea typeface="华文细黑" panose="02010600040101010101" pitchFamily="2" charset="-122"/>
              </a:defRPr>
            </a:lvl1pPr>
          </a:lstStyle>
          <a:p>
            <a:pPr algn="l"/>
            <a:r>
              <a:rPr lang="zh-CN" altLang="en-US" dirty="0">
                <a:solidFill>
                  <a:schemeClr val="tx1">
                    <a:lumMod val="75000"/>
                    <a:lumOff val="25000"/>
                  </a:schemeClr>
                </a:solidFill>
              </a:rPr>
              <a:t>请在这里输入文字请在这里输入文字请在这里输入文字请在这里输入文字请在这里</a:t>
            </a:r>
            <a:endParaRPr lang="zh-CN" altLang="en-US" dirty="0">
              <a:solidFill>
                <a:schemeClr val="tx1">
                  <a:lumMod val="75000"/>
                  <a:lumOff val="25000"/>
                </a:schemeClr>
              </a:solidFill>
            </a:endParaRPr>
          </a:p>
        </p:txBody>
      </p:sp>
      <p:sp>
        <p:nvSpPr>
          <p:cNvPr id="35" name="文本框 34"/>
          <p:cNvSpPr txBox="1"/>
          <p:nvPr/>
        </p:nvSpPr>
        <p:spPr>
          <a:xfrm>
            <a:off x="6953342" y="2322628"/>
            <a:ext cx="1196161" cy="707886"/>
          </a:xfrm>
          <a:prstGeom prst="rect">
            <a:avLst/>
          </a:prstGeom>
          <a:noFill/>
        </p:spPr>
        <p:txBody>
          <a:bodyPr wrap="none" rtlCol="0">
            <a:spAutoFit/>
          </a:bodyPr>
          <a:lstStyle>
            <a:defPPr>
              <a:defRPr lang="zh-CN"/>
            </a:defPPr>
            <a:lvl1pPr>
              <a:defRPr sz="2800" spc="-300">
                <a:solidFill>
                  <a:schemeClr val="accent1">
                    <a:lumMod val="50000"/>
                  </a:schemeClr>
                </a:solidFill>
                <a:latin typeface="新蒂下午茶基本版" panose="03000600000000000000" pitchFamily="66" charset="-122"/>
                <a:ea typeface="新蒂下午茶基本版" panose="03000600000000000000" pitchFamily="66" charset="-122"/>
              </a:defRPr>
            </a:lvl1pPr>
          </a:lstStyle>
          <a:p>
            <a:r>
              <a:rPr lang="en-US" altLang="zh-CN" sz="4000" b="1" spc="0" dirty="0">
                <a:solidFill>
                  <a:schemeClr val="tx1">
                    <a:lumMod val="75000"/>
                    <a:lumOff val="25000"/>
                  </a:schemeClr>
                </a:solidFill>
                <a:latin typeface="方正静蕾简体" panose="02000000000000000000" pitchFamily="2" charset="-122"/>
                <a:ea typeface="方正静蕾简体" panose="02000000000000000000" pitchFamily="2" charset="-122"/>
              </a:rPr>
              <a:t>Plan B</a:t>
            </a:r>
            <a:endParaRPr lang="zh-CN" altLang="en-US" sz="4000" b="1" spc="0"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
        <p:nvSpPr>
          <p:cNvPr id="36" name="文本框 35"/>
          <p:cNvSpPr txBox="1"/>
          <p:nvPr/>
        </p:nvSpPr>
        <p:spPr>
          <a:xfrm>
            <a:off x="6313677" y="4201872"/>
            <a:ext cx="2790061" cy="1015663"/>
          </a:xfrm>
          <a:prstGeom prst="rect">
            <a:avLst/>
          </a:prstGeom>
          <a:noFill/>
        </p:spPr>
        <p:txBody>
          <a:bodyPr wrap="square" rtlCol="0">
            <a:spAutoFit/>
          </a:bodyPr>
          <a:lstStyle>
            <a:defPPr>
              <a:defRPr lang="zh-CN"/>
            </a:defPPr>
            <a:lvl1pPr algn="just">
              <a:lnSpc>
                <a:spcPct val="125000"/>
              </a:lnSpc>
              <a:defRPr sz="1600">
                <a:solidFill>
                  <a:schemeClr val="accent1">
                    <a:lumMod val="50000"/>
                  </a:schemeClr>
                </a:solidFill>
                <a:latin typeface="华文细黑" panose="02010600040101010101" pitchFamily="2" charset="-122"/>
                <a:ea typeface="华文细黑" panose="02010600040101010101" pitchFamily="2" charset="-122"/>
              </a:defRPr>
            </a:lvl1pPr>
          </a:lstStyle>
          <a:p>
            <a:pPr algn="l"/>
            <a:r>
              <a:rPr lang="zh-CN" altLang="en-US" dirty="0">
                <a:solidFill>
                  <a:schemeClr val="tx1">
                    <a:lumMod val="75000"/>
                    <a:lumOff val="25000"/>
                  </a:schemeClr>
                </a:solidFill>
              </a:rPr>
              <a:t>请在这里输入文字请在这里输入文字请在这里输入文字请在这里输入文字请在这里</a:t>
            </a:r>
            <a:endParaRPr lang="zh-CN" altLang="en-US" dirty="0">
              <a:solidFill>
                <a:schemeClr val="tx1">
                  <a:lumMod val="75000"/>
                  <a:lumOff val="25000"/>
                </a:schemeClr>
              </a:solidFill>
            </a:endParaRPr>
          </a:p>
        </p:txBody>
      </p:sp>
      <p:sp>
        <p:nvSpPr>
          <p:cNvPr id="37" name="文本框 36"/>
          <p:cNvSpPr txBox="1"/>
          <p:nvPr/>
        </p:nvSpPr>
        <p:spPr>
          <a:xfrm>
            <a:off x="6313677" y="3029188"/>
            <a:ext cx="2790061" cy="1015663"/>
          </a:xfrm>
          <a:prstGeom prst="rect">
            <a:avLst/>
          </a:prstGeom>
          <a:noFill/>
        </p:spPr>
        <p:txBody>
          <a:bodyPr wrap="square" rtlCol="0">
            <a:spAutoFit/>
          </a:bodyPr>
          <a:lstStyle>
            <a:defPPr>
              <a:defRPr lang="zh-CN"/>
            </a:defPPr>
            <a:lvl1pPr algn="just">
              <a:lnSpc>
                <a:spcPct val="125000"/>
              </a:lnSpc>
              <a:defRPr sz="1600">
                <a:solidFill>
                  <a:schemeClr val="accent1">
                    <a:lumMod val="50000"/>
                  </a:schemeClr>
                </a:solidFill>
                <a:latin typeface="华文细黑" panose="02010600040101010101" pitchFamily="2" charset="-122"/>
                <a:ea typeface="华文细黑" panose="02010600040101010101" pitchFamily="2" charset="-122"/>
              </a:defRPr>
            </a:lvl1pPr>
          </a:lstStyle>
          <a:p>
            <a:pPr algn="l"/>
            <a:r>
              <a:rPr lang="zh-CN" altLang="en-US" dirty="0">
                <a:solidFill>
                  <a:schemeClr val="tx1">
                    <a:lumMod val="75000"/>
                    <a:lumOff val="25000"/>
                  </a:schemeClr>
                </a:solidFill>
              </a:rPr>
              <a:t>请在这里输入文字请在这里输入文字请在这里输入文字请在这里输入文字请在这里</a:t>
            </a:r>
            <a:endParaRPr lang="zh-CN" altLang="en-US" dirty="0">
              <a:solidFill>
                <a:schemeClr val="tx1">
                  <a:lumMod val="75000"/>
                  <a:lumOff val="25000"/>
                </a:schemeClr>
              </a:solidFill>
            </a:endParaRPr>
          </a:p>
        </p:txBody>
      </p:sp>
      <p:cxnSp>
        <p:nvCxnSpPr>
          <p:cNvPr id="38" name="直接连接符 37"/>
          <p:cNvCxnSpPr/>
          <p:nvPr/>
        </p:nvCxnSpPr>
        <p:spPr>
          <a:xfrm>
            <a:off x="682641" y="3815573"/>
            <a:ext cx="1335024" cy="0"/>
          </a:xfrm>
          <a:prstGeom prst="line">
            <a:avLst/>
          </a:prstGeom>
          <a:ln w="28575">
            <a:solidFill>
              <a:srgbClr val="87767C"/>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1450737" y="4004549"/>
            <a:ext cx="819912" cy="0"/>
          </a:xfrm>
          <a:prstGeom prst="line">
            <a:avLst/>
          </a:prstGeom>
          <a:ln w="28575">
            <a:solidFill>
              <a:srgbClr val="87767C"/>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a:off x="9573006" y="2923032"/>
            <a:ext cx="1877568" cy="0"/>
          </a:xfrm>
          <a:prstGeom prst="line">
            <a:avLst/>
          </a:prstGeom>
          <a:ln w="28575">
            <a:solidFill>
              <a:srgbClr val="87767C"/>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a:off x="10054590" y="3148584"/>
            <a:ext cx="1112520" cy="0"/>
          </a:xfrm>
          <a:prstGeom prst="line">
            <a:avLst/>
          </a:prstGeom>
          <a:ln w="28575">
            <a:solidFill>
              <a:srgbClr val="87767C"/>
            </a:solidFill>
          </a:ln>
        </p:spPr>
        <p:style>
          <a:lnRef idx="1">
            <a:schemeClr val="accent1"/>
          </a:lnRef>
          <a:fillRef idx="0">
            <a:schemeClr val="accent1"/>
          </a:fillRef>
          <a:effectRef idx="0">
            <a:schemeClr val="accent1"/>
          </a:effectRef>
          <a:fontRef idx="minor">
            <a:schemeClr val="tx1"/>
          </a:fontRef>
        </p:style>
      </p:cxnSp>
      <p:sp>
        <p:nvSpPr>
          <p:cNvPr id="42" name="加号 41"/>
          <p:cNvSpPr/>
          <p:nvPr/>
        </p:nvSpPr>
        <p:spPr>
          <a:xfrm>
            <a:off x="9992868" y="4078870"/>
            <a:ext cx="361950" cy="347472"/>
          </a:xfrm>
          <a:prstGeom prst="mathPlus">
            <a:avLst/>
          </a:prstGeom>
          <a:solidFill>
            <a:srgbClr val="FBF8F3"/>
          </a:solidFill>
          <a:ln w="22225">
            <a:solidFill>
              <a:srgbClr val="87767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加号 42"/>
          <p:cNvSpPr/>
          <p:nvPr/>
        </p:nvSpPr>
        <p:spPr>
          <a:xfrm>
            <a:off x="1732047" y="3029188"/>
            <a:ext cx="285618" cy="274193"/>
          </a:xfrm>
          <a:prstGeom prst="mathPlus">
            <a:avLst/>
          </a:prstGeom>
          <a:solidFill>
            <a:srgbClr val="FBF8F3"/>
          </a:solidFill>
          <a:ln w="22225">
            <a:solidFill>
              <a:srgbClr val="87767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BF8F3"/>
        </a:solidFill>
        <a:effectLst/>
      </p:bgPr>
    </p:bg>
    <p:spTree>
      <p:nvGrpSpPr>
        <p:cNvPr id="1" name=""/>
        <p:cNvGrpSpPr/>
        <p:nvPr/>
      </p:nvGrpSpPr>
      <p:grpSpPr>
        <a:xfrm>
          <a:off x="0" y="0"/>
          <a:ext cx="0" cy="0"/>
          <a:chOff x="0" y="0"/>
          <a:chExt cx="0" cy="0"/>
        </a:xfrm>
      </p:grpSpPr>
      <p:grpSp>
        <p:nvGrpSpPr>
          <p:cNvPr id="3" name="Group 4"/>
          <p:cNvGrpSpPr>
            <a:grpSpLocks noChangeAspect="1"/>
          </p:cNvGrpSpPr>
          <p:nvPr/>
        </p:nvGrpSpPr>
        <p:grpSpPr bwMode="auto">
          <a:xfrm>
            <a:off x="296863" y="184151"/>
            <a:ext cx="787400" cy="446088"/>
            <a:chOff x="187" y="116"/>
            <a:chExt cx="496" cy="281"/>
          </a:xfrm>
        </p:grpSpPr>
        <p:sp>
          <p:nvSpPr>
            <p:cNvPr id="6" name="Rectangle 5"/>
            <p:cNvSpPr>
              <a:spLocks noChangeArrowheads="1"/>
            </p:cNvSpPr>
            <p:nvPr/>
          </p:nvSpPr>
          <p:spPr bwMode="auto">
            <a:xfrm>
              <a:off x="258" y="244"/>
              <a:ext cx="168" cy="38"/>
            </a:xfrm>
            <a:prstGeom prst="rect">
              <a:avLst/>
            </a:prstGeom>
            <a:solidFill>
              <a:srgbClr val="E5E8EC"/>
            </a:solidFill>
            <a:ln w="22225" cap="flat">
              <a:solidFill>
                <a:srgbClr val="484F59"/>
              </a:solidFill>
              <a:prstDash val="solid"/>
              <a:round/>
            </a:ln>
          </p:spPr>
          <p:txBody>
            <a:bodyPr vert="horz" wrap="square" lIns="91440" tIns="45720" rIns="91440" bIns="45720" numCol="1" anchor="t" anchorCtr="0" compatLnSpc="1"/>
            <a:lstStyle/>
            <a:p>
              <a:endParaRPr lang="zh-CN" altLang="en-US"/>
            </a:p>
          </p:txBody>
        </p:sp>
        <p:sp>
          <p:nvSpPr>
            <p:cNvPr id="8" name="Line 6"/>
            <p:cNvSpPr>
              <a:spLocks noChangeShapeType="1"/>
            </p:cNvSpPr>
            <p:nvPr/>
          </p:nvSpPr>
          <p:spPr bwMode="auto">
            <a:xfrm>
              <a:off x="421" y="263"/>
              <a:ext cx="0" cy="0"/>
            </a:xfrm>
            <a:prstGeom prst="line">
              <a:avLst/>
            </a:prstGeom>
            <a:noFill/>
            <a:ln w="22225" cap="flat">
              <a:solidFill>
                <a:srgbClr val="484F59"/>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9" name="Freeform 7"/>
            <p:cNvSpPr>
              <a:spLocks noEditPoints="1"/>
            </p:cNvSpPr>
            <p:nvPr/>
          </p:nvSpPr>
          <p:spPr bwMode="auto">
            <a:xfrm>
              <a:off x="417" y="116"/>
              <a:ext cx="266" cy="281"/>
            </a:xfrm>
            <a:custGeom>
              <a:avLst/>
              <a:gdLst>
                <a:gd name="T0" fmla="*/ 112 w 224"/>
                <a:gd name="T1" fmla="*/ 235 h 235"/>
                <a:gd name="T2" fmla="*/ 191 w 224"/>
                <a:gd name="T3" fmla="*/ 202 h 235"/>
                <a:gd name="T4" fmla="*/ 224 w 224"/>
                <a:gd name="T5" fmla="*/ 123 h 235"/>
                <a:gd name="T6" fmla="*/ 191 w 224"/>
                <a:gd name="T7" fmla="*/ 44 h 235"/>
                <a:gd name="T8" fmla="*/ 33 w 224"/>
                <a:gd name="T9" fmla="*/ 44 h 235"/>
                <a:gd name="T10" fmla="*/ 0 w 224"/>
                <a:gd name="T11" fmla="*/ 123 h 235"/>
                <a:gd name="T12" fmla="*/ 33 w 224"/>
                <a:gd name="T13" fmla="*/ 202 h 235"/>
                <a:gd name="T14" fmla="*/ 112 w 224"/>
                <a:gd name="T15" fmla="*/ 235 h 235"/>
                <a:gd name="T16" fmla="*/ 26 w 224"/>
                <a:gd name="T17" fmla="*/ 123 h 235"/>
                <a:gd name="T18" fmla="*/ 51 w 224"/>
                <a:gd name="T19" fmla="*/ 62 h 235"/>
                <a:gd name="T20" fmla="*/ 173 w 224"/>
                <a:gd name="T21" fmla="*/ 62 h 235"/>
                <a:gd name="T22" fmla="*/ 198 w 224"/>
                <a:gd name="T23" fmla="*/ 123 h 235"/>
                <a:gd name="T24" fmla="*/ 173 w 224"/>
                <a:gd name="T25" fmla="*/ 184 h 235"/>
                <a:gd name="T26" fmla="*/ 112 w 224"/>
                <a:gd name="T27" fmla="*/ 209 h 235"/>
                <a:gd name="T28" fmla="*/ 51 w 224"/>
                <a:gd name="T29" fmla="*/ 184 h 235"/>
                <a:gd name="T30" fmla="*/ 26 w 224"/>
                <a:gd name="T31" fmla="*/ 123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4" h="235">
                  <a:moveTo>
                    <a:pt x="112" y="235"/>
                  </a:moveTo>
                  <a:cubicBezTo>
                    <a:pt x="142" y="235"/>
                    <a:pt x="170" y="223"/>
                    <a:pt x="191" y="202"/>
                  </a:cubicBezTo>
                  <a:cubicBezTo>
                    <a:pt x="212" y="181"/>
                    <a:pt x="224" y="153"/>
                    <a:pt x="224" y="123"/>
                  </a:cubicBezTo>
                  <a:cubicBezTo>
                    <a:pt x="224" y="93"/>
                    <a:pt x="212" y="65"/>
                    <a:pt x="191" y="44"/>
                  </a:cubicBezTo>
                  <a:cubicBezTo>
                    <a:pt x="147" y="0"/>
                    <a:pt x="76" y="0"/>
                    <a:pt x="33" y="44"/>
                  </a:cubicBezTo>
                  <a:cubicBezTo>
                    <a:pt x="12" y="65"/>
                    <a:pt x="0" y="93"/>
                    <a:pt x="0" y="123"/>
                  </a:cubicBezTo>
                  <a:cubicBezTo>
                    <a:pt x="0" y="153"/>
                    <a:pt x="12" y="181"/>
                    <a:pt x="33" y="202"/>
                  </a:cubicBezTo>
                  <a:cubicBezTo>
                    <a:pt x="54" y="223"/>
                    <a:pt x="82" y="235"/>
                    <a:pt x="112" y="235"/>
                  </a:cubicBezTo>
                  <a:close/>
                  <a:moveTo>
                    <a:pt x="26" y="123"/>
                  </a:moveTo>
                  <a:cubicBezTo>
                    <a:pt x="26" y="100"/>
                    <a:pt x="35" y="78"/>
                    <a:pt x="51" y="62"/>
                  </a:cubicBezTo>
                  <a:cubicBezTo>
                    <a:pt x="85" y="29"/>
                    <a:pt x="139" y="29"/>
                    <a:pt x="173" y="62"/>
                  </a:cubicBezTo>
                  <a:cubicBezTo>
                    <a:pt x="189" y="78"/>
                    <a:pt x="198" y="100"/>
                    <a:pt x="198" y="123"/>
                  </a:cubicBezTo>
                  <a:cubicBezTo>
                    <a:pt x="198" y="146"/>
                    <a:pt x="189" y="168"/>
                    <a:pt x="173" y="184"/>
                  </a:cubicBezTo>
                  <a:cubicBezTo>
                    <a:pt x="156" y="200"/>
                    <a:pt x="135" y="209"/>
                    <a:pt x="112" y="209"/>
                  </a:cubicBezTo>
                  <a:cubicBezTo>
                    <a:pt x="89" y="209"/>
                    <a:pt x="67" y="200"/>
                    <a:pt x="51" y="184"/>
                  </a:cubicBezTo>
                  <a:cubicBezTo>
                    <a:pt x="35" y="168"/>
                    <a:pt x="26" y="146"/>
                    <a:pt x="26" y="123"/>
                  </a:cubicBezTo>
                  <a:close/>
                </a:path>
              </a:pathLst>
            </a:custGeom>
            <a:solidFill>
              <a:srgbClr val="E5E8EC"/>
            </a:solidFill>
            <a:ln w="22225" cap="flat">
              <a:solidFill>
                <a:srgbClr val="484F59"/>
              </a:solidFill>
              <a:prstDash val="solid"/>
              <a:round/>
            </a:ln>
          </p:spPr>
          <p:txBody>
            <a:bodyPr vert="horz" wrap="square" lIns="91440" tIns="45720" rIns="91440" bIns="45720" numCol="1" anchor="t" anchorCtr="0" compatLnSpc="1"/>
            <a:lstStyle/>
            <a:p>
              <a:endParaRPr lang="zh-CN" altLang="en-US"/>
            </a:p>
          </p:txBody>
        </p:sp>
        <p:sp>
          <p:nvSpPr>
            <p:cNvPr id="11" name="Rectangle 8"/>
            <p:cNvSpPr>
              <a:spLocks noChangeArrowheads="1"/>
            </p:cNvSpPr>
            <p:nvPr/>
          </p:nvSpPr>
          <p:spPr bwMode="auto">
            <a:xfrm>
              <a:off x="214" y="236"/>
              <a:ext cx="170" cy="55"/>
            </a:xfrm>
            <a:prstGeom prst="rect">
              <a:avLst/>
            </a:prstGeom>
            <a:solidFill>
              <a:srgbClr val="D0E4E5"/>
            </a:solidFill>
            <a:ln w="22225" cap="flat">
              <a:solidFill>
                <a:srgbClr val="484F59"/>
              </a:solidFill>
              <a:prstDash val="solid"/>
              <a:round/>
            </a:ln>
          </p:spPr>
          <p:txBody>
            <a:bodyPr vert="horz" wrap="square" lIns="91440" tIns="45720" rIns="91440" bIns="45720" numCol="1" anchor="t" anchorCtr="0" compatLnSpc="1"/>
            <a:lstStyle/>
            <a:p>
              <a:endParaRPr lang="zh-CN" altLang="en-US"/>
            </a:p>
          </p:txBody>
        </p:sp>
        <p:sp>
          <p:nvSpPr>
            <p:cNvPr id="13" name="Freeform 9"/>
            <p:cNvSpPr/>
            <p:nvPr/>
          </p:nvSpPr>
          <p:spPr bwMode="auto">
            <a:xfrm>
              <a:off x="187" y="236"/>
              <a:ext cx="27" cy="55"/>
            </a:xfrm>
            <a:custGeom>
              <a:avLst/>
              <a:gdLst>
                <a:gd name="T0" fmla="*/ 13 w 23"/>
                <a:gd name="T1" fmla="*/ 46 h 46"/>
                <a:gd name="T2" fmla="*/ 13 w 23"/>
                <a:gd name="T3" fmla="*/ 0 h 46"/>
                <a:gd name="T4" fmla="*/ 23 w 23"/>
                <a:gd name="T5" fmla="*/ 0 h 46"/>
                <a:gd name="T6" fmla="*/ 23 w 23"/>
                <a:gd name="T7" fmla="*/ 46 h 46"/>
                <a:gd name="T8" fmla="*/ 13 w 23"/>
                <a:gd name="T9" fmla="*/ 46 h 46"/>
              </a:gdLst>
              <a:ahLst/>
              <a:cxnLst>
                <a:cxn ang="0">
                  <a:pos x="T0" y="T1"/>
                </a:cxn>
                <a:cxn ang="0">
                  <a:pos x="T2" y="T3"/>
                </a:cxn>
                <a:cxn ang="0">
                  <a:pos x="T4" y="T5"/>
                </a:cxn>
                <a:cxn ang="0">
                  <a:pos x="T6" y="T7"/>
                </a:cxn>
                <a:cxn ang="0">
                  <a:pos x="T8" y="T9"/>
                </a:cxn>
              </a:cxnLst>
              <a:rect l="0" t="0" r="r" b="b"/>
              <a:pathLst>
                <a:path w="23" h="46">
                  <a:moveTo>
                    <a:pt x="13" y="46"/>
                  </a:moveTo>
                  <a:cubicBezTo>
                    <a:pt x="0" y="33"/>
                    <a:pt x="0" y="13"/>
                    <a:pt x="13" y="0"/>
                  </a:cubicBezTo>
                  <a:cubicBezTo>
                    <a:pt x="16" y="0"/>
                    <a:pt x="20" y="0"/>
                    <a:pt x="23" y="0"/>
                  </a:cubicBezTo>
                  <a:cubicBezTo>
                    <a:pt x="23" y="15"/>
                    <a:pt x="23" y="31"/>
                    <a:pt x="23" y="46"/>
                  </a:cubicBezTo>
                  <a:cubicBezTo>
                    <a:pt x="20" y="46"/>
                    <a:pt x="16" y="46"/>
                    <a:pt x="13" y="46"/>
                  </a:cubicBezTo>
                  <a:close/>
                </a:path>
              </a:pathLst>
            </a:custGeom>
            <a:solidFill>
              <a:srgbClr val="F7F8FC"/>
            </a:solidFill>
            <a:ln w="22225" cap="flat">
              <a:solidFill>
                <a:srgbClr val="484F59"/>
              </a:solidFill>
              <a:prstDash val="solid"/>
              <a:round/>
            </a:ln>
          </p:spPr>
          <p:txBody>
            <a:bodyPr vert="horz" wrap="square" lIns="91440" tIns="45720" rIns="91440" bIns="45720" numCol="1" anchor="t" anchorCtr="0" compatLnSpc="1"/>
            <a:lstStyle/>
            <a:p>
              <a:endParaRPr lang="zh-CN" altLang="en-US"/>
            </a:p>
          </p:txBody>
        </p:sp>
        <p:sp>
          <p:nvSpPr>
            <p:cNvPr id="14" name="Line 10"/>
            <p:cNvSpPr>
              <a:spLocks noChangeShapeType="1"/>
            </p:cNvSpPr>
            <p:nvPr/>
          </p:nvSpPr>
          <p:spPr bwMode="auto">
            <a:xfrm flipH="1" flipV="1">
              <a:off x="530" y="238"/>
              <a:ext cx="94" cy="94"/>
            </a:xfrm>
            <a:prstGeom prst="line">
              <a:avLst/>
            </a:prstGeom>
            <a:noFill/>
            <a:ln w="22225" cap="flat">
              <a:solidFill>
                <a:srgbClr val="484F59"/>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15" name="Line 11"/>
            <p:cNvSpPr>
              <a:spLocks noChangeShapeType="1"/>
            </p:cNvSpPr>
            <p:nvPr/>
          </p:nvSpPr>
          <p:spPr bwMode="auto">
            <a:xfrm flipH="1" flipV="1">
              <a:off x="581" y="239"/>
              <a:ext cx="62" cy="62"/>
            </a:xfrm>
            <a:prstGeom prst="line">
              <a:avLst/>
            </a:prstGeom>
            <a:noFill/>
            <a:ln w="22225" cap="flat">
              <a:solidFill>
                <a:srgbClr val="484F59"/>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grpSp>
      <p:sp>
        <p:nvSpPr>
          <p:cNvPr id="49" name="文本框 48"/>
          <p:cNvSpPr txBox="1"/>
          <p:nvPr/>
        </p:nvSpPr>
        <p:spPr>
          <a:xfrm>
            <a:off x="1165225" y="125741"/>
            <a:ext cx="3056105" cy="523220"/>
          </a:xfrm>
          <a:prstGeom prst="rect">
            <a:avLst/>
          </a:prstGeom>
          <a:noFill/>
        </p:spPr>
        <p:txBody>
          <a:bodyPr wrap="square" rtlCol="0">
            <a:spAutoFit/>
          </a:bodyPr>
          <a:lstStyle/>
          <a:p>
            <a:pPr algn="dist"/>
            <a:r>
              <a:rPr lang="zh-CN" altLang="en-US" sz="2800" b="1" smtClean="0">
                <a:solidFill>
                  <a:schemeClr val="tx1">
                    <a:lumMod val="85000"/>
                    <a:lumOff val="15000"/>
                  </a:schemeClr>
                </a:solidFill>
                <a:latin typeface="方正静蕾简体" panose="02000000000000000000" pitchFamily="2" charset="-122"/>
                <a:ea typeface="方正静蕾简体" panose="02000000000000000000" pitchFamily="2" charset="-122"/>
              </a:rPr>
              <a:t>添加您的精彩标题</a:t>
            </a:r>
            <a:endParaRPr lang="zh-CN" altLang="en-US" sz="2800" b="1">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grpSp>
        <p:nvGrpSpPr>
          <p:cNvPr id="78" name="组合 77"/>
          <p:cNvGrpSpPr/>
          <p:nvPr/>
        </p:nvGrpSpPr>
        <p:grpSpPr>
          <a:xfrm>
            <a:off x="4071848" y="2236359"/>
            <a:ext cx="3980496" cy="3228140"/>
            <a:chOff x="4004869" y="1870100"/>
            <a:chExt cx="4432695" cy="3594869"/>
          </a:xfrm>
        </p:grpSpPr>
        <p:grpSp>
          <p:nvGrpSpPr>
            <p:cNvPr id="79" name="组合 78"/>
            <p:cNvGrpSpPr/>
            <p:nvPr/>
          </p:nvGrpSpPr>
          <p:grpSpPr>
            <a:xfrm flipV="1">
              <a:off x="4265593" y="2002123"/>
              <a:ext cx="3913632" cy="3462846"/>
              <a:chOff x="4338609" y="1831467"/>
              <a:chExt cx="3913632" cy="3462846"/>
            </a:xfrm>
          </p:grpSpPr>
          <p:sp>
            <p:nvSpPr>
              <p:cNvPr id="95" name="任意多边形 94"/>
              <p:cNvSpPr/>
              <p:nvPr/>
            </p:nvSpPr>
            <p:spPr>
              <a:xfrm flipH="1">
                <a:off x="4338609" y="2209737"/>
                <a:ext cx="3913632" cy="3084576"/>
              </a:xfrm>
              <a:custGeom>
                <a:avLst/>
                <a:gdLst>
                  <a:gd name="connsiteX0" fmla="*/ 731520 w 3913632"/>
                  <a:gd name="connsiteY0" fmla="*/ 633984 h 2962656"/>
                  <a:gd name="connsiteX1" fmla="*/ 0 w 3913632"/>
                  <a:gd name="connsiteY1" fmla="*/ 1377696 h 2962656"/>
                  <a:gd name="connsiteX2" fmla="*/ 1085088 w 3913632"/>
                  <a:gd name="connsiteY2" fmla="*/ 2962656 h 2962656"/>
                  <a:gd name="connsiteX3" fmla="*/ 3572256 w 3913632"/>
                  <a:gd name="connsiteY3" fmla="*/ 2365248 h 2962656"/>
                  <a:gd name="connsiteX4" fmla="*/ 3913632 w 3913632"/>
                  <a:gd name="connsiteY4" fmla="*/ 1085088 h 2962656"/>
                  <a:gd name="connsiteX5" fmla="*/ 1158240 w 3913632"/>
                  <a:gd name="connsiteY5" fmla="*/ 0 h 2962656"/>
                  <a:gd name="connsiteX0-1" fmla="*/ 1097280 w 3913632"/>
                  <a:gd name="connsiteY0-2" fmla="*/ 12192 h 2962656"/>
                  <a:gd name="connsiteX1-3" fmla="*/ 0 w 3913632"/>
                  <a:gd name="connsiteY1-4" fmla="*/ 1377696 h 2962656"/>
                  <a:gd name="connsiteX2-5" fmla="*/ 1085088 w 3913632"/>
                  <a:gd name="connsiteY2-6" fmla="*/ 2962656 h 2962656"/>
                  <a:gd name="connsiteX3-7" fmla="*/ 3572256 w 3913632"/>
                  <a:gd name="connsiteY3-8" fmla="*/ 2365248 h 2962656"/>
                  <a:gd name="connsiteX4-9" fmla="*/ 3913632 w 3913632"/>
                  <a:gd name="connsiteY4-10" fmla="*/ 1085088 h 2962656"/>
                  <a:gd name="connsiteX5-11" fmla="*/ 1158240 w 3913632"/>
                  <a:gd name="connsiteY5-12" fmla="*/ 0 h 2962656"/>
                  <a:gd name="connsiteX0-13" fmla="*/ 1097280 w 3913632"/>
                  <a:gd name="connsiteY0-14" fmla="*/ 12192 h 2962656"/>
                  <a:gd name="connsiteX1-15" fmla="*/ 0 w 3913632"/>
                  <a:gd name="connsiteY1-16" fmla="*/ 1377696 h 2962656"/>
                  <a:gd name="connsiteX2-17" fmla="*/ 1085088 w 3913632"/>
                  <a:gd name="connsiteY2-18" fmla="*/ 2962656 h 2962656"/>
                  <a:gd name="connsiteX3-19" fmla="*/ 3572256 w 3913632"/>
                  <a:gd name="connsiteY3-20" fmla="*/ 2365248 h 2962656"/>
                  <a:gd name="connsiteX4-21" fmla="*/ 3913632 w 3913632"/>
                  <a:gd name="connsiteY4-22" fmla="*/ 1085088 h 2962656"/>
                  <a:gd name="connsiteX5-23" fmla="*/ 1158240 w 3913632"/>
                  <a:gd name="connsiteY5-24" fmla="*/ 0 h 2962656"/>
                  <a:gd name="connsiteX6" fmla="*/ 1097280 w 3913632"/>
                  <a:gd name="connsiteY6" fmla="*/ 12192 h 2962656"/>
                  <a:gd name="connsiteX0-25" fmla="*/ 1097280 w 3913632"/>
                  <a:gd name="connsiteY0-26" fmla="*/ 0 h 2950464"/>
                  <a:gd name="connsiteX1-27" fmla="*/ 0 w 3913632"/>
                  <a:gd name="connsiteY1-28" fmla="*/ 1365504 h 2950464"/>
                  <a:gd name="connsiteX2-29" fmla="*/ 1085088 w 3913632"/>
                  <a:gd name="connsiteY2-30" fmla="*/ 2950464 h 2950464"/>
                  <a:gd name="connsiteX3-31" fmla="*/ 3572256 w 3913632"/>
                  <a:gd name="connsiteY3-32" fmla="*/ 2353056 h 2950464"/>
                  <a:gd name="connsiteX4-33" fmla="*/ 3913632 w 3913632"/>
                  <a:gd name="connsiteY4-34" fmla="*/ 1072896 h 2950464"/>
                  <a:gd name="connsiteX5-35" fmla="*/ 1097280 w 3913632"/>
                  <a:gd name="connsiteY5-36" fmla="*/ 0 h 2950464"/>
                  <a:gd name="connsiteX0-37" fmla="*/ 1170432 w 3913632"/>
                  <a:gd name="connsiteY0-38" fmla="*/ 0 h 3084576"/>
                  <a:gd name="connsiteX1-39" fmla="*/ 0 w 3913632"/>
                  <a:gd name="connsiteY1-40" fmla="*/ 1499616 h 3084576"/>
                  <a:gd name="connsiteX2-41" fmla="*/ 1085088 w 3913632"/>
                  <a:gd name="connsiteY2-42" fmla="*/ 3084576 h 3084576"/>
                  <a:gd name="connsiteX3-43" fmla="*/ 3572256 w 3913632"/>
                  <a:gd name="connsiteY3-44" fmla="*/ 2487168 h 3084576"/>
                  <a:gd name="connsiteX4-45" fmla="*/ 3913632 w 3913632"/>
                  <a:gd name="connsiteY4-46" fmla="*/ 1207008 h 3084576"/>
                  <a:gd name="connsiteX5-47" fmla="*/ 1170432 w 3913632"/>
                  <a:gd name="connsiteY5-48" fmla="*/ 0 h 308457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3913632" h="3084576">
                    <a:moveTo>
                      <a:pt x="1170432" y="0"/>
                    </a:moveTo>
                    <a:lnTo>
                      <a:pt x="0" y="1499616"/>
                    </a:lnTo>
                    <a:lnTo>
                      <a:pt x="1085088" y="3084576"/>
                    </a:lnTo>
                    <a:lnTo>
                      <a:pt x="3572256" y="2487168"/>
                    </a:lnTo>
                    <a:lnTo>
                      <a:pt x="3913632" y="1207008"/>
                    </a:lnTo>
                    <a:lnTo>
                      <a:pt x="1170432" y="0"/>
                    </a:lnTo>
                    <a:close/>
                  </a:path>
                </a:pathLst>
              </a:custGeom>
              <a:noFill/>
              <a:ln w="25400" cap="rnd">
                <a:solidFill>
                  <a:schemeClr val="tx1">
                    <a:lumMod val="75000"/>
                    <a:lumOff val="25000"/>
                  </a:schemeClr>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静蕾简体" panose="02000000000000000000" pitchFamily="2" charset="-122"/>
                  <a:ea typeface="方正静蕾简体" panose="02000000000000000000" pitchFamily="2" charset="-122"/>
                </a:endParaRPr>
              </a:p>
            </p:txBody>
          </p:sp>
          <p:sp>
            <p:nvSpPr>
              <p:cNvPr id="96" name="任意多边形 95"/>
              <p:cNvSpPr/>
              <p:nvPr/>
            </p:nvSpPr>
            <p:spPr>
              <a:xfrm flipH="1">
                <a:off x="4362993" y="3465513"/>
                <a:ext cx="3852672" cy="231648"/>
              </a:xfrm>
              <a:custGeom>
                <a:avLst/>
                <a:gdLst>
                  <a:gd name="connsiteX0" fmla="*/ 0 w 3852672"/>
                  <a:gd name="connsiteY0" fmla="*/ 231648 h 231648"/>
                  <a:gd name="connsiteX1" fmla="*/ 3852672 w 3852672"/>
                  <a:gd name="connsiteY1" fmla="*/ 0 h 231648"/>
                </a:gdLst>
                <a:ahLst/>
                <a:cxnLst>
                  <a:cxn ang="0">
                    <a:pos x="connsiteX0" y="connsiteY0"/>
                  </a:cxn>
                  <a:cxn ang="0">
                    <a:pos x="connsiteX1" y="connsiteY1"/>
                  </a:cxn>
                </a:cxnLst>
                <a:rect l="l" t="t" r="r" b="b"/>
                <a:pathLst>
                  <a:path w="3852672" h="231648">
                    <a:moveTo>
                      <a:pt x="0" y="231648"/>
                    </a:moveTo>
                    <a:lnTo>
                      <a:pt x="3852672" y="0"/>
                    </a:lnTo>
                  </a:path>
                </a:pathLst>
              </a:custGeom>
              <a:noFill/>
              <a:ln w="19050" cap="rnd">
                <a:solidFill>
                  <a:schemeClr val="tx1">
                    <a:lumMod val="75000"/>
                    <a:lumOff val="25000"/>
                  </a:schemeClr>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静蕾简体" panose="02000000000000000000" pitchFamily="2" charset="-122"/>
                  <a:ea typeface="方正静蕾简体" panose="02000000000000000000" pitchFamily="2" charset="-122"/>
                </a:endParaRPr>
              </a:p>
            </p:txBody>
          </p:sp>
          <p:sp>
            <p:nvSpPr>
              <p:cNvPr id="97" name="任意多边形 96"/>
              <p:cNvSpPr/>
              <p:nvPr/>
            </p:nvSpPr>
            <p:spPr>
              <a:xfrm rot="17706400" flipH="1">
                <a:off x="4290387" y="2913338"/>
                <a:ext cx="3199832" cy="1036089"/>
              </a:xfrm>
              <a:custGeom>
                <a:avLst/>
                <a:gdLst>
                  <a:gd name="connsiteX0" fmla="*/ 0 w 3852672"/>
                  <a:gd name="connsiteY0" fmla="*/ 231648 h 231648"/>
                  <a:gd name="connsiteX1" fmla="*/ 3852672 w 3852672"/>
                  <a:gd name="connsiteY1" fmla="*/ 0 h 231648"/>
                </a:gdLst>
                <a:ahLst/>
                <a:cxnLst>
                  <a:cxn ang="0">
                    <a:pos x="connsiteX0" y="connsiteY0"/>
                  </a:cxn>
                  <a:cxn ang="0">
                    <a:pos x="connsiteX1" y="connsiteY1"/>
                  </a:cxn>
                </a:cxnLst>
                <a:rect l="l" t="t" r="r" b="b"/>
                <a:pathLst>
                  <a:path w="3852672" h="231648">
                    <a:moveTo>
                      <a:pt x="0" y="231648"/>
                    </a:moveTo>
                    <a:lnTo>
                      <a:pt x="3852672" y="0"/>
                    </a:lnTo>
                  </a:path>
                </a:pathLst>
              </a:custGeom>
              <a:noFill/>
              <a:ln w="19050" cap="rnd">
                <a:solidFill>
                  <a:schemeClr val="tx1">
                    <a:lumMod val="75000"/>
                    <a:lumOff val="25000"/>
                  </a:schemeClr>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静蕾简体" panose="02000000000000000000" pitchFamily="2" charset="-122"/>
                  <a:ea typeface="方正静蕾简体" panose="02000000000000000000" pitchFamily="2" charset="-122"/>
                </a:endParaRPr>
              </a:p>
            </p:txBody>
          </p:sp>
          <p:sp>
            <p:nvSpPr>
              <p:cNvPr id="98" name="任意多边形 97"/>
              <p:cNvSpPr/>
              <p:nvPr/>
            </p:nvSpPr>
            <p:spPr>
              <a:xfrm rot="17706400" flipH="1" flipV="1">
                <a:off x="5767606" y="3056805"/>
                <a:ext cx="2693172" cy="1429677"/>
              </a:xfrm>
              <a:custGeom>
                <a:avLst/>
                <a:gdLst>
                  <a:gd name="connsiteX0" fmla="*/ 0 w 3852672"/>
                  <a:gd name="connsiteY0" fmla="*/ 231648 h 231648"/>
                  <a:gd name="connsiteX1" fmla="*/ 3852672 w 3852672"/>
                  <a:gd name="connsiteY1" fmla="*/ 0 h 231648"/>
                </a:gdLst>
                <a:ahLst/>
                <a:cxnLst>
                  <a:cxn ang="0">
                    <a:pos x="connsiteX0" y="connsiteY0"/>
                  </a:cxn>
                  <a:cxn ang="0">
                    <a:pos x="connsiteX1" y="connsiteY1"/>
                  </a:cxn>
                </a:cxnLst>
                <a:rect l="l" t="t" r="r" b="b"/>
                <a:pathLst>
                  <a:path w="3852672" h="231648">
                    <a:moveTo>
                      <a:pt x="0" y="231648"/>
                    </a:moveTo>
                    <a:lnTo>
                      <a:pt x="3852672" y="0"/>
                    </a:lnTo>
                  </a:path>
                </a:pathLst>
              </a:custGeom>
              <a:noFill/>
              <a:ln w="19050" cap="rnd">
                <a:solidFill>
                  <a:schemeClr val="tx1">
                    <a:lumMod val="75000"/>
                    <a:lumOff val="25000"/>
                  </a:schemeClr>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静蕾简体" panose="02000000000000000000" pitchFamily="2" charset="-122"/>
                  <a:ea typeface="方正静蕾简体" panose="02000000000000000000" pitchFamily="2" charset="-122"/>
                </a:endParaRPr>
              </a:p>
            </p:txBody>
          </p:sp>
        </p:grpSp>
        <p:grpSp>
          <p:nvGrpSpPr>
            <p:cNvPr id="80" name="组合 79"/>
            <p:cNvGrpSpPr/>
            <p:nvPr/>
          </p:nvGrpSpPr>
          <p:grpSpPr>
            <a:xfrm rot="20216959" flipH="1">
              <a:off x="7799267" y="3352416"/>
              <a:ext cx="638297" cy="403795"/>
              <a:chOff x="1711856" y="2078071"/>
              <a:chExt cx="1196804" cy="757114"/>
            </a:xfrm>
          </p:grpSpPr>
          <p:sp>
            <p:nvSpPr>
              <p:cNvPr id="93" name="任意多边形 92"/>
              <p:cNvSpPr/>
              <p:nvPr/>
            </p:nvSpPr>
            <p:spPr>
              <a:xfrm>
                <a:off x="1920015" y="2078071"/>
                <a:ext cx="713347" cy="757114"/>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solidFill>
                <a:srgbClr val="D0E4E5"/>
              </a:solidFill>
              <a:ln w="28575" cap="rnd">
                <a:solidFill>
                  <a:srgbClr val="28282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静蕾简体" panose="02000000000000000000" pitchFamily="2" charset="-122"/>
                  <a:ea typeface="方正静蕾简体" panose="02000000000000000000" pitchFamily="2" charset="-122"/>
                </a:endParaRPr>
              </a:p>
            </p:txBody>
          </p:sp>
          <p:sp>
            <p:nvSpPr>
              <p:cNvPr id="94" name="任意多边形 93"/>
              <p:cNvSpPr/>
              <p:nvPr/>
            </p:nvSpPr>
            <p:spPr>
              <a:xfrm>
                <a:off x="1711856" y="2301388"/>
                <a:ext cx="1196804" cy="338300"/>
              </a:xfrm>
              <a:custGeom>
                <a:avLst/>
                <a:gdLst>
                  <a:gd name="connsiteX0" fmla="*/ 202641 w 1204484"/>
                  <a:gd name="connsiteY0" fmla="*/ 156229 h 260223"/>
                  <a:gd name="connsiteX1" fmla="*/ 18842 w 1204484"/>
                  <a:gd name="connsiteY1" fmla="*/ 257318 h 260223"/>
                  <a:gd name="connsiteX2" fmla="*/ 606998 w 1204484"/>
                  <a:gd name="connsiteY2" fmla="*/ 215963 h 260223"/>
                  <a:gd name="connsiteX3" fmla="*/ 1199750 w 1204484"/>
                  <a:gd name="connsiteY3" fmla="*/ 45949 h 260223"/>
                  <a:gd name="connsiteX4" fmla="*/ 901077 w 1204484"/>
                  <a:gd name="connsiteY4" fmla="*/ 0 h 260223"/>
                  <a:gd name="connsiteX5" fmla="*/ 901077 w 1204484"/>
                  <a:gd name="connsiteY5" fmla="*/ 0 h 260223"/>
                  <a:gd name="connsiteX0-1" fmla="*/ 202641 w 1204484"/>
                  <a:gd name="connsiteY0-2" fmla="*/ 156229 h 262942"/>
                  <a:gd name="connsiteX1-3" fmla="*/ 18842 w 1204484"/>
                  <a:gd name="connsiteY1-4" fmla="*/ 257318 h 262942"/>
                  <a:gd name="connsiteX2-5" fmla="*/ 606998 w 1204484"/>
                  <a:gd name="connsiteY2-6" fmla="*/ 215963 h 262942"/>
                  <a:gd name="connsiteX3-7" fmla="*/ 1199750 w 1204484"/>
                  <a:gd name="connsiteY3-8" fmla="*/ 45949 h 262942"/>
                  <a:gd name="connsiteX4-9" fmla="*/ 901077 w 1204484"/>
                  <a:gd name="connsiteY4-10" fmla="*/ 0 h 262942"/>
                  <a:gd name="connsiteX5-11" fmla="*/ 901077 w 1204484"/>
                  <a:gd name="connsiteY5-12" fmla="*/ 0 h 262942"/>
                  <a:gd name="connsiteX0-13" fmla="*/ 203801 w 1205128"/>
                  <a:gd name="connsiteY0-14" fmla="*/ 156229 h 299211"/>
                  <a:gd name="connsiteX1-15" fmla="*/ 20002 w 1205128"/>
                  <a:gd name="connsiteY1-16" fmla="*/ 257318 h 299211"/>
                  <a:gd name="connsiteX2-17" fmla="*/ 626538 w 1205128"/>
                  <a:gd name="connsiteY2-18" fmla="*/ 275697 h 299211"/>
                  <a:gd name="connsiteX3-19" fmla="*/ 1200910 w 1205128"/>
                  <a:gd name="connsiteY3-20" fmla="*/ 45949 h 299211"/>
                  <a:gd name="connsiteX4-21" fmla="*/ 902237 w 1205128"/>
                  <a:gd name="connsiteY4-22" fmla="*/ 0 h 299211"/>
                  <a:gd name="connsiteX5-23" fmla="*/ 902237 w 1205128"/>
                  <a:gd name="connsiteY5-24" fmla="*/ 0 h 299211"/>
                  <a:gd name="connsiteX0-25" fmla="*/ 203801 w 1205128"/>
                  <a:gd name="connsiteY0-26" fmla="*/ 156229 h 293093"/>
                  <a:gd name="connsiteX1-27" fmla="*/ 20002 w 1205128"/>
                  <a:gd name="connsiteY1-28" fmla="*/ 257318 h 293093"/>
                  <a:gd name="connsiteX2-29" fmla="*/ 626538 w 1205128"/>
                  <a:gd name="connsiteY2-30" fmla="*/ 275697 h 293093"/>
                  <a:gd name="connsiteX3-31" fmla="*/ 1200910 w 1205128"/>
                  <a:gd name="connsiteY3-32" fmla="*/ 45949 h 293093"/>
                  <a:gd name="connsiteX4-33" fmla="*/ 902237 w 1205128"/>
                  <a:gd name="connsiteY4-34" fmla="*/ 0 h 293093"/>
                  <a:gd name="connsiteX5-35" fmla="*/ 902237 w 1205128"/>
                  <a:gd name="connsiteY5-36" fmla="*/ 0 h 293093"/>
                  <a:gd name="connsiteX0-37" fmla="*/ 189419 w 1190746"/>
                  <a:gd name="connsiteY0-38" fmla="*/ 156229 h 303079"/>
                  <a:gd name="connsiteX1-39" fmla="*/ 5620 w 1190746"/>
                  <a:gd name="connsiteY1-40" fmla="*/ 257318 h 303079"/>
                  <a:gd name="connsiteX2-41" fmla="*/ 612156 w 1190746"/>
                  <a:gd name="connsiteY2-42" fmla="*/ 275697 h 303079"/>
                  <a:gd name="connsiteX3-43" fmla="*/ 1186528 w 1190746"/>
                  <a:gd name="connsiteY3-44" fmla="*/ 45949 h 303079"/>
                  <a:gd name="connsiteX4-45" fmla="*/ 887855 w 1190746"/>
                  <a:gd name="connsiteY4-46" fmla="*/ 0 h 303079"/>
                  <a:gd name="connsiteX5-47" fmla="*/ 887855 w 1190746"/>
                  <a:gd name="connsiteY5-48" fmla="*/ 0 h 303079"/>
                  <a:gd name="connsiteX0-49" fmla="*/ 189419 w 1186528"/>
                  <a:gd name="connsiteY0-50" fmla="*/ 166016 h 312866"/>
                  <a:gd name="connsiteX1-51" fmla="*/ 5620 w 1186528"/>
                  <a:gd name="connsiteY1-52" fmla="*/ 267105 h 312866"/>
                  <a:gd name="connsiteX2-53" fmla="*/ 612156 w 1186528"/>
                  <a:gd name="connsiteY2-54" fmla="*/ 285484 h 312866"/>
                  <a:gd name="connsiteX3-55" fmla="*/ 1186528 w 1186528"/>
                  <a:gd name="connsiteY3-56" fmla="*/ 55736 h 312866"/>
                  <a:gd name="connsiteX4-57" fmla="*/ 887855 w 1186528"/>
                  <a:gd name="connsiteY4-58" fmla="*/ 9787 h 312866"/>
                  <a:gd name="connsiteX5-59" fmla="*/ 887855 w 1186528"/>
                  <a:gd name="connsiteY5-60" fmla="*/ 9787 h 312866"/>
                  <a:gd name="connsiteX0-61" fmla="*/ 189419 w 1186971"/>
                  <a:gd name="connsiteY0-62" fmla="*/ 162790 h 309640"/>
                  <a:gd name="connsiteX1-63" fmla="*/ 5620 w 1186971"/>
                  <a:gd name="connsiteY1-64" fmla="*/ 263879 h 309640"/>
                  <a:gd name="connsiteX2-65" fmla="*/ 612156 w 1186971"/>
                  <a:gd name="connsiteY2-66" fmla="*/ 282258 h 309640"/>
                  <a:gd name="connsiteX3-67" fmla="*/ 1186528 w 1186971"/>
                  <a:gd name="connsiteY3-68" fmla="*/ 52510 h 309640"/>
                  <a:gd name="connsiteX4-69" fmla="*/ 887855 w 1186971"/>
                  <a:gd name="connsiteY4-70" fmla="*/ 6561 h 309640"/>
                  <a:gd name="connsiteX5-71" fmla="*/ 887855 w 1186971"/>
                  <a:gd name="connsiteY5-72" fmla="*/ 6561 h 309640"/>
                  <a:gd name="connsiteX0-73" fmla="*/ 189419 w 1186971"/>
                  <a:gd name="connsiteY0-74" fmla="*/ 162790 h 309640"/>
                  <a:gd name="connsiteX1-75" fmla="*/ 5620 w 1186971"/>
                  <a:gd name="connsiteY1-76" fmla="*/ 263879 h 309640"/>
                  <a:gd name="connsiteX2-77" fmla="*/ 612156 w 1186971"/>
                  <a:gd name="connsiteY2-78" fmla="*/ 282258 h 309640"/>
                  <a:gd name="connsiteX3-79" fmla="*/ 1186528 w 1186971"/>
                  <a:gd name="connsiteY3-80" fmla="*/ 52510 h 309640"/>
                  <a:gd name="connsiteX4-81" fmla="*/ 887855 w 1186971"/>
                  <a:gd name="connsiteY4-82" fmla="*/ 6561 h 309640"/>
                  <a:gd name="connsiteX5-83" fmla="*/ 887855 w 1186971"/>
                  <a:gd name="connsiteY5-84" fmla="*/ 6561 h 309640"/>
                  <a:gd name="connsiteX0-85" fmla="*/ 203801 w 1201353"/>
                  <a:gd name="connsiteY0-86" fmla="*/ 139815 h 300469"/>
                  <a:gd name="connsiteX1-87" fmla="*/ 20002 w 1201353"/>
                  <a:gd name="connsiteY1-88" fmla="*/ 263879 h 300469"/>
                  <a:gd name="connsiteX2-89" fmla="*/ 626538 w 1201353"/>
                  <a:gd name="connsiteY2-90" fmla="*/ 282258 h 300469"/>
                  <a:gd name="connsiteX3-91" fmla="*/ 1200910 w 1201353"/>
                  <a:gd name="connsiteY3-92" fmla="*/ 52510 h 300469"/>
                  <a:gd name="connsiteX4-93" fmla="*/ 902237 w 1201353"/>
                  <a:gd name="connsiteY4-94" fmla="*/ 6561 h 300469"/>
                  <a:gd name="connsiteX5-95" fmla="*/ 902237 w 1201353"/>
                  <a:gd name="connsiteY5-96" fmla="*/ 6561 h 300469"/>
                  <a:gd name="connsiteX0-97" fmla="*/ 195393 w 1192945"/>
                  <a:gd name="connsiteY0-98" fmla="*/ 139815 h 307899"/>
                  <a:gd name="connsiteX1-99" fmla="*/ 11594 w 1192945"/>
                  <a:gd name="connsiteY1-100" fmla="*/ 263879 h 307899"/>
                  <a:gd name="connsiteX2-101" fmla="*/ 618130 w 1192945"/>
                  <a:gd name="connsiteY2-102" fmla="*/ 282258 h 307899"/>
                  <a:gd name="connsiteX3-103" fmla="*/ 1192502 w 1192945"/>
                  <a:gd name="connsiteY3-104" fmla="*/ 52510 h 307899"/>
                  <a:gd name="connsiteX4-105" fmla="*/ 893829 w 1192945"/>
                  <a:gd name="connsiteY4-106" fmla="*/ 6561 h 307899"/>
                  <a:gd name="connsiteX5-107" fmla="*/ 893829 w 1192945"/>
                  <a:gd name="connsiteY5-108" fmla="*/ 6561 h 307899"/>
                  <a:gd name="connsiteX0-109" fmla="*/ 199654 w 1197206"/>
                  <a:gd name="connsiteY0-110" fmla="*/ 139815 h 331631"/>
                  <a:gd name="connsiteX1-111" fmla="*/ 11260 w 1197206"/>
                  <a:gd name="connsiteY1-112" fmla="*/ 305234 h 331631"/>
                  <a:gd name="connsiteX2-113" fmla="*/ 622391 w 1197206"/>
                  <a:gd name="connsiteY2-114" fmla="*/ 282258 h 331631"/>
                  <a:gd name="connsiteX3-115" fmla="*/ 1196763 w 1197206"/>
                  <a:gd name="connsiteY3-116" fmla="*/ 52510 h 331631"/>
                  <a:gd name="connsiteX4-117" fmla="*/ 898090 w 1197206"/>
                  <a:gd name="connsiteY4-118" fmla="*/ 6561 h 331631"/>
                  <a:gd name="connsiteX5-119" fmla="*/ 898090 w 1197206"/>
                  <a:gd name="connsiteY5-120" fmla="*/ 6561 h 331631"/>
                  <a:gd name="connsiteX0-121" fmla="*/ 199654 w 1196804"/>
                  <a:gd name="connsiteY0-122" fmla="*/ 135685 h 327501"/>
                  <a:gd name="connsiteX1-123" fmla="*/ 11260 w 1196804"/>
                  <a:gd name="connsiteY1-124" fmla="*/ 301104 h 327501"/>
                  <a:gd name="connsiteX2-125" fmla="*/ 622391 w 1196804"/>
                  <a:gd name="connsiteY2-126" fmla="*/ 278128 h 327501"/>
                  <a:gd name="connsiteX3-127" fmla="*/ 1196763 w 1196804"/>
                  <a:gd name="connsiteY3-128" fmla="*/ 48380 h 327501"/>
                  <a:gd name="connsiteX4-129" fmla="*/ 898090 w 1196804"/>
                  <a:gd name="connsiteY4-130" fmla="*/ 2431 h 327501"/>
                  <a:gd name="connsiteX5-131" fmla="*/ 898090 w 1196804"/>
                  <a:gd name="connsiteY5-132" fmla="*/ 2431 h 327501"/>
                  <a:gd name="connsiteX0-133" fmla="*/ 199654 w 1196804"/>
                  <a:gd name="connsiteY0-134" fmla="*/ 146484 h 338300"/>
                  <a:gd name="connsiteX1-135" fmla="*/ 11260 w 1196804"/>
                  <a:gd name="connsiteY1-136" fmla="*/ 311903 h 338300"/>
                  <a:gd name="connsiteX2-137" fmla="*/ 622391 w 1196804"/>
                  <a:gd name="connsiteY2-138" fmla="*/ 288927 h 338300"/>
                  <a:gd name="connsiteX3-139" fmla="*/ 1196763 w 1196804"/>
                  <a:gd name="connsiteY3-140" fmla="*/ 59179 h 338300"/>
                  <a:gd name="connsiteX4-141" fmla="*/ 898090 w 1196804"/>
                  <a:gd name="connsiteY4-142" fmla="*/ 13230 h 338300"/>
                  <a:gd name="connsiteX5-143" fmla="*/ 898090 w 1196804"/>
                  <a:gd name="connsiteY5-144" fmla="*/ 13230 h 3383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1196804" h="338300">
                    <a:moveTo>
                      <a:pt x="199654" y="146484"/>
                    </a:moveTo>
                    <a:cubicBezTo>
                      <a:pt x="74058" y="159885"/>
                      <a:pt x="-36221" y="260592"/>
                      <a:pt x="11260" y="311903"/>
                    </a:cubicBezTo>
                    <a:cubicBezTo>
                      <a:pt x="58741" y="363214"/>
                      <a:pt x="424807" y="331048"/>
                      <a:pt x="622391" y="288927"/>
                    </a:cubicBezTo>
                    <a:cubicBezTo>
                      <a:pt x="819975" y="246806"/>
                      <a:pt x="1201358" y="155673"/>
                      <a:pt x="1196763" y="59179"/>
                    </a:cubicBezTo>
                    <a:cubicBezTo>
                      <a:pt x="1192168" y="-37315"/>
                      <a:pt x="898090" y="13230"/>
                      <a:pt x="898090" y="13230"/>
                    </a:cubicBezTo>
                    <a:lnTo>
                      <a:pt x="898090" y="13230"/>
                    </a:lnTo>
                  </a:path>
                </a:pathLst>
              </a:custGeom>
              <a:noFill/>
              <a:ln w="44450" cap="rnd">
                <a:solidFill>
                  <a:srgbClr val="28282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静蕾简体" panose="02000000000000000000" pitchFamily="2" charset="-122"/>
                  <a:ea typeface="方正静蕾简体" panose="02000000000000000000" pitchFamily="2" charset="-122"/>
                </a:endParaRPr>
              </a:p>
            </p:txBody>
          </p:sp>
        </p:grpSp>
        <p:grpSp>
          <p:nvGrpSpPr>
            <p:cNvPr id="81" name="组合 80"/>
            <p:cNvGrpSpPr/>
            <p:nvPr/>
          </p:nvGrpSpPr>
          <p:grpSpPr>
            <a:xfrm rot="20216959" flipH="1">
              <a:off x="6826107" y="1870100"/>
              <a:ext cx="638297" cy="403795"/>
              <a:chOff x="1711856" y="2078071"/>
              <a:chExt cx="1196804" cy="757114"/>
            </a:xfrm>
          </p:grpSpPr>
          <p:sp>
            <p:nvSpPr>
              <p:cNvPr id="91" name="任意多边形 90"/>
              <p:cNvSpPr/>
              <p:nvPr/>
            </p:nvSpPr>
            <p:spPr>
              <a:xfrm>
                <a:off x="1920015" y="2078071"/>
                <a:ext cx="713347" cy="757114"/>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solidFill>
                <a:srgbClr val="D0E4E5"/>
              </a:solidFill>
              <a:ln w="28575" cap="rnd">
                <a:solidFill>
                  <a:srgbClr val="28282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静蕾简体" panose="02000000000000000000" pitchFamily="2" charset="-122"/>
                  <a:ea typeface="方正静蕾简体" panose="02000000000000000000" pitchFamily="2" charset="-122"/>
                </a:endParaRPr>
              </a:p>
            </p:txBody>
          </p:sp>
          <p:sp>
            <p:nvSpPr>
              <p:cNvPr id="92" name="任意多边形 91"/>
              <p:cNvSpPr/>
              <p:nvPr/>
            </p:nvSpPr>
            <p:spPr>
              <a:xfrm>
                <a:off x="1711856" y="2301388"/>
                <a:ext cx="1196804" cy="338300"/>
              </a:xfrm>
              <a:custGeom>
                <a:avLst/>
                <a:gdLst>
                  <a:gd name="connsiteX0" fmla="*/ 202641 w 1204484"/>
                  <a:gd name="connsiteY0" fmla="*/ 156229 h 260223"/>
                  <a:gd name="connsiteX1" fmla="*/ 18842 w 1204484"/>
                  <a:gd name="connsiteY1" fmla="*/ 257318 h 260223"/>
                  <a:gd name="connsiteX2" fmla="*/ 606998 w 1204484"/>
                  <a:gd name="connsiteY2" fmla="*/ 215963 h 260223"/>
                  <a:gd name="connsiteX3" fmla="*/ 1199750 w 1204484"/>
                  <a:gd name="connsiteY3" fmla="*/ 45949 h 260223"/>
                  <a:gd name="connsiteX4" fmla="*/ 901077 w 1204484"/>
                  <a:gd name="connsiteY4" fmla="*/ 0 h 260223"/>
                  <a:gd name="connsiteX5" fmla="*/ 901077 w 1204484"/>
                  <a:gd name="connsiteY5" fmla="*/ 0 h 260223"/>
                  <a:gd name="connsiteX0-1" fmla="*/ 202641 w 1204484"/>
                  <a:gd name="connsiteY0-2" fmla="*/ 156229 h 262942"/>
                  <a:gd name="connsiteX1-3" fmla="*/ 18842 w 1204484"/>
                  <a:gd name="connsiteY1-4" fmla="*/ 257318 h 262942"/>
                  <a:gd name="connsiteX2-5" fmla="*/ 606998 w 1204484"/>
                  <a:gd name="connsiteY2-6" fmla="*/ 215963 h 262942"/>
                  <a:gd name="connsiteX3-7" fmla="*/ 1199750 w 1204484"/>
                  <a:gd name="connsiteY3-8" fmla="*/ 45949 h 262942"/>
                  <a:gd name="connsiteX4-9" fmla="*/ 901077 w 1204484"/>
                  <a:gd name="connsiteY4-10" fmla="*/ 0 h 262942"/>
                  <a:gd name="connsiteX5-11" fmla="*/ 901077 w 1204484"/>
                  <a:gd name="connsiteY5-12" fmla="*/ 0 h 262942"/>
                  <a:gd name="connsiteX0-13" fmla="*/ 203801 w 1205128"/>
                  <a:gd name="connsiteY0-14" fmla="*/ 156229 h 299211"/>
                  <a:gd name="connsiteX1-15" fmla="*/ 20002 w 1205128"/>
                  <a:gd name="connsiteY1-16" fmla="*/ 257318 h 299211"/>
                  <a:gd name="connsiteX2-17" fmla="*/ 626538 w 1205128"/>
                  <a:gd name="connsiteY2-18" fmla="*/ 275697 h 299211"/>
                  <a:gd name="connsiteX3-19" fmla="*/ 1200910 w 1205128"/>
                  <a:gd name="connsiteY3-20" fmla="*/ 45949 h 299211"/>
                  <a:gd name="connsiteX4-21" fmla="*/ 902237 w 1205128"/>
                  <a:gd name="connsiteY4-22" fmla="*/ 0 h 299211"/>
                  <a:gd name="connsiteX5-23" fmla="*/ 902237 w 1205128"/>
                  <a:gd name="connsiteY5-24" fmla="*/ 0 h 299211"/>
                  <a:gd name="connsiteX0-25" fmla="*/ 203801 w 1205128"/>
                  <a:gd name="connsiteY0-26" fmla="*/ 156229 h 293093"/>
                  <a:gd name="connsiteX1-27" fmla="*/ 20002 w 1205128"/>
                  <a:gd name="connsiteY1-28" fmla="*/ 257318 h 293093"/>
                  <a:gd name="connsiteX2-29" fmla="*/ 626538 w 1205128"/>
                  <a:gd name="connsiteY2-30" fmla="*/ 275697 h 293093"/>
                  <a:gd name="connsiteX3-31" fmla="*/ 1200910 w 1205128"/>
                  <a:gd name="connsiteY3-32" fmla="*/ 45949 h 293093"/>
                  <a:gd name="connsiteX4-33" fmla="*/ 902237 w 1205128"/>
                  <a:gd name="connsiteY4-34" fmla="*/ 0 h 293093"/>
                  <a:gd name="connsiteX5-35" fmla="*/ 902237 w 1205128"/>
                  <a:gd name="connsiteY5-36" fmla="*/ 0 h 293093"/>
                  <a:gd name="connsiteX0-37" fmla="*/ 189419 w 1190746"/>
                  <a:gd name="connsiteY0-38" fmla="*/ 156229 h 303079"/>
                  <a:gd name="connsiteX1-39" fmla="*/ 5620 w 1190746"/>
                  <a:gd name="connsiteY1-40" fmla="*/ 257318 h 303079"/>
                  <a:gd name="connsiteX2-41" fmla="*/ 612156 w 1190746"/>
                  <a:gd name="connsiteY2-42" fmla="*/ 275697 h 303079"/>
                  <a:gd name="connsiteX3-43" fmla="*/ 1186528 w 1190746"/>
                  <a:gd name="connsiteY3-44" fmla="*/ 45949 h 303079"/>
                  <a:gd name="connsiteX4-45" fmla="*/ 887855 w 1190746"/>
                  <a:gd name="connsiteY4-46" fmla="*/ 0 h 303079"/>
                  <a:gd name="connsiteX5-47" fmla="*/ 887855 w 1190746"/>
                  <a:gd name="connsiteY5-48" fmla="*/ 0 h 303079"/>
                  <a:gd name="connsiteX0-49" fmla="*/ 189419 w 1186528"/>
                  <a:gd name="connsiteY0-50" fmla="*/ 166016 h 312866"/>
                  <a:gd name="connsiteX1-51" fmla="*/ 5620 w 1186528"/>
                  <a:gd name="connsiteY1-52" fmla="*/ 267105 h 312866"/>
                  <a:gd name="connsiteX2-53" fmla="*/ 612156 w 1186528"/>
                  <a:gd name="connsiteY2-54" fmla="*/ 285484 h 312866"/>
                  <a:gd name="connsiteX3-55" fmla="*/ 1186528 w 1186528"/>
                  <a:gd name="connsiteY3-56" fmla="*/ 55736 h 312866"/>
                  <a:gd name="connsiteX4-57" fmla="*/ 887855 w 1186528"/>
                  <a:gd name="connsiteY4-58" fmla="*/ 9787 h 312866"/>
                  <a:gd name="connsiteX5-59" fmla="*/ 887855 w 1186528"/>
                  <a:gd name="connsiteY5-60" fmla="*/ 9787 h 312866"/>
                  <a:gd name="connsiteX0-61" fmla="*/ 189419 w 1186971"/>
                  <a:gd name="connsiteY0-62" fmla="*/ 162790 h 309640"/>
                  <a:gd name="connsiteX1-63" fmla="*/ 5620 w 1186971"/>
                  <a:gd name="connsiteY1-64" fmla="*/ 263879 h 309640"/>
                  <a:gd name="connsiteX2-65" fmla="*/ 612156 w 1186971"/>
                  <a:gd name="connsiteY2-66" fmla="*/ 282258 h 309640"/>
                  <a:gd name="connsiteX3-67" fmla="*/ 1186528 w 1186971"/>
                  <a:gd name="connsiteY3-68" fmla="*/ 52510 h 309640"/>
                  <a:gd name="connsiteX4-69" fmla="*/ 887855 w 1186971"/>
                  <a:gd name="connsiteY4-70" fmla="*/ 6561 h 309640"/>
                  <a:gd name="connsiteX5-71" fmla="*/ 887855 w 1186971"/>
                  <a:gd name="connsiteY5-72" fmla="*/ 6561 h 309640"/>
                  <a:gd name="connsiteX0-73" fmla="*/ 189419 w 1186971"/>
                  <a:gd name="connsiteY0-74" fmla="*/ 162790 h 309640"/>
                  <a:gd name="connsiteX1-75" fmla="*/ 5620 w 1186971"/>
                  <a:gd name="connsiteY1-76" fmla="*/ 263879 h 309640"/>
                  <a:gd name="connsiteX2-77" fmla="*/ 612156 w 1186971"/>
                  <a:gd name="connsiteY2-78" fmla="*/ 282258 h 309640"/>
                  <a:gd name="connsiteX3-79" fmla="*/ 1186528 w 1186971"/>
                  <a:gd name="connsiteY3-80" fmla="*/ 52510 h 309640"/>
                  <a:gd name="connsiteX4-81" fmla="*/ 887855 w 1186971"/>
                  <a:gd name="connsiteY4-82" fmla="*/ 6561 h 309640"/>
                  <a:gd name="connsiteX5-83" fmla="*/ 887855 w 1186971"/>
                  <a:gd name="connsiteY5-84" fmla="*/ 6561 h 309640"/>
                  <a:gd name="connsiteX0-85" fmla="*/ 203801 w 1201353"/>
                  <a:gd name="connsiteY0-86" fmla="*/ 139815 h 300469"/>
                  <a:gd name="connsiteX1-87" fmla="*/ 20002 w 1201353"/>
                  <a:gd name="connsiteY1-88" fmla="*/ 263879 h 300469"/>
                  <a:gd name="connsiteX2-89" fmla="*/ 626538 w 1201353"/>
                  <a:gd name="connsiteY2-90" fmla="*/ 282258 h 300469"/>
                  <a:gd name="connsiteX3-91" fmla="*/ 1200910 w 1201353"/>
                  <a:gd name="connsiteY3-92" fmla="*/ 52510 h 300469"/>
                  <a:gd name="connsiteX4-93" fmla="*/ 902237 w 1201353"/>
                  <a:gd name="connsiteY4-94" fmla="*/ 6561 h 300469"/>
                  <a:gd name="connsiteX5-95" fmla="*/ 902237 w 1201353"/>
                  <a:gd name="connsiteY5-96" fmla="*/ 6561 h 300469"/>
                  <a:gd name="connsiteX0-97" fmla="*/ 195393 w 1192945"/>
                  <a:gd name="connsiteY0-98" fmla="*/ 139815 h 307899"/>
                  <a:gd name="connsiteX1-99" fmla="*/ 11594 w 1192945"/>
                  <a:gd name="connsiteY1-100" fmla="*/ 263879 h 307899"/>
                  <a:gd name="connsiteX2-101" fmla="*/ 618130 w 1192945"/>
                  <a:gd name="connsiteY2-102" fmla="*/ 282258 h 307899"/>
                  <a:gd name="connsiteX3-103" fmla="*/ 1192502 w 1192945"/>
                  <a:gd name="connsiteY3-104" fmla="*/ 52510 h 307899"/>
                  <a:gd name="connsiteX4-105" fmla="*/ 893829 w 1192945"/>
                  <a:gd name="connsiteY4-106" fmla="*/ 6561 h 307899"/>
                  <a:gd name="connsiteX5-107" fmla="*/ 893829 w 1192945"/>
                  <a:gd name="connsiteY5-108" fmla="*/ 6561 h 307899"/>
                  <a:gd name="connsiteX0-109" fmla="*/ 199654 w 1197206"/>
                  <a:gd name="connsiteY0-110" fmla="*/ 139815 h 331631"/>
                  <a:gd name="connsiteX1-111" fmla="*/ 11260 w 1197206"/>
                  <a:gd name="connsiteY1-112" fmla="*/ 305234 h 331631"/>
                  <a:gd name="connsiteX2-113" fmla="*/ 622391 w 1197206"/>
                  <a:gd name="connsiteY2-114" fmla="*/ 282258 h 331631"/>
                  <a:gd name="connsiteX3-115" fmla="*/ 1196763 w 1197206"/>
                  <a:gd name="connsiteY3-116" fmla="*/ 52510 h 331631"/>
                  <a:gd name="connsiteX4-117" fmla="*/ 898090 w 1197206"/>
                  <a:gd name="connsiteY4-118" fmla="*/ 6561 h 331631"/>
                  <a:gd name="connsiteX5-119" fmla="*/ 898090 w 1197206"/>
                  <a:gd name="connsiteY5-120" fmla="*/ 6561 h 331631"/>
                  <a:gd name="connsiteX0-121" fmla="*/ 199654 w 1196804"/>
                  <a:gd name="connsiteY0-122" fmla="*/ 135685 h 327501"/>
                  <a:gd name="connsiteX1-123" fmla="*/ 11260 w 1196804"/>
                  <a:gd name="connsiteY1-124" fmla="*/ 301104 h 327501"/>
                  <a:gd name="connsiteX2-125" fmla="*/ 622391 w 1196804"/>
                  <a:gd name="connsiteY2-126" fmla="*/ 278128 h 327501"/>
                  <a:gd name="connsiteX3-127" fmla="*/ 1196763 w 1196804"/>
                  <a:gd name="connsiteY3-128" fmla="*/ 48380 h 327501"/>
                  <a:gd name="connsiteX4-129" fmla="*/ 898090 w 1196804"/>
                  <a:gd name="connsiteY4-130" fmla="*/ 2431 h 327501"/>
                  <a:gd name="connsiteX5-131" fmla="*/ 898090 w 1196804"/>
                  <a:gd name="connsiteY5-132" fmla="*/ 2431 h 327501"/>
                  <a:gd name="connsiteX0-133" fmla="*/ 199654 w 1196804"/>
                  <a:gd name="connsiteY0-134" fmla="*/ 146484 h 338300"/>
                  <a:gd name="connsiteX1-135" fmla="*/ 11260 w 1196804"/>
                  <a:gd name="connsiteY1-136" fmla="*/ 311903 h 338300"/>
                  <a:gd name="connsiteX2-137" fmla="*/ 622391 w 1196804"/>
                  <a:gd name="connsiteY2-138" fmla="*/ 288927 h 338300"/>
                  <a:gd name="connsiteX3-139" fmla="*/ 1196763 w 1196804"/>
                  <a:gd name="connsiteY3-140" fmla="*/ 59179 h 338300"/>
                  <a:gd name="connsiteX4-141" fmla="*/ 898090 w 1196804"/>
                  <a:gd name="connsiteY4-142" fmla="*/ 13230 h 338300"/>
                  <a:gd name="connsiteX5-143" fmla="*/ 898090 w 1196804"/>
                  <a:gd name="connsiteY5-144" fmla="*/ 13230 h 3383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1196804" h="338300">
                    <a:moveTo>
                      <a:pt x="199654" y="146484"/>
                    </a:moveTo>
                    <a:cubicBezTo>
                      <a:pt x="74058" y="159885"/>
                      <a:pt x="-36221" y="260592"/>
                      <a:pt x="11260" y="311903"/>
                    </a:cubicBezTo>
                    <a:cubicBezTo>
                      <a:pt x="58741" y="363214"/>
                      <a:pt x="424807" y="331048"/>
                      <a:pt x="622391" y="288927"/>
                    </a:cubicBezTo>
                    <a:cubicBezTo>
                      <a:pt x="819975" y="246806"/>
                      <a:pt x="1201358" y="155673"/>
                      <a:pt x="1196763" y="59179"/>
                    </a:cubicBezTo>
                    <a:cubicBezTo>
                      <a:pt x="1192168" y="-37315"/>
                      <a:pt x="898090" y="13230"/>
                      <a:pt x="898090" y="13230"/>
                    </a:cubicBezTo>
                    <a:lnTo>
                      <a:pt x="898090" y="13230"/>
                    </a:lnTo>
                  </a:path>
                </a:pathLst>
              </a:custGeom>
              <a:noFill/>
              <a:ln w="44450" cap="rnd">
                <a:solidFill>
                  <a:srgbClr val="28282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静蕾简体" panose="02000000000000000000" pitchFamily="2" charset="-122"/>
                  <a:ea typeface="方正静蕾简体" panose="02000000000000000000" pitchFamily="2" charset="-122"/>
                </a:endParaRPr>
              </a:p>
            </p:txBody>
          </p:sp>
        </p:grpSp>
        <p:grpSp>
          <p:nvGrpSpPr>
            <p:cNvPr id="82" name="组合 81"/>
            <p:cNvGrpSpPr/>
            <p:nvPr/>
          </p:nvGrpSpPr>
          <p:grpSpPr>
            <a:xfrm rot="20216959" flipH="1">
              <a:off x="4284337" y="2347706"/>
              <a:ext cx="638297" cy="403795"/>
              <a:chOff x="1711856" y="2078071"/>
              <a:chExt cx="1196804" cy="757114"/>
            </a:xfrm>
          </p:grpSpPr>
          <p:sp>
            <p:nvSpPr>
              <p:cNvPr id="89" name="任意多边形 88"/>
              <p:cNvSpPr/>
              <p:nvPr/>
            </p:nvSpPr>
            <p:spPr>
              <a:xfrm>
                <a:off x="1920015" y="2078071"/>
                <a:ext cx="713347" cy="757114"/>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solidFill>
                <a:srgbClr val="D0E4E5"/>
              </a:solidFill>
              <a:ln w="28575" cap="rnd">
                <a:solidFill>
                  <a:srgbClr val="28282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静蕾简体" panose="02000000000000000000" pitchFamily="2" charset="-122"/>
                  <a:ea typeface="方正静蕾简体" panose="02000000000000000000" pitchFamily="2" charset="-122"/>
                </a:endParaRPr>
              </a:p>
            </p:txBody>
          </p:sp>
          <p:sp>
            <p:nvSpPr>
              <p:cNvPr id="90" name="任意多边形 89"/>
              <p:cNvSpPr/>
              <p:nvPr/>
            </p:nvSpPr>
            <p:spPr>
              <a:xfrm>
                <a:off x="1711856" y="2301388"/>
                <a:ext cx="1196804" cy="338300"/>
              </a:xfrm>
              <a:custGeom>
                <a:avLst/>
                <a:gdLst>
                  <a:gd name="connsiteX0" fmla="*/ 202641 w 1204484"/>
                  <a:gd name="connsiteY0" fmla="*/ 156229 h 260223"/>
                  <a:gd name="connsiteX1" fmla="*/ 18842 w 1204484"/>
                  <a:gd name="connsiteY1" fmla="*/ 257318 h 260223"/>
                  <a:gd name="connsiteX2" fmla="*/ 606998 w 1204484"/>
                  <a:gd name="connsiteY2" fmla="*/ 215963 h 260223"/>
                  <a:gd name="connsiteX3" fmla="*/ 1199750 w 1204484"/>
                  <a:gd name="connsiteY3" fmla="*/ 45949 h 260223"/>
                  <a:gd name="connsiteX4" fmla="*/ 901077 w 1204484"/>
                  <a:gd name="connsiteY4" fmla="*/ 0 h 260223"/>
                  <a:gd name="connsiteX5" fmla="*/ 901077 w 1204484"/>
                  <a:gd name="connsiteY5" fmla="*/ 0 h 260223"/>
                  <a:gd name="connsiteX0-1" fmla="*/ 202641 w 1204484"/>
                  <a:gd name="connsiteY0-2" fmla="*/ 156229 h 262942"/>
                  <a:gd name="connsiteX1-3" fmla="*/ 18842 w 1204484"/>
                  <a:gd name="connsiteY1-4" fmla="*/ 257318 h 262942"/>
                  <a:gd name="connsiteX2-5" fmla="*/ 606998 w 1204484"/>
                  <a:gd name="connsiteY2-6" fmla="*/ 215963 h 262942"/>
                  <a:gd name="connsiteX3-7" fmla="*/ 1199750 w 1204484"/>
                  <a:gd name="connsiteY3-8" fmla="*/ 45949 h 262942"/>
                  <a:gd name="connsiteX4-9" fmla="*/ 901077 w 1204484"/>
                  <a:gd name="connsiteY4-10" fmla="*/ 0 h 262942"/>
                  <a:gd name="connsiteX5-11" fmla="*/ 901077 w 1204484"/>
                  <a:gd name="connsiteY5-12" fmla="*/ 0 h 262942"/>
                  <a:gd name="connsiteX0-13" fmla="*/ 203801 w 1205128"/>
                  <a:gd name="connsiteY0-14" fmla="*/ 156229 h 299211"/>
                  <a:gd name="connsiteX1-15" fmla="*/ 20002 w 1205128"/>
                  <a:gd name="connsiteY1-16" fmla="*/ 257318 h 299211"/>
                  <a:gd name="connsiteX2-17" fmla="*/ 626538 w 1205128"/>
                  <a:gd name="connsiteY2-18" fmla="*/ 275697 h 299211"/>
                  <a:gd name="connsiteX3-19" fmla="*/ 1200910 w 1205128"/>
                  <a:gd name="connsiteY3-20" fmla="*/ 45949 h 299211"/>
                  <a:gd name="connsiteX4-21" fmla="*/ 902237 w 1205128"/>
                  <a:gd name="connsiteY4-22" fmla="*/ 0 h 299211"/>
                  <a:gd name="connsiteX5-23" fmla="*/ 902237 w 1205128"/>
                  <a:gd name="connsiteY5-24" fmla="*/ 0 h 299211"/>
                  <a:gd name="connsiteX0-25" fmla="*/ 203801 w 1205128"/>
                  <a:gd name="connsiteY0-26" fmla="*/ 156229 h 293093"/>
                  <a:gd name="connsiteX1-27" fmla="*/ 20002 w 1205128"/>
                  <a:gd name="connsiteY1-28" fmla="*/ 257318 h 293093"/>
                  <a:gd name="connsiteX2-29" fmla="*/ 626538 w 1205128"/>
                  <a:gd name="connsiteY2-30" fmla="*/ 275697 h 293093"/>
                  <a:gd name="connsiteX3-31" fmla="*/ 1200910 w 1205128"/>
                  <a:gd name="connsiteY3-32" fmla="*/ 45949 h 293093"/>
                  <a:gd name="connsiteX4-33" fmla="*/ 902237 w 1205128"/>
                  <a:gd name="connsiteY4-34" fmla="*/ 0 h 293093"/>
                  <a:gd name="connsiteX5-35" fmla="*/ 902237 w 1205128"/>
                  <a:gd name="connsiteY5-36" fmla="*/ 0 h 293093"/>
                  <a:gd name="connsiteX0-37" fmla="*/ 189419 w 1190746"/>
                  <a:gd name="connsiteY0-38" fmla="*/ 156229 h 303079"/>
                  <a:gd name="connsiteX1-39" fmla="*/ 5620 w 1190746"/>
                  <a:gd name="connsiteY1-40" fmla="*/ 257318 h 303079"/>
                  <a:gd name="connsiteX2-41" fmla="*/ 612156 w 1190746"/>
                  <a:gd name="connsiteY2-42" fmla="*/ 275697 h 303079"/>
                  <a:gd name="connsiteX3-43" fmla="*/ 1186528 w 1190746"/>
                  <a:gd name="connsiteY3-44" fmla="*/ 45949 h 303079"/>
                  <a:gd name="connsiteX4-45" fmla="*/ 887855 w 1190746"/>
                  <a:gd name="connsiteY4-46" fmla="*/ 0 h 303079"/>
                  <a:gd name="connsiteX5-47" fmla="*/ 887855 w 1190746"/>
                  <a:gd name="connsiteY5-48" fmla="*/ 0 h 303079"/>
                  <a:gd name="connsiteX0-49" fmla="*/ 189419 w 1186528"/>
                  <a:gd name="connsiteY0-50" fmla="*/ 166016 h 312866"/>
                  <a:gd name="connsiteX1-51" fmla="*/ 5620 w 1186528"/>
                  <a:gd name="connsiteY1-52" fmla="*/ 267105 h 312866"/>
                  <a:gd name="connsiteX2-53" fmla="*/ 612156 w 1186528"/>
                  <a:gd name="connsiteY2-54" fmla="*/ 285484 h 312866"/>
                  <a:gd name="connsiteX3-55" fmla="*/ 1186528 w 1186528"/>
                  <a:gd name="connsiteY3-56" fmla="*/ 55736 h 312866"/>
                  <a:gd name="connsiteX4-57" fmla="*/ 887855 w 1186528"/>
                  <a:gd name="connsiteY4-58" fmla="*/ 9787 h 312866"/>
                  <a:gd name="connsiteX5-59" fmla="*/ 887855 w 1186528"/>
                  <a:gd name="connsiteY5-60" fmla="*/ 9787 h 312866"/>
                  <a:gd name="connsiteX0-61" fmla="*/ 189419 w 1186971"/>
                  <a:gd name="connsiteY0-62" fmla="*/ 162790 h 309640"/>
                  <a:gd name="connsiteX1-63" fmla="*/ 5620 w 1186971"/>
                  <a:gd name="connsiteY1-64" fmla="*/ 263879 h 309640"/>
                  <a:gd name="connsiteX2-65" fmla="*/ 612156 w 1186971"/>
                  <a:gd name="connsiteY2-66" fmla="*/ 282258 h 309640"/>
                  <a:gd name="connsiteX3-67" fmla="*/ 1186528 w 1186971"/>
                  <a:gd name="connsiteY3-68" fmla="*/ 52510 h 309640"/>
                  <a:gd name="connsiteX4-69" fmla="*/ 887855 w 1186971"/>
                  <a:gd name="connsiteY4-70" fmla="*/ 6561 h 309640"/>
                  <a:gd name="connsiteX5-71" fmla="*/ 887855 w 1186971"/>
                  <a:gd name="connsiteY5-72" fmla="*/ 6561 h 309640"/>
                  <a:gd name="connsiteX0-73" fmla="*/ 189419 w 1186971"/>
                  <a:gd name="connsiteY0-74" fmla="*/ 162790 h 309640"/>
                  <a:gd name="connsiteX1-75" fmla="*/ 5620 w 1186971"/>
                  <a:gd name="connsiteY1-76" fmla="*/ 263879 h 309640"/>
                  <a:gd name="connsiteX2-77" fmla="*/ 612156 w 1186971"/>
                  <a:gd name="connsiteY2-78" fmla="*/ 282258 h 309640"/>
                  <a:gd name="connsiteX3-79" fmla="*/ 1186528 w 1186971"/>
                  <a:gd name="connsiteY3-80" fmla="*/ 52510 h 309640"/>
                  <a:gd name="connsiteX4-81" fmla="*/ 887855 w 1186971"/>
                  <a:gd name="connsiteY4-82" fmla="*/ 6561 h 309640"/>
                  <a:gd name="connsiteX5-83" fmla="*/ 887855 w 1186971"/>
                  <a:gd name="connsiteY5-84" fmla="*/ 6561 h 309640"/>
                  <a:gd name="connsiteX0-85" fmla="*/ 203801 w 1201353"/>
                  <a:gd name="connsiteY0-86" fmla="*/ 139815 h 300469"/>
                  <a:gd name="connsiteX1-87" fmla="*/ 20002 w 1201353"/>
                  <a:gd name="connsiteY1-88" fmla="*/ 263879 h 300469"/>
                  <a:gd name="connsiteX2-89" fmla="*/ 626538 w 1201353"/>
                  <a:gd name="connsiteY2-90" fmla="*/ 282258 h 300469"/>
                  <a:gd name="connsiteX3-91" fmla="*/ 1200910 w 1201353"/>
                  <a:gd name="connsiteY3-92" fmla="*/ 52510 h 300469"/>
                  <a:gd name="connsiteX4-93" fmla="*/ 902237 w 1201353"/>
                  <a:gd name="connsiteY4-94" fmla="*/ 6561 h 300469"/>
                  <a:gd name="connsiteX5-95" fmla="*/ 902237 w 1201353"/>
                  <a:gd name="connsiteY5-96" fmla="*/ 6561 h 300469"/>
                  <a:gd name="connsiteX0-97" fmla="*/ 195393 w 1192945"/>
                  <a:gd name="connsiteY0-98" fmla="*/ 139815 h 307899"/>
                  <a:gd name="connsiteX1-99" fmla="*/ 11594 w 1192945"/>
                  <a:gd name="connsiteY1-100" fmla="*/ 263879 h 307899"/>
                  <a:gd name="connsiteX2-101" fmla="*/ 618130 w 1192945"/>
                  <a:gd name="connsiteY2-102" fmla="*/ 282258 h 307899"/>
                  <a:gd name="connsiteX3-103" fmla="*/ 1192502 w 1192945"/>
                  <a:gd name="connsiteY3-104" fmla="*/ 52510 h 307899"/>
                  <a:gd name="connsiteX4-105" fmla="*/ 893829 w 1192945"/>
                  <a:gd name="connsiteY4-106" fmla="*/ 6561 h 307899"/>
                  <a:gd name="connsiteX5-107" fmla="*/ 893829 w 1192945"/>
                  <a:gd name="connsiteY5-108" fmla="*/ 6561 h 307899"/>
                  <a:gd name="connsiteX0-109" fmla="*/ 199654 w 1197206"/>
                  <a:gd name="connsiteY0-110" fmla="*/ 139815 h 331631"/>
                  <a:gd name="connsiteX1-111" fmla="*/ 11260 w 1197206"/>
                  <a:gd name="connsiteY1-112" fmla="*/ 305234 h 331631"/>
                  <a:gd name="connsiteX2-113" fmla="*/ 622391 w 1197206"/>
                  <a:gd name="connsiteY2-114" fmla="*/ 282258 h 331631"/>
                  <a:gd name="connsiteX3-115" fmla="*/ 1196763 w 1197206"/>
                  <a:gd name="connsiteY3-116" fmla="*/ 52510 h 331631"/>
                  <a:gd name="connsiteX4-117" fmla="*/ 898090 w 1197206"/>
                  <a:gd name="connsiteY4-118" fmla="*/ 6561 h 331631"/>
                  <a:gd name="connsiteX5-119" fmla="*/ 898090 w 1197206"/>
                  <a:gd name="connsiteY5-120" fmla="*/ 6561 h 331631"/>
                  <a:gd name="connsiteX0-121" fmla="*/ 199654 w 1196804"/>
                  <a:gd name="connsiteY0-122" fmla="*/ 135685 h 327501"/>
                  <a:gd name="connsiteX1-123" fmla="*/ 11260 w 1196804"/>
                  <a:gd name="connsiteY1-124" fmla="*/ 301104 h 327501"/>
                  <a:gd name="connsiteX2-125" fmla="*/ 622391 w 1196804"/>
                  <a:gd name="connsiteY2-126" fmla="*/ 278128 h 327501"/>
                  <a:gd name="connsiteX3-127" fmla="*/ 1196763 w 1196804"/>
                  <a:gd name="connsiteY3-128" fmla="*/ 48380 h 327501"/>
                  <a:gd name="connsiteX4-129" fmla="*/ 898090 w 1196804"/>
                  <a:gd name="connsiteY4-130" fmla="*/ 2431 h 327501"/>
                  <a:gd name="connsiteX5-131" fmla="*/ 898090 w 1196804"/>
                  <a:gd name="connsiteY5-132" fmla="*/ 2431 h 327501"/>
                  <a:gd name="connsiteX0-133" fmla="*/ 199654 w 1196804"/>
                  <a:gd name="connsiteY0-134" fmla="*/ 146484 h 338300"/>
                  <a:gd name="connsiteX1-135" fmla="*/ 11260 w 1196804"/>
                  <a:gd name="connsiteY1-136" fmla="*/ 311903 h 338300"/>
                  <a:gd name="connsiteX2-137" fmla="*/ 622391 w 1196804"/>
                  <a:gd name="connsiteY2-138" fmla="*/ 288927 h 338300"/>
                  <a:gd name="connsiteX3-139" fmla="*/ 1196763 w 1196804"/>
                  <a:gd name="connsiteY3-140" fmla="*/ 59179 h 338300"/>
                  <a:gd name="connsiteX4-141" fmla="*/ 898090 w 1196804"/>
                  <a:gd name="connsiteY4-142" fmla="*/ 13230 h 338300"/>
                  <a:gd name="connsiteX5-143" fmla="*/ 898090 w 1196804"/>
                  <a:gd name="connsiteY5-144" fmla="*/ 13230 h 3383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1196804" h="338300">
                    <a:moveTo>
                      <a:pt x="199654" y="146484"/>
                    </a:moveTo>
                    <a:cubicBezTo>
                      <a:pt x="74058" y="159885"/>
                      <a:pt x="-36221" y="260592"/>
                      <a:pt x="11260" y="311903"/>
                    </a:cubicBezTo>
                    <a:cubicBezTo>
                      <a:pt x="58741" y="363214"/>
                      <a:pt x="424807" y="331048"/>
                      <a:pt x="622391" y="288927"/>
                    </a:cubicBezTo>
                    <a:cubicBezTo>
                      <a:pt x="819975" y="246806"/>
                      <a:pt x="1201358" y="155673"/>
                      <a:pt x="1196763" y="59179"/>
                    </a:cubicBezTo>
                    <a:cubicBezTo>
                      <a:pt x="1192168" y="-37315"/>
                      <a:pt x="898090" y="13230"/>
                      <a:pt x="898090" y="13230"/>
                    </a:cubicBezTo>
                    <a:lnTo>
                      <a:pt x="898090" y="13230"/>
                    </a:lnTo>
                  </a:path>
                </a:pathLst>
              </a:custGeom>
              <a:noFill/>
              <a:ln w="44450" cap="rnd">
                <a:solidFill>
                  <a:srgbClr val="28282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静蕾简体" panose="02000000000000000000" pitchFamily="2" charset="-122"/>
                  <a:ea typeface="方正静蕾简体" panose="02000000000000000000" pitchFamily="2" charset="-122"/>
                </a:endParaRPr>
              </a:p>
            </p:txBody>
          </p:sp>
        </p:grpSp>
        <p:grpSp>
          <p:nvGrpSpPr>
            <p:cNvPr id="83" name="组合 82"/>
            <p:cNvGrpSpPr/>
            <p:nvPr/>
          </p:nvGrpSpPr>
          <p:grpSpPr>
            <a:xfrm rot="20216959" flipH="1">
              <a:off x="4004869" y="3670417"/>
              <a:ext cx="638297" cy="403795"/>
              <a:chOff x="1711856" y="2078071"/>
              <a:chExt cx="1196804" cy="757114"/>
            </a:xfrm>
          </p:grpSpPr>
          <p:sp>
            <p:nvSpPr>
              <p:cNvPr id="87" name="任意多边形 86"/>
              <p:cNvSpPr/>
              <p:nvPr/>
            </p:nvSpPr>
            <p:spPr>
              <a:xfrm>
                <a:off x="1920015" y="2078071"/>
                <a:ext cx="713347" cy="757114"/>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solidFill>
                <a:srgbClr val="D0E4E5"/>
              </a:solidFill>
              <a:ln w="28575" cap="rnd">
                <a:solidFill>
                  <a:srgbClr val="28282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静蕾简体" panose="02000000000000000000" pitchFamily="2" charset="-122"/>
                  <a:ea typeface="方正静蕾简体" panose="02000000000000000000" pitchFamily="2" charset="-122"/>
                </a:endParaRPr>
              </a:p>
            </p:txBody>
          </p:sp>
          <p:sp>
            <p:nvSpPr>
              <p:cNvPr id="88" name="任意多边形 87"/>
              <p:cNvSpPr/>
              <p:nvPr/>
            </p:nvSpPr>
            <p:spPr>
              <a:xfrm>
                <a:off x="1711856" y="2301388"/>
                <a:ext cx="1196804" cy="338300"/>
              </a:xfrm>
              <a:custGeom>
                <a:avLst/>
                <a:gdLst>
                  <a:gd name="connsiteX0" fmla="*/ 202641 w 1204484"/>
                  <a:gd name="connsiteY0" fmla="*/ 156229 h 260223"/>
                  <a:gd name="connsiteX1" fmla="*/ 18842 w 1204484"/>
                  <a:gd name="connsiteY1" fmla="*/ 257318 h 260223"/>
                  <a:gd name="connsiteX2" fmla="*/ 606998 w 1204484"/>
                  <a:gd name="connsiteY2" fmla="*/ 215963 h 260223"/>
                  <a:gd name="connsiteX3" fmla="*/ 1199750 w 1204484"/>
                  <a:gd name="connsiteY3" fmla="*/ 45949 h 260223"/>
                  <a:gd name="connsiteX4" fmla="*/ 901077 w 1204484"/>
                  <a:gd name="connsiteY4" fmla="*/ 0 h 260223"/>
                  <a:gd name="connsiteX5" fmla="*/ 901077 w 1204484"/>
                  <a:gd name="connsiteY5" fmla="*/ 0 h 260223"/>
                  <a:gd name="connsiteX0-1" fmla="*/ 202641 w 1204484"/>
                  <a:gd name="connsiteY0-2" fmla="*/ 156229 h 262942"/>
                  <a:gd name="connsiteX1-3" fmla="*/ 18842 w 1204484"/>
                  <a:gd name="connsiteY1-4" fmla="*/ 257318 h 262942"/>
                  <a:gd name="connsiteX2-5" fmla="*/ 606998 w 1204484"/>
                  <a:gd name="connsiteY2-6" fmla="*/ 215963 h 262942"/>
                  <a:gd name="connsiteX3-7" fmla="*/ 1199750 w 1204484"/>
                  <a:gd name="connsiteY3-8" fmla="*/ 45949 h 262942"/>
                  <a:gd name="connsiteX4-9" fmla="*/ 901077 w 1204484"/>
                  <a:gd name="connsiteY4-10" fmla="*/ 0 h 262942"/>
                  <a:gd name="connsiteX5-11" fmla="*/ 901077 w 1204484"/>
                  <a:gd name="connsiteY5-12" fmla="*/ 0 h 262942"/>
                  <a:gd name="connsiteX0-13" fmla="*/ 203801 w 1205128"/>
                  <a:gd name="connsiteY0-14" fmla="*/ 156229 h 299211"/>
                  <a:gd name="connsiteX1-15" fmla="*/ 20002 w 1205128"/>
                  <a:gd name="connsiteY1-16" fmla="*/ 257318 h 299211"/>
                  <a:gd name="connsiteX2-17" fmla="*/ 626538 w 1205128"/>
                  <a:gd name="connsiteY2-18" fmla="*/ 275697 h 299211"/>
                  <a:gd name="connsiteX3-19" fmla="*/ 1200910 w 1205128"/>
                  <a:gd name="connsiteY3-20" fmla="*/ 45949 h 299211"/>
                  <a:gd name="connsiteX4-21" fmla="*/ 902237 w 1205128"/>
                  <a:gd name="connsiteY4-22" fmla="*/ 0 h 299211"/>
                  <a:gd name="connsiteX5-23" fmla="*/ 902237 w 1205128"/>
                  <a:gd name="connsiteY5-24" fmla="*/ 0 h 299211"/>
                  <a:gd name="connsiteX0-25" fmla="*/ 203801 w 1205128"/>
                  <a:gd name="connsiteY0-26" fmla="*/ 156229 h 293093"/>
                  <a:gd name="connsiteX1-27" fmla="*/ 20002 w 1205128"/>
                  <a:gd name="connsiteY1-28" fmla="*/ 257318 h 293093"/>
                  <a:gd name="connsiteX2-29" fmla="*/ 626538 w 1205128"/>
                  <a:gd name="connsiteY2-30" fmla="*/ 275697 h 293093"/>
                  <a:gd name="connsiteX3-31" fmla="*/ 1200910 w 1205128"/>
                  <a:gd name="connsiteY3-32" fmla="*/ 45949 h 293093"/>
                  <a:gd name="connsiteX4-33" fmla="*/ 902237 w 1205128"/>
                  <a:gd name="connsiteY4-34" fmla="*/ 0 h 293093"/>
                  <a:gd name="connsiteX5-35" fmla="*/ 902237 w 1205128"/>
                  <a:gd name="connsiteY5-36" fmla="*/ 0 h 293093"/>
                  <a:gd name="connsiteX0-37" fmla="*/ 189419 w 1190746"/>
                  <a:gd name="connsiteY0-38" fmla="*/ 156229 h 303079"/>
                  <a:gd name="connsiteX1-39" fmla="*/ 5620 w 1190746"/>
                  <a:gd name="connsiteY1-40" fmla="*/ 257318 h 303079"/>
                  <a:gd name="connsiteX2-41" fmla="*/ 612156 w 1190746"/>
                  <a:gd name="connsiteY2-42" fmla="*/ 275697 h 303079"/>
                  <a:gd name="connsiteX3-43" fmla="*/ 1186528 w 1190746"/>
                  <a:gd name="connsiteY3-44" fmla="*/ 45949 h 303079"/>
                  <a:gd name="connsiteX4-45" fmla="*/ 887855 w 1190746"/>
                  <a:gd name="connsiteY4-46" fmla="*/ 0 h 303079"/>
                  <a:gd name="connsiteX5-47" fmla="*/ 887855 w 1190746"/>
                  <a:gd name="connsiteY5-48" fmla="*/ 0 h 303079"/>
                  <a:gd name="connsiteX0-49" fmla="*/ 189419 w 1186528"/>
                  <a:gd name="connsiteY0-50" fmla="*/ 166016 h 312866"/>
                  <a:gd name="connsiteX1-51" fmla="*/ 5620 w 1186528"/>
                  <a:gd name="connsiteY1-52" fmla="*/ 267105 h 312866"/>
                  <a:gd name="connsiteX2-53" fmla="*/ 612156 w 1186528"/>
                  <a:gd name="connsiteY2-54" fmla="*/ 285484 h 312866"/>
                  <a:gd name="connsiteX3-55" fmla="*/ 1186528 w 1186528"/>
                  <a:gd name="connsiteY3-56" fmla="*/ 55736 h 312866"/>
                  <a:gd name="connsiteX4-57" fmla="*/ 887855 w 1186528"/>
                  <a:gd name="connsiteY4-58" fmla="*/ 9787 h 312866"/>
                  <a:gd name="connsiteX5-59" fmla="*/ 887855 w 1186528"/>
                  <a:gd name="connsiteY5-60" fmla="*/ 9787 h 312866"/>
                  <a:gd name="connsiteX0-61" fmla="*/ 189419 w 1186971"/>
                  <a:gd name="connsiteY0-62" fmla="*/ 162790 h 309640"/>
                  <a:gd name="connsiteX1-63" fmla="*/ 5620 w 1186971"/>
                  <a:gd name="connsiteY1-64" fmla="*/ 263879 h 309640"/>
                  <a:gd name="connsiteX2-65" fmla="*/ 612156 w 1186971"/>
                  <a:gd name="connsiteY2-66" fmla="*/ 282258 h 309640"/>
                  <a:gd name="connsiteX3-67" fmla="*/ 1186528 w 1186971"/>
                  <a:gd name="connsiteY3-68" fmla="*/ 52510 h 309640"/>
                  <a:gd name="connsiteX4-69" fmla="*/ 887855 w 1186971"/>
                  <a:gd name="connsiteY4-70" fmla="*/ 6561 h 309640"/>
                  <a:gd name="connsiteX5-71" fmla="*/ 887855 w 1186971"/>
                  <a:gd name="connsiteY5-72" fmla="*/ 6561 h 309640"/>
                  <a:gd name="connsiteX0-73" fmla="*/ 189419 w 1186971"/>
                  <a:gd name="connsiteY0-74" fmla="*/ 162790 h 309640"/>
                  <a:gd name="connsiteX1-75" fmla="*/ 5620 w 1186971"/>
                  <a:gd name="connsiteY1-76" fmla="*/ 263879 h 309640"/>
                  <a:gd name="connsiteX2-77" fmla="*/ 612156 w 1186971"/>
                  <a:gd name="connsiteY2-78" fmla="*/ 282258 h 309640"/>
                  <a:gd name="connsiteX3-79" fmla="*/ 1186528 w 1186971"/>
                  <a:gd name="connsiteY3-80" fmla="*/ 52510 h 309640"/>
                  <a:gd name="connsiteX4-81" fmla="*/ 887855 w 1186971"/>
                  <a:gd name="connsiteY4-82" fmla="*/ 6561 h 309640"/>
                  <a:gd name="connsiteX5-83" fmla="*/ 887855 w 1186971"/>
                  <a:gd name="connsiteY5-84" fmla="*/ 6561 h 309640"/>
                  <a:gd name="connsiteX0-85" fmla="*/ 203801 w 1201353"/>
                  <a:gd name="connsiteY0-86" fmla="*/ 139815 h 300469"/>
                  <a:gd name="connsiteX1-87" fmla="*/ 20002 w 1201353"/>
                  <a:gd name="connsiteY1-88" fmla="*/ 263879 h 300469"/>
                  <a:gd name="connsiteX2-89" fmla="*/ 626538 w 1201353"/>
                  <a:gd name="connsiteY2-90" fmla="*/ 282258 h 300469"/>
                  <a:gd name="connsiteX3-91" fmla="*/ 1200910 w 1201353"/>
                  <a:gd name="connsiteY3-92" fmla="*/ 52510 h 300469"/>
                  <a:gd name="connsiteX4-93" fmla="*/ 902237 w 1201353"/>
                  <a:gd name="connsiteY4-94" fmla="*/ 6561 h 300469"/>
                  <a:gd name="connsiteX5-95" fmla="*/ 902237 w 1201353"/>
                  <a:gd name="connsiteY5-96" fmla="*/ 6561 h 300469"/>
                  <a:gd name="connsiteX0-97" fmla="*/ 195393 w 1192945"/>
                  <a:gd name="connsiteY0-98" fmla="*/ 139815 h 307899"/>
                  <a:gd name="connsiteX1-99" fmla="*/ 11594 w 1192945"/>
                  <a:gd name="connsiteY1-100" fmla="*/ 263879 h 307899"/>
                  <a:gd name="connsiteX2-101" fmla="*/ 618130 w 1192945"/>
                  <a:gd name="connsiteY2-102" fmla="*/ 282258 h 307899"/>
                  <a:gd name="connsiteX3-103" fmla="*/ 1192502 w 1192945"/>
                  <a:gd name="connsiteY3-104" fmla="*/ 52510 h 307899"/>
                  <a:gd name="connsiteX4-105" fmla="*/ 893829 w 1192945"/>
                  <a:gd name="connsiteY4-106" fmla="*/ 6561 h 307899"/>
                  <a:gd name="connsiteX5-107" fmla="*/ 893829 w 1192945"/>
                  <a:gd name="connsiteY5-108" fmla="*/ 6561 h 307899"/>
                  <a:gd name="connsiteX0-109" fmla="*/ 199654 w 1197206"/>
                  <a:gd name="connsiteY0-110" fmla="*/ 139815 h 331631"/>
                  <a:gd name="connsiteX1-111" fmla="*/ 11260 w 1197206"/>
                  <a:gd name="connsiteY1-112" fmla="*/ 305234 h 331631"/>
                  <a:gd name="connsiteX2-113" fmla="*/ 622391 w 1197206"/>
                  <a:gd name="connsiteY2-114" fmla="*/ 282258 h 331631"/>
                  <a:gd name="connsiteX3-115" fmla="*/ 1196763 w 1197206"/>
                  <a:gd name="connsiteY3-116" fmla="*/ 52510 h 331631"/>
                  <a:gd name="connsiteX4-117" fmla="*/ 898090 w 1197206"/>
                  <a:gd name="connsiteY4-118" fmla="*/ 6561 h 331631"/>
                  <a:gd name="connsiteX5-119" fmla="*/ 898090 w 1197206"/>
                  <a:gd name="connsiteY5-120" fmla="*/ 6561 h 331631"/>
                  <a:gd name="connsiteX0-121" fmla="*/ 199654 w 1196804"/>
                  <a:gd name="connsiteY0-122" fmla="*/ 135685 h 327501"/>
                  <a:gd name="connsiteX1-123" fmla="*/ 11260 w 1196804"/>
                  <a:gd name="connsiteY1-124" fmla="*/ 301104 h 327501"/>
                  <a:gd name="connsiteX2-125" fmla="*/ 622391 w 1196804"/>
                  <a:gd name="connsiteY2-126" fmla="*/ 278128 h 327501"/>
                  <a:gd name="connsiteX3-127" fmla="*/ 1196763 w 1196804"/>
                  <a:gd name="connsiteY3-128" fmla="*/ 48380 h 327501"/>
                  <a:gd name="connsiteX4-129" fmla="*/ 898090 w 1196804"/>
                  <a:gd name="connsiteY4-130" fmla="*/ 2431 h 327501"/>
                  <a:gd name="connsiteX5-131" fmla="*/ 898090 w 1196804"/>
                  <a:gd name="connsiteY5-132" fmla="*/ 2431 h 327501"/>
                  <a:gd name="connsiteX0-133" fmla="*/ 199654 w 1196804"/>
                  <a:gd name="connsiteY0-134" fmla="*/ 146484 h 338300"/>
                  <a:gd name="connsiteX1-135" fmla="*/ 11260 w 1196804"/>
                  <a:gd name="connsiteY1-136" fmla="*/ 311903 h 338300"/>
                  <a:gd name="connsiteX2-137" fmla="*/ 622391 w 1196804"/>
                  <a:gd name="connsiteY2-138" fmla="*/ 288927 h 338300"/>
                  <a:gd name="connsiteX3-139" fmla="*/ 1196763 w 1196804"/>
                  <a:gd name="connsiteY3-140" fmla="*/ 59179 h 338300"/>
                  <a:gd name="connsiteX4-141" fmla="*/ 898090 w 1196804"/>
                  <a:gd name="connsiteY4-142" fmla="*/ 13230 h 338300"/>
                  <a:gd name="connsiteX5-143" fmla="*/ 898090 w 1196804"/>
                  <a:gd name="connsiteY5-144" fmla="*/ 13230 h 3383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1196804" h="338300">
                    <a:moveTo>
                      <a:pt x="199654" y="146484"/>
                    </a:moveTo>
                    <a:cubicBezTo>
                      <a:pt x="74058" y="159885"/>
                      <a:pt x="-36221" y="260592"/>
                      <a:pt x="11260" y="311903"/>
                    </a:cubicBezTo>
                    <a:cubicBezTo>
                      <a:pt x="58741" y="363214"/>
                      <a:pt x="424807" y="331048"/>
                      <a:pt x="622391" y="288927"/>
                    </a:cubicBezTo>
                    <a:cubicBezTo>
                      <a:pt x="819975" y="246806"/>
                      <a:pt x="1201358" y="155673"/>
                      <a:pt x="1196763" y="59179"/>
                    </a:cubicBezTo>
                    <a:cubicBezTo>
                      <a:pt x="1192168" y="-37315"/>
                      <a:pt x="898090" y="13230"/>
                      <a:pt x="898090" y="13230"/>
                    </a:cubicBezTo>
                    <a:lnTo>
                      <a:pt x="898090" y="13230"/>
                    </a:lnTo>
                  </a:path>
                </a:pathLst>
              </a:custGeom>
              <a:noFill/>
              <a:ln w="44450" cap="rnd">
                <a:solidFill>
                  <a:srgbClr val="28282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静蕾简体" panose="02000000000000000000" pitchFamily="2" charset="-122"/>
                  <a:ea typeface="方正静蕾简体" panose="02000000000000000000" pitchFamily="2" charset="-122"/>
                </a:endParaRPr>
              </a:p>
            </p:txBody>
          </p:sp>
        </p:grpSp>
        <p:grpSp>
          <p:nvGrpSpPr>
            <p:cNvPr id="84" name="组合 83"/>
            <p:cNvGrpSpPr/>
            <p:nvPr/>
          </p:nvGrpSpPr>
          <p:grpSpPr>
            <a:xfrm rot="20216959" flipH="1">
              <a:off x="6646091" y="4875070"/>
              <a:ext cx="638297" cy="403795"/>
              <a:chOff x="1711856" y="2078071"/>
              <a:chExt cx="1196804" cy="757114"/>
            </a:xfrm>
          </p:grpSpPr>
          <p:sp>
            <p:nvSpPr>
              <p:cNvPr id="85" name="任意多边形 84"/>
              <p:cNvSpPr/>
              <p:nvPr/>
            </p:nvSpPr>
            <p:spPr>
              <a:xfrm>
                <a:off x="1920015" y="2078071"/>
                <a:ext cx="713347" cy="757114"/>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solidFill>
                <a:srgbClr val="D0E4E5"/>
              </a:solidFill>
              <a:ln w="28575" cap="rnd">
                <a:solidFill>
                  <a:srgbClr val="28282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静蕾简体" panose="02000000000000000000" pitchFamily="2" charset="-122"/>
                  <a:ea typeface="方正静蕾简体" panose="02000000000000000000" pitchFamily="2" charset="-122"/>
                </a:endParaRPr>
              </a:p>
            </p:txBody>
          </p:sp>
          <p:sp>
            <p:nvSpPr>
              <p:cNvPr id="86" name="任意多边形 85"/>
              <p:cNvSpPr/>
              <p:nvPr/>
            </p:nvSpPr>
            <p:spPr>
              <a:xfrm>
                <a:off x="1711856" y="2301388"/>
                <a:ext cx="1196804" cy="338300"/>
              </a:xfrm>
              <a:custGeom>
                <a:avLst/>
                <a:gdLst>
                  <a:gd name="connsiteX0" fmla="*/ 202641 w 1204484"/>
                  <a:gd name="connsiteY0" fmla="*/ 156229 h 260223"/>
                  <a:gd name="connsiteX1" fmla="*/ 18842 w 1204484"/>
                  <a:gd name="connsiteY1" fmla="*/ 257318 h 260223"/>
                  <a:gd name="connsiteX2" fmla="*/ 606998 w 1204484"/>
                  <a:gd name="connsiteY2" fmla="*/ 215963 h 260223"/>
                  <a:gd name="connsiteX3" fmla="*/ 1199750 w 1204484"/>
                  <a:gd name="connsiteY3" fmla="*/ 45949 h 260223"/>
                  <a:gd name="connsiteX4" fmla="*/ 901077 w 1204484"/>
                  <a:gd name="connsiteY4" fmla="*/ 0 h 260223"/>
                  <a:gd name="connsiteX5" fmla="*/ 901077 w 1204484"/>
                  <a:gd name="connsiteY5" fmla="*/ 0 h 260223"/>
                  <a:gd name="connsiteX0-1" fmla="*/ 202641 w 1204484"/>
                  <a:gd name="connsiteY0-2" fmla="*/ 156229 h 262942"/>
                  <a:gd name="connsiteX1-3" fmla="*/ 18842 w 1204484"/>
                  <a:gd name="connsiteY1-4" fmla="*/ 257318 h 262942"/>
                  <a:gd name="connsiteX2-5" fmla="*/ 606998 w 1204484"/>
                  <a:gd name="connsiteY2-6" fmla="*/ 215963 h 262942"/>
                  <a:gd name="connsiteX3-7" fmla="*/ 1199750 w 1204484"/>
                  <a:gd name="connsiteY3-8" fmla="*/ 45949 h 262942"/>
                  <a:gd name="connsiteX4-9" fmla="*/ 901077 w 1204484"/>
                  <a:gd name="connsiteY4-10" fmla="*/ 0 h 262942"/>
                  <a:gd name="connsiteX5-11" fmla="*/ 901077 w 1204484"/>
                  <a:gd name="connsiteY5-12" fmla="*/ 0 h 262942"/>
                  <a:gd name="connsiteX0-13" fmla="*/ 203801 w 1205128"/>
                  <a:gd name="connsiteY0-14" fmla="*/ 156229 h 299211"/>
                  <a:gd name="connsiteX1-15" fmla="*/ 20002 w 1205128"/>
                  <a:gd name="connsiteY1-16" fmla="*/ 257318 h 299211"/>
                  <a:gd name="connsiteX2-17" fmla="*/ 626538 w 1205128"/>
                  <a:gd name="connsiteY2-18" fmla="*/ 275697 h 299211"/>
                  <a:gd name="connsiteX3-19" fmla="*/ 1200910 w 1205128"/>
                  <a:gd name="connsiteY3-20" fmla="*/ 45949 h 299211"/>
                  <a:gd name="connsiteX4-21" fmla="*/ 902237 w 1205128"/>
                  <a:gd name="connsiteY4-22" fmla="*/ 0 h 299211"/>
                  <a:gd name="connsiteX5-23" fmla="*/ 902237 w 1205128"/>
                  <a:gd name="connsiteY5-24" fmla="*/ 0 h 299211"/>
                  <a:gd name="connsiteX0-25" fmla="*/ 203801 w 1205128"/>
                  <a:gd name="connsiteY0-26" fmla="*/ 156229 h 293093"/>
                  <a:gd name="connsiteX1-27" fmla="*/ 20002 w 1205128"/>
                  <a:gd name="connsiteY1-28" fmla="*/ 257318 h 293093"/>
                  <a:gd name="connsiteX2-29" fmla="*/ 626538 w 1205128"/>
                  <a:gd name="connsiteY2-30" fmla="*/ 275697 h 293093"/>
                  <a:gd name="connsiteX3-31" fmla="*/ 1200910 w 1205128"/>
                  <a:gd name="connsiteY3-32" fmla="*/ 45949 h 293093"/>
                  <a:gd name="connsiteX4-33" fmla="*/ 902237 w 1205128"/>
                  <a:gd name="connsiteY4-34" fmla="*/ 0 h 293093"/>
                  <a:gd name="connsiteX5-35" fmla="*/ 902237 w 1205128"/>
                  <a:gd name="connsiteY5-36" fmla="*/ 0 h 293093"/>
                  <a:gd name="connsiteX0-37" fmla="*/ 189419 w 1190746"/>
                  <a:gd name="connsiteY0-38" fmla="*/ 156229 h 303079"/>
                  <a:gd name="connsiteX1-39" fmla="*/ 5620 w 1190746"/>
                  <a:gd name="connsiteY1-40" fmla="*/ 257318 h 303079"/>
                  <a:gd name="connsiteX2-41" fmla="*/ 612156 w 1190746"/>
                  <a:gd name="connsiteY2-42" fmla="*/ 275697 h 303079"/>
                  <a:gd name="connsiteX3-43" fmla="*/ 1186528 w 1190746"/>
                  <a:gd name="connsiteY3-44" fmla="*/ 45949 h 303079"/>
                  <a:gd name="connsiteX4-45" fmla="*/ 887855 w 1190746"/>
                  <a:gd name="connsiteY4-46" fmla="*/ 0 h 303079"/>
                  <a:gd name="connsiteX5-47" fmla="*/ 887855 w 1190746"/>
                  <a:gd name="connsiteY5-48" fmla="*/ 0 h 303079"/>
                  <a:gd name="connsiteX0-49" fmla="*/ 189419 w 1186528"/>
                  <a:gd name="connsiteY0-50" fmla="*/ 166016 h 312866"/>
                  <a:gd name="connsiteX1-51" fmla="*/ 5620 w 1186528"/>
                  <a:gd name="connsiteY1-52" fmla="*/ 267105 h 312866"/>
                  <a:gd name="connsiteX2-53" fmla="*/ 612156 w 1186528"/>
                  <a:gd name="connsiteY2-54" fmla="*/ 285484 h 312866"/>
                  <a:gd name="connsiteX3-55" fmla="*/ 1186528 w 1186528"/>
                  <a:gd name="connsiteY3-56" fmla="*/ 55736 h 312866"/>
                  <a:gd name="connsiteX4-57" fmla="*/ 887855 w 1186528"/>
                  <a:gd name="connsiteY4-58" fmla="*/ 9787 h 312866"/>
                  <a:gd name="connsiteX5-59" fmla="*/ 887855 w 1186528"/>
                  <a:gd name="connsiteY5-60" fmla="*/ 9787 h 312866"/>
                  <a:gd name="connsiteX0-61" fmla="*/ 189419 w 1186971"/>
                  <a:gd name="connsiteY0-62" fmla="*/ 162790 h 309640"/>
                  <a:gd name="connsiteX1-63" fmla="*/ 5620 w 1186971"/>
                  <a:gd name="connsiteY1-64" fmla="*/ 263879 h 309640"/>
                  <a:gd name="connsiteX2-65" fmla="*/ 612156 w 1186971"/>
                  <a:gd name="connsiteY2-66" fmla="*/ 282258 h 309640"/>
                  <a:gd name="connsiteX3-67" fmla="*/ 1186528 w 1186971"/>
                  <a:gd name="connsiteY3-68" fmla="*/ 52510 h 309640"/>
                  <a:gd name="connsiteX4-69" fmla="*/ 887855 w 1186971"/>
                  <a:gd name="connsiteY4-70" fmla="*/ 6561 h 309640"/>
                  <a:gd name="connsiteX5-71" fmla="*/ 887855 w 1186971"/>
                  <a:gd name="connsiteY5-72" fmla="*/ 6561 h 309640"/>
                  <a:gd name="connsiteX0-73" fmla="*/ 189419 w 1186971"/>
                  <a:gd name="connsiteY0-74" fmla="*/ 162790 h 309640"/>
                  <a:gd name="connsiteX1-75" fmla="*/ 5620 w 1186971"/>
                  <a:gd name="connsiteY1-76" fmla="*/ 263879 h 309640"/>
                  <a:gd name="connsiteX2-77" fmla="*/ 612156 w 1186971"/>
                  <a:gd name="connsiteY2-78" fmla="*/ 282258 h 309640"/>
                  <a:gd name="connsiteX3-79" fmla="*/ 1186528 w 1186971"/>
                  <a:gd name="connsiteY3-80" fmla="*/ 52510 h 309640"/>
                  <a:gd name="connsiteX4-81" fmla="*/ 887855 w 1186971"/>
                  <a:gd name="connsiteY4-82" fmla="*/ 6561 h 309640"/>
                  <a:gd name="connsiteX5-83" fmla="*/ 887855 w 1186971"/>
                  <a:gd name="connsiteY5-84" fmla="*/ 6561 h 309640"/>
                  <a:gd name="connsiteX0-85" fmla="*/ 203801 w 1201353"/>
                  <a:gd name="connsiteY0-86" fmla="*/ 139815 h 300469"/>
                  <a:gd name="connsiteX1-87" fmla="*/ 20002 w 1201353"/>
                  <a:gd name="connsiteY1-88" fmla="*/ 263879 h 300469"/>
                  <a:gd name="connsiteX2-89" fmla="*/ 626538 w 1201353"/>
                  <a:gd name="connsiteY2-90" fmla="*/ 282258 h 300469"/>
                  <a:gd name="connsiteX3-91" fmla="*/ 1200910 w 1201353"/>
                  <a:gd name="connsiteY3-92" fmla="*/ 52510 h 300469"/>
                  <a:gd name="connsiteX4-93" fmla="*/ 902237 w 1201353"/>
                  <a:gd name="connsiteY4-94" fmla="*/ 6561 h 300469"/>
                  <a:gd name="connsiteX5-95" fmla="*/ 902237 w 1201353"/>
                  <a:gd name="connsiteY5-96" fmla="*/ 6561 h 300469"/>
                  <a:gd name="connsiteX0-97" fmla="*/ 195393 w 1192945"/>
                  <a:gd name="connsiteY0-98" fmla="*/ 139815 h 307899"/>
                  <a:gd name="connsiteX1-99" fmla="*/ 11594 w 1192945"/>
                  <a:gd name="connsiteY1-100" fmla="*/ 263879 h 307899"/>
                  <a:gd name="connsiteX2-101" fmla="*/ 618130 w 1192945"/>
                  <a:gd name="connsiteY2-102" fmla="*/ 282258 h 307899"/>
                  <a:gd name="connsiteX3-103" fmla="*/ 1192502 w 1192945"/>
                  <a:gd name="connsiteY3-104" fmla="*/ 52510 h 307899"/>
                  <a:gd name="connsiteX4-105" fmla="*/ 893829 w 1192945"/>
                  <a:gd name="connsiteY4-106" fmla="*/ 6561 h 307899"/>
                  <a:gd name="connsiteX5-107" fmla="*/ 893829 w 1192945"/>
                  <a:gd name="connsiteY5-108" fmla="*/ 6561 h 307899"/>
                  <a:gd name="connsiteX0-109" fmla="*/ 199654 w 1197206"/>
                  <a:gd name="connsiteY0-110" fmla="*/ 139815 h 331631"/>
                  <a:gd name="connsiteX1-111" fmla="*/ 11260 w 1197206"/>
                  <a:gd name="connsiteY1-112" fmla="*/ 305234 h 331631"/>
                  <a:gd name="connsiteX2-113" fmla="*/ 622391 w 1197206"/>
                  <a:gd name="connsiteY2-114" fmla="*/ 282258 h 331631"/>
                  <a:gd name="connsiteX3-115" fmla="*/ 1196763 w 1197206"/>
                  <a:gd name="connsiteY3-116" fmla="*/ 52510 h 331631"/>
                  <a:gd name="connsiteX4-117" fmla="*/ 898090 w 1197206"/>
                  <a:gd name="connsiteY4-118" fmla="*/ 6561 h 331631"/>
                  <a:gd name="connsiteX5-119" fmla="*/ 898090 w 1197206"/>
                  <a:gd name="connsiteY5-120" fmla="*/ 6561 h 331631"/>
                  <a:gd name="connsiteX0-121" fmla="*/ 199654 w 1196804"/>
                  <a:gd name="connsiteY0-122" fmla="*/ 135685 h 327501"/>
                  <a:gd name="connsiteX1-123" fmla="*/ 11260 w 1196804"/>
                  <a:gd name="connsiteY1-124" fmla="*/ 301104 h 327501"/>
                  <a:gd name="connsiteX2-125" fmla="*/ 622391 w 1196804"/>
                  <a:gd name="connsiteY2-126" fmla="*/ 278128 h 327501"/>
                  <a:gd name="connsiteX3-127" fmla="*/ 1196763 w 1196804"/>
                  <a:gd name="connsiteY3-128" fmla="*/ 48380 h 327501"/>
                  <a:gd name="connsiteX4-129" fmla="*/ 898090 w 1196804"/>
                  <a:gd name="connsiteY4-130" fmla="*/ 2431 h 327501"/>
                  <a:gd name="connsiteX5-131" fmla="*/ 898090 w 1196804"/>
                  <a:gd name="connsiteY5-132" fmla="*/ 2431 h 327501"/>
                  <a:gd name="connsiteX0-133" fmla="*/ 199654 w 1196804"/>
                  <a:gd name="connsiteY0-134" fmla="*/ 146484 h 338300"/>
                  <a:gd name="connsiteX1-135" fmla="*/ 11260 w 1196804"/>
                  <a:gd name="connsiteY1-136" fmla="*/ 311903 h 338300"/>
                  <a:gd name="connsiteX2-137" fmla="*/ 622391 w 1196804"/>
                  <a:gd name="connsiteY2-138" fmla="*/ 288927 h 338300"/>
                  <a:gd name="connsiteX3-139" fmla="*/ 1196763 w 1196804"/>
                  <a:gd name="connsiteY3-140" fmla="*/ 59179 h 338300"/>
                  <a:gd name="connsiteX4-141" fmla="*/ 898090 w 1196804"/>
                  <a:gd name="connsiteY4-142" fmla="*/ 13230 h 338300"/>
                  <a:gd name="connsiteX5-143" fmla="*/ 898090 w 1196804"/>
                  <a:gd name="connsiteY5-144" fmla="*/ 13230 h 3383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1196804" h="338300">
                    <a:moveTo>
                      <a:pt x="199654" y="146484"/>
                    </a:moveTo>
                    <a:cubicBezTo>
                      <a:pt x="74058" y="159885"/>
                      <a:pt x="-36221" y="260592"/>
                      <a:pt x="11260" y="311903"/>
                    </a:cubicBezTo>
                    <a:cubicBezTo>
                      <a:pt x="58741" y="363214"/>
                      <a:pt x="424807" y="331048"/>
                      <a:pt x="622391" y="288927"/>
                    </a:cubicBezTo>
                    <a:cubicBezTo>
                      <a:pt x="819975" y="246806"/>
                      <a:pt x="1201358" y="155673"/>
                      <a:pt x="1196763" y="59179"/>
                    </a:cubicBezTo>
                    <a:cubicBezTo>
                      <a:pt x="1192168" y="-37315"/>
                      <a:pt x="898090" y="13230"/>
                      <a:pt x="898090" y="13230"/>
                    </a:cubicBezTo>
                    <a:lnTo>
                      <a:pt x="898090" y="13230"/>
                    </a:lnTo>
                  </a:path>
                </a:pathLst>
              </a:custGeom>
              <a:noFill/>
              <a:ln w="44450" cap="rnd">
                <a:solidFill>
                  <a:srgbClr val="28282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静蕾简体" panose="02000000000000000000" pitchFamily="2" charset="-122"/>
                  <a:ea typeface="方正静蕾简体" panose="02000000000000000000" pitchFamily="2" charset="-122"/>
                </a:endParaRPr>
              </a:p>
            </p:txBody>
          </p:sp>
        </p:grpSp>
      </p:grpSp>
      <p:grpSp>
        <p:nvGrpSpPr>
          <p:cNvPr id="99" name="组合 98"/>
          <p:cNvGrpSpPr/>
          <p:nvPr/>
        </p:nvGrpSpPr>
        <p:grpSpPr>
          <a:xfrm>
            <a:off x="1738739" y="1679438"/>
            <a:ext cx="2393045" cy="1329976"/>
            <a:chOff x="1738739" y="1615894"/>
            <a:chExt cx="2393045" cy="1329976"/>
          </a:xfrm>
        </p:grpSpPr>
        <p:sp>
          <p:nvSpPr>
            <p:cNvPr id="100" name="文本框 99"/>
            <p:cNvSpPr txBox="1"/>
            <p:nvPr/>
          </p:nvSpPr>
          <p:spPr>
            <a:xfrm>
              <a:off x="1738739" y="2045624"/>
              <a:ext cx="2393045" cy="900246"/>
            </a:xfrm>
            <a:prstGeom prst="rect">
              <a:avLst/>
            </a:prstGeom>
            <a:noFill/>
          </p:spPr>
          <p:txBody>
            <a:bodyPr wrap="square" rtlCol="0">
              <a:spAutoFit/>
            </a:bodyPr>
            <a:lstStyle/>
            <a:p>
              <a:pPr>
                <a:lnSpc>
                  <a:spcPct val="125000"/>
                </a:lnSpc>
              </a:pPr>
              <a:r>
                <a:rPr lang="zh-CN" altLang="en-US" sz="1400" dirty="0">
                  <a:solidFill>
                    <a:schemeClr val="tx1">
                      <a:lumMod val="75000"/>
                      <a:lumOff val="25000"/>
                    </a:schemeClr>
                  </a:solidFill>
                  <a:latin typeface="方正静蕾简体" panose="02000000000000000000" pitchFamily="2" charset="-122"/>
                  <a:ea typeface="方正静蕾简体" panose="02000000000000000000" pitchFamily="2" charset="-122"/>
                </a:rPr>
                <a:t>请在这里输入文字请在这里输入文字请在这里输入文字请在这里输入文字请在这里</a:t>
              </a:r>
              <a:endParaRPr lang="en-US" altLang="zh-CN" sz="1400"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
          <p:nvSpPr>
            <p:cNvPr id="101" name="文本框 100"/>
            <p:cNvSpPr txBox="1"/>
            <p:nvPr/>
          </p:nvSpPr>
          <p:spPr>
            <a:xfrm>
              <a:off x="2914780" y="1615894"/>
              <a:ext cx="1117614" cy="461665"/>
            </a:xfrm>
            <a:prstGeom prst="rect">
              <a:avLst/>
            </a:prstGeom>
            <a:noFill/>
            <a:effectLst/>
          </p:spPr>
          <p:txBody>
            <a:bodyPr wrap="none" rtlCol="0">
              <a:spAutoFit/>
            </a:bodyPr>
            <a:lstStyle/>
            <a:p>
              <a:r>
                <a:rPr lang="zh-CN" altLang="en-US" sz="2400" b="1" dirty="0">
                  <a:solidFill>
                    <a:schemeClr val="tx1">
                      <a:lumMod val="75000"/>
                      <a:lumOff val="25000"/>
                    </a:schemeClr>
                  </a:solidFill>
                  <a:latin typeface="方正静蕾简体" panose="02000000000000000000" pitchFamily="2" charset="-122"/>
                  <a:ea typeface="方正静蕾简体" panose="02000000000000000000" pitchFamily="2" charset="-122"/>
                </a:rPr>
                <a:t>小标题</a:t>
              </a:r>
              <a:endParaRPr lang="zh-CN" altLang="en-US" sz="2400" b="1"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grpSp>
      <p:grpSp>
        <p:nvGrpSpPr>
          <p:cNvPr id="102" name="组合 101"/>
          <p:cNvGrpSpPr/>
          <p:nvPr/>
        </p:nvGrpSpPr>
        <p:grpSpPr>
          <a:xfrm>
            <a:off x="1432260" y="3576731"/>
            <a:ext cx="2393045" cy="1329976"/>
            <a:chOff x="1432260" y="3576731"/>
            <a:chExt cx="2393045" cy="1329976"/>
          </a:xfrm>
        </p:grpSpPr>
        <p:sp>
          <p:nvSpPr>
            <p:cNvPr id="103" name="文本框 102"/>
            <p:cNvSpPr txBox="1"/>
            <p:nvPr/>
          </p:nvSpPr>
          <p:spPr>
            <a:xfrm>
              <a:off x="1432260" y="4006461"/>
              <a:ext cx="2393045" cy="900246"/>
            </a:xfrm>
            <a:prstGeom prst="rect">
              <a:avLst/>
            </a:prstGeom>
            <a:noFill/>
          </p:spPr>
          <p:txBody>
            <a:bodyPr wrap="square" rtlCol="0">
              <a:spAutoFit/>
            </a:bodyPr>
            <a:lstStyle/>
            <a:p>
              <a:pPr>
                <a:lnSpc>
                  <a:spcPct val="125000"/>
                </a:lnSpc>
              </a:pPr>
              <a:r>
                <a:rPr lang="zh-CN" altLang="en-US" sz="1400" dirty="0">
                  <a:solidFill>
                    <a:schemeClr val="tx1">
                      <a:lumMod val="75000"/>
                      <a:lumOff val="25000"/>
                    </a:schemeClr>
                  </a:solidFill>
                  <a:latin typeface="方正静蕾简体" panose="02000000000000000000" pitchFamily="2" charset="-122"/>
                  <a:ea typeface="方正静蕾简体" panose="02000000000000000000" pitchFamily="2" charset="-122"/>
                </a:rPr>
                <a:t>请在这里输入文字请在这里输入文字请在这里输入文字请在这里输入文字请在这里</a:t>
              </a:r>
              <a:endParaRPr lang="en-US" altLang="zh-CN" sz="1400"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
          <p:nvSpPr>
            <p:cNvPr id="104" name="文本框 103"/>
            <p:cNvSpPr txBox="1"/>
            <p:nvPr/>
          </p:nvSpPr>
          <p:spPr>
            <a:xfrm>
              <a:off x="2608301" y="3576731"/>
              <a:ext cx="1117614" cy="461665"/>
            </a:xfrm>
            <a:prstGeom prst="rect">
              <a:avLst/>
            </a:prstGeom>
            <a:noFill/>
            <a:effectLst/>
          </p:spPr>
          <p:txBody>
            <a:bodyPr wrap="none" rtlCol="0">
              <a:spAutoFit/>
            </a:bodyPr>
            <a:lstStyle/>
            <a:p>
              <a:r>
                <a:rPr lang="zh-CN" altLang="en-US" sz="2400" b="1" dirty="0">
                  <a:solidFill>
                    <a:schemeClr val="tx1">
                      <a:lumMod val="75000"/>
                      <a:lumOff val="25000"/>
                    </a:schemeClr>
                  </a:solidFill>
                  <a:latin typeface="方正静蕾简体" panose="02000000000000000000" pitchFamily="2" charset="-122"/>
                  <a:ea typeface="方正静蕾简体" panose="02000000000000000000" pitchFamily="2" charset="-122"/>
                </a:rPr>
                <a:t>小标题</a:t>
              </a:r>
              <a:endParaRPr lang="zh-CN" altLang="en-US" sz="2400" b="1"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grpSp>
      <p:grpSp>
        <p:nvGrpSpPr>
          <p:cNvPr id="105" name="组合 104"/>
          <p:cNvGrpSpPr/>
          <p:nvPr/>
        </p:nvGrpSpPr>
        <p:grpSpPr>
          <a:xfrm>
            <a:off x="7841926" y="1679438"/>
            <a:ext cx="2393045" cy="1329976"/>
            <a:chOff x="1701322" y="1879625"/>
            <a:chExt cx="2393045" cy="1329976"/>
          </a:xfrm>
        </p:grpSpPr>
        <p:sp>
          <p:nvSpPr>
            <p:cNvPr id="106" name="文本框 105"/>
            <p:cNvSpPr txBox="1"/>
            <p:nvPr/>
          </p:nvSpPr>
          <p:spPr>
            <a:xfrm>
              <a:off x="1701322" y="2309355"/>
              <a:ext cx="2393045" cy="900246"/>
            </a:xfrm>
            <a:prstGeom prst="rect">
              <a:avLst/>
            </a:prstGeom>
            <a:noFill/>
          </p:spPr>
          <p:txBody>
            <a:bodyPr wrap="square" rtlCol="0">
              <a:spAutoFit/>
            </a:bodyPr>
            <a:lstStyle/>
            <a:p>
              <a:pPr>
                <a:lnSpc>
                  <a:spcPct val="125000"/>
                </a:lnSpc>
              </a:pPr>
              <a:r>
                <a:rPr lang="zh-CN" altLang="en-US" sz="1400" dirty="0">
                  <a:solidFill>
                    <a:schemeClr val="tx1">
                      <a:lumMod val="75000"/>
                      <a:lumOff val="25000"/>
                    </a:schemeClr>
                  </a:solidFill>
                  <a:latin typeface="方正静蕾简体" panose="02000000000000000000" pitchFamily="2" charset="-122"/>
                  <a:ea typeface="方正静蕾简体" panose="02000000000000000000" pitchFamily="2" charset="-122"/>
                </a:rPr>
                <a:t>请在这里输入文字请在这里输入文字请在这里输入文字请在这里输入文字请在这里</a:t>
              </a:r>
              <a:endParaRPr lang="en-US" altLang="zh-CN" sz="1400"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
          <p:nvSpPr>
            <p:cNvPr id="107" name="文本框 106"/>
            <p:cNvSpPr txBox="1"/>
            <p:nvPr/>
          </p:nvSpPr>
          <p:spPr>
            <a:xfrm>
              <a:off x="1714993" y="1879625"/>
              <a:ext cx="1117614" cy="461665"/>
            </a:xfrm>
            <a:prstGeom prst="rect">
              <a:avLst/>
            </a:prstGeom>
            <a:noFill/>
            <a:effectLst/>
          </p:spPr>
          <p:txBody>
            <a:bodyPr wrap="none" rtlCol="0">
              <a:spAutoFit/>
            </a:bodyPr>
            <a:lstStyle/>
            <a:p>
              <a:r>
                <a:rPr lang="zh-CN" altLang="en-US" sz="2400" b="1" dirty="0">
                  <a:solidFill>
                    <a:schemeClr val="tx1">
                      <a:lumMod val="75000"/>
                      <a:lumOff val="25000"/>
                    </a:schemeClr>
                  </a:solidFill>
                  <a:latin typeface="方正静蕾简体" panose="02000000000000000000" pitchFamily="2" charset="-122"/>
                  <a:ea typeface="方正静蕾简体" panose="02000000000000000000" pitchFamily="2" charset="-122"/>
                </a:rPr>
                <a:t>小标题</a:t>
              </a:r>
              <a:endParaRPr lang="zh-CN" altLang="en-US" sz="2400" b="1"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grpSp>
      <p:grpSp>
        <p:nvGrpSpPr>
          <p:cNvPr id="108" name="组合 107"/>
          <p:cNvGrpSpPr/>
          <p:nvPr/>
        </p:nvGrpSpPr>
        <p:grpSpPr>
          <a:xfrm>
            <a:off x="8588748" y="3309106"/>
            <a:ext cx="2393045" cy="1329976"/>
            <a:chOff x="1701322" y="1879625"/>
            <a:chExt cx="2393045" cy="1329976"/>
          </a:xfrm>
        </p:grpSpPr>
        <p:sp>
          <p:nvSpPr>
            <p:cNvPr id="109" name="文本框 108"/>
            <p:cNvSpPr txBox="1"/>
            <p:nvPr/>
          </p:nvSpPr>
          <p:spPr>
            <a:xfrm>
              <a:off x="1701322" y="2309355"/>
              <a:ext cx="2393045" cy="900246"/>
            </a:xfrm>
            <a:prstGeom prst="rect">
              <a:avLst/>
            </a:prstGeom>
            <a:noFill/>
          </p:spPr>
          <p:txBody>
            <a:bodyPr wrap="square" rtlCol="0">
              <a:spAutoFit/>
            </a:bodyPr>
            <a:lstStyle/>
            <a:p>
              <a:pPr>
                <a:lnSpc>
                  <a:spcPct val="125000"/>
                </a:lnSpc>
              </a:pPr>
              <a:r>
                <a:rPr lang="zh-CN" altLang="en-US" sz="1400" dirty="0">
                  <a:solidFill>
                    <a:schemeClr val="tx1">
                      <a:lumMod val="75000"/>
                      <a:lumOff val="25000"/>
                    </a:schemeClr>
                  </a:solidFill>
                  <a:latin typeface="方正静蕾简体" panose="02000000000000000000" pitchFamily="2" charset="-122"/>
                  <a:ea typeface="方正静蕾简体" panose="02000000000000000000" pitchFamily="2" charset="-122"/>
                </a:rPr>
                <a:t>请在这里输入文字请在这里输入文字请在这里输入文字请在这里输入文字请在这里</a:t>
              </a:r>
              <a:endParaRPr lang="en-US" altLang="zh-CN" sz="1400"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
          <p:nvSpPr>
            <p:cNvPr id="110" name="文本框 109"/>
            <p:cNvSpPr txBox="1"/>
            <p:nvPr/>
          </p:nvSpPr>
          <p:spPr>
            <a:xfrm>
              <a:off x="1714993" y="1879625"/>
              <a:ext cx="1117614" cy="461665"/>
            </a:xfrm>
            <a:prstGeom prst="rect">
              <a:avLst/>
            </a:prstGeom>
            <a:noFill/>
            <a:effectLst/>
          </p:spPr>
          <p:txBody>
            <a:bodyPr wrap="none" rtlCol="0">
              <a:spAutoFit/>
            </a:bodyPr>
            <a:lstStyle/>
            <a:p>
              <a:r>
                <a:rPr lang="zh-CN" altLang="en-US" sz="2400" b="1" dirty="0">
                  <a:solidFill>
                    <a:schemeClr val="tx1">
                      <a:lumMod val="75000"/>
                      <a:lumOff val="25000"/>
                    </a:schemeClr>
                  </a:solidFill>
                  <a:latin typeface="方正静蕾简体" panose="02000000000000000000" pitchFamily="2" charset="-122"/>
                  <a:ea typeface="方正静蕾简体" panose="02000000000000000000" pitchFamily="2" charset="-122"/>
                </a:rPr>
                <a:t>小标题</a:t>
              </a:r>
              <a:endParaRPr lang="zh-CN" altLang="en-US" sz="2400" b="1"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grpSp>
      <p:grpSp>
        <p:nvGrpSpPr>
          <p:cNvPr id="111" name="组合 110"/>
          <p:cNvGrpSpPr/>
          <p:nvPr/>
        </p:nvGrpSpPr>
        <p:grpSpPr>
          <a:xfrm>
            <a:off x="7479866" y="4676248"/>
            <a:ext cx="2393045" cy="1329976"/>
            <a:chOff x="1701322" y="1879625"/>
            <a:chExt cx="2393045" cy="1329976"/>
          </a:xfrm>
        </p:grpSpPr>
        <p:sp>
          <p:nvSpPr>
            <p:cNvPr id="112" name="文本框 111"/>
            <p:cNvSpPr txBox="1"/>
            <p:nvPr/>
          </p:nvSpPr>
          <p:spPr>
            <a:xfrm>
              <a:off x="1701322" y="2309355"/>
              <a:ext cx="2393045" cy="900246"/>
            </a:xfrm>
            <a:prstGeom prst="rect">
              <a:avLst/>
            </a:prstGeom>
            <a:noFill/>
          </p:spPr>
          <p:txBody>
            <a:bodyPr wrap="square" rtlCol="0">
              <a:spAutoFit/>
            </a:bodyPr>
            <a:lstStyle/>
            <a:p>
              <a:pPr>
                <a:lnSpc>
                  <a:spcPct val="125000"/>
                </a:lnSpc>
              </a:pPr>
              <a:r>
                <a:rPr lang="zh-CN" altLang="en-US" sz="1400" dirty="0">
                  <a:solidFill>
                    <a:schemeClr val="tx1">
                      <a:lumMod val="75000"/>
                      <a:lumOff val="25000"/>
                    </a:schemeClr>
                  </a:solidFill>
                  <a:latin typeface="方正静蕾简体" panose="02000000000000000000" pitchFamily="2" charset="-122"/>
                  <a:ea typeface="方正静蕾简体" panose="02000000000000000000" pitchFamily="2" charset="-122"/>
                </a:rPr>
                <a:t>请在这里输入文字请在这里输入文字请在这里输入文字请在这里输入文字请在这里</a:t>
              </a:r>
              <a:endParaRPr lang="en-US" altLang="zh-CN" sz="1400"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
          <p:nvSpPr>
            <p:cNvPr id="113" name="文本框 112"/>
            <p:cNvSpPr txBox="1"/>
            <p:nvPr/>
          </p:nvSpPr>
          <p:spPr>
            <a:xfrm>
              <a:off x="1714993" y="1879625"/>
              <a:ext cx="1117614" cy="461665"/>
            </a:xfrm>
            <a:prstGeom prst="rect">
              <a:avLst/>
            </a:prstGeom>
            <a:noFill/>
            <a:effectLst/>
          </p:spPr>
          <p:txBody>
            <a:bodyPr wrap="none" rtlCol="0">
              <a:spAutoFit/>
            </a:bodyPr>
            <a:lstStyle/>
            <a:p>
              <a:r>
                <a:rPr lang="zh-CN" altLang="en-US" sz="2400" b="1" dirty="0">
                  <a:solidFill>
                    <a:schemeClr val="tx1">
                      <a:lumMod val="75000"/>
                      <a:lumOff val="25000"/>
                    </a:schemeClr>
                  </a:solidFill>
                  <a:latin typeface="方正静蕾简体" panose="02000000000000000000" pitchFamily="2" charset="-122"/>
                  <a:ea typeface="方正静蕾简体" panose="02000000000000000000" pitchFamily="2" charset="-122"/>
                </a:rPr>
                <a:t>小标题</a:t>
              </a:r>
              <a:endParaRPr lang="zh-CN" altLang="en-US" sz="2400" b="1"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gr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BF8F3"/>
        </a:solidFill>
        <a:effectLst/>
      </p:bgPr>
    </p:bg>
    <p:spTree>
      <p:nvGrpSpPr>
        <p:cNvPr id="1" name=""/>
        <p:cNvGrpSpPr/>
        <p:nvPr/>
      </p:nvGrpSpPr>
      <p:grpSpPr>
        <a:xfrm>
          <a:off x="0" y="0"/>
          <a:ext cx="0" cy="0"/>
          <a:chOff x="0" y="0"/>
          <a:chExt cx="0" cy="0"/>
        </a:xfrm>
      </p:grpSpPr>
      <p:grpSp>
        <p:nvGrpSpPr>
          <p:cNvPr id="3" name="Group 4"/>
          <p:cNvGrpSpPr>
            <a:grpSpLocks noChangeAspect="1"/>
          </p:cNvGrpSpPr>
          <p:nvPr/>
        </p:nvGrpSpPr>
        <p:grpSpPr bwMode="auto">
          <a:xfrm>
            <a:off x="296863" y="184151"/>
            <a:ext cx="787400" cy="446088"/>
            <a:chOff x="187" y="116"/>
            <a:chExt cx="496" cy="281"/>
          </a:xfrm>
        </p:grpSpPr>
        <p:sp>
          <p:nvSpPr>
            <p:cNvPr id="6" name="Rectangle 5"/>
            <p:cNvSpPr>
              <a:spLocks noChangeArrowheads="1"/>
            </p:cNvSpPr>
            <p:nvPr/>
          </p:nvSpPr>
          <p:spPr bwMode="auto">
            <a:xfrm>
              <a:off x="258" y="244"/>
              <a:ext cx="168" cy="38"/>
            </a:xfrm>
            <a:prstGeom prst="rect">
              <a:avLst/>
            </a:prstGeom>
            <a:solidFill>
              <a:srgbClr val="E5E8EC"/>
            </a:solidFill>
            <a:ln w="22225" cap="flat">
              <a:solidFill>
                <a:srgbClr val="484F59"/>
              </a:solidFill>
              <a:prstDash val="solid"/>
              <a:round/>
            </a:ln>
          </p:spPr>
          <p:txBody>
            <a:bodyPr vert="horz" wrap="square" lIns="91440" tIns="45720" rIns="91440" bIns="45720" numCol="1" anchor="t" anchorCtr="0" compatLnSpc="1"/>
            <a:lstStyle/>
            <a:p>
              <a:endParaRPr lang="zh-CN" altLang="en-US"/>
            </a:p>
          </p:txBody>
        </p:sp>
        <p:sp>
          <p:nvSpPr>
            <p:cNvPr id="8" name="Line 6"/>
            <p:cNvSpPr>
              <a:spLocks noChangeShapeType="1"/>
            </p:cNvSpPr>
            <p:nvPr/>
          </p:nvSpPr>
          <p:spPr bwMode="auto">
            <a:xfrm>
              <a:off x="421" y="263"/>
              <a:ext cx="0" cy="0"/>
            </a:xfrm>
            <a:prstGeom prst="line">
              <a:avLst/>
            </a:prstGeom>
            <a:noFill/>
            <a:ln w="22225" cap="flat">
              <a:solidFill>
                <a:srgbClr val="484F59"/>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9" name="Freeform 7"/>
            <p:cNvSpPr>
              <a:spLocks noEditPoints="1"/>
            </p:cNvSpPr>
            <p:nvPr/>
          </p:nvSpPr>
          <p:spPr bwMode="auto">
            <a:xfrm>
              <a:off x="417" y="116"/>
              <a:ext cx="266" cy="281"/>
            </a:xfrm>
            <a:custGeom>
              <a:avLst/>
              <a:gdLst>
                <a:gd name="T0" fmla="*/ 112 w 224"/>
                <a:gd name="T1" fmla="*/ 235 h 235"/>
                <a:gd name="T2" fmla="*/ 191 w 224"/>
                <a:gd name="T3" fmla="*/ 202 h 235"/>
                <a:gd name="T4" fmla="*/ 224 w 224"/>
                <a:gd name="T5" fmla="*/ 123 h 235"/>
                <a:gd name="T6" fmla="*/ 191 w 224"/>
                <a:gd name="T7" fmla="*/ 44 h 235"/>
                <a:gd name="T8" fmla="*/ 33 w 224"/>
                <a:gd name="T9" fmla="*/ 44 h 235"/>
                <a:gd name="T10" fmla="*/ 0 w 224"/>
                <a:gd name="T11" fmla="*/ 123 h 235"/>
                <a:gd name="T12" fmla="*/ 33 w 224"/>
                <a:gd name="T13" fmla="*/ 202 h 235"/>
                <a:gd name="T14" fmla="*/ 112 w 224"/>
                <a:gd name="T15" fmla="*/ 235 h 235"/>
                <a:gd name="T16" fmla="*/ 26 w 224"/>
                <a:gd name="T17" fmla="*/ 123 h 235"/>
                <a:gd name="T18" fmla="*/ 51 w 224"/>
                <a:gd name="T19" fmla="*/ 62 h 235"/>
                <a:gd name="T20" fmla="*/ 173 w 224"/>
                <a:gd name="T21" fmla="*/ 62 h 235"/>
                <a:gd name="T22" fmla="*/ 198 w 224"/>
                <a:gd name="T23" fmla="*/ 123 h 235"/>
                <a:gd name="T24" fmla="*/ 173 w 224"/>
                <a:gd name="T25" fmla="*/ 184 h 235"/>
                <a:gd name="T26" fmla="*/ 112 w 224"/>
                <a:gd name="T27" fmla="*/ 209 h 235"/>
                <a:gd name="T28" fmla="*/ 51 w 224"/>
                <a:gd name="T29" fmla="*/ 184 h 235"/>
                <a:gd name="T30" fmla="*/ 26 w 224"/>
                <a:gd name="T31" fmla="*/ 123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4" h="235">
                  <a:moveTo>
                    <a:pt x="112" y="235"/>
                  </a:moveTo>
                  <a:cubicBezTo>
                    <a:pt x="142" y="235"/>
                    <a:pt x="170" y="223"/>
                    <a:pt x="191" y="202"/>
                  </a:cubicBezTo>
                  <a:cubicBezTo>
                    <a:pt x="212" y="181"/>
                    <a:pt x="224" y="153"/>
                    <a:pt x="224" y="123"/>
                  </a:cubicBezTo>
                  <a:cubicBezTo>
                    <a:pt x="224" y="93"/>
                    <a:pt x="212" y="65"/>
                    <a:pt x="191" y="44"/>
                  </a:cubicBezTo>
                  <a:cubicBezTo>
                    <a:pt x="147" y="0"/>
                    <a:pt x="76" y="0"/>
                    <a:pt x="33" y="44"/>
                  </a:cubicBezTo>
                  <a:cubicBezTo>
                    <a:pt x="12" y="65"/>
                    <a:pt x="0" y="93"/>
                    <a:pt x="0" y="123"/>
                  </a:cubicBezTo>
                  <a:cubicBezTo>
                    <a:pt x="0" y="153"/>
                    <a:pt x="12" y="181"/>
                    <a:pt x="33" y="202"/>
                  </a:cubicBezTo>
                  <a:cubicBezTo>
                    <a:pt x="54" y="223"/>
                    <a:pt x="82" y="235"/>
                    <a:pt x="112" y="235"/>
                  </a:cubicBezTo>
                  <a:close/>
                  <a:moveTo>
                    <a:pt x="26" y="123"/>
                  </a:moveTo>
                  <a:cubicBezTo>
                    <a:pt x="26" y="100"/>
                    <a:pt x="35" y="78"/>
                    <a:pt x="51" y="62"/>
                  </a:cubicBezTo>
                  <a:cubicBezTo>
                    <a:pt x="85" y="29"/>
                    <a:pt x="139" y="29"/>
                    <a:pt x="173" y="62"/>
                  </a:cubicBezTo>
                  <a:cubicBezTo>
                    <a:pt x="189" y="78"/>
                    <a:pt x="198" y="100"/>
                    <a:pt x="198" y="123"/>
                  </a:cubicBezTo>
                  <a:cubicBezTo>
                    <a:pt x="198" y="146"/>
                    <a:pt x="189" y="168"/>
                    <a:pt x="173" y="184"/>
                  </a:cubicBezTo>
                  <a:cubicBezTo>
                    <a:pt x="156" y="200"/>
                    <a:pt x="135" y="209"/>
                    <a:pt x="112" y="209"/>
                  </a:cubicBezTo>
                  <a:cubicBezTo>
                    <a:pt x="89" y="209"/>
                    <a:pt x="67" y="200"/>
                    <a:pt x="51" y="184"/>
                  </a:cubicBezTo>
                  <a:cubicBezTo>
                    <a:pt x="35" y="168"/>
                    <a:pt x="26" y="146"/>
                    <a:pt x="26" y="123"/>
                  </a:cubicBezTo>
                  <a:close/>
                </a:path>
              </a:pathLst>
            </a:custGeom>
            <a:solidFill>
              <a:srgbClr val="E5E8EC"/>
            </a:solidFill>
            <a:ln w="22225" cap="flat">
              <a:solidFill>
                <a:srgbClr val="484F59"/>
              </a:solidFill>
              <a:prstDash val="solid"/>
              <a:round/>
            </a:ln>
          </p:spPr>
          <p:txBody>
            <a:bodyPr vert="horz" wrap="square" lIns="91440" tIns="45720" rIns="91440" bIns="45720" numCol="1" anchor="t" anchorCtr="0" compatLnSpc="1"/>
            <a:lstStyle/>
            <a:p>
              <a:endParaRPr lang="zh-CN" altLang="en-US"/>
            </a:p>
          </p:txBody>
        </p:sp>
        <p:sp>
          <p:nvSpPr>
            <p:cNvPr id="11" name="Rectangle 8"/>
            <p:cNvSpPr>
              <a:spLocks noChangeArrowheads="1"/>
            </p:cNvSpPr>
            <p:nvPr/>
          </p:nvSpPr>
          <p:spPr bwMode="auto">
            <a:xfrm>
              <a:off x="214" y="236"/>
              <a:ext cx="170" cy="55"/>
            </a:xfrm>
            <a:prstGeom prst="rect">
              <a:avLst/>
            </a:prstGeom>
            <a:solidFill>
              <a:srgbClr val="D0E4E5"/>
            </a:solidFill>
            <a:ln w="22225" cap="flat">
              <a:solidFill>
                <a:srgbClr val="484F59"/>
              </a:solidFill>
              <a:prstDash val="solid"/>
              <a:round/>
            </a:ln>
          </p:spPr>
          <p:txBody>
            <a:bodyPr vert="horz" wrap="square" lIns="91440" tIns="45720" rIns="91440" bIns="45720" numCol="1" anchor="t" anchorCtr="0" compatLnSpc="1"/>
            <a:lstStyle/>
            <a:p>
              <a:endParaRPr lang="zh-CN" altLang="en-US"/>
            </a:p>
          </p:txBody>
        </p:sp>
        <p:sp>
          <p:nvSpPr>
            <p:cNvPr id="13" name="Freeform 9"/>
            <p:cNvSpPr/>
            <p:nvPr/>
          </p:nvSpPr>
          <p:spPr bwMode="auto">
            <a:xfrm>
              <a:off x="187" y="236"/>
              <a:ext cx="27" cy="55"/>
            </a:xfrm>
            <a:custGeom>
              <a:avLst/>
              <a:gdLst>
                <a:gd name="T0" fmla="*/ 13 w 23"/>
                <a:gd name="T1" fmla="*/ 46 h 46"/>
                <a:gd name="T2" fmla="*/ 13 w 23"/>
                <a:gd name="T3" fmla="*/ 0 h 46"/>
                <a:gd name="T4" fmla="*/ 23 w 23"/>
                <a:gd name="T5" fmla="*/ 0 h 46"/>
                <a:gd name="T6" fmla="*/ 23 w 23"/>
                <a:gd name="T7" fmla="*/ 46 h 46"/>
                <a:gd name="T8" fmla="*/ 13 w 23"/>
                <a:gd name="T9" fmla="*/ 46 h 46"/>
              </a:gdLst>
              <a:ahLst/>
              <a:cxnLst>
                <a:cxn ang="0">
                  <a:pos x="T0" y="T1"/>
                </a:cxn>
                <a:cxn ang="0">
                  <a:pos x="T2" y="T3"/>
                </a:cxn>
                <a:cxn ang="0">
                  <a:pos x="T4" y="T5"/>
                </a:cxn>
                <a:cxn ang="0">
                  <a:pos x="T6" y="T7"/>
                </a:cxn>
                <a:cxn ang="0">
                  <a:pos x="T8" y="T9"/>
                </a:cxn>
              </a:cxnLst>
              <a:rect l="0" t="0" r="r" b="b"/>
              <a:pathLst>
                <a:path w="23" h="46">
                  <a:moveTo>
                    <a:pt x="13" y="46"/>
                  </a:moveTo>
                  <a:cubicBezTo>
                    <a:pt x="0" y="33"/>
                    <a:pt x="0" y="13"/>
                    <a:pt x="13" y="0"/>
                  </a:cubicBezTo>
                  <a:cubicBezTo>
                    <a:pt x="16" y="0"/>
                    <a:pt x="20" y="0"/>
                    <a:pt x="23" y="0"/>
                  </a:cubicBezTo>
                  <a:cubicBezTo>
                    <a:pt x="23" y="15"/>
                    <a:pt x="23" y="31"/>
                    <a:pt x="23" y="46"/>
                  </a:cubicBezTo>
                  <a:cubicBezTo>
                    <a:pt x="20" y="46"/>
                    <a:pt x="16" y="46"/>
                    <a:pt x="13" y="46"/>
                  </a:cubicBezTo>
                  <a:close/>
                </a:path>
              </a:pathLst>
            </a:custGeom>
            <a:solidFill>
              <a:srgbClr val="F7F8FC"/>
            </a:solidFill>
            <a:ln w="22225" cap="flat">
              <a:solidFill>
                <a:srgbClr val="484F59"/>
              </a:solidFill>
              <a:prstDash val="solid"/>
              <a:round/>
            </a:ln>
          </p:spPr>
          <p:txBody>
            <a:bodyPr vert="horz" wrap="square" lIns="91440" tIns="45720" rIns="91440" bIns="45720" numCol="1" anchor="t" anchorCtr="0" compatLnSpc="1"/>
            <a:lstStyle/>
            <a:p>
              <a:endParaRPr lang="zh-CN" altLang="en-US"/>
            </a:p>
          </p:txBody>
        </p:sp>
        <p:sp>
          <p:nvSpPr>
            <p:cNvPr id="14" name="Line 10"/>
            <p:cNvSpPr>
              <a:spLocks noChangeShapeType="1"/>
            </p:cNvSpPr>
            <p:nvPr/>
          </p:nvSpPr>
          <p:spPr bwMode="auto">
            <a:xfrm flipH="1" flipV="1">
              <a:off x="530" y="238"/>
              <a:ext cx="94" cy="94"/>
            </a:xfrm>
            <a:prstGeom prst="line">
              <a:avLst/>
            </a:prstGeom>
            <a:noFill/>
            <a:ln w="22225" cap="flat">
              <a:solidFill>
                <a:srgbClr val="484F59"/>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15" name="Line 11"/>
            <p:cNvSpPr>
              <a:spLocks noChangeShapeType="1"/>
            </p:cNvSpPr>
            <p:nvPr/>
          </p:nvSpPr>
          <p:spPr bwMode="auto">
            <a:xfrm flipH="1" flipV="1">
              <a:off x="581" y="239"/>
              <a:ext cx="62" cy="62"/>
            </a:xfrm>
            <a:prstGeom prst="line">
              <a:avLst/>
            </a:prstGeom>
            <a:noFill/>
            <a:ln w="22225" cap="flat">
              <a:solidFill>
                <a:srgbClr val="484F59"/>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grpSp>
      <p:sp>
        <p:nvSpPr>
          <p:cNvPr id="49" name="文本框 48"/>
          <p:cNvSpPr txBox="1"/>
          <p:nvPr/>
        </p:nvSpPr>
        <p:spPr>
          <a:xfrm>
            <a:off x="1165225" y="125741"/>
            <a:ext cx="3056105" cy="523220"/>
          </a:xfrm>
          <a:prstGeom prst="rect">
            <a:avLst/>
          </a:prstGeom>
          <a:noFill/>
        </p:spPr>
        <p:txBody>
          <a:bodyPr wrap="square" rtlCol="0">
            <a:spAutoFit/>
          </a:bodyPr>
          <a:lstStyle/>
          <a:p>
            <a:pPr algn="dist"/>
            <a:r>
              <a:rPr lang="zh-CN" altLang="en-US" sz="2800" b="1" smtClean="0">
                <a:solidFill>
                  <a:schemeClr val="tx1">
                    <a:lumMod val="85000"/>
                    <a:lumOff val="15000"/>
                  </a:schemeClr>
                </a:solidFill>
                <a:latin typeface="方正静蕾简体" panose="02000000000000000000" pitchFamily="2" charset="-122"/>
                <a:ea typeface="方正静蕾简体" panose="02000000000000000000" pitchFamily="2" charset="-122"/>
              </a:rPr>
              <a:t>添加您的精彩标题</a:t>
            </a:r>
            <a:endParaRPr lang="zh-CN" altLang="en-US" sz="2800" b="1">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grpSp>
        <p:nvGrpSpPr>
          <p:cNvPr id="68" name="Group 191"/>
          <p:cNvGrpSpPr/>
          <p:nvPr/>
        </p:nvGrpSpPr>
        <p:grpSpPr>
          <a:xfrm>
            <a:off x="1727257" y="4557281"/>
            <a:ext cx="842219" cy="782461"/>
            <a:chOff x="0" y="0"/>
            <a:chExt cx="1692202" cy="1572135"/>
          </a:xfrm>
        </p:grpSpPr>
        <p:grpSp>
          <p:nvGrpSpPr>
            <p:cNvPr id="69" name="Group 181"/>
            <p:cNvGrpSpPr/>
            <p:nvPr/>
          </p:nvGrpSpPr>
          <p:grpSpPr>
            <a:xfrm>
              <a:off x="-1" y="63499"/>
              <a:ext cx="1225623" cy="1508637"/>
              <a:chOff x="0" y="0"/>
              <a:chExt cx="1225621" cy="1508635"/>
            </a:xfrm>
          </p:grpSpPr>
          <p:sp>
            <p:nvSpPr>
              <p:cNvPr id="115" name="Shape 177"/>
              <p:cNvSpPr/>
              <p:nvPr/>
            </p:nvSpPr>
            <p:spPr>
              <a:xfrm>
                <a:off x="-1" y="-1"/>
                <a:ext cx="1225623" cy="1508637"/>
              </a:xfrm>
              <a:custGeom>
                <a:avLst/>
                <a:gdLst/>
                <a:ahLst/>
                <a:cxnLst>
                  <a:cxn ang="0">
                    <a:pos x="wd2" y="hd2"/>
                  </a:cxn>
                  <a:cxn ang="5400000">
                    <a:pos x="wd2" y="hd2"/>
                  </a:cxn>
                  <a:cxn ang="10800000">
                    <a:pos x="wd2" y="hd2"/>
                  </a:cxn>
                  <a:cxn ang="16200000">
                    <a:pos x="wd2" y="hd2"/>
                  </a:cxn>
                </a:cxnLst>
                <a:rect l="0" t="0" r="r" b="b"/>
                <a:pathLst>
                  <a:path w="19738" h="20536" extrusionOk="0">
                    <a:moveTo>
                      <a:pt x="19520" y="6663"/>
                    </a:moveTo>
                    <a:cubicBezTo>
                      <a:pt x="19716" y="4387"/>
                      <a:pt x="20507" y="594"/>
                      <a:pt x="17060" y="434"/>
                    </a:cubicBezTo>
                    <a:cubicBezTo>
                      <a:pt x="12776" y="235"/>
                      <a:pt x="2535" y="-769"/>
                      <a:pt x="1476" y="1186"/>
                    </a:cubicBezTo>
                    <a:cubicBezTo>
                      <a:pt x="531" y="2931"/>
                      <a:pt x="333" y="7088"/>
                      <a:pt x="320" y="9016"/>
                    </a:cubicBezTo>
                    <a:cubicBezTo>
                      <a:pt x="300" y="11991"/>
                      <a:pt x="-1093" y="19381"/>
                      <a:pt x="2091" y="20026"/>
                    </a:cubicBezTo>
                    <a:cubicBezTo>
                      <a:pt x="6072" y="20831"/>
                      <a:pt x="13185" y="20505"/>
                      <a:pt x="17403" y="20246"/>
                    </a:cubicBezTo>
                    <a:cubicBezTo>
                      <a:pt x="19918" y="20091"/>
                      <a:pt x="19012" y="16325"/>
                      <a:pt x="19145" y="14531"/>
                    </a:cubicBezTo>
                    <a:cubicBezTo>
                      <a:pt x="19244" y="13188"/>
                      <a:pt x="19411" y="7939"/>
                      <a:pt x="19520" y="6663"/>
                    </a:cubicBezTo>
                    <a:close/>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116" name="Shape 178"/>
              <p:cNvSpPr/>
              <p:nvPr/>
            </p:nvSpPr>
            <p:spPr>
              <a:xfrm>
                <a:off x="152399" y="177800"/>
                <a:ext cx="911322" cy="1090693"/>
              </a:xfrm>
              <a:custGeom>
                <a:avLst/>
                <a:gdLst/>
                <a:ahLst/>
                <a:cxnLst>
                  <a:cxn ang="0">
                    <a:pos x="wd2" y="hd2"/>
                  </a:cxn>
                  <a:cxn ang="5400000">
                    <a:pos x="wd2" y="hd2"/>
                  </a:cxn>
                  <a:cxn ang="10800000">
                    <a:pos x="wd2" y="hd2"/>
                  </a:cxn>
                  <a:cxn ang="16200000">
                    <a:pos x="wd2" y="hd2"/>
                  </a:cxn>
                </a:cxnLst>
                <a:rect l="0" t="0" r="r" b="b"/>
                <a:pathLst>
                  <a:path w="20694" h="20824" extrusionOk="0">
                    <a:moveTo>
                      <a:pt x="19260" y="20629"/>
                    </a:moveTo>
                    <a:cubicBezTo>
                      <a:pt x="14949" y="20977"/>
                      <a:pt x="10812" y="20772"/>
                      <a:pt x="6492" y="20677"/>
                    </a:cubicBezTo>
                    <a:cubicBezTo>
                      <a:pt x="4148" y="20626"/>
                      <a:pt x="3161" y="20883"/>
                      <a:pt x="793" y="20715"/>
                    </a:cubicBezTo>
                    <a:cubicBezTo>
                      <a:pt x="-906" y="20595"/>
                      <a:pt x="570" y="2257"/>
                      <a:pt x="1126" y="640"/>
                    </a:cubicBezTo>
                    <a:cubicBezTo>
                      <a:pt x="7448" y="-623"/>
                      <a:pt x="14260" y="271"/>
                      <a:pt x="20694" y="871"/>
                    </a:cubicBezTo>
                    <a:cubicBezTo>
                      <a:pt x="20484" y="852"/>
                      <a:pt x="20367" y="2889"/>
                      <a:pt x="20359" y="2986"/>
                    </a:cubicBezTo>
                    <a:cubicBezTo>
                      <a:pt x="20257" y="4363"/>
                      <a:pt x="19755" y="20587"/>
                      <a:pt x="19670" y="20595"/>
                    </a:cubicBezTo>
                    <a:cubicBezTo>
                      <a:pt x="19533" y="20607"/>
                      <a:pt x="19396" y="20618"/>
                      <a:pt x="19260" y="20629"/>
                    </a:cubicBezTo>
                    <a:close/>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117" name="Shape 179"/>
              <p:cNvSpPr/>
              <p:nvPr/>
            </p:nvSpPr>
            <p:spPr>
              <a:xfrm>
                <a:off x="520700" y="1333499"/>
                <a:ext cx="133477" cy="91318"/>
              </a:xfrm>
              <a:custGeom>
                <a:avLst/>
                <a:gdLst/>
                <a:ahLst/>
                <a:cxnLst>
                  <a:cxn ang="0">
                    <a:pos x="wd2" y="hd2"/>
                  </a:cxn>
                  <a:cxn ang="5400000">
                    <a:pos x="wd2" y="hd2"/>
                  </a:cxn>
                  <a:cxn ang="10800000">
                    <a:pos x="wd2" y="hd2"/>
                  </a:cxn>
                  <a:cxn ang="16200000">
                    <a:pos x="wd2" y="hd2"/>
                  </a:cxn>
                </a:cxnLst>
                <a:rect l="0" t="0" r="r" b="b"/>
                <a:pathLst>
                  <a:path w="12313" h="14046" extrusionOk="0">
                    <a:moveTo>
                      <a:pt x="11167" y="10122"/>
                    </a:moveTo>
                    <a:cubicBezTo>
                      <a:pt x="15107" y="368"/>
                      <a:pt x="7968" y="-2007"/>
                      <a:pt x="3640" y="1585"/>
                    </a:cubicBezTo>
                    <a:cubicBezTo>
                      <a:pt x="-6493" y="9996"/>
                      <a:pt x="7342" y="19593"/>
                      <a:pt x="11167" y="10122"/>
                    </a:cubicBezTo>
                    <a:close/>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118" name="Shape 180"/>
              <p:cNvSpPr/>
              <p:nvPr/>
            </p:nvSpPr>
            <p:spPr>
              <a:xfrm flipH="1" flipV="1">
                <a:off x="536067" y="88899"/>
                <a:ext cx="86234" cy="1"/>
              </a:xfrm>
              <a:prstGeom prst="line">
                <a:avLst/>
              </a:pr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grpSp>
        <p:grpSp>
          <p:nvGrpSpPr>
            <p:cNvPr id="70" name="Group 185"/>
            <p:cNvGrpSpPr/>
            <p:nvPr/>
          </p:nvGrpSpPr>
          <p:grpSpPr>
            <a:xfrm>
              <a:off x="228599" y="812800"/>
              <a:ext cx="476366" cy="503623"/>
              <a:chOff x="0" y="0"/>
              <a:chExt cx="476364" cy="503622"/>
            </a:xfrm>
          </p:grpSpPr>
          <p:sp>
            <p:nvSpPr>
              <p:cNvPr id="76" name="Shape 182"/>
              <p:cNvSpPr/>
              <p:nvPr/>
            </p:nvSpPr>
            <p:spPr>
              <a:xfrm>
                <a:off x="76200" y="190500"/>
                <a:ext cx="397116" cy="285608"/>
              </a:xfrm>
              <a:custGeom>
                <a:avLst/>
                <a:gdLst/>
                <a:ahLst/>
                <a:cxnLst>
                  <a:cxn ang="0">
                    <a:pos x="wd2" y="hd2"/>
                  </a:cxn>
                  <a:cxn ang="5400000">
                    <a:pos x="wd2" y="hd2"/>
                  </a:cxn>
                  <a:cxn ang="10800000">
                    <a:pos x="wd2" y="hd2"/>
                  </a:cxn>
                  <a:cxn ang="16200000">
                    <a:pos x="wd2" y="hd2"/>
                  </a:cxn>
                </a:cxnLst>
                <a:rect l="0" t="0" r="r" b="b"/>
                <a:pathLst>
                  <a:path w="21281" h="21022" extrusionOk="0">
                    <a:moveTo>
                      <a:pt x="14158" y="1797"/>
                    </a:moveTo>
                    <a:cubicBezTo>
                      <a:pt x="16682" y="3576"/>
                      <a:pt x="18515" y="6261"/>
                      <a:pt x="19377" y="9997"/>
                    </a:cubicBezTo>
                    <a:cubicBezTo>
                      <a:pt x="20066" y="12984"/>
                      <a:pt x="21421" y="17932"/>
                      <a:pt x="21269" y="21022"/>
                    </a:cubicBezTo>
                    <a:cubicBezTo>
                      <a:pt x="15103" y="14127"/>
                      <a:pt x="8404" y="5305"/>
                      <a:pt x="5" y="6602"/>
                    </a:cubicBezTo>
                    <a:cubicBezTo>
                      <a:pt x="-179" y="4102"/>
                      <a:pt x="4665" y="1207"/>
                      <a:pt x="5912" y="648"/>
                    </a:cubicBezTo>
                    <a:cubicBezTo>
                      <a:pt x="8643" y="-578"/>
                      <a:pt x="11623" y="9"/>
                      <a:pt x="14158" y="1797"/>
                    </a:cubicBezTo>
                    <a:close/>
                  </a:path>
                </a:pathLst>
              </a:custGeom>
              <a:solidFill>
                <a:srgbClr val="E7E4EA"/>
              </a:solidFill>
              <a:ln w="12700" cap="flat">
                <a:solidFill>
                  <a:schemeClr val="tx1">
                    <a:lumMod val="75000"/>
                    <a:lumOff val="25000"/>
                  </a:schemeClr>
                </a:solid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77" name="Shape 183"/>
              <p:cNvSpPr/>
              <p:nvPr/>
            </p:nvSpPr>
            <p:spPr>
              <a:xfrm>
                <a:off x="127000" y="0"/>
                <a:ext cx="181931" cy="179434"/>
              </a:xfrm>
              <a:custGeom>
                <a:avLst/>
                <a:gdLst/>
                <a:ahLst/>
                <a:cxnLst>
                  <a:cxn ang="0">
                    <a:pos x="wd2" y="hd2"/>
                  </a:cxn>
                  <a:cxn ang="5400000">
                    <a:pos x="wd2" y="hd2"/>
                  </a:cxn>
                  <a:cxn ang="10800000">
                    <a:pos x="wd2" y="hd2"/>
                  </a:cxn>
                  <a:cxn ang="16200000">
                    <a:pos x="wd2" y="hd2"/>
                  </a:cxn>
                </a:cxnLst>
                <a:rect l="0" t="0" r="r" b="b"/>
                <a:pathLst>
                  <a:path w="19504" h="17631" extrusionOk="0">
                    <a:moveTo>
                      <a:pt x="14623" y="16680"/>
                    </a:moveTo>
                    <a:cubicBezTo>
                      <a:pt x="18650" y="14507"/>
                      <a:pt x="20734" y="9487"/>
                      <a:pt x="18736" y="5635"/>
                    </a:cubicBezTo>
                    <a:cubicBezTo>
                      <a:pt x="14465" y="-2596"/>
                      <a:pt x="1634" y="-1709"/>
                      <a:pt x="70" y="7633"/>
                    </a:cubicBezTo>
                    <a:cubicBezTo>
                      <a:pt x="-866" y="13225"/>
                      <a:pt x="7832" y="19004"/>
                      <a:pt x="13070" y="17339"/>
                    </a:cubicBezTo>
                    <a:cubicBezTo>
                      <a:pt x="13614" y="17166"/>
                      <a:pt x="14133" y="16945"/>
                      <a:pt x="14623" y="16680"/>
                    </a:cubicBezTo>
                    <a:close/>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114" name="Shape 184"/>
              <p:cNvSpPr/>
              <p:nvPr/>
            </p:nvSpPr>
            <p:spPr>
              <a:xfrm>
                <a:off x="-1" y="190500"/>
                <a:ext cx="476366" cy="313123"/>
              </a:xfrm>
              <a:custGeom>
                <a:avLst/>
                <a:gdLst/>
                <a:ahLst/>
                <a:cxnLst>
                  <a:cxn ang="0">
                    <a:pos x="wd2" y="hd2"/>
                  </a:cxn>
                  <a:cxn ang="5400000">
                    <a:pos x="wd2" y="hd2"/>
                  </a:cxn>
                  <a:cxn ang="10800000">
                    <a:pos x="wd2" y="hd2"/>
                  </a:cxn>
                  <a:cxn ang="16200000">
                    <a:pos x="wd2" y="hd2"/>
                  </a:cxn>
                </a:cxnLst>
                <a:rect l="0" t="0" r="r" b="b"/>
                <a:pathLst>
                  <a:path w="21379" h="17643" extrusionOk="0">
                    <a:moveTo>
                      <a:pt x="5" y="16927"/>
                    </a:moveTo>
                    <a:cubicBezTo>
                      <a:pt x="-221" y="7199"/>
                      <a:pt x="7020" y="-3957"/>
                      <a:pt x="15308" y="1386"/>
                    </a:cubicBezTo>
                    <a:cubicBezTo>
                      <a:pt x="21361" y="5288"/>
                      <a:pt x="19392" y="11416"/>
                      <a:pt x="21379" y="17643"/>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grpSp>
        <p:grpSp>
          <p:nvGrpSpPr>
            <p:cNvPr id="71" name="Group 190"/>
            <p:cNvGrpSpPr/>
            <p:nvPr/>
          </p:nvGrpSpPr>
          <p:grpSpPr>
            <a:xfrm>
              <a:off x="609600" y="0"/>
              <a:ext cx="1082603" cy="860676"/>
              <a:chOff x="0" y="0"/>
              <a:chExt cx="1082602" cy="860675"/>
            </a:xfrm>
          </p:grpSpPr>
          <p:sp>
            <p:nvSpPr>
              <p:cNvPr id="72" name="Shape 186"/>
              <p:cNvSpPr/>
              <p:nvPr/>
            </p:nvSpPr>
            <p:spPr>
              <a:xfrm>
                <a:off x="0" y="0"/>
                <a:ext cx="1082603" cy="860676"/>
              </a:xfrm>
              <a:custGeom>
                <a:avLst/>
                <a:gdLst/>
                <a:ahLst/>
                <a:cxnLst>
                  <a:cxn ang="0">
                    <a:pos x="wd2" y="hd2"/>
                  </a:cxn>
                  <a:cxn ang="5400000">
                    <a:pos x="wd2" y="hd2"/>
                  </a:cxn>
                  <a:cxn ang="10800000">
                    <a:pos x="wd2" y="hd2"/>
                  </a:cxn>
                  <a:cxn ang="16200000">
                    <a:pos x="wd2" y="hd2"/>
                  </a:cxn>
                </a:cxnLst>
                <a:rect l="0" t="0" r="r" b="b"/>
                <a:pathLst>
                  <a:path w="20055" h="17582" extrusionOk="0">
                    <a:moveTo>
                      <a:pt x="0" y="15955"/>
                    </a:moveTo>
                    <a:cubicBezTo>
                      <a:pt x="881" y="14662"/>
                      <a:pt x="1639" y="14696"/>
                      <a:pt x="1732" y="12872"/>
                    </a:cubicBezTo>
                    <a:cubicBezTo>
                      <a:pt x="1794" y="11654"/>
                      <a:pt x="1362" y="10468"/>
                      <a:pt x="1327" y="9258"/>
                    </a:cubicBezTo>
                    <a:cubicBezTo>
                      <a:pt x="1258" y="6916"/>
                      <a:pt x="2530" y="4246"/>
                      <a:pt x="4019" y="2639"/>
                    </a:cubicBezTo>
                    <a:cubicBezTo>
                      <a:pt x="9158" y="-2909"/>
                      <a:pt x="17985" y="937"/>
                      <a:pt x="19753" y="8182"/>
                    </a:cubicBezTo>
                    <a:cubicBezTo>
                      <a:pt x="21600" y="15750"/>
                      <a:pt x="14606" y="18691"/>
                      <a:pt x="9089" y="17212"/>
                    </a:cubicBezTo>
                    <a:cubicBezTo>
                      <a:pt x="6445" y="16503"/>
                      <a:pt x="3321" y="13937"/>
                      <a:pt x="588" y="15436"/>
                    </a:cubicBezTo>
                  </a:path>
                </a:pathLst>
              </a:custGeom>
              <a:solidFill>
                <a:srgbClr val="D0E4E5"/>
              </a:solid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73" name="Shape 187"/>
              <p:cNvSpPr/>
              <p:nvPr/>
            </p:nvSpPr>
            <p:spPr>
              <a:xfrm>
                <a:off x="266700" y="292100"/>
                <a:ext cx="626536" cy="24904"/>
              </a:xfrm>
              <a:custGeom>
                <a:avLst/>
                <a:gdLst/>
                <a:ahLst/>
                <a:cxnLst>
                  <a:cxn ang="0">
                    <a:pos x="wd2" y="hd2"/>
                  </a:cxn>
                  <a:cxn ang="5400000">
                    <a:pos x="wd2" y="hd2"/>
                  </a:cxn>
                  <a:cxn ang="10800000">
                    <a:pos x="wd2" y="hd2"/>
                  </a:cxn>
                  <a:cxn ang="16200000">
                    <a:pos x="wd2" y="hd2"/>
                  </a:cxn>
                </a:cxnLst>
                <a:rect l="0" t="0" r="r" b="b"/>
                <a:pathLst>
                  <a:path w="21600" h="9835" extrusionOk="0">
                    <a:moveTo>
                      <a:pt x="0" y="9835"/>
                    </a:moveTo>
                    <a:cubicBezTo>
                      <a:pt x="5974" y="-11765"/>
                      <a:pt x="15099" y="8797"/>
                      <a:pt x="21600" y="9835"/>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74" name="Shape 188"/>
              <p:cNvSpPr/>
              <p:nvPr/>
            </p:nvSpPr>
            <p:spPr>
              <a:xfrm>
                <a:off x="254000" y="444500"/>
                <a:ext cx="643471" cy="19519"/>
              </a:xfrm>
              <a:custGeom>
                <a:avLst/>
                <a:gdLst/>
                <a:ahLst/>
                <a:cxnLst>
                  <a:cxn ang="0">
                    <a:pos x="wd2" y="hd2"/>
                  </a:cxn>
                  <a:cxn ang="5400000">
                    <a:pos x="wd2" y="hd2"/>
                  </a:cxn>
                  <a:cxn ang="10800000">
                    <a:pos x="wd2" y="hd2"/>
                  </a:cxn>
                  <a:cxn ang="16200000">
                    <a:pos x="wd2" y="hd2"/>
                  </a:cxn>
                </a:cxnLst>
                <a:rect l="0" t="0" r="r" b="b"/>
                <a:pathLst>
                  <a:path w="21600" h="18246" extrusionOk="0">
                    <a:moveTo>
                      <a:pt x="0" y="2420"/>
                    </a:moveTo>
                    <a:cubicBezTo>
                      <a:pt x="7195" y="-1453"/>
                      <a:pt x="14439" y="-3354"/>
                      <a:pt x="21600" y="18246"/>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75" name="Shape 189"/>
              <p:cNvSpPr/>
              <p:nvPr/>
            </p:nvSpPr>
            <p:spPr>
              <a:xfrm>
                <a:off x="241300" y="584199"/>
                <a:ext cx="667073" cy="18586"/>
              </a:xfrm>
              <a:custGeom>
                <a:avLst/>
                <a:gdLst/>
                <a:ahLst/>
                <a:cxnLst>
                  <a:cxn ang="0">
                    <a:pos x="wd2" y="hd2"/>
                  </a:cxn>
                  <a:cxn ang="5400000">
                    <a:pos x="wd2" y="hd2"/>
                  </a:cxn>
                  <a:cxn ang="10800000">
                    <a:pos x="wd2" y="hd2"/>
                  </a:cxn>
                  <a:cxn ang="16200000">
                    <a:pos x="wd2" y="hd2"/>
                  </a:cxn>
                </a:cxnLst>
                <a:rect l="0" t="0" r="r" b="b"/>
                <a:pathLst>
                  <a:path w="21600" h="14012" extrusionOk="0">
                    <a:moveTo>
                      <a:pt x="0" y="13105"/>
                    </a:moveTo>
                    <a:cubicBezTo>
                      <a:pt x="7173" y="18622"/>
                      <a:pt x="14453" y="-2978"/>
                      <a:pt x="21600" y="351"/>
                    </a:cubicBezTo>
                    <a:cubicBezTo>
                      <a:pt x="21255" y="332"/>
                      <a:pt x="20907" y="33"/>
                      <a:pt x="20561" y="332"/>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grpSp>
      </p:grpSp>
      <p:sp>
        <p:nvSpPr>
          <p:cNvPr id="124" name="文本框 123"/>
          <p:cNvSpPr txBox="1"/>
          <p:nvPr/>
        </p:nvSpPr>
        <p:spPr>
          <a:xfrm>
            <a:off x="2770342" y="2176126"/>
            <a:ext cx="1146468" cy="523220"/>
          </a:xfrm>
          <a:prstGeom prst="rect">
            <a:avLst/>
          </a:prstGeom>
          <a:noFill/>
        </p:spPr>
        <p:txBody>
          <a:bodyPr wrap="none" rtlCol="0">
            <a:spAutoFit/>
          </a:bodyPr>
          <a:lstStyle/>
          <a:p>
            <a:r>
              <a:rPr lang="zh-CN" altLang="en-US" sz="2800" b="1" spc="-300" dirty="0">
                <a:solidFill>
                  <a:schemeClr val="tx1">
                    <a:lumMod val="85000"/>
                    <a:lumOff val="15000"/>
                  </a:schemeClr>
                </a:solidFill>
                <a:latin typeface="方正静蕾简体" panose="02000000000000000000" pitchFamily="2" charset="-122"/>
                <a:ea typeface="方正静蕾简体" panose="02000000000000000000" pitchFamily="2" charset="-122"/>
              </a:rPr>
              <a:t>小标题</a:t>
            </a:r>
            <a:endParaRPr lang="zh-CN" altLang="en-US" sz="2800" b="1" spc="-3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125" name="文本框 124"/>
          <p:cNvSpPr txBox="1"/>
          <p:nvPr/>
        </p:nvSpPr>
        <p:spPr>
          <a:xfrm>
            <a:off x="2833964" y="2698545"/>
            <a:ext cx="2755782" cy="1015663"/>
          </a:xfrm>
          <a:prstGeom prst="rect">
            <a:avLst/>
          </a:prstGeom>
          <a:noFill/>
        </p:spPr>
        <p:txBody>
          <a:bodyPr wrap="square" rtlCol="0">
            <a:spAutoFit/>
          </a:bodyPr>
          <a:lstStyle>
            <a:defPPr>
              <a:defRPr lang="zh-CN"/>
            </a:defPPr>
            <a:lvl1pPr algn="just">
              <a:lnSpc>
                <a:spcPct val="125000"/>
              </a:lnSpc>
              <a:defRPr sz="1600">
                <a:solidFill>
                  <a:schemeClr val="accent1">
                    <a:lumMod val="50000"/>
                  </a:schemeClr>
                </a:solidFill>
                <a:latin typeface="华文细黑" panose="02010600040101010101" pitchFamily="2" charset="-122"/>
                <a:ea typeface="华文细黑" panose="02010600040101010101" pitchFamily="2" charset="-122"/>
              </a:defRPr>
            </a:lvl1pPr>
          </a:lstStyle>
          <a:p>
            <a:pPr algn="l"/>
            <a:r>
              <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请在这里输入文字请在这里输入文字请在这里输入文字请在这里输入文字</a:t>
            </a:r>
            <a:endPar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126" name="文本框 125"/>
          <p:cNvSpPr txBox="1"/>
          <p:nvPr/>
        </p:nvSpPr>
        <p:spPr>
          <a:xfrm>
            <a:off x="7820706" y="2171331"/>
            <a:ext cx="1146468" cy="523220"/>
          </a:xfrm>
          <a:prstGeom prst="rect">
            <a:avLst/>
          </a:prstGeom>
          <a:noFill/>
        </p:spPr>
        <p:txBody>
          <a:bodyPr wrap="none" rtlCol="0">
            <a:spAutoFit/>
          </a:bodyPr>
          <a:lstStyle/>
          <a:p>
            <a:r>
              <a:rPr lang="zh-CN" altLang="en-US" sz="2800" b="1" spc="-300" dirty="0">
                <a:solidFill>
                  <a:schemeClr val="tx1">
                    <a:lumMod val="85000"/>
                    <a:lumOff val="15000"/>
                  </a:schemeClr>
                </a:solidFill>
                <a:latin typeface="方正静蕾简体" panose="02000000000000000000" pitchFamily="2" charset="-122"/>
                <a:ea typeface="方正静蕾简体" panose="02000000000000000000" pitchFamily="2" charset="-122"/>
              </a:rPr>
              <a:t>小标题</a:t>
            </a:r>
            <a:endParaRPr lang="zh-CN" altLang="en-US" sz="2800" b="1" spc="-3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127" name="文本框 126"/>
          <p:cNvSpPr txBox="1"/>
          <p:nvPr/>
        </p:nvSpPr>
        <p:spPr>
          <a:xfrm>
            <a:off x="7884328" y="2693750"/>
            <a:ext cx="2755782" cy="1015663"/>
          </a:xfrm>
          <a:prstGeom prst="rect">
            <a:avLst/>
          </a:prstGeom>
          <a:noFill/>
        </p:spPr>
        <p:txBody>
          <a:bodyPr wrap="square" rtlCol="0">
            <a:spAutoFit/>
          </a:bodyPr>
          <a:lstStyle>
            <a:defPPr>
              <a:defRPr lang="zh-CN"/>
            </a:defPPr>
            <a:lvl1pPr algn="just">
              <a:lnSpc>
                <a:spcPct val="125000"/>
              </a:lnSpc>
              <a:defRPr sz="1600">
                <a:solidFill>
                  <a:schemeClr val="accent1">
                    <a:lumMod val="50000"/>
                  </a:schemeClr>
                </a:solidFill>
                <a:latin typeface="华文细黑" panose="02010600040101010101" pitchFamily="2" charset="-122"/>
                <a:ea typeface="华文细黑" panose="02010600040101010101" pitchFamily="2" charset="-122"/>
              </a:defRPr>
            </a:lvl1pPr>
          </a:lstStyle>
          <a:p>
            <a:pPr algn="l"/>
            <a:r>
              <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请在这里输入文字请在这里输入文字请在这里输入文字请在这里输入文字</a:t>
            </a:r>
            <a:endPar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128" name="文本框 127"/>
          <p:cNvSpPr txBox="1"/>
          <p:nvPr/>
        </p:nvSpPr>
        <p:spPr>
          <a:xfrm>
            <a:off x="2770342" y="4415767"/>
            <a:ext cx="1146468" cy="523220"/>
          </a:xfrm>
          <a:prstGeom prst="rect">
            <a:avLst/>
          </a:prstGeom>
          <a:noFill/>
        </p:spPr>
        <p:txBody>
          <a:bodyPr wrap="none" rtlCol="0">
            <a:spAutoFit/>
          </a:bodyPr>
          <a:lstStyle/>
          <a:p>
            <a:r>
              <a:rPr lang="zh-CN" altLang="en-US" sz="2800" b="1" spc="-300" dirty="0">
                <a:solidFill>
                  <a:schemeClr val="tx1">
                    <a:lumMod val="85000"/>
                    <a:lumOff val="15000"/>
                  </a:schemeClr>
                </a:solidFill>
                <a:latin typeface="方正静蕾简体" panose="02000000000000000000" pitchFamily="2" charset="-122"/>
                <a:ea typeface="方正静蕾简体" panose="02000000000000000000" pitchFamily="2" charset="-122"/>
              </a:rPr>
              <a:t>小标题</a:t>
            </a:r>
            <a:endParaRPr lang="zh-CN" altLang="en-US" sz="2800" b="1" spc="-3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129" name="文本框 128"/>
          <p:cNvSpPr txBox="1"/>
          <p:nvPr/>
        </p:nvSpPr>
        <p:spPr>
          <a:xfrm>
            <a:off x="2833964" y="4938186"/>
            <a:ext cx="2755782" cy="1015663"/>
          </a:xfrm>
          <a:prstGeom prst="rect">
            <a:avLst/>
          </a:prstGeom>
          <a:noFill/>
        </p:spPr>
        <p:txBody>
          <a:bodyPr wrap="square" rtlCol="0">
            <a:spAutoFit/>
          </a:bodyPr>
          <a:lstStyle>
            <a:defPPr>
              <a:defRPr lang="zh-CN"/>
            </a:defPPr>
            <a:lvl1pPr algn="just">
              <a:lnSpc>
                <a:spcPct val="125000"/>
              </a:lnSpc>
              <a:defRPr sz="1600">
                <a:solidFill>
                  <a:schemeClr val="accent1">
                    <a:lumMod val="50000"/>
                  </a:schemeClr>
                </a:solidFill>
                <a:latin typeface="华文细黑" panose="02010600040101010101" pitchFamily="2" charset="-122"/>
                <a:ea typeface="华文细黑" panose="02010600040101010101" pitchFamily="2" charset="-122"/>
              </a:defRPr>
            </a:lvl1pPr>
          </a:lstStyle>
          <a:p>
            <a:pPr algn="l"/>
            <a:r>
              <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请在这里输入文字请在这里输入文字请在这里输入文字请在这里输入文字</a:t>
            </a:r>
            <a:endPar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130" name="文本框 129"/>
          <p:cNvSpPr txBox="1"/>
          <p:nvPr/>
        </p:nvSpPr>
        <p:spPr>
          <a:xfrm>
            <a:off x="7820706" y="4410972"/>
            <a:ext cx="1146468" cy="523220"/>
          </a:xfrm>
          <a:prstGeom prst="rect">
            <a:avLst/>
          </a:prstGeom>
          <a:noFill/>
        </p:spPr>
        <p:txBody>
          <a:bodyPr wrap="none" rtlCol="0">
            <a:spAutoFit/>
          </a:bodyPr>
          <a:lstStyle/>
          <a:p>
            <a:r>
              <a:rPr lang="zh-CN" altLang="en-US" sz="2800" b="1" spc="-300" dirty="0">
                <a:solidFill>
                  <a:schemeClr val="tx1">
                    <a:lumMod val="85000"/>
                    <a:lumOff val="15000"/>
                  </a:schemeClr>
                </a:solidFill>
                <a:latin typeface="方正静蕾简体" panose="02000000000000000000" pitchFamily="2" charset="-122"/>
                <a:ea typeface="方正静蕾简体" panose="02000000000000000000" pitchFamily="2" charset="-122"/>
              </a:rPr>
              <a:t>小标题</a:t>
            </a:r>
            <a:endParaRPr lang="zh-CN" altLang="en-US" sz="2800" b="1" spc="-3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131" name="文本框 130"/>
          <p:cNvSpPr txBox="1"/>
          <p:nvPr/>
        </p:nvSpPr>
        <p:spPr>
          <a:xfrm>
            <a:off x="7884328" y="4933391"/>
            <a:ext cx="2755782" cy="1015663"/>
          </a:xfrm>
          <a:prstGeom prst="rect">
            <a:avLst/>
          </a:prstGeom>
          <a:noFill/>
        </p:spPr>
        <p:txBody>
          <a:bodyPr wrap="square" rtlCol="0">
            <a:spAutoFit/>
          </a:bodyPr>
          <a:lstStyle>
            <a:defPPr>
              <a:defRPr lang="zh-CN"/>
            </a:defPPr>
            <a:lvl1pPr algn="just">
              <a:lnSpc>
                <a:spcPct val="125000"/>
              </a:lnSpc>
              <a:defRPr sz="1600">
                <a:solidFill>
                  <a:schemeClr val="accent1">
                    <a:lumMod val="50000"/>
                  </a:schemeClr>
                </a:solidFill>
                <a:latin typeface="华文细黑" panose="02010600040101010101" pitchFamily="2" charset="-122"/>
                <a:ea typeface="华文细黑" panose="02010600040101010101" pitchFamily="2" charset="-122"/>
              </a:defRPr>
            </a:lvl1pPr>
          </a:lstStyle>
          <a:p>
            <a:pPr algn="l"/>
            <a:r>
              <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请在这里输入文字请在这里输入文字请在这里输入文字请在这里输入文字</a:t>
            </a:r>
            <a:endPar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grpSp>
        <p:nvGrpSpPr>
          <p:cNvPr id="4" name="Group 4"/>
          <p:cNvGrpSpPr>
            <a:grpSpLocks noChangeAspect="1"/>
          </p:cNvGrpSpPr>
          <p:nvPr/>
        </p:nvGrpSpPr>
        <p:grpSpPr bwMode="auto">
          <a:xfrm>
            <a:off x="1754188" y="2209800"/>
            <a:ext cx="554038" cy="742950"/>
            <a:chOff x="1105" y="1392"/>
            <a:chExt cx="349" cy="468"/>
          </a:xfrm>
        </p:grpSpPr>
        <p:sp>
          <p:nvSpPr>
            <p:cNvPr id="7" name="Freeform 5"/>
            <p:cNvSpPr/>
            <p:nvPr/>
          </p:nvSpPr>
          <p:spPr bwMode="auto">
            <a:xfrm>
              <a:off x="1159" y="1392"/>
              <a:ext cx="241" cy="452"/>
            </a:xfrm>
            <a:custGeom>
              <a:avLst/>
              <a:gdLst>
                <a:gd name="T0" fmla="*/ 50 w 89"/>
                <a:gd name="T1" fmla="*/ 168 h 168"/>
                <a:gd name="T2" fmla="*/ 38 w 89"/>
                <a:gd name="T3" fmla="*/ 168 h 168"/>
                <a:gd name="T4" fmla="*/ 0 w 89"/>
                <a:gd name="T5" fmla="*/ 130 h 168"/>
                <a:gd name="T6" fmla="*/ 0 w 89"/>
                <a:gd name="T7" fmla="*/ 39 h 168"/>
                <a:gd name="T8" fmla="*/ 38 w 89"/>
                <a:gd name="T9" fmla="*/ 0 h 168"/>
                <a:gd name="T10" fmla="*/ 50 w 89"/>
                <a:gd name="T11" fmla="*/ 0 h 168"/>
                <a:gd name="T12" fmla="*/ 89 w 89"/>
                <a:gd name="T13" fmla="*/ 39 h 168"/>
                <a:gd name="T14" fmla="*/ 89 w 89"/>
                <a:gd name="T15" fmla="*/ 130 h 168"/>
                <a:gd name="T16" fmla="*/ 50 w 89"/>
                <a:gd name="T17"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9" h="168">
                  <a:moveTo>
                    <a:pt x="50" y="168"/>
                  </a:moveTo>
                  <a:cubicBezTo>
                    <a:pt x="38" y="168"/>
                    <a:pt x="38" y="168"/>
                    <a:pt x="38" y="168"/>
                  </a:cubicBezTo>
                  <a:cubicBezTo>
                    <a:pt x="17" y="168"/>
                    <a:pt x="0" y="151"/>
                    <a:pt x="0" y="130"/>
                  </a:cubicBezTo>
                  <a:cubicBezTo>
                    <a:pt x="0" y="39"/>
                    <a:pt x="0" y="39"/>
                    <a:pt x="0" y="39"/>
                  </a:cubicBezTo>
                  <a:cubicBezTo>
                    <a:pt x="0" y="18"/>
                    <a:pt x="17" y="0"/>
                    <a:pt x="38" y="0"/>
                  </a:cubicBezTo>
                  <a:cubicBezTo>
                    <a:pt x="50" y="0"/>
                    <a:pt x="50" y="0"/>
                    <a:pt x="50" y="0"/>
                  </a:cubicBezTo>
                  <a:cubicBezTo>
                    <a:pt x="72" y="0"/>
                    <a:pt x="89" y="18"/>
                    <a:pt x="89" y="39"/>
                  </a:cubicBezTo>
                  <a:cubicBezTo>
                    <a:pt x="89" y="130"/>
                    <a:pt x="89" y="130"/>
                    <a:pt x="89" y="130"/>
                  </a:cubicBezTo>
                  <a:cubicBezTo>
                    <a:pt x="89" y="151"/>
                    <a:pt x="72" y="168"/>
                    <a:pt x="50" y="168"/>
                  </a:cubicBezTo>
                  <a:close/>
                </a:path>
              </a:pathLst>
            </a:custGeom>
            <a:noFill/>
            <a:ln w="50800" cap="flat">
              <a:solidFill>
                <a:srgbClr val="484F59"/>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10" name="Rectangle 6"/>
            <p:cNvSpPr>
              <a:spLocks noChangeArrowheads="1"/>
            </p:cNvSpPr>
            <p:nvPr/>
          </p:nvSpPr>
          <p:spPr bwMode="auto">
            <a:xfrm>
              <a:off x="1119" y="1567"/>
              <a:ext cx="322" cy="293"/>
            </a:xfrm>
            <a:prstGeom prst="rect">
              <a:avLst/>
            </a:prstGeom>
            <a:solidFill>
              <a:srgbClr val="D0E4E5"/>
            </a:solidFill>
            <a:ln w="50800" cap="rnd">
              <a:solidFill>
                <a:srgbClr val="484F59"/>
              </a:solidFill>
              <a:prstDash val="solid"/>
              <a:miter lim="800000"/>
            </a:ln>
          </p:spPr>
          <p:txBody>
            <a:bodyPr vert="horz" wrap="square" lIns="91440" tIns="45720" rIns="91440" bIns="45720" numCol="1" anchor="t" anchorCtr="0" compatLnSpc="1"/>
            <a:lstStyle/>
            <a:p>
              <a:endParaRPr lang="zh-CN" altLang="en-US"/>
            </a:p>
          </p:txBody>
        </p:sp>
        <p:sp>
          <p:nvSpPr>
            <p:cNvPr id="12" name="Freeform 7"/>
            <p:cNvSpPr>
              <a:spLocks noEditPoints="1"/>
            </p:cNvSpPr>
            <p:nvPr/>
          </p:nvSpPr>
          <p:spPr bwMode="auto">
            <a:xfrm>
              <a:off x="1268" y="1658"/>
              <a:ext cx="24" cy="94"/>
            </a:xfrm>
            <a:custGeom>
              <a:avLst/>
              <a:gdLst>
                <a:gd name="T0" fmla="*/ 3 w 9"/>
                <a:gd name="T1" fmla="*/ 35 h 35"/>
                <a:gd name="T2" fmla="*/ 4 w 9"/>
                <a:gd name="T3" fmla="*/ 19 h 35"/>
                <a:gd name="T4" fmla="*/ 6 w 9"/>
                <a:gd name="T5" fmla="*/ 35 h 35"/>
                <a:gd name="T6" fmla="*/ 3 w 9"/>
                <a:gd name="T7" fmla="*/ 35 h 35"/>
                <a:gd name="T8" fmla="*/ 2 w 9"/>
                <a:gd name="T9" fmla="*/ 9 h 35"/>
                <a:gd name="T10" fmla="*/ 0 w 9"/>
                <a:gd name="T11" fmla="*/ 5 h 35"/>
                <a:gd name="T12" fmla="*/ 4 w 9"/>
                <a:gd name="T13" fmla="*/ 0 h 35"/>
                <a:gd name="T14" fmla="*/ 9 w 9"/>
                <a:gd name="T15" fmla="*/ 5 h 35"/>
                <a:gd name="T16" fmla="*/ 7 w 9"/>
                <a:gd name="T17" fmla="*/ 9 h 35"/>
                <a:gd name="T18" fmla="*/ 4 w 9"/>
                <a:gd name="T19" fmla="*/ 11 h 35"/>
                <a:gd name="T20" fmla="*/ 2 w 9"/>
                <a:gd name="T21" fmla="*/ 9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35">
                  <a:moveTo>
                    <a:pt x="3" y="35"/>
                  </a:moveTo>
                  <a:cubicBezTo>
                    <a:pt x="4" y="19"/>
                    <a:pt x="4" y="19"/>
                    <a:pt x="4" y="19"/>
                  </a:cubicBezTo>
                  <a:cubicBezTo>
                    <a:pt x="6" y="35"/>
                    <a:pt x="6" y="35"/>
                    <a:pt x="6" y="35"/>
                  </a:cubicBezTo>
                  <a:lnTo>
                    <a:pt x="3" y="35"/>
                  </a:lnTo>
                  <a:close/>
                  <a:moveTo>
                    <a:pt x="2" y="9"/>
                  </a:moveTo>
                  <a:cubicBezTo>
                    <a:pt x="0" y="8"/>
                    <a:pt x="0" y="7"/>
                    <a:pt x="0" y="5"/>
                  </a:cubicBezTo>
                  <a:cubicBezTo>
                    <a:pt x="0" y="2"/>
                    <a:pt x="2" y="0"/>
                    <a:pt x="4" y="0"/>
                  </a:cubicBezTo>
                  <a:cubicBezTo>
                    <a:pt x="7" y="0"/>
                    <a:pt x="9" y="2"/>
                    <a:pt x="9" y="5"/>
                  </a:cubicBezTo>
                  <a:cubicBezTo>
                    <a:pt x="9" y="7"/>
                    <a:pt x="8" y="8"/>
                    <a:pt x="7" y="9"/>
                  </a:cubicBezTo>
                  <a:cubicBezTo>
                    <a:pt x="4" y="11"/>
                    <a:pt x="4" y="11"/>
                    <a:pt x="4" y="11"/>
                  </a:cubicBezTo>
                  <a:lnTo>
                    <a:pt x="2" y="9"/>
                  </a:lnTo>
                  <a:close/>
                </a:path>
              </a:pathLst>
            </a:custGeom>
            <a:solidFill>
              <a:srgbClr val="CDD5D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Freeform 8"/>
            <p:cNvSpPr/>
            <p:nvPr/>
          </p:nvSpPr>
          <p:spPr bwMode="auto">
            <a:xfrm>
              <a:off x="1251" y="1642"/>
              <a:ext cx="57" cy="127"/>
            </a:xfrm>
            <a:custGeom>
              <a:avLst/>
              <a:gdLst>
                <a:gd name="T0" fmla="*/ 10 w 21"/>
                <a:gd name="T1" fmla="*/ 0 h 47"/>
                <a:gd name="T2" fmla="*/ 0 w 21"/>
                <a:gd name="T3" fmla="*/ 11 h 47"/>
                <a:gd name="T4" fmla="*/ 5 w 21"/>
                <a:gd name="T5" fmla="*/ 20 h 47"/>
                <a:gd name="T6" fmla="*/ 2 w 21"/>
                <a:gd name="T7" fmla="*/ 47 h 47"/>
                <a:gd name="T8" fmla="*/ 10 w 21"/>
                <a:gd name="T9" fmla="*/ 47 h 47"/>
                <a:gd name="T10" fmla="*/ 19 w 21"/>
                <a:gd name="T11" fmla="*/ 47 h 47"/>
                <a:gd name="T12" fmla="*/ 16 w 21"/>
                <a:gd name="T13" fmla="*/ 20 h 47"/>
                <a:gd name="T14" fmla="*/ 21 w 21"/>
                <a:gd name="T15" fmla="*/ 11 h 47"/>
                <a:gd name="T16" fmla="*/ 10 w 21"/>
                <a:gd name="T17"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47">
                  <a:moveTo>
                    <a:pt x="10" y="0"/>
                  </a:moveTo>
                  <a:cubicBezTo>
                    <a:pt x="4" y="0"/>
                    <a:pt x="0" y="5"/>
                    <a:pt x="0" y="11"/>
                  </a:cubicBezTo>
                  <a:cubicBezTo>
                    <a:pt x="0" y="15"/>
                    <a:pt x="2" y="18"/>
                    <a:pt x="5" y="20"/>
                  </a:cubicBezTo>
                  <a:cubicBezTo>
                    <a:pt x="2" y="47"/>
                    <a:pt x="2" y="47"/>
                    <a:pt x="2" y="47"/>
                  </a:cubicBezTo>
                  <a:cubicBezTo>
                    <a:pt x="10" y="47"/>
                    <a:pt x="10" y="47"/>
                    <a:pt x="10" y="47"/>
                  </a:cubicBezTo>
                  <a:cubicBezTo>
                    <a:pt x="19" y="47"/>
                    <a:pt x="19" y="47"/>
                    <a:pt x="19" y="47"/>
                  </a:cubicBezTo>
                  <a:cubicBezTo>
                    <a:pt x="16" y="20"/>
                    <a:pt x="16" y="20"/>
                    <a:pt x="16" y="20"/>
                  </a:cubicBezTo>
                  <a:cubicBezTo>
                    <a:pt x="19" y="18"/>
                    <a:pt x="21" y="15"/>
                    <a:pt x="21" y="11"/>
                  </a:cubicBezTo>
                  <a:cubicBezTo>
                    <a:pt x="21" y="5"/>
                    <a:pt x="16" y="0"/>
                    <a:pt x="10" y="0"/>
                  </a:cubicBezTo>
                  <a:close/>
                </a:path>
              </a:pathLst>
            </a:custGeom>
            <a:solidFill>
              <a:srgbClr val="484F5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Line 9"/>
            <p:cNvSpPr>
              <a:spLocks noChangeShapeType="1"/>
            </p:cNvSpPr>
            <p:nvPr/>
          </p:nvSpPr>
          <p:spPr bwMode="auto">
            <a:xfrm>
              <a:off x="1105" y="1645"/>
              <a:ext cx="63" cy="0"/>
            </a:xfrm>
            <a:prstGeom prst="line">
              <a:avLst/>
            </a:prstGeom>
            <a:noFill/>
            <a:ln w="50800" cap="flat">
              <a:solidFill>
                <a:srgbClr val="484F59"/>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18" name="Line 10"/>
            <p:cNvSpPr>
              <a:spLocks noChangeShapeType="1"/>
            </p:cNvSpPr>
            <p:nvPr/>
          </p:nvSpPr>
          <p:spPr bwMode="auto">
            <a:xfrm>
              <a:off x="1105" y="1704"/>
              <a:ext cx="63" cy="0"/>
            </a:xfrm>
            <a:prstGeom prst="line">
              <a:avLst/>
            </a:prstGeom>
            <a:noFill/>
            <a:ln w="50800" cap="flat">
              <a:solidFill>
                <a:srgbClr val="484F59"/>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19" name="Line 11"/>
            <p:cNvSpPr>
              <a:spLocks noChangeShapeType="1"/>
            </p:cNvSpPr>
            <p:nvPr/>
          </p:nvSpPr>
          <p:spPr bwMode="auto">
            <a:xfrm>
              <a:off x="1105" y="1763"/>
              <a:ext cx="63" cy="0"/>
            </a:xfrm>
            <a:prstGeom prst="line">
              <a:avLst/>
            </a:prstGeom>
            <a:noFill/>
            <a:ln w="50800" cap="flat">
              <a:solidFill>
                <a:srgbClr val="484F59"/>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20" name="Line 12"/>
            <p:cNvSpPr>
              <a:spLocks noChangeShapeType="1"/>
            </p:cNvSpPr>
            <p:nvPr/>
          </p:nvSpPr>
          <p:spPr bwMode="auto">
            <a:xfrm>
              <a:off x="1392" y="1645"/>
              <a:ext cx="62" cy="0"/>
            </a:xfrm>
            <a:prstGeom prst="line">
              <a:avLst/>
            </a:prstGeom>
            <a:noFill/>
            <a:ln w="50800" cap="flat">
              <a:solidFill>
                <a:srgbClr val="484F59"/>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21" name="Line 13"/>
            <p:cNvSpPr>
              <a:spLocks noChangeShapeType="1"/>
            </p:cNvSpPr>
            <p:nvPr/>
          </p:nvSpPr>
          <p:spPr bwMode="auto">
            <a:xfrm>
              <a:off x="1392" y="1704"/>
              <a:ext cx="62" cy="0"/>
            </a:xfrm>
            <a:prstGeom prst="line">
              <a:avLst/>
            </a:prstGeom>
            <a:noFill/>
            <a:ln w="50800" cap="flat">
              <a:solidFill>
                <a:srgbClr val="484F59"/>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22" name="Line 14"/>
            <p:cNvSpPr>
              <a:spLocks noChangeShapeType="1"/>
            </p:cNvSpPr>
            <p:nvPr/>
          </p:nvSpPr>
          <p:spPr bwMode="auto">
            <a:xfrm>
              <a:off x="1392" y="1763"/>
              <a:ext cx="62" cy="0"/>
            </a:xfrm>
            <a:prstGeom prst="line">
              <a:avLst/>
            </a:prstGeom>
            <a:noFill/>
            <a:ln w="50800" cap="flat">
              <a:solidFill>
                <a:srgbClr val="484F59"/>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grpSp>
      <p:grpSp>
        <p:nvGrpSpPr>
          <p:cNvPr id="24" name="Group 17"/>
          <p:cNvGrpSpPr>
            <a:grpSpLocks noChangeAspect="1"/>
          </p:cNvGrpSpPr>
          <p:nvPr/>
        </p:nvGrpSpPr>
        <p:grpSpPr bwMode="auto">
          <a:xfrm>
            <a:off x="6851650" y="2171700"/>
            <a:ext cx="757237" cy="852488"/>
            <a:chOff x="4316" y="1368"/>
            <a:chExt cx="477" cy="537"/>
          </a:xfrm>
        </p:grpSpPr>
        <p:sp>
          <p:nvSpPr>
            <p:cNvPr id="26" name="Freeform 18"/>
            <p:cNvSpPr/>
            <p:nvPr/>
          </p:nvSpPr>
          <p:spPr bwMode="auto">
            <a:xfrm>
              <a:off x="4408" y="1466"/>
              <a:ext cx="292" cy="353"/>
            </a:xfrm>
            <a:custGeom>
              <a:avLst/>
              <a:gdLst>
                <a:gd name="T0" fmla="*/ 0 w 239"/>
                <a:gd name="T1" fmla="*/ 119 h 289"/>
                <a:gd name="T2" fmla="*/ 120 w 239"/>
                <a:gd name="T3" fmla="*/ 0 h 289"/>
                <a:gd name="T4" fmla="*/ 239 w 239"/>
                <a:gd name="T5" fmla="*/ 119 h 289"/>
                <a:gd name="T6" fmla="*/ 191 w 239"/>
                <a:gd name="T7" fmla="*/ 236 h 289"/>
                <a:gd name="T8" fmla="*/ 180 w 239"/>
                <a:gd name="T9" fmla="*/ 289 h 289"/>
                <a:gd name="T10" fmla="*/ 128 w 239"/>
                <a:gd name="T11" fmla="*/ 289 h 289"/>
                <a:gd name="T12" fmla="*/ 111 w 239"/>
                <a:gd name="T13" fmla="*/ 289 h 289"/>
                <a:gd name="T14" fmla="*/ 59 w 239"/>
                <a:gd name="T15" fmla="*/ 289 h 289"/>
                <a:gd name="T16" fmla="*/ 48 w 239"/>
                <a:gd name="T17" fmla="*/ 236 h 289"/>
                <a:gd name="T18" fmla="*/ 0 w 239"/>
                <a:gd name="T19" fmla="*/ 119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9" h="289">
                  <a:moveTo>
                    <a:pt x="0" y="119"/>
                  </a:moveTo>
                  <a:cubicBezTo>
                    <a:pt x="0" y="53"/>
                    <a:pt x="54" y="0"/>
                    <a:pt x="120" y="0"/>
                  </a:cubicBezTo>
                  <a:cubicBezTo>
                    <a:pt x="186" y="0"/>
                    <a:pt x="239" y="53"/>
                    <a:pt x="239" y="119"/>
                  </a:cubicBezTo>
                  <a:cubicBezTo>
                    <a:pt x="239" y="123"/>
                    <a:pt x="236" y="178"/>
                    <a:pt x="191" y="236"/>
                  </a:cubicBezTo>
                  <a:cubicBezTo>
                    <a:pt x="178" y="254"/>
                    <a:pt x="180" y="289"/>
                    <a:pt x="180" y="289"/>
                  </a:cubicBezTo>
                  <a:cubicBezTo>
                    <a:pt x="162" y="289"/>
                    <a:pt x="147" y="289"/>
                    <a:pt x="128" y="289"/>
                  </a:cubicBezTo>
                  <a:cubicBezTo>
                    <a:pt x="123" y="289"/>
                    <a:pt x="117" y="289"/>
                    <a:pt x="111" y="289"/>
                  </a:cubicBezTo>
                  <a:cubicBezTo>
                    <a:pt x="93" y="289"/>
                    <a:pt x="77" y="289"/>
                    <a:pt x="59" y="289"/>
                  </a:cubicBezTo>
                  <a:cubicBezTo>
                    <a:pt x="59" y="289"/>
                    <a:pt x="61" y="254"/>
                    <a:pt x="48" y="236"/>
                  </a:cubicBezTo>
                  <a:cubicBezTo>
                    <a:pt x="3" y="178"/>
                    <a:pt x="0" y="123"/>
                    <a:pt x="0" y="119"/>
                  </a:cubicBezTo>
                  <a:close/>
                </a:path>
              </a:pathLst>
            </a:custGeom>
            <a:solidFill>
              <a:srgbClr val="D0E4E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Oval 19"/>
            <p:cNvSpPr>
              <a:spLocks noChangeArrowheads="1"/>
            </p:cNvSpPr>
            <p:nvPr/>
          </p:nvSpPr>
          <p:spPr bwMode="auto">
            <a:xfrm>
              <a:off x="4469" y="1507"/>
              <a:ext cx="204" cy="205"/>
            </a:xfrm>
            <a:prstGeom prst="ellipse">
              <a:avLst/>
            </a:prstGeom>
            <a:solidFill>
              <a:srgbClr val="D0E4E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 name="Freeform 20"/>
            <p:cNvSpPr/>
            <p:nvPr/>
          </p:nvSpPr>
          <p:spPr bwMode="auto">
            <a:xfrm>
              <a:off x="4408" y="1466"/>
              <a:ext cx="292" cy="353"/>
            </a:xfrm>
            <a:custGeom>
              <a:avLst/>
              <a:gdLst>
                <a:gd name="T0" fmla="*/ 0 w 239"/>
                <a:gd name="T1" fmla="*/ 119 h 289"/>
                <a:gd name="T2" fmla="*/ 120 w 239"/>
                <a:gd name="T3" fmla="*/ 0 h 289"/>
                <a:gd name="T4" fmla="*/ 239 w 239"/>
                <a:gd name="T5" fmla="*/ 119 h 289"/>
                <a:gd name="T6" fmla="*/ 191 w 239"/>
                <a:gd name="T7" fmla="*/ 236 h 289"/>
                <a:gd name="T8" fmla="*/ 180 w 239"/>
                <a:gd name="T9" fmla="*/ 289 h 289"/>
                <a:gd name="T10" fmla="*/ 128 w 239"/>
                <a:gd name="T11" fmla="*/ 289 h 289"/>
                <a:gd name="T12" fmla="*/ 111 w 239"/>
                <a:gd name="T13" fmla="*/ 289 h 289"/>
                <a:gd name="T14" fmla="*/ 59 w 239"/>
                <a:gd name="T15" fmla="*/ 289 h 289"/>
                <a:gd name="T16" fmla="*/ 48 w 239"/>
                <a:gd name="T17" fmla="*/ 236 h 289"/>
                <a:gd name="T18" fmla="*/ 0 w 239"/>
                <a:gd name="T19" fmla="*/ 119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9" h="289">
                  <a:moveTo>
                    <a:pt x="0" y="119"/>
                  </a:moveTo>
                  <a:cubicBezTo>
                    <a:pt x="0" y="53"/>
                    <a:pt x="54" y="0"/>
                    <a:pt x="120" y="0"/>
                  </a:cubicBezTo>
                  <a:cubicBezTo>
                    <a:pt x="186" y="0"/>
                    <a:pt x="239" y="53"/>
                    <a:pt x="239" y="119"/>
                  </a:cubicBezTo>
                  <a:cubicBezTo>
                    <a:pt x="239" y="123"/>
                    <a:pt x="236" y="178"/>
                    <a:pt x="191" y="236"/>
                  </a:cubicBezTo>
                  <a:cubicBezTo>
                    <a:pt x="178" y="254"/>
                    <a:pt x="180" y="289"/>
                    <a:pt x="180" y="289"/>
                  </a:cubicBezTo>
                  <a:cubicBezTo>
                    <a:pt x="162" y="289"/>
                    <a:pt x="147" y="289"/>
                    <a:pt x="128" y="289"/>
                  </a:cubicBezTo>
                  <a:cubicBezTo>
                    <a:pt x="123" y="289"/>
                    <a:pt x="117" y="289"/>
                    <a:pt x="111" y="289"/>
                  </a:cubicBezTo>
                  <a:cubicBezTo>
                    <a:pt x="93" y="289"/>
                    <a:pt x="77" y="289"/>
                    <a:pt x="59" y="289"/>
                  </a:cubicBezTo>
                  <a:cubicBezTo>
                    <a:pt x="59" y="289"/>
                    <a:pt x="61" y="254"/>
                    <a:pt x="48" y="236"/>
                  </a:cubicBezTo>
                  <a:cubicBezTo>
                    <a:pt x="3" y="178"/>
                    <a:pt x="0" y="123"/>
                    <a:pt x="0" y="119"/>
                  </a:cubicBezTo>
                  <a:close/>
                </a:path>
              </a:pathLst>
            </a:custGeom>
            <a:noFill/>
            <a:ln w="23813" cap="flat">
              <a:solidFill>
                <a:srgbClr val="484F59"/>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29" name="Freeform 21"/>
            <p:cNvSpPr/>
            <p:nvPr/>
          </p:nvSpPr>
          <p:spPr bwMode="auto">
            <a:xfrm>
              <a:off x="4490" y="1649"/>
              <a:ext cx="28" cy="169"/>
            </a:xfrm>
            <a:custGeom>
              <a:avLst/>
              <a:gdLst>
                <a:gd name="T0" fmla="*/ 28 w 28"/>
                <a:gd name="T1" fmla="*/ 169 h 169"/>
                <a:gd name="T2" fmla="*/ 0 w 28"/>
                <a:gd name="T3" fmla="*/ 0 h 169"/>
                <a:gd name="T4" fmla="*/ 28 w 28"/>
                <a:gd name="T5" fmla="*/ 169 h 169"/>
              </a:gdLst>
              <a:ahLst/>
              <a:cxnLst>
                <a:cxn ang="0">
                  <a:pos x="T0" y="T1"/>
                </a:cxn>
                <a:cxn ang="0">
                  <a:pos x="T2" y="T3"/>
                </a:cxn>
                <a:cxn ang="0">
                  <a:pos x="T4" y="T5"/>
                </a:cxn>
              </a:cxnLst>
              <a:rect l="0" t="0" r="r" b="b"/>
              <a:pathLst>
                <a:path w="28" h="169">
                  <a:moveTo>
                    <a:pt x="28" y="169"/>
                  </a:moveTo>
                  <a:lnTo>
                    <a:pt x="0" y="0"/>
                  </a:lnTo>
                  <a:lnTo>
                    <a:pt x="28" y="169"/>
                  </a:lnTo>
                  <a:close/>
                </a:path>
              </a:pathLst>
            </a:custGeom>
            <a:solidFill>
              <a:srgbClr val="41A9D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 name="Line 22"/>
            <p:cNvSpPr>
              <a:spLocks noChangeShapeType="1"/>
            </p:cNvSpPr>
            <p:nvPr/>
          </p:nvSpPr>
          <p:spPr bwMode="auto">
            <a:xfrm flipH="1" flipV="1">
              <a:off x="4490" y="1649"/>
              <a:ext cx="28" cy="169"/>
            </a:xfrm>
            <a:prstGeom prst="line">
              <a:avLst/>
            </a:prstGeom>
            <a:noFill/>
            <a:ln w="23813" cap="flat">
              <a:solidFill>
                <a:srgbClr val="484F59"/>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31" name="Freeform 23"/>
            <p:cNvSpPr/>
            <p:nvPr/>
          </p:nvSpPr>
          <p:spPr bwMode="auto">
            <a:xfrm>
              <a:off x="4591" y="1649"/>
              <a:ext cx="27" cy="169"/>
            </a:xfrm>
            <a:custGeom>
              <a:avLst/>
              <a:gdLst>
                <a:gd name="T0" fmla="*/ 0 w 27"/>
                <a:gd name="T1" fmla="*/ 169 h 169"/>
                <a:gd name="T2" fmla="*/ 27 w 27"/>
                <a:gd name="T3" fmla="*/ 0 h 169"/>
                <a:gd name="T4" fmla="*/ 0 w 27"/>
                <a:gd name="T5" fmla="*/ 169 h 169"/>
              </a:gdLst>
              <a:ahLst/>
              <a:cxnLst>
                <a:cxn ang="0">
                  <a:pos x="T0" y="T1"/>
                </a:cxn>
                <a:cxn ang="0">
                  <a:pos x="T2" y="T3"/>
                </a:cxn>
                <a:cxn ang="0">
                  <a:pos x="T4" y="T5"/>
                </a:cxn>
              </a:cxnLst>
              <a:rect l="0" t="0" r="r" b="b"/>
              <a:pathLst>
                <a:path w="27" h="169">
                  <a:moveTo>
                    <a:pt x="0" y="169"/>
                  </a:moveTo>
                  <a:lnTo>
                    <a:pt x="27" y="0"/>
                  </a:lnTo>
                  <a:lnTo>
                    <a:pt x="0" y="169"/>
                  </a:lnTo>
                  <a:close/>
                </a:path>
              </a:pathLst>
            </a:custGeom>
            <a:solidFill>
              <a:srgbClr val="41A9D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 name="Line 24"/>
            <p:cNvSpPr>
              <a:spLocks noChangeShapeType="1"/>
            </p:cNvSpPr>
            <p:nvPr/>
          </p:nvSpPr>
          <p:spPr bwMode="auto">
            <a:xfrm flipV="1">
              <a:off x="4591" y="1649"/>
              <a:ext cx="27" cy="169"/>
            </a:xfrm>
            <a:prstGeom prst="line">
              <a:avLst/>
            </a:prstGeom>
            <a:noFill/>
            <a:ln w="23813" cap="flat">
              <a:solidFill>
                <a:srgbClr val="484F59"/>
              </a:solidFill>
              <a:prstDash val="solid"/>
              <a:miter lim="800000"/>
            </a:ln>
          </p:spPr>
          <p:txBody>
            <a:bodyPr vert="horz" wrap="square" lIns="91440" tIns="45720" rIns="91440" bIns="45720" numCol="1" anchor="t" anchorCtr="0" compatLnSpc="1"/>
            <a:lstStyle/>
            <a:p>
              <a:endParaRPr lang="zh-CN" altLang="en-US"/>
            </a:p>
          </p:txBody>
        </p:sp>
        <p:sp>
          <p:nvSpPr>
            <p:cNvPr id="33" name="Freeform 25"/>
            <p:cNvSpPr/>
            <p:nvPr/>
          </p:nvSpPr>
          <p:spPr bwMode="auto">
            <a:xfrm>
              <a:off x="4492" y="1658"/>
              <a:ext cx="126" cy="10"/>
            </a:xfrm>
            <a:custGeom>
              <a:avLst/>
              <a:gdLst>
                <a:gd name="T0" fmla="*/ 0 w 126"/>
                <a:gd name="T1" fmla="*/ 0 h 10"/>
                <a:gd name="T2" fmla="*/ 13 w 126"/>
                <a:gd name="T3" fmla="*/ 10 h 10"/>
                <a:gd name="T4" fmla="*/ 25 w 126"/>
                <a:gd name="T5" fmla="*/ 0 h 10"/>
                <a:gd name="T6" fmla="*/ 38 w 126"/>
                <a:gd name="T7" fmla="*/ 10 h 10"/>
                <a:gd name="T8" fmla="*/ 50 w 126"/>
                <a:gd name="T9" fmla="*/ 0 h 10"/>
                <a:gd name="T10" fmla="*/ 63 w 126"/>
                <a:gd name="T11" fmla="*/ 10 h 10"/>
                <a:gd name="T12" fmla="*/ 76 w 126"/>
                <a:gd name="T13" fmla="*/ 0 h 10"/>
                <a:gd name="T14" fmla="*/ 88 w 126"/>
                <a:gd name="T15" fmla="*/ 10 h 10"/>
                <a:gd name="T16" fmla="*/ 101 w 126"/>
                <a:gd name="T17" fmla="*/ 0 h 10"/>
                <a:gd name="T18" fmla="*/ 114 w 126"/>
                <a:gd name="T19" fmla="*/ 10 h 10"/>
                <a:gd name="T20" fmla="*/ 126 w 126"/>
                <a:gd name="T21"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6" h="10">
                  <a:moveTo>
                    <a:pt x="0" y="0"/>
                  </a:moveTo>
                  <a:lnTo>
                    <a:pt x="13" y="10"/>
                  </a:lnTo>
                  <a:lnTo>
                    <a:pt x="25" y="0"/>
                  </a:lnTo>
                  <a:lnTo>
                    <a:pt x="38" y="10"/>
                  </a:lnTo>
                  <a:lnTo>
                    <a:pt x="50" y="0"/>
                  </a:lnTo>
                  <a:lnTo>
                    <a:pt x="63" y="10"/>
                  </a:lnTo>
                  <a:lnTo>
                    <a:pt x="76" y="0"/>
                  </a:lnTo>
                  <a:lnTo>
                    <a:pt x="88" y="10"/>
                  </a:lnTo>
                  <a:lnTo>
                    <a:pt x="101" y="0"/>
                  </a:lnTo>
                  <a:lnTo>
                    <a:pt x="114" y="10"/>
                  </a:lnTo>
                  <a:lnTo>
                    <a:pt x="126" y="0"/>
                  </a:lnTo>
                </a:path>
              </a:pathLst>
            </a:custGeom>
            <a:noFill/>
            <a:ln w="23813" cap="flat">
              <a:solidFill>
                <a:srgbClr val="484F59"/>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34" name="Line 26"/>
            <p:cNvSpPr>
              <a:spLocks noChangeShapeType="1"/>
            </p:cNvSpPr>
            <p:nvPr/>
          </p:nvSpPr>
          <p:spPr bwMode="auto">
            <a:xfrm>
              <a:off x="4551" y="1368"/>
              <a:ext cx="0" cy="49"/>
            </a:xfrm>
            <a:prstGeom prst="line">
              <a:avLst/>
            </a:prstGeom>
            <a:noFill/>
            <a:ln w="23813" cap="flat">
              <a:solidFill>
                <a:srgbClr val="484F59"/>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35" name="Line 27"/>
            <p:cNvSpPr>
              <a:spLocks noChangeShapeType="1"/>
            </p:cNvSpPr>
            <p:nvPr/>
          </p:nvSpPr>
          <p:spPr bwMode="auto">
            <a:xfrm>
              <a:off x="4432" y="1402"/>
              <a:ext cx="25" cy="43"/>
            </a:xfrm>
            <a:prstGeom prst="line">
              <a:avLst/>
            </a:prstGeom>
            <a:noFill/>
            <a:ln w="23813" cap="flat">
              <a:solidFill>
                <a:srgbClr val="484F59"/>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36" name="Line 28"/>
            <p:cNvSpPr>
              <a:spLocks noChangeShapeType="1"/>
            </p:cNvSpPr>
            <p:nvPr/>
          </p:nvSpPr>
          <p:spPr bwMode="auto">
            <a:xfrm>
              <a:off x="4346" y="1490"/>
              <a:ext cx="42" cy="25"/>
            </a:xfrm>
            <a:prstGeom prst="line">
              <a:avLst/>
            </a:prstGeom>
            <a:noFill/>
            <a:ln w="23813" cap="flat">
              <a:solidFill>
                <a:srgbClr val="484F59"/>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37" name="Line 29"/>
            <p:cNvSpPr>
              <a:spLocks noChangeShapeType="1"/>
            </p:cNvSpPr>
            <p:nvPr/>
          </p:nvSpPr>
          <p:spPr bwMode="auto">
            <a:xfrm>
              <a:off x="4316" y="1610"/>
              <a:ext cx="49" cy="0"/>
            </a:xfrm>
            <a:prstGeom prst="line">
              <a:avLst/>
            </a:prstGeom>
            <a:noFill/>
            <a:ln w="23813" cap="flat">
              <a:solidFill>
                <a:srgbClr val="484F59"/>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38" name="Line 30"/>
            <p:cNvSpPr>
              <a:spLocks noChangeShapeType="1"/>
            </p:cNvSpPr>
            <p:nvPr/>
          </p:nvSpPr>
          <p:spPr bwMode="auto">
            <a:xfrm flipH="1">
              <a:off x="4743" y="1603"/>
              <a:ext cx="50" cy="0"/>
            </a:xfrm>
            <a:prstGeom prst="line">
              <a:avLst/>
            </a:prstGeom>
            <a:noFill/>
            <a:ln w="23813" cap="flat">
              <a:solidFill>
                <a:srgbClr val="484F59"/>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39" name="Line 31"/>
            <p:cNvSpPr>
              <a:spLocks noChangeShapeType="1"/>
            </p:cNvSpPr>
            <p:nvPr/>
          </p:nvSpPr>
          <p:spPr bwMode="auto">
            <a:xfrm flipH="1">
              <a:off x="4716" y="1484"/>
              <a:ext cx="43" cy="25"/>
            </a:xfrm>
            <a:prstGeom prst="line">
              <a:avLst/>
            </a:prstGeom>
            <a:noFill/>
            <a:ln w="23813" cap="flat">
              <a:solidFill>
                <a:srgbClr val="484F59"/>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40" name="Line 32"/>
            <p:cNvSpPr>
              <a:spLocks noChangeShapeType="1"/>
            </p:cNvSpPr>
            <p:nvPr/>
          </p:nvSpPr>
          <p:spPr bwMode="auto">
            <a:xfrm flipH="1">
              <a:off x="4646" y="1399"/>
              <a:ext cx="25" cy="42"/>
            </a:xfrm>
            <a:prstGeom prst="line">
              <a:avLst/>
            </a:prstGeom>
            <a:noFill/>
            <a:ln w="23813" cap="flat">
              <a:solidFill>
                <a:srgbClr val="484F59"/>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41" name="Line 33"/>
            <p:cNvSpPr>
              <a:spLocks noChangeShapeType="1"/>
            </p:cNvSpPr>
            <p:nvPr/>
          </p:nvSpPr>
          <p:spPr bwMode="auto">
            <a:xfrm flipH="1" flipV="1">
              <a:off x="4719" y="1701"/>
              <a:ext cx="42" cy="24"/>
            </a:xfrm>
            <a:prstGeom prst="line">
              <a:avLst/>
            </a:prstGeom>
            <a:noFill/>
            <a:ln w="23813" cap="flat">
              <a:solidFill>
                <a:srgbClr val="484F59"/>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42" name="Line 34"/>
            <p:cNvSpPr>
              <a:spLocks noChangeShapeType="1"/>
            </p:cNvSpPr>
            <p:nvPr/>
          </p:nvSpPr>
          <p:spPr bwMode="auto">
            <a:xfrm flipV="1">
              <a:off x="4348" y="1707"/>
              <a:ext cx="43" cy="24"/>
            </a:xfrm>
            <a:prstGeom prst="line">
              <a:avLst/>
            </a:prstGeom>
            <a:noFill/>
            <a:ln w="23813" cap="flat">
              <a:solidFill>
                <a:srgbClr val="484F59"/>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43" name="Freeform 35"/>
            <p:cNvSpPr/>
            <p:nvPr/>
          </p:nvSpPr>
          <p:spPr bwMode="auto">
            <a:xfrm>
              <a:off x="4470" y="1816"/>
              <a:ext cx="168" cy="89"/>
            </a:xfrm>
            <a:custGeom>
              <a:avLst/>
              <a:gdLst>
                <a:gd name="T0" fmla="*/ 137 w 137"/>
                <a:gd name="T1" fmla="*/ 29 h 73"/>
                <a:gd name="T2" fmla="*/ 130 w 137"/>
                <a:gd name="T3" fmla="*/ 20 h 73"/>
                <a:gd name="T4" fmla="*/ 137 w 137"/>
                <a:gd name="T5" fmla="*/ 10 h 73"/>
                <a:gd name="T6" fmla="*/ 128 w 137"/>
                <a:gd name="T7" fmla="*/ 0 h 73"/>
                <a:gd name="T8" fmla="*/ 107 w 137"/>
                <a:gd name="T9" fmla="*/ 0 h 73"/>
                <a:gd name="T10" fmla="*/ 30 w 137"/>
                <a:gd name="T11" fmla="*/ 0 h 73"/>
                <a:gd name="T12" fmla="*/ 10 w 137"/>
                <a:gd name="T13" fmla="*/ 0 h 73"/>
                <a:gd name="T14" fmla="*/ 0 w 137"/>
                <a:gd name="T15" fmla="*/ 10 h 73"/>
                <a:gd name="T16" fmla="*/ 7 w 137"/>
                <a:gd name="T17" fmla="*/ 20 h 73"/>
                <a:gd name="T18" fmla="*/ 0 w 137"/>
                <a:gd name="T19" fmla="*/ 29 h 73"/>
                <a:gd name="T20" fmla="*/ 7 w 137"/>
                <a:gd name="T21" fmla="*/ 39 h 73"/>
                <a:gd name="T22" fmla="*/ 0 w 137"/>
                <a:gd name="T23" fmla="*/ 49 h 73"/>
                <a:gd name="T24" fmla="*/ 10 w 137"/>
                <a:gd name="T25" fmla="*/ 59 h 73"/>
                <a:gd name="T26" fmla="*/ 10 w 137"/>
                <a:gd name="T27" fmla="*/ 59 h 73"/>
                <a:gd name="T28" fmla="*/ 23 w 137"/>
                <a:gd name="T29" fmla="*/ 73 h 73"/>
                <a:gd name="T30" fmla="*/ 44 w 137"/>
                <a:gd name="T31" fmla="*/ 73 h 73"/>
                <a:gd name="T32" fmla="*/ 94 w 137"/>
                <a:gd name="T33" fmla="*/ 73 h 73"/>
                <a:gd name="T34" fmla="*/ 114 w 137"/>
                <a:gd name="T35" fmla="*/ 73 h 73"/>
                <a:gd name="T36" fmla="*/ 128 w 137"/>
                <a:gd name="T37" fmla="*/ 59 h 73"/>
                <a:gd name="T38" fmla="*/ 128 w 137"/>
                <a:gd name="T39" fmla="*/ 59 h 73"/>
                <a:gd name="T40" fmla="*/ 137 w 137"/>
                <a:gd name="T41" fmla="*/ 49 h 73"/>
                <a:gd name="T42" fmla="*/ 130 w 137"/>
                <a:gd name="T43" fmla="*/ 39 h 73"/>
                <a:gd name="T44" fmla="*/ 137 w 137"/>
                <a:gd name="T45" fmla="*/ 29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37" h="73">
                  <a:moveTo>
                    <a:pt x="137" y="29"/>
                  </a:moveTo>
                  <a:cubicBezTo>
                    <a:pt x="137" y="25"/>
                    <a:pt x="134" y="21"/>
                    <a:pt x="130" y="20"/>
                  </a:cubicBezTo>
                  <a:cubicBezTo>
                    <a:pt x="134" y="18"/>
                    <a:pt x="137" y="14"/>
                    <a:pt x="137" y="10"/>
                  </a:cubicBezTo>
                  <a:cubicBezTo>
                    <a:pt x="137" y="4"/>
                    <a:pt x="133" y="0"/>
                    <a:pt x="128" y="0"/>
                  </a:cubicBezTo>
                  <a:cubicBezTo>
                    <a:pt x="107" y="0"/>
                    <a:pt x="107" y="0"/>
                    <a:pt x="107" y="0"/>
                  </a:cubicBezTo>
                  <a:cubicBezTo>
                    <a:pt x="30" y="0"/>
                    <a:pt x="30" y="0"/>
                    <a:pt x="30" y="0"/>
                  </a:cubicBezTo>
                  <a:cubicBezTo>
                    <a:pt x="10" y="0"/>
                    <a:pt x="10" y="0"/>
                    <a:pt x="10" y="0"/>
                  </a:cubicBezTo>
                  <a:cubicBezTo>
                    <a:pt x="4" y="0"/>
                    <a:pt x="0" y="4"/>
                    <a:pt x="0" y="10"/>
                  </a:cubicBezTo>
                  <a:cubicBezTo>
                    <a:pt x="0" y="14"/>
                    <a:pt x="3" y="18"/>
                    <a:pt x="7" y="20"/>
                  </a:cubicBezTo>
                  <a:cubicBezTo>
                    <a:pt x="3" y="21"/>
                    <a:pt x="0" y="25"/>
                    <a:pt x="0" y="29"/>
                  </a:cubicBezTo>
                  <a:cubicBezTo>
                    <a:pt x="0" y="34"/>
                    <a:pt x="3" y="38"/>
                    <a:pt x="7" y="39"/>
                  </a:cubicBezTo>
                  <a:cubicBezTo>
                    <a:pt x="3" y="40"/>
                    <a:pt x="0" y="44"/>
                    <a:pt x="0" y="49"/>
                  </a:cubicBezTo>
                  <a:cubicBezTo>
                    <a:pt x="0" y="54"/>
                    <a:pt x="4" y="58"/>
                    <a:pt x="10" y="59"/>
                  </a:cubicBezTo>
                  <a:cubicBezTo>
                    <a:pt x="10" y="59"/>
                    <a:pt x="10" y="59"/>
                    <a:pt x="10" y="59"/>
                  </a:cubicBezTo>
                  <a:cubicBezTo>
                    <a:pt x="10" y="67"/>
                    <a:pt x="16" y="73"/>
                    <a:pt x="23" y="73"/>
                  </a:cubicBezTo>
                  <a:cubicBezTo>
                    <a:pt x="44" y="73"/>
                    <a:pt x="44" y="73"/>
                    <a:pt x="44" y="73"/>
                  </a:cubicBezTo>
                  <a:cubicBezTo>
                    <a:pt x="94" y="73"/>
                    <a:pt x="94" y="73"/>
                    <a:pt x="94" y="73"/>
                  </a:cubicBezTo>
                  <a:cubicBezTo>
                    <a:pt x="114" y="73"/>
                    <a:pt x="114" y="73"/>
                    <a:pt x="114" y="73"/>
                  </a:cubicBezTo>
                  <a:cubicBezTo>
                    <a:pt x="122" y="73"/>
                    <a:pt x="128" y="67"/>
                    <a:pt x="128" y="59"/>
                  </a:cubicBezTo>
                  <a:cubicBezTo>
                    <a:pt x="128" y="59"/>
                    <a:pt x="128" y="59"/>
                    <a:pt x="128" y="59"/>
                  </a:cubicBezTo>
                  <a:cubicBezTo>
                    <a:pt x="133" y="58"/>
                    <a:pt x="137" y="54"/>
                    <a:pt x="137" y="49"/>
                  </a:cubicBezTo>
                  <a:cubicBezTo>
                    <a:pt x="137" y="44"/>
                    <a:pt x="134" y="40"/>
                    <a:pt x="130" y="39"/>
                  </a:cubicBezTo>
                  <a:cubicBezTo>
                    <a:pt x="134" y="38"/>
                    <a:pt x="137" y="34"/>
                    <a:pt x="137" y="29"/>
                  </a:cubicBezTo>
                  <a:close/>
                </a:path>
              </a:pathLst>
            </a:custGeom>
            <a:solidFill>
              <a:srgbClr val="E5E8EC"/>
            </a:solidFill>
            <a:ln w="23813" cap="rnd">
              <a:solidFill>
                <a:srgbClr val="484F59"/>
              </a:solidFill>
              <a:prstDash val="solid"/>
              <a:bevel/>
            </a:ln>
          </p:spPr>
          <p:txBody>
            <a:bodyPr vert="horz" wrap="square" lIns="91440" tIns="45720" rIns="91440" bIns="45720" numCol="1" anchor="t" anchorCtr="0" compatLnSpc="1"/>
            <a:lstStyle/>
            <a:p>
              <a:endParaRPr lang="zh-CN" altLang="en-US"/>
            </a:p>
          </p:txBody>
        </p:sp>
        <p:sp>
          <p:nvSpPr>
            <p:cNvPr id="44" name="Line 36"/>
            <p:cNvSpPr>
              <a:spLocks noChangeShapeType="1"/>
            </p:cNvSpPr>
            <p:nvPr/>
          </p:nvSpPr>
          <p:spPr bwMode="auto">
            <a:xfrm>
              <a:off x="4476" y="1839"/>
              <a:ext cx="124" cy="0"/>
            </a:xfrm>
            <a:prstGeom prst="line">
              <a:avLst/>
            </a:prstGeom>
            <a:noFill/>
            <a:ln w="23813" cap="flat">
              <a:solidFill>
                <a:srgbClr val="484F59"/>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45" name="Line 37"/>
            <p:cNvSpPr>
              <a:spLocks noChangeShapeType="1"/>
            </p:cNvSpPr>
            <p:nvPr/>
          </p:nvSpPr>
          <p:spPr bwMode="auto">
            <a:xfrm>
              <a:off x="4476" y="1863"/>
              <a:ext cx="124" cy="0"/>
            </a:xfrm>
            <a:prstGeom prst="line">
              <a:avLst/>
            </a:prstGeom>
            <a:noFill/>
            <a:ln w="23813" cap="flat">
              <a:solidFill>
                <a:srgbClr val="484F59"/>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grpSp>
      <p:grpSp>
        <p:nvGrpSpPr>
          <p:cNvPr id="132" name="Group 4"/>
          <p:cNvGrpSpPr>
            <a:grpSpLocks noChangeAspect="1"/>
          </p:cNvGrpSpPr>
          <p:nvPr/>
        </p:nvGrpSpPr>
        <p:grpSpPr bwMode="auto">
          <a:xfrm rot="16200000">
            <a:off x="6879992" y="4666681"/>
            <a:ext cx="859302" cy="486823"/>
            <a:chOff x="187" y="116"/>
            <a:chExt cx="496" cy="281"/>
          </a:xfrm>
        </p:grpSpPr>
        <p:sp>
          <p:nvSpPr>
            <p:cNvPr id="133" name="Rectangle 5"/>
            <p:cNvSpPr>
              <a:spLocks noChangeArrowheads="1"/>
            </p:cNvSpPr>
            <p:nvPr/>
          </p:nvSpPr>
          <p:spPr bwMode="auto">
            <a:xfrm>
              <a:off x="258" y="244"/>
              <a:ext cx="168" cy="38"/>
            </a:xfrm>
            <a:prstGeom prst="rect">
              <a:avLst/>
            </a:prstGeom>
            <a:solidFill>
              <a:srgbClr val="E5E8EC"/>
            </a:solidFill>
            <a:ln w="22225" cap="flat">
              <a:solidFill>
                <a:srgbClr val="484F59"/>
              </a:solidFill>
              <a:prstDash val="solid"/>
              <a:round/>
            </a:ln>
          </p:spPr>
          <p:txBody>
            <a:bodyPr vert="horz" wrap="square" lIns="91440" tIns="45720" rIns="91440" bIns="45720" numCol="1" anchor="t" anchorCtr="0" compatLnSpc="1"/>
            <a:lstStyle/>
            <a:p>
              <a:endParaRPr lang="zh-CN" altLang="en-US"/>
            </a:p>
          </p:txBody>
        </p:sp>
        <p:sp>
          <p:nvSpPr>
            <p:cNvPr id="134" name="Line 6"/>
            <p:cNvSpPr>
              <a:spLocks noChangeShapeType="1"/>
            </p:cNvSpPr>
            <p:nvPr/>
          </p:nvSpPr>
          <p:spPr bwMode="auto">
            <a:xfrm>
              <a:off x="421" y="263"/>
              <a:ext cx="0" cy="0"/>
            </a:xfrm>
            <a:prstGeom prst="line">
              <a:avLst/>
            </a:prstGeom>
            <a:noFill/>
            <a:ln w="22225" cap="flat">
              <a:solidFill>
                <a:srgbClr val="484F59"/>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135" name="Freeform 7"/>
            <p:cNvSpPr>
              <a:spLocks noEditPoints="1"/>
            </p:cNvSpPr>
            <p:nvPr/>
          </p:nvSpPr>
          <p:spPr bwMode="auto">
            <a:xfrm>
              <a:off x="417" y="116"/>
              <a:ext cx="266" cy="281"/>
            </a:xfrm>
            <a:custGeom>
              <a:avLst/>
              <a:gdLst>
                <a:gd name="T0" fmla="*/ 112 w 224"/>
                <a:gd name="T1" fmla="*/ 235 h 235"/>
                <a:gd name="T2" fmla="*/ 191 w 224"/>
                <a:gd name="T3" fmla="*/ 202 h 235"/>
                <a:gd name="T4" fmla="*/ 224 w 224"/>
                <a:gd name="T5" fmla="*/ 123 h 235"/>
                <a:gd name="T6" fmla="*/ 191 w 224"/>
                <a:gd name="T7" fmla="*/ 44 h 235"/>
                <a:gd name="T8" fmla="*/ 33 w 224"/>
                <a:gd name="T9" fmla="*/ 44 h 235"/>
                <a:gd name="T10" fmla="*/ 0 w 224"/>
                <a:gd name="T11" fmla="*/ 123 h 235"/>
                <a:gd name="T12" fmla="*/ 33 w 224"/>
                <a:gd name="T13" fmla="*/ 202 h 235"/>
                <a:gd name="T14" fmla="*/ 112 w 224"/>
                <a:gd name="T15" fmla="*/ 235 h 235"/>
                <a:gd name="T16" fmla="*/ 26 w 224"/>
                <a:gd name="T17" fmla="*/ 123 h 235"/>
                <a:gd name="T18" fmla="*/ 51 w 224"/>
                <a:gd name="T19" fmla="*/ 62 h 235"/>
                <a:gd name="T20" fmla="*/ 173 w 224"/>
                <a:gd name="T21" fmla="*/ 62 h 235"/>
                <a:gd name="T22" fmla="*/ 198 w 224"/>
                <a:gd name="T23" fmla="*/ 123 h 235"/>
                <a:gd name="T24" fmla="*/ 173 w 224"/>
                <a:gd name="T25" fmla="*/ 184 h 235"/>
                <a:gd name="T26" fmla="*/ 112 w 224"/>
                <a:gd name="T27" fmla="*/ 209 h 235"/>
                <a:gd name="T28" fmla="*/ 51 w 224"/>
                <a:gd name="T29" fmla="*/ 184 h 235"/>
                <a:gd name="T30" fmla="*/ 26 w 224"/>
                <a:gd name="T31" fmla="*/ 123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4" h="235">
                  <a:moveTo>
                    <a:pt x="112" y="235"/>
                  </a:moveTo>
                  <a:cubicBezTo>
                    <a:pt x="142" y="235"/>
                    <a:pt x="170" y="223"/>
                    <a:pt x="191" y="202"/>
                  </a:cubicBezTo>
                  <a:cubicBezTo>
                    <a:pt x="212" y="181"/>
                    <a:pt x="224" y="153"/>
                    <a:pt x="224" y="123"/>
                  </a:cubicBezTo>
                  <a:cubicBezTo>
                    <a:pt x="224" y="93"/>
                    <a:pt x="212" y="65"/>
                    <a:pt x="191" y="44"/>
                  </a:cubicBezTo>
                  <a:cubicBezTo>
                    <a:pt x="147" y="0"/>
                    <a:pt x="76" y="0"/>
                    <a:pt x="33" y="44"/>
                  </a:cubicBezTo>
                  <a:cubicBezTo>
                    <a:pt x="12" y="65"/>
                    <a:pt x="0" y="93"/>
                    <a:pt x="0" y="123"/>
                  </a:cubicBezTo>
                  <a:cubicBezTo>
                    <a:pt x="0" y="153"/>
                    <a:pt x="12" y="181"/>
                    <a:pt x="33" y="202"/>
                  </a:cubicBezTo>
                  <a:cubicBezTo>
                    <a:pt x="54" y="223"/>
                    <a:pt x="82" y="235"/>
                    <a:pt x="112" y="235"/>
                  </a:cubicBezTo>
                  <a:close/>
                  <a:moveTo>
                    <a:pt x="26" y="123"/>
                  </a:moveTo>
                  <a:cubicBezTo>
                    <a:pt x="26" y="100"/>
                    <a:pt x="35" y="78"/>
                    <a:pt x="51" y="62"/>
                  </a:cubicBezTo>
                  <a:cubicBezTo>
                    <a:pt x="85" y="29"/>
                    <a:pt x="139" y="29"/>
                    <a:pt x="173" y="62"/>
                  </a:cubicBezTo>
                  <a:cubicBezTo>
                    <a:pt x="189" y="78"/>
                    <a:pt x="198" y="100"/>
                    <a:pt x="198" y="123"/>
                  </a:cubicBezTo>
                  <a:cubicBezTo>
                    <a:pt x="198" y="146"/>
                    <a:pt x="189" y="168"/>
                    <a:pt x="173" y="184"/>
                  </a:cubicBezTo>
                  <a:cubicBezTo>
                    <a:pt x="156" y="200"/>
                    <a:pt x="135" y="209"/>
                    <a:pt x="112" y="209"/>
                  </a:cubicBezTo>
                  <a:cubicBezTo>
                    <a:pt x="89" y="209"/>
                    <a:pt x="67" y="200"/>
                    <a:pt x="51" y="184"/>
                  </a:cubicBezTo>
                  <a:cubicBezTo>
                    <a:pt x="35" y="168"/>
                    <a:pt x="26" y="146"/>
                    <a:pt x="26" y="123"/>
                  </a:cubicBezTo>
                  <a:close/>
                </a:path>
              </a:pathLst>
            </a:custGeom>
            <a:solidFill>
              <a:srgbClr val="E5E8EC"/>
            </a:solidFill>
            <a:ln w="22225" cap="flat">
              <a:solidFill>
                <a:srgbClr val="484F59"/>
              </a:solidFill>
              <a:prstDash val="solid"/>
              <a:round/>
            </a:ln>
          </p:spPr>
          <p:txBody>
            <a:bodyPr vert="horz" wrap="square" lIns="91440" tIns="45720" rIns="91440" bIns="45720" numCol="1" anchor="t" anchorCtr="0" compatLnSpc="1"/>
            <a:lstStyle/>
            <a:p>
              <a:endParaRPr lang="zh-CN" altLang="en-US"/>
            </a:p>
          </p:txBody>
        </p:sp>
        <p:sp>
          <p:nvSpPr>
            <p:cNvPr id="136" name="Rectangle 8"/>
            <p:cNvSpPr>
              <a:spLocks noChangeArrowheads="1"/>
            </p:cNvSpPr>
            <p:nvPr/>
          </p:nvSpPr>
          <p:spPr bwMode="auto">
            <a:xfrm>
              <a:off x="214" y="236"/>
              <a:ext cx="170" cy="55"/>
            </a:xfrm>
            <a:prstGeom prst="rect">
              <a:avLst/>
            </a:prstGeom>
            <a:solidFill>
              <a:srgbClr val="D0E4E5"/>
            </a:solidFill>
            <a:ln w="22225" cap="flat">
              <a:solidFill>
                <a:srgbClr val="484F59"/>
              </a:solidFill>
              <a:prstDash val="solid"/>
              <a:round/>
            </a:ln>
          </p:spPr>
          <p:txBody>
            <a:bodyPr vert="horz" wrap="square" lIns="91440" tIns="45720" rIns="91440" bIns="45720" numCol="1" anchor="t" anchorCtr="0" compatLnSpc="1"/>
            <a:lstStyle/>
            <a:p>
              <a:endParaRPr lang="zh-CN" altLang="en-US"/>
            </a:p>
          </p:txBody>
        </p:sp>
        <p:sp>
          <p:nvSpPr>
            <p:cNvPr id="137" name="Freeform 9"/>
            <p:cNvSpPr/>
            <p:nvPr/>
          </p:nvSpPr>
          <p:spPr bwMode="auto">
            <a:xfrm>
              <a:off x="187" y="236"/>
              <a:ext cx="27" cy="55"/>
            </a:xfrm>
            <a:custGeom>
              <a:avLst/>
              <a:gdLst>
                <a:gd name="T0" fmla="*/ 13 w 23"/>
                <a:gd name="T1" fmla="*/ 46 h 46"/>
                <a:gd name="T2" fmla="*/ 13 w 23"/>
                <a:gd name="T3" fmla="*/ 0 h 46"/>
                <a:gd name="T4" fmla="*/ 23 w 23"/>
                <a:gd name="T5" fmla="*/ 0 h 46"/>
                <a:gd name="T6" fmla="*/ 23 w 23"/>
                <a:gd name="T7" fmla="*/ 46 h 46"/>
                <a:gd name="T8" fmla="*/ 13 w 23"/>
                <a:gd name="T9" fmla="*/ 46 h 46"/>
              </a:gdLst>
              <a:ahLst/>
              <a:cxnLst>
                <a:cxn ang="0">
                  <a:pos x="T0" y="T1"/>
                </a:cxn>
                <a:cxn ang="0">
                  <a:pos x="T2" y="T3"/>
                </a:cxn>
                <a:cxn ang="0">
                  <a:pos x="T4" y="T5"/>
                </a:cxn>
                <a:cxn ang="0">
                  <a:pos x="T6" y="T7"/>
                </a:cxn>
                <a:cxn ang="0">
                  <a:pos x="T8" y="T9"/>
                </a:cxn>
              </a:cxnLst>
              <a:rect l="0" t="0" r="r" b="b"/>
              <a:pathLst>
                <a:path w="23" h="46">
                  <a:moveTo>
                    <a:pt x="13" y="46"/>
                  </a:moveTo>
                  <a:cubicBezTo>
                    <a:pt x="0" y="33"/>
                    <a:pt x="0" y="13"/>
                    <a:pt x="13" y="0"/>
                  </a:cubicBezTo>
                  <a:cubicBezTo>
                    <a:pt x="16" y="0"/>
                    <a:pt x="20" y="0"/>
                    <a:pt x="23" y="0"/>
                  </a:cubicBezTo>
                  <a:cubicBezTo>
                    <a:pt x="23" y="15"/>
                    <a:pt x="23" y="31"/>
                    <a:pt x="23" y="46"/>
                  </a:cubicBezTo>
                  <a:cubicBezTo>
                    <a:pt x="20" y="46"/>
                    <a:pt x="16" y="46"/>
                    <a:pt x="13" y="46"/>
                  </a:cubicBezTo>
                  <a:close/>
                </a:path>
              </a:pathLst>
            </a:custGeom>
            <a:solidFill>
              <a:srgbClr val="F7F8FC"/>
            </a:solidFill>
            <a:ln w="22225" cap="flat">
              <a:solidFill>
                <a:srgbClr val="484F59"/>
              </a:solidFill>
              <a:prstDash val="solid"/>
              <a:round/>
            </a:ln>
          </p:spPr>
          <p:txBody>
            <a:bodyPr vert="horz" wrap="square" lIns="91440" tIns="45720" rIns="91440" bIns="45720" numCol="1" anchor="t" anchorCtr="0" compatLnSpc="1"/>
            <a:lstStyle/>
            <a:p>
              <a:endParaRPr lang="zh-CN" altLang="en-US"/>
            </a:p>
          </p:txBody>
        </p:sp>
        <p:sp>
          <p:nvSpPr>
            <p:cNvPr id="138" name="Line 10"/>
            <p:cNvSpPr>
              <a:spLocks noChangeShapeType="1"/>
            </p:cNvSpPr>
            <p:nvPr/>
          </p:nvSpPr>
          <p:spPr bwMode="auto">
            <a:xfrm flipH="1" flipV="1">
              <a:off x="530" y="238"/>
              <a:ext cx="94" cy="94"/>
            </a:xfrm>
            <a:prstGeom prst="line">
              <a:avLst/>
            </a:prstGeom>
            <a:noFill/>
            <a:ln w="22225" cap="flat">
              <a:solidFill>
                <a:srgbClr val="484F59"/>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139" name="Line 11"/>
            <p:cNvSpPr>
              <a:spLocks noChangeShapeType="1"/>
            </p:cNvSpPr>
            <p:nvPr/>
          </p:nvSpPr>
          <p:spPr bwMode="auto">
            <a:xfrm flipH="1" flipV="1">
              <a:off x="581" y="239"/>
              <a:ext cx="62" cy="62"/>
            </a:xfrm>
            <a:prstGeom prst="line">
              <a:avLst/>
            </a:prstGeom>
            <a:noFill/>
            <a:ln w="22225" cap="flat">
              <a:solidFill>
                <a:srgbClr val="484F59"/>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withEffect">
                                  <p:stCondLst>
                                    <p:cond delay="400"/>
                                  </p:stCondLst>
                                  <p:childTnLst>
                                    <p:set>
                                      <p:cBhvr>
                                        <p:cTn id="6" dur="1" fill="hold">
                                          <p:stCondLst>
                                            <p:cond delay="0"/>
                                          </p:stCondLst>
                                        </p:cTn>
                                        <p:tgtEl>
                                          <p:spTgt spid="68"/>
                                        </p:tgtEl>
                                        <p:attrNameLst>
                                          <p:attrName>style.visibility</p:attrName>
                                        </p:attrNameLst>
                                      </p:cBhvr>
                                      <p:to>
                                        <p:strVal val="visible"/>
                                      </p:to>
                                    </p:set>
                                    <p:animScale>
                                      <p:cBhvr>
                                        <p:cTn id="7" dur="1000" decel="50000" fill="hold">
                                          <p:stCondLst>
                                            <p:cond delay="0"/>
                                          </p:stCondLst>
                                        </p:cTn>
                                        <p:tgtEl>
                                          <p:spTgt spid="6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68"/>
                                        </p:tgtEl>
                                        <p:attrNameLst>
                                          <p:attrName>ppt_x</p:attrName>
                                          <p:attrName>ppt_y</p:attrName>
                                        </p:attrNameLst>
                                      </p:cBhvr>
                                    </p:animMotion>
                                    <p:animEffect transition="in" filter="fade">
                                      <p:cBhvr>
                                        <p:cTn id="9" dur="10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BF8F3"/>
        </a:solidFill>
        <a:effectLst/>
      </p:bgPr>
    </p:bg>
    <p:spTree>
      <p:nvGrpSpPr>
        <p:cNvPr id="1" name=""/>
        <p:cNvGrpSpPr/>
        <p:nvPr/>
      </p:nvGrpSpPr>
      <p:grpSpPr>
        <a:xfrm>
          <a:off x="0" y="0"/>
          <a:ext cx="0" cy="0"/>
          <a:chOff x="0" y="0"/>
          <a:chExt cx="0" cy="0"/>
        </a:xfrm>
      </p:grpSpPr>
      <p:grpSp>
        <p:nvGrpSpPr>
          <p:cNvPr id="3" name="Group 4"/>
          <p:cNvGrpSpPr>
            <a:grpSpLocks noChangeAspect="1"/>
          </p:cNvGrpSpPr>
          <p:nvPr/>
        </p:nvGrpSpPr>
        <p:grpSpPr bwMode="auto">
          <a:xfrm>
            <a:off x="296863" y="184151"/>
            <a:ext cx="787400" cy="446088"/>
            <a:chOff x="187" y="116"/>
            <a:chExt cx="496" cy="281"/>
          </a:xfrm>
        </p:grpSpPr>
        <p:sp>
          <p:nvSpPr>
            <p:cNvPr id="6" name="Rectangle 5"/>
            <p:cNvSpPr>
              <a:spLocks noChangeArrowheads="1"/>
            </p:cNvSpPr>
            <p:nvPr/>
          </p:nvSpPr>
          <p:spPr bwMode="auto">
            <a:xfrm>
              <a:off x="258" y="244"/>
              <a:ext cx="168" cy="38"/>
            </a:xfrm>
            <a:prstGeom prst="rect">
              <a:avLst/>
            </a:prstGeom>
            <a:solidFill>
              <a:srgbClr val="E5E8EC"/>
            </a:solidFill>
            <a:ln w="22225" cap="flat">
              <a:solidFill>
                <a:srgbClr val="484F59"/>
              </a:solidFill>
              <a:prstDash val="solid"/>
              <a:round/>
            </a:ln>
          </p:spPr>
          <p:txBody>
            <a:bodyPr vert="horz" wrap="square" lIns="91440" tIns="45720" rIns="91440" bIns="45720" numCol="1" anchor="t" anchorCtr="0" compatLnSpc="1"/>
            <a:lstStyle/>
            <a:p>
              <a:endParaRPr lang="zh-CN" altLang="en-US"/>
            </a:p>
          </p:txBody>
        </p:sp>
        <p:sp>
          <p:nvSpPr>
            <p:cNvPr id="8" name="Line 6"/>
            <p:cNvSpPr>
              <a:spLocks noChangeShapeType="1"/>
            </p:cNvSpPr>
            <p:nvPr/>
          </p:nvSpPr>
          <p:spPr bwMode="auto">
            <a:xfrm>
              <a:off x="421" y="263"/>
              <a:ext cx="0" cy="0"/>
            </a:xfrm>
            <a:prstGeom prst="line">
              <a:avLst/>
            </a:prstGeom>
            <a:noFill/>
            <a:ln w="22225" cap="flat">
              <a:solidFill>
                <a:srgbClr val="484F59"/>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9" name="Freeform 7"/>
            <p:cNvSpPr>
              <a:spLocks noEditPoints="1"/>
            </p:cNvSpPr>
            <p:nvPr/>
          </p:nvSpPr>
          <p:spPr bwMode="auto">
            <a:xfrm>
              <a:off x="417" y="116"/>
              <a:ext cx="266" cy="281"/>
            </a:xfrm>
            <a:custGeom>
              <a:avLst/>
              <a:gdLst>
                <a:gd name="T0" fmla="*/ 112 w 224"/>
                <a:gd name="T1" fmla="*/ 235 h 235"/>
                <a:gd name="T2" fmla="*/ 191 w 224"/>
                <a:gd name="T3" fmla="*/ 202 h 235"/>
                <a:gd name="T4" fmla="*/ 224 w 224"/>
                <a:gd name="T5" fmla="*/ 123 h 235"/>
                <a:gd name="T6" fmla="*/ 191 w 224"/>
                <a:gd name="T7" fmla="*/ 44 h 235"/>
                <a:gd name="T8" fmla="*/ 33 w 224"/>
                <a:gd name="T9" fmla="*/ 44 h 235"/>
                <a:gd name="T10" fmla="*/ 0 w 224"/>
                <a:gd name="T11" fmla="*/ 123 h 235"/>
                <a:gd name="T12" fmla="*/ 33 w 224"/>
                <a:gd name="T13" fmla="*/ 202 h 235"/>
                <a:gd name="T14" fmla="*/ 112 w 224"/>
                <a:gd name="T15" fmla="*/ 235 h 235"/>
                <a:gd name="T16" fmla="*/ 26 w 224"/>
                <a:gd name="T17" fmla="*/ 123 h 235"/>
                <a:gd name="T18" fmla="*/ 51 w 224"/>
                <a:gd name="T19" fmla="*/ 62 h 235"/>
                <a:gd name="T20" fmla="*/ 173 w 224"/>
                <a:gd name="T21" fmla="*/ 62 h 235"/>
                <a:gd name="T22" fmla="*/ 198 w 224"/>
                <a:gd name="T23" fmla="*/ 123 h 235"/>
                <a:gd name="T24" fmla="*/ 173 w 224"/>
                <a:gd name="T25" fmla="*/ 184 h 235"/>
                <a:gd name="T26" fmla="*/ 112 w 224"/>
                <a:gd name="T27" fmla="*/ 209 h 235"/>
                <a:gd name="T28" fmla="*/ 51 w 224"/>
                <a:gd name="T29" fmla="*/ 184 h 235"/>
                <a:gd name="T30" fmla="*/ 26 w 224"/>
                <a:gd name="T31" fmla="*/ 123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4" h="235">
                  <a:moveTo>
                    <a:pt x="112" y="235"/>
                  </a:moveTo>
                  <a:cubicBezTo>
                    <a:pt x="142" y="235"/>
                    <a:pt x="170" y="223"/>
                    <a:pt x="191" y="202"/>
                  </a:cubicBezTo>
                  <a:cubicBezTo>
                    <a:pt x="212" y="181"/>
                    <a:pt x="224" y="153"/>
                    <a:pt x="224" y="123"/>
                  </a:cubicBezTo>
                  <a:cubicBezTo>
                    <a:pt x="224" y="93"/>
                    <a:pt x="212" y="65"/>
                    <a:pt x="191" y="44"/>
                  </a:cubicBezTo>
                  <a:cubicBezTo>
                    <a:pt x="147" y="0"/>
                    <a:pt x="76" y="0"/>
                    <a:pt x="33" y="44"/>
                  </a:cubicBezTo>
                  <a:cubicBezTo>
                    <a:pt x="12" y="65"/>
                    <a:pt x="0" y="93"/>
                    <a:pt x="0" y="123"/>
                  </a:cubicBezTo>
                  <a:cubicBezTo>
                    <a:pt x="0" y="153"/>
                    <a:pt x="12" y="181"/>
                    <a:pt x="33" y="202"/>
                  </a:cubicBezTo>
                  <a:cubicBezTo>
                    <a:pt x="54" y="223"/>
                    <a:pt x="82" y="235"/>
                    <a:pt x="112" y="235"/>
                  </a:cubicBezTo>
                  <a:close/>
                  <a:moveTo>
                    <a:pt x="26" y="123"/>
                  </a:moveTo>
                  <a:cubicBezTo>
                    <a:pt x="26" y="100"/>
                    <a:pt x="35" y="78"/>
                    <a:pt x="51" y="62"/>
                  </a:cubicBezTo>
                  <a:cubicBezTo>
                    <a:pt x="85" y="29"/>
                    <a:pt x="139" y="29"/>
                    <a:pt x="173" y="62"/>
                  </a:cubicBezTo>
                  <a:cubicBezTo>
                    <a:pt x="189" y="78"/>
                    <a:pt x="198" y="100"/>
                    <a:pt x="198" y="123"/>
                  </a:cubicBezTo>
                  <a:cubicBezTo>
                    <a:pt x="198" y="146"/>
                    <a:pt x="189" y="168"/>
                    <a:pt x="173" y="184"/>
                  </a:cubicBezTo>
                  <a:cubicBezTo>
                    <a:pt x="156" y="200"/>
                    <a:pt x="135" y="209"/>
                    <a:pt x="112" y="209"/>
                  </a:cubicBezTo>
                  <a:cubicBezTo>
                    <a:pt x="89" y="209"/>
                    <a:pt x="67" y="200"/>
                    <a:pt x="51" y="184"/>
                  </a:cubicBezTo>
                  <a:cubicBezTo>
                    <a:pt x="35" y="168"/>
                    <a:pt x="26" y="146"/>
                    <a:pt x="26" y="123"/>
                  </a:cubicBezTo>
                  <a:close/>
                </a:path>
              </a:pathLst>
            </a:custGeom>
            <a:solidFill>
              <a:srgbClr val="E5E8EC"/>
            </a:solidFill>
            <a:ln w="22225" cap="flat">
              <a:solidFill>
                <a:srgbClr val="484F59"/>
              </a:solidFill>
              <a:prstDash val="solid"/>
              <a:round/>
            </a:ln>
          </p:spPr>
          <p:txBody>
            <a:bodyPr vert="horz" wrap="square" lIns="91440" tIns="45720" rIns="91440" bIns="45720" numCol="1" anchor="t" anchorCtr="0" compatLnSpc="1"/>
            <a:lstStyle/>
            <a:p>
              <a:endParaRPr lang="zh-CN" altLang="en-US"/>
            </a:p>
          </p:txBody>
        </p:sp>
        <p:sp>
          <p:nvSpPr>
            <p:cNvPr id="11" name="Rectangle 8"/>
            <p:cNvSpPr>
              <a:spLocks noChangeArrowheads="1"/>
            </p:cNvSpPr>
            <p:nvPr/>
          </p:nvSpPr>
          <p:spPr bwMode="auto">
            <a:xfrm>
              <a:off x="214" y="236"/>
              <a:ext cx="170" cy="55"/>
            </a:xfrm>
            <a:prstGeom prst="rect">
              <a:avLst/>
            </a:prstGeom>
            <a:solidFill>
              <a:srgbClr val="D0E4E5"/>
            </a:solidFill>
            <a:ln w="22225" cap="flat">
              <a:solidFill>
                <a:srgbClr val="484F59"/>
              </a:solidFill>
              <a:prstDash val="solid"/>
              <a:round/>
            </a:ln>
          </p:spPr>
          <p:txBody>
            <a:bodyPr vert="horz" wrap="square" lIns="91440" tIns="45720" rIns="91440" bIns="45720" numCol="1" anchor="t" anchorCtr="0" compatLnSpc="1"/>
            <a:lstStyle/>
            <a:p>
              <a:endParaRPr lang="zh-CN" altLang="en-US"/>
            </a:p>
          </p:txBody>
        </p:sp>
        <p:sp>
          <p:nvSpPr>
            <p:cNvPr id="13" name="Freeform 9"/>
            <p:cNvSpPr/>
            <p:nvPr/>
          </p:nvSpPr>
          <p:spPr bwMode="auto">
            <a:xfrm>
              <a:off x="187" y="236"/>
              <a:ext cx="27" cy="55"/>
            </a:xfrm>
            <a:custGeom>
              <a:avLst/>
              <a:gdLst>
                <a:gd name="T0" fmla="*/ 13 w 23"/>
                <a:gd name="T1" fmla="*/ 46 h 46"/>
                <a:gd name="T2" fmla="*/ 13 w 23"/>
                <a:gd name="T3" fmla="*/ 0 h 46"/>
                <a:gd name="T4" fmla="*/ 23 w 23"/>
                <a:gd name="T5" fmla="*/ 0 h 46"/>
                <a:gd name="T6" fmla="*/ 23 w 23"/>
                <a:gd name="T7" fmla="*/ 46 h 46"/>
                <a:gd name="T8" fmla="*/ 13 w 23"/>
                <a:gd name="T9" fmla="*/ 46 h 46"/>
              </a:gdLst>
              <a:ahLst/>
              <a:cxnLst>
                <a:cxn ang="0">
                  <a:pos x="T0" y="T1"/>
                </a:cxn>
                <a:cxn ang="0">
                  <a:pos x="T2" y="T3"/>
                </a:cxn>
                <a:cxn ang="0">
                  <a:pos x="T4" y="T5"/>
                </a:cxn>
                <a:cxn ang="0">
                  <a:pos x="T6" y="T7"/>
                </a:cxn>
                <a:cxn ang="0">
                  <a:pos x="T8" y="T9"/>
                </a:cxn>
              </a:cxnLst>
              <a:rect l="0" t="0" r="r" b="b"/>
              <a:pathLst>
                <a:path w="23" h="46">
                  <a:moveTo>
                    <a:pt x="13" y="46"/>
                  </a:moveTo>
                  <a:cubicBezTo>
                    <a:pt x="0" y="33"/>
                    <a:pt x="0" y="13"/>
                    <a:pt x="13" y="0"/>
                  </a:cubicBezTo>
                  <a:cubicBezTo>
                    <a:pt x="16" y="0"/>
                    <a:pt x="20" y="0"/>
                    <a:pt x="23" y="0"/>
                  </a:cubicBezTo>
                  <a:cubicBezTo>
                    <a:pt x="23" y="15"/>
                    <a:pt x="23" y="31"/>
                    <a:pt x="23" y="46"/>
                  </a:cubicBezTo>
                  <a:cubicBezTo>
                    <a:pt x="20" y="46"/>
                    <a:pt x="16" y="46"/>
                    <a:pt x="13" y="46"/>
                  </a:cubicBezTo>
                  <a:close/>
                </a:path>
              </a:pathLst>
            </a:custGeom>
            <a:solidFill>
              <a:srgbClr val="F7F8FC"/>
            </a:solidFill>
            <a:ln w="22225" cap="flat">
              <a:solidFill>
                <a:srgbClr val="484F59"/>
              </a:solidFill>
              <a:prstDash val="solid"/>
              <a:round/>
            </a:ln>
          </p:spPr>
          <p:txBody>
            <a:bodyPr vert="horz" wrap="square" lIns="91440" tIns="45720" rIns="91440" bIns="45720" numCol="1" anchor="t" anchorCtr="0" compatLnSpc="1"/>
            <a:lstStyle/>
            <a:p>
              <a:endParaRPr lang="zh-CN" altLang="en-US"/>
            </a:p>
          </p:txBody>
        </p:sp>
        <p:sp>
          <p:nvSpPr>
            <p:cNvPr id="14" name="Line 10"/>
            <p:cNvSpPr>
              <a:spLocks noChangeShapeType="1"/>
            </p:cNvSpPr>
            <p:nvPr/>
          </p:nvSpPr>
          <p:spPr bwMode="auto">
            <a:xfrm flipH="1" flipV="1">
              <a:off x="530" y="238"/>
              <a:ext cx="94" cy="94"/>
            </a:xfrm>
            <a:prstGeom prst="line">
              <a:avLst/>
            </a:prstGeom>
            <a:noFill/>
            <a:ln w="22225" cap="flat">
              <a:solidFill>
                <a:srgbClr val="484F59"/>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15" name="Line 11"/>
            <p:cNvSpPr>
              <a:spLocks noChangeShapeType="1"/>
            </p:cNvSpPr>
            <p:nvPr/>
          </p:nvSpPr>
          <p:spPr bwMode="auto">
            <a:xfrm flipH="1" flipV="1">
              <a:off x="581" y="239"/>
              <a:ext cx="62" cy="62"/>
            </a:xfrm>
            <a:prstGeom prst="line">
              <a:avLst/>
            </a:prstGeom>
            <a:noFill/>
            <a:ln w="22225" cap="flat">
              <a:solidFill>
                <a:srgbClr val="484F59"/>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grpSp>
      <p:sp>
        <p:nvSpPr>
          <p:cNvPr id="49" name="文本框 48"/>
          <p:cNvSpPr txBox="1"/>
          <p:nvPr/>
        </p:nvSpPr>
        <p:spPr>
          <a:xfrm>
            <a:off x="1165225" y="125741"/>
            <a:ext cx="3056105" cy="523220"/>
          </a:xfrm>
          <a:prstGeom prst="rect">
            <a:avLst/>
          </a:prstGeom>
          <a:noFill/>
        </p:spPr>
        <p:txBody>
          <a:bodyPr wrap="square" rtlCol="0">
            <a:spAutoFit/>
          </a:bodyPr>
          <a:lstStyle/>
          <a:p>
            <a:pPr algn="dist"/>
            <a:r>
              <a:rPr lang="zh-CN" altLang="en-US" sz="2800" b="1" smtClean="0">
                <a:solidFill>
                  <a:schemeClr val="tx1">
                    <a:lumMod val="85000"/>
                    <a:lumOff val="15000"/>
                  </a:schemeClr>
                </a:solidFill>
                <a:latin typeface="方正静蕾简体" panose="02000000000000000000" pitchFamily="2" charset="-122"/>
                <a:ea typeface="方正静蕾简体" panose="02000000000000000000" pitchFamily="2" charset="-122"/>
              </a:rPr>
              <a:t>添加您的精彩标题</a:t>
            </a:r>
            <a:endParaRPr lang="zh-CN" altLang="en-US" sz="2800" b="1">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grpSp>
        <p:nvGrpSpPr>
          <p:cNvPr id="78" name="Group 165"/>
          <p:cNvGrpSpPr/>
          <p:nvPr/>
        </p:nvGrpSpPr>
        <p:grpSpPr>
          <a:xfrm>
            <a:off x="6384584" y="4524332"/>
            <a:ext cx="1515586" cy="1167821"/>
            <a:chOff x="0" y="0"/>
            <a:chExt cx="589390" cy="454149"/>
          </a:xfrm>
        </p:grpSpPr>
        <p:sp>
          <p:nvSpPr>
            <p:cNvPr id="79" name="Shape 163"/>
            <p:cNvSpPr/>
            <p:nvPr/>
          </p:nvSpPr>
          <p:spPr>
            <a:xfrm>
              <a:off x="0" y="25399"/>
              <a:ext cx="248822" cy="426664"/>
            </a:xfrm>
            <a:custGeom>
              <a:avLst/>
              <a:gdLst/>
              <a:ahLst/>
              <a:cxnLst>
                <a:cxn ang="0">
                  <a:pos x="wd2" y="hd2"/>
                </a:cxn>
                <a:cxn ang="5400000">
                  <a:pos x="wd2" y="hd2"/>
                </a:cxn>
                <a:cxn ang="10800000">
                  <a:pos x="wd2" y="hd2"/>
                </a:cxn>
                <a:cxn ang="16200000">
                  <a:pos x="wd2" y="hd2"/>
                </a:cxn>
              </a:cxnLst>
              <a:rect l="0" t="0" r="r" b="b"/>
              <a:pathLst>
                <a:path w="18733" h="19015" extrusionOk="0">
                  <a:moveTo>
                    <a:pt x="3226" y="2884"/>
                  </a:moveTo>
                  <a:cubicBezTo>
                    <a:pt x="3528" y="-2585"/>
                    <a:pt x="21600" y="348"/>
                    <a:pt x="16200" y="6476"/>
                  </a:cubicBezTo>
                  <a:cubicBezTo>
                    <a:pt x="11828" y="11438"/>
                    <a:pt x="2952" y="12889"/>
                    <a:pt x="0" y="18710"/>
                  </a:cubicBezTo>
                  <a:cubicBezTo>
                    <a:pt x="3577" y="18214"/>
                    <a:pt x="7592" y="18412"/>
                    <a:pt x="11250" y="18447"/>
                  </a:cubicBezTo>
                  <a:cubicBezTo>
                    <a:pt x="12995" y="18464"/>
                    <a:pt x="20023" y="18403"/>
                    <a:pt x="18524" y="19015"/>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80" name="Shape 164"/>
            <p:cNvSpPr/>
            <p:nvPr/>
          </p:nvSpPr>
          <p:spPr>
            <a:xfrm>
              <a:off x="317500" y="0"/>
              <a:ext cx="271891" cy="454150"/>
            </a:xfrm>
            <a:custGeom>
              <a:avLst/>
              <a:gdLst/>
              <a:ahLst/>
              <a:cxnLst>
                <a:cxn ang="0">
                  <a:pos x="wd2" y="hd2"/>
                </a:cxn>
                <a:cxn ang="5400000">
                  <a:pos x="wd2" y="hd2"/>
                </a:cxn>
                <a:cxn ang="10800000">
                  <a:pos x="wd2" y="hd2"/>
                </a:cxn>
                <a:cxn ang="16200000">
                  <a:pos x="wd2" y="hd2"/>
                </a:cxn>
              </a:cxnLst>
              <a:rect l="0" t="0" r="r" b="b"/>
              <a:pathLst>
                <a:path w="21600" h="21600" extrusionOk="0">
                  <a:moveTo>
                    <a:pt x="21600" y="12540"/>
                  </a:moveTo>
                  <a:cubicBezTo>
                    <a:pt x="19066" y="13276"/>
                    <a:pt x="15220" y="12347"/>
                    <a:pt x="12332" y="12244"/>
                  </a:cubicBezTo>
                  <a:cubicBezTo>
                    <a:pt x="8216" y="12096"/>
                    <a:pt x="4086" y="12507"/>
                    <a:pt x="0" y="12623"/>
                  </a:cubicBezTo>
                  <a:cubicBezTo>
                    <a:pt x="3731" y="8306"/>
                    <a:pt x="9953" y="4376"/>
                    <a:pt x="13036" y="0"/>
                  </a:cubicBezTo>
                  <a:cubicBezTo>
                    <a:pt x="12527" y="7119"/>
                    <a:pt x="14056" y="14432"/>
                    <a:pt x="14033" y="21600"/>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grpSp>
      <p:grpSp>
        <p:nvGrpSpPr>
          <p:cNvPr id="81" name="Group 173"/>
          <p:cNvGrpSpPr/>
          <p:nvPr/>
        </p:nvGrpSpPr>
        <p:grpSpPr>
          <a:xfrm>
            <a:off x="4882344" y="2466917"/>
            <a:ext cx="2193102" cy="2252677"/>
            <a:chOff x="0" y="0"/>
            <a:chExt cx="852866" cy="876034"/>
          </a:xfrm>
          <a:solidFill>
            <a:srgbClr val="D0E4E5"/>
          </a:solidFill>
        </p:grpSpPr>
        <p:sp>
          <p:nvSpPr>
            <p:cNvPr id="82" name="Shape 166"/>
            <p:cNvSpPr/>
            <p:nvPr/>
          </p:nvSpPr>
          <p:spPr>
            <a:xfrm>
              <a:off x="-1" y="-1"/>
              <a:ext cx="852868" cy="876036"/>
            </a:xfrm>
            <a:custGeom>
              <a:avLst/>
              <a:gdLst/>
              <a:ahLst/>
              <a:cxnLst>
                <a:cxn ang="0">
                  <a:pos x="wd2" y="hd2"/>
                </a:cxn>
                <a:cxn ang="5400000">
                  <a:pos x="wd2" y="hd2"/>
                </a:cxn>
                <a:cxn ang="10800000">
                  <a:pos x="wd2" y="hd2"/>
                </a:cxn>
                <a:cxn ang="16200000">
                  <a:pos x="wd2" y="hd2"/>
                </a:cxn>
              </a:cxnLst>
              <a:rect l="0" t="0" r="r" b="b"/>
              <a:pathLst>
                <a:path w="19416" h="20405" extrusionOk="0">
                  <a:moveTo>
                    <a:pt x="16720" y="2778"/>
                  </a:moveTo>
                  <a:cubicBezTo>
                    <a:pt x="14914" y="971"/>
                    <a:pt x="11319" y="-451"/>
                    <a:pt x="8803" y="133"/>
                  </a:cubicBezTo>
                  <a:cubicBezTo>
                    <a:pt x="6360" y="701"/>
                    <a:pt x="3697" y="2614"/>
                    <a:pt x="2081" y="4514"/>
                  </a:cubicBezTo>
                  <a:cubicBezTo>
                    <a:pt x="-1504" y="8730"/>
                    <a:pt x="-297" y="16707"/>
                    <a:pt x="4479" y="19439"/>
                  </a:cubicBezTo>
                  <a:cubicBezTo>
                    <a:pt x="7470" y="21149"/>
                    <a:pt x="11582" y="20381"/>
                    <a:pt x="14493" y="18758"/>
                  </a:cubicBezTo>
                  <a:cubicBezTo>
                    <a:pt x="17911" y="16853"/>
                    <a:pt x="20096" y="10904"/>
                    <a:pt x="19224" y="7161"/>
                  </a:cubicBezTo>
                  <a:cubicBezTo>
                    <a:pt x="18838" y="5507"/>
                    <a:pt x="17930" y="3990"/>
                    <a:pt x="16720" y="2778"/>
                  </a:cubicBezTo>
                  <a:close/>
                </a:path>
              </a:pathLst>
            </a:custGeom>
            <a:grp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83" name="Shape 167"/>
            <p:cNvSpPr/>
            <p:nvPr/>
          </p:nvSpPr>
          <p:spPr>
            <a:xfrm>
              <a:off x="380999" y="419100"/>
              <a:ext cx="114979" cy="129601"/>
            </a:xfrm>
            <a:custGeom>
              <a:avLst/>
              <a:gdLst/>
              <a:ahLst/>
              <a:cxnLst>
                <a:cxn ang="0">
                  <a:pos x="wd2" y="hd2"/>
                </a:cxn>
                <a:cxn ang="5400000">
                  <a:pos x="wd2" y="hd2"/>
                </a:cxn>
                <a:cxn ang="10800000">
                  <a:pos x="wd2" y="hd2"/>
                </a:cxn>
                <a:cxn ang="16200000">
                  <a:pos x="wd2" y="hd2"/>
                </a:cxn>
              </a:cxnLst>
              <a:rect l="0" t="0" r="r" b="b"/>
              <a:pathLst>
                <a:path w="15717" h="19193" extrusionOk="0">
                  <a:moveTo>
                    <a:pt x="8207" y="1"/>
                  </a:moveTo>
                  <a:cubicBezTo>
                    <a:pt x="5361" y="45"/>
                    <a:pt x="3294" y="1077"/>
                    <a:pt x="1940" y="2668"/>
                  </a:cubicBezTo>
                  <a:cubicBezTo>
                    <a:pt x="-3233" y="8737"/>
                    <a:pt x="2749" y="21478"/>
                    <a:pt x="10382" y="18839"/>
                  </a:cubicBezTo>
                  <a:cubicBezTo>
                    <a:pt x="18367" y="16076"/>
                    <a:pt x="17184" y="-122"/>
                    <a:pt x="8207" y="1"/>
                  </a:cubicBezTo>
                  <a:close/>
                </a:path>
              </a:pathLst>
            </a:custGeom>
            <a:grp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84" name="Shape 168"/>
            <p:cNvSpPr/>
            <p:nvPr/>
          </p:nvSpPr>
          <p:spPr>
            <a:xfrm>
              <a:off x="190500" y="330200"/>
              <a:ext cx="187616" cy="11640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7165" y="9507"/>
                    <a:pt x="13632" y="14770"/>
                    <a:pt x="21600" y="21600"/>
                  </a:cubicBezTo>
                </a:path>
              </a:pathLst>
            </a:custGeom>
            <a:grp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85" name="Shape 169"/>
            <p:cNvSpPr/>
            <p:nvPr/>
          </p:nvSpPr>
          <p:spPr>
            <a:xfrm>
              <a:off x="482600" y="190500"/>
              <a:ext cx="205216" cy="237493"/>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2953" y="16606"/>
                    <a:pt x="8813" y="12328"/>
                    <a:pt x="13080" y="8168"/>
                  </a:cubicBezTo>
                  <a:cubicBezTo>
                    <a:pt x="15215" y="6084"/>
                    <a:pt x="20684" y="1968"/>
                    <a:pt x="21600" y="0"/>
                  </a:cubicBezTo>
                </a:path>
              </a:pathLst>
            </a:custGeom>
            <a:grp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86" name="Shape 170"/>
            <p:cNvSpPr/>
            <p:nvPr/>
          </p:nvSpPr>
          <p:spPr>
            <a:xfrm>
              <a:off x="431800" y="25400"/>
              <a:ext cx="7805" cy="12986"/>
            </a:xfrm>
            <a:custGeom>
              <a:avLst/>
              <a:gdLst/>
              <a:ahLst/>
              <a:cxnLst>
                <a:cxn ang="0">
                  <a:pos x="wd2" y="hd2"/>
                </a:cxn>
                <a:cxn ang="5400000">
                  <a:pos x="wd2" y="hd2"/>
                </a:cxn>
                <a:cxn ang="10800000">
                  <a:pos x="wd2" y="hd2"/>
                </a:cxn>
                <a:cxn ang="16200000">
                  <a:pos x="wd2" y="hd2"/>
                </a:cxn>
              </a:cxnLst>
              <a:rect l="0" t="0" r="r" b="b"/>
              <a:pathLst>
                <a:path w="19105" h="18446" extrusionOk="0">
                  <a:moveTo>
                    <a:pt x="0" y="4510"/>
                  </a:moveTo>
                  <a:cubicBezTo>
                    <a:pt x="7256" y="7435"/>
                    <a:pt x="21600" y="-3154"/>
                    <a:pt x="18731" y="18446"/>
                  </a:cubicBezTo>
                  <a:cubicBezTo>
                    <a:pt x="15073" y="12297"/>
                    <a:pt x="11415" y="6148"/>
                    <a:pt x="7772" y="0"/>
                  </a:cubicBezTo>
                </a:path>
              </a:pathLst>
            </a:custGeom>
            <a:grp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87" name="Shape 171"/>
            <p:cNvSpPr/>
            <p:nvPr/>
          </p:nvSpPr>
          <p:spPr>
            <a:xfrm>
              <a:off x="12700" y="469900"/>
              <a:ext cx="23280" cy="2110"/>
            </a:xfrm>
            <a:custGeom>
              <a:avLst/>
              <a:gdLst/>
              <a:ahLst/>
              <a:cxnLst>
                <a:cxn ang="0">
                  <a:pos x="wd2" y="hd2"/>
                </a:cxn>
                <a:cxn ang="5400000">
                  <a:pos x="wd2" y="hd2"/>
                </a:cxn>
                <a:cxn ang="10800000">
                  <a:pos x="wd2" y="hd2"/>
                </a:cxn>
                <a:cxn ang="16200000">
                  <a:pos x="wd2" y="hd2"/>
                </a:cxn>
              </a:cxnLst>
              <a:rect l="0" t="0" r="r" b="b"/>
              <a:pathLst>
                <a:path w="21600" h="16928" extrusionOk="0">
                  <a:moveTo>
                    <a:pt x="0" y="13338"/>
                  </a:moveTo>
                  <a:cubicBezTo>
                    <a:pt x="8924" y="18116"/>
                    <a:pt x="12992" y="21600"/>
                    <a:pt x="21600" y="0"/>
                  </a:cubicBezTo>
                </a:path>
              </a:pathLst>
            </a:custGeom>
            <a:grp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88" name="Shape 172"/>
            <p:cNvSpPr/>
            <p:nvPr/>
          </p:nvSpPr>
          <p:spPr>
            <a:xfrm>
              <a:off x="431800" y="812800"/>
              <a:ext cx="6350" cy="2222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8016" y="7100"/>
                    <a:pt x="15293" y="14380"/>
                    <a:pt x="21600" y="21600"/>
                  </a:cubicBezTo>
                </a:path>
              </a:pathLst>
            </a:custGeom>
            <a:grp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grpSp>
      <p:sp>
        <p:nvSpPr>
          <p:cNvPr id="89" name="Shape 162"/>
          <p:cNvSpPr/>
          <p:nvPr/>
        </p:nvSpPr>
        <p:spPr>
          <a:xfrm>
            <a:off x="4000599" y="1585172"/>
            <a:ext cx="4190805" cy="4075192"/>
          </a:xfrm>
          <a:custGeom>
            <a:avLst/>
            <a:gdLst/>
            <a:ahLst/>
            <a:cxnLst>
              <a:cxn ang="0">
                <a:pos x="wd2" y="hd2"/>
              </a:cxn>
              <a:cxn ang="5400000">
                <a:pos x="wd2" y="hd2"/>
              </a:cxn>
              <a:cxn ang="10800000">
                <a:pos x="wd2" y="hd2"/>
              </a:cxn>
              <a:cxn ang="16200000">
                <a:pos x="wd2" y="hd2"/>
              </a:cxn>
            </a:cxnLst>
            <a:rect l="0" t="0" r="r" b="b"/>
            <a:pathLst>
              <a:path w="20868" h="20207" extrusionOk="0">
                <a:moveTo>
                  <a:pt x="16830" y="9488"/>
                </a:moveTo>
                <a:cubicBezTo>
                  <a:pt x="16251" y="9490"/>
                  <a:pt x="15671" y="9523"/>
                  <a:pt x="15092" y="9512"/>
                </a:cubicBezTo>
                <a:cubicBezTo>
                  <a:pt x="15226" y="9778"/>
                  <a:pt x="16356" y="11181"/>
                  <a:pt x="16720" y="11634"/>
                </a:cubicBezTo>
                <a:cubicBezTo>
                  <a:pt x="17004" y="11989"/>
                  <a:pt x="17286" y="12343"/>
                  <a:pt x="17608" y="12666"/>
                </a:cubicBezTo>
                <a:cubicBezTo>
                  <a:pt x="17750" y="12809"/>
                  <a:pt x="17904" y="12936"/>
                  <a:pt x="18048" y="13120"/>
                </a:cubicBezTo>
                <a:cubicBezTo>
                  <a:pt x="18348" y="12740"/>
                  <a:pt x="18617" y="12439"/>
                  <a:pt x="18893" y="12164"/>
                </a:cubicBezTo>
                <a:cubicBezTo>
                  <a:pt x="19350" y="11709"/>
                  <a:pt x="20623" y="10084"/>
                  <a:pt x="20868" y="9711"/>
                </a:cubicBezTo>
                <a:cubicBezTo>
                  <a:pt x="20464" y="9574"/>
                  <a:pt x="19453" y="9515"/>
                  <a:pt x="19453" y="9515"/>
                </a:cubicBezTo>
                <a:cubicBezTo>
                  <a:pt x="19303" y="5439"/>
                  <a:pt x="17071" y="1447"/>
                  <a:pt x="12670" y="337"/>
                </a:cubicBezTo>
                <a:cubicBezTo>
                  <a:pt x="5812" y="-1393"/>
                  <a:pt x="-732" y="3706"/>
                  <a:pt x="67" y="11641"/>
                </a:cubicBezTo>
                <a:cubicBezTo>
                  <a:pt x="594" y="16882"/>
                  <a:pt x="5192" y="20106"/>
                  <a:pt x="9712" y="20207"/>
                </a:cubicBezTo>
                <a:lnTo>
                  <a:pt x="9712" y="17488"/>
                </a:lnTo>
                <a:cubicBezTo>
                  <a:pt x="6413" y="17413"/>
                  <a:pt x="2962" y="15067"/>
                  <a:pt x="2673" y="11234"/>
                </a:cubicBezTo>
                <a:cubicBezTo>
                  <a:pt x="2276" y="5980"/>
                  <a:pt x="6867" y="1717"/>
                  <a:pt x="11875" y="2980"/>
                </a:cubicBezTo>
                <a:cubicBezTo>
                  <a:pt x="14979" y="3764"/>
                  <a:pt x="16606" y="6511"/>
                  <a:pt x="16811" y="9380"/>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90" name="文本框 89"/>
          <p:cNvSpPr txBox="1"/>
          <p:nvPr/>
        </p:nvSpPr>
        <p:spPr>
          <a:xfrm>
            <a:off x="882436" y="2956778"/>
            <a:ext cx="2604326" cy="1938992"/>
          </a:xfrm>
          <a:prstGeom prst="rect">
            <a:avLst/>
          </a:prstGeom>
          <a:noFill/>
        </p:spPr>
        <p:txBody>
          <a:bodyPr wrap="square" rtlCol="0">
            <a:spAutoFit/>
          </a:bodyPr>
          <a:lstStyle/>
          <a:p>
            <a:pPr>
              <a:lnSpc>
                <a:spcPct val="125000"/>
              </a:lnSpc>
            </a:pP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请在这里输入文字请在这里输入文字请在这里输入文字请在这里输入请在这里输入文字请在这里输入文字请在这里输入文字请在这里输入文字</a:t>
            </a:r>
            <a:endPar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91" name="文本框 90"/>
          <p:cNvSpPr txBox="1"/>
          <p:nvPr/>
        </p:nvSpPr>
        <p:spPr>
          <a:xfrm>
            <a:off x="882436" y="2414486"/>
            <a:ext cx="1468271" cy="523220"/>
          </a:xfrm>
          <a:prstGeom prst="rect">
            <a:avLst/>
          </a:prstGeom>
          <a:noFill/>
        </p:spPr>
        <p:txBody>
          <a:bodyPr wrap="square" rtlCol="0">
            <a:spAutoFit/>
          </a:bodyPr>
          <a:lstStyle/>
          <a:p>
            <a:r>
              <a:rPr lang="zh-CN" altLang="en-US" sz="2800" b="1" spc="-300" dirty="0">
                <a:solidFill>
                  <a:schemeClr val="tx1">
                    <a:lumMod val="85000"/>
                    <a:lumOff val="15000"/>
                  </a:schemeClr>
                </a:solidFill>
                <a:latin typeface="方正静蕾简体" panose="02000000000000000000" pitchFamily="2" charset="-122"/>
                <a:ea typeface="方正静蕾简体" panose="02000000000000000000" pitchFamily="2" charset="-122"/>
              </a:rPr>
              <a:t>这是文字</a:t>
            </a:r>
            <a:endParaRPr lang="zh-CN" altLang="en-US" sz="2800" b="1" spc="-3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92" name="文本框 91"/>
          <p:cNvSpPr txBox="1"/>
          <p:nvPr/>
        </p:nvSpPr>
        <p:spPr>
          <a:xfrm>
            <a:off x="8729671" y="2929674"/>
            <a:ext cx="2604326" cy="1938992"/>
          </a:xfrm>
          <a:prstGeom prst="rect">
            <a:avLst/>
          </a:prstGeom>
          <a:noFill/>
        </p:spPr>
        <p:txBody>
          <a:bodyPr wrap="square" rtlCol="0">
            <a:spAutoFit/>
          </a:bodyPr>
          <a:lstStyle/>
          <a:p>
            <a:pPr>
              <a:lnSpc>
                <a:spcPct val="125000"/>
              </a:lnSpc>
            </a:pP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请在这里输入文字请在这里输入文字请在这里输入文字请在这里输入请在这里输入文字请在这里输入文字请在这里输入文字请在这里输入文字</a:t>
            </a:r>
            <a:endPar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93" name="文本框 92"/>
          <p:cNvSpPr txBox="1"/>
          <p:nvPr/>
        </p:nvSpPr>
        <p:spPr>
          <a:xfrm>
            <a:off x="8729671" y="2387382"/>
            <a:ext cx="1468271" cy="523220"/>
          </a:xfrm>
          <a:prstGeom prst="rect">
            <a:avLst/>
          </a:prstGeom>
          <a:noFill/>
        </p:spPr>
        <p:txBody>
          <a:bodyPr wrap="square" rtlCol="0">
            <a:spAutoFit/>
          </a:bodyPr>
          <a:lstStyle/>
          <a:p>
            <a:r>
              <a:rPr lang="zh-CN" altLang="en-US" sz="2800" b="1" spc="-300" dirty="0">
                <a:solidFill>
                  <a:schemeClr val="tx1">
                    <a:lumMod val="85000"/>
                    <a:lumOff val="15000"/>
                  </a:schemeClr>
                </a:solidFill>
                <a:latin typeface="方正静蕾简体" panose="02000000000000000000" pitchFamily="2" charset="-122"/>
                <a:ea typeface="方正静蕾简体" panose="02000000000000000000" pitchFamily="2" charset="-122"/>
              </a:rPr>
              <a:t>这是文字</a:t>
            </a:r>
            <a:endParaRPr lang="zh-CN" altLang="en-US" sz="2800" b="1" spc="-3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fade">
                                      <p:cBhvr>
                                        <p:cTn id="7" dur="500"/>
                                        <p:tgtEl>
                                          <p:spTgt spid="81"/>
                                        </p:tgtEl>
                                      </p:cBhvr>
                                    </p:animEffect>
                                  </p:childTnLst>
                                </p:cTn>
                              </p:par>
                            </p:childTnLst>
                          </p:cTn>
                        </p:par>
                        <p:par>
                          <p:cTn id="8" fill="hold">
                            <p:stCondLst>
                              <p:cond delay="500"/>
                            </p:stCondLst>
                            <p:childTnLst>
                              <p:par>
                                <p:cTn id="9" presetID="18" presetClass="entr" presetSubtype="3" fill="hold" grpId="0" nodeType="afterEffect">
                                  <p:stCondLst>
                                    <p:cond delay="0"/>
                                  </p:stCondLst>
                                  <p:childTnLst>
                                    <p:set>
                                      <p:cBhvr>
                                        <p:cTn id="10" dur="1" fill="hold">
                                          <p:stCondLst>
                                            <p:cond delay="0"/>
                                          </p:stCondLst>
                                        </p:cTn>
                                        <p:tgtEl>
                                          <p:spTgt spid="89"/>
                                        </p:tgtEl>
                                        <p:attrNameLst>
                                          <p:attrName>style.visibility</p:attrName>
                                        </p:attrNameLst>
                                      </p:cBhvr>
                                      <p:to>
                                        <p:strVal val="visible"/>
                                      </p:to>
                                    </p:set>
                                    <p:animEffect transition="in" filter="strips(upRight)">
                                      <p:cBhvr>
                                        <p:cTn id="11" dur="500"/>
                                        <p:tgtEl>
                                          <p:spTgt spid="89"/>
                                        </p:tgtEl>
                                      </p:cBhvr>
                                    </p:animEffect>
                                  </p:childTnLst>
                                </p:cTn>
                              </p:par>
                            </p:childTnLst>
                          </p:cTn>
                        </p:par>
                        <p:par>
                          <p:cTn id="12" fill="hold">
                            <p:stCondLst>
                              <p:cond delay="1000"/>
                            </p:stCondLst>
                            <p:childTnLst>
                              <p:par>
                                <p:cTn id="13" presetID="2" presetClass="entr" presetSubtype="2" fill="hold" nodeType="afterEffect">
                                  <p:stCondLst>
                                    <p:cond delay="0"/>
                                  </p:stCondLst>
                                  <p:childTnLst>
                                    <p:set>
                                      <p:cBhvr>
                                        <p:cTn id="14" dur="1" fill="hold">
                                          <p:stCondLst>
                                            <p:cond delay="0"/>
                                          </p:stCondLst>
                                        </p:cTn>
                                        <p:tgtEl>
                                          <p:spTgt spid="78"/>
                                        </p:tgtEl>
                                        <p:attrNameLst>
                                          <p:attrName>style.visibility</p:attrName>
                                        </p:attrNameLst>
                                      </p:cBhvr>
                                      <p:to>
                                        <p:strVal val="visible"/>
                                      </p:to>
                                    </p:set>
                                    <p:anim calcmode="lin" valueType="num">
                                      <p:cBhvr additive="base">
                                        <p:cTn id="15" dur="500" fill="hold"/>
                                        <p:tgtEl>
                                          <p:spTgt spid="78"/>
                                        </p:tgtEl>
                                        <p:attrNameLst>
                                          <p:attrName>ppt_x</p:attrName>
                                        </p:attrNameLst>
                                      </p:cBhvr>
                                      <p:tavLst>
                                        <p:tav tm="0">
                                          <p:val>
                                            <p:strVal val="1+#ppt_w/2"/>
                                          </p:val>
                                        </p:tav>
                                        <p:tav tm="100000">
                                          <p:val>
                                            <p:strVal val="#ppt_x"/>
                                          </p:val>
                                        </p:tav>
                                      </p:tavLst>
                                    </p:anim>
                                    <p:anim calcmode="lin" valueType="num">
                                      <p:cBhvr additive="base">
                                        <p:cTn id="16" dur="500" fill="hold"/>
                                        <p:tgtEl>
                                          <p:spTgt spid="7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BF8F3"/>
        </a:solidFill>
        <a:effectLst/>
      </p:bgPr>
    </p:bg>
    <p:spTree>
      <p:nvGrpSpPr>
        <p:cNvPr id="1" name=""/>
        <p:cNvGrpSpPr/>
        <p:nvPr/>
      </p:nvGrpSpPr>
      <p:grpSpPr>
        <a:xfrm>
          <a:off x="0" y="0"/>
          <a:ext cx="0" cy="0"/>
          <a:chOff x="0" y="0"/>
          <a:chExt cx="0" cy="0"/>
        </a:xfrm>
      </p:grpSpPr>
      <p:grpSp>
        <p:nvGrpSpPr>
          <p:cNvPr id="3" name="Group 4"/>
          <p:cNvGrpSpPr>
            <a:grpSpLocks noChangeAspect="1"/>
          </p:cNvGrpSpPr>
          <p:nvPr/>
        </p:nvGrpSpPr>
        <p:grpSpPr bwMode="auto">
          <a:xfrm>
            <a:off x="1577975" y="1289051"/>
            <a:ext cx="2262187" cy="4279900"/>
            <a:chOff x="994" y="812"/>
            <a:chExt cx="1425" cy="2696"/>
          </a:xfrm>
        </p:grpSpPr>
        <p:sp>
          <p:nvSpPr>
            <p:cNvPr id="6" name="Freeform 5"/>
            <p:cNvSpPr/>
            <p:nvPr/>
          </p:nvSpPr>
          <p:spPr bwMode="auto">
            <a:xfrm>
              <a:off x="994" y="812"/>
              <a:ext cx="1425" cy="2696"/>
            </a:xfrm>
            <a:custGeom>
              <a:avLst/>
              <a:gdLst>
                <a:gd name="T0" fmla="*/ 173 w 173"/>
                <a:gd name="T1" fmla="*/ 319 h 330"/>
                <a:gd name="T2" fmla="*/ 162 w 173"/>
                <a:gd name="T3" fmla="*/ 330 h 330"/>
                <a:gd name="T4" fmla="*/ 11 w 173"/>
                <a:gd name="T5" fmla="*/ 330 h 330"/>
                <a:gd name="T6" fmla="*/ 0 w 173"/>
                <a:gd name="T7" fmla="*/ 319 h 330"/>
                <a:gd name="T8" fmla="*/ 0 w 173"/>
                <a:gd name="T9" fmla="*/ 11 h 330"/>
                <a:gd name="T10" fmla="*/ 11 w 173"/>
                <a:gd name="T11" fmla="*/ 0 h 330"/>
                <a:gd name="T12" fmla="*/ 162 w 173"/>
                <a:gd name="T13" fmla="*/ 0 h 330"/>
                <a:gd name="T14" fmla="*/ 173 w 173"/>
                <a:gd name="T15" fmla="*/ 11 h 330"/>
                <a:gd name="T16" fmla="*/ 173 w 173"/>
                <a:gd name="T17" fmla="*/ 319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3" h="330">
                  <a:moveTo>
                    <a:pt x="173" y="319"/>
                  </a:moveTo>
                  <a:cubicBezTo>
                    <a:pt x="173" y="325"/>
                    <a:pt x="168" y="330"/>
                    <a:pt x="162" y="330"/>
                  </a:cubicBezTo>
                  <a:cubicBezTo>
                    <a:pt x="11" y="330"/>
                    <a:pt x="11" y="330"/>
                    <a:pt x="11" y="330"/>
                  </a:cubicBezTo>
                  <a:cubicBezTo>
                    <a:pt x="5" y="330"/>
                    <a:pt x="0" y="325"/>
                    <a:pt x="0" y="319"/>
                  </a:cubicBezTo>
                  <a:cubicBezTo>
                    <a:pt x="0" y="11"/>
                    <a:pt x="0" y="11"/>
                    <a:pt x="0" y="11"/>
                  </a:cubicBezTo>
                  <a:cubicBezTo>
                    <a:pt x="0" y="5"/>
                    <a:pt x="5" y="0"/>
                    <a:pt x="11" y="0"/>
                  </a:cubicBezTo>
                  <a:cubicBezTo>
                    <a:pt x="162" y="0"/>
                    <a:pt x="162" y="0"/>
                    <a:pt x="162" y="0"/>
                  </a:cubicBezTo>
                  <a:cubicBezTo>
                    <a:pt x="168" y="0"/>
                    <a:pt x="173" y="5"/>
                    <a:pt x="173" y="11"/>
                  </a:cubicBezTo>
                  <a:lnTo>
                    <a:pt x="173" y="319"/>
                  </a:lnTo>
                  <a:close/>
                </a:path>
              </a:pathLst>
            </a:custGeom>
            <a:solidFill>
              <a:srgbClr val="FBF8F3"/>
            </a:solidFill>
            <a:ln w="28575" cap="flat">
              <a:solidFill>
                <a:srgbClr val="484F59"/>
              </a:solidFill>
              <a:prstDash val="solid"/>
              <a:round/>
            </a:ln>
          </p:spPr>
          <p:txBody>
            <a:bodyPr vert="horz" wrap="square" lIns="91440" tIns="45720" rIns="91440" bIns="45720" numCol="1" anchor="t" anchorCtr="0" compatLnSpc="1"/>
            <a:lstStyle/>
            <a:p>
              <a:endParaRPr lang="zh-CN" altLang="en-US"/>
            </a:p>
          </p:txBody>
        </p:sp>
        <p:sp>
          <p:nvSpPr>
            <p:cNvPr id="8" name="Rectangle 6"/>
            <p:cNvSpPr>
              <a:spLocks noChangeArrowheads="1"/>
            </p:cNvSpPr>
            <p:nvPr/>
          </p:nvSpPr>
          <p:spPr bwMode="auto">
            <a:xfrm>
              <a:off x="1159" y="1237"/>
              <a:ext cx="1095" cy="1822"/>
            </a:xfrm>
            <a:prstGeom prst="rect">
              <a:avLst/>
            </a:prstGeom>
            <a:solidFill>
              <a:srgbClr val="D0E4E5"/>
            </a:solidFill>
            <a:ln w="9525">
              <a:solidFill>
                <a:srgbClr val="000000"/>
              </a:solidFill>
              <a:miter lim="800000"/>
            </a:ln>
          </p:spPr>
          <p:txBody>
            <a:bodyPr vert="horz" wrap="square" lIns="91440" tIns="45720" rIns="91440" bIns="45720" numCol="1" anchor="t" anchorCtr="0" compatLnSpc="1"/>
            <a:lstStyle/>
            <a:p>
              <a:endParaRPr lang="zh-CN" altLang="en-US"/>
            </a:p>
          </p:txBody>
        </p:sp>
        <p:sp>
          <p:nvSpPr>
            <p:cNvPr id="9" name="Freeform 7"/>
            <p:cNvSpPr>
              <a:spLocks noEditPoints="1"/>
            </p:cNvSpPr>
            <p:nvPr/>
          </p:nvSpPr>
          <p:spPr bwMode="auto">
            <a:xfrm>
              <a:off x="1109" y="1188"/>
              <a:ext cx="1194" cy="1920"/>
            </a:xfrm>
            <a:custGeom>
              <a:avLst/>
              <a:gdLst>
                <a:gd name="T0" fmla="*/ 1096 w 1194"/>
                <a:gd name="T1" fmla="*/ 98 h 1920"/>
                <a:gd name="T2" fmla="*/ 1096 w 1194"/>
                <a:gd name="T3" fmla="*/ 1822 h 1920"/>
                <a:gd name="T4" fmla="*/ 99 w 1194"/>
                <a:gd name="T5" fmla="*/ 1822 h 1920"/>
                <a:gd name="T6" fmla="*/ 99 w 1194"/>
                <a:gd name="T7" fmla="*/ 98 h 1920"/>
                <a:gd name="T8" fmla="*/ 1096 w 1194"/>
                <a:gd name="T9" fmla="*/ 98 h 1920"/>
                <a:gd name="T10" fmla="*/ 1194 w 1194"/>
                <a:gd name="T11" fmla="*/ 0 h 1920"/>
                <a:gd name="T12" fmla="*/ 0 w 1194"/>
                <a:gd name="T13" fmla="*/ 0 h 1920"/>
                <a:gd name="T14" fmla="*/ 0 w 1194"/>
                <a:gd name="T15" fmla="*/ 1920 h 1920"/>
                <a:gd name="T16" fmla="*/ 1194 w 1194"/>
                <a:gd name="T17" fmla="*/ 1920 h 1920"/>
                <a:gd name="T18" fmla="*/ 1194 w 1194"/>
                <a:gd name="T19" fmla="*/ 0 h 1920"/>
                <a:gd name="T20" fmla="*/ 1194 w 1194"/>
                <a:gd name="T21" fmla="*/ 0 h 19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94" h="1920">
                  <a:moveTo>
                    <a:pt x="1096" y="98"/>
                  </a:moveTo>
                  <a:lnTo>
                    <a:pt x="1096" y="1822"/>
                  </a:lnTo>
                  <a:lnTo>
                    <a:pt x="99" y="1822"/>
                  </a:lnTo>
                  <a:lnTo>
                    <a:pt x="99" y="98"/>
                  </a:lnTo>
                  <a:lnTo>
                    <a:pt x="1096" y="98"/>
                  </a:lnTo>
                  <a:close/>
                  <a:moveTo>
                    <a:pt x="1194" y="0"/>
                  </a:moveTo>
                  <a:lnTo>
                    <a:pt x="0" y="0"/>
                  </a:lnTo>
                  <a:lnTo>
                    <a:pt x="0" y="1920"/>
                  </a:lnTo>
                  <a:lnTo>
                    <a:pt x="1194" y="1920"/>
                  </a:lnTo>
                  <a:lnTo>
                    <a:pt x="1194" y="0"/>
                  </a:lnTo>
                  <a:lnTo>
                    <a:pt x="1194" y="0"/>
                  </a:lnTo>
                  <a:close/>
                </a:path>
              </a:pathLst>
            </a:custGeom>
            <a:solidFill>
              <a:srgbClr val="87767C"/>
            </a:solidFill>
            <a:ln w="9525">
              <a:solidFill>
                <a:srgbClr val="000000"/>
              </a:solidFill>
              <a:round/>
            </a:ln>
          </p:spPr>
          <p:txBody>
            <a:bodyPr vert="horz" wrap="square" lIns="91440" tIns="45720" rIns="91440" bIns="45720" numCol="1" anchor="t" anchorCtr="0" compatLnSpc="1"/>
            <a:lstStyle/>
            <a:p>
              <a:endParaRPr lang="zh-CN" altLang="en-US"/>
            </a:p>
          </p:txBody>
        </p:sp>
        <p:sp>
          <p:nvSpPr>
            <p:cNvPr id="11" name="Freeform 8"/>
            <p:cNvSpPr>
              <a:spLocks noEditPoints="1"/>
            </p:cNvSpPr>
            <p:nvPr/>
          </p:nvSpPr>
          <p:spPr bwMode="auto">
            <a:xfrm>
              <a:off x="1109" y="1188"/>
              <a:ext cx="1194" cy="1920"/>
            </a:xfrm>
            <a:custGeom>
              <a:avLst/>
              <a:gdLst>
                <a:gd name="T0" fmla="*/ 1096 w 1194"/>
                <a:gd name="T1" fmla="*/ 98 h 1920"/>
                <a:gd name="T2" fmla="*/ 1096 w 1194"/>
                <a:gd name="T3" fmla="*/ 1822 h 1920"/>
                <a:gd name="T4" fmla="*/ 99 w 1194"/>
                <a:gd name="T5" fmla="*/ 1822 h 1920"/>
                <a:gd name="T6" fmla="*/ 99 w 1194"/>
                <a:gd name="T7" fmla="*/ 98 h 1920"/>
                <a:gd name="T8" fmla="*/ 1096 w 1194"/>
                <a:gd name="T9" fmla="*/ 98 h 1920"/>
                <a:gd name="T10" fmla="*/ 1194 w 1194"/>
                <a:gd name="T11" fmla="*/ 0 h 1920"/>
                <a:gd name="T12" fmla="*/ 0 w 1194"/>
                <a:gd name="T13" fmla="*/ 0 h 1920"/>
                <a:gd name="T14" fmla="*/ 0 w 1194"/>
                <a:gd name="T15" fmla="*/ 1920 h 1920"/>
                <a:gd name="T16" fmla="*/ 1194 w 1194"/>
                <a:gd name="T17" fmla="*/ 1920 h 1920"/>
                <a:gd name="T18" fmla="*/ 1194 w 1194"/>
                <a:gd name="T19" fmla="*/ 0 h 1920"/>
                <a:gd name="T20" fmla="*/ 1194 w 1194"/>
                <a:gd name="T21" fmla="*/ 0 h 19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94" h="1920">
                  <a:moveTo>
                    <a:pt x="1096" y="98"/>
                  </a:moveTo>
                  <a:lnTo>
                    <a:pt x="1096" y="1822"/>
                  </a:lnTo>
                  <a:lnTo>
                    <a:pt x="99" y="1822"/>
                  </a:lnTo>
                  <a:lnTo>
                    <a:pt x="99" y="98"/>
                  </a:lnTo>
                  <a:lnTo>
                    <a:pt x="1096" y="98"/>
                  </a:lnTo>
                  <a:moveTo>
                    <a:pt x="1194" y="0"/>
                  </a:moveTo>
                  <a:lnTo>
                    <a:pt x="0" y="0"/>
                  </a:lnTo>
                  <a:lnTo>
                    <a:pt x="0" y="1920"/>
                  </a:lnTo>
                  <a:lnTo>
                    <a:pt x="1194" y="1920"/>
                  </a:lnTo>
                  <a:lnTo>
                    <a:pt x="1194" y="0"/>
                  </a:lnTo>
                  <a:lnTo>
                    <a:pt x="119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 name="Line 9"/>
            <p:cNvSpPr>
              <a:spLocks noChangeShapeType="1"/>
            </p:cNvSpPr>
            <p:nvPr/>
          </p:nvSpPr>
          <p:spPr bwMode="auto">
            <a:xfrm>
              <a:off x="1463" y="1016"/>
              <a:ext cx="478" cy="0"/>
            </a:xfrm>
            <a:prstGeom prst="line">
              <a:avLst/>
            </a:prstGeom>
            <a:noFill/>
            <a:ln w="38100" cap="flat">
              <a:solidFill>
                <a:srgbClr val="87767C"/>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15" name="Line 10"/>
            <p:cNvSpPr>
              <a:spLocks noChangeShapeType="1"/>
            </p:cNvSpPr>
            <p:nvPr/>
          </p:nvSpPr>
          <p:spPr bwMode="auto">
            <a:xfrm>
              <a:off x="1661" y="3271"/>
              <a:ext cx="91" cy="0"/>
            </a:xfrm>
            <a:prstGeom prst="line">
              <a:avLst/>
            </a:prstGeom>
            <a:noFill/>
            <a:ln w="157163" cap="flat">
              <a:solidFill>
                <a:srgbClr val="87767C"/>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grpSp>
      <p:sp>
        <p:nvSpPr>
          <p:cNvPr id="37" name="文本框 36"/>
          <p:cNvSpPr txBox="1"/>
          <p:nvPr/>
        </p:nvSpPr>
        <p:spPr>
          <a:xfrm>
            <a:off x="2030217" y="2647136"/>
            <a:ext cx="1317025" cy="769441"/>
          </a:xfrm>
          <a:prstGeom prst="rect">
            <a:avLst/>
          </a:prstGeom>
          <a:noFill/>
        </p:spPr>
        <p:txBody>
          <a:bodyPr wrap="square" rtlCol="0">
            <a:spAutoFit/>
          </a:bodyPr>
          <a:lstStyle/>
          <a:p>
            <a:pPr algn="dist"/>
            <a:r>
              <a:rPr lang="zh-CN" altLang="en-US" sz="4400" b="1" smtClean="0">
                <a:solidFill>
                  <a:schemeClr val="tx1">
                    <a:lumMod val="85000"/>
                    <a:lumOff val="15000"/>
                  </a:schemeClr>
                </a:solidFill>
                <a:latin typeface="方正静蕾简体" panose="02000000000000000000" pitchFamily="2" charset="-122"/>
                <a:ea typeface="方正静蕾简体" panose="02000000000000000000" pitchFamily="2" charset="-122"/>
              </a:rPr>
              <a:t>目录</a:t>
            </a:r>
            <a:endParaRPr lang="zh-CN" altLang="en-US" sz="4400" b="1">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38" name="文本框 37"/>
          <p:cNvSpPr txBox="1"/>
          <p:nvPr/>
        </p:nvSpPr>
        <p:spPr>
          <a:xfrm>
            <a:off x="2043411" y="3382694"/>
            <a:ext cx="1317025" cy="461665"/>
          </a:xfrm>
          <a:prstGeom prst="rect">
            <a:avLst/>
          </a:prstGeom>
          <a:noFill/>
        </p:spPr>
        <p:txBody>
          <a:bodyPr wrap="square" rtlCol="0">
            <a:spAutoFit/>
          </a:bodyPr>
          <a:lstStyle/>
          <a:p>
            <a:pPr algn="dist"/>
            <a:r>
              <a:rPr lang="en-US" altLang="zh-CN" sz="2400" b="1" smtClean="0">
                <a:solidFill>
                  <a:schemeClr val="tx1">
                    <a:lumMod val="85000"/>
                    <a:lumOff val="15000"/>
                  </a:schemeClr>
                </a:solidFill>
                <a:latin typeface="方正静蕾简体" panose="02000000000000000000" pitchFamily="2" charset="-122"/>
                <a:ea typeface="方正静蕾简体" panose="02000000000000000000" pitchFamily="2" charset="-122"/>
              </a:rPr>
              <a:t>CONTENT</a:t>
            </a:r>
            <a:endParaRPr lang="zh-CN" altLang="en-US" sz="2400" b="1">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grpSp>
        <p:nvGrpSpPr>
          <p:cNvPr id="22" name="组合 21"/>
          <p:cNvGrpSpPr/>
          <p:nvPr/>
        </p:nvGrpSpPr>
        <p:grpSpPr>
          <a:xfrm>
            <a:off x="462248" y="2267712"/>
            <a:ext cx="804672" cy="95758"/>
            <a:chOff x="0" y="2331720"/>
            <a:chExt cx="1588008" cy="188976"/>
          </a:xfrm>
        </p:grpSpPr>
        <p:cxnSp>
          <p:nvCxnSpPr>
            <p:cNvPr id="39" name="直接连接符 38"/>
            <p:cNvCxnSpPr/>
            <p:nvPr/>
          </p:nvCxnSpPr>
          <p:spPr>
            <a:xfrm>
              <a:off x="0" y="2331720"/>
              <a:ext cx="1335024" cy="0"/>
            </a:xfrm>
            <a:prstGeom prst="line">
              <a:avLst/>
            </a:prstGeom>
            <a:ln w="28575">
              <a:solidFill>
                <a:srgbClr val="87767C"/>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a:off x="768096" y="2520696"/>
              <a:ext cx="819912" cy="0"/>
            </a:xfrm>
            <a:prstGeom prst="line">
              <a:avLst/>
            </a:prstGeom>
            <a:ln w="28575">
              <a:solidFill>
                <a:srgbClr val="87767C"/>
              </a:solidFill>
            </a:ln>
          </p:spPr>
          <p:style>
            <a:lnRef idx="1">
              <a:schemeClr val="accent1"/>
            </a:lnRef>
            <a:fillRef idx="0">
              <a:schemeClr val="accent1"/>
            </a:fillRef>
            <a:effectRef idx="0">
              <a:schemeClr val="accent1"/>
            </a:effectRef>
            <a:fontRef idx="minor">
              <a:schemeClr val="tx1"/>
            </a:fontRef>
          </p:style>
        </p:cxnSp>
      </p:grpSp>
      <p:grpSp>
        <p:nvGrpSpPr>
          <p:cNvPr id="24" name="组合 23"/>
          <p:cNvGrpSpPr/>
          <p:nvPr/>
        </p:nvGrpSpPr>
        <p:grpSpPr>
          <a:xfrm>
            <a:off x="4525518" y="3115056"/>
            <a:ext cx="860298" cy="103347"/>
            <a:chOff x="9316974" y="2328672"/>
            <a:chExt cx="1877568" cy="225552"/>
          </a:xfrm>
        </p:grpSpPr>
        <p:cxnSp>
          <p:nvCxnSpPr>
            <p:cNvPr id="41" name="直接连接符 40"/>
            <p:cNvCxnSpPr/>
            <p:nvPr/>
          </p:nvCxnSpPr>
          <p:spPr>
            <a:xfrm>
              <a:off x="9316974" y="2328672"/>
              <a:ext cx="1877568" cy="0"/>
            </a:xfrm>
            <a:prstGeom prst="line">
              <a:avLst/>
            </a:prstGeom>
            <a:ln w="28575">
              <a:solidFill>
                <a:srgbClr val="87767C"/>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a:off x="9798558" y="2554224"/>
              <a:ext cx="1112520" cy="0"/>
            </a:xfrm>
            <a:prstGeom prst="line">
              <a:avLst/>
            </a:prstGeom>
            <a:ln w="28575">
              <a:solidFill>
                <a:srgbClr val="87767C"/>
              </a:solidFill>
            </a:ln>
          </p:spPr>
          <p:style>
            <a:lnRef idx="1">
              <a:schemeClr val="accent1"/>
            </a:lnRef>
            <a:fillRef idx="0">
              <a:schemeClr val="accent1"/>
            </a:fillRef>
            <a:effectRef idx="0">
              <a:schemeClr val="accent1"/>
            </a:effectRef>
            <a:fontRef idx="minor">
              <a:schemeClr val="tx1"/>
            </a:fontRef>
          </p:style>
        </p:cxnSp>
      </p:grpSp>
      <p:sp>
        <p:nvSpPr>
          <p:cNvPr id="43" name="椭圆 42"/>
          <p:cNvSpPr/>
          <p:nvPr/>
        </p:nvSpPr>
        <p:spPr>
          <a:xfrm>
            <a:off x="4392168" y="4078224"/>
            <a:ext cx="266700" cy="265176"/>
          </a:xfrm>
          <a:prstGeom prst="ellipse">
            <a:avLst/>
          </a:prstGeom>
          <a:solidFill>
            <a:srgbClr val="FBF8F3"/>
          </a:solidFill>
          <a:ln w="22225">
            <a:solidFill>
              <a:srgbClr val="87767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1058292" y="3152109"/>
            <a:ext cx="133350" cy="132588"/>
          </a:xfrm>
          <a:prstGeom prst="ellipse">
            <a:avLst/>
          </a:prstGeom>
          <a:solidFill>
            <a:srgbClr val="FBF8F3"/>
          </a:solidFill>
          <a:ln w="22225">
            <a:solidFill>
              <a:srgbClr val="87767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Freeform 14"/>
          <p:cNvSpPr/>
          <p:nvPr/>
        </p:nvSpPr>
        <p:spPr bwMode="auto">
          <a:xfrm>
            <a:off x="4022724" y="2218499"/>
            <a:ext cx="923925" cy="98425"/>
          </a:xfrm>
          <a:custGeom>
            <a:avLst/>
            <a:gdLst>
              <a:gd name="T0" fmla="*/ 0 w 243"/>
              <a:gd name="T1" fmla="*/ 0 h 24"/>
              <a:gd name="T2" fmla="*/ 34 w 243"/>
              <a:gd name="T3" fmla="*/ 24 h 24"/>
              <a:gd name="T4" fmla="*/ 69 w 243"/>
              <a:gd name="T5" fmla="*/ 0 h 24"/>
              <a:gd name="T6" fmla="*/ 104 w 243"/>
              <a:gd name="T7" fmla="*/ 24 h 24"/>
              <a:gd name="T8" fmla="*/ 139 w 243"/>
              <a:gd name="T9" fmla="*/ 0 h 24"/>
              <a:gd name="T10" fmla="*/ 173 w 243"/>
              <a:gd name="T11" fmla="*/ 24 h 24"/>
              <a:gd name="T12" fmla="*/ 208 w 243"/>
              <a:gd name="T13" fmla="*/ 0 h 24"/>
              <a:gd name="T14" fmla="*/ 243 w 243"/>
              <a:gd name="T15" fmla="*/ 24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3" h="24">
                <a:moveTo>
                  <a:pt x="0" y="0"/>
                </a:moveTo>
                <a:cubicBezTo>
                  <a:pt x="17" y="0"/>
                  <a:pt x="17" y="24"/>
                  <a:pt x="34" y="24"/>
                </a:cubicBezTo>
                <a:cubicBezTo>
                  <a:pt x="52" y="24"/>
                  <a:pt x="52" y="0"/>
                  <a:pt x="69" y="0"/>
                </a:cubicBezTo>
                <a:cubicBezTo>
                  <a:pt x="87" y="0"/>
                  <a:pt x="87" y="24"/>
                  <a:pt x="104" y="24"/>
                </a:cubicBezTo>
                <a:cubicBezTo>
                  <a:pt x="121" y="24"/>
                  <a:pt x="121" y="0"/>
                  <a:pt x="139" y="0"/>
                </a:cubicBezTo>
                <a:cubicBezTo>
                  <a:pt x="156" y="0"/>
                  <a:pt x="156" y="24"/>
                  <a:pt x="173" y="24"/>
                </a:cubicBezTo>
                <a:cubicBezTo>
                  <a:pt x="191" y="24"/>
                  <a:pt x="191" y="0"/>
                  <a:pt x="208" y="0"/>
                </a:cubicBezTo>
                <a:cubicBezTo>
                  <a:pt x="226" y="0"/>
                  <a:pt x="226" y="24"/>
                  <a:pt x="243" y="24"/>
                </a:cubicBezTo>
              </a:path>
            </a:pathLst>
          </a:custGeom>
          <a:noFill/>
          <a:ln w="28575" cap="flat">
            <a:solidFill>
              <a:srgbClr val="87767C"/>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grpSp>
        <p:nvGrpSpPr>
          <p:cNvPr id="47" name="Group 17"/>
          <p:cNvGrpSpPr>
            <a:grpSpLocks noChangeAspect="1"/>
          </p:cNvGrpSpPr>
          <p:nvPr/>
        </p:nvGrpSpPr>
        <p:grpSpPr bwMode="auto">
          <a:xfrm>
            <a:off x="625533" y="4443398"/>
            <a:ext cx="225923" cy="259032"/>
            <a:chOff x="3724" y="2028"/>
            <a:chExt cx="232" cy="266"/>
          </a:xfrm>
        </p:grpSpPr>
        <p:sp>
          <p:nvSpPr>
            <p:cNvPr id="49" name="Freeform 18"/>
            <p:cNvSpPr/>
            <p:nvPr/>
          </p:nvSpPr>
          <p:spPr bwMode="auto">
            <a:xfrm>
              <a:off x="3724" y="2028"/>
              <a:ext cx="232" cy="133"/>
            </a:xfrm>
            <a:custGeom>
              <a:avLst/>
              <a:gdLst>
                <a:gd name="T0" fmla="*/ 115 w 232"/>
                <a:gd name="T1" fmla="*/ 0 h 133"/>
                <a:gd name="T2" fmla="*/ 232 w 232"/>
                <a:gd name="T3" fmla="*/ 68 h 133"/>
                <a:gd name="T4" fmla="*/ 115 w 232"/>
                <a:gd name="T5" fmla="*/ 133 h 133"/>
                <a:gd name="T6" fmla="*/ 0 w 232"/>
                <a:gd name="T7" fmla="*/ 68 h 133"/>
                <a:gd name="T8" fmla="*/ 115 w 232"/>
                <a:gd name="T9" fmla="*/ 0 h 133"/>
              </a:gdLst>
              <a:ahLst/>
              <a:cxnLst>
                <a:cxn ang="0">
                  <a:pos x="T0" y="T1"/>
                </a:cxn>
                <a:cxn ang="0">
                  <a:pos x="T2" y="T3"/>
                </a:cxn>
                <a:cxn ang="0">
                  <a:pos x="T4" y="T5"/>
                </a:cxn>
                <a:cxn ang="0">
                  <a:pos x="T6" y="T7"/>
                </a:cxn>
                <a:cxn ang="0">
                  <a:pos x="T8" y="T9"/>
                </a:cxn>
              </a:cxnLst>
              <a:rect l="0" t="0" r="r" b="b"/>
              <a:pathLst>
                <a:path w="232" h="133">
                  <a:moveTo>
                    <a:pt x="115" y="0"/>
                  </a:moveTo>
                  <a:lnTo>
                    <a:pt x="232" y="68"/>
                  </a:lnTo>
                  <a:lnTo>
                    <a:pt x="115" y="133"/>
                  </a:lnTo>
                  <a:lnTo>
                    <a:pt x="0" y="68"/>
                  </a:lnTo>
                  <a:lnTo>
                    <a:pt x="115" y="0"/>
                  </a:lnTo>
                  <a:close/>
                </a:path>
              </a:pathLst>
            </a:custGeom>
            <a:solidFill>
              <a:srgbClr val="F5F6F8"/>
            </a:solidFill>
            <a:ln w="9525">
              <a:solidFill>
                <a:srgbClr val="000000"/>
              </a:solidFill>
              <a:round/>
            </a:ln>
          </p:spPr>
          <p:txBody>
            <a:bodyPr vert="horz" wrap="square" lIns="91440" tIns="45720" rIns="91440" bIns="45720" numCol="1" anchor="t" anchorCtr="0" compatLnSpc="1"/>
            <a:lstStyle/>
            <a:p>
              <a:endParaRPr lang="zh-CN" altLang="en-US"/>
            </a:p>
          </p:txBody>
        </p:sp>
        <p:sp>
          <p:nvSpPr>
            <p:cNvPr id="50" name="Freeform 19"/>
            <p:cNvSpPr/>
            <p:nvPr/>
          </p:nvSpPr>
          <p:spPr bwMode="auto">
            <a:xfrm>
              <a:off x="3724" y="2028"/>
              <a:ext cx="232" cy="133"/>
            </a:xfrm>
            <a:custGeom>
              <a:avLst/>
              <a:gdLst>
                <a:gd name="T0" fmla="*/ 115 w 232"/>
                <a:gd name="T1" fmla="*/ 0 h 133"/>
                <a:gd name="T2" fmla="*/ 232 w 232"/>
                <a:gd name="T3" fmla="*/ 68 h 133"/>
                <a:gd name="T4" fmla="*/ 115 w 232"/>
                <a:gd name="T5" fmla="*/ 133 h 133"/>
                <a:gd name="T6" fmla="*/ 0 w 232"/>
                <a:gd name="T7" fmla="*/ 68 h 133"/>
                <a:gd name="T8" fmla="*/ 115 w 232"/>
                <a:gd name="T9" fmla="*/ 0 h 133"/>
              </a:gdLst>
              <a:ahLst/>
              <a:cxnLst>
                <a:cxn ang="0">
                  <a:pos x="T0" y="T1"/>
                </a:cxn>
                <a:cxn ang="0">
                  <a:pos x="T2" y="T3"/>
                </a:cxn>
                <a:cxn ang="0">
                  <a:pos x="T4" y="T5"/>
                </a:cxn>
                <a:cxn ang="0">
                  <a:pos x="T6" y="T7"/>
                </a:cxn>
                <a:cxn ang="0">
                  <a:pos x="T8" y="T9"/>
                </a:cxn>
              </a:cxnLst>
              <a:rect l="0" t="0" r="r" b="b"/>
              <a:pathLst>
                <a:path w="232" h="133">
                  <a:moveTo>
                    <a:pt x="115" y="0"/>
                  </a:moveTo>
                  <a:lnTo>
                    <a:pt x="232" y="68"/>
                  </a:lnTo>
                  <a:lnTo>
                    <a:pt x="115" y="133"/>
                  </a:lnTo>
                  <a:lnTo>
                    <a:pt x="0" y="68"/>
                  </a:lnTo>
                  <a:lnTo>
                    <a:pt x="115" y="0"/>
                  </a:lnTo>
                  <a:close/>
                </a:path>
              </a:pathLst>
            </a:custGeom>
            <a:solidFill>
              <a:srgbClr val="87767C"/>
            </a:solidFill>
            <a:ln w="9525">
              <a:solidFill>
                <a:srgbClr val="000000"/>
              </a:solidFill>
              <a:round/>
            </a:ln>
          </p:spPr>
          <p:txBody>
            <a:bodyPr vert="horz" wrap="square" lIns="91440" tIns="45720" rIns="91440" bIns="45720" numCol="1" anchor="t" anchorCtr="0" compatLnSpc="1"/>
            <a:lstStyle/>
            <a:p>
              <a:endParaRPr lang="zh-CN" altLang="en-US"/>
            </a:p>
          </p:txBody>
        </p:sp>
        <p:sp>
          <p:nvSpPr>
            <p:cNvPr id="51" name="Freeform 20"/>
            <p:cNvSpPr/>
            <p:nvPr/>
          </p:nvSpPr>
          <p:spPr bwMode="auto">
            <a:xfrm>
              <a:off x="3724" y="2028"/>
              <a:ext cx="232" cy="133"/>
            </a:xfrm>
            <a:custGeom>
              <a:avLst/>
              <a:gdLst>
                <a:gd name="T0" fmla="*/ 115 w 232"/>
                <a:gd name="T1" fmla="*/ 0 h 133"/>
                <a:gd name="T2" fmla="*/ 232 w 232"/>
                <a:gd name="T3" fmla="*/ 68 h 133"/>
                <a:gd name="T4" fmla="*/ 115 w 232"/>
                <a:gd name="T5" fmla="*/ 133 h 133"/>
                <a:gd name="T6" fmla="*/ 0 w 232"/>
                <a:gd name="T7" fmla="*/ 68 h 133"/>
                <a:gd name="T8" fmla="*/ 115 w 232"/>
                <a:gd name="T9" fmla="*/ 0 h 133"/>
              </a:gdLst>
              <a:ahLst/>
              <a:cxnLst>
                <a:cxn ang="0">
                  <a:pos x="T0" y="T1"/>
                </a:cxn>
                <a:cxn ang="0">
                  <a:pos x="T2" y="T3"/>
                </a:cxn>
                <a:cxn ang="0">
                  <a:pos x="T4" y="T5"/>
                </a:cxn>
                <a:cxn ang="0">
                  <a:pos x="T6" y="T7"/>
                </a:cxn>
                <a:cxn ang="0">
                  <a:pos x="T8" y="T9"/>
                </a:cxn>
              </a:cxnLst>
              <a:rect l="0" t="0" r="r" b="b"/>
              <a:pathLst>
                <a:path w="232" h="133">
                  <a:moveTo>
                    <a:pt x="115" y="0"/>
                  </a:moveTo>
                  <a:lnTo>
                    <a:pt x="232" y="68"/>
                  </a:lnTo>
                  <a:lnTo>
                    <a:pt x="115" y="133"/>
                  </a:lnTo>
                  <a:lnTo>
                    <a:pt x="0" y="68"/>
                  </a:lnTo>
                  <a:lnTo>
                    <a:pt x="115" y="0"/>
                  </a:lnTo>
                  <a:close/>
                </a:path>
              </a:pathLst>
            </a:custGeom>
            <a:noFill/>
            <a:ln w="19050" cap="flat">
              <a:solidFill>
                <a:srgbClr val="484F59"/>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52" name="Freeform 21"/>
            <p:cNvSpPr/>
            <p:nvPr/>
          </p:nvSpPr>
          <p:spPr bwMode="auto">
            <a:xfrm>
              <a:off x="3839" y="2096"/>
              <a:ext cx="117" cy="198"/>
            </a:xfrm>
            <a:custGeom>
              <a:avLst/>
              <a:gdLst>
                <a:gd name="T0" fmla="*/ 117 w 117"/>
                <a:gd name="T1" fmla="*/ 0 h 198"/>
                <a:gd name="T2" fmla="*/ 117 w 117"/>
                <a:gd name="T3" fmla="*/ 131 h 198"/>
                <a:gd name="T4" fmla="*/ 0 w 117"/>
                <a:gd name="T5" fmla="*/ 198 h 198"/>
                <a:gd name="T6" fmla="*/ 0 w 117"/>
                <a:gd name="T7" fmla="*/ 65 h 198"/>
                <a:gd name="T8" fmla="*/ 117 w 117"/>
                <a:gd name="T9" fmla="*/ 0 h 198"/>
              </a:gdLst>
              <a:ahLst/>
              <a:cxnLst>
                <a:cxn ang="0">
                  <a:pos x="T0" y="T1"/>
                </a:cxn>
                <a:cxn ang="0">
                  <a:pos x="T2" y="T3"/>
                </a:cxn>
                <a:cxn ang="0">
                  <a:pos x="T4" y="T5"/>
                </a:cxn>
                <a:cxn ang="0">
                  <a:pos x="T6" y="T7"/>
                </a:cxn>
                <a:cxn ang="0">
                  <a:pos x="T8" y="T9"/>
                </a:cxn>
              </a:cxnLst>
              <a:rect l="0" t="0" r="r" b="b"/>
              <a:pathLst>
                <a:path w="117" h="198">
                  <a:moveTo>
                    <a:pt x="117" y="0"/>
                  </a:moveTo>
                  <a:lnTo>
                    <a:pt x="117" y="131"/>
                  </a:lnTo>
                  <a:lnTo>
                    <a:pt x="0" y="198"/>
                  </a:lnTo>
                  <a:lnTo>
                    <a:pt x="0" y="65"/>
                  </a:lnTo>
                  <a:lnTo>
                    <a:pt x="117" y="0"/>
                  </a:lnTo>
                  <a:close/>
                </a:path>
              </a:pathLst>
            </a:custGeom>
            <a:solidFill>
              <a:srgbClr val="E3E4E5"/>
            </a:solidFill>
            <a:ln w="9525">
              <a:solidFill>
                <a:srgbClr val="000000"/>
              </a:solidFill>
              <a:round/>
            </a:ln>
          </p:spPr>
          <p:txBody>
            <a:bodyPr vert="horz" wrap="square" lIns="91440" tIns="45720" rIns="91440" bIns="45720" numCol="1" anchor="t" anchorCtr="0" compatLnSpc="1"/>
            <a:lstStyle/>
            <a:p>
              <a:endParaRPr lang="zh-CN" altLang="en-US"/>
            </a:p>
          </p:txBody>
        </p:sp>
        <p:sp>
          <p:nvSpPr>
            <p:cNvPr id="53" name="Freeform 22"/>
            <p:cNvSpPr/>
            <p:nvPr/>
          </p:nvSpPr>
          <p:spPr bwMode="auto">
            <a:xfrm>
              <a:off x="3836" y="2093"/>
              <a:ext cx="117" cy="199"/>
            </a:xfrm>
            <a:custGeom>
              <a:avLst/>
              <a:gdLst>
                <a:gd name="T0" fmla="*/ 117 w 117"/>
                <a:gd name="T1" fmla="*/ 0 h 199"/>
                <a:gd name="T2" fmla="*/ 117 w 117"/>
                <a:gd name="T3" fmla="*/ 134 h 199"/>
                <a:gd name="T4" fmla="*/ 3 w 117"/>
                <a:gd name="T5" fmla="*/ 199 h 199"/>
                <a:gd name="T6" fmla="*/ 0 w 117"/>
                <a:gd name="T7" fmla="*/ 66 h 199"/>
                <a:gd name="T8" fmla="*/ 117 w 117"/>
                <a:gd name="T9" fmla="*/ 0 h 199"/>
              </a:gdLst>
              <a:ahLst/>
              <a:cxnLst>
                <a:cxn ang="0">
                  <a:pos x="T0" y="T1"/>
                </a:cxn>
                <a:cxn ang="0">
                  <a:pos x="T2" y="T3"/>
                </a:cxn>
                <a:cxn ang="0">
                  <a:pos x="T4" y="T5"/>
                </a:cxn>
                <a:cxn ang="0">
                  <a:pos x="T6" y="T7"/>
                </a:cxn>
                <a:cxn ang="0">
                  <a:pos x="T8" y="T9"/>
                </a:cxn>
              </a:cxnLst>
              <a:rect l="0" t="0" r="r" b="b"/>
              <a:pathLst>
                <a:path w="117" h="199">
                  <a:moveTo>
                    <a:pt x="117" y="0"/>
                  </a:moveTo>
                  <a:lnTo>
                    <a:pt x="117" y="134"/>
                  </a:lnTo>
                  <a:lnTo>
                    <a:pt x="3" y="199"/>
                  </a:lnTo>
                  <a:lnTo>
                    <a:pt x="0" y="66"/>
                  </a:lnTo>
                  <a:lnTo>
                    <a:pt x="117" y="0"/>
                  </a:lnTo>
                  <a:close/>
                </a:path>
              </a:pathLst>
            </a:custGeom>
            <a:solidFill>
              <a:srgbClr val="E5E8EC"/>
            </a:solidFill>
            <a:ln w="9525">
              <a:solidFill>
                <a:srgbClr val="000000"/>
              </a:solidFill>
              <a:round/>
            </a:ln>
          </p:spPr>
          <p:txBody>
            <a:bodyPr vert="horz" wrap="square" lIns="91440" tIns="45720" rIns="91440" bIns="45720" numCol="1" anchor="t" anchorCtr="0" compatLnSpc="1"/>
            <a:lstStyle/>
            <a:p>
              <a:endParaRPr lang="zh-CN" altLang="en-US"/>
            </a:p>
          </p:txBody>
        </p:sp>
        <p:sp>
          <p:nvSpPr>
            <p:cNvPr id="54" name="Freeform 23"/>
            <p:cNvSpPr/>
            <p:nvPr/>
          </p:nvSpPr>
          <p:spPr bwMode="auto">
            <a:xfrm>
              <a:off x="3839" y="2096"/>
              <a:ext cx="117" cy="198"/>
            </a:xfrm>
            <a:custGeom>
              <a:avLst/>
              <a:gdLst>
                <a:gd name="T0" fmla="*/ 117 w 117"/>
                <a:gd name="T1" fmla="*/ 0 h 198"/>
                <a:gd name="T2" fmla="*/ 117 w 117"/>
                <a:gd name="T3" fmla="*/ 131 h 198"/>
                <a:gd name="T4" fmla="*/ 0 w 117"/>
                <a:gd name="T5" fmla="*/ 198 h 198"/>
                <a:gd name="T6" fmla="*/ 0 w 117"/>
                <a:gd name="T7" fmla="*/ 65 h 198"/>
                <a:gd name="T8" fmla="*/ 117 w 117"/>
                <a:gd name="T9" fmla="*/ 0 h 198"/>
              </a:gdLst>
              <a:ahLst/>
              <a:cxnLst>
                <a:cxn ang="0">
                  <a:pos x="T0" y="T1"/>
                </a:cxn>
                <a:cxn ang="0">
                  <a:pos x="T2" y="T3"/>
                </a:cxn>
                <a:cxn ang="0">
                  <a:pos x="T4" y="T5"/>
                </a:cxn>
                <a:cxn ang="0">
                  <a:pos x="T6" y="T7"/>
                </a:cxn>
                <a:cxn ang="0">
                  <a:pos x="T8" y="T9"/>
                </a:cxn>
              </a:cxnLst>
              <a:rect l="0" t="0" r="r" b="b"/>
              <a:pathLst>
                <a:path w="117" h="198">
                  <a:moveTo>
                    <a:pt x="117" y="0"/>
                  </a:moveTo>
                  <a:lnTo>
                    <a:pt x="117" y="131"/>
                  </a:lnTo>
                  <a:lnTo>
                    <a:pt x="0" y="198"/>
                  </a:lnTo>
                  <a:lnTo>
                    <a:pt x="0" y="65"/>
                  </a:lnTo>
                  <a:lnTo>
                    <a:pt x="117" y="0"/>
                  </a:lnTo>
                  <a:close/>
                </a:path>
              </a:pathLst>
            </a:custGeom>
            <a:noFill/>
            <a:ln w="19050" cap="flat">
              <a:solidFill>
                <a:srgbClr val="484F59"/>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55" name="Freeform 24"/>
            <p:cNvSpPr/>
            <p:nvPr/>
          </p:nvSpPr>
          <p:spPr bwMode="auto">
            <a:xfrm>
              <a:off x="3724" y="2096"/>
              <a:ext cx="115" cy="198"/>
            </a:xfrm>
            <a:custGeom>
              <a:avLst/>
              <a:gdLst>
                <a:gd name="T0" fmla="*/ 115 w 115"/>
                <a:gd name="T1" fmla="*/ 65 h 198"/>
                <a:gd name="T2" fmla="*/ 115 w 115"/>
                <a:gd name="T3" fmla="*/ 198 h 198"/>
                <a:gd name="T4" fmla="*/ 0 w 115"/>
                <a:gd name="T5" fmla="*/ 133 h 198"/>
                <a:gd name="T6" fmla="*/ 0 w 115"/>
                <a:gd name="T7" fmla="*/ 0 h 198"/>
                <a:gd name="T8" fmla="*/ 115 w 115"/>
                <a:gd name="T9" fmla="*/ 65 h 198"/>
              </a:gdLst>
              <a:ahLst/>
              <a:cxnLst>
                <a:cxn ang="0">
                  <a:pos x="T0" y="T1"/>
                </a:cxn>
                <a:cxn ang="0">
                  <a:pos x="T2" y="T3"/>
                </a:cxn>
                <a:cxn ang="0">
                  <a:pos x="T4" y="T5"/>
                </a:cxn>
                <a:cxn ang="0">
                  <a:pos x="T6" y="T7"/>
                </a:cxn>
                <a:cxn ang="0">
                  <a:pos x="T8" y="T9"/>
                </a:cxn>
              </a:cxnLst>
              <a:rect l="0" t="0" r="r" b="b"/>
              <a:pathLst>
                <a:path w="115" h="198">
                  <a:moveTo>
                    <a:pt x="115" y="65"/>
                  </a:moveTo>
                  <a:lnTo>
                    <a:pt x="115" y="198"/>
                  </a:lnTo>
                  <a:lnTo>
                    <a:pt x="0" y="133"/>
                  </a:lnTo>
                  <a:lnTo>
                    <a:pt x="0" y="0"/>
                  </a:lnTo>
                  <a:lnTo>
                    <a:pt x="115" y="65"/>
                  </a:lnTo>
                  <a:close/>
                </a:path>
              </a:pathLst>
            </a:custGeom>
            <a:solidFill>
              <a:srgbClr val="C6C6C6"/>
            </a:solidFill>
            <a:ln w="9525">
              <a:solidFill>
                <a:srgbClr val="000000"/>
              </a:solidFill>
              <a:round/>
            </a:ln>
          </p:spPr>
          <p:txBody>
            <a:bodyPr vert="horz" wrap="square" lIns="91440" tIns="45720" rIns="91440" bIns="45720" numCol="1" anchor="t" anchorCtr="0" compatLnSpc="1"/>
            <a:lstStyle/>
            <a:p>
              <a:endParaRPr lang="zh-CN" altLang="en-US"/>
            </a:p>
          </p:txBody>
        </p:sp>
        <p:sp>
          <p:nvSpPr>
            <p:cNvPr id="56" name="Freeform 25"/>
            <p:cNvSpPr/>
            <p:nvPr/>
          </p:nvSpPr>
          <p:spPr bwMode="auto">
            <a:xfrm>
              <a:off x="3724" y="2096"/>
              <a:ext cx="115" cy="198"/>
            </a:xfrm>
            <a:custGeom>
              <a:avLst/>
              <a:gdLst>
                <a:gd name="T0" fmla="*/ 115 w 115"/>
                <a:gd name="T1" fmla="*/ 65 h 198"/>
                <a:gd name="T2" fmla="*/ 115 w 115"/>
                <a:gd name="T3" fmla="*/ 198 h 198"/>
                <a:gd name="T4" fmla="*/ 0 w 115"/>
                <a:gd name="T5" fmla="*/ 133 h 198"/>
                <a:gd name="T6" fmla="*/ 0 w 115"/>
                <a:gd name="T7" fmla="*/ 0 h 198"/>
                <a:gd name="T8" fmla="*/ 115 w 115"/>
                <a:gd name="T9" fmla="*/ 65 h 198"/>
              </a:gdLst>
              <a:ahLst/>
              <a:cxnLst>
                <a:cxn ang="0">
                  <a:pos x="T0" y="T1"/>
                </a:cxn>
                <a:cxn ang="0">
                  <a:pos x="T2" y="T3"/>
                </a:cxn>
                <a:cxn ang="0">
                  <a:pos x="T4" y="T5"/>
                </a:cxn>
                <a:cxn ang="0">
                  <a:pos x="T6" y="T7"/>
                </a:cxn>
                <a:cxn ang="0">
                  <a:pos x="T8" y="T9"/>
                </a:cxn>
              </a:cxnLst>
              <a:rect l="0" t="0" r="r" b="b"/>
              <a:pathLst>
                <a:path w="115" h="198">
                  <a:moveTo>
                    <a:pt x="115" y="65"/>
                  </a:moveTo>
                  <a:lnTo>
                    <a:pt x="115" y="198"/>
                  </a:lnTo>
                  <a:lnTo>
                    <a:pt x="0" y="133"/>
                  </a:lnTo>
                  <a:lnTo>
                    <a:pt x="0" y="0"/>
                  </a:lnTo>
                  <a:lnTo>
                    <a:pt x="115" y="65"/>
                  </a:lnTo>
                  <a:close/>
                </a:path>
              </a:pathLst>
            </a:custGeom>
            <a:solidFill>
              <a:srgbClr val="D0E4E5"/>
            </a:solidFill>
            <a:ln w="9525">
              <a:solidFill>
                <a:srgbClr val="000000"/>
              </a:solidFill>
              <a:round/>
            </a:ln>
          </p:spPr>
          <p:txBody>
            <a:bodyPr vert="horz" wrap="square" lIns="91440" tIns="45720" rIns="91440" bIns="45720" numCol="1" anchor="t" anchorCtr="0" compatLnSpc="1"/>
            <a:lstStyle/>
            <a:p>
              <a:endParaRPr lang="zh-CN" altLang="en-US"/>
            </a:p>
          </p:txBody>
        </p:sp>
        <p:sp>
          <p:nvSpPr>
            <p:cNvPr id="57" name="Freeform 26"/>
            <p:cNvSpPr/>
            <p:nvPr/>
          </p:nvSpPr>
          <p:spPr bwMode="auto">
            <a:xfrm>
              <a:off x="3724" y="2096"/>
              <a:ext cx="115" cy="198"/>
            </a:xfrm>
            <a:custGeom>
              <a:avLst/>
              <a:gdLst>
                <a:gd name="T0" fmla="*/ 115 w 115"/>
                <a:gd name="T1" fmla="*/ 65 h 198"/>
                <a:gd name="T2" fmla="*/ 115 w 115"/>
                <a:gd name="T3" fmla="*/ 198 h 198"/>
                <a:gd name="T4" fmla="*/ 0 w 115"/>
                <a:gd name="T5" fmla="*/ 133 h 198"/>
                <a:gd name="T6" fmla="*/ 0 w 115"/>
                <a:gd name="T7" fmla="*/ 0 h 198"/>
                <a:gd name="T8" fmla="*/ 115 w 115"/>
                <a:gd name="T9" fmla="*/ 65 h 198"/>
              </a:gdLst>
              <a:ahLst/>
              <a:cxnLst>
                <a:cxn ang="0">
                  <a:pos x="T0" y="T1"/>
                </a:cxn>
                <a:cxn ang="0">
                  <a:pos x="T2" y="T3"/>
                </a:cxn>
                <a:cxn ang="0">
                  <a:pos x="T4" y="T5"/>
                </a:cxn>
                <a:cxn ang="0">
                  <a:pos x="T6" y="T7"/>
                </a:cxn>
                <a:cxn ang="0">
                  <a:pos x="T8" y="T9"/>
                </a:cxn>
              </a:cxnLst>
              <a:rect l="0" t="0" r="r" b="b"/>
              <a:pathLst>
                <a:path w="115" h="198">
                  <a:moveTo>
                    <a:pt x="115" y="65"/>
                  </a:moveTo>
                  <a:lnTo>
                    <a:pt x="115" y="198"/>
                  </a:lnTo>
                  <a:lnTo>
                    <a:pt x="0" y="133"/>
                  </a:lnTo>
                  <a:lnTo>
                    <a:pt x="0" y="0"/>
                  </a:lnTo>
                  <a:lnTo>
                    <a:pt x="115" y="65"/>
                  </a:lnTo>
                  <a:close/>
                </a:path>
              </a:pathLst>
            </a:custGeom>
            <a:noFill/>
            <a:ln w="19050" cap="flat">
              <a:solidFill>
                <a:srgbClr val="484F59"/>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grpSp>
      <p:sp>
        <p:nvSpPr>
          <p:cNvPr id="58" name="文本框 57"/>
          <p:cNvSpPr txBox="1"/>
          <p:nvPr/>
        </p:nvSpPr>
        <p:spPr>
          <a:xfrm>
            <a:off x="6457552" y="1860806"/>
            <a:ext cx="3818491" cy="521970"/>
          </a:xfrm>
          <a:prstGeom prst="rect">
            <a:avLst/>
          </a:prstGeom>
          <a:noFill/>
        </p:spPr>
        <p:txBody>
          <a:bodyPr wrap="square" rtlCol="0">
            <a:spAutoFit/>
          </a:bodyPr>
          <a:lstStyle/>
          <a:p>
            <a:pPr algn="dist"/>
            <a:r>
              <a:rPr lang="en-US" altLang="zh-CN" sz="2800" b="1" dirty="0" smtClean="0">
                <a:solidFill>
                  <a:schemeClr val="tx1">
                    <a:lumMod val="95000"/>
                    <a:lumOff val="5000"/>
                  </a:schemeClr>
                </a:solidFill>
                <a:latin typeface="方正静蕾简体" panose="02000000000000000000" pitchFamily="2" charset="-122"/>
                <a:ea typeface="方正静蕾简体" panose="02000000000000000000" pitchFamily="2" charset="-122"/>
              </a:rPr>
              <a:t>1.</a:t>
            </a:r>
            <a:r>
              <a:rPr lang="zh-CN" altLang="en-US" sz="2800" b="1" dirty="0" smtClean="0">
                <a:solidFill>
                  <a:schemeClr val="tx1">
                    <a:lumMod val="95000"/>
                    <a:lumOff val="5000"/>
                  </a:schemeClr>
                </a:solidFill>
                <a:latin typeface="方正静蕾简体" panose="02000000000000000000" pitchFamily="2" charset="-122"/>
                <a:ea typeface="方正静蕾简体" panose="02000000000000000000" pitchFamily="2" charset="-122"/>
              </a:rPr>
              <a:t>请在此输入小标题</a:t>
            </a:r>
            <a:endParaRPr lang="zh-CN" altLang="en-US" sz="2800" b="1" dirty="0" smtClean="0">
              <a:solidFill>
                <a:schemeClr val="tx1">
                  <a:lumMod val="95000"/>
                  <a:lumOff val="5000"/>
                </a:schemeClr>
              </a:solidFill>
              <a:latin typeface="方正静蕾简体" panose="02000000000000000000" pitchFamily="2" charset="-122"/>
              <a:ea typeface="方正静蕾简体" panose="02000000000000000000" pitchFamily="2" charset="-122"/>
            </a:endParaRPr>
          </a:p>
        </p:txBody>
      </p:sp>
      <p:sp>
        <p:nvSpPr>
          <p:cNvPr id="59" name="文本框 58"/>
          <p:cNvSpPr txBox="1"/>
          <p:nvPr/>
        </p:nvSpPr>
        <p:spPr>
          <a:xfrm>
            <a:off x="6489056" y="2722253"/>
            <a:ext cx="3818491" cy="521970"/>
          </a:xfrm>
          <a:prstGeom prst="rect">
            <a:avLst/>
          </a:prstGeom>
          <a:noFill/>
        </p:spPr>
        <p:txBody>
          <a:bodyPr wrap="square" rtlCol="0">
            <a:spAutoFit/>
          </a:bodyPr>
          <a:lstStyle/>
          <a:p>
            <a:pPr algn="dist"/>
            <a:r>
              <a:rPr lang="en-US" altLang="zh-CN" sz="2800" b="1" dirty="0">
                <a:solidFill>
                  <a:schemeClr val="tx1">
                    <a:lumMod val="95000"/>
                    <a:lumOff val="5000"/>
                  </a:schemeClr>
                </a:solidFill>
                <a:latin typeface="方正静蕾简体" panose="02000000000000000000" pitchFamily="2" charset="-122"/>
                <a:ea typeface="方正静蕾简体" panose="02000000000000000000" pitchFamily="2" charset="-122"/>
              </a:rPr>
              <a:t>2</a:t>
            </a:r>
            <a:r>
              <a:rPr lang="en-US" altLang="zh-CN" sz="2800" b="1" dirty="0" smtClean="0">
                <a:solidFill>
                  <a:schemeClr val="tx1">
                    <a:lumMod val="95000"/>
                    <a:lumOff val="5000"/>
                  </a:schemeClr>
                </a:solidFill>
                <a:latin typeface="方正静蕾简体" panose="02000000000000000000" pitchFamily="2" charset="-122"/>
                <a:ea typeface="方正静蕾简体" panose="02000000000000000000" pitchFamily="2" charset="-122"/>
              </a:rPr>
              <a:t>.</a:t>
            </a:r>
            <a:r>
              <a:rPr lang="zh-CN" altLang="en-US" sz="2800" b="1" dirty="0" smtClean="0">
                <a:solidFill>
                  <a:schemeClr val="tx1">
                    <a:lumMod val="95000"/>
                    <a:lumOff val="5000"/>
                  </a:schemeClr>
                </a:solidFill>
                <a:latin typeface="方正静蕾简体" panose="02000000000000000000" pitchFamily="2" charset="-122"/>
                <a:ea typeface="方正静蕾简体" panose="02000000000000000000" pitchFamily="2" charset="-122"/>
              </a:rPr>
              <a:t>请在此输入小标题</a:t>
            </a:r>
            <a:endParaRPr lang="zh-CN" altLang="en-US" sz="2800" b="1" dirty="0" smtClean="0">
              <a:solidFill>
                <a:schemeClr val="tx1">
                  <a:lumMod val="95000"/>
                  <a:lumOff val="5000"/>
                </a:schemeClr>
              </a:solidFill>
              <a:latin typeface="方正静蕾简体" panose="02000000000000000000" pitchFamily="2" charset="-122"/>
              <a:ea typeface="方正静蕾简体" panose="02000000000000000000" pitchFamily="2" charset="-122"/>
            </a:endParaRPr>
          </a:p>
        </p:txBody>
      </p:sp>
      <p:sp>
        <p:nvSpPr>
          <p:cNvPr id="60" name="文本框 59"/>
          <p:cNvSpPr txBox="1"/>
          <p:nvPr/>
        </p:nvSpPr>
        <p:spPr>
          <a:xfrm>
            <a:off x="6489056" y="3664880"/>
            <a:ext cx="3818491" cy="521970"/>
          </a:xfrm>
          <a:prstGeom prst="rect">
            <a:avLst/>
          </a:prstGeom>
          <a:noFill/>
        </p:spPr>
        <p:txBody>
          <a:bodyPr wrap="square" rtlCol="0">
            <a:spAutoFit/>
          </a:bodyPr>
          <a:lstStyle/>
          <a:p>
            <a:pPr algn="dist"/>
            <a:r>
              <a:rPr lang="en-US" altLang="zh-CN" sz="2800" b="1" dirty="0">
                <a:solidFill>
                  <a:schemeClr val="tx1">
                    <a:lumMod val="95000"/>
                    <a:lumOff val="5000"/>
                  </a:schemeClr>
                </a:solidFill>
                <a:latin typeface="方正静蕾简体" panose="02000000000000000000" pitchFamily="2" charset="-122"/>
                <a:ea typeface="方正静蕾简体" panose="02000000000000000000" pitchFamily="2" charset="-122"/>
              </a:rPr>
              <a:t>3</a:t>
            </a:r>
            <a:r>
              <a:rPr lang="en-US" altLang="zh-CN" sz="2800" b="1" dirty="0" smtClean="0">
                <a:solidFill>
                  <a:schemeClr val="tx1">
                    <a:lumMod val="95000"/>
                    <a:lumOff val="5000"/>
                  </a:schemeClr>
                </a:solidFill>
                <a:latin typeface="方正静蕾简体" panose="02000000000000000000" pitchFamily="2" charset="-122"/>
                <a:ea typeface="方正静蕾简体" panose="02000000000000000000" pitchFamily="2" charset="-122"/>
              </a:rPr>
              <a:t>.</a:t>
            </a:r>
            <a:r>
              <a:rPr lang="zh-CN" altLang="en-US" sz="2800" b="1" dirty="0" smtClean="0">
                <a:solidFill>
                  <a:schemeClr val="tx1">
                    <a:lumMod val="95000"/>
                    <a:lumOff val="5000"/>
                  </a:schemeClr>
                </a:solidFill>
                <a:latin typeface="方正静蕾简体" panose="02000000000000000000" pitchFamily="2" charset="-122"/>
                <a:ea typeface="方正静蕾简体" panose="02000000000000000000" pitchFamily="2" charset="-122"/>
              </a:rPr>
              <a:t>请在此输入小标题</a:t>
            </a:r>
            <a:endParaRPr lang="zh-CN" altLang="en-US" sz="2800" b="1" dirty="0" smtClean="0">
              <a:solidFill>
                <a:schemeClr val="tx1">
                  <a:lumMod val="95000"/>
                  <a:lumOff val="5000"/>
                </a:schemeClr>
              </a:solidFill>
              <a:latin typeface="方正静蕾简体" panose="02000000000000000000" pitchFamily="2" charset="-122"/>
              <a:ea typeface="方正静蕾简体" panose="02000000000000000000" pitchFamily="2" charset="-122"/>
            </a:endParaRPr>
          </a:p>
        </p:txBody>
      </p:sp>
      <p:sp>
        <p:nvSpPr>
          <p:cNvPr id="61" name="文本框 60"/>
          <p:cNvSpPr txBox="1"/>
          <p:nvPr/>
        </p:nvSpPr>
        <p:spPr>
          <a:xfrm>
            <a:off x="6520560" y="4526327"/>
            <a:ext cx="3818491" cy="521970"/>
          </a:xfrm>
          <a:prstGeom prst="rect">
            <a:avLst/>
          </a:prstGeom>
          <a:noFill/>
        </p:spPr>
        <p:txBody>
          <a:bodyPr wrap="square" rtlCol="0">
            <a:spAutoFit/>
          </a:bodyPr>
          <a:lstStyle/>
          <a:p>
            <a:pPr algn="dist"/>
            <a:r>
              <a:rPr lang="en-US" altLang="zh-CN" sz="2800" b="1" dirty="0">
                <a:solidFill>
                  <a:schemeClr val="tx1">
                    <a:lumMod val="95000"/>
                    <a:lumOff val="5000"/>
                  </a:schemeClr>
                </a:solidFill>
                <a:latin typeface="方正静蕾简体" panose="02000000000000000000" pitchFamily="2" charset="-122"/>
                <a:ea typeface="方正静蕾简体" panose="02000000000000000000" pitchFamily="2" charset="-122"/>
              </a:rPr>
              <a:t>4</a:t>
            </a:r>
            <a:r>
              <a:rPr lang="en-US" altLang="zh-CN" sz="2800" b="1" dirty="0" smtClean="0">
                <a:solidFill>
                  <a:schemeClr val="tx1">
                    <a:lumMod val="95000"/>
                    <a:lumOff val="5000"/>
                  </a:schemeClr>
                </a:solidFill>
                <a:latin typeface="方正静蕾简体" panose="02000000000000000000" pitchFamily="2" charset="-122"/>
                <a:ea typeface="方正静蕾简体" panose="02000000000000000000" pitchFamily="2" charset="-122"/>
              </a:rPr>
              <a:t>.</a:t>
            </a:r>
            <a:r>
              <a:rPr lang="zh-CN" altLang="en-US" sz="2800" b="1" dirty="0" smtClean="0">
                <a:solidFill>
                  <a:schemeClr val="tx1">
                    <a:lumMod val="95000"/>
                    <a:lumOff val="5000"/>
                  </a:schemeClr>
                </a:solidFill>
                <a:latin typeface="方正静蕾简体" panose="02000000000000000000" pitchFamily="2" charset="-122"/>
                <a:ea typeface="方正静蕾简体" panose="02000000000000000000" pitchFamily="2" charset="-122"/>
              </a:rPr>
              <a:t>请在此输入小标题</a:t>
            </a:r>
            <a:endParaRPr lang="zh-CN" altLang="en-US" sz="2800" b="1" dirty="0" smtClean="0">
              <a:solidFill>
                <a:schemeClr val="tx1">
                  <a:lumMod val="95000"/>
                  <a:lumOff val="5000"/>
                </a:schemeClr>
              </a:solidFill>
              <a:latin typeface="方正静蕾简体" panose="02000000000000000000" pitchFamily="2" charset="-122"/>
              <a:ea typeface="方正静蕾简体" panose="02000000000000000000" pitchFamily="2" charset="-122"/>
            </a:endParaRPr>
          </a:p>
        </p:txBody>
      </p:sp>
      <p:grpSp>
        <p:nvGrpSpPr>
          <p:cNvPr id="63" name="Group 29"/>
          <p:cNvGrpSpPr>
            <a:grpSpLocks noChangeAspect="1"/>
          </p:cNvGrpSpPr>
          <p:nvPr/>
        </p:nvGrpSpPr>
        <p:grpSpPr bwMode="auto">
          <a:xfrm>
            <a:off x="10818432" y="1594328"/>
            <a:ext cx="174625" cy="177800"/>
            <a:chOff x="3785" y="2104"/>
            <a:chExt cx="110" cy="112"/>
          </a:xfrm>
        </p:grpSpPr>
        <p:sp>
          <p:nvSpPr>
            <p:cNvPr id="65" name="Line 30"/>
            <p:cNvSpPr>
              <a:spLocks noChangeShapeType="1"/>
            </p:cNvSpPr>
            <p:nvPr/>
          </p:nvSpPr>
          <p:spPr bwMode="auto">
            <a:xfrm>
              <a:off x="3840" y="2104"/>
              <a:ext cx="0" cy="112"/>
            </a:xfrm>
            <a:prstGeom prst="line">
              <a:avLst/>
            </a:prstGeom>
            <a:noFill/>
            <a:ln w="47625" cap="flat">
              <a:solidFill>
                <a:srgbClr val="87767C"/>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66" name="Line 31"/>
            <p:cNvSpPr>
              <a:spLocks noChangeShapeType="1"/>
            </p:cNvSpPr>
            <p:nvPr/>
          </p:nvSpPr>
          <p:spPr bwMode="auto">
            <a:xfrm flipH="1">
              <a:off x="3785" y="2160"/>
              <a:ext cx="110" cy="0"/>
            </a:xfrm>
            <a:prstGeom prst="line">
              <a:avLst/>
            </a:prstGeom>
            <a:noFill/>
            <a:ln w="47625" cap="flat">
              <a:solidFill>
                <a:srgbClr val="87767C"/>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grpSp>
      <p:grpSp>
        <p:nvGrpSpPr>
          <p:cNvPr id="67" name="Group 29"/>
          <p:cNvGrpSpPr>
            <a:grpSpLocks noChangeAspect="1"/>
          </p:cNvGrpSpPr>
          <p:nvPr/>
        </p:nvGrpSpPr>
        <p:grpSpPr bwMode="auto">
          <a:xfrm>
            <a:off x="11400600" y="2363470"/>
            <a:ext cx="174625" cy="177800"/>
            <a:chOff x="3785" y="2104"/>
            <a:chExt cx="110" cy="112"/>
          </a:xfrm>
        </p:grpSpPr>
        <p:sp>
          <p:nvSpPr>
            <p:cNvPr id="68" name="Line 30"/>
            <p:cNvSpPr>
              <a:spLocks noChangeShapeType="1"/>
            </p:cNvSpPr>
            <p:nvPr/>
          </p:nvSpPr>
          <p:spPr bwMode="auto">
            <a:xfrm>
              <a:off x="3840" y="2104"/>
              <a:ext cx="0" cy="112"/>
            </a:xfrm>
            <a:prstGeom prst="line">
              <a:avLst/>
            </a:prstGeom>
            <a:noFill/>
            <a:ln w="47625" cap="flat">
              <a:solidFill>
                <a:srgbClr val="87767C"/>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69" name="Line 31"/>
            <p:cNvSpPr>
              <a:spLocks noChangeShapeType="1"/>
            </p:cNvSpPr>
            <p:nvPr/>
          </p:nvSpPr>
          <p:spPr bwMode="auto">
            <a:xfrm flipH="1">
              <a:off x="3785" y="2160"/>
              <a:ext cx="110" cy="0"/>
            </a:xfrm>
            <a:prstGeom prst="line">
              <a:avLst/>
            </a:prstGeom>
            <a:noFill/>
            <a:ln w="47625" cap="flat">
              <a:solidFill>
                <a:srgbClr val="87767C"/>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BF8F3"/>
        </a:solidFill>
        <a:effectLst/>
      </p:bgPr>
    </p:bg>
    <p:spTree>
      <p:nvGrpSpPr>
        <p:cNvPr id="1" name=""/>
        <p:cNvGrpSpPr/>
        <p:nvPr/>
      </p:nvGrpSpPr>
      <p:grpSpPr>
        <a:xfrm>
          <a:off x="0" y="0"/>
          <a:ext cx="0" cy="0"/>
          <a:chOff x="0" y="0"/>
          <a:chExt cx="0" cy="0"/>
        </a:xfrm>
      </p:grpSpPr>
      <p:grpSp>
        <p:nvGrpSpPr>
          <p:cNvPr id="3" name="Group 4"/>
          <p:cNvGrpSpPr>
            <a:grpSpLocks noChangeAspect="1"/>
          </p:cNvGrpSpPr>
          <p:nvPr/>
        </p:nvGrpSpPr>
        <p:grpSpPr bwMode="auto">
          <a:xfrm>
            <a:off x="296863" y="184151"/>
            <a:ext cx="787400" cy="446088"/>
            <a:chOff x="187" y="116"/>
            <a:chExt cx="496" cy="281"/>
          </a:xfrm>
        </p:grpSpPr>
        <p:sp>
          <p:nvSpPr>
            <p:cNvPr id="6" name="Rectangle 5"/>
            <p:cNvSpPr>
              <a:spLocks noChangeArrowheads="1"/>
            </p:cNvSpPr>
            <p:nvPr/>
          </p:nvSpPr>
          <p:spPr bwMode="auto">
            <a:xfrm>
              <a:off x="258" y="244"/>
              <a:ext cx="168" cy="38"/>
            </a:xfrm>
            <a:prstGeom prst="rect">
              <a:avLst/>
            </a:prstGeom>
            <a:solidFill>
              <a:srgbClr val="E5E8EC"/>
            </a:solidFill>
            <a:ln w="22225" cap="flat">
              <a:solidFill>
                <a:srgbClr val="484F59"/>
              </a:solidFill>
              <a:prstDash val="solid"/>
              <a:round/>
            </a:ln>
          </p:spPr>
          <p:txBody>
            <a:bodyPr vert="horz" wrap="square" lIns="91440" tIns="45720" rIns="91440" bIns="45720" numCol="1" anchor="t" anchorCtr="0" compatLnSpc="1"/>
            <a:lstStyle/>
            <a:p>
              <a:endParaRPr lang="zh-CN" altLang="en-US"/>
            </a:p>
          </p:txBody>
        </p:sp>
        <p:sp>
          <p:nvSpPr>
            <p:cNvPr id="8" name="Line 6"/>
            <p:cNvSpPr>
              <a:spLocks noChangeShapeType="1"/>
            </p:cNvSpPr>
            <p:nvPr/>
          </p:nvSpPr>
          <p:spPr bwMode="auto">
            <a:xfrm>
              <a:off x="421" y="263"/>
              <a:ext cx="0" cy="0"/>
            </a:xfrm>
            <a:prstGeom prst="line">
              <a:avLst/>
            </a:prstGeom>
            <a:noFill/>
            <a:ln w="22225" cap="flat">
              <a:solidFill>
                <a:srgbClr val="484F59"/>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9" name="Freeform 7"/>
            <p:cNvSpPr>
              <a:spLocks noEditPoints="1"/>
            </p:cNvSpPr>
            <p:nvPr/>
          </p:nvSpPr>
          <p:spPr bwMode="auto">
            <a:xfrm>
              <a:off x="417" y="116"/>
              <a:ext cx="266" cy="281"/>
            </a:xfrm>
            <a:custGeom>
              <a:avLst/>
              <a:gdLst>
                <a:gd name="T0" fmla="*/ 112 w 224"/>
                <a:gd name="T1" fmla="*/ 235 h 235"/>
                <a:gd name="T2" fmla="*/ 191 w 224"/>
                <a:gd name="T3" fmla="*/ 202 h 235"/>
                <a:gd name="T4" fmla="*/ 224 w 224"/>
                <a:gd name="T5" fmla="*/ 123 h 235"/>
                <a:gd name="T6" fmla="*/ 191 w 224"/>
                <a:gd name="T7" fmla="*/ 44 h 235"/>
                <a:gd name="T8" fmla="*/ 33 w 224"/>
                <a:gd name="T9" fmla="*/ 44 h 235"/>
                <a:gd name="T10" fmla="*/ 0 w 224"/>
                <a:gd name="T11" fmla="*/ 123 h 235"/>
                <a:gd name="T12" fmla="*/ 33 w 224"/>
                <a:gd name="T13" fmla="*/ 202 h 235"/>
                <a:gd name="T14" fmla="*/ 112 w 224"/>
                <a:gd name="T15" fmla="*/ 235 h 235"/>
                <a:gd name="T16" fmla="*/ 26 w 224"/>
                <a:gd name="T17" fmla="*/ 123 h 235"/>
                <a:gd name="T18" fmla="*/ 51 w 224"/>
                <a:gd name="T19" fmla="*/ 62 h 235"/>
                <a:gd name="T20" fmla="*/ 173 w 224"/>
                <a:gd name="T21" fmla="*/ 62 h 235"/>
                <a:gd name="T22" fmla="*/ 198 w 224"/>
                <a:gd name="T23" fmla="*/ 123 h 235"/>
                <a:gd name="T24" fmla="*/ 173 w 224"/>
                <a:gd name="T25" fmla="*/ 184 h 235"/>
                <a:gd name="T26" fmla="*/ 112 w 224"/>
                <a:gd name="T27" fmla="*/ 209 h 235"/>
                <a:gd name="T28" fmla="*/ 51 w 224"/>
                <a:gd name="T29" fmla="*/ 184 h 235"/>
                <a:gd name="T30" fmla="*/ 26 w 224"/>
                <a:gd name="T31" fmla="*/ 123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4" h="235">
                  <a:moveTo>
                    <a:pt x="112" y="235"/>
                  </a:moveTo>
                  <a:cubicBezTo>
                    <a:pt x="142" y="235"/>
                    <a:pt x="170" y="223"/>
                    <a:pt x="191" y="202"/>
                  </a:cubicBezTo>
                  <a:cubicBezTo>
                    <a:pt x="212" y="181"/>
                    <a:pt x="224" y="153"/>
                    <a:pt x="224" y="123"/>
                  </a:cubicBezTo>
                  <a:cubicBezTo>
                    <a:pt x="224" y="93"/>
                    <a:pt x="212" y="65"/>
                    <a:pt x="191" y="44"/>
                  </a:cubicBezTo>
                  <a:cubicBezTo>
                    <a:pt x="147" y="0"/>
                    <a:pt x="76" y="0"/>
                    <a:pt x="33" y="44"/>
                  </a:cubicBezTo>
                  <a:cubicBezTo>
                    <a:pt x="12" y="65"/>
                    <a:pt x="0" y="93"/>
                    <a:pt x="0" y="123"/>
                  </a:cubicBezTo>
                  <a:cubicBezTo>
                    <a:pt x="0" y="153"/>
                    <a:pt x="12" y="181"/>
                    <a:pt x="33" y="202"/>
                  </a:cubicBezTo>
                  <a:cubicBezTo>
                    <a:pt x="54" y="223"/>
                    <a:pt x="82" y="235"/>
                    <a:pt x="112" y="235"/>
                  </a:cubicBezTo>
                  <a:close/>
                  <a:moveTo>
                    <a:pt x="26" y="123"/>
                  </a:moveTo>
                  <a:cubicBezTo>
                    <a:pt x="26" y="100"/>
                    <a:pt x="35" y="78"/>
                    <a:pt x="51" y="62"/>
                  </a:cubicBezTo>
                  <a:cubicBezTo>
                    <a:pt x="85" y="29"/>
                    <a:pt x="139" y="29"/>
                    <a:pt x="173" y="62"/>
                  </a:cubicBezTo>
                  <a:cubicBezTo>
                    <a:pt x="189" y="78"/>
                    <a:pt x="198" y="100"/>
                    <a:pt x="198" y="123"/>
                  </a:cubicBezTo>
                  <a:cubicBezTo>
                    <a:pt x="198" y="146"/>
                    <a:pt x="189" y="168"/>
                    <a:pt x="173" y="184"/>
                  </a:cubicBezTo>
                  <a:cubicBezTo>
                    <a:pt x="156" y="200"/>
                    <a:pt x="135" y="209"/>
                    <a:pt x="112" y="209"/>
                  </a:cubicBezTo>
                  <a:cubicBezTo>
                    <a:pt x="89" y="209"/>
                    <a:pt x="67" y="200"/>
                    <a:pt x="51" y="184"/>
                  </a:cubicBezTo>
                  <a:cubicBezTo>
                    <a:pt x="35" y="168"/>
                    <a:pt x="26" y="146"/>
                    <a:pt x="26" y="123"/>
                  </a:cubicBezTo>
                  <a:close/>
                </a:path>
              </a:pathLst>
            </a:custGeom>
            <a:solidFill>
              <a:srgbClr val="E5E8EC"/>
            </a:solidFill>
            <a:ln w="22225" cap="flat">
              <a:solidFill>
                <a:srgbClr val="484F59"/>
              </a:solidFill>
              <a:prstDash val="solid"/>
              <a:round/>
            </a:ln>
          </p:spPr>
          <p:txBody>
            <a:bodyPr vert="horz" wrap="square" lIns="91440" tIns="45720" rIns="91440" bIns="45720" numCol="1" anchor="t" anchorCtr="0" compatLnSpc="1"/>
            <a:lstStyle/>
            <a:p>
              <a:endParaRPr lang="zh-CN" altLang="en-US"/>
            </a:p>
          </p:txBody>
        </p:sp>
        <p:sp>
          <p:nvSpPr>
            <p:cNvPr id="11" name="Rectangle 8"/>
            <p:cNvSpPr>
              <a:spLocks noChangeArrowheads="1"/>
            </p:cNvSpPr>
            <p:nvPr/>
          </p:nvSpPr>
          <p:spPr bwMode="auto">
            <a:xfrm>
              <a:off x="214" y="236"/>
              <a:ext cx="170" cy="55"/>
            </a:xfrm>
            <a:prstGeom prst="rect">
              <a:avLst/>
            </a:prstGeom>
            <a:solidFill>
              <a:srgbClr val="D0E4E5"/>
            </a:solidFill>
            <a:ln w="22225" cap="flat">
              <a:solidFill>
                <a:srgbClr val="484F59"/>
              </a:solidFill>
              <a:prstDash val="solid"/>
              <a:round/>
            </a:ln>
          </p:spPr>
          <p:txBody>
            <a:bodyPr vert="horz" wrap="square" lIns="91440" tIns="45720" rIns="91440" bIns="45720" numCol="1" anchor="t" anchorCtr="0" compatLnSpc="1"/>
            <a:lstStyle/>
            <a:p>
              <a:endParaRPr lang="zh-CN" altLang="en-US"/>
            </a:p>
          </p:txBody>
        </p:sp>
        <p:sp>
          <p:nvSpPr>
            <p:cNvPr id="13" name="Freeform 9"/>
            <p:cNvSpPr/>
            <p:nvPr/>
          </p:nvSpPr>
          <p:spPr bwMode="auto">
            <a:xfrm>
              <a:off x="187" y="236"/>
              <a:ext cx="27" cy="55"/>
            </a:xfrm>
            <a:custGeom>
              <a:avLst/>
              <a:gdLst>
                <a:gd name="T0" fmla="*/ 13 w 23"/>
                <a:gd name="T1" fmla="*/ 46 h 46"/>
                <a:gd name="T2" fmla="*/ 13 w 23"/>
                <a:gd name="T3" fmla="*/ 0 h 46"/>
                <a:gd name="T4" fmla="*/ 23 w 23"/>
                <a:gd name="T5" fmla="*/ 0 h 46"/>
                <a:gd name="T6" fmla="*/ 23 w 23"/>
                <a:gd name="T7" fmla="*/ 46 h 46"/>
                <a:gd name="T8" fmla="*/ 13 w 23"/>
                <a:gd name="T9" fmla="*/ 46 h 46"/>
              </a:gdLst>
              <a:ahLst/>
              <a:cxnLst>
                <a:cxn ang="0">
                  <a:pos x="T0" y="T1"/>
                </a:cxn>
                <a:cxn ang="0">
                  <a:pos x="T2" y="T3"/>
                </a:cxn>
                <a:cxn ang="0">
                  <a:pos x="T4" y="T5"/>
                </a:cxn>
                <a:cxn ang="0">
                  <a:pos x="T6" y="T7"/>
                </a:cxn>
                <a:cxn ang="0">
                  <a:pos x="T8" y="T9"/>
                </a:cxn>
              </a:cxnLst>
              <a:rect l="0" t="0" r="r" b="b"/>
              <a:pathLst>
                <a:path w="23" h="46">
                  <a:moveTo>
                    <a:pt x="13" y="46"/>
                  </a:moveTo>
                  <a:cubicBezTo>
                    <a:pt x="0" y="33"/>
                    <a:pt x="0" y="13"/>
                    <a:pt x="13" y="0"/>
                  </a:cubicBezTo>
                  <a:cubicBezTo>
                    <a:pt x="16" y="0"/>
                    <a:pt x="20" y="0"/>
                    <a:pt x="23" y="0"/>
                  </a:cubicBezTo>
                  <a:cubicBezTo>
                    <a:pt x="23" y="15"/>
                    <a:pt x="23" y="31"/>
                    <a:pt x="23" y="46"/>
                  </a:cubicBezTo>
                  <a:cubicBezTo>
                    <a:pt x="20" y="46"/>
                    <a:pt x="16" y="46"/>
                    <a:pt x="13" y="46"/>
                  </a:cubicBezTo>
                  <a:close/>
                </a:path>
              </a:pathLst>
            </a:custGeom>
            <a:solidFill>
              <a:srgbClr val="F7F8FC"/>
            </a:solidFill>
            <a:ln w="22225" cap="flat">
              <a:solidFill>
                <a:srgbClr val="484F59"/>
              </a:solidFill>
              <a:prstDash val="solid"/>
              <a:round/>
            </a:ln>
          </p:spPr>
          <p:txBody>
            <a:bodyPr vert="horz" wrap="square" lIns="91440" tIns="45720" rIns="91440" bIns="45720" numCol="1" anchor="t" anchorCtr="0" compatLnSpc="1"/>
            <a:lstStyle/>
            <a:p>
              <a:endParaRPr lang="zh-CN" altLang="en-US"/>
            </a:p>
          </p:txBody>
        </p:sp>
        <p:sp>
          <p:nvSpPr>
            <p:cNvPr id="14" name="Line 10"/>
            <p:cNvSpPr>
              <a:spLocks noChangeShapeType="1"/>
            </p:cNvSpPr>
            <p:nvPr/>
          </p:nvSpPr>
          <p:spPr bwMode="auto">
            <a:xfrm flipH="1" flipV="1">
              <a:off x="530" y="238"/>
              <a:ext cx="94" cy="94"/>
            </a:xfrm>
            <a:prstGeom prst="line">
              <a:avLst/>
            </a:prstGeom>
            <a:noFill/>
            <a:ln w="22225" cap="flat">
              <a:solidFill>
                <a:srgbClr val="484F59"/>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15" name="Line 11"/>
            <p:cNvSpPr>
              <a:spLocks noChangeShapeType="1"/>
            </p:cNvSpPr>
            <p:nvPr/>
          </p:nvSpPr>
          <p:spPr bwMode="auto">
            <a:xfrm flipH="1" flipV="1">
              <a:off x="581" y="239"/>
              <a:ext cx="62" cy="62"/>
            </a:xfrm>
            <a:prstGeom prst="line">
              <a:avLst/>
            </a:prstGeom>
            <a:noFill/>
            <a:ln w="22225" cap="flat">
              <a:solidFill>
                <a:srgbClr val="484F59"/>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grpSp>
      <p:sp>
        <p:nvSpPr>
          <p:cNvPr id="49" name="文本框 48"/>
          <p:cNvSpPr txBox="1"/>
          <p:nvPr/>
        </p:nvSpPr>
        <p:spPr>
          <a:xfrm>
            <a:off x="1165225" y="125741"/>
            <a:ext cx="3056105" cy="523220"/>
          </a:xfrm>
          <a:prstGeom prst="rect">
            <a:avLst/>
          </a:prstGeom>
          <a:noFill/>
        </p:spPr>
        <p:txBody>
          <a:bodyPr wrap="square" rtlCol="0">
            <a:spAutoFit/>
          </a:bodyPr>
          <a:lstStyle/>
          <a:p>
            <a:pPr algn="dist"/>
            <a:r>
              <a:rPr lang="zh-CN" altLang="en-US" sz="2800" b="1" smtClean="0">
                <a:solidFill>
                  <a:schemeClr val="tx1">
                    <a:lumMod val="85000"/>
                    <a:lumOff val="15000"/>
                  </a:schemeClr>
                </a:solidFill>
                <a:latin typeface="方正静蕾简体" panose="02000000000000000000" pitchFamily="2" charset="-122"/>
                <a:ea typeface="方正静蕾简体" panose="02000000000000000000" pitchFamily="2" charset="-122"/>
              </a:rPr>
              <a:t>添加您的精彩标题</a:t>
            </a:r>
            <a:endParaRPr lang="zh-CN" altLang="en-US" sz="2800" b="1">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27" name="任意多边形 26"/>
          <p:cNvSpPr/>
          <p:nvPr/>
        </p:nvSpPr>
        <p:spPr>
          <a:xfrm rot="10800000">
            <a:off x="5947682" y="1850541"/>
            <a:ext cx="5009243" cy="3691800"/>
          </a:xfrm>
          <a:custGeom>
            <a:avLst/>
            <a:gdLst>
              <a:gd name="connsiteX0" fmla="*/ 220909 w 3116901"/>
              <a:gd name="connsiteY0" fmla="*/ 465131 h 1901593"/>
              <a:gd name="connsiteX1" fmla="*/ 230434 w 3116901"/>
              <a:gd name="connsiteY1" fmla="*/ 1674806 h 1901593"/>
              <a:gd name="connsiteX2" fmla="*/ 2592634 w 3116901"/>
              <a:gd name="connsiteY2" fmla="*/ 1760531 h 1901593"/>
              <a:gd name="connsiteX3" fmla="*/ 2916484 w 3116901"/>
              <a:gd name="connsiteY3" fmla="*/ 160331 h 1901593"/>
              <a:gd name="connsiteX4" fmla="*/ 97084 w 3116901"/>
              <a:gd name="connsiteY4" fmla="*/ 141281 h 1901593"/>
              <a:gd name="connsiteX0-1" fmla="*/ 140036 w 3217003"/>
              <a:gd name="connsiteY0-2" fmla="*/ 227006 h 1913305"/>
              <a:gd name="connsiteX1-3" fmla="*/ 330536 w 3217003"/>
              <a:gd name="connsiteY1-4" fmla="*/ 1674806 h 1913305"/>
              <a:gd name="connsiteX2-5" fmla="*/ 2692736 w 3217003"/>
              <a:gd name="connsiteY2-6" fmla="*/ 1760531 h 1913305"/>
              <a:gd name="connsiteX3-7" fmla="*/ 3016586 w 3217003"/>
              <a:gd name="connsiteY3-8" fmla="*/ 160331 h 1913305"/>
              <a:gd name="connsiteX4-9" fmla="*/ 197186 w 3217003"/>
              <a:gd name="connsiteY4-10" fmla="*/ 141281 h 1913305"/>
              <a:gd name="connsiteX0-11" fmla="*/ 62188 w 3139155"/>
              <a:gd name="connsiteY0-12" fmla="*/ 227006 h 1913305"/>
              <a:gd name="connsiteX1-13" fmla="*/ 252688 w 3139155"/>
              <a:gd name="connsiteY1-14" fmla="*/ 1674806 h 1913305"/>
              <a:gd name="connsiteX2-15" fmla="*/ 2614888 w 3139155"/>
              <a:gd name="connsiteY2-16" fmla="*/ 1760531 h 1913305"/>
              <a:gd name="connsiteX3-17" fmla="*/ 2938738 w 3139155"/>
              <a:gd name="connsiteY3-18" fmla="*/ 160331 h 1913305"/>
              <a:gd name="connsiteX4-19" fmla="*/ 119338 w 3139155"/>
              <a:gd name="connsiteY4-20" fmla="*/ 141281 h 1913305"/>
              <a:gd name="connsiteX0-21" fmla="*/ 95605 w 3174752"/>
              <a:gd name="connsiteY0-22" fmla="*/ 227006 h 1967205"/>
              <a:gd name="connsiteX1-23" fmla="*/ 228955 w 3174752"/>
              <a:gd name="connsiteY1-24" fmla="*/ 1779581 h 1967205"/>
              <a:gd name="connsiteX2-25" fmla="*/ 2648305 w 3174752"/>
              <a:gd name="connsiteY2-26" fmla="*/ 1760531 h 1967205"/>
              <a:gd name="connsiteX3-27" fmla="*/ 2972155 w 3174752"/>
              <a:gd name="connsiteY3-28" fmla="*/ 160331 h 1967205"/>
              <a:gd name="connsiteX4-29" fmla="*/ 152755 w 3174752"/>
              <a:gd name="connsiteY4-30" fmla="*/ 141281 h 1967205"/>
              <a:gd name="connsiteX0-31" fmla="*/ 0 w 3079147"/>
              <a:gd name="connsiteY0-32" fmla="*/ 227006 h 1902586"/>
              <a:gd name="connsiteX1-33" fmla="*/ 133350 w 3079147"/>
              <a:gd name="connsiteY1-34" fmla="*/ 1779581 h 1902586"/>
              <a:gd name="connsiteX2-35" fmla="*/ 2552700 w 3079147"/>
              <a:gd name="connsiteY2-36" fmla="*/ 1760531 h 1902586"/>
              <a:gd name="connsiteX3-37" fmla="*/ 2876550 w 3079147"/>
              <a:gd name="connsiteY3-38" fmla="*/ 160331 h 1902586"/>
              <a:gd name="connsiteX4-39" fmla="*/ 57150 w 3079147"/>
              <a:gd name="connsiteY4-40" fmla="*/ 141281 h 1902586"/>
              <a:gd name="connsiteX0-41" fmla="*/ 9625 w 3090241"/>
              <a:gd name="connsiteY0-42" fmla="*/ 227006 h 1933691"/>
              <a:gd name="connsiteX1-43" fmla="*/ 104875 w 3090241"/>
              <a:gd name="connsiteY1-44" fmla="*/ 1846256 h 1933691"/>
              <a:gd name="connsiteX2-45" fmla="*/ 2562325 w 3090241"/>
              <a:gd name="connsiteY2-46" fmla="*/ 1760531 h 1933691"/>
              <a:gd name="connsiteX3-47" fmla="*/ 2886175 w 3090241"/>
              <a:gd name="connsiteY3-48" fmla="*/ 160331 h 1933691"/>
              <a:gd name="connsiteX4-49" fmla="*/ 66775 w 3090241"/>
              <a:gd name="connsiteY4-50" fmla="*/ 141281 h 1933691"/>
              <a:gd name="connsiteX0-51" fmla="*/ 145124 w 3382515"/>
              <a:gd name="connsiteY0-52" fmla="*/ 229650 h 2029685"/>
              <a:gd name="connsiteX1-53" fmla="*/ 240374 w 3382515"/>
              <a:gd name="connsiteY1-54" fmla="*/ 1848900 h 2029685"/>
              <a:gd name="connsiteX2-55" fmla="*/ 3040724 w 3382515"/>
              <a:gd name="connsiteY2-56" fmla="*/ 1801275 h 2029685"/>
              <a:gd name="connsiteX3-57" fmla="*/ 3021674 w 3382515"/>
              <a:gd name="connsiteY3-58" fmla="*/ 162975 h 2029685"/>
              <a:gd name="connsiteX4-59" fmla="*/ 202274 w 3382515"/>
              <a:gd name="connsiteY4-60" fmla="*/ 143925 h 2029685"/>
              <a:gd name="connsiteX0-61" fmla="*/ 145124 w 3267646"/>
              <a:gd name="connsiteY0-62" fmla="*/ 229650 h 1964648"/>
              <a:gd name="connsiteX1-63" fmla="*/ 240374 w 3267646"/>
              <a:gd name="connsiteY1-64" fmla="*/ 1848900 h 1964648"/>
              <a:gd name="connsiteX2-65" fmla="*/ 3040724 w 3267646"/>
              <a:gd name="connsiteY2-66" fmla="*/ 1801275 h 1964648"/>
              <a:gd name="connsiteX3-67" fmla="*/ 3021674 w 3267646"/>
              <a:gd name="connsiteY3-68" fmla="*/ 162975 h 1964648"/>
              <a:gd name="connsiteX4-69" fmla="*/ 202274 w 3267646"/>
              <a:gd name="connsiteY4-70" fmla="*/ 143925 h 1964648"/>
              <a:gd name="connsiteX0-71" fmla="*/ 0 w 3122522"/>
              <a:gd name="connsiteY0-72" fmla="*/ 229650 h 1880061"/>
              <a:gd name="connsiteX1-73" fmla="*/ 95250 w 3122522"/>
              <a:gd name="connsiteY1-74" fmla="*/ 1848900 h 1880061"/>
              <a:gd name="connsiteX2-75" fmla="*/ 2895600 w 3122522"/>
              <a:gd name="connsiteY2-76" fmla="*/ 1801275 h 1880061"/>
              <a:gd name="connsiteX3-77" fmla="*/ 2876550 w 3122522"/>
              <a:gd name="connsiteY3-78" fmla="*/ 162975 h 1880061"/>
              <a:gd name="connsiteX4-79" fmla="*/ 57150 w 3122522"/>
              <a:gd name="connsiteY4-80" fmla="*/ 143925 h 1880061"/>
              <a:gd name="connsiteX0-81" fmla="*/ 0 w 3028753"/>
              <a:gd name="connsiteY0-82" fmla="*/ 170255 h 1820666"/>
              <a:gd name="connsiteX1-83" fmla="*/ 95250 w 3028753"/>
              <a:gd name="connsiteY1-84" fmla="*/ 1789505 h 1820666"/>
              <a:gd name="connsiteX2-85" fmla="*/ 2895600 w 3028753"/>
              <a:gd name="connsiteY2-86" fmla="*/ 1741880 h 1820666"/>
              <a:gd name="connsiteX3-87" fmla="*/ 2876550 w 3028753"/>
              <a:gd name="connsiteY3-88" fmla="*/ 103580 h 1820666"/>
              <a:gd name="connsiteX4-89" fmla="*/ 57150 w 3028753"/>
              <a:gd name="connsiteY4-90" fmla="*/ 84530 h 1820666"/>
              <a:gd name="connsiteX0-91" fmla="*/ 0 w 2990850"/>
              <a:gd name="connsiteY0-92" fmla="*/ 163901 h 1814312"/>
              <a:gd name="connsiteX1-93" fmla="*/ 95250 w 2990850"/>
              <a:gd name="connsiteY1-94" fmla="*/ 1783151 h 1814312"/>
              <a:gd name="connsiteX2-95" fmla="*/ 2895600 w 2990850"/>
              <a:gd name="connsiteY2-96" fmla="*/ 1735526 h 1814312"/>
              <a:gd name="connsiteX3-97" fmla="*/ 2876550 w 2990850"/>
              <a:gd name="connsiteY3-98" fmla="*/ 97226 h 1814312"/>
              <a:gd name="connsiteX4-99" fmla="*/ 57150 w 2990850"/>
              <a:gd name="connsiteY4-100" fmla="*/ 78176 h 1814312"/>
              <a:gd name="connsiteX0-101" fmla="*/ 0 w 2990850"/>
              <a:gd name="connsiteY0-102" fmla="*/ 126072 h 1776483"/>
              <a:gd name="connsiteX1-103" fmla="*/ 95250 w 2990850"/>
              <a:gd name="connsiteY1-104" fmla="*/ 1745322 h 1776483"/>
              <a:gd name="connsiteX2-105" fmla="*/ 2895600 w 2990850"/>
              <a:gd name="connsiteY2-106" fmla="*/ 1697697 h 1776483"/>
              <a:gd name="connsiteX3-107" fmla="*/ 2876550 w 2990850"/>
              <a:gd name="connsiteY3-108" fmla="*/ 59397 h 1776483"/>
              <a:gd name="connsiteX4-109" fmla="*/ 57150 w 2990850"/>
              <a:gd name="connsiteY4-110" fmla="*/ 40347 h 1776483"/>
              <a:gd name="connsiteX0-111" fmla="*/ 0 w 2990850"/>
              <a:gd name="connsiteY0-112" fmla="*/ 143502 h 1793913"/>
              <a:gd name="connsiteX1-113" fmla="*/ 95250 w 2990850"/>
              <a:gd name="connsiteY1-114" fmla="*/ 1762752 h 1793913"/>
              <a:gd name="connsiteX2-115" fmla="*/ 2895600 w 2990850"/>
              <a:gd name="connsiteY2-116" fmla="*/ 1715127 h 1793913"/>
              <a:gd name="connsiteX3-117" fmla="*/ 2876550 w 2990850"/>
              <a:gd name="connsiteY3-118" fmla="*/ 76827 h 1793913"/>
              <a:gd name="connsiteX4-119" fmla="*/ 57157 w 2990850"/>
              <a:gd name="connsiteY4-120" fmla="*/ 21960 h 1793913"/>
              <a:gd name="connsiteX0-121" fmla="*/ 0 w 2990850"/>
              <a:gd name="connsiteY0-122" fmla="*/ 129425 h 1779836"/>
              <a:gd name="connsiteX1-123" fmla="*/ 95250 w 2990850"/>
              <a:gd name="connsiteY1-124" fmla="*/ 1748675 h 1779836"/>
              <a:gd name="connsiteX2-125" fmla="*/ 2895600 w 2990850"/>
              <a:gd name="connsiteY2-126" fmla="*/ 1701050 h 1779836"/>
              <a:gd name="connsiteX3-127" fmla="*/ 2876550 w 2990850"/>
              <a:gd name="connsiteY3-128" fmla="*/ 62750 h 1779836"/>
              <a:gd name="connsiteX4-129" fmla="*/ 57157 w 2990850"/>
              <a:gd name="connsiteY4-130" fmla="*/ 7883 h 1779836"/>
              <a:gd name="connsiteX0-131" fmla="*/ 147644 w 3157351"/>
              <a:gd name="connsiteY0-132" fmla="*/ 129424 h 1873348"/>
              <a:gd name="connsiteX1-133" fmla="*/ 242894 w 3157351"/>
              <a:gd name="connsiteY1-134" fmla="*/ 1748674 h 1873348"/>
              <a:gd name="connsiteX2-135" fmla="*/ 3077758 w 3157351"/>
              <a:gd name="connsiteY2-136" fmla="*/ 1727406 h 1873348"/>
              <a:gd name="connsiteX3-137" fmla="*/ 3024194 w 3157351"/>
              <a:gd name="connsiteY3-138" fmla="*/ 62749 h 1873348"/>
              <a:gd name="connsiteX4-139" fmla="*/ 204801 w 3157351"/>
              <a:gd name="connsiteY4-140" fmla="*/ 7882 h 1873348"/>
              <a:gd name="connsiteX0-141" fmla="*/ 0 w 3009707"/>
              <a:gd name="connsiteY0-142" fmla="*/ 129424 h 1780242"/>
              <a:gd name="connsiteX1-143" fmla="*/ 95250 w 3009707"/>
              <a:gd name="connsiteY1-144" fmla="*/ 1748674 h 1780242"/>
              <a:gd name="connsiteX2-145" fmla="*/ 2930114 w 3009707"/>
              <a:gd name="connsiteY2-146" fmla="*/ 1727406 h 1780242"/>
              <a:gd name="connsiteX3-147" fmla="*/ 2876550 w 3009707"/>
              <a:gd name="connsiteY3-148" fmla="*/ 62749 h 1780242"/>
              <a:gd name="connsiteX4-149" fmla="*/ 57157 w 3009707"/>
              <a:gd name="connsiteY4-150" fmla="*/ 7882 h 1780242"/>
              <a:gd name="connsiteX0-151" fmla="*/ 0 w 3009707"/>
              <a:gd name="connsiteY0-152" fmla="*/ 121542 h 1772360"/>
              <a:gd name="connsiteX1-153" fmla="*/ 95250 w 3009707"/>
              <a:gd name="connsiteY1-154" fmla="*/ 1740792 h 1772360"/>
              <a:gd name="connsiteX2-155" fmla="*/ 2930114 w 3009707"/>
              <a:gd name="connsiteY2-156" fmla="*/ 1719524 h 1772360"/>
              <a:gd name="connsiteX3-157" fmla="*/ 2876550 w 3009707"/>
              <a:gd name="connsiteY3-158" fmla="*/ 54867 h 1772360"/>
              <a:gd name="connsiteX4-159" fmla="*/ 57157 w 3009707"/>
              <a:gd name="connsiteY4-160" fmla="*/ 0 h 1772360"/>
              <a:gd name="connsiteX0-161" fmla="*/ 0 w 3009707"/>
              <a:gd name="connsiteY0-162" fmla="*/ 103971 h 1754789"/>
              <a:gd name="connsiteX1-163" fmla="*/ 95250 w 3009707"/>
              <a:gd name="connsiteY1-164" fmla="*/ 1723221 h 1754789"/>
              <a:gd name="connsiteX2-165" fmla="*/ 2930114 w 3009707"/>
              <a:gd name="connsiteY2-166" fmla="*/ 1701953 h 1754789"/>
              <a:gd name="connsiteX3-167" fmla="*/ 2876550 w 3009707"/>
              <a:gd name="connsiteY3-168" fmla="*/ 37296 h 1754789"/>
              <a:gd name="connsiteX4-169" fmla="*/ 57157 w 3009707"/>
              <a:gd name="connsiteY4-170" fmla="*/ 0 h 1754789"/>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009707" h="1754789">
                <a:moveTo>
                  <a:pt x="0" y="103971"/>
                </a:moveTo>
                <a:cubicBezTo>
                  <a:pt x="7143" y="715158"/>
                  <a:pt x="3805" y="1667741"/>
                  <a:pt x="95250" y="1723221"/>
                </a:cubicBezTo>
                <a:cubicBezTo>
                  <a:pt x="186695" y="1778701"/>
                  <a:pt x="2809464" y="1754340"/>
                  <a:pt x="2930114" y="1701953"/>
                </a:cubicBezTo>
                <a:cubicBezTo>
                  <a:pt x="3050764" y="1649566"/>
                  <a:pt x="3035300" y="142071"/>
                  <a:pt x="2876550" y="37296"/>
                </a:cubicBezTo>
                <a:cubicBezTo>
                  <a:pt x="2769570" y="11590"/>
                  <a:pt x="1569171" y="10687"/>
                  <a:pt x="57157" y="0"/>
                </a:cubicBezTo>
              </a:path>
            </a:pathLst>
          </a:custGeom>
          <a:solidFill>
            <a:srgbClr val="D0E4E5"/>
          </a:solidFill>
          <a:ln w="31750" cap="rnd">
            <a:solidFill>
              <a:srgbClr val="87767C"/>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00"/>
          </a:p>
        </p:txBody>
      </p:sp>
      <p:graphicFrame>
        <p:nvGraphicFramePr>
          <p:cNvPr id="28" name="图表 27"/>
          <p:cNvGraphicFramePr/>
          <p:nvPr/>
        </p:nvGraphicFramePr>
        <p:xfrm>
          <a:off x="6432385" y="2351504"/>
          <a:ext cx="4169221" cy="2981025"/>
        </p:xfrm>
        <a:graphic>
          <a:graphicData uri="http://schemas.openxmlformats.org/drawingml/2006/chart">
            <c:chart xmlns:c="http://schemas.openxmlformats.org/drawingml/2006/chart" xmlns:r="http://schemas.openxmlformats.org/officeDocument/2006/relationships" r:id="rId1"/>
          </a:graphicData>
        </a:graphic>
      </p:graphicFrame>
      <p:sp>
        <p:nvSpPr>
          <p:cNvPr id="29" name="文本框 28"/>
          <p:cNvSpPr txBox="1"/>
          <p:nvPr/>
        </p:nvSpPr>
        <p:spPr>
          <a:xfrm>
            <a:off x="7514669" y="2332074"/>
            <a:ext cx="1421791" cy="523220"/>
          </a:xfrm>
          <a:prstGeom prst="rect">
            <a:avLst/>
          </a:prstGeom>
          <a:noFill/>
        </p:spPr>
        <p:txBody>
          <a:bodyPr wrap="square" rtlCol="0">
            <a:spAutoFit/>
          </a:bodyPr>
          <a:lstStyle/>
          <a:p>
            <a:pPr algn="ctr"/>
            <a:r>
              <a:rPr lang="en-US" altLang="zh-CN" sz="2800" b="1" dirty="0">
                <a:solidFill>
                  <a:schemeClr val="tx1">
                    <a:lumMod val="85000"/>
                    <a:lumOff val="15000"/>
                  </a:schemeClr>
                </a:solidFill>
                <a:latin typeface="方正静蕾简体" panose="02000000000000000000" pitchFamily="2" charset="-122"/>
                <a:ea typeface="方正静蕾简体" panose="02000000000000000000" pitchFamily="2" charset="-122"/>
              </a:rPr>
              <a:t>4,500</a:t>
            </a:r>
            <a:endParaRPr lang="zh-CN" altLang="en-US" sz="28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30" name="文本框 29"/>
          <p:cNvSpPr txBox="1"/>
          <p:nvPr/>
        </p:nvSpPr>
        <p:spPr>
          <a:xfrm>
            <a:off x="1623782" y="2332074"/>
            <a:ext cx="3642625" cy="679289"/>
          </a:xfrm>
          <a:prstGeom prst="rect">
            <a:avLst/>
          </a:prstGeom>
          <a:noFill/>
        </p:spPr>
        <p:txBody>
          <a:bodyPr wrap="square" rtlCol="0">
            <a:spAutoFit/>
          </a:bodyPr>
          <a:lstStyle/>
          <a:p>
            <a:pPr algn="just">
              <a:lnSpc>
                <a:spcPct val="125000"/>
              </a:lnSpc>
            </a:pP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请在这里输入文字请在这里输入文字请在这里输入文字请在这里输入文字请在</a:t>
            </a:r>
            <a:endPar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31" name="文本框 30"/>
          <p:cNvSpPr txBox="1"/>
          <p:nvPr/>
        </p:nvSpPr>
        <p:spPr>
          <a:xfrm>
            <a:off x="1611420" y="3370863"/>
            <a:ext cx="3642625" cy="679289"/>
          </a:xfrm>
          <a:prstGeom prst="rect">
            <a:avLst/>
          </a:prstGeom>
          <a:noFill/>
        </p:spPr>
        <p:txBody>
          <a:bodyPr wrap="square" rtlCol="0">
            <a:spAutoFit/>
          </a:bodyPr>
          <a:lstStyle/>
          <a:p>
            <a:pPr algn="just">
              <a:lnSpc>
                <a:spcPct val="125000"/>
              </a:lnSpc>
            </a:pP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请在这里输入文字请在这里输入文字请在这里输入文字请在这里输入文字请在</a:t>
            </a:r>
            <a:endPar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32" name="文本框 31"/>
          <p:cNvSpPr txBox="1"/>
          <p:nvPr/>
        </p:nvSpPr>
        <p:spPr>
          <a:xfrm>
            <a:off x="1623782" y="4406537"/>
            <a:ext cx="3642625" cy="679289"/>
          </a:xfrm>
          <a:prstGeom prst="rect">
            <a:avLst/>
          </a:prstGeom>
          <a:noFill/>
        </p:spPr>
        <p:txBody>
          <a:bodyPr wrap="square" rtlCol="0">
            <a:spAutoFit/>
          </a:bodyPr>
          <a:lstStyle/>
          <a:p>
            <a:pPr algn="just">
              <a:lnSpc>
                <a:spcPct val="125000"/>
              </a:lnSpc>
            </a:pP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请在这里输入文字请在这里输入文字请在这里输入文字请在这里输入文字请在</a:t>
            </a:r>
            <a:endPar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33" name="任意多边形 32"/>
          <p:cNvSpPr/>
          <p:nvPr/>
        </p:nvSpPr>
        <p:spPr>
          <a:xfrm>
            <a:off x="1314285" y="2524634"/>
            <a:ext cx="237934" cy="300997"/>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1" fmla="*/ 257175 w 647700"/>
              <a:gd name="connsiteY0-2" fmla="*/ 1181158 h 1209733"/>
              <a:gd name="connsiteX1-3" fmla="*/ 219075 w 647700"/>
              <a:gd name="connsiteY1-4" fmla="*/ 800158 h 1209733"/>
              <a:gd name="connsiteX2-5" fmla="*/ 0 w 647700"/>
              <a:gd name="connsiteY2-6" fmla="*/ 590608 h 1209733"/>
              <a:gd name="connsiteX3-7" fmla="*/ 266700 w 647700"/>
              <a:gd name="connsiteY3-8" fmla="*/ 504883 h 1209733"/>
              <a:gd name="connsiteX4-9" fmla="*/ 361950 w 647700"/>
              <a:gd name="connsiteY4-10" fmla="*/ 58 h 1209733"/>
              <a:gd name="connsiteX5-11" fmla="*/ 438150 w 647700"/>
              <a:gd name="connsiteY5-12" fmla="*/ 581083 h 1209733"/>
              <a:gd name="connsiteX6-13" fmla="*/ 647700 w 647700"/>
              <a:gd name="connsiteY6-14" fmla="*/ 657283 h 1209733"/>
              <a:gd name="connsiteX7-15" fmla="*/ 390525 w 647700"/>
              <a:gd name="connsiteY7-16" fmla="*/ 771583 h 1209733"/>
              <a:gd name="connsiteX8-17" fmla="*/ 314325 w 647700"/>
              <a:gd name="connsiteY8-18" fmla="*/ 1209733 h 1209733"/>
              <a:gd name="connsiteX0-19" fmla="*/ 257175 w 647700"/>
              <a:gd name="connsiteY0-20" fmla="*/ 1181158 h 1209733"/>
              <a:gd name="connsiteX1-21" fmla="*/ 219075 w 647700"/>
              <a:gd name="connsiteY1-22" fmla="*/ 800158 h 1209733"/>
              <a:gd name="connsiteX2-23" fmla="*/ 0 w 647700"/>
              <a:gd name="connsiteY2-24" fmla="*/ 590608 h 1209733"/>
              <a:gd name="connsiteX3-25" fmla="*/ 266700 w 647700"/>
              <a:gd name="connsiteY3-26" fmla="*/ 504883 h 1209733"/>
              <a:gd name="connsiteX4-27" fmla="*/ 361950 w 647700"/>
              <a:gd name="connsiteY4-28" fmla="*/ 58 h 1209733"/>
              <a:gd name="connsiteX5-29" fmla="*/ 438150 w 647700"/>
              <a:gd name="connsiteY5-30" fmla="*/ 581083 h 1209733"/>
              <a:gd name="connsiteX6-31" fmla="*/ 647700 w 647700"/>
              <a:gd name="connsiteY6-32" fmla="*/ 657283 h 1209733"/>
              <a:gd name="connsiteX7-33" fmla="*/ 390525 w 647700"/>
              <a:gd name="connsiteY7-34" fmla="*/ 771583 h 1209733"/>
              <a:gd name="connsiteX8-35" fmla="*/ 314325 w 647700"/>
              <a:gd name="connsiteY8-36" fmla="*/ 1209733 h 1209733"/>
              <a:gd name="connsiteX0-37" fmla="*/ 161925 w 552450"/>
              <a:gd name="connsiteY0-38" fmla="*/ 1181173 h 1209748"/>
              <a:gd name="connsiteX1-39" fmla="*/ 123825 w 552450"/>
              <a:gd name="connsiteY1-40" fmla="*/ 800173 h 1209748"/>
              <a:gd name="connsiteX2-41" fmla="*/ 0 w 552450"/>
              <a:gd name="connsiteY2-42" fmla="*/ 638248 h 1209748"/>
              <a:gd name="connsiteX3-43" fmla="*/ 171450 w 552450"/>
              <a:gd name="connsiteY3-44" fmla="*/ 504898 h 1209748"/>
              <a:gd name="connsiteX4-45" fmla="*/ 266700 w 552450"/>
              <a:gd name="connsiteY4-46" fmla="*/ 73 h 1209748"/>
              <a:gd name="connsiteX5-47" fmla="*/ 342900 w 552450"/>
              <a:gd name="connsiteY5-48" fmla="*/ 581098 h 1209748"/>
              <a:gd name="connsiteX6-49" fmla="*/ 552450 w 552450"/>
              <a:gd name="connsiteY6-50" fmla="*/ 657298 h 1209748"/>
              <a:gd name="connsiteX7-51" fmla="*/ 295275 w 552450"/>
              <a:gd name="connsiteY7-52" fmla="*/ 771598 h 1209748"/>
              <a:gd name="connsiteX8-53" fmla="*/ 219075 w 552450"/>
              <a:gd name="connsiteY8-54" fmla="*/ 1209748 h 1209748"/>
              <a:gd name="connsiteX0-55" fmla="*/ 238125 w 628650"/>
              <a:gd name="connsiteY0-56" fmla="*/ 1181172 h 1209747"/>
              <a:gd name="connsiteX1-57" fmla="*/ 200025 w 628650"/>
              <a:gd name="connsiteY1-58" fmla="*/ 800172 h 1209747"/>
              <a:gd name="connsiteX2-59" fmla="*/ 0 w 628650"/>
              <a:gd name="connsiteY2-60" fmla="*/ 562047 h 1209747"/>
              <a:gd name="connsiteX3-61" fmla="*/ 247650 w 628650"/>
              <a:gd name="connsiteY3-62" fmla="*/ 504897 h 1209747"/>
              <a:gd name="connsiteX4-63" fmla="*/ 342900 w 628650"/>
              <a:gd name="connsiteY4-64" fmla="*/ 72 h 1209747"/>
              <a:gd name="connsiteX5-65" fmla="*/ 419100 w 628650"/>
              <a:gd name="connsiteY5-66" fmla="*/ 581097 h 1209747"/>
              <a:gd name="connsiteX6-67" fmla="*/ 628650 w 628650"/>
              <a:gd name="connsiteY6-68" fmla="*/ 657297 h 1209747"/>
              <a:gd name="connsiteX7-69" fmla="*/ 371475 w 628650"/>
              <a:gd name="connsiteY7-70" fmla="*/ 771597 h 1209747"/>
              <a:gd name="connsiteX8-71" fmla="*/ 295275 w 628650"/>
              <a:gd name="connsiteY8-72" fmla="*/ 1209747 h 1209747"/>
              <a:gd name="connsiteX0-73" fmla="*/ 238125 w 628650"/>
              <a:gd name="connsiteY0-74" fmla="*/ 1181172 h 1209747"/>
              <a:gd name="connsiteX1-75" fmla="*/ 200025 w 628650"/>
              <a:gd name="connsiteY1-76" fmla="*/ 800172 h 1209747"/>
              <a:gd name="connsiteX2-77" fmla="*/ 0 w 628650"/>
              <a:gd name="connsiteY2-78" fmla="*/ 562047 h 1209747"/>
              <a:gd name="connsiteX3-79" fmla="*/ 247650 w 628650"/>
              <a:gd name="connsiteY3-80" fmla="*/ 504897 h 1209747"/>
              <a:gd name="connsiteX4-81" fmla="*/ 342900 w 628650"/>
              <a:gd name="connsiteY4-82" fmla="*/ 72 h 1209747"/>
              <a:gd name="connsiteX5-83" fmla="*/ 419100 w 628650"/>
              <a:gd name="connsiteY5-84" fmla="*/ 581097 h 1209747"/>
              <a:gd name="connsiteX6-85" fmla="*/ 628650 w 628650"/>
              <a:gd name="connsiteY6-86" fmla="*/ 657297 h 1209747"/>
              <a:gd name="connsiteX7-87" fmla="*/ 371475 w 628650"/>
              <a:gd name="connsiteY7-88" fmla="*/ 771597 h 1209747"/>
              <a:gd name="connsiteX8-89" fmla="*/ 295275 w 628650"/>
              <a:gd name="connsiteY8-90" fmla="*/ 1209747 h 1209747"/>
              <a:gd name="connsiteX0-91" fmla="*/ 228132 w 618657"/>
              <a:gd name="connsiteY0-92" fmla="*/ 1181172 h 1209747"/>
              <a:gd name="connsiteX1-93" fmla="*/ 190032 w 618657"/>
              <a:gd name="connsiteY1-94" fmla="*/ 800172 h 1209747"/>
              <a:gd name="connsiteX2-95" fmla="*/ 0 w 618657"/>
              <a:gd name="connsiteY2-96" fmla="*/ 589529 h 1209747"/>
              <a:gd name="connsiteX3-97" fmla="*/ 237657 w 618657"/>
              <a:gd name="connsiteY3-98" fmla="*/ 504897 h 1209747"/>
              <a:gd name="connsiteX4-99" fmla="*/ 332907 w 618657"/>
              <a:gd name="connsiteY4-100" fmla="*/ 72 h 1209747"/>
              <a:gd name="connsiteX5-101" fmla="*/ 409107 w 618657"/>
              <a:gd name="connsiteY5-102" fmla="*/ 581097 h 1209747"/>
              <a:gd name="connsiteX6-103" fmla="*/ 618657 w 618657"/>
              <a:gd name="connsiteY6-104" fmla="*/ 657297 h 1209747"/>
              <a:gd name="connsiteX7-105" fmla="*/ 361482 w 618657"/>
              <a:gd name="connsiteY7-106" fmla="*/ 771597 h 1209747"/>
              <a:gd name="connsiteX8-107" fmla="*/ 285282 w 618657"/>
              <a:gd name="connsiteY8-108" fmla="*/ 1209747 h 1209747"/>
              <a:gd name="connsiteX0-109" fmla="*/ 228132 w 618657"/>
              <a:gd name="connsiteY0-110" fmla="*/ 1181172 h 1209747"/>
              <a:gd name="connsiteX1-111" fmla="*/ 190032 w 618657"/>
              <a:gd name="connsiteY1-112" fmla="*/ 800172 h 1209747"/>
              <a:gd name="connsiteX2-113" fmla="*/ 0 w 618657"/>
              <a:gd name="connsiteY2-114" fmla="*/ 589529 h 1209747"/>
              <a:gd name="connsiteX3-115" fmla="*/ 237657 w 618657"/>
              <a:gd name="connsiteY3-116" fmla="*/ 504897 h 1209747"/>
              <a:gd name="connsiteX4-117" fmla="*/ 332907 w 618657"/>
              <a:gd name="connsiteY4-118" fmla="*/ 72 h 1209747"/>
              <a:gd name="connsiteX5-119" fmla="*/ 409107 w 618657"/>
              <a:gd name="connsiteY5-120" fmla="*/ 581097 h 1209747"/>
              <a:gd name="connsiteX6-121" fmla="*/ 618657 w 618657"/>
              <a:gd name="connsiteY6-122" fmla="*/ 657297 h 1209747"/>
              <a:gd name="connsiteX7-123" fmla="*/ 361482 w 618657"/>
              <a:gd name="connsiteY7-124" fmla="*/ 771597 h 1209747"/>
              <a:gd name="connsiteX8-125" fmla="*/ 285282 w 618657"/>
              <a:gd name="connsiteY8-126" fmla="*/ 1209747 h 1209747"/>
              <a:gd name="connsiteX0-127" fmla="*/ 228132 w 618657"/>
              <a:gd name="connsiteY0-128" fmla="*/ 1181172 h 1209747"/>
              <a:gd name="connsiteX1-129" fmla="*/ 190032 w 618657"/>
              <a:gd name="connsiteY1-130" fmla="*/ 800172 h 1209747"/>
              <a:gd name="connsiteX2-131" fmla="*/ 0 w 618657"/>
              <a:gd name="connsiteY2-132" fmla="*/ 589529 h 1209747"/>
              <a:gd name="connsiteX3-133" fmla="*/ 237657 w 618657"/>
              <a:gd name="connsiteY3-134" fmla="*/ 504897 h 1209747"/>
              <a:gd name="connsiteX4-135" fmla="*/ 332907 w 618657"/>
              <a:gd name="connsiteY4-136" fmla="*/ 72 h 1209747"/>
              <a:gd name="connsiteX5-137" fmla="*/ 409107 w 618657"/>
              <a:gd name="connsiteY5-138" fmla="*/ 581097 h 1209747"/>
              <a:gd name="connsiteX6-139" fmla="*/ 618657 w 618657"/>
              <a:gd name="connsiteY6-140" fmla="*/ 657297 h 1209747"/>
              <a:gd name="connsiteX7-141" fmla="*/ 361482 w 618657"/>
              <a:gd name="connsiteY7-142" fmla="*/ 771597 h 1209747"/>
              <a:gd name="connsiteX8-143" fmla="*/ 285282 w 618657"/>
              <a:gd name="connsiteY8-144" fmla="*/ 1209747 h 1209747"/>
              <a:gd name="connsiteX9" fmla="*/ 228132 w 618657"/>
              <a:gd name="connsiteY9" fmla="*/ 1181172 h 1209747"/>
              <a:gd name="connsiteX0-145" fmla="*/ 285282 w 618657"/>
              <a:gd name="connsiteY0-146" fmla="*/ 1209747 h 1209747"/>
              <a:gd name="connsiteX1-147" fmla="*/ 190032 w 618657"/>
              <a:gd name="connsiteY1-148" fmla="*/ 800172 h 1209747"/>
              <a:gd name="connsiteX2-149" fmla="*/ 0 w 618657"/>
              <a:gd name="connsiteY2-150" fmla="*/ 589529 h 1209747"/>
              <a:gd name="connsiteX3-151" fmla="*/ 237657 w 618657"/>
              <a:gd name="connsiteY3-152" fmla="*/ 504897 h 1209747"/>
              <a:gd name="connsiteX4-153" fmla="*/ 332907 w 618657"/>
              <a:gd name="connsiteY4-154" fmla="*/ 72 h 1209747"/>
              <a:gd name="connsiteX5-155" fmla="*/ 409107 w 618657"/>
              <a:gd name="connsiteY5-156" fmla="*/ 581097 h 1209747"/>
              <a:gd name="connsiteX6-157" fmla="*/ 618657 w 618657"/>
              <a:gd name="connsiteY6-158" fmla="*/ 657297 h 1209747"/>
              <a:gd name="connsiteX7-159" fmla="*/ 361482 w 618657"/>
              <a:gd name="connsiteY7-160" fmla="*/ 771597 h 1209747"/>
              <a:gd name="connsiteX8-161" fmla="*/ 285282 w 618657"/>
              <a:gd name="connsiteY8-162" fmla="*/ 1209747 h 1209747"/>
              <a:gd name="connsiteX0-163" fmla="*/ 270292 w 618657"/>
              <a:gd name="connsiteY0-164" fmla="*/ 1249721 h 1249721"/>
              <a:gd name="connsiteX1-165" fmla="*/ 190032 w 618657"/>
              <a:gd name="connsiteY1-166" fmla="*/ 800172 h 1249721"/>
              <a:gd name="connsiteX2-167" fmla="*/ 0 w 618657"/>
              <a:gd name="connsiteY2-168" fmla="*/ 589529 h 1249721"/>
              <a:gd name="connsiteX3-169" fmla="*/ 237657 w 618657"/>
              <a:gd name="connsiteY3-170" fmla="*/ 504897 h 1249721"/>
              <a:gd name="connsiteX4-171" fmla="*/ 332907 w 618657"/>
              <a:gd name="connsiteY4-172" fmla="*/ 72 h 1249721"/>
              <a:gd name="connsiteX5-173" fmla="*/ 409107 w 618657"/>
              <a:gd name="connsiteY5-174" fmla="*/ 581097 h 1249721"/>
              <a:gd name="connsiteX6-175" fmla="*/ 618657 w 618657"/>
              <a:gd name="connsiteY6-176" fmla="*/ 657297 h 1249721"/>
              <a:gd name="connsiteX7-177" fmla="*/ 361482 w 618657"/>
              <a:gd name="connsiteY7-178" fmla="*/ 771597 h 1249721"/>
              <a:gd name="connsiteX8-179" fmla="*/ 270292 w 618657"/>
              <a:gd name="connsiteY8-180" fmla="*/ 1249721 h 1249721"/>
              <a:gd name="connsiteX0-181" fmla="*/ 270292 w 618657"/>
              <a:gd name="connsiteY0-182" fmla="*/ 1249721 h 1249721"/>
              <a:gd name="connsiteX1-183" fmla="*/ 190032 w 618657"/>
              <a:gd name="connsiteY1-184" fmla="*/ 775188 h 1249721"/>
              <a:gd name="connsiteX2-185" fmla="*/ 0 w 618657"/>
              <a:gd name="connsiteY2-186" fmla="*/ 589529 h 1249721"/>
              <a:gd name="connsiteX3-187" fmla="*/ 237657 w 618657"/>
              <a:gd name="connsiteY3-188" fmla="*/ 504897 h 1249721"/>
              <a:gd name="connsiteX4-189" fmla="*/ 332907 w 618657"/>
              <a:gd name="connsiteY4-190" fmla="*/ 72 h 1249721"/>
              <a:gd name="connsiteX5-191" fmla="*/ 409107 w 618657"/>
              <a:gd name="connsiteY5-192" fmla="*/ 581097 h 1249721"/>
              <a:gd name="connsiteX6-193" fmla="*/ 618657 w 618657"/>
              <a:gd name="connsiteY6-194" fmla="*/ 657297 h 1249721"/>
              <a:gd name="connsiteX7-195" fmla="*/ 361482 w 618657"/>
              <a:gd name="connsiteY7-196" fmla="*/ 771597 h 1249721"/>
              <a:gd name="connsiteX8-197" fmla="*/ 270292 w 618657"/>
              <a:gd name="connsiteY8-198" fmla="*/ 1249721 h 1249721"/>
              <a:gd name="connsiteX0-199" fmla="*/ 270292 w 618657"/>
              <a:gd name="connsiteY0-200" fmla="*/ 1249721 h 1249721"/>
              <a:gd name="connsiteX1-201" fmla="*/ 190032 w 618657"/>
              <a:gd name="connsiteY1-202" fmla="*/ 775188 h 1249721"/>
              <a:gd name="connsiteX2-203" fmla="*/ 0 w 618657"/>
              <a:gd name="connsiteY2-204" fmla="*/ 589529 h 1249721"/>
              <a:gd name="connsiteX3-205" fmla="*/ 237657 w 618657"/>
              <a:gd name="connsiteY3-206" fmla="*/ 504897 h 1249721"/>
              <a:gd name="connsiteX4-207" fmla="*/ 332907 w 618657"/>
              <a:gd name="connsiteY4-208" fmla="*/ 72 h 1249721"/>
              <a:gd name="connsiteX5-209" fmla="*/ 409107 w 618657"/>
              <a:gd name="connsiteY5-210" fmla="*/ 581097 h 1249721"/>
              <a:gd name="connsiteX6-211" fmla="*/ 618657 w 618657"/>
              <a:gd name="connsiteY6-212" fmla="*/ 657297 h 1249721"/>
              <a:gd name="connsiteX7-213" fmla="*/ 361482 w 618657"/>
              <a:gd name="connsiteY7-214" fmla="*/ 771597 h 1249721"/>
              <a:gd name="connsiteX8-215" fmla="*/ 270292 w 618657"/>
              <a:gd name="connsiteY8-216" fmla="*/ 1249721 h 1249721"/>
              <a:gd name="connsiteX0-217" fmla="*/ 297774 w 618657"/>
              <a:gd name="connsiteY0-218" fmla="*/ 1257216 h 1257216"/>
              <a:gd name="connsiteX1-219" fmla="*/ 190032 w 618657"/>
              <a:gd name="connsiteY1-220" fmla="*/ 775188 h 1257216"/>
              <a:gd name="connsiteX2-221" fmla="*/ 0 w 618657"/>
              <a:gd name="connsiteY2-222" fmla="*/ 589529 h 1257216"/>
              <a:gd name="connsiteX3-223" fmla="*/ 237657 w 618657"/>
              <a:gd name="connsiteY3-224" fmla="*/ 504897 h 1257216"/>
              <a:gd name="connsiteX4-225" fmla="*/ 332907 w 618657"/>
              <a:gd name="connsiteY4-226" fmla="*/ 72 h 1257216"/>
              <a:gd name="connsiteX5-227" fmla="*/ 409107 w 618657"/>
              <a:gd name="connsiteY5-228" fmla="*/ 581097 h 1257216"/>
              <a:gd name="connsiteX6-229" fmla="*/ 618657 w 618657"/>
              <a:gd name="connsiteY6-230" fmla="*/ 657297 h 1257216"/>
              <a:gd name="connsiteX7-231" fmla="*/ 361482 w 618657"/>
              <a:gd name="connsiteY7-232" fmla="*/ 771597 h 1257216"/>
              <a:gd name="connsiteX8-233" fmla="*/ 297774 w 618657"/>
              <a:gd name="connsiteY8-234" fmla="*/ 1257216 h 1257216"/>
              <a:gd name="connsiteX0-235" fmla="*/ 297774 w 618657"/>
              <a:gd name="connsiteY0-236" fmla="*/ 1257216 h 1257216"/>
              <a:gd name="connsiteX1-237" fmla="*/ 190032 w 618657"/>
              <a:gd name="connsiteY1-238" fmla="*/ 775188 h 1257216"/>
              <a:gd name="connsiteX2-239" fmla="*/ 0 w 618657"/>
              <a:gd name="connsiteY2-240" fmla="*/ 589529 h 1257216"/>
              <a:gd name="connsiteX3-241" fmla="*/ 237657 w 618657"/>
              <a:gd name="connsiteY3-242" fmla="*/ 504897 h 1257216"/>
              <a:gd name="connsiteX4-243" fmla="*/ 332907 w 618657"/>
              <a:gd name="connsiteY4-244" fmla="*/ 72 h 1257216"/>
              <a:gd name="connsiteX5-245" fmla="*/ 409107 w 618657"/>
              <a:gd name="connsiteY5-246" fmla="*/ 581097 h 1257216"/>
              <a:gd name="connsiteX6-247" fmla="*/ 618657 w 618657"/>
              <a:gd name="connsiteY6-248" fmla="*/ 657297 h 1257216"/>
              <a:gd name="connsiteX7-249" fmla="*/ 388964 w 618657"/>
              <a:gd name="connsiteY7-250" fmla="*/ 776593 h 1257216"/>
              <a:gd name="connsiteX8-251" fmla="*/ 297774 w 618657"/>
              <a:gd name="connsiteY8-252" fmla="*/ 1257216 h 1257216"/>
              <a:gd name="connsiteX0-253" fmla="*/ 297774 w 618657"/>
              <a:gd name="connsiteY0-254" fmla="*/ 1257216 h 1257216"/>
              <a:gd name="connsiteX1-255" fmla="*/ 190032 w 618657"/>
              <a:gd name="connsiteY1-256" fmla="*/ 775188 h 1257216"/>
              <a:gd name="connsiteX2-257" fmla="*/ 0 w 618657"/>
              <a:gd name="connsiteY2-258" fmla="*/ 589529 h 1257216"/>
              <a:gd name="connsiteX3-259" fmla="*/ 237657 w 618657"/>
              <a:gd name="connsiteY3-260" fmla="*/ 504897 h 1257216"/>
              <a:gd name="connsiteX4-261" fmla="*/ 332907 w 618657"/>
              <a:gd name="connsiteY4-262" fmla="*/ 72 h 1257216"/>
              <a:gd name="connsiteX5-263" fmla="*/ 409107 w 618657"/>
              <a:gd name="connsiteY5-264" fmla="*/ 581097 h 1257216"/>
              <a:gd name="connsiteX6-265" fmla="*/ 618657 w 618657"/>
              <a:gd name="connsiteY6-266" fmla="*/ 657297 h 1257216"/>
              <a:gd name="connsiteX7-267" fmla="*/ 388964 w 618657"/>
              <a:gd name="connsiteY7-268" fmla="*/ 776593 h 1257216"/>
              <a:gd name="connsiteX8-269" fmla="*/ 297774 w 618657"/>
              <a:gd name="connsiteY8-270" fmla="*/ 1257216 h 1257216"/>
              <a:gd name="connsiteX0-271" fmla="*/ 297774 w 618657"/>
              <a:gd name="connsiteY0-272" fmla="*/ 1257216 h 1257216"/>
              <a:gd name="connsiteX1-273" fmla="*/ 190032 w 618657"/>
              <a:gd name="connsiteY1-274" fmla="*/ 775188 h 1257216"/>
              <a:gd name="connsiteX2-275" fmla="*/ 0 w 618657"/>
              <a:gd name="connsiteY2-276" fmla="*/ 589529 h 1257216"/>
              <a:gd name="connsiteX3-277" fmla="*/ 237657 w 618657"/>
              <a:gd name="connsiteY3-278" fmla="*/ 504897 h 1257216"/>
              <a:gd name="connsiteX4-279" fmla="*/ 332907 w 618657"/>
              <a:gd name="connsiteY4-280" fmla="*/ 72 h 1257216"/>
              <a:gd name="connsiteX5-281" fmla="*/ 409107 w 618657"/>
              <a:gd name="connsiteY5-282" fmla="*/ 581097 h 1257216"/>
              <a:gd name="connsiteX6-283" fmla="*/ 618657 w 618657"/>
              <a:gd name="connsiteY6-284" fmla="*/ 657297 h 1257216"/>
              <a:gd name="connsiteX7-285" fmla="*/ 388964 w 618657"/>
              <a:gd name="connsiteY7-286" fmla="*/ 776593 h 1257216"/>
              <a:gd name="connsiteX8-287" fmla="*/ 297774 w 618657"/>
              <a:gd name="connsiteY8-288" fmla="*/ 1257216 h 1257216"/>
              <a:gd name="connsiteX0-289" fmla="*/ 317761 w 638644"/>
              <a:gd name="connsiteY0-290" fmla="*/ 1257216 h 1257216"/>
              <a:gd name="connsiteX1-291" fmla="*/ 210019 w 638644"/>
              <a:gd name="connsiteY1-292" fmla="*/ 775188 h 1257216"/>
              <a:gd name="connsiteX2-293" fmla="*/ 0 w 638644"/>
              <a:gd name="connsiteY2-294" fmla="*/ 597024 h 1257216"/>
              <a:gd name="connsiteX3-295" fmla="*/ 257644 w 638644"/>
              <a:gd name="connsiteY3-296" fmla="*/ 504897 h 1257216"/>
              <a:gd name="connsiteX4-297" fmla="*/ 352894 w 638644"/>
              <a:gd name="connsiteY4-298" fmla="*/ 72 h 1257216"/>
              <a:gd name="connsiteX5-299" fmla="*/ 429094 w 638644"/>
              <a:gd name="connsiteY5-300" fmla="*/ 581097 h 1257216"/>
              <a:gd name="connsiteX6-301" fmla="*/ 638644 w 638644"/>
              <a:gd name="connsiteY6-302" fmla="*/ 657297 h 1257216"/>
              <a:gd name="connsiteX7-303" fmla="*/ 408951 w 638644"/>
              <a:gd name="connsiteY7-304" fmla="*/ 776593 h 1257216"/>
              <a:gd name="connsiteX8-305" fmla="*/ 317761 w 638644"/>
              <a:gd name="connsiteY8-306" fmla="*/ 1257216 h 1257216"/>
              <a:gd name="connsiteX0-307" fmla="*/ 317761 w 638644"/>
              <a:gd name="connsiteY0-308" fmla="*/ 1257216 h 1257216"/>
              <a:gd name="connsiteX1-309" fmla="*/ 227508 w 638644"/>
              <a:gd name="connsiteY1-310" fmla="*/ 772690 h 1257216"/>
              <a:gd name="connsiteX2-311" fmla="*/ 0 w 638644"/>
              <a:gd name="connsiteY2-312" fmla="*/ 597024 h 1257216"/>
              <a:gd name="connsiteX3-313" fmla="*/ 257644 w 638644"/>
              <a:gd name="connsiteY3-314" fmla="*/ 504897 h 1257216"/>
              <a:gd name="connsiteX4-315" fmla="*/ 352894 w 638644"/>
              <a:gd name="connsiteY4-316" fmla="*/ 72 h 1257216"/>
              <a:gd name="connsiteX5-317" fmla="*/ 429094 w 638644"/>
              <a:gd name="connsiteY5-318" fmla="*/ 581097 h 1257216"/>
              <a:gd name="connsiteX6-319" fmla="*/ 638644 w 638644"/>
              <a:gd name="connsiteY6-320" fmla="*/ 657297 h 1257216"/>
              <a:gd name="connsiteX7-321" fmla="*/ 408951 w 638644"/>
              <a:gd name="connsiteY7-322" fmla="*/ 776593 h 1257216"/>
              <a:gd name="connsiteX8-323" fmla="*/ 317761 w 638644"/>
              <a:gd name="connsiteY8-324" fmla="*/ 1257216 h 1257216"/>
              <a:gd name="connsiteX0-325" fmla="*/ 339441 w 638644"/>
              <a:gd name="connsiteY0-326" fmla="*/ 1253055 h 1253055"/>
              <a:gd name="connsiteX1-327" fmla="*/ 227508 w 638644"/>
              <a:gd name="connsiteY1-328" fmla="*/ 772690 h 1253055"/>
              <a:gd name="connsiteX2-329" fmla="*/ 0 w 638644"/>
              <a:gd name="connsiteY2-330" fmla="*/ 597024 h 1253055"/>
              <a:gd name="connsiteX3-331" fmla="*/ 257644 w 638644"/>
              <a:gd name="connsiteY3-332" fmla="*/ 504897 h 1253055"/>
              <a:gd name="connsiteX4-333" fmla="*/ 352894 w 638644"/>
              <a:gd name="connsiteY4-334" fmla="*/ 72 h 1253055"/>
              <a:gd name="connsiteX5-335" fmla="*/ 429094 w 638644"/>
              <a:gd name="connsiteY5-336" fmla="*/ 581097 h 1253055"/>
              <a:gd name="connsiteX6-337" fmla="*/ 638644 w 638644"/>
              <a:gd name="connsiteY6-338" fmla="*/ 657297 h 1253055"/>
              <a:gd name="connsiteX7-339" fmla="*/ 408951 w 638644"/>
              <a:gd name="connsiteY7-340" fmla="*/ 776593 h 1253055"/>
              <a:gd name="connsiteX8-341" fmla="*/ 339441 w 638644"/>
              <a:gd name="connsiteY8-342" fmla="*/ 1253055 h 1253055"/>
              <a:gd name="connsiteX0-343" fmla="*/ 339441 w 638644"/>
              <a:gd name="connsiteY0-344" fmla="*/ 1253055 h 1253055"/>
              <a:gd name="connsiteX1-345" fmla="*/ 227508 w 638644"/>
              <a:gd name="connsiteY1-346" fmla="*/ 772690 h 1253055"/>
              <a:gd name="connsiteX2-347" fmla="*/ 0 w 638644"/>
              <a:gd name="connsiteY2-348" fmla="*/ 597024 h 1253055"/>
              <a:gd name="connsiteX3-349" fmla="*/ 257644 w 638644"/>
              <a:gd name="connsiteY3-350" fmla="*/ 504897 h 1253055"/>
              <a:gd name="connsiteX4-351" fmla="*/ 352894 w 638644"/>
              <a:gd name="connsiteY4-352" fmla="*/ 72 h 1253055"/>
              <a:gd name="connsiteX5-353" fmla="*/ 429094 w 638644"/>
              <a:gd name="connsiteY5-354" fmla="*/ 581097 h 1253055"/>
              <a:gd name="connsiteX6-355" fmla="*/ 638644 w 638644"/>
              <a:gd name="connsiteY6-356" fmla="*/ 657297 h 1253055"/>
              <a:gd name="connsiteX7-357" fmla="*/ 427015 w 638644"/>
              <a:gd name="connsiteY7-358" fmla="*/ 776594 h 1253055"/>
              <a:gd name="connsiteX8-359" fmla="*/ 339441 w 638644"/>
              <a:gd name="connsiteY8-360" fmla="*/ 1253055 h 1253055"/>
              <a:gd name="connsiteX0-361" fmla="*/ 339441 w 638644"/>
              <a:gd name="connsiteY0-362" fmla="*/ 1253055 h 1253055"/>
              <a:gd name="connsiteX1-363" fmla="*/ 227508 w 638644"/>
              <a:gd name="connsiteY1-364" fmla="*/ 772690 h 1253055"/>
              <a:gd name="connsiteX2-365" fmla="*/ 0 w 638644"/>
              <a:gd name="connsiteY2-366" fmla="*/ 597024 h 1253055"/>
              <a:gd name="connsiteX3-367" fmla="*/ 257644 w 638644"/>
              <a:gd name="connsiteY3-368" fmla="*/ 504897 h 1253055"/>
              <a:gd name="connsiteX4-369" fmla="*/ 352894 w 638644"/>
              <a:gd name="connsiteY4-370" fmla="*/ 72 h 1253055"/>
              <a:gd name="connsiteX5-371" fmla="*/ 443547 w 638644"/>
              <a:gd name="connsiteY5-372" fmla="*/ 539503 h 1253055"/>
              <a:gd name="connsiteX6-373" fmla="*/ 638644 w 638644"/>
              <a:gd name="connsiteY6-374" fmla="*/ 657297 h 1253055"/>
              <a:gd name="connsiteX7-375" fmla="*/ 427015 w 638644"/>
              <a:gd name="connsiteY7-376" fmla="*/ 776594 h 1253055"/>
              <a:gd name="connsiteX8-377" fmla="*/ 339441 w 638644"/>
              <a:gd name="connsiteY8-378" fmla="*/ 1253055 h 1253055"/>
              <a:gd name="connsiteX0-379" fmla="*/ 339441 w 642257"/>
              <a:gd name="connsiteY0-380" fmla="*/ 1253055 h 1253055"/>
              <a:gd name="connsiteX1-381" fmla="*/ 227508 w 642257"/>
              <a:gd name="connsiteY1-382" fmla="*/ 772690 h 1253055"/>
              <a:gd name="connsiteX2-383" fmla="*/ 0 w 642257"/>
              <a:gd name="connsiteY2-384" fmla="*/ 597024 h 1253055"/>
              <a:gd name="connsiteX3-385" fmla="*/ 257644 w 642257"/>
              <a:gd name="connsiteY3-386" fmla="*/ 504897 h 1253055"/>
              <a:gd name="connsiteX4-387" fmla="*/ 352894 w 642257"/>
              <a:gd name="connsiteY4-388" fmla="*/ 72 h 1253055"/>
              <a:gd name="connsiteX5-389" fmla="*/ 443547 w 642257"/>
              <a:gd name="connsiteY5-390" fmla="*/ 539503 h 1253055"/>
              <a:gd name="connsiteX6-391" fmla="*/ 642257 w 642257"/>
              <a:gd name="connsiteY6-392" fmla="*/ 628182 h 1253055"/>
              <a:gd name="connsiteX7-393" fmla="*/ 427015 w 642257"/>
              <a:gd name="connsiteY7-394" fmla="*/ 776594 h 1253055"/>
              <a:gd name="connsiteX8-395" fmla="*/ 339441 w 642257"/>
              <a:gd name="connsiteY8-396" fmla="*/ 1253055 h 1253055"/>
              <a:gd name="connsiteX0-397" fmla="*/ 339441 w 642257"/>
              <a:gd name="connsiteY0-398" fmla="*/ 1253055 h 1253055"/>
              <a:gd name="connsiteX1-399" fmla="*/ 227508 w 642257"/>
              <a:gd name="connsiteY1-400" fmla="*/ 772690 h 1253055"/>
              <a:gd name="connsiteX2-401" fmla="*/ 0 w 642257"/>
              <a:gd name="connsiteY2-402" fmla="*/ 597024 h 1253055"/>
              <a:gd name="connsiteX3-403" fmla="*/ 257644 w 642257"/>
              <a:gd name="connsiteY3-404" fmla="*/ 504897 h 1253055"/>
              <a:gd name="connsiteX4-405" fmla="*/ 352894 w 642257"/>
              <a:gd name="connsiteY4-406" fmla="*/ 72 h 1253055"/>
              <a:gd name="connsiteX5-407" fmla="*/ 436320 w 642257"/>
              <a:gd name="connsiteY5-408" fmla="*/ 514546 h 1253055"/>
              <a:gd name="connsiteX6-409" fmla="*/ 642257 w 642257"/>
              <a:gd name="connsiteY6-410" fmla="*/ 628182 h 1253055"/>
              <a:gd name="connsiteX7-411" fmla="*/ 427015 w 642257"/>
              <a:gd name="connsiteY7-412" fmla="*/ 776594 h 1253055"/>
              <a:gd name="connsiteX8-413" fmla="*/ 339441 w 642257"/>
              <a:gd name="connsiteY8-414" fmla="*/ 1253055 h 1253055"/>
              <a:gd name="connsiteX0-415" fmla="*/ 339441 w 642257"/>
              <a:gd name="connsiteY0-416" fmla="*/ 1253055 h 1253055"/>
              <a:gd name="connsiteX1-417" fmla="*/ 227508 w 642257"/>
              <a:gd name="connsiteY1-418" fmla="*/ 772690 h 1253055"/>
              <a:gd name="connsiteX2-419" fmla="*/ 0 w 642257"/>
              <a:gd name="connsiteY2-420" fmla="*/ 597024 h 1253055"/>
              <a:gd name="connsiteX3-421" fmla="*/ 257644 w 642257"/>
              <a:gd name="connsiteY3-422" fmla="*/ 504897 h 1253055"/>
              <a:gd name="connsiteX4-423" fmla="*/ 352894 w 642257"/>
              <a:gd name="connsiteY4-424" fmla="*/ 72 h 1253055"/>
              <a:gd name="connsiteX5-425" fmla="*/ 436320 w 642257"/>
              <a:gd name="connsiteY5-426" fmla="*/ 514546 h 1253055"/>
              <a:gd name="connsiteX6-427" fmla="*/ 642257 w 642257"/>
              <a:gd name="connsiteY6-428" fmla="*/ 628182 h 1253055"/>
              <a:gd name="connsiteX7-429" fmla="*/ 455920 w 642257"/>
              <a:gd name="connsiteY7-430" fmla="*/ 780753 h 1253055"/>
              <a:gd name="connsiteX8-431" fmla="*/ 339441 w 642257"/>
              <a:gd name="connsiteY8-432" fmla="*/ 1253055 h 1253055"/>
              <a:gd name="connsiteX0-433" fmla="*/ 339441 w 642257"/>
              <a:gd name="connsiteY0-434" fmla="*/ 1253055 h 1253055"/>
              <a:gd name="connsiteX1-435" fmla="*/ 227508 w 642257"/>
              <a:gd name="connsiteY1-436" fmla="*/ 772690 h 1253055"/>
              <a:gd name="connsiteX2-437" fmla="*/ 0 w 642257"/>
              <a:gd name="connsiteY2-438" fmla="*/ 597024 h 1253055"/>
              <a:gd name="connsiteX3-439" fmla="*/ 257644 w 642257"/>
              <a:gd name="connsiteY3-440" fmla="*/ 504897 h 1253055"/>
              <a:gd name="connsiteX4-441" fmla="*/ 352894 w 642257"/>
              <a:gd name="connsiteY4-442" fmla="*/ 72 h 1253055"/>
              <a:gd name="connsiteX5-443" fmla="*/ 436320 w 642257"/>
              <a:gd name="connsiteY5-444" fmla="*/ 514546 h 1253055"/>
              <a:gd name="connsiteX6-445" fmla="*/ 642257 w 642257"/>
              <a:gd name="connsiteY6-446" fmla="*/ 628182 h 1253055"/>
              <a:gd name="connsiteX7-447" fmla="*/ 441468 w 642257"/>
              <a:gd name="connsiteY7-448" fmla="*/ 789072 h 1253055"/>
              <a:gd name="connsiteX8-449" fmla="*/ 339441 w 642257"/>
              <a:gd name="connsiteY8-450" fmla="*/ 1253055 h 1253055"/>
              <a:gd name="connsiteX0-451" fmla="*/ 339441 w 642257"/>
              <a:gd name="connsiteY0-452" fmla="*/ 1253055 h 1253055"/>
              <a:gd name="connsiteX1-453" fmla="*/ 227508 w 642257"/>
              <a:gd name="connsiteY1-454" fmla="*/ 772690 h 1253055"/>
              <a:gd name="connsiteX2-455" fmla="*/ 0 w 642257"/>
              <a:gd name="connsiteY2-456" fmla="*/ 597024 h 1253055"/>
              <a:gd name="connsiteX3-457" fmla="*/ 257644 w 642257"/>
              <a:gd name="connsiteY3-458" fmla="*/ 504897 h 1253055"/>
              <a:gd name="connsiteX4-459" fmla="*/ 352894 w 642257"/>
              <a:gd name="connsiteY4-460" fmla="*/ 72 h 1253055"/>
              <a:gd name="connsiteX5-461" fmla="*/ 436320 w 642257"/>
              <a:gd name="connsiteY5-462" fmla="*/ 514546 h 1253055"/>
              <a:gd name="connsiteX6-463" fmla="*/ 642257 w 642257"/>
              <a:gd name="connsiteY6-464" fmla="*/ 628182 h 1253055"/>
              <a:gd name="connsiteX7-465" fmla="*/ 441468 w 642257"/>
              <a:gd name="connsiteY7-466" fmla="*/ 789072 h 1253055"/>
              <a:gd name="connsiteX8-467" fmla="*/ 339441 w 642257"/>
              <a:gd name="connsiteY8-468" fmla="*/ 1253055 h 125305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642257" h="1253055">
                <a:moveTo>
                  <a:pt x="339441" y="1253055"/>
                </a:moveTo>
                <a:cubicBezTo>
                  <a:pt x="300026" y="1037368"/>
                  <a:pt x="284082" y="882029"/>
                  <a:pt x="227508" y="772690"/>
                </a:cubicBezTo>
                <a:cubicBezTo>
                  <a:pt x="170935" y="663352"/>
                  <a:pt x="136499" y="666457"/>
                  <a:pt x="0" y="597024"/>
                </a:cubicBezTo>
                <a:cubicBezTo>
                  <a:pt x="134026" y="572509"/>
                  <a:pt x="198828" y="604389"/>
                  <a:pt x="257644" y="504897"/>
                </a:cubicBezTo>
                <a:cubicBezTo>
                  <a:pt x="316460" y="405405"/>
                  <a:pt x="325907" y="-6278"/>
                  <a:pt x="352894" y="72"/>
                </a:cubicBezTo>
                <a:cubicBezTo>
                  <a:pt x="378294" y="193747"/>
                  <a:pt x="388093" y="409861"/>
                  <a:pt x="436320" y="514546"/>
                </a:cubicBezTo>
                <a:cubicBezTo>
                  <a:pt x="484547" y="619231"/>
                  <a:pt x="572407" y="602782"/>
                  <a:pt x="642257" y="628182"/>
                </a:cubicBezTo>
                <a:cubicBezTo>
                  <a:pt x="556532" y="666282"/>
                  <a:pt x="491937" y="684927"/>
                  <a:pt x="441468" y="789072"/>
                </a:cubicBezTo>
                <a:cubicBezTo>
                  <a:pt x="390999" y="893217"/>
                  <a:pt x="349760" y="1080017"/>
                  <a:pt x="339441" y="1253055"/>
                </a:cubicBezTo>
                <a:close/>
              </a:path>
            </a:pathLst>
          </a:custGeom>
          <a:solidFill>
            <a:srgbClr val="87767C"/>
          </a:solidFill>
          <a:ln w="25400" cap="rnd">
            <a:solidFill>
              <a:schemeClr val="tx1">
                <a:lumMod val="65000"/>
                <a:lumOff val="3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E0000"/>
              </a:solidFill>
            </a:endParaRPr>
          </a:p>
        </p:txBody>
      </p:sp>
      <p:sp>
        <p:nvSpPr>
          <p:cNvPr id="34" name="任意多边形 33"/>
          <p:cNvSpPr/>
          <p:nvPr/>
        </p:nvSpPr>
        <p:spPr>
          <a:xfrm>
            <a:off x="1314285" y="3565740"/>
            <a:ext cx="237934" cy="300997"/>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1" fmla="*/ 257175 w 647700"/>
              <a:gd name="connsiteY0-2" fmla="*/ 1181158 h 1209733"/>
              <a:gd name="connsiteX1-3" fmla="*/ 219075 w 647700"/>
              <a:gd name="connsiteY1-4" fmla="*/ 800158 h 1209733"/>
              <a:gd name="connsiteX2-5" fmla="*/ 0 w 647700"/>
              <a:gd name="connsiteY2-6" fmla="*/ 590608 h 1209733"/>
              <a:gd name="connsiteX3-7" fmla="*/ 266700 w 647700"/>
              <a:gd name="connsiteY3-8" fmla="*/ 504883 h 1209733"/>
              <a:gd name="connsiteX4-9" fmla="*/ 361950 w 647700"/>
              <a:gd name="connsiteY4-10" fmla="*/ 58 h 1209733"/>
              <a:gd name="connsiteX5-11" fmla="*/ 438150 w 647700"/>
              <a:gd name="connsiteY5-12" fmla="*/ 581083 h 1209733"/>
              <a:gd name="connsiteX6-13" fmla="*/ 647700 w 647700"/>
              <a:gd name="connsiteY6-14" fmla="*/ 657283 h 1209733"/>
              <a:gd name="connsiteX7-15" fmla="*/ 390525 w 647700"/>
              <a:gd name="connsiteY7-16" fmla="*/ 771583 h 1209733"/>
              <a:gd name="connsiteX8-17" fmla="*/ 314325 w 647700"/>
              <a:gd name="connsiteY8-18" fmla="*/ 1209733 h 1209733"/>
              <a:gd name="connsiteX0-19" fmla="*/ 257175 w 647700"/>
              <a:gd name="connsiteY0-20" fmla="*/ 1181158 h 1209733"/>
              <a:gd name="connsiteX1-21" fmla="*/ 219075 w 647700"/>
              <a:gd name="connsiteY1-22" fmla="*/ 800158 h 1209733"/>
              <a:gd name="connsiteX2-23" fmla="*/ 0 w 647700"/>
              <a:gd name="connsiteY2-24" fmla="*/ 590608 h 1209733"/>
              <a:gd name="connsiteX3-25" fmla="*/ 266700 w 647700"/>
              <a:gd name="connsiteY3-26" fmla="*/ 504883 h 1209733"/>
              <a:gd name="connsiteX4-27" fmla="*/ 361950 w 647700"/>
              <a:gd name="connsiteY4-28" fmla="*/ 58 h 1209733"/>
              <a:gd name="connsiteX5-29" fmla="*/ 438150 w 647700"/>
              <a:gd name="connsiteY5-30" fmla="*/ 581083 h 1209733"/>
              <a:gd name="connsiteX6-31" fmla="*/ 647700 w 647700"/>
              <a:gd name="connsiteY6-32" fmla="*/ 657283 h 1209733"/>
              <a:gd name="connsiteX7-33" fmla="*/ 390525 w 647700"/>
              <a:gd name="connsiteY7-34" fmla="*/ 771583 h 1209733"/>
              <a:gd name="connsiteX8-35" fmla="*/ 314325 w 647700"/>
              <a:gd name="connsiteY8-36" fmla="*/ 1209733 h 1209733"/>
              <a:gd name="connsiteX0-37" fmla="*/ 161925 w 552450"/>
              <a:gd name="connsiteY0-38" fmla="*/ 1181173 h 1209748"/>
              <a:gd name="connsiteX1-39" fmla="*/ 123825 w 552450"/>
              <a:gd name="connsiteY1-40" fmla="*/ 800173 h 1209748"/>
              <a:gd name="connsiteX2-41" fmla="*/ 0 w 552450"/>
              <a:gd name="connsiteY2-42" fmla="*/ 638248 h 1209748"/>
              <a:gd name="connsiteX3-43" fmla="*/ 171450 w 552450"/>
              <a:gd name="connsiteY3-44" fmla="*/ 504898 h 1209748"/>
              <a:gd name="connsiteX4-45" fmla="*/ 266700 w 552450"/>
              <a:gd name="connsiteY4-46" fmla="*/ 73 h 1209748"/>
              <a:gd name="connsiteX5-47" fmla="*/ 342900 w 552450"/>
              <a:gd name="connsiteY5-48" fmla="*/ 581098 h 1209748"/>
              <a:gd name="connsiteX6-49" fmla="*/ 552450 w 552450"/>
              <a:gd name="connsiteY6-50" fmla="*/ 657298 h 1209748"/>
              <a:gd name="connsiteX7-51" fmla="*/ 295275 w 552450"/>
              <a:gd name="connsiteY7-52" fmla="*/ 771598 h 1209748"/>
              <a:gd name="connsiteX8-53" fmla="*/ 219075 w 552450"/>
              <a:gd name="connsiteY8-54" fmla="*/ 1209748 h 1209748"/>
              <a:gd name="connsiteX0-55" fmla="*/ 238125 w 628650"/>
              <a:gd name="connsiteY0-56" fmla="*/ 1181172 h 1209747"/>
              <a:gd name="connsiteX1-57" fmla="*/ 200025 w 628650"/>
              <a:gd name="connsiteY1-58" fmla="*/ 800172 h 1209747"/>
              <a:gd name="connsiteX2-59" fmla="*/ 0 w 628650"/>
              <a:gd name="connsiteY2-60" fmla="*/ 562047 h 1209747"/>
              <a:gd name="connsiteX3-61" fmla="*/ 247650 w 628650"/>
              <a:gd name="connsiteY3-62" fmla="*/ 504897 h 1209747"/>
              <a:gd name="connsiteX4-63" fmla="*/ 342900 w 628650"/>
              <a:gd name="connsiteY4-64" fmla="*/ 72 h 1209747"/>
              <a:gd name="connsiteX5-65" fmla="*/ 419100 w 628650"/>
              <a:gd name="connsiteY5-66" fmla="*/ 581097 h 1209747"/>
              <a:gd name="connsiteX6-67" fmla="*/ 628650 w 628650"/>
              <a:gd name="connsiteY6-68" fmla="*/ 657297 h 1209747"/>
              <a:gd name="connsiteX7-69" fmla="*/ 371475 w 628650"/>
              <a:gd name="connsiteY7-70" fmla="*/ 771597 h 1209747"/>
              <a:gd name="connsiteX8-71" fmla="*/ 295275 w 628650"/>
              <a:gd name="connsiteY8-72" fmla="*/ 1209747 h 1209747"/>
              <a:gd name="connsiteX0-73" fmla="*/ 238125 w 628650"/>
              <a:gd name="connsiteY0-74" fmla="*/ 1181172 h 1209747"/>
              <a:gd name="connsiteX1-75" fmla="*/ 200025 w 628650"/>
              <a:gd name="connsiteY1-76" fmla="*/ 800172 h 1209747"/>
              <a:gd name="connsiteX2-77" fmla="*/ 0 w 628650"/>
              <a:gd name="connsiteY2-78" fmla="*/ 562047 h 1209747"/>
              <a:gd name="connsiteX3-79" fmla="*/ 247650 w 628650"/>
              <a:gd name="connsiteY3-80" fmla="*/ 504897 h 1209747"/>
              <a:gd name="connsiteX4-81" fmla="*/ 342900 w 628650"/>
              <a:gd name="connsiteY4-82" fmla="*/ 72 h 1209747"/>
              <a:gd name="connsiteX5-83" fmla="*/ 419100 w 628650"/>
              <a:gd name="connsiteY5-84" fmla="*/ 581097 h 1209747"/>
              <a:gd name="connsiteX6-85" fmla="*/ 628650 w 628650"/>
              <a:gd name="connsiteY6-86" fmla="*/ 657297 h 1209747"/>
              <a:gd name="connsiteX7-87" fmla="*/ 371475 w 628650"/>
              <a:gd name="connsiteY7-88" fmla="*/ 771597 h 1209747"/>
              <a:gd name="connsiteX8-89" fmla="*/ 295275 w 628650"/>
              <a:gd name="connsiteY8-90" fmla="*/ 1209747 h 1209747"/>
              <a:gd name="connsiteX0-91" fmla="*/ 228132 w 618657"/>
              <a:gd name="connsiteY0-92" fmla="*/ 1181172 h 1209747"/>
              <a:gd name="connsiteX1-93" fmla="*/ 190032 w 618657"/>
              <a:gd name="connsiteY1-94" fmla="*/ 800172 h 1209747"/>
              <a:gd name="connsiteX2-95" fmla="*/ 0 w 618657"/>
              <a:gd name="connsiteY2-96" fmla="*/ 589529 h 1209747"/>
              <a:gd name="connsiteX3-97" fmla="*/ 237657 w 618657"/>
              <a:gd name="connsiteY3-98" fmla="*/ 504897 h 1209747"/>
              <a:gd name="connsiteX4-99" fmla="*/ 332907 w 618657"/>
              <a:gd name="connsiteY4-100" fmla="*/ 72 h 1209747"/>
              <a:gd name="connsiteX5-101" fmla="*/ 409107 w 618657"/>
              <a:gd name="connsiteY5-102" fmla="*/ 581097 h 1209747"/>
              <a:gd name="connsiteX6-103" fmla="*/ 618657 w 618657"/>
              <a:gd name="connsiteY6-104" fmla="*/ 657297 h 1209747"/>
              <a:gd name="connsiteX7-105" fmla="*/ 361482 w 618657"/>
              <a:gd name="connsiteY7-106" fmla="*/ 771597 h 1209747"/>
              <a:gd name="connsiteX8-107" fmla="*/ 285282 w 618657"/>
              <a:gd name="connsiteY8-108" fmla="*/ 1209747 h 1209747"/>
              <a:gd name="connsiteX0-109" fmla="*/ 228132 w 618657"/>
              <a:gd name="connsiteY0-110" fmla="*/ 1181172 h 1209747"/>
              <a:gd name="connsiteX1-111" fmla="*/ 190032 w 618657"/>
              <a:gd name="connsiteY1-112" fmla="*/ 800172 h 1209747"/>
              <a:gd name="connsiteX2-113" fmla="*/ 0 w 618657"/>
              <a:gd name="connsiteY2-114" fmla="*/ 589529 h 1209747"/>
              <a:gd name="connsiteX3-115" fmla="*/ 237657 w 618657"/>
              <a:gd name="connsiteY3-116" fmla="*/ 504897 h 1209747"/>
              <a:gd name="connsiteX4-117" fmla="*/ 332907 w 618657"/>
              <a:gd name="connsiteY4-118" fmla="*/ 72 h 1209747"/>
              <a:gd name="connsiteX5-119" fmla="*/ 409107 w 618657"/>
              <a:gd name="connsiteY5-120" fmla="*/ 581097 h 1209747"/>
              <a:gd name="connsiteX6-121" fmla="*/ 618657 w 618657"/>
              <a:gd name="connsiteY6-122" fmla="*/ 657297 h 1209747"/>
              <a:gd name="connsiteX7-123" fmla="*/ 361482 w 618657"/>
              <a:gd name="connsiteY7-124" fmla="*/ 771597 h 1209747"/>
              <a:gd name="connsiteX8-125" fmla="*/ 285282 w 618657"/>
              <a:gd name="connsiteY8-126" fmla="*/ 1209747 h 1209747"/>
              <a:gd name="connsiteX0-127" fmla="*/ 228132 w 618657"/>
              <a:gd name="connsiteY0-128" fmla="*/ 1181172 h 1209747"/>
              <a:gd name="connsiteX1-129" fmla="*/ 190032 w 618657"/>
              <a:gd name="connsiteY1-130" fmla="*/ 800172 h 1209747"/>
              <a:gd name="connsiteX2-131" fmla="*/ 0 w 618657"/>
              <a:gd name="connsiteY2-132" fmla="*/ 589529 h 1209747"/>
              <a:gd name="connsiteX3-133" fmla="*/ 237657 w 618657"/>
              <a:gd name="connsiteY3-134" fmla="*/ 504897 h 1209747"/>
              <a:gd name="connsiteX4-135" fmla="*/ 332907 w 618657"/>
              <a:gd name="connsiteY4-136" fmla="*/ 72 h 1209747"/>
              <a:gd name="connsiteX5-137" fmla="*/ 409107 w 618657"/>
              <a:gd name="connsiteY5-138" fmla="*/ 581097 h 1209747"/>
              <a:gd name="connsiteX6-139" fmla="*/ 618657 w 618657"/>
              <a:gd name="connsiteY6-140" fmla="*/ 657297 h 1209747"/>
              <a:gd name="connsiteX7-141" fmla="*/ 361482 w 618657"/>
              <a:gd name="connsiteY7-142" fmla="*/ 771597 h 1209747"/>
              <a:gd name="connsiteX8-143" fmla="*/ 285282 w 618657"/>
              <a:gd name="connsiteY8-144" fmla="*/ 1209747 h 1209747"/>
              <a:gd name="connsiteX9" fmla="*/ 228132 w 618657"/>
              <a:gd name="connsiteY9" fmla="*/ 1181172 h 1209747"/>
              <a:gd name="connsiteX0-145" fmla="*/ 285282 w 618657"/>
              <a:gd name="connsiteY0-146" fmla="*/ 1209747 h 1209747"/>
              <a:gd name="connsiteX1-147" fmla="*/ 190032 w 618657"/>
              <a:gd name="connsiteY1-148" fmla="*/ 800172 h 1209747"/>
              <a:gd name="connsiteX2-149" fmla="*/ 0 w 618657"/>
              <a:gd name="connsiteY2-150" fmla="*/ 589529 h 1209747"/>
              <a:gd name="connsiteX3-151" fmla="*/ 237657 w 618657"/>
              <a:gd name="connsiteY3-152" fmla="*/ 504897 h 1209747"/>
              <a:gd name="connsiteX4-153" fmla="*/ 332907 w 618657"/>
              <a:gd name="connsiteY4-154" fmla="*/ 72 h 1209747"/>
              <a:gd name="connsiteX5-155" fmla="*/ 409107 w 618657"/>
              <a:gd name="connsiteY5-156" fmla="*/ 581097 h 1209747"/>
              <a:gd name="connsiteX6-157" fmla="*/ 618657 w 618657"/>
              <a:gd name="connsiteY6-158" fmla="*/ 657297 h 1209747"/>
              <a:gd name="connsiteX7-159" fmla="*/ 361482 w 618657"/>
              <a:gd name="connsiteY7-160" fmla="*/ 771597 h 1209747"/>
              <a:gd name="connsiteX8-161" fmla="*/ 285282 w 618657"/>
              <a:gd name="connsiteY8-162" fmla="*/ 1209747 h 1209747"/>
              <a:gd name="connsiteX0-163" fmla="*/ 270292 w 618657"/>
              <a:gd name="connsiteY0-164" fmla="*/ 1249721 h 1249721"/>
              <a:gd name="connsiteX1-165" fmla="*/ 190032 w 618657"/>
              <a:gd name="connsiteY1-166" fmla="*/ 800172 h 1249721"/>
              <a:gd name="connsiteX2-167" fmla="*/ 0 w 618657"/>
              <a:gd name="connsiteY2-168" fmla="*/ 589529 h 1249721"/>
              <a:gd name="connsiteX3-169" fmla="*/ 237657 w 618657"/>
              <a:gd name="connsiteY3-170" fmla="*/ 504897 h 1249721"/>
              <a:gd name="connsiteX4-171" fmla="*/ 332907 w 618657"/>
              <a:gd name="connsiteY4-172" fmla="*/ 72 h 1249721"/>
              <a:gd name="connsiteX5-173" fmla="*/ 409107 w 618657"/>
              <a:gd name="connsiteY5-174" fmla="*/ 581097 h 1249721"/>
              <a:gd name="connsiteX6-175" fmla="*/ 618657 w 618657"/>
              <a:gd name="connsiteY6-176" fmla="*/ 657297 h 1249721"/>
              <a:gd name="connsiteX7-177" fmla="*/ 361482 w 618657"/>
              <a:gd name="connsiteY7-178" fmla="*/ 771597 h 1249721"/>
              <a:gd name="connsiteX8-179" fmla="*/ 270292 w 618657"/>
              <a:gd name="connsiteY8-180" fmla="*/ 1249721 h 1249721"/>
              <a:gd name="connsiteX0-181" fmla="*/ 270292 w 618657"/>
              <a:gd name="connsiteY0-182" fmla="*/ 1249721 h 1249721"/>
              <a:gd name="connsiteX1-183" fmla="*/ 190032 w 618657"/>
              <a:gd name="connsiteY1-184" fmla="*/ 775188 h 1249721"/>
              <a:gd name="connsiteX2-185" fmla="*/ 0 w 618657"/>
              <a:gd name="connsiteY2-186" fmla="*/ 589529 h 1249721"/>
              <a:gd name="connsiteX3-187" fmla="*/ 237657 w 618657"/>
              <a:gd name="connsiteY3-188" fmla="*/ 504897 h 1249721"/>
              <a:gd name="connsiteX4-189" fmla="*/ 332907 w 618657"/>
              <a:gd name="connsiteY4-190" fmla="*/ 72 h 1249721"/>
              <a:gd name="connsiteX5-191" fmla="*/ 409107 w 618657"/>
              <a:gd name="connsiteY5-192" fmla="*/ 581097 h 1249721"/>
              <a:gd name="connsiteX6-193" fmla="*/ 618657 w 618657"/>
              <a:gd name="connsiteY6-194" fmla="*/ 657297 h 1249721"/>
              <a:gd name="connsiteX7-195" fmla="*/ 361482 w 618657"/>
              <a:gd name="connsiteY7-196" fmla="*/ 771597 h 1249721"/>
              <a:gd name="connsiteX8-197" fmla="*/ 270292 w 618657"/>
              <a:gd name="connsiteY8-198" fmla="*/ 1249721 h 1249721"/>
              <a:gd name="connsiteX0-199" fmla="*/ 270292 w 618657"/>
              <a:gd name="connsiteY0-200" fmla="*/ 1249721 h 1249721"/>
              <a:gd name="connsiteX1-201" fmla="*/ 190032 w 618657"/>
              <a:gd name="connsiteY1-202" fmla="*/ 775188 h 1249721"/>
              <a:gd name="connsiteX2-203" fmla="*/ 0 w 618657"/>
              <a:gd name="connsiteY2-204" fmla="*/ 589529 h 1249721"/>
              <a:gd name="connsiteX3-205" fmla="*/ 237657 w 618657"/>
              <a:gd name="connsiteY3-206" fmla="*/ 504897 h 1249721"/>
              <a:gd name="connsiteX4-207" fmla="*/ 332907 w 618657"/>
              <a:gd name="connsiteY4-208" fmla="*/ 72 h 1249721"/>
              <a:gd name="connsiteX5-209" fmla="*/ 409107 w 618657"/>
              <a:gd name="connsiteY5-210" fmla="*/ 581097 h 1249721"/>
              <a:gd name="connsiteX6-211" fmla="*/ 618657 w 618657"/>
              <a:gd name="connsiteY6-212" fmla="*/ 657297 h 1249721"/>
              <a:gd name="connsiteX7-213" fmla="*/ 361482 w 618657"/>
              <a:gd name="connsiteY7-214" fmla="*/ 771597 h 1249721"/>
              <a:gd name="connsiteX8-215" fmla="*/ 270292 w 618657"/>
              <a:gd name="connsiteY8-216" fmla="*/ 1249721 h 1249721"/>
              <a:gd name="connsiteX0-217" fmla="*/ 297774 w 618657"/>
              <a:gd name="connsiteY0-218" fmla="*/ 1257216 h 1257216"/>
              <a:gd name="connsiteX1-219" fmla="*/ 190032 w 618657"/>
              <a:gd name="connsiteY1-220" fmla="*/ 775188 h 1257216"/>
              <a:gd name="connsiteX2-221" fmla="*/ 0 w 618657"/>
              <a:gd name="connsiteY2-222" fmla="*/ 589529 h 1257216"/>
              <a:gd name="connsiteX3-223" fmla="*/ 237657 w 618657"/>
              <a:gd name="connsiteY3-224" fmla="*/ 504897 h 1257216"/>
              <a:gd name="connsiteX4-225" fmla="*/ 332907 w 618657"/>
              <a:gd name="connsiteY4-226" fmla="*/ 72 h 1257216"/>
              <a:gd name="connsiteX5-227" fmla="*/ 409107 w 618657"/>
              <a:gd name="connsiteY5-228" fmla="*/ 581097 h 1257216"/>
              <a:gd name="connsiteX6-229" fmla="*/ 618657 w 618657"/>
              <a:gd name="connsiteY6-230" fmla="*/ 657297 h 1257216"/>
              <a:gd name="connsiteX7-231" fmla="*/ 361482 w 618657"/>
              <a:gd name="connsiteY7-232" fmla="*/ 771597 h 1257216"/>
              <a:gd name="connsiteX8-233" fmla="*/ 297774 w 618657"/>
              <a:gd name="connsiteY8-234" fmla="*/ 1257216 h 1257216"/>
              <a:gd name="connsiteX0-235" fmla="*/ 297774 w 618657"/>
              <a:gd name="connsiteY0-236" fmla="*/ 1257216 h 1257216"/>
              <a:gd name="connsiteX1-237" fmla="*/ 190032 w 618657"/>
              <a:gd name="connsiteY1-238" fmla="*/ 775188 h 1257216"/>
              <a:gd name="connsiteX2-239" fmla="*/ 0 w 618657"/>
              <a:gd name="connsiteY2-240" fmla="*/ 589529 h 1257216"/>
              <a:gd name="connsiteX3-241" fmla="*/ 237657 w 618657"/>
              <a:gd name="connsiteY3-242" fmla="*/ 504897 h 1257216"/>
              <a:gd name="connsiteX4-243" fmla="*/ 332907 w 618657"/>
              <a:gd name="connsiteY4-244" fmla="*/ 72 h 1257216"/>
              <a:gd name="connsiteX5-245" fmla="*/ 409107 w 618657"/>
              <a:gd name="connsiteY5-246" fmla="*/ 581097 h 1257216"/>
              <a:gd name="connsiteX6-247" fmla="*/ 618657 w 618657"/>
              <a:gd name="connsiteY6-248" fmla="*/ 657297 h 1257216"/>
              <a:gd name="connsiteX7-249" fmla="*/ 388964 w 618657"/>
              <a:gd name="connsiteY7-250" fmla="*/ 776593 h 1257216"/>
              <a:gd name="connsiteX8-251" fmla="*/ 297774 w 618657"/>
              <a:gd name="connsiteY8-252" fmla="*/ 1257216 h 1257216"/>
              <a:gd name="connsiteX0-253" fmla="*/ 297774 w 618657"/>
              <a:gd name="connsiteY0-254" fmla="*/ 1257216 h 1257216"/>
              <a:gd name="connsiteX1-255" fmla="*/ 190032 w 618657"/>
              <a:gd name="connsiteY1-256" fmla="*/ 775188 h 1257216"/>
              <a:gd name="connsiteX2-257" fmla="*/ 0 w 618657"/>
              <a:gd name="connsiteY2-258" fmla="*/ 589529 h 1257216"/>
              <a:gd name="connsiteX3-259" fmla="*/ 237657 w 618657"/>
              <a:gd name="connsiteY3-260" fmla="*/ 504897 h 1257216"/>
              <a:gd name="connsiteX4-261" fmla="*/ 332907 w 618657"/>
              <a:gd name="connsiteY4-262" fmla="*/ 72 h 1257216"/>
              <a:gd name="connsiteX5-263" fmla="*/ 409107 w 618657"/>
              <a:gd name="connsiteY5-264" fmla="*/ 581097 h 1257216"/>
              <a:gd name="connsiteX6-265" fmla="*/ 618657 w 618657"/>
              <a:gd name="connsiteY6-266" fmla="*/ 657297 h 1257216"/>
              <a:gd name="connsiteX7-267" fmla="*/ 388964 w 618657"/>
              <a:gd name="connsiteY7-268" fmla="*/ 776593 h 1257216"/>
              <a:gd name="connsiteX8-269" fmla="*/ 297774 w 618657"/>
              <a:gd name="connsiteY8-270" fmla="*/ 1257216 h 1257216"/>
              <a:gd name="connsiteX0-271" fmla="*/ 297774 w 618657"/>
              <a:gd name="connsiteY0-272" fmla="*/ 1257216 h 1257216"/>
              <a:gd name="connsiteX1-273" fmla="*/ 190032 w 618657"/>
              <a:gd name="connsiteY1-274" fmla="*/ 775188 h 1257216"/>
              <a:gd name="connsiteX2-275" fmla="*/ 0 w 618657"/>
              <a:gd name="connsiteY2-276" fmla="*/ 589529 h 1257216"/>
              <a:gd name="connsiteX3-277" fmla="*/ 237657 w 618657"/>
              <a:gd name="connsiteY3-278" fmla="*/ 504897 h 1257216"/>
              <a:gd name="connsiteX4-279" fmla="*/ 332907 w 618657"/>
              <a:gd name="connsiteY4-280" fmla="*/ 72 h 1257216"/>
              <a:gd name="connsiteX5-281" fmla="*/ 409107 w 618657"/>
              <a:gd name="connsiteY5-282" fmla="*/ 581097 h 1257216"/>
              <a:gd name="connsiteX6-283" fmla="*/ 618657 w 618657"/>
              <a:gd name="connsiteY6-284" fmla="*/ 657297 h 1257216"/>
              <a:gd name="connsiteX7-285" fmla="*/ 388964 w 618657"/>
              <a:gd name="connsiteY7-286" fmla="*/ 776593 h 1257216"/>
              <a:gd name="connsiteX8-287" fmla="*/ 297774 w 618657"/>
              <a:gd name="connsiteY8-288" fmla="*/ 1257216 h 1257216"/>
              <a:gd name="connsiteX0-289" fmla="*/ 317761 w 638644"/>
              <a:gd name="connsiteY0-290" fmla="*/ 1257216 h 1257216"/>
              <a:gd name="connsiteX1-291" fmla="*/ 210019 w 638644"/>
              <a:gd name="connsiteY1-292" fmla="*/ 775188 h 1257216"/>
              <a:gd name="connsiteX2-293" fmla="*/ 0 w 638644"/>
              <a:gd name="connsiteY2-294" fmla="*/ 597024 h 1257216"/>
              <a:gd name="connsiteX3-295" fmla="*/ 257644 w 638644"/>
              <a:gd name="connsiteY3-296" fmla="*/ 504897 h 1257216"/>
              <a:gd name="connsiteX4-297" fmla="*/ 352894 w 638644"/>
              <a:gd name="connsiteY4-298" fmla="*/ 72 h 1257216"/>
              <a:gd name="connsiteX5-299" fmla="*/ 429094 w 638644"/>
              <a:gd name="connsiteY5-300" fmla="*/ 581097 h 1257216"/>
              <a:gd name="connsiteX6-301" fmla="*/ 638644 w 638644"/>
              <a:gd name="connsiteY6-302" fmla="*/ 657297 h 1257216"/>
              <a:gd name="connsiteX7-303" fmla="*/ 408951 w 638644"/>
              <a:gd name="connsiteY7-304" fmla="*/ 776593 h 1257216"/>
              <a:gd name="connsiteX8-305" fmla="*/ 317761 w 638644"/>
              <a:gd name="connsiteY8-306" fmla="*/ 1257216 h 1257216"/>
              <a:gd name="connsiteX0-307" fmla="*/ 317761 w 638644"/>
              <a:gd name="connsiteY0-308" fmla="*/ 1257216 h 1257216"/>
              <a:gd name="connsiteX1-309" fmla="*/ 227508 w 638644"/>
              <a:gd name="connsiteY1-310" fmla="*/ 772690 h 1257216"/>
              <a:gd name="connsiteX2-311" fmla="*/ 0 w 638644"/>
              <a:gd name="connsiteY2-312" fmla="*/ 597024 h 1257216"/>
              <a:gd name="connsiteX3-313" fmla="*/ 257644 w 638644"/>
              <a:gd name="connsiteY3-314" fmla="*/ 504897 h 1257216"/>
              <a:gd name="connsiteX4-315" fmla="*/ 352894 w 638644"/>
              <a:gd name="connsiteY4-316" fmla="*/ 72 h 1257216"/>
              <a:gd name="connsiteX5-317" fmla="*/ 429094 w 638644"/>
              <a:gd name="connsiteY5-318" fmla="*/ 581097 h 1257216"/>
              <a:gd name="connsiteX6-319" fmla="*/ 638644 w 638644"/>
              <a:gd name="connsiteY6-320" fmla="*/ 657297 h 1257216"/>
              <a:gd name="connsiteX7-321" fmla="*/ 408951 w 638644"/>
              <a:gd name="connsiteY7-322" fmla="*/ 776593 h 1257216"/>
              <a:gd name="connsiteX8-323" fmla="*/ 317761 w 638644"/>
              <a:gd name="connsiteY8-324" fmla="*/ 1257216 h 1257216"/>
              <a:gd name="connsiteX0-325" fmla="*/ 339441 w 638644"/>
              <a:gd name="connsiteY0-326" fmla="*/ 1253055 h 1253055"/>
              <a:gd name="connsiteX1-327" fmla="*/ 227508 w 638644"/>
              <a:gd name="connsiteY1-328" fmla="*/ 772690 h 1253055"/>
              <a:gd name="connsiteX2-329" fmla="*/ 0 w 638644"/>
              <a:gd name="connsiteY2-330" fmla="*/ 597024 h 1253055"/>
              <a:gd name="connsiteX3-331" fmla="*/ 257644 w 638644"/>
              <a:gd name="connsiteY3-332" fmla="*/ 504897 h 1253055"/>
              <a:gd name="connsiteX4-333" fmla="*/ 352894 w 638644"/>
              <a:gd name="connsiteY4-334" fmla="*/ 72 h 1253055"/>
              <a:gd name="connsiteX5-335" fmla="*/ 429094 w 638644"/>
              <a:gd name="connsiteY5-336" fmla="*/ 581097 h 1253055"/>
              <a:gd name="connsiteX6-337" fmla="*/ 638644 w 638644"/>
              <a:gd name="connsiteY6-338" fmla="*/ 657297 h 1253055"/>
              <a:gd name="connsiteX7-339" fmla="*/ 408951 w 638644"/>
              <a:gd name="connsiteY7-340" fmla="*/ 776593 h 1253055"/>
              <a:gd name="connsiteX8-341" fmla="*/ 339441 w 638644"/>
              <a:gd name="connsiteY8-342" fmla="*/ 1253055 h 1253055"/>
              <a:gd name="connsiteX0-343" fmla="*/ 339441 w 638644"/>
              <a:gd name="connsiteY0-344" fmla="*/ 1253055 h 1253055"/>
              <a:gd name="connsiteX1-345" fmla="*/ 227508 w 638644"/>
              <a:gd name="connsiteY1-346" fmla="*/ 772690 h 1253055"/>
              <a:gd name="connsiteX2-347" fmla="*/ 0 w 638644"/>
              <a:gd name="connsiteY2-348" fmla="*/ 597024 h 1253055"/>
              <a:gd name="connsiteX3-349" fmla="*/ 257644 w 638644"/>
              <a:gd name="connsiteY3-350" fmla="*/ 504897 h 1253055"/>
              <a:gd name="connsiteX4-351" fmla="*/ 352894 w 638644"/>
              <a:gd name="connsiteY4-352" fmla="*/ 72 h 1253055"/>
              <a:gd name="connsiteX5-353" fmla="*/ 429094 w 638644"/>
              <a:gd name="connsiteY5-354" fmla="*/ 581097 h 1253055"/>
              <a:gd name="connsiteX6-355" fmla="*/ 638644 w 638644"/>
              <a:gd name="connsiteY6-356" fmla="*/ 657297 h 1253055"/>
              <a:gd name="connsiteX7-357" fmla="*/ 427015 w 638644"/>
              <a:gd name="connsiteY7-358" fmla="*/ 776594 h 1253055"/>
              <a:gd name="connsiteX8-359" fmla="*/ 339441 w 638644"/>
              <a:gd name="connsiteY8-360" fmla="*/ 1253055 h 1253055"/>
              <a:gd name="connsiteX0-361" fmla="*/ 339441 w 638644"/>
              <a:gd name="connsiteY0-362" fmla="*/ 1253055 h 1253055"/>
              <a:gd name="connsiteX1-363" fmla="*/ 227508 w 638644"/>
              <a:gd name="connsiteY1-364" fmla="*/ 772690 h 1253055"/>
              <a:gd name="connsiteX2-365" fmla="*/ 0 w 638644"/>
              <a:gd name="connsiteY2-366" fmla="*/ 597024 h 1253055"/>
              <a:gd name="connsiteX3-367" fmla="*/ 257644 w 638644"/>
              <a:gd name="connsiteY3-368" fmla="*/ 504897 h 1253055"/>
              <a:gd name="connsiteX4-369" fmla="*/ 352894 w 638644"/>
              <a:gd name="connsiteY4-370" fmla="*/ 72 h 1253055"/>
              <a:gd name="connsiteX5-371" fmla="*/ 443547 w 638644"/>
              <a:gd name="connsiteY5-372" fmla="*/ 539503 h 1253055"/>
              <a:gd name="connsiteX6-373" fmla="*/ 638644 w 638644"/>
              <a:gd name="connsiteY6-374" fmla="*/ 657297 h 1253055"/>
              <a:gd name="connsiteX7-375" fmla="*/ 427015 w 638644"/>
              <a:gd name="connsiteY7-376" fmla="*/ 776594 h 1253055"/>
              <a:gd name="connsiteX8-377" fmla="*/ 339441 w 638644"/>
              <a:gd name="connsiteY8-378" fmla="*/ 1253055 h 1253055"/>
              <a:gd name="connsiteX0-379" fmla="*/ 339441 w 642257"/>
              <a:gd name="connsiteY0-380" fmla="*/ 1253055 h 1253055"/>
              <a:gd name="connsiteX1-381" fmla="*/ 227508 w 642257"/>
              <a:gd name="connsiteY1-382" fmla="*/ 772690 h 1253055"/>
              <a:gd name="connsiteX2-383" fmla="*/ 0 w 642257"/>
              <a:gd name="connsiteY2-384" fmla="*/ 597024 h 1253055"/>
              <a:gd name="connsiteX3-385" fmla="*/ 257644 w 642257"/>
              <a:gd name="connsiteY3-386" fmla="*/ 504897 h 1253055"/>
              <a:gd name="connsiteX4-387" fmla="*/ 352894 w 642257"/>
              <a:gd name="connsiteY4-388" fmla="*/ 72 h 1253055"/>
              <a:gd name="connsiteX5-389" fmla="*/ 443547 w 642257"/>
              <a:gd name="connsiteY5-390" fmla="*/ 539503 h 1253055"/>
              <a:gd name="connsiteX6-391" fmla="*/ 642257 w 642257"/>
              <a:gd name="connsiteY6-392" fmla="*/ 628182 h 1253055"/>
              <a:gd name="connsiteX7-393" fmla="*/ 427015 w 642257"/>
              <a:gd name="connsiteY7-394" fmla="*/ 776594 h 1253055"/>
              <a:gd name="connsiteX8-395" fmla="*/ 339441 w 642257"/>
              <a:gd name="connsiteY8-396" fmla="*/ 1253055 h 1253055"/>
              <a:gd name="connsiteX0-397" fmla="*/ 339441 w 642257"/>
              <a:gd name="connsiteY0-398" fmla="*/ 1253055 h 1253055"/>
              <a:gd name="connsiteX1-399" fmla="*/ 227508 w 642257"/>
              <a:gd name="connsiteY1-400" fmla="*/ 772690 h 1253055"/>
              <a:gd name="connsiteX2-401" fmla="*/ 0 w 642257"/>
              <a:gd name="connsiteY2-402" fmla="*/ 597024 h 1253055"/>
              <a:gd name="connsiteX3-403" fmla="*/ 257644 w 642257"/>
              <a:gd name="connsiteY3-404" fmla="*/ 504897 h 1253055"/>
              <a:gd name="connsiteX4-405" fmla="*/ 352894 w 642257"/>
              <a:gd name="connsiteY4-406" fmla="*/ 72 h 1253055"/>
              <a:gd name="connsiteX5-407" fmla="*/ 436320 w 642257"/>
              <a:gd name="connsiteY5-408" fmla="*/ 514546 h 1253055"/>
              <a:gd name="connsiteX6-409" fmla="*/ 642257 w 642257"/>
              <a:gd name="connsiteY6-410" fmla="*/ 628182 h 1253055"/>
              <a:gd name="connsiteX7-411" fmla="*/ 427015 w 642257"/>
              <a:gd name="connsiteY7-412" fmla="*/ 776594 h 1253055"/>
              <a:gd name="connsiteX8-413" fmla="*/ 339441 w 642257"/>
              <a:gd name="connsiteY8-414" fmla="*/ 1253055 h 1253055"/>
              <a:gd name="connsiteX0-415" fmla="*/ 339441 w 642257"/>
              <a:gd name="connsiteY0-416" fmla="*/ 1253055 h 1253055"/>
              <a:gd name="connsiteX1-417" fmla="*/ 227508 w 642257"/>
              <a:gd name="connsiteY1-418" fmla="*/ 772690 h 1253055"/>
              <a:gd name="connsiteX2-419" fmla="*/ 0 w 642257"/>
              <a:gd name="connsiteY2-420" fmla="*/ 597024 h 1253055"/>
              <a:gd name="connsiteX3-421" fmla="*/ 257644 w 642257"/>
              <a:gd name="connsiteY3-422" fmla="*/ 504897 h 1253055"/>
              <a:gd name="connsiteX4-423" fmla="*/ 352894 w 642257"/>
              <a:gd name="connsiteY4-424" fmla="*/ 72 h 1253055"/>
              <a:gd name="connsiteX5-425" fmla="*/ 436320 w 642257"/>
              <a:gd name="connsiteY5-426" fmla="*/ 514546 h 1253055"/>
              <a:gd name="connsiteX6-427" fmla="*/ 642257 w 642257"/>
              <a:gd name="connsiteY6-428" fmla="*/ 628182 h 1253055"/>
              <a:gd name="connsiteX7-429" fmla="*/ 455920 w 642257"/>
              <a:gd name="connsiteY7-430" fmla="*/ 780753 h 1253055"/>
              <a:gd name="connsiteX8-431" fmla="*/ 339441 w 642257"/>
              <a:gd name="connsiteY8-432" fmla="*/ 1253055 h 1253055"/>
              <a:gd name="connsiteX0-433" fmla="*/ 339441 w 642257"/>
              <a:gd name="connsiteY0-434" fmla="*/ 1253055 h 1253055"/>
              <a:gd name="connsiteX1-435" fmla="*/ 227508 w 642257"/>
              <a:gd name="connsiteY1-436" fmla="*/ 772690 h 1253055"/>
              <a:gd name="connsiteX2-437" fmla="*/ 0 w 642257"/>
              <a:gd name="connsiteY2-438" fmla="*/ 597024 h 1253055"/>
              <a:gd name="connsiteX3-439" fmla="*/ 257644 w 642257"/>
              <a:gd name="connsiteY3-440" fmla="*/ 504897 h 1253055"/>
              <a:gd name="connsiteX4-441" fmla="*/ 352894 w 642257"/>
              <a:gd name="connsiteY4-442" fmla="*/ 72 h 1253055"/>
              <a:gd name="connsiteX5-443" fmla="*/ 436320 w 642257"/>
              <a:gd name="connsiteY5-444" fmla="*/ 514546 h 1253055"/>
              <a:gd name="connsiteX6-445" fmla="*/ 642257 w 642257"/>
              <a:gd name="connsiteY6-446" fmla="*/ 628182 h 1253055"/>
              <a:gd name="connsiteX7-447" fmla="*/ 441468 w 642257"/>
              <a:gd name="connsiteY7-448" fmla="*/ 789072 h 1253055"/>
              <a:gd name="connsiteX8-449" fmla="*/ 339441 w 642257"/>
              <a:gd name="connsiteY8-450" fmla="*/ 1253055 h 1253055"/>
              <a:gd name="connsiteX0-451" fmla="*/ 339441 w 642257"/>
              <a:gd name="connsiteY0-452" fmla="*/ 1253055 h 1253055"/>
              <a:gd name="connsiteX1-453" fmla="*/ 227508 w 642257"/>
              <a:gd name="connsiteY1-454" fmla="*/ 772690 h 1253055"/>
              <a:gd name="connsiteX2-455" fmla="*/ 0 w 642257"/>
              <a:gd name="connsiteY2-456" fmla="*/ 597024 h 1253055"/>
              <a:gd name="connsiteX3-457" fmla="*/ 257644 w 642257"/>
              <a:gd name="connsiteY3-458" fmla="*/ 504897 h 1253055"/>
              <a:gd name="connsiteX4-459" fmla="*/ 352894 w 642257"/>
              <a:gd name="connsiteY4-460" fmla="*/ 72 h 1253055"/>
              <a:gd name="connsiteX5-461" fmla="*/ 436320 w 642257"/>
              <a:gd name="connsiteY5-462" fmla="*/ 514546 h 1253055"/>
              <a:gd name="connsiteX6-463" fmla="*/ 642257 w 642257"/>
              <a:gd name="connsiteY6-464" fmla="*/ 628182 h 1253055"/>
              <a:gd name="connsiteX7-465" fmla="*/ 441468 w 642257"/>
              <a:gd name="connsiteY7-466" fmla="*/ 789072 h 1253055"/>
              <a:gd name="connsiteX8-467" fmla="*/ 339441 w 642257"/>
              <a:gd name="connsiteY8-468" fmla="*/ 1253055 h 125305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642257" h="1253055">
                <a:moveTo>
                  <a:pt x="339441" y="1253055"/>
                </a:moveTo>
                <a:cubicBezTo>
                  <a:pt x="300026" y="1037368"/>
                  <a:pt x="284082" y="882029"/>
                  <a:pt x="227508" y="772690"/>
                </a:cubicBezTo>
                <a:cubicBezTo>
                  <a:pt x="170935" y="663352"/>
                  <a:pt x="136499" y="666457"/>
                  <a:pt x="0" y="597024"/>
                </a:cubicBezTo>
                <a:cubicBezTo>
                  <a:pt x="134026" y="572509"/>
                  <a:pt x="198828" y="604389"/>
                  <a:pt x="257644" y="504897"/>
                </a:cubicBezTo>
                <a:cubicBezTo>
                  <a:pt x="316460" y="405405"/>
                  <a:pt x="325907" y="-6278"/>
                  <a:pt x="352894" y="72"/>
                </a:cubicBezTo>
                <a:cubicBezTo>
                  <a:pt x="378294" y="193747"/>
                  <a:pt x="388093" y="409861"/>
                  <a:pt x="436320" y="514546"/>
                </a:cubicBezTo>
                <a:cubicBezTo>
                  <a:pt x="484547" y="619231"/>
                  <a:pt x="572407" y="602782"/>
                  <a:pt x="642257" y="628182"/>
                </a:cubicBezTo>
                <a:cubicBezTo>
                  <a:pt x="556532" y="666282"/>
                  <a:pt x="491937" y="684927"/>
                  <a:pt x="441468" y="789072"/>
                </a:cubicBezTo>
                <a:cubicBezTo>
                  <a:pt x="390999" y="893217"/>
                  <a:pt x="349760" y="1080017"/>
                  <a:pt x="339441" y="1253055"/>
                </a:cubicBezTo>
                <a:close/>
              </a:path>
            </a:pathLst>
          </a:custGeom>
          <a:solidFill>
            <a:srgbClr val="87767C"/>
          </a:solidFill>
          <a:ln w="25400" cap="rnd">
            <a:solidFill>
              <a:schemeClr val="tx1">
                <a:lumMod val="65000"/>
                <a:lumOff val="3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E0000"/>
              </a:solidFill>
            </a:endParaRPr>
          </a:p>
        </p:txBody>
      </p:sp>
      <p:sp>
        <p:nvSpPr>
          <p:cNvPr id="35" name="任意多边形 34"/>
          <p:cNvSpPr/>
          <p:nvPr/>
        </p:nvSpPr>
        <p:spPr>
          <a:xfrm>
            <a:off x="1314285" y="4606846"/>
            <a:ext cx="237934" cy="300997"/>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1" fmla="*/ 257175 w 647700"/>
              <a:gd name="connsiteY0-2" fmla="*/ 1181158 h 1209733"/>
              <a:gd name="connsiteX1-3" fmla="*/ 219075 w 647700"/>
              <a:gd name="connsiteY1-4" fmla="*/ 800158 h 1209733"/>
              <a:gd name="connsiteX2-5" fmla="*/ 0 w 647700"/>
              <a:gd name="connsiteY2-6" fmla="*/ 590608 h 1209733"/>
              <a:gd name="connsiteX3-7" fmla="*/ 266700 w 647700"/>
              <a:gd name="connsiteY3-8" fmla="*/ 504883 h 1209733"/>
              <a:gd name="connsiteX4-9" fmla="*/ 361950 w 647700"/>
              <a:gd name="connsiteY4-10" fmla="*/ 58 h 1209733"/>
              <a:gd name="connsiteX5-11" fmla="*/ 438150 w 647700"/>
              <a:gd name="connsiteY5-12" fmla="*/ 581083 h 1209733"/>
              <a:gd name="connsiteX6-13" fmla="*/ 647700 w 647700"/>
              <a:gd name="connsiteY6-14" fmla="*/ 657283 h 1209733"/>
              <a:gd name="connsiteX7-15" fmla="*/ 390525 w 647700"/>
              <a:gd name="connsiteY7-16" fmla="*/ 771583 h 1209733"/>
              <a:gd name="connsiteX8-17" fmla="*/ 314325 w 647700"/>
              <a:gd name="connsiteY8-18" fmla="*/ 1209733 h 1209733"/>
              <a:gd name="connsiteX0-19" fmla="*/ 257175 w 647700"/>
              <a:gd name="connsiteY0-20" fmla="*/ 1181158 h 1209733"/>
              <a:gd name="connsiteX1-21" fmla="*/ 219075 w 647700"/>
              <a:gd name="connsiteY1-22" fmla="*/ 800158 h 1209733"/>
              <a:gd name="connsiteX2-23" fmla="*/ 0 w 647700"/>
              <a:gd name="connsiteY2-24" fmla="*/ 590608 h 1209733"/>
              <a:gd name="connsiteX3-25" fmla="*/ 266700 w 647700"/>
              <a:gd name="connsiteY3-26" fmla="*/ 504883 h 1209733"/>
              <a:gd name="connsiteX4-27" fmla="*/ 361950 w 647700"/>
              <a:gd name="connsiteY4-28" fmla="*/ 58 h 1209733"/>
              <a:gd name="connsiteX5-29" fmla="*/ 438150 w 647700"/>
              <a:gd name="connsiteY5-30" fmla="*/ 581083 h 1209733"/>
              <a:gd name="connsiteX6-31" fmla="*/ 647700 w 647700"/>
              <a:gd name="connsiteY6-32" fmla="*/ 657283 h 1209733"/>
              <a:gd name="connsiteX7-33" fmla="*/ 390525 w 647700"/>
              <a:gd name="connsiteY7-34" fmla="*/ 771583 h 1209733"/>
              <a:gd name="connsiteX8-35" fmla="*/ 314325 w 647700"/>
              <a:gd name="connsiteY8-36" fmla="*/ 1209733 h 1209733"/>
              <a:gd name="connsiteX0-37" fmla="*/ 161925 w 552450"/>
              <a:gd name="connsiteY0-38" fmla="*/ 1181173 h 1209748"/>
              <a:gd name="connsiteX1-39" fmla="*/ 123825 w 552450"/>
              <a:gd name="connsiteY1-40" fmla="*/ 800173 h 1209748"/>
              <a:gd name="connsiteX2-41" fmla="*/ 0 w 552450"/>
              <a:gd name="connsiteY2-42" fmla="*/ 638248 h 1209748"/>
              <a:gd name="connsiteX3-43" fmla="*/ 171450 w 552450"/>
              <a:gd name="connsiteY3-44" fmla="*/ 504898 h 1209748"/>
              <a:gd name="connsiteX4-45" fmla="*/ 266700 w 552450"/>
              <a:gd name="connsiteY4-46" fmla="*/ 73 h 1209748"/>
              <a:gd name="connsiteX5-47" fmla="*/ 342900 w 552450"/>
              <a:gd name="connsiteY5-48" fmla="*/ 581098 h 1209748"/>
              <a:gd name="connsiteX6-49" fmla="*/ 552450 w 552450"/>
              <a:gd name="connsiteY6-50" fmla="*/ 657298 h 1209748"/>
              <a:gd name="connsiteX7-51" fmla="*/ 295275 w 552450"/>
              <a:gd name="connsiteY7-52" fmla="*/ 771598 h 1209748"/>
              <a:gd name="connsiteX8-53" fmla="*/ 219075 w 552450"/>
              <a:gd name="connsiteY8-54" fmla="*/ 1209748 h 1209748"/>
              <a:gd name="connsiteX0-55" fmla="*/ 238125 w 628650"/>
              <a:gd name="connsiteY0-56" fmla="*/ 1181172 h 1209747"/>
              <a:gd name="connsiteX1-57" fmla="*/ 200025 w 628650"/>
              <a:gd name="connsiteY1-58" fmla="*/ 800172 h 1209747"/>
              <a:gd name="connsiteX2-59" fmla="*/ 0 w 628650"/>
              <a:gd name="connsiteY2-60" fmla="*/ 562047 h 1209747"/>
              <a:gd name="connsiteX3-61" fmla="*/ 247650 w 628650"/>
              <a:gd name="connsiteY3-62" fmla="*/ 504897 h 1209747"/>
              <a:gd name="connsiteX4-63" fmla="*/ 342900 w 628650"/>
              <a:gd name="connsiteY4-64" fmla="*/ 72 h 1209747"/>
              <a:gd name="connsiteX5-65" fmla="*/ 419100 w 628650"/>
              <a:gd name="connsiteY5-66" fmla="*/ 581097 h 1209747"/>
              <a:gd name="connsiteX6-67" fmla="*/ 628650 w 628650"/>
              <a:gd name="connsiteY6-68" fmla="*/ 657297 h 1209747"/>
              <a:gd name="connsiteX7-69" fmla="*/ 371475 w 628650"/>
              <a:gd name="connsiteY7-70" fmla="*/ 771597 h 1209747"/>
              <a:gd name="connsiteX8-71" fmla="*/ 295275 w 628650"/>
              <a:gd name="connsiteY8-72" fmla="*/ 1209747 h 1209747"/>
              <a:gd name="connsiteX0-73" fmla="*/ 238125 w 628650"/>
              <a:gd name="connsiteY0-74" fmla="*/ 1181172 h 1209747"/>
              <a:gd name="connsiteX1-75" fmla="*/ 200025 w 628650"/>
              <a:gd name="connsiteY1-76" fmla="*/ 800172 h 1209747"/>
              <a:gd name="connsiteX2-77" fmla="*/ 0 w 628650"/>
              <a:gd name="connsiteY2-78" fmla="*/ 562047 h 1209747"/>
              <a:gd name="connsiteX3-79" fmla="*/ 247650 w 628650"/>
              <a:gd name="connsiteY3-80" fmla="*/ 504897 h 1209747"/>
              <a:gd name="connsiteX4-81" fmla="*/ 342900 w 628650"/>
              <a:gd name="connsiteY4-82" fmla="*/ 72 h 1209747"/>
              <a:gd name="connsiteX5-83" fmla="*/ 419100 w 628650"/>
              <a:gd name="connsiteY5-84" fmla="*/ 581097 h 1209747"/>
              <a:gd name="connsiteX6-85" fmla="*/ 628650 w 628650"/>
              <a:gd name="connsiteY6-86" fmla="*/ 657297 h 1209747"/>
              <a:gd name="connsiteX7-87" fmla="*/ 371475 w 628650"/>
              <a:gd name="connsiteY7-88" fmla="*/ 771597 h 1209747"/>
              <a:gd name="connsiteX8-89" fmla="*/ 295275 w 628650"/>
              <a:gd name="connsiteY8-90" fmla="*/ 1209747 h 1209747"/>
              <a:gd name="connsiteX0-91" fmla="*/ 228132 w 618657"/>
              <a:gd name="connsiteY0-92" fmla="*/ 1181172 h 1209747"/>
              <a:gd name="connsiteX1-93" fmla="*/ 190032 w 618657"/>
              <a:gd name="connsiteY1-94" fmla="*/ 800172 h 1209747"/>
              <a:gd name="connsiteX2-95" fmla="*/ 0 w 618657"/>
              <a:gd name="connsiteY2-96" fmla="*/ 589529 h 1209747"/>
              <a:gd name="connsiteX3-97" fmla="*/ 237657 w 618657"/>
              <a:gd name="connsiteY3-98" fmla="*/ 504897 h 1209747"/>
              <a:gd name="connsiteX4-99" fmla="*/ 332907 w 618657"/>
              <a:gd name="connsiteY4-100" fmla="*/ 72 h 1209747"/>
              <a:gd name="connsiteX5-101" fmla="*/ 409107 w 618657"/>
              <a:gd name="connsiteY5-102" fmla="*/ 581097 h 1209747"/>
              <a:gd name="connsiteX6-103" fmla="*/ 618657 w 618657"/>
              <a:gd name="connsiteY6-104" fmla="*/ 657297 h 1209747"/>
              <a:gd name="connsiteX7-105" fmla="*/ 361482 w 618657"/>
              <a:gd name="connsiteY7-106" fmla="*/ 771597 h 1209747"/>
              <a:gd name="connsiteX8-107" fmla="*/ 285282 w 618657"/>
              <a:gd name="connsiteY8-108" fmla="*/ 1209747 h 1209747"/>
              <a:gd name="connsiteX0-109" fmla="*/ 228132 w 618657"/>
              <a:gd name="connsiteY0-110" fmla="*/ 1181172 h 1209747"/>
              <a:gd name="connsiteX1-111" fmla="*/ 190032 w 618657"/>
              <a:gd name="connsiteY1-112" fmla="*/ 800172 h 1209747"/>
              <a:gd name="connsiteX2-113" fmla="*/ 0 w 618657"/>
              <a:gd name="connsiteY2-114" fmla="*/ 589529 h 1209747"/>
              <a:gd name="connsiteX3-115" fmla="*/ 237657 w 618657"/>
              <a:gd name="connsiteY3-116" fmla="*/ 504897 h 1209747"/>
              <a:gd name="connsiteX4-117" fmla="*/ 332907 w 618657"/>
              <a:gd name="connsiteY4-118" fmla="*/ 72 h 1209747"/>
              <a:gd name="connsiteX5-119" fmla="*/ 409107 w 618657"/>
              <a:gd name="connsiteY5-120" fmla="*/ 581097 h 1209747"/>
              <a:gd name="connsiteX6-121" fmla="*/ 618657 w 618657"/>
              <a:gd name="connsiteY6-122" fmla="*/ 657297 h 1209747"/>
              <a:gd name="connsiteX7-123" fmla="*/ 361482 w 618657"/>
              <a:gd name="connsiteY7-124" fmla="*/ 771597 h 1209747"/>
              <a:gd name="connsiteX8-125" fmla="*/ 285282 w 618657"/>
              <a:gd name="connsiteY8-126" fmla="*/ 1209747 h 1209747"/>
              <a:gd name="connsiteX0-127" fmla="*/ 228132 w 618657"/>
              <a:gd name="connsiteY0-128" fmla="*/ 1181172 h 1209747"/>
              <a:gd name="connsiteX1-129" fmla="*/ 190032 w 618657"/>
              <a:gd name="connsiteY1-130" fmla="*/ 800172 h 1209747"/>
              <a:gd name="connsiteX2-131" fmla="*/ 0 w 618657"/>
              <a:gd name="connsiteY2-132" fmla="*/ 589529 h 1209747"/>
              <a:gd name="connsiteX3-133" fmla="*/ 237657 w 618657"/>
              <a:gd name="connsiteY3-134" fmla="*/ 504897 h 1209747"/>
              <a:gd name="connsiteX4-135" fmla="*/ 332907 w 618657"/>
              <a:gd name="connsiteY4-136" fmla="*/ 72 h 1209747"/>
              <a:gd name="connsiteX5-137" fmla="*/ 409107 w 618657"/>
              <a:gd name="connsiteY5-138" fmla="*/ 581097 h 1209747"/>
              <a:gd name="connsiteX6-139" fmla="*/ 618657 w 618657"/>
              <a:gd name="connsiteY6-140" fmla="*/ 657297 h 1209747"/>
              <a:gd name="connsiteX7-141" fmla="*/ 361482 w 618657"/>
              <a:gd name="connsiteY7-142" fmla="*/ 771597 h 1209747"/>
              <a:gd name="connsiteX8-143" fmla="*/ 285282 w 618657"/>
              <a:gd name="connsiteY8-144" fmla="*/ 1209747 h 1209747"/>
              <a:gd name="connsiteX9" fmla="*/ 228132 w 618657"/>
              <a:gd name="connsiteY9" fmla="*/ 1181172 h 1209747"/>
              <a:gd name="connsiteX0-145" fmla="*/ 285282 w 618657"/>
              <a:gd name="connsiteY0-146" fmla="*/ 1209747 h 1209747"/>
              <a:gd name="connsiteX1-147" fmla="*/ 190032 w 618657"/>
              <a:gd name="connsiteY1-148" fmla="*/ 800172 h 1209747"/>
              <a:gd name="connsiteX2-149" fmla="*/ 0 w 618657"/>
              <a:gd name="connsiteY2-150" fmla="*/ 589529 h 1209747"/>
              <a:gd name="connsiteX3-151" fmla="*/ 237657 w 618657"/>
              <a:gd name="connsiteY3-152" fmla="*/ 504897 h 1209747"/>
              <a:gd name="connsiteX4-153" fmla="*/ 332907 w 618657"/>
              <a:gd name="connsiteY4-154" fmla="*/ 72 h 1209747"/>
              <a:gd name="connsiteX5-155" fmla="*/ 409107 w 618657"/>
              <a:gd name="connsiteY5-156" fmla="*/ 581097 h 1209747"/>
              <a:gd name="connsiteX6-157" fmla="*/ 618657 w 618657"/>
              <a:gd name="connsiteY6-158" fmla="*/ 657297 h 1209747"/>
              <a:gd name="connsiteX7-159" fmla="*/ 361482 w 618657"/>
              <a:gd name="connsiteY7-160" fmla="*/ 771597 h 1209747"/>
              <a:gd name="connsiteX8-161" fmla="*/ 285282 w 618657"/>
              <a:gd name="connsiteY8-162" fmla="*/ 1209747 h 1209747"/>
              <a:gd name="connsiteX0-163" fmla="*/ 270292 w 618657"/>
              <a:gd name="connsiteY0-164" fmla="*/ 1249721 h 1249721"/>
              <a:gd name="connsiteX1-165" fmla="*/ 190032 w 618657"/>
              <a:gd name="connsiteY1-166" fmla="*/ 800172 h 1249721"/>
              <a:gd name="connsiteX2-167" fmla="*/ 0 w 618657"/>
              <a:gd name="connsiteY2-168" fmla="*/ 589529 h 1249721"/>
              <a:gd name="connsiteX3-169" fmla="*/ 237657 w 618657"/>
              <a:gd name="connsiteY3-170" fmla="*/ 504897 h 1249721"/>
              <a:gd name="connsiteX4-171" fmla="*/ 332907 w 618657"/>
              <a:gd name="connsiteY4-172" fmla="*/ 72 h 1249721"/>
              <a:gd name="connsiteX5-173" fmla="*/ 409107 w 618657"/>
              <a:gd name="connsiteY5-174" fmla="*/ 581097 h 1249721"/>
              <a:gd name="connsiteX6-175" fmla="*/ 618657 w 618657"/>
              <a:gd name="connsiteY6-176" fmla="*/ 657297 h 1249721"/>
              <a:gd name="connsiteX7-177" fmla="*/ 361482 w 618657"/>
              <a:gd name="connsiteY7-178" fmla="*/ 771597 h 1249721"/>
              <a:gd name="connsiteX8-179" fmla="*/ 270292 w 618657"/>
              <a:gd name="connsiteY8-180" fmla="*/ 1249721 h 1249721"/>
              <a:gd name="connsiteX0-181" fmla="*/ 270292 w 618657"/>
              <a:gd name="connsiteY0-182" fmla="*/ 1249721 h 1249721"/>
              <a:gd name="connsiteX1-183" fmla="*/ 190032 w 618657"/>
              <a:gd name="connsiteY1-184" fmla="*/ 775188 h 1249721"/>
              <a:gd name="connsiteX2-185" fmla="*/ 0 w 618657"/>
              <a:gd name="connsiteY2-186" fmla="*/ 589529 h 1249721"/>
              <a:gd name="connsiteX3-187" fmla="*/ 237657 w 618657"/>
              <a:gd name="connsiteY3-188" fmla="*/ 504897 h 1249721"/>
              <a:gd name="connsiteX4-189" fmla="*/ 332907 w 618657"/>
              <a:gd name="connsiteY4-190" fmla="*/ 72 h 1249721"/>
              <a:gd name="connsiteX5-191" fmla="*/ 409107 w 618657"/>
              <a:gd name="connsiteY5-192" fmla="*/ 581097 h 1249721"/>
              <a:gd name="connsiteX6-193" fmla="*/ 618657 w 618657"/>
              <a:gd name="connsiteY6-194" fmla="*/ 657297 h 1249721"/>
              <a:gd name="connsiteX7-195" fmla="*/ 361482 w 618657"/>
              <a:gd name="connsiteY7-196" fmla="*/ 771597 h 1249721"/>
              <a:gd name="connsiteX8-197" fmla="*/ 270292 w 618657"/>
              <a:gd name="connsiteY8-198" fmla="*/ 1249721 h 1249721"/>
              <a:gd name="connsiteX0-199" fmla="*/ 270292 w 618657"/>
              <a:gd name="connsiteY0-200" fmla="*/ 1249721 h 1249721"/>
              <a:gd name="connsiteX1-201" fmla="*/ 190032 w 618657"/>
              <a:gd name="connsiteY1-202" fmla="*/ 775188 h 1249721"/>
              <a:gd name="connsiteX2-203" fmla="*/ 0 w 618657"/>
              <a:gd name="connsiteY2-204" fmla="*/ 589529 h 1249721"/>
              <a:gd name="connsiteX3-205" fmla="*/ 237657 w 618657"/>
              <a:gd name="connsiteY3-206" fmla="*/ 504897 h 1249721"/>
              <a:gd name="connsiteX4-207" fmla="*/ 332907 w 618657"/>
              <a:gd name="connsiteY4-208" fmla="*/ 72 h 1249721"/>
              <a:gd name="connsiteX5-209" fmla="*/ 409107 w 618657"/>
              <a:gd name="connsiteY5-210" fmla="*/ 581097 h 1249721"/>
              <a:gd name="connsiteX6-211" fmla="*/ 618657 w 618657"/>
              <a:gd name="connsiteY6-212" fmla="*/ 657297 h 1249721"/>
              <a:gd name="connsiteX7-213" fmla="*/ 361482 w 618657"/>
              <a:gd name="connsiteY7-214" fmla="*/ 771597 h 1249721"/>
              <a:gd name="connsiteX8-215" fmla="*/ 270292 w 618657"/>
              <a:gd name="connsiteY8-216" fmla="*/ 1249721 h 1249721"/>
              <a:gd name="connsiteX0-217" fmla="*/ 297774 w 618657"/>
              <a:gd name="connsiteY0-218" fmla="*/ 1257216 h 1257216"/>
              <a:gd name="connsiteX1-219" fmla="*/ 190032 w 618657"/>
              <a:gd name="connsiteY1-220" fmla="*/ 775188 h 1257216"/>
              <a:gd name="connsiteX2-221" fmla="*/ 0 w 618657"/>
              <a:gd name="connsiteY2-222" fmla="*/ 589529 h 1257216"/>
              <a:gd name="connsiteX3-223" fmla="*/ 237657 w 618657"/>
              <a:gd name="connsiteY3-224" fmla="*/ 504897 h 1257216"/>
              <a:gd name="connsiteX4-225" fmla="*/ 332907 w 618657"/>
              <a:gd name="connsiteY4-226" fmla="*/ 72 h 1257216"/>
              <a:gd name="connsiteX5-227" fmla="*/ 409107 w 618657"/>
              <a:gd name="connsiteY5-228" fmla="*/ 581097 h 1257216"/>
              <a:gd name="connsiteX6-229" fmla="*/ 618657 w 618657"/>
              <a:gd name="connsiteY6-230" fmla="*/ 657297 h 1257216"/>
              <a:gd name="connsiteX7-231" fmla="*/ 361482 w 618657"/>
              <a:gd name="connsiteY7-232" fmla="*/ 771597 h 1257216"/>
              <a:gd name="connsiteX8-233" fmla="*/ 297774 w 618657"/>
              <a:gd name="connsiteY8-234" fmla="*/ 1257216 h 1257216"/>
              <a:gd name="connsiteX0-235" fmla="*/ 297774 w 618657"/>
              <a:gd name="connsiteY0-236" fmla="*/ 1257216 h 1257216"/>
              <a:gd name="connsiteX1-237" fmla="*/ 190032 w 618657"/>
              <a:gd name="connsiteY1-238" fmla="*/ 775188 h 1257216"/>
              <a:gd name="connsiteX2-239" fmla="*/ 0 w 618657"/>
              <a:gd name="connsiteY2-240" fmla="*/ 589529 h 1257216"/>
              <a:gd name="connsiteX3-241" fmla="*/ 237657 w 618657"/>
              <a:gd name="connsiteY3-242" fmla="*/ 504897 h 1257216"/>
              <a:gd name="connsiteX4-243" fmla="*/ 332907 w 618657"/>
              <a:gd name="connsiteY4-244" fmla="*/ 72 h 1257216"/>
              <a:gd name="connsiteX5-245" fmla="*/ 409107 w 618657"/>
              <a:gd name="connsiteY5-246" fmla="*/ 581097 h 1257216"/>
              <a:gd name="connsiteX6-247" fmla="*/ 618657 w 618657"/>
              <a:gd name="connsiteY6-248" fmla="*/ 657297 h 1257216"/>
              <a:gd name="connsiteX7-249" fmla="*/ 388964 w 618657"/>
              <a:gd name="connsiteY7-250" fmla="*/ 776593 h 1257216"/>
              <a:gd name="connsiteX8-251" fmla="*/ 297774 w 618657"/>
              <a:gd name="connsiteY8-252" fmla="*/ 1257216 h 1257216"/>
              <a:gd name="connsiteX0-253" fmla="*/ 297774 w 618657"/>
              <a:gd name="connsiteY0-254" fmla="*/ 1257216 h 1257216"/>
              <a:gd name="connsiteX1-255" fmla="*/ 190032 w 618657"/>
              <a:gd name="connsiteY1-256" fmla="*/ 775188 h 1257216"/>
              <a:gd name="connsiteX2-257" fmla="*/ 0 w 618657"/>
              <a:gd name="connsiteY2-258" fmla="*/ 589529 h 1257216"/>
              <a:gd name="connsiteX3-259" fmla="*/ 237657 w 618657"/>
              <a:gd name="connsiteY3-260" fmla="*/ 504897 h 1257216"/>
              <a:gd name="connsiteX4-261" fmla="*/ 332907 w 618657"/>
              <a:gd name="connsiteY4-262" fmla="*/ 72 h 1257216"/>
              <a:gd name="connsiteX5-263" fmla="*/ 409107 w 618657"/>
              <a:gd name="connsiteY5-264" fmla="*/ 581097 h 1257216"/>
              <a:gd name="connsiteX6-265" fmla="*/ 618657 w 618657"/>
              <a:gd name="connsiteY6-266" fmla="*/ 657297 h 1257216"/>
              <a:gd name="connsiteX7-267" fmla="*/ 388964 w 618657"/>
              <a:gd name="connsiteY7-268" fmla="*/ 776593 h 1257216"/>
              <a:gd name="connsiteX8-269" fmla="*/ 297774 w 618657"/>
              <a:gd name="connsiteY8-270" fmla="*/ 1257216 h 1257216"/>
              <a:gd name="connsiteX0-271" fmla="*/ 297774 w 618657"/>
              <a:gd name="connsiteY0-272" fmla="*/ 1257216 h 1257216"/>
              <a:gd name="connsiteX1-273" fmla="*/ 190032 w 618657"/>
              <a:gd name="connsiteY1-274" fmla="*/ 775188 h 1257216"/>
              <a:gd name="connsiteX2-275" fmla="*/ 0 w 618657"/>
              <a:gd name="connsiteY2-276" fmla="*/ 589529 h 1257216"/>
              <a:gd name="connsiteX3-277" fmla="*/ 237657 w 618657"/>
              <a:gd name="connsiteY3-278" fmla="*/ 504897 h 1257216"/>
              <a:gd name="connsiteX4-279" fmla="*/ 332907 w 618657"/>
              <a:gd name="connsiteY4-280" fmla="*/ 72 h 1257216"/>
              <a:gd name="connsiteX5-281" fmla="*/ 409107 w 618657"/>
              <a:gd name="connsiteY5-282" fmla="*/ 581097 h 1257216"/>
              <a:gd name="connsiteX6-283" fmla="*/ 618657 w 618657"/>
              <a:gd name="connsiteY6-284" fmla="*/ 657297 h 1257216"/>
              <a:gd name="connsiteX7-285" fmla="*/ 388964 w 618657"/>
              <a:gd name="connsiteY7-286" fmla="*/ 776593 h 1257216"/>
              <a:gd name="connsiteX8-287" fmla="*/ 297774 w 618657"/>
              <a:gd name="connsiteY8-288" fmla="*/ 1257216 h 1257216"/>
              <a:gd name="connsiteX0-289" fmla="*/ 317761 w 638644"/>
              <a:gd name="connsiteY0-290" fmla="*/ 1257216 h 1257216"/>
              <a:gd name="connsiteX1-291" fmla="*/ 210019 w 638644"/>
              <a:gd name="connsiteY1-292" fmla="*/ 775188 h 1257216"/>
              <a:gd name="connsiteX2-293" fmla="*/ 0 w 638644"/>
              <a:gd name="connsiteY2-294" fmla="*/ 597024 h 1257216"/>
              <a:gd name="connsiteX3-295" fmla="*/ 257644 w 638644"/>
              <a:gd name="connsiteY3-296" fmla="*/ 504897 h 1257216"/>
              <a:gd name="connsiteX4-297" fmla="*/ 352894 w 638644"/>
              <a:gd name="connsiteY4-298" fmla="*/ 72 h 1257216"/>
              <a:gd name="connsiteX5-299" fmla="*/ 429094 w 638644"/>
              <a:gd name="connsiteY5-300" fmla="*/ 581097 h 1257216"/>
              <a:gd name="connsiteX6-301" fmla="*/ 638644 w 638644"/>
              <a:gd name="connsiteY6-302" fmla="*/ 657297 h 1257216"/>
              <a:gd name="connsiteX7-303" fmla="*/ 408951 w 638644"/>
              <a:gd name="connsiteY7-304" fmla="*/ 776593 h 1257216"/>
              <a:gd name="connsiteX8-305" fmla="*/ 317761 w 638644"/>
              <a:gd name="connsiteY8-306" fmla="*/ 1257216 h 1257216"/>
              <a:gd name="connsiteX0-307" fmla="*/ 317761 w 638644"/>
              <a:gd name="connsiteY0-308" fmla="*/ 1257216 h 1257216"/>
              <a:gd name="connsiteX1-309" fmla="*/ 227508 w 638644"/>
              <a:gd name="connsiteY1-310" fmla="*/ 772690 h 1257216"/>
              <a:gd name="connsiteX2-311" fmla="*/ 0 w 638644"/>
              <a:gd name="connsiteY2-312" fmla="*/ 597024 h 1257216"/>
              <a:gd name="connsiteX3-313" fmla="*/ 257644 w 638644"/>
              <a:gd name="connsiteY3-314" fmla="*/ 504897 h 1257216"/>
              <a:gd name="connsiteX4-315" fmla="*/ 352894 w 638644"/>
              <a:gd name="connsiteY4-316" fmla="*/ 72 h 1257216"/>
              <a:gd name="connsiteX5-317" fmla="*/ 429094 w 638644"/>
              <a:gd name="connsiteY5-318" fmla="*/ 581097 h 1257216"/>
              <a:gd name="connsiteX6-319" fmla="*/ 638644 w 638644"/>
              <a:gd name="connsiteY6-320" fmla="*/ 657297 h 1257216"/>
              <a:gd name="connsiteX7-321" fmla="*/ 408951 w 638644"/>
              <a:gd name="connsiteY7-322" fmla="*/ 776593 h 1257216"/>
              <a:gd name="connsiteX8-323" fmla="*/ 317761 w 638644"/>
              <a:gd name="connsiteY8-324" fmla="*/ 1257216 h 1257216"/>
              <a:gd name="connsiteX0-325" fmla="*/ 339441 w 638644"/>
              <a:gd name="connsiteY0-326" fmla="*/ 1253055 h 1253055"/>
              <a:gd name="connsiteX1-327" fmla="*/ 227508 w 638644"/>
              <a:gd name="connsiteY1-328" fmla="*/ 772690 h 1253055"/>
              <a:gd name="connsiteX2-329" fmla="*/ 0 w 638644"/>
              <a:gd name="connsiteY2-330" fmla="*/ 597024 h 1253055"/>
              <a:gd name="connsiteX3-331" fmla="*/ 257644 w 638644"/>
              <a:gd name="connsiteY3-332" fmla="*/ 504897 h 1253055"/>
              <a:gd name="connsiteX4-333" fmla="*/ 352894 w 638644"/>
              <a:gd name="connsiteY4-334" fmla="*/ 72 h 1253055"/>
              <a:gd name="connsiteX5-335" fmla="*/ 429094 w 638644"/>
              <a:gd name="connsiteY5-336" fmla="*/ 581097 h 1253055"/>
              <a:gd name="connsiteX6-337" fmla="*/ 638644 w 638644"/>
              <a:gd name="connsiteY6-338" fmla="*/ 657297 h 1253055"/>
              <a:gd name="connsiteX7-339" fmla="*/ 408951 w 638644"/>
              <a:gd name="connsiteY7-340" fmla="*/ 776593 h 1253055"/>
              <a:gd name="connsiteX8-341" fmla="*/ 339441 w 638644"/>
              <a:gd name="connsiteY8-342" fmla="*/ 1253055 h 1253055"/>
              <a:gd name="connsiteX0-343" fmla="*/ 339441 w 638644"/>
              <a:gd name="connsiteY0-344" fmla="*/ 1253055 h 1253055"/>
              <a:gd name="connsiteX1-345" fmla="*/ 227508 w 638644"/>
              <a:gd name="connsiteY1-346" fmla="*/ 772690 h 1253055"/>
              <a:gd name="connsiteX2-347" fmla="*/ 0 w 638644"/>
              <a:gd name="connsiteY2-348" fmla="*/ 597024 h 1253055"/>
              <a:gd name="connsiteX3-349" fmla="*/ 257644 w 638644"/>
              <a:gd name="connsiteY3-350" fmla="*/ 504897 h 1253055"/>
              <a:gd name="connsiteX4-351" fmla="*/ 352894 w 638644"/>
              <a:gd name="connsiteY4-352" fmla="*/ 72 h 1253055"/>
              <a:gd name="connsiteX5-353" fmla="*/ 429094 w 638644"/>
              <a:gd name="connsiteY5-354" fmla="*/ 581097 h 1253055"/>
              <a:gd name="connsiteX6-355" fmla="*/ 638644 w 638644"/>
              <a:gd name="connsiteY6-356" fmla="*/ 657297 h 1253055"/>
              <a:gd name="connsiteX7-357" fmla="*/ 427015 w 638644"/>
              <a:gd name="connsiteY7-358" fmla="*/ 776594 h 1253055"/>
              <a:gd name="connsiteX8-359" fmla="*/ 339441 w 638644"/>
              <a:gd name="connsiteY8-360" fmla="*/ 1253055 h 1253055"/>
              <a:gd name="connsiteX0-361" fmla="*/ 339441 w 638644"/>
              <a:gd name="connsiteY0-362" fmla="*/ 1253055 h 1253055"/>
              <a:gd name="connsiteX1-363" fmla="*/ 227508 w 638644"/>
              <a:gd name="connsiteY1-364" fmla="*/ 772690 h 1253055"/>
              <a:gd name="connsiteX2-365" fmla="*/ 0 w 638644"/>
              <a:gd name="connsiteY2-366" fmla="*/ 597024 h 1253055"/>
              <a:gd name="connsiteX3-367" fmla="*/ 257644 w 638644"/>
              <a:gd name="connsiteY3-368" fmla="*/ 504897 h 1253055"/>
              <a:gd name="connsiteX4-369" fmla="*/ 352894 w 638644"/>
              <a:gd name="connsiteY4-370" fmla="*/ 72 h 1253055"/>
              <a:gd name="connsiteX5-371" fmla="*/ 443547 w 638644"/>
              <a:gd name="connsiteY5-372" fmla="*/ 539503 h 1253055"/>
              <a:gd name="connsiteX6-373" fmla="*/ 638644 w 638644"/>
              <a:gd name="connsiteY6-374" fmla="*/ 657297 h 1253055"/>
              <a:gd name="connsiteX7-375" fmla="*/ 427015 w 638644"/>
              <a:gd name="connsiteY7-376" fmla="*/ 776594 h 1253055"/>
              <a:gd name="connsiteX8-377" fmla="*/ 339441 w 638644"/>
              <a:gd name="connsiteY8-378" fmla="*/ 1253055 h 1253055"/>
              <a:gd name="connsiteX0-379" fmla="*/ 339441 w 642257"/>
              <a:gd name="connsiteY0-380" fmla="*/ 1253055 h 1253055"/>
              <a:gd name="connsiteX1-381" fmla="*/ 227508 w 642257"/>
              <a:gd name="connsiteY1-382" fmla="*/ 772690 h 1253055"/>
              <a:gd name="connsiteX2-383" fmla="*/ 0 w 642257"/>
              <a:gd name="connsiteY2-384" fmla="*/ 597024 h 1253055"/>
              <a:gd name="connsiteX3-385" fmla="*/ 257644 w 642257"/>
              <a:gd name="connsiteY3-386" fmla="*/ 504897 h 1253055"/>
              <a:gd name="connsiteX4-387" fmla="*/ 352894 w 642257"/>
              <a:gd name="connsiteY4-388" fmla="*/ 72 h 1253055"/>
              <a:gd name="connsiteX5-389" fmla="*/ 443547 w 642257"/>
              <a:gd name="connsiteY5-390" fmla="*/ 539503 h 1253055"/>
              <a:gd name="connsiteX6-391" fmla="*/ 642257 w 642257"/>
              <a:gd name="connsiteY6-392" fmla="*/ 628182 h 1253055"/>
              <a:gd name="connsiteX7-393" fmla="*/ 427015 w 642257"/>
              <a:gd name="connsiteY7-394" fmla="*/ 776594 h 1253055"/>
              <a:gd name="connsiteX8-395" fmla="*/ 339441 w 642257"/>
              <a:gd name="connsiteY8-396" fmla="*/ 1253055 h 1253055"/>
              <a:gd name="connsiteX0-397" fmla="*/ 339441 w 642257"/>
              <a:gd name="connsiteY0-398" fmla="*/ 1253055 h 1253055"/>
              <a:gd name="connsiteX1-399" fmla="*/ 227508 w 642257"/>
              <a:gd name="connsiteY1-400" fmla="*/ 772690 h 1253055"/>
              <a:gd name="connsiteX2-401" fmla="*/ 0 w 642257"/>
              <a:gd name="connsiteY2-402" fmla="*/ 597024 h 1253055"/>
              <a:gd name="connsiteX3-403" fmla="*/ 257644 w 642257"/>
              <a:gd name="connsiteY3-404" fmla="*/ 504897 h 1253055"/>
              <a:gd name="connsiteX4-405" fmla="*/ 352894 w 642257"/>
              <a:gd name="connsiteY4-406" fmla="*/ 72 h 1253055"/>
              <a:gd name="connsiteX5-407" fmla="*/ 436320 w 642257"/>
              <a:gd name="connsiteY5-408" fmla="*/ 514546 h 1253055"/>
              <a:gd name="connsiteX6-409" fmla="*/ 642257 w 642257"/>
              <a:gd name="connsiteY6-410" fmla="*/ 628182 h 1253055"/>
              <a:gd name="connsiteX7-411" fmla="*/ 427015 w 642257"/>
              <a:gd name="connsiteY7-412" fmla="*/ 776594 h 1253055"/>
              <a:gd name="connsiteX8-413" fmla="*/ 339441 w 642257"/>
              <a:gd name="connsiteY8-414" fmla="*/ 1253055 h 1253055"/>
              <a:gd name="connsiteX0-415" fmla="*/ 339441 w 642257"/>
              <a:gd name="connsiteY0-416" fmla="*/ 1253055 h 1253055"/>
              <a:gd name="connsiteX1-417" fmla="*/ 227508 w 642257"/>
              <a:gd name="connsiteY1-418" fmla="*/ 772690 h 1253055"/>
              <a:gd name="connsiteX2-419" fmla="*/ 0 w 642257"/>
              <a:gd name="connsiteY2-420" fmla="*/ 597024 h 1253055"/>
              <a:gd name="connsiteX3-421" fmla="*/ 257644 w 642257"/>
              <a:gd name="connsiteY3-422" fmla="*/ 504897 h 1253055"/>
              <a:gd name="connsiteX4-423" fmla="*/ 352894 w 642257"/>
              <a:gd name="connsiteY4-424" fmla="*/ 72 h 1253055"/>
              <a:gd name="connsiteX5-425" fmla="*/ 436320 w 642257"/>
              <a:gd name="connsiteY5-426" fmla="*/ 514546 h 1253055"/>
              <a:gd name="connsiteX6-427" fmla="*/ 642257 w 642257"/>
              <a:gd name="connsiteY6-428" fmla="*/ 628182 h 1253055"/>
              <a:gd name="connsiteX7-429" fmla="*/ 455920 w 642257"/>
              <a:gd name="connsiteY7-430" fmla="*/ 780753 h 1253055"/>
              <a:gd name="connsiteX8-431" fmla="*/ 339441 w 642257"/>
              <a:gd name="connsiteY8-432" fmla="*/ 1253055 h 1253055"/>
              <a:gd name="connsiteX0-433" fmla="*/ 339441 w 642257"/>
              <a:gd name="connsiteY0-434" fmla="*/ 1253055 h 1253055"/>
              <a:gd name="connsiteX1-435" fmla="*/ 227508 w 642257"/>
              <a:gd name="connsiteY1-436" fmla="*/ 772690 h 1253055"/>
              <a:gd name="connsiteX2-437" fmla="*/ 0 w 642257"/>
              <a:gd name="connsiteY2-438" fmla="*/ 597024 h 1253055"/>
              <a:gd name="connsiteX3-439" fmla="*/ 257644 w 642257"/>
              <a:gd name="connsiteY3-440" fmla="*/ 504897 h 1253055"/>
              <a:gd name="connsiteX4-441" fmla="*/ 352894 w 642257"/>
              <a:gd name="connsiteY4-442" fmla="*/ 72 h 1253055"/>
              <a:gd name="connsiteX5-443" fmla="*/ 436320 w 642257"/>
              <a:gd name="connsiteY5-444" fmla="*/ 514546 h 1253055"/>
              <a:gd name="connsiteX6-445" fmla="*/ 642257 w 642257"/>
              <a:gd name="connsiteY6-446" fmla="*/ 628182 h 1253055"/>
              <a:gd name="connsiteX7-447" fmla="*/ 441468 w 642257"/>
              <a:gd name="connsiteY7-448" fmla="*/ 789072 h 1253055"/>
              <a:gd name="connsiteX8-449" fmla="*/ 339441 w 642257"/>
              <a:gd name="connsiteY8-450" fmla="*/ 1253055 h 1253055"/>
              <a:gd name="connsiteX0-451" fmla="*/ 339441 w 642257"/>
              <a:gd name="connsiteY0-452" fmla="*/ 1253055 h 1253055"/>
              <a:gd name="connsiteX1-453" fmla="*/ 227508 w 642257"/>
              <a:gd name="connsiteY1-454" fmla="*/ 772690 h 1253055"/>
              <a:gd name="connsiteX2-455" fmla="*/ 0 w 642257"/>
              <a:gd name="connsiteY2-456" fmla="*/ 597024 h 1253055"/>
              <a:gd name="connsiteX3-457" fmla="*/ 257644 w 642257"/>
              <a:gd name="connsiteY3-458" fmla="*/ 504897 h 1253055"/>
              <a:gd name="connsiteX4-459" fmla="*/ 352894 w 642257"/>
              <a:gd name="connsiteY4-460" fmla="*/ 72 h 1253055"/>
              <a:gd name="connsiteX5-461" fmla="*/ 436320 w 642257"/>
              <a:gd name="connsiteY5-462" fmla="*/ 514546 h 1253055"/>
              <a:gd name="connsiteX6-463" fmla="*/ 642257 w 642257"/>
              <a:gd name="connsiteY6-464" fmla="*/ 628182 h 1253055"/>
              <a:gd name="connsiteX7-465" fmla="*/ 441468 w 642257"/>
              <a:gd name="connsiteY7-466" fmla="*/ 789072 h 1253055"/>
              <a:gd name="connsiteX8-467" fmla="*/ 339441 w 642257"/>
              <a:gd name="connsiteY8-468" fmla="*/ 1253055 h 125305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642257" h="1253055">
                <a:moveTo>
                  <a:pt x="339441" y="1253055"/>
                </a:moveTo>
                <a:cubicBezTo>
                  <a:pt x="300026" y="1037368"/>
                  <a:pt x="284082" y="882029"/>
                  <a:pt x="227508" y="772690"/>
                </a:cubicBezTo>
                <a:cubicBezTo>
                  <a:pt x="170935" y="663352"/>
                  <a:pt x="136499" y="666457"/>
                  <a:pt x="0" y="597024"/>
                </a:cubicBezTo>
                <a:cubicBezTo>
                  <a:pt x="134026" y="572509"/>
                  <a:pt x="198828" y="604389"/>
                  <a:pt x="257644" y="504897"/>
                </a:cubicBezTo>
                <a:cubicBezTo>
                  <a:pt x="316460" y="405405"/>
                  <a:pt x="325907" y="-6278"/>
                  <a:pt x="352894" y="72"/>
                </a:cubicBezTo>
                <a:cubicBezTo>
                  <a:pt x="378294" y="193747"/>
                  <a:pt x="388093" y="409861"/>
                  <a:pt x="436320" y="514546"/>
                </a:cubicBezTo>
                <a:cubicBezTo>
                  <a:pt x="484547" y="619231"/>
                  <a:pt x="572407" y="602782"/>
                  <a:pt x="642257" y="628182"/>
                </a:cubicBezTo>
                <a:cubicBezTo>
                  <a:pt x="556532" y="666282"/>
                  <a:pt x="491937" y="684927"/>
                  <a:pt x="441468" y="789072"/>
                </a:cubicBezTo>
                <a:cubicBezTo>
                  <a:pt x="390999" y="893217"/>
                  <a:pt x="349760" y="1080017"/>
                  <a:pt x="339441" y="1253055"/>
                </a:cubicBezTo>
                <a:close/>
              </a:path>
            </a:pathLst>
          </a:custGeom>
          <a:solidFill>
            <a:srgbClr val="87767C"/>
          </a:solidFill>
          <a:ln w="25400" cap="rnd">
            <a:solidFill>
              <a:schemeClr val="tx1">
                <a:lumMod val="65000"/>
                <a:lumOff val="3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E0000"/>
              </a:solidFill>
            </a:endParaRPr>
          </a:p>
        </p:txBody>
      </p:sp>
      <p:sp>
        <p:nvSpPr>
          <p:cNvPr id="36" name="任意多边形 35"/>
          <p:cNvSpPr/>
          <p:nvPr/>
        </p:nvSpPr>
        <p:spPr>
          <a:xfrm>
            <a:off x="8106598" y="2922959"/>
            <a:ext cx="237934" cy="300997"/>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1" fmla="*/ 257175 w 647700"/>
              <a:gd name="connsiteY0-2" fmla="*/ 1181158 h 1209733"/>
              <a:gd name="connsiteX1-3" fmla="*/ 219075 w 647700"/>
              <a:gd name="connsiteY1-4" fmla="*/ 800158 h 1209733"/>
              <a:gd name="connsiteX2-5" fmla="*/ 0 w 647700"/>
              <a:gd name="connsiteY2-6" fmla="*/ 590608 h 1209733"/>
              <a:gd name="connsiteX3-7" fmla="*/ 266700 w 647700"/>
              <a:gd name="connsiteY3-8" fmla="*/ 504883 h 1209733"/>
              <a:gd name="connsiteX4-9" fmla="*/ 361950 w 647700"/>
              <a:gd name="connsiteY4-10" fmla="*/ 58 h 1209733"/>
              <a:gd name="connsiteX5-11" fmla="*/ 438150 w 647700"/>
              <a:gd name="connsiteY5-12" fmla="*/ 581083 h 1209733"/>
              <a:gd name="connsiteX6-13" fmla="*/ 647700 w 647700"/>
              <a:gd name="connsiteY6-14" fmla="*/ 657283 h 1209733"/>
              <a:gd name="connsiteX7-15" fmla="*/ 390525 w 647700"/>
              <a:gd name="connsiteY7-16" fmla="*/ 771583 h 1209733"/>
              <a:gd name="connsiteX8-17" fmla="*/ 314325 w 647700"/>
              <a:gd name="connsiteY8-18" fmla="*/ 1209733 h 1209733"/>
              <a:gd name="connsiteX0-19" fmla="*/ 257175 w 647700"/>
              <a:gd name="connsiteY0-20" fmla="*/ 1181158 h 1209733"/>
              <a:gd name="connsiteX1-21" fmla="*/ 219075 w 647700"/>
              <a:gd name="connsiteY1-22" fmla="*/ 800158 h 1209733"/>
              <a:gd name="connsiteX2-23" fmla="*/ 0 w 647700"/>
              <a:gd name="connsiteY2-24" fmla="*/ 590608 h 1209733"/>
              <a:gd name="connsiteX3-25" fmla="*/ 266700 w 647700"/>
              <a:gd name="connsiteY3-26" fmla="*/ 504883 h 1209733"/>
              <a:gd name="connsiteX4-27" fmla="*/ 361950 w 647700"/>
              <a:gd name="connsiteY4-28" fmla="*/ 58 h 1209733"/>
              <a:gd name="connsiteX5-29" fmla="*/ 438150 w 647700"/>
              <a:gd name="connsiteY5-30" fmla="*/ 581083 h 1209733"/>
              <a:gd name="connsiteX6-31" fmla="*/ 647700 w 647700"/>
              <a:gd name="connsiteY6-32" fmla="*/ 657283 h 1209733"/>
              <a:gd name="connsiteX7-33" fmla="*/ 390525 w 647700"/>
              <a:gd name="connsiteY7-34" fmla="*/ 771583 h 1209733"/>
              <a:gd name="connsiteX8-35" fmla="*/ 314325 w 647700"/>
              <a:gd name="connsiteY8-36" fmla="*/ 1209733 h 1209733"/>
              <a:gd name="connsiteX0-37" fmla="*/ 161925 w 552450"/>
              <a:gd name="connsiteY0-38" fmla="*/ 1181173 h 1209748"/>
              <a:gd name="connsiteX1-39" fmla="*/ 123825 w 552450"/>
              <a:gd name="connsiteY1-40" fmla="*/ 800173 h 1209748"/>
              <a:gd name="connsiteX2-41" fmla="*/ 0 w 552450"/>
              <a:gd name="connsiteY2-42" fmla="*/ 638248 h 1209748"/>
              <a:gd name="connsiteX3-43" fmla="*/ 171450 w 552450"/>
              <a:gd name="connsiteY3-44" fmla="*/ 504898 h 1209748"/>
              <a:gd name="connsiteX4-45" fmla="*/ 266700 w 552450"/>
              <a:gd name="connsiteY4-46" fmla="*/ 73 h 1209748"/>
              <a:gd name="connsiteX5-47" fmla="*/ 342900 w 552450"/>
              <a:gd name="connsiteY5-48" fmla="*/ 581098 h 1209748"/>
              <a:gd name="connsiteX6-49" fmla="*/ 552450 w 552450"/>
              <a:gd name="connsiteY6-50" fmla="*/ 657298 h 1209748"/>
              <a:gd name="connsiteX7-51" fmla="*/ 295275 w 552450"/>
              <a:gd name="connsiteY7-52" fmla="*/ 771598 h 1209748"/>
              <a:gd name="connsiteX8-53" fmla="*/ 219075 w 552450"/>
              <a:gd name="connsiteY8-54" fmla="*/ 1209748 h 1209748"/>
              <a:gd name="connsiteX0-55" fmla="*/ 238125 w 628650"/>
              <a:gd name="connsiteY0-56" fmla="*/ 1181172 h 1209747"/>
              <a:gd name="connsiteX1-57" fmla="*/ 200025 w 628650"/>
              <a:gd name="connsiteY1-58" fmla="*/ 800172 h 1209747"/>
              <a:gd name="connsiteX2-59" fmla="*/ 0 w 628650"/>
              <a:gd name="connsiteY2-60" fmla="*/ 562047 h 1209747"/>
              <a:gd name="connsiteX3-61" fmla="*/ 247650 w 628650"/>
              <a:gd name="connsiteY3-62" fmla="*/ 504897 h 1209747"/>
              <a:gd name="connsiteX4-63" fmla="*/ 342900 w 628650"/>
              <a:gd name="connsiteY4-64" fmla="*/ 72 h 1209747"/>
              <a:gd name="connsiteX5-65" fmla="*/ 419100 w 628650"/>
              <a:gd name="connsiteY5-66" fmla="*/ 581097 h 1209747"/>
              <a:gd name="connsiteX6-67" fmla="*/ 628650 w 628650"/>
              <a:gd name="connsiteY6-68" fmla="*/ 657297 h 1209747"/>
              <a:gd name="connsiteX7-69" fmla="*/ 371475 w 628650"/>
              <a:gd name="connsiteY7-70" fmla="*/ 771597 h 1209747"/>
              <a:gd name="connsiteX8-71" fmla="*/ 295275 w 628650"/>
              <a:gd name="connsiteY8-72" fmla="*/ 1209747 h 1209747"/>
              <a:gd name="connsiteX0-73" fmla="*/ 238125 w 628650"/>
              <a:gd name="connsiteY0-74" fmla="*/ 1181172 h 1209747"/>
              <a:gd name="connsiteX1-75" fmla="*/ 200025 w 628650"/>
              <a:gd name="connsiteY1-76" fmla="*/ 800172 h 1209747"/>
              <a:gd name="connsiteX2-77" fmla="*/ 0 w 628650"/>
              <a:gd name="connsiteY2-78" fmla="*/ 562047 h 1209747"/>
              <a:gd name="connsiteX3-79" fmla="*/ 247650 w 628650"/>
              <a:gd name="connsiteY3-80" fmla="*/ 504897 h 1209747"/>
              <a:gd name="connsiteX4-81" fmla="*/ 342900 w 628650"/>
              <a:gd name="connsiteY4-82" fmla="*/ 72 h 1209747"/>
              <a:gd name="connsiteX5-83" fmla="*/ 419100 w 628650"/>
              <a:gd name="connsiteY5-84" fmla="*/ 581097 h 1209747"/>
              <a:gd name="connsiteX6-85" fmla="*/ 628650 w 628650"/>
              <a:gd name="connsiteY6-86" fmla="*/ 657297 h 1209747"/>
              <a:gd name="connsiteX7-87" fmla="*/ 371475 w 628650"/>
              <a:gd name="connsiteY7-88" fmla="*/ 771597 h 1209747"/>
              <a:gd name="connsiteX8-89" fmla="*/ 295275 w 628650"/>
              <a:gd name="connsiteY8-90" fmla="*/ 1209747 h 1209747"/>
              <a:gd name="connsiteX0-91" fmla="*/ 228132 w 618657"/>
              <a:gd name="connsiteY0-92" fmla="*/ 1181172 h 1209747"/>
              <a:gd name="connsiteX1-93" fmla="*/ 190032 w 618657"/>
              <a:gd name="connsiteY1-94" fmla="*/ 800172 h 1209747"/>
              <a:gd name="connsiteX2-95" fmla="*/ 0 w 618657"/>
              <a:gd name="connsiteY2-96" fmla="*/ 589529 h 1209747"/>
              <a:gd name="connsiteX3-97" fmla="*/ 237657 w 618657"/>
              <a:gd name="connsiteY3-98" fmla="*/ 504897 h 1209747"/>
              <a:gd name="connsiteX4-99" fmla="*/ 332907 w 618657"/>
              <a:gd name="connsiteY4-100" fmla="*/ 72 h 1209747"/>
              <a:gd name="connsiteX5-101" fmla="*/ 409107 w 618657"/>
              <a:gd name="connsiteY5-102" fmla="*/ 581097 h 1209747"/>
              <a:gd name="connsiteX6-103" fmla="*/ 618657 w 618657"/>
              <a:gd name="connsiteY6-104" fmla="*/ 657297 h 1209747"/>
              <a:gd name="connsiteX7-105" fmla="*/ 361482 w 618657"/>
              <a:gd name="connsiteY7-106" fmla="*/ 771597 h 1209747"/>
              <a:gd name="connsiteX8-107" fmla="*/ 285282 w 618657"/>
              <a:gd name="connsiteY8-108" fmla="*/ 1209747 h 1209747"/>
              <a:gd name="connsiteX0-109" fmla="*/ 228132 w 618657"/>
              <a:gd name="connsiteY0-110" fmla="*/ 1181172 h 1209747"/>
              <a:gd name="connsiteX1-111" fmla="*/ 190032 w 618657"/>
              <a:gd name="connsiteY1-112" fmla="*/ 800172 h 1209747"/>
              <a:gd name="connsiteX2-113" fmla="*/ 0 w 618657"/>
              <a:gd name="connsiteY2-114" fmla="*/ 589529 h 1209747"/>
              <a:gd name="connsiteX3-115" fmla="*/ 237657 w 618657"/>
              <a:gd name="connsiteY3-116" fmla="*/ 504897 h 1209747"/>
              <a:gd name="connsiteX4-117" fmla="*/ 332907 w 618657"/>
              <a:gd name="connsiteY4-118" fmla="*/ 72 h 1209747"/>
              <a:gd name="connsiteX5-119" fmla="*/ 409107 w 618657"/>
              <a:gd name="connsiteY5-120" fmla="*/ 581097 h 1209747"/>
              <a:gd name="connsiteX6-121" fmla="*/ 618657 w 618657"/>
              <a:gd name="connsiteY6-122" fmla="*/ 657297 h 1209747"/>
              <a:gd name="connsiteX7-123" fmla="*/ 361482 w 618657"/>
              <a:gd name="connsiteY7-124" fmla="*/ 771597 h 1209747"/>
              <a:gd name="connsiteX8-125" fmla="*/ 285282 w 618657"/>
              <a:gd name="connsiteY8-126" fmla="*/ 1209747 h 1209747"/>
              <a:gd name="connsiteX0-127" fmla="*/ 228132 w 618657"/>
              <a:gd name="connsiteY0-128" fmla="*/ 1181172 h 1209747"/>
              <a:gd name="connsiteX1-129" fmla="*/ 190032 w 618657"/>
              <a:gd name="connsiteY1-130" fmla="*/ 800172 h 1209747"/>
              <a:gd name="connsiteX2-131" fmla="*/ 0 w 618657"/>
              <a:gd name="connsiteY2-132" fmla="*/ 589529 h 1209747"/>
              <a:gd name="connsiteX3-133" fmla="*/ 237657 w 618657"/>
              <a:gd name="connsiteY3-134" fmla="*/ 504897 h 1209747"/>
              <a:gd name="connsiteX4-135" fmla="*/ 332907 w 618657"/>
              <a:gd name="connsiteY4-136" fmla="*/ 72 h 1209747"/>
              <a:gd name="connsiteX5-137" fmla="*/ 409107 w 618657"/>
              <a:gd name="connsiteY5-138" fmla="*/ 581097 h 1209747"/>
              <a:gd name="connsiteX6-139" fmla="*/ 618657 w 618657"/>
              <a:gd name="connsiteY6-140" fmla="*/ 657297 h 1209747"/>
              <a:gd name="connsiteX7-141" fmla="*/ 361482 w 618657"/>
              <a:gd name="connsiteY7-142" fmla="*/ 771597 h 1209747"/>
              <a:gd name="connsiteX8-143" fmla="*/ 285282 w 618657"/>
              <a:gd name="connsiteY8-144" fmla="*/ 1209747 h 1209747"/>
              <a:gd name="connsiteX9" fmla="*/ 228132 w 618657"/>
              <a:gd name="connsiteY9" fmla="*/ 1181172 h 1209747"/>
              <a:gd name="connsiteX0-145" fmla="*/ 285282 w 618657"/>
              <a:gd name="connsiteY0-146" fmla="*/ 1209747 h 1209747"/>
              <a:gd name="connsiteX1-147" fmla="*/ 190032 w 618657"/>
              <a:gd name="connsiteY1-148" fmla="*/ 800172 h 1209747"/>
              <a:gd name="connsiteX2-149" fmla="*/ 0 w 618657"/>
              <a:gd name="connsiteY2-150" fmla="*/ 589529 h 1209747"/>
              <a:gd name="connsiteX3-151" fmla="*/ 237657 w 618657"/>
              <a:gd name="connsiteY3-152" fmla="*/ 504897 h 1209747"/>
              <a:gd name="connsiteX4-153" fmla="*/ 332907 w 618657"/>
              <a:gd name="connsiteY4-154" fmla="*/ 72 h 1209747"/>
              <a:gd name="connsiteX5-155" fmla="*/ 409107 w 618657"/>
              <a:gd name="connsiteY5-156" fmla="*/ 581097 h 1209747"/>
              <a:gd name="connsiteX6-157" fmla="*/ 618657 w 618657"/>
              <a:gd name="connsiteY6-158" fmla="*/ 657297 h 1209747"/>
              <a:gd name="connsiteX7-159" fmla="*/ 361482 w 618657"/>
              <a:gd name="connsiteY7-160" fmla="*/ 771597 h 1209747"/>
              <a:gd name="connsiteX8-161" fmla="*/ 285282 w 618657"/>
              <a:gd name="connsiteY8-162" fmla="*/ 1209747 h 1209747"/>
              <a:gd name="connsiteX0-163" fmla="*/ 270292 w 618657"/>
              <a:gd name="connsiteY0-164" fmla="*/ 1249721 h 1249721"/>
              <a:gd name="connsiteX1-165" fmla="*/ 190032 w 618657"/>
              <a:gd name="connsiteY1-166" fmla="*/ 800172 h 1249721"/>
              <a:gd name="connsiteX2-167" fmla="*/ 0 w 618657"/>
              <a:gd name="connsiteY2-168" fmla="*/ 589529 h 1249721"/>
              <a:gd name="connsiteX3-169" fmla="*/ 237657 w 618657"/>
              <a:gd name="connsiteY3-170" fmla="*/ 504897 h 1249721"/>
              <a:gd name="connsiteX4-171" fmla="*/ 332907 w 618657"/>
              <a:gd name="connsiteY4-172" fmla="*/ 72 h 1249721"/>
              <a:gd name="connsiteX5-173" fmla="*/ 409107 w 618657"/>
              <a:gd name="connsiteY5-174" fmla="*/ 581097 h 1249721"/>
              <a:gd name="connsiteX6-175" fmla="*/ 618657 w 618657"/>
              <a:gd name="connsiteY6-176" fmla="*/ 657297 h 1249721"/>
              <a:gd name="connsiteX7-177" fmla="*/ 361482 w 618657"/>
              <a:gd name="connsiteY7-178" fmla="*/ 771597 h 1249721"/>
              <a:gd name="connsiteX8-179" fmla="*/ 270292 w 618657"/>
              <a:gd name="connsiteY8-180" fmla="*/ 1249721 h 1249721"/>
              <a:gd name="connsiteX0-181" fmla="*/ 270292 w 618657"/>
              <a:gd name="connsiteY0-182" fmla="*/ 1249721 h 1249721"/>
              <a:gd name="connsiteX1-183" fmla="*/ 190032 w 618657"/>
              <a:gd name="connsiteY1-184" fmla="*/ 775188 h 1249721"/>
              <a:gd name="connsiteX2-185" fmla="*/ 0 w 618657"/>
              <a:gd name="connsiteY2-186" fmla="*/ 589529 h 1249721"/>
              <a:gd name="connsiteX3-187" fmla="*/ 237657 w 618657"/>
              <a:gd name="connsiteY3-188" fmla="*/ 504897 h 1249721"/>
              <a:gd name="connsiteX4-189" fmla="*/ 332907 w 618657"/>
              <a:gd name="connsiteY4-190" fmla="*/ 72 h 1249721"/>
              <a:gd name="connsiteX5-191" fmla="*/ 409107 w 618657"/>
              <a:gd name="connsiteY5-192" fmla="*/ 581097 h 1249721"/>
              <a:gd name="connsiteX6-193" fmla="*/ 618657 w 618657"/>
              <a:gd name="connsiteY6-194" fmla="*/ 657297 h 1249721"/>
              <a:gd name="connsiteX7-195" fmla="*/ 361482 w 618657"/>
              <a:gd name="connsiteY7-196" fmla="*/ 771597 h 1249721"/>
              <a:gd name="connsiteX8-197" fmla="*/ 270292 w 618657"/>
              <a:gd name="connsiteY8-198" fmla="*/ 1249721 h 1249721"/>
              <a:gd name="connsiteX0-199" fmla="*/ 270292 w 618657"/>
              <a:gd name="connsiteY0-200" fmla="*/ 1249721 h 1249721"/>
              <a:gd name="connsiteX1-201" fmla="*/ 190032 w 618657"/>
              <a:gd name="connsiteY1-202" fmla="*/ 775188 h 1249721"/>
              <a:gd name="connsiteX2-203" fmla="*/ 0 w 618657"/>
              <a:gd name="connsiteY2-204" fmla="*/ 589529 h 1249721"/>
              <a:gd name="connsiteX3-205" fmla="*/ 237657 w 618657"/>
              <a:gd name="connsiteY3-206" fmla="*/ 504897 h 1249721"/>
              <a:gd name="connsiteX4-207" fmla="*/ 332907 w 618657"/>
              <a:gd name="connsiteY4-208" fmla="*/ 72 h 1249721"/>
              <a:gd name="connsiteX5-209" fmla="*/ 409107 w 618657"/>
              <a:gd name="connsiteY5-210" fmla="*/ 581097 h 1249721"/>
              <a:gd name="connsiteX6-211" fmla="*/ 618657 w 618657"/>
              <a:gd name="connsiteY6-212" fmla="*/ 657297 h 1249721"/>
              <a:gd name="connsiteX7-213" fmla="*/ 361482 w 618657"/>
              <a:gd name="connsiteY7-214" fmla="*/ 771597 h 1249721"/>
              <a:gd name="connsiteX8-215" fmla="*/ 270292 w 618657"/>
              <a:gd name="connsiteY8-216" fmla="*/ 1249721 h 1249721"/>
              <a:gd name="connsiteX0-217" fmla="*/ 297774 w 618657"/>
              <a:gd name="connsiteY0-218" fmla="*/ 1257216 h 1257216"/>
              <a:gd name="connsiteX1-219" fmla="*/ 190032 w 618657"/>
              <a:gd name="connsiteY1-220" fmla="*/ 775188 h 1257216"/>
              <a:gd name="connsiteX2-221" fmla="*/ 0 w 618657"/>
              <a:gd name="connsiteY2-222" fmla="*/ 589529 h 1257216"/>
              <a:gd name="connsiteX3-223" fmla="*/ 237657 w 618657"/>
              <a:gd name="connsiteY3-224" fmla="*/ 504897 h 1257216"/>
              <a:gd name="connsiteX4-225" fmla="*/ 332907 w 618657"/>
              <a:gd name="connsiteY4-226" fmla="*/ 72 h 1257216"/>
              <a:gd name="connsiteX5-227" fmla="*/ 409107 w 618657"/>
              <a:gd name="connsiteY5-228" fmla="*/ 581097 h 1257216"/>
              <a:gd name="connsiteX6-229" fmla="*/ 618657 w 618657"/>
              <a:gd name="connsiteY6-230" fmla="*/ 657297 h 1257216"/>
              <a:gd name="connsiteX7-231" fmla="*/ 361482 w 618657"/>
              <a:gd name="connsiteY7-232" fmla="*/ 771597 h 1257216"/>
              <a:gd name="connsiteX8-233" fmla="*/ 297774 w 618657"/>
              <a:gd name="connsiteY8-234" fmla="*/ 1257216 h 1257216"/>
              <a:gd name="connsiteX0-235" fmla="*/ 297774 w 618657"/>
              <a:gd name="connsiteY0-236" fmla="*/ 1257216 h 1257216"/>
              <a:gd name="connsiteX1-237" fmla="*/ 190032 w 618657"/>
              <a:gd name="connsiteY1-238" fmla="*/ 775188 h 1257216"/>
              <a:gd name="connsiteX2-239" fmla="*/ 0 w 618657"/>
              <a:gd name="connsiteY2-240" fmla="*/ 589529 h 1257216"/>
              <a:gd name="connsiteX3-241" fmla="*/ 237657 w 618657"/>
              <a:gd name="connsiteY3-242" fmla="*/ 504897 h 1257216"/>
              <a:gd name="connsiteX4-243" fmla="*/ 332907 w 618657"/>
              <a:gd name="connsiteY4-244" fmla="*/ 72 h 1257216"/>
              <a:gd name="connsiteX5-245" fmla="*/ 409107 w 618657"/>
              <a:gd name="connsiteY5-246" fmla="*/ 581097 h 1257216"/>
              <a:gd name="connsiteX6-247" fmla="*/ 618657 w 618657"/>
              <a:gd name="connsiteY6-248" fmla="*/ 657297 h 1257216"/>
              <a:gd name="connsiteX7-249" fmla="*/ 388964 w 618657"/>
              <a:gd name="connsiteY7-250" fmla="*/ 776593 h 1257216"/>
              <a:gd name="connsiteX8-251" fmla="*/ 297774 w 618657"/>
              <a:gd name="connsiteY8-252" fmla="*/ 1257216 h 1257216"/>
              <a:gd name="connsiteX0-253" fmla="*/ 297774 w 618657"/>
              <a:gd name="connsiteY0-254" fmla="*/ 1257216 h 1257216"/>
              <a:gd name="connsiteX1-255" fmla="*/ 190032 w 618657"/>
              <a:gd name="connsiteY1-256" fmla="*/ 775188 h 1257216"/>
              <a:gd name="connsiteX2-257" fmla="*/ 0 w 618657"/>
              <a:gd name="connsiteY2-258" fmla="*/ 589529 h 1257216"/>
              <a:gd name="connsiteX3-259" fmla="*/ 237657 w 618657"/>
              <a:gd name="connsiteY3-260" fmla="*/ 504897 h 1257216"/>
              <a:gd name="connsiteX4-261" fmla="*/ 332907 w 618657"/>
              <a:gd name="connsiteY4-262" fmla="*/ 72 h 1257216"/>
              <a:gd name="connsiteX5-263" fmla="*/ 409107 w 618657"/>
              <a:gd name="connsiteY5-264" fmla="*/ 581097 h 1257216"/>
              <a:gd name="connsiteX6-265" fmla="*/ 618657 w 618657"/>
              <a:gd name="connsiteY6-266" fmla="*/ 657297 h 1257216"/>
              <a:gd name="connsiteX7-267" fmla="*/ 388964 w 618657"/>
              <a:gd name="connsiteY7-268" fmla="*/ 776593 h 1257216"/>
              <a:gd name="connsiteX8-269" fmla="*/ 297774 w 618657"/>
              <a:gd name="connsiteY8-270" fmla="*/ 1257216 h 1257216"/>
              <a:gd name="connsiteX0-271" fmla="*/ 297774 w 618657"/>
              <a:gd name="connsiteY0-272" fmla="*/ 1257216 h 1257216"/>
              <a:gd name="connsiteX1-273" fmla="*/ 190032 w 618657"/>
              <a:gd name="connsiteY1-274" fmla="*/ 775188 h 1257216"/>
              <a:gd name="connsiteX2-275" fmla="*/ 0 w 618657"/>
              <a:gd name="connsiteY2-276" fmla="*/ 589529 h 1257216"/>
              <a:gd name="connsiteX3-277" fmla="*/ 237657 w 618657"/>
              <a:gd name="connsiteY3-278" fmla="*/ 504897 h 1257216"/>
              <a:gd name="connsiteX4-279" fmla="*/ 332907 w 618657"/>
              <a:gd name="connsiteY4-280" fmla="*/ 72 h 1257216"/>
              <a:gd name="connsiteX5-281" fmla="*/ 409107 w 618657"/>
              <a:gd name="connsiteY5-282" fmla="*/ 581097 h 1257216"/>
              <a:gd name="connsiteX6-283" fmla="*/ 618657 w 618657"/>
              <a:gd name="connsiteY6-284" fmla="*/ 657297 h 1257216"/>
              <a:gd name="connsiteX7-285" fmla="*/ 388964 w 618657"/>
              <a:gd name="connsiteY7-286" fmla="*/ 776593 h 1257216"/>
              <a:gd name="connsiteX8-287" fmla="*/ 297774 w 618657"/>
              <a:gd name="connsiteY8-288" fmla="*/ 1257216 h 1257216"/>
              <a:gd name="connsiteX0-289" fmla="*/ 317761 w 638644"/>
              <a:gd name="connsiteY0-290" fmla="*/ 1257216 h 1257216"/>
              <a:gd name="connsiteX1-291" fmla="*/ 210019 w 638644"/>
              <a:gd name="connsiteY1-292" fmla="*/ 775188 h 1257216"/>
              <a:gd name="connsiteX2-293" fmla="*/ 0 w 638644"/>
              <a:gd name="connsiteY2-294" fmla="*/ 597024 h 1257216"/>
              <a:gd name="connsiteX3-295" fmla="*/ 257644 w 638644"/>
              <a:gd name="connsiteY3-296" fmla="*/ 504897 h 1257216"/>
              <a:gd name="connsiteX4-297" fmla="*/ 352894 w 638644"/>
              <a:gd name="connsiteY4-298" fmla="*/ 72 h 1257216"/>
              <a:gd name="connsiteX5-299" fmla="*/ 429094 w 638644"/>
              <a:gd name="connsiteY5-300" fmla="*/ 581097 h 1257216"/>
              <a:gd name="connsiteX6-301" fmla="*/ 638644 w 638644"/>
              <a:gd name="connsiteY6-302" fmla="*/ 657297 h 1257216"/>
              <a:gd name="connsiteX7-303" fmla="*/ 408951 w 638644"/>
              <a:gd name="connsiteY7-304" fmla="*/ 776593 h 1257216"/>
              <a:gd name="connsiteX8-305" fmla="*/ 317761 w 638644"/>
              <a:gd name="connsiteY8-306" fmla="*/ 1257216 h 1257216"/>
              <a:gd name="connsiteX0-307" fmla="*/ 317761 w 638644"/>
              <a:gd name="connsiteY0-308" fmla="*/ 1257216 h 1257216"/>
              <a:gd name="connsiteX1-309" fmla="*/ 227508 w 638644"/>
              <a:gd name="connsiteY1-310" fmla="*/ 772690 h 1257216"/>
              <a:gd name="connsiteX2-311" fmla="*/ 0 w 638644"/>
              <a:gd name="connsiteY2-312" fmla="*/ 597024 h 1257216"/>
              <a:gd name="connsiteX3-313" fmla="*/ 257644 w 638644"/>
              <a:gd name="connsiteY3-314" fmla="*/ 504897 h 1257216"/>
              <a:gd name="connsiteX4-315" fmla="*/ 352894 w 638644"/>
              <a:gd name="connsiteY4-316" fmla="*/ 72 h 1257216"/>
              <a:gd name="connsiteX5-317" fmla="*/ 429094 w 638644"/>
              <a:gd name="connsiteY5-318" fmla="*/ 581097 h 1257216"/>
              <a:gd name="connsiteX6-319" fmla="*/ 638644 w 638644"/>
              <a:gd name="connsiteY6-320" fmla="*/ 657297 h 1257216"/>
              <a:gd name="connsiteX7-321" fmla="*/ 408951 w 638644"/>
              <a:gd name="connsiteY7-322" fmla="*/ 776593 h 1257216"/>
              <a:gd name="connsiteX8-323" fmla="*/ 317761 w 638644"/>
              <a:gd name="connsiteY8-324" fmla="*/ 1257216 h 1257216"/>
              <a:gd name="connsiteX0-325" fmla="*/ 339441 w 638644"/>
              <a:gd name="connsiteY0-326" fmla="*/ 1253055 h 1253055"/>
              <a:gd name="connsiteX1-327" fmla="*/ 227508 w 638644"/>
              <a:gd name="connsiteY1-328" fmla="*/ 772690 h 1253055"/>
              <a:gd name="connsiteX2-329" fmla="*/ 0 w 638644"/>
              <a:gd name="connsiteY2-330" fmla="*/ 597024 h 1253055"/>
              <a:gd name="connsiteX3-331" fmla="*/ 257644 w 638644"/>
              <a:gd name="connsiteY3-332" fmla="*/ 504897 h 1253055"/>
              <a:gd name="connsiteX4-333" fmla="*/ 352894 w 638644"/>
              <a:gd name="connsiteY4-334" fmla="*/ 72 h 1253055"/>
              <a:gd name="connsiteX5-335" fmla="*/ 429094 w 638644"/>
              <a:gd name="connsiteY5-336" fmla="*/ 581097 h 1253055"/>
              <a:gd name="connsiteX6-337" fmla="*/ 638644 w 638644"/>
              <a:gd name="connsiteY6-338" fmla="*/ 657297 h 1253055"/>
              <a:gd name="connsiteX7-339" fmla="*/ 408951 w 638644"/>
              <a:gd name="connsiteY7-340" fmla="*/ 776593 h 1253055"/>
              <a:gd name="connsiteX8-341" fmla="*/ 339441 w 638644"/>
              <a:gd name="connsiteY8-342" fmla="*/ 1253055 h 1253055"/>
              <a:gd name="connsiteX0-343" fmla="*/ 339441 w 638644"/>
              <a:gd name="connsiteY0-344" fmla="*/ 1253055 h 1253055"/>
              <a:gd name="connsiteX1-345" fmla="*/ 227508 w 638644"/>
              <a:gd name="connsiteY1-346" fmla="*/ 772690 h 1253055"/>
              <a:gd name="connsiteX2-347" fmla="*/ 0 w 638644"/>
              <a:gd name="connsiteY2-348" fmla="*/ 597024 h 1253055"/>
              <a:gd name="connsiteX3-349" fmla="*/ 257644 w 638644"/>
              <a:gd name="connsiteY3-350" fmla="*/ 504897 h 1253055"/>
              <a:gd name="connsiteX4-351" fmla="*/ 352894 w 638644"/>
              <a:gd name="connsiteY4-352" fmla="*/ 72 h 1253055"/>
              <a:gd name="connsiteX5-353" fmla="*/ 429094 w 638644"/>
              <a:gd name="connsiteY5-354" fmla="*/ 581097 h 1253055"/>
              <a:gd name="connsiteX6-355" fmla="*/ 638644 w 638644"/>
              <a:gd name="connsiteY6-356" fmla="*/ 657297 h 1253055"/>
              <a:gd name="connsiteX7-357" fmla="*/ 427015 w 638644"/>
              <a:gd name="connsiteY7-358" fmla="*/ 776594 h 1253055"/>
              <a:gd name="connsiteX8-359" fmla="*/ 339441 w 638644"/>
              <a:gd name="connsiteY8-360" fmla="*/ 1253055 h 1253055"/>
              <a:gd name="connsiteX0-361" fmla="*/ 339441 w 638644"/>
              <a:gd name="connsiteY0-362" fmla="*/ 1253055 h 1253055"/>
              <a:gd name="connsiteX1-363" fmla="*/ 227508 w 638644"/>
              <a:gd name="connsiteY1-364" fmla="*/ 772690 h 1253055"/>
              <a:gd name="connsiteX2-365" fmla="*/ 0 w 638644"/>
              <a:gd name="connsiteY2-366" fmla="*/ 597024 h 1253055"/>
              <a:gd name="connsiteX3-367" fmla="*/ 257644 w 638644"/>
              <a:gd name="connsiteY3-368" fmla="*/ 504897 h 1253055"/>
              <a:gd name="connsiteX4-369" fmla="*/ 352894 w 638644"/>
              <a:gd name="connsiteY4-370" fmla="*/ 72 h 1253055"/>
              <a:gd name="connsiteX5-371" fmla="*/ 443547 w 638644"/>
              <a:gd name="connsiteY5-372" fmla="*/ 539503 h 1253055"/>
              <a:gd name="connsiteX6-373" fmla="*/ 638644 w 638644"/>
              <a:gd name="connsiteY6-374" fmla="*/ 657297 h 1253055"/>
              <a:gd name="connsiteX7-375" fmla="*/ 427015 w 638644"/>
              <a:gd name="connsiteY7-376" fmla="*/ 776594 h 1253055"/>
              <a:gd name="connsiteX8-377" fmla="*/ 339441 w 638644"/>
              <a:gd name="connsiteY8-378" fmla="*/ 1253055 h 1253055"/>
              <a:gd name="connsiteX0-379" fmla="*/ 339441 w 642257"/>
              <a:gd name="connsiteY0-380" fmla="*/ 1253055 h 1253055"/>
              <a:gd name="connsiteX1-381" fmla="*/ 227508 w 642257"/>
              <a:gd name="connsiteY1-382" fmla="*/ 772690 h 1253055"/>
              <a:gd name="connsiteX2-383" fmla="*/ 0 w 642257"/>
              <a:gd name="connsiteY2-384" fmla="*/ 597024 h 1253055"/>
              <a:gd name="connsiteX3-385" fmla="*/ 257644 w 642257"/>
              <a:gd name="connsiteY3-386" fmla="*/ 504897 h 1253055"/>
              <a:gd name="connsiteX4-387" fmla="*/ 352894 w 642257"/>
              <a:gd name="connsiteY4-388" fmla="*/ 72 h 1253055"/>
              <a:gd name="connsiteX5-389" fmla="*/ 443547 w 642257"/>
              <a:gd name="connsiteY5-390" fmla="*/ 539503 h 1253055"/>
              <a:gd name="connsiteX6-391" fmla="*/ 642257 w 642257"/>
              <a:gd name="connsiteY6-392" fmla="*/ 628182 h 1253055"/>
              <a:gd name="connsiteX7-393" fmla="*/ 427015 w 642257"/>
              <a:gd name="connsiteY7-394" fmla="*/ 776594 h 1253055"/>
              <a:gd name="connsiteX8-395" fmla="*/ 339441 w 642257"/>
              <a:gd name="connsiteY8-396" fmla="*/ 1253055 h 1253055"/>
              <a:gd name="connsiteX0-397" fmla="*/ 339441 w 642257"/>
              <a:gd name="connsiteY0-398" fmla="*/ 1253055 h 1253055"/>
              <a:gd name="connsiteX1-399" fmla="*/ 227508 w 642257"/>
              <a:gd name="connsiteY1-400" fmla="*/ 772690 h 1253055"/>
              <a:gd name="connsiteX2-401" fmla="*/ 0 w 642257"/>
              <a:gd name="connsiteY2-402" fmla="*/ 597024 h 1253055"/>
              <a:gd name="connsiteX3-403" fmla="*/ 257644 w 642257"/>
              <a:gd name="connsiteY3-404" fmla="*/ 504897 h 1253055"/>
              <a:gd name="connsiteX4-405" fmla="*/ 352894 w 642257"/>
              <a:gd name="connsiteY4-406" fmla="*/ 72 h 1253055"/>
              <a:gd name="connsiteX5-407" fmla="*/ 436320 w 642257"/>
              <a:gd name="connsiteY5-408" fmla="*/ 514546 h 1253055"/>
              <a:gd name="connsiteX6-409" fmla="*/ 642257 w 642257"/>
              <a:gd name="connsiteY6-410" fmla="*/ 628182 h 1253055"/>
              <a:gd name="connsiteX7-411" fmla="*/ 427015 w 642257"/>
              <a:gd name="connsiteY7-412" fmla="*/ 776594 h 1253055"/>
              <a:gd name="connsiteX8-413" fmla="*/ 339441 w 642257"/>
              <a:gd name="connsiteY8-414" fmla="*/ 1253055 h 1253055"/>
              <a:gd name="connsiteX0-415" fmla="*/ 339441 w 642257"/>
              <a:gd name="connsiteY0-416" fmla="*/ 1253055 h 1253055"/>
              <a:gd name="connsiteX1-417" fmla="*/ 227508 w 642257"/>
              <a:gd name="connsiteY1-418" fmla="*/ 772690 h 1253055"/>
              <a:gd name="connsiteX2-419" fmla="*/ 0 w 642257"/>
              <a:gd name="connsiteY2-420" fmla="*/ 597024 h 1253055"/>
              <a:gd name="connsiteX3-421" fmla="*/ 257644 w 642257"/>
              <a:gd name="connsiteY3-422" fmla="*/ 504897 h 1253055"/>
              <a:gd name="connsiteX4-423" fmla="*/ 352894 w 642257"/>
              <a:gd name="connsiteY4-424" fmla="*/ 72 h 1253055"/>
              <a:gd name="connsiteX5-425" fmla="*/ 436320 w 642257"/>
              <a:gd name="connsiteY5-426" fmla="*/ 514546 h 1253055"/>
              <a:gd name="connsiteX6-427" fmla="*/ 642257 w 642257"/>
              <a:gd name="connsiteY6-428" fmla="*/ 628182 h 1253055"/>
              <a:gd name="connsiteX7-429" fmla="*/ 455920 w 642257"/>
              <a:gd name="connsiteY7-430" fmla="*/ 780753 h 1253055"/>
              <a:gd name="connsiteX8-431" fmla="*/ 339441 w 642257"/>
              <a:gd name="connsiteY8-432" fmla="*/ 1253055 h 1253055"/>
              <a:gd name="connsiteX0-433" fmla="*/ 339441 w 642257"/>
              <a:gd name="connsiteY0-434" fmla="*/ 1253055 h 1253055"/>
              <a:gd name="connsiteX1-435" fmla="*/ 227508 w 642257"/>
              <a:gd name="connsiteY1-436" fmla="*/ 772690 h 1253055"/>
              <a:gd name="connsiteX2-437" fmla="*/ 0 w 642257"/>
              <a:gd name="connsiteY2-438" fmla="*/ 597024 h 1253055"/>
              <a:gd name="connsiteX3-439" fmla="*/ 257644 w 642257"/>
              <a:gd name="connsiteY3-440" fmla="*/ 504897 h 1253055"/>
              <a:gd name="connsiteX4-441" fmla="*/ 352894 w 642257"/>
              <a:gd name="connsiteY4-442" fmla="*/ 72 h 1253055"/>
              <a:gd name="connsiteX5-443" fmla="*/ 436320 w 642257"/>
              <a:gd name="connsiteY5-444" fmla="*/ 514546 h 1253055"/>
              <a:gd name="connsiteX6-445" fmla="*/ 642257 w 642257"/>
              <a:gd name="connsiteY6-446" fmla="*/ 628182 h 1253055"/>
              <a:gd name="connsiteX7-447" fmla="*/ 441468 w 642257"/>
              <a:gd name="connsiteY7-448" fmla="*/ 789072 h 1253055"/>
              <a:gd name="connsiteX8-449" fmla="*/ 339441 w 642257"/>
              <a:gd name="connsiteY8-450" fmla="*/ 1253055 h 1253055"/>
              <a:gd name="connsiteX0-451" fmla="*/ 339441 w 642257"/>
              <a:gd name="connsiteY0-452" fmla="*/ 1253055 h 1253055"/>
              <a:gd name="connsiteX1-453" fmla="*/ 227508 w 642257"/>
              <a:gd name="connsiteY1-454" fmla="*/ 772690 h 1253055"/>
              <a:gd name="connsiteX2-455" fmla="*/ 0 w 642257"/>
              <a:gd name="connsiteY2-456" fmla="*/ 597024 h 1253055"/>
              <a:gd name="connsiteX3-457" fmla="*/ 257644 w 642257"/>
              <a:gd name="connsiteY3-458" fmla="*/ 504897 h 1253055"/>
              <a:gd name="connsiteX4-459" fmla="*/ 352894 w 642257"/>
              <a:gd name="connsiteY4-460" fmla="*/ 72 h 1253055"/>
              <a:gd name="connsiteX5-461" fmla="*/ 436320 w 642257"/>
              <a:gd name="connsiteY5-462" fmla="*/ 514546 h 1253055"/>
              <a:gd name="connsiteX6-463" fmla="*/ 642257 w 642257"/>
              <a:gd name="connsiteY6-464" fmla="*/ 628182 h 1253055"/>
              <a:gd name="connsiteX7-465" fmla="*/ 441468 w 642257"/>
              <a:gd name="connsiteY7-466" fmla="*/ 789072 h 1253055"/>
              <a:gd name="connsiteX8-467" fmla="*/ 339441 w 642257"/>
              <a:gd name="connsiteY8-468" fmla="*/ 1253055 h 125305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642257" h="1253055">
                <a:moveTo>
                  <a:pt x="339441" y="1253055"/>
                </a:moveTo>
                <a:cubicBezTo>
                  <a:pt x="300026" y="1037368"/>
                  <a:pt x="284082" y="882029"/>
                  <a:pt x="227508" y="772690"/>
                </a:cubicBezTo>
                <a:cubicBezTo>
                  <a:pt x="170935" y="663352"/>
                  <a:pt x="136499" y="666457"/>
                  <a:pt x="0" y="597024"/>
                </a:cubicBezTo>
                <a:cubicBezTo>
                  <a:pt x="134026" y="572509"/>
                  <a:pt x="198828" y="604389"/>
                  <a:pt x="257644" y="504897"/>
                </a:cubicBezTo>
                <a:cubicBezTo>
                  <a:pt x="316460" y="405405"/>
                  <a:pt x="325907" y="-6278"/>
                  <a:pt x="352894" y="72"/>
                </a:cubicBezTo>
                <a:cubicBezTo>
                  <a:pt x="378294" y="193747"/>
                  <a:pt x="388093" y="409861"/>
                  <a:pt x="436320" y="514546"/>
                </a:cubicBezTo>
                <a:cubicBezTo>
                  <a:pt x="484547" y="619231"/>
                  <a:pt x="572407" y="602782"/>
                  <a:pt x="642257" y="628182"/>
                </a:cubicBezTo>
                <a:cubicBezTo>
                  <a:pt x="556532" y="666282"/>
                  <a:pt x="491937" y="684927"/>
                  <a:pt x="441468" y="789072"/>
                </a:cubicBezTo>
                <a:cubicBezTo>
                  <a:pt x="390999" y="893217"/>
                  <a:pt x="349760" y="1080017"/>
                  <a:pt x="339441" y="1253055"/>
                </a:cubicBezTo>
                <a:close/>
              </a:path>
            </a:pathLst>
          </a:custGeom>
          <a:solidFill>
            <a:schemeClr val="tx1">
              <a:lumMod val="85000"/>
              <a:lumOff val="15000"/>
            </a:schemeClr>
          </a:solid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E0000"/>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BF8F3"/>
        </a:solidFill>
        <a:effectLst/>
      </p:bgPr>
    </p:bg>
    <p:spTree>
      <p:nvGrpSpPr>
        <p:cNvPr id="1" name=""/>
        <p:cNvGrpSpPr/>
        <p:nvPr/>
      </p:nvGrpSpPr>
      <p:grpSpPr>
        <a:xfrm>
          <a:off x="0" y="0"/>
          <a:ext cx="0" cy="0"/>
          <a:chOff x="0" y="0"/>
          <a:chExt cx="0" cy="0"/>
        </a:xfrm>
      </p:grpSpPr>
      <p:grpSp>
        <p:nvGrpSpPr>
          <p:cNvPr id="63" name="Group 29"/>
          <p:cNvGrpSpPr>
            <a:grpSpLocks noChangeAspect="1"/>
          </p:cNvGrpSpPr>
          <p:nvPr/>
        </p:nvGrpSpPr>
        <p:grpSpPr bwMode="auto">
          <a:xfrm>
            <a:off x="9074651" y="2058234"/>
            <a:ext cx="174625" cy="177800"/>
            <a:chOff x="3785" y="2104"/>
            <a:chExt cx="110" cy="112"/>
          </a:xfrm>
        </p:grpSpPr>
        <p:sp>
          <p:nvSpPr>
            <p:cNvPr id="65" name="Line 30"/>
            <p:cNvSpPr>
              <a:spLocks noChangeShapeType="1"/>
            </p:cNvSpPr>
            <p:nvPr/>
          </p:nvSpPr>
          <p:spPr bwMode="auto">
            <a:xfrm>
              <a:off x="3840" y="2104"/>
              <a:ext cx="0" cy="112"/>
            </a:xfrm>
            <a:prstGeom prst="line">
              <a:avLst/>
            </a:prstGeom>
            <a:noFill/>
            <a:ln w="47625" cap="flat">
              <a:solidFill>
                <a:srgbClr val="87767C"/>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66" name="Line 31"/>
            <p:cNvSpPr>
              <a:spLocks noChangeShapeType="1"/>
            </p:cNvSpPr>
            <p:nvPr/>
          </p:nvSpPr>
          <p:spPr bwMode="auto">
            <a:xfrm flipH="1">
              <a:off x="3785" y="2160"/>
              <a:ext cx="110" cy="0"/>
            </a:xfrm>
            <a:prstGeom prst="line">
              <a:avLst/>
            </a:prstGeom>
            <a:noFill/>
            <a:ln w="47625" cap="flat">
              <a:solidFill>
                <a:srgbClr val="87767C"/>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grpSp>
      <p:grpSp>
        <p:nvGrpSpPr>
          <p:cNvPr id="67" name="Group 29"/>
          <p:cNvGrpSpPr>
            <a:grpSpLocks noChangeAspect="1"/>
          </p:cNvGrpSpPr>
          <p:nvPr/>
        </p:nvGrpSpPr>
        <p:grpSpPr bwMode="auto">
          <a:xfrm>
            <a:off x="10294176" y="3269823"/>
            <a:ext cx="174625" cy="177800"/>
            <a:chOff x="3785" y="2104"/>
            <a:chExt cx="110" cy="112"/>
          </a:xfrm>
        </p:grpSpPr>
        <p:sp>
          <p:nvSpPr>
            <p:cNvPr id="68" name="Line 30"/>
            <p:cNvSpPr>
              <a:spLocks noChangeShapeType="1"/>
            </p:cNvSpPr>
            <p:nvPr/>
          </p:nvSpPr>
          <p:spPr bwMode="auto">
            <a:xfrm>
              <a:off x="3840" y="2104"/>
              <a:ext cx="0" cy="112"/>
            </a:xfrm>
            <a:prstGeom prst="line">
              <a:avLst/>
            </a:prstGeom>
            <a:noFill/>
            <a:ln w="47625" cap="flat">
              <a:solidFill>
                <a:srgbClr val="87767C"/>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69" name="Line 31"/>
            <p:cNvSpPr>
              <a:spLocks noChangeShapeType="1"/>
            </p:cNvSpPr>
            <p:nvPr/>
          </p:nvSpPr>
          <p:spPr bwMode="auto">
            <a:xfrm flipH="1">
              <a:off x="3785" y="2160"/>
              <a:ext cx="110" cy="0"/>
            </a:xfrm>
            <a:prstGeom prst="line">
              <a:avLst/>
            </a:prstGeom>
            <a:noFill/>
            <a:ln w="47625" cap="flat">
              <a:solidFill>
                <a:srgbClr val="87767C"/>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grpSp>
      <p:grpSp>
        <p:nvGrpSpPr>
          <p:cNvPr id="4" name="Group 4"/>
          <p:cNvGrpSpPr>
            <a:grpSpLocks noChangeAspect="1"/>
          </p:cNvGrpSpPr>
          <p:nvPr/>
        </p:nvGrpSpPr>
        <p:grpSpPr bwMode="auto">
          <a:xfrm>
            <a:off x="3434341" y="1802551"/>
            <a:ext cx="5323318" cy="2768601"/>
            <a:chOff x="2272" y="1409"/>
            <a:chExt cx="3136" cy="1631"/>
          </a:xfrm>
        </p:grpSpPr>
        <p:sp>
          <p:nvSpPr>
            <p:cNvPr id="7" name="Freeform 5"/>
            <p:cNvSpPr/>
            <p:nvPr/>
          </p:nvSpPr>
          <p:spPr bwMode="auto">
            <a:xfrm>
              <a:off x="2665" y="1409"/>
              <a:ext cx="2350" cy="1575"/>
            </a:xfrm>
            <a:custGeom>
              <a:avLst/>
              <a:gdLst>
                <a:gd name="T0" fmla="*/ 26 w 758"/>
                <a:gd name="T1" fmla="*/ 507 h 507"/>
                <a:gd name="T2" fmla="*/ 0 w 758"/>
                <a:gd name="T3" fmla="*/ 481 h 507"/>
                <a:gd name="T4" fmla="*/ 0 w 758"/>
                <a:gd name="T5" fmla="*/ 26 h 507"/>
                <a:gd name="T6" fmla="*/ 26 w 758"/>
                <a:gd name="T7" fmla="*/ 0 h 507"/>
                <a:gd name="T8" fmla="*/ 732 w 758"/>
                <a:gd name="T9" fmla="*/ 0 h 507"/>
                <a:gd name="T10" fmla="*/ 758 w 758"/>
                <a:gd name="T11" fmla="*/ 26 h 507"/>
                <a:gd name="T12" fmla="*/ 758 w 758"/>
                <a:gd name="T13" fmla="*/ 481 h 507"/>
                <a:gd name="T14" fmla="*/ 732 w 758"/>
                <a:gd name="T15" fmla="*/ 507 h 507"/>
                <a:gd name="T16" fmla="*/ 26 w 758"/>
                <a:gd name="T17" fmla="*/ 507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8" h="507">
                  <a:moveTo>
                    <a:pt x="26" y="507"/>
                  </a:moveTo>
                  <a:cubicBezTo>
                    <a:pt x="11" y="507"/>
                    <a:pt x="0" y="495"/>
                    <a:pt x="0" y="481"/>
                  </a:cubicBezTo>
                  <a:cubicBezTo>
                    <a:pt x="0" y="26"/>
                    <a:pt x="0" y="26"/>
                    <a:pt x="0" y="26"/>
                  </a:cubicBezTo>
                  <a:cubicBezTo>
                    <a:pt x="0" y="12"/>
                    <a:pt x="11" y="0"/>
                    <a:pt x="26" y="0"/>
                  </a:cubicBezTo>
                  <a:cubicBezTo>
                    <a:pt x="732" y="0"/>
                    <a:pt x="732" y="0"/>
                    <a:pt x="732" y="0"/>
                  </a:cubicBezTo>
                  <a:cubicBezTo>
                    <a:pt x="746" y="0"/>
                    <a:pt x="758" y="12"/>
                    <a:pt x="758" y="26"/>
                  </a:cubicBezTo>
                  <a:cubicBezTo>
                    <a:pt x="758" y="481"/>
                    <a:pt x="758" y="481"/>
                    <a:pt x="758" y="481"/>
                  </a:cubicBezTo>
                  <a:cubicBezTo>
                    <a:pt x="758" y="495"/>
                    <a:pt x="746" y="507"/>
                    <a:pt x="732" y="507"/>
                  </a:cubicBezTo>
                  <a:lnTo>
                    <a:pt x="26" y="507"/>
                  </a:lnTo>
                  <a:close/>
                </a:path>
              </a:pathLst>
            </a:custGeom>
            <a:solidFill>
              <a:srgbClr val="FFFFFF"/>
            </a:solidFill>
            <a:ln w="28575" cap="flat">
              <a:solidFill>
                <a:srgbClr val="484F59"/>
              </a:solidFill>
              <a:prstDash val="solid"/>
              <a:miter lim="800000"/>
            </a:ln>
          </p:spPr>
          <p:txBody>
            <a:bodyPr vert="horz" wrap="square" lIns="91440" tIns="45720" rIns="91440" bIns="45720" numCol="1" anchor="t" anchorCtr="0" compatLnSpc="1"/>
            <a:lstStyle/>
            <a:p>
              <a:endParaRPr lang="zh-CN" altLang="en-US"/>
            </a:p>
          </p:txBody>
        </p:sp>
        <p:sp>
          <p:nvSpPr>
            <p:cNvPr id="10" name="Rectangle 6"/>
            <p:cNvSpPr>
              <a:spLocks noChangeArrowheads="1"/>
            </p:cNvSpPr>
            <p:nvPr/>
          </p:nvSpPr>
          <p:spPr bwMode="auto">
            <a:xfrm>
              <a:off x="2805" y="1542"/>
              <a:ext cx="2067" cy="1222"/>
            </a:xfrm>
            <a:prstGeom prst="rect">
              <a:avLst/>
            </a:prstGeom>
            <a:solidFill>
              <a:srgbClr val="D0E4E5"/>
            </a:solidFill>
            <a:ln w="9525">
              <a:solidFill>
                <a:srgbClr val="000000"/>
              </a:solidFill>
              <a:miter lim="800000"/>
            </a:ln>
          </p:spPr>
          <p:txBody>
            <a:bodyPr vert="horz" wrap="square" lIns="91440" tIns="45720" rIns="91440" bIns="45720" numCol="1" anchor="t" anchorCtr="0" compatLnSpc="1"/>
            <a:lstStyle/>
            <a:p>
              <a:endParaRPr lang="zh-CN" altLang="en-US"/>
            </a:p>
          </p:txBody>
        </p:sp>
        <p:sp>
          <p:nvSpPr>
            <p:cNvPr id="12" name="Freeform 7"/>
            <p:cNvSpPr>
              <a:spLocks noEditPoints="1"/>
            </p:cNvSpPr>
            <p:nvPr/>
          </p:nvSpPr>
          <p:spPr bwMode="auto">
            <a:xfrm>
              <a:off x="2786" y="1524"/>
              <a:ext cx="2105" cy="1258"/>
            </a:xfrm>
            <a:custGeom>
              <a:avLst/>
              <a:gdLst>
                <a:gd name="T0" fmla="*/ 2067 w 2105"/>
                <a:gd name="T1" fmla="*/ 37 h 1258"/>
                <a:gd name="T2" fmla="*/ 2067 w 2105"/>
                <a:gd name="T3" fmla="*/ 1221 h 1258"/>
                <a:gd name="T4" fmla="*/ 37 w 2105"/>
                <a:gd name="T5" fmla="*/ 1221 h 1258"/>
                <a:gd name="T6" fmla="*/ 37 w 2105"/>
                <a:gd name="T7" fmla="*/ 37 h 1258"/>
                <a:gd name="T8" fmla="*/ 2067 w 2105"/>
                <a:gd name="T9" fmla="*/ 37 h 1258"/>
                <a:gd name="T10" fmla="*/ 2105 w 2105"/>
                <a:gd name="T11" fmla="*/ 0 h 1258"/>
                <a:gd name="T12" fmla="*/ 0 w 2105"/>
                <a:gd name="T13" fmla="*/ 0 h 1258"/>
                <a:gd name="T14" fmla="*/ 0 w 2105"/>
                <a:gd name="T15" fmla="*/ 1258 h 1258"/>
                <a:gd name="T16" fmla="*/ 2105 w 2105"/>
                <a:gd name="T17" fmla="*/ 1258 h 1258"/>
                <a:gd name="T18" fmla="*/ 2105 w 2105"/>
                <a:gd name="T19" fmla="*/ 0 h 1258"/>
                <a:gd name="T20" fmla="*/ 2105 w 2105"/>
                <a:gd name="T21" fmla="*/ 0 h 1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05" h="1258">
                  <a:moveTo>
                    <a:pt x="2067" y="37"/>
                  </a:moveTo>
                  <a:lnTo>
                    <a:pt x="2067" y="1221"/>
                  </a:lnTo>
                  <a:lnTo>
                    <a:pt x="37" y="1221"/>
                  </a:lnTo>
                  <a:lnTo>
                    <a:pt x="37" y="37"/>
                  </a:lnTo>
                  <a:lnTo>
                    <a:pt x="2067" y="37"/>
                  </a:lnTo>
                  <a:close/>
                  <a:moveTo>
                    <a:pt x="2105" y="0"/>
                  </a:moveTo>
                  <a:lnTo>
                    <a:pt x="0" y="0"/>
                  </a:lnTo>
                  <a:lnTo>
                    <a:pt x="0" y="1258"/>
                  </a:lnTo>
                  <a:lnTo>
                    <a:pt x="2105" y="1258"/>
                  </a:lnTo>
                  <a:lnTo>
                    <a:pt x="2105" y="0"/>
                  </a:lnTo>
                  <a:lnTo>
                    <a:pt x="2105" y="0"/>
                  </a:lnTo>
                  <a:close/>
                </a:path>
              </a:pathLst>
            </a:custGeom>
            <a:solidFill>
              <a:srgbClr val="87767C"/>
            </a:solidFill>
            <a:ln w="9525">
              <a:solidFill>
                <a:srgbClr val="000000"/>
              </a:solidFill>
              <a:round/>
            </a:ln>
          </p:spPr>
          <p:txBody>
            <a:bodyPr vert="horz" wrap="square" lIns="91440" tIns="45720" rIns="91440" bIns="45720" numCol="1" anchor="t" anchorCtr="0" compatLnSpc="1"/>
            <a:lstStyle/>
            <a:p>
              <a:endParaRPr lang="zh-CN" altLang="en-US"/>
            </a:p>
          </p:txBody>
        </p:sp>
        <p:sp>
          <p:nvSpPr>
            <p:cNvPr id="16" name="Rectangle 9"/>
            <p:cNvSpPr>
              <a:spLocks noChangeArrowheads="1"/>
            </p:cNvSpPr>
            <p:nvPr/>
          </p:nvSpPr>
          <p:spPr bwMode="auto">
            <a:xfrm>
              <a:off x="2272" y="2894"/>
              <a:ext cx="3136" cy="94"/>
            </a:xfrm>
            <a:prstGeom prst="rect">
              <a:avLst/>
            </a:prstGeom>
            <a:solidFill>
              <a:srgbClr val="F6FAFB"/>
            </a:solidFill>
            <a:ln w="28575" cap="flat">
              <a:solidFill>
                <a:srgbClr val="484F59"/>
              </a:solidFill>
              <a:prstDash val="solid"/>
              <a:round/>
            </a:ln>
          </p:spPr>
          <p:txBody>
            <a:bodyPr vert="horz" wrap="square" lIns="91440" tIns="45720" rIns="91440" bIns="45720" numCol="1" anchor="t" anchorCtr="0" compatLnSpc="1"/>
            <a:lstStyle/>
            <a:p>
              <a:endParaRPr lang="zh-CN" altLang="en-US"/>
            </a:p>
          </p:txBody>
        </p:sp>
        <p:sp>
          <p:nvSpPr>
            <p:cNvPr id="17" name="Freeform 10"/>
            <p:cNvSpPr/>
            <p:nvPr/>
          </p:nvSpPr>
          <p:spPr bwMode="auto">
            <a:xfrm>
              <a:off x="2275" y="2988"/>
              <a:ext cx="3127" cy="52"/>
            </a:xfrm>
            <a:custGeom>
              <a:avLst/>
              <a:gdLst>
                <a:gd name="T0" fmla="*/ 0 w 1009"/>
                <a:gd name="T1" fmla="*/ 0 h 17"/>
                <a:gd name="T2" fmla="*/ 49 w 1009"/>
                <a:gd name="T3" fmla="*/ 17 h 17"/>
                <a:gd name="T4" fmla="*/ 960 w 1009"/>
                <a:gd name="T5" fmla="*/ 17 h 17"/>
                <a:gd name="T6" fmla="*/ 1009 w 1009"/>
                <a:gd name="T7" fmla="*/ 0 h 17"/>
                <a:gd name="T8" fmla="*/ 0 w 1009"/>
                <a:gd name="T9" fmla="*/ 0 h 17"/>
              </a:gdLst>
              <a:ahLst/>
              <a:cxnLst>
                <a:cxn ang="0">
                  <a:pos x="T0" y="T1"/>
                </a:cxn>
                <a:cxn ang="0">
                  <a:pos x="T2" y="T3"/>
                </a:cxn>
                <a:cxn ang="0">
                  <a:pos x="T4" y="T5"/>
                </a:cxn>
                <a:cxn ang="0">
                  <a:pos x="T6" y="T7"/>
                </a:cxn>
                <a:cxn ang="0">
                  <a:pos x="T8" y="T9"/>
                </a:cxn>
              </a:cxnLst>
              <a:rect l="0" t="0" r="r" b="b"/>
              <a:pathLst>
                <a:path w="1009" h="17">
                  <a:moveTo>
                    <a:pt x="0" y="0"/>
                  </a:moveTo>
                  <a:cubicBezTo>
                    <a:pt x="12" y="12"/>
                    <a:pt x="34" y="17"/>
                    <a:pt x="49" y="17"/>
                  </a:cubicBezTo>
                  <a:cubicBezTo>
                    <a:pt x="960" y="17"/>
                    <a:pt x="960" y="17"/>
                    <a:pt x="960" y="17"/>
                  </a:cubicBezTo>
                  <a:cubicBezTo>
                    <a:pt x="975" y="17"/>
                    <a:pt x="997" y="12"/>
                    <a:pt x="1009" y="0"/>
                  </a:cubicBezTo>
                  <a:lnTo>
                    <a:pt x="0" y="0"/>
                  </a:lnTo>
                  <a:close/>
                </a:path>
              </a:pathLst>
            </a:custGeom>
            <a:solidFill>
              <a:srgbClr val="E5E8EC"/>
            </a:solidFill>
            <a:ln w="28575" cap="flat">
              <a:solidFill>
                <a:srgbClr val="484F59"/>
              </a:solidFill>
              <a:prstDash val="solid"/>
              <a:round/>
            </a:ln>
          </p:spPr>
          <p:txBody>
            <a:bodyPr vert="horz" wrap="square" lIns="91440" tIns="45720" rIns="91440" bIns="45720" numCol="1" anchor="t" anchorCtr="0" compatLnSpc="1"/>
            <a:lstStyle/>
            <a:p>
              <a:endParaRPr lang="zh-CN" altLang="en-US"/>
            </a:p>
          </p:txBody>
        </p:sp>
        <p:sp>
          <p:nvSpPr>
            <p:cNvPr id="18" name="Freeform 11"/>
            <p:cNvSpPr/>
            <p:nvPr/>
          </p:nvSpPr>
          <p:spPr bwMode="auto">
            <a:xfrm>
              <a:off x="3626" y="2894"/>
              <a:ext cx="425" cy="44"/>
            </a:xfrm>
            <a:custGeom>
              <a:avLst/>
              <a:gdLst>
                <a:gd name="T0" fmla="*/ 0 w 137"/>
                <a:gd name="T1" fmla="*/ 0 h 14"/>
                <a:gd name="T2" fmla="*/ 0 w 137"/>
                <a:gd name="T3" fmla="*/ 3 h 14"/>
                <a:gd name="T4" fmla="*/ 11 w 137"/>
                <a:gd name="T5" fmla="*/ 14 h 14"/>
                <a:gd name="T6" fmla="*/ 127 w 137"/>
                <a:gd name="T7" fmla="*/ 14 h 14"/>
                <a:gd name="T8" fmla="*/ 137 w 137"/>
                <a:gd name="T9" fmla="*/ 3 h 14"/>
                <a:gd name="T10" fmla="*/ 137 w 137"/>
                <a:gd name="T11" fmla="*/ 0 h 14"/>
                <a:gd name="T12" fmla="*/ 0 w 137"/>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137" h="14">
                  <a:moveTo>
                    <a:pt x="0" y="0"/>
                  </a:moveTo>
                  <a:cubicBezTo>
                    <a:pt x="0" y="3"/>
                    <a:pt x="0" y="3"/>
                    <a:pt x="0" y="3"/>
                  </a:cubicBezTo>
                  <a:cubicBezTo>
                    <a:pt x="0" y="9"/>
                    <a:pt x="5" y="14"/>
                    <a:pt x="11" y="14"/>
                  </a:cubicBezTo>
                  <a:cubicBezTo>
                    <a:pt x="127" y="14"/>
                    <a:pt x="127" y="14"/>
                    <a:pt x="127" y="14"/>
                  </a:cubicBezTo>
                  <a:cubicBezTo>
                    <a:pt x="133" y="14"/>
                    <a:pt x="137" y="9"/>
                    <a:pt x="137" y="3"/>
                  </a:cubicBezTo>
                  <a:cubicBezTo>
                    <a:pt x="137" y="0"/>
                    <a:pt x="137" y="0"/>
                    <a:pt x="137" y="0"/>
                  </a:cubicBezTo>
                  <a:lnTo>
                    <a:pt x="0" y="0"/>
                  </a:lnTo>
                  <a:close/>
                </a:path>
              </a:pathLst>
            </a:custGeom>
            <a:solidFill>
              <a:srgbClr val="E5E8EC"/>
            </a:solidFill>
            <a:ln w="28575" cap="flat">
              <a:solidFill>
                <a:srgbClr val="484F59"/>
              </a:solidFill>
              <a:prstDash val="solid"/>
              <a:round/>
            </a:ln>
          </p:spPr>
          <p:txBody>
            <a:bodyPr vert="horz" wrap="square" lIns="91440" tIns="45720" rIns="91440" bIns="45720" numCol="1" anchor="t" anchorCtr="0" compatLnSpc="1"/>
            <a:lstStyle/>
            <a:p>
              <a:endParaRPr lang="zh-CN" altLang="en-US"/>
            </a:p>
          </p:txBody>
        </p:sp>
        <p:sp>
          <p:nvSpPr>
            <p:cNvPr id="19" name="Rectangle 12"/>
            <p:cNvSpPr>
              <a:spLocks noChangeArrowheads="1"/>
            </p:cNvSpPr>
            <p:nvPr/>
          </p:nvSpPr>
          <p:spPr bwMode="auto">
            <a:xfrm>
              <a:off x="3195" y="2615"/>
              <a:ext cx="75" cy="74"/>
            </a:xfrm>
            <a:prstGeom prst="rect">
              <a:avLst/>
            </a:prstGeom>
            <a:solidFill>
              <a:srgbClr val="FFFFFF"/>
            </a:solidFill>
            <a:ln w="28575" cap="flat">
              <a:solidFill>
                <a:srgbClr val="484F59"/>
              </a:solidFill>
              <a:prstDash val="solid"/>
              <a:miter lim="800000"/>
            </a:ln>
          </p:spPr>
          <p:txBody>
            <a:bodyPr vert="horz" wrap="square" lIns="91440" tIns="45720" rIns="91440" bIns="45720" numCol="1" anchor="t" anchorCtr="0" compatLnSpc="1"/>
            <a:lstStyle/>
            <a:p>
              <a:endParaRPr lang="zh-CN" altLang="en-US"/>
            </a:p>
          </p:txBody>
        </p:sp>
        <p:sp>
          <p:nvSpPr>
            <p:cNvPr id="20" name="Rectangle 13"/>
            <p:cNvSpPr>
              <a:spLocks noChangeArrowheads="1"/>
            </p:cNvSpPr>
            <p:nvPr/>
          </p:nvSpPr>
          <p:spPr bwMode="auto">
            <a:xfrm>
              <a:off x="3347" y="2615"/>
              <a:ext cx="74" cy="74"/>
            </a:xfrm>
            <a:prstGeom prst="rect">
              <a:avLst/>
            </a:prstGeom>
            <a:solidFill>
              <a:srgbClr val="FFFFFF"/>
            </a:solidFill>
            <a:ln w="28575" cap="flat">
              <a:solidFill>
                <a:srgbClr val="484F59"/>
              </a:solidFill>
              <a:prstDash val="solid"/>
              <a:miter lim="800000"/>
            </a:ln>
          </p:spPr>
          <p:txBody>
            <a:bodyPr vert="horz" wrap="square" lIns="91440" tIns="45720" rIns="91440" bIns="45720" numCol="1" anchor="t" anchorCtr="0" compatLnSpc="1"/>
            <a:lstStyle/>
            <a:p>
              <a:endParaRPr lang="zh-CN" altLang="en-US"/>
            </a:p>
          </p:txBody>
        </p:sp>
        <p:sp>
          <p:nvSpPr>
            <p:cNvPr id="21" name="Rectangle 14"/>
            <p:cNvSpPr>
              <a:spLocks noChangeArrowheads="1"/>
            </p:cNvSpPr>
            <p:nvPr/>
          </p:nvSpPr>
          <p:spPr bwMode="auto">
            <a:xfrm>
              <a:off x="3499" y="2615"/>
              <a:ext cx="74" cy="74"/>
            </a:xfrm>
            <a:prstGeom prst="rect">
              <a:avLst/>
            </a:prstGeom>
            <a:solidFill>
              <a:srgbClr val="FFFFFF"/>
            </a:solidFill>
            <a:ln w="28575" cap="flat">
              <a:solidFill>
                <a:srgbClr val="484F59"/>
              </a:solidFill>
              <a:prstDash val="solid"/>
              <a:miter lim="800000"/>
            </a:ln>
          </p:spPr>
          <p:txBody>
            <a:bodyPr vert="horz" wrap="square" lIns="91440" tIns="45720" rIns="91440" bIns="45720" numCol="1" anchor="t" anchorCtr="0" compatLnSpc="1"/>
            <a:lstStyle/>
            <a:p>
              <a:endParaRPr lang="zh-CN" altLang="en-US"/>
            </a:p>
          </p:txBody>
        </p:sp>
        <p:sp>
          <p:nvSpPr>
            <p:cNvPr id="23" name="Rectangle 15"/>
            <p:cNvSpPr>
              <a:spLocks noChangeArrowheads="1"/>
            </p:cNvSpPr>
            <p:nvPr/>
          </p:nvSpPr>
          <p:spPr bwMode="auto">
            <a:xfrm>
              <a:off x="3651" y="2615"/>
              <a:ext cx="74" cy="74"/>
            </a:xfrm>
            <a:prstGeom prst="rect">
              <a:avLst/>
            </a:prstGeom>
            <a:solidFill>
              <a:srgbClr val="FFFFFF"/>
            </a:solidFill>
            <a:ln w="28575" cap="flat">
              <a:solidFill>
                <a:srgbClr val="484F59"/>
              </a:solidFill>
              <a:prstDash val="solid"/>
              <a:miter lim="800000"/>
            </a:ln>
          </p:spPr>
          <p:txBody>
            <a:bodyPr vert="horz" wrap="square" lIns="91440" tIns="45720" rIns="91440" bIns="45720" numCol="1" anchor="t" anchorCtr="0" compatLnSpc="1"/>
            <a:lstStyle/>
            <a:p>
              <a:endParaRPr lang="zh-CN" altLang="en-US"/>
            </a:p>
          </p:txBody>
        </p:sp>
        <p:sp>
          <p:nvSpPr>
            <p:cNvPr id="25" name="Rectangle 16"/>
            <p:cNvSpPr>
              <a:spLocks noChangeArrowheads="1"/>
            </p:cNvSpPr>
            <p:nvPr/>
          </p:nvSpPr>
          <p:spPr bwMode="auto">
            <a:xfrm>
              <a:off x="3803" y="2615"/>
              <a:ext cx="74" cy="74"/>
            </a:xfrm>
            <a:prstGeom prst="rect">
              <a:avLst/>
            </a:prstGeom>
            <a:solidFill>
              <a:srgbClr val="FFFFFF"/>
            </a:solidFill>
            <a:ln w="28575" cap="flat">
              <a:solidFill>
                <a:srgbClr val="484F59"/>
              </a:solidFill>
              <a:prstDash val="solid"/>
              <a:miter lim="800000"/>
            </a:ln>
          </p:spPr>
          <p:txBody>
            <a:bodyPr vert="horz" wrap="square" lIns="91440" tIns="45720" rIns="91440" bIns="45720" numCol="1" anchor="t" anchorCtr="0" compatLnSpc="1"/>
            <a:lstStyle/>
            <a:p>
              <a:endParaRPr lang="zh-CN" altLang="en-US"/>
            </a:p>
          </p:txBody>
        </p:sp>
        <p:sp>
          <p:nvSpPr>
            <p:cNvPr id="26" name="Rectangle 17"/>
            <p:cNvSpPr>
              <a:spLocks noChangeArrowheads="1"/>
            </p:cNvSpPr>
            <p:nvPr/>
          </p:nvSpPr>
          <p:spPr bwMode="auto">
            <a:xfrm>
              <a:off x="3955" y="2615"/>
              <a:ext cx="74" cy="74"/>
            </a:xfrm>
            <a:prstGeom prst="rect">
              <a:avLst/>
            </a:prstGeom>
            <a:solidFill>
              <a:srgbClr val="FFFFFF"/>
            </a:solidFill>
            <a:ln w="28575" cap="flat">
              <a:solidFill>
                <a:srgbClr val="484F59"/>
              </a:solidFill>
              <a:prstDash val="solid"/>
              <a:miter lim="800000"/>
            </a:ln>
          </p:spPr>
          <p:txBody>
            <a:bodyPr vert="horz" wrap="square" lIns="91440" tIns="45720" rIns="91440" bIns="45720" numCol="1" anchor="t" anchorCtr="0" compatLnSpc="1"/>
            <a:lstStyle/>
            <a:p>
              <a:endParaRPr lang="zh-CN" altLang="en-US"/>
            </a:p>
          </p:txBody>
        </p:sp>
        <p:sp>
          <p:nvSpPr>
            <p:cNvPr id="27" name="Rectangle 18"/>
            <p:cNvSpPr>
              <a:spLocks noChangeArrowheads="1"/>
            </p:cNvSpPr>
            <p:nvPr/>
          </p:nvSpPr>
          <p:spPr bwMode="auto">
            <a:xfrm>
              <a:off x="4106" y="2615"/>
              <a:ext cx="75" cy="74"/>
            </a:xfrm>
            <a:prstGeom prst="rect">
              <a:avLst/>
            </a:prstGeom>
            <a:solidFill>
              <a:srgbClr val="FFFFFF"/>
            </a:solidFill>
            <a:ln w="28575" cap="flat">
              <a:solidFill>
                <a:srgbClr val="484F59"/>
              </a:solidFill>
              <a:prstDash val="solid"/>
              <a:miter lim="800000"/>
            </a:ln>
          </p:spPr>
          <p:txBody>
            <a:bodyPr vert="horz" wrap="square" lIns="91440" tIns="45720" rIns="91440" bIns="45720" numCol="1" anchor="t" anchorCtr="0" compatLnSpc="1"/>
            <a:lstStyle/>
            <a:p>
              <a:endParaRPr lang="zh-CN" altLang="en-US"/>
            </a:p>
          </p:txBody>
        </p:sp>
        <p:sp>
          <p:nvSpPr>
            <p:cNvPr id="28" name="Rectangle 19"/>
            <p:cNvSpPr>
              <a:spLocks noChangeArrowheads="1"/>
            </p:cNvSpPr>
            <p:nvPr/>
          </p:nvSpPr>
          <p:spPr bwMode="auto">
            <a:xfrm>
              <a:off x="4258" y="2615"/>
              <a:ext cx="75" cy="74"/>
            </a:xfrm>
            <a:prstGeom prst="rect">
              <a:avLst/>
            </a:prstGeom>
            <a:solidFill>
              <a:srgbClr val="FFFFFF"/>
            </a:solidFill>
            <a:ln w="28575" cap="flat">
              <a:solidFill>
                <a:srgbClr val="484F59"/>
              </a:solidFill>
              <a:prstDash val="solid"/>
              <a:miter lim="800000"/>
            </a:ln>
          </p:spPr>
          <p:txBody>
            <a:bodyPr vert="horz" wrap="square" lIns="91440" tIns="45720" rIns="91440" bIns="45720" numCol="1" anchor="t" anchorCtr="0" compatLnSpc="1"/>
            <a:lstStyle/>
            <a:p>
              <a:endParaRPr lang="zh-CN" altLang="en-US"/>
            </a:p>
          </p:txBody>
        </p:sp>
        <p:sp>
          <p:nvSpPr>
            <p:cNvPr id="29" name="Rectangle 20"/>
            <p:cNvSpPr>
              <a:spLocks noChangeArrowheads="1"/>
            </p:cNvSpPr>
            <p:nvPr/>
          </p:nvSpPr>
          <p:spPr bwMode="auto">
            <a:xfrm>
              <a:off x="4410" y="2615"/>
              <a:ext cx="75" cy="74"/>
            </a:xfrm>
            <a:prstGeom prst="rect">
              <a:avLst/>
            </a:prstGeom>
            <a:solidFill>
              <a:srgbClr val="FFFFFF"/>
            </a:solidFill>
            <a:ln w="28575" cap="flat">
              <a:solidFill>
                <a:srgbClr val="484F59"/>
              </a:solidFill>
              <a:prstDash val="solid"/>
              <a:miter lim="800000"/>
            </a:ln>
          </p:spPr>
          <p:txBody>
            <a:bodyPr vert="horz" wrap="square" lIns="91440" tIns="45720" rIns="91440" bIns="45720" numCol="1" anchor="t" anchorCtr="0" compatLnSpc="1"/>
            <a:lstStyle/>
            <a:p>
              <a:endParaRPr lang="zh-CN" altLang="en-US"/>
            </a:p>
          </p:txBody>
        </p:sp>
      </p:grpSp>
      <p:sp>
        <p:nvSpPr>
          <p:cNvPr id="62" name="文本框 61"/>
          <p:cNvSpPr txBox="1"/>
          <p:nvPr/>
        </p:nvSpPr>
        <p:spPr>
          <a:xfrm>
            <a:off x="4682465" y="2296040"/>
            <a:ext cx="2855630" cy="769441"/>
          </a:xfrm>
          <a:prstGeom prst="rect">
            <a:avLst/>
          </a:prstGeom>
          <a:noFill/>
        </p:spPr>
        <p:txBody>
          <a:bodyPr wrap="square" rtlCol="0">
            <a:spAutoFit/>
          </a:bodyPr>
          <a:lstStyle/>
          <a:p>
            <a:pPr algn="ctr"/>
            <a:r>
              <a:rPr lang="zh-CN" altLang="en-US" sz="4400" b="1" smtClean="0">
                <a:solidFill>
                  <a:schemeClr val="tx1">
                    <a:lumMod val="85000"/>
                    <a:lumOff val="15000"/>
                  </a:schemeClr>
                </a:solidFill>
                <a:latin typeface="方正静蕾简体" panose="02000000000000000000" pitchFamily="2" charset="-122"/>
                <a:ea typeface="方正静蕾简体" panose="02000000000000000000" pitchFamily="2" charset="-122"/>
              </a:rPr>
              <a:t>第四章节</a:t>
            </a:r>
            <a:endParaRPr lang="zh-CN" altLang="en-US" sz="4400" b="1">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grpSp>
        <p:nvGrpSpPr>
          <p:cNvPr id="64" name="组合 63"/>
          <p:cNvGrpSpPr/>
          <p:nvPr/>
        </p:nvGrpSpPr>
        <p:grpSpPr>
          <a:xfrm>
            <a:off x="2586171" y="2721864"/>
            <a:ext cx="860298" cy="103347"/>
            <a:chOff x="9316974" y="2328672"/>
            <a:chExt cx="1877568" cy="225552"/>
          </a:xfrm>
        </p:grpSpPr>
        <p:cxnSp>
          <p:nvCxnSpPr>
            <p:cNvPr id="70" name="直接连接符 69"/>
            <p:cNvCxnSpPr/>
            <p:nvPr/>
          </p:nvCxnSpPr>
          <p:spPr>
            <a:xfrm>
              <a:off x="9316974" y="2328672"/>
              <a:ext cx="1877568" cy="0"/>
            </a:xfrm>
            <a:prstGeom prst="line">
              <a:avLst/>
            </a:prstGeom>
            <a:ln w="28575">
              <a:solidFill>
                <a:srgbClr val="87767C"/>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a:off x="9798558" y="2554224"/>
              <a:ext cx="1112520" cy="0"/>
            </a:xfrm>
            <a:prstGeom prst="line">
              <a:avLst/>
            </a:prstGeom>
            <a:ln w="28575">
              <a:solidFill>
                <a:srgbClr val="87767C"/>
              </a:solidFill>
            </a:ln>
          </p:spPr>
          <p:style>
            <a:lnRef idx="1">
              <a:schemeClr val="accent1"/>
            </a:lnRef>
            <a:fillRef idx="0">
              <a:schemeClr val="accent1"/>
            </a:fillRef>
            <a:effectRef idx="0">
              <a:schemeClr val="accent1"/>
            </a:effectRef>
            <a:fontRef idx="minor">
              <a:schemeClr val="tx1"/>
            </a:fontRef>
          </p:style>
        </p:cxnSp>
      </p:grpSp>
      <p:grpSp>
        <p:nvGrpSpPr>
          <p:cNvPr id="31" name="Group 23"/>
          <p:cNvGrpSpPr>
            <a:grpSpLocks noChangeAspect="1"/>
          </p:cNvGrpSpPr>
          <p:nvPr/>
        </p:nvGrpSpPr>
        <p:grpSpPr bwMode="auto">
          <a:xfrm rot="10800000">
            <a:off x="2021645" y="3519409"/>
            <a:ext cx="833507" cy="165930"/>
            <a:chOff x="5402" y="2175"/>
            <a:chExt cx="432" cy="86"/>
          </a:xfrm>
        </p:grpSpPr>
        <p:sp>
          <p:nvSpPr>
            <p:cNvPr id="33" name="Line 24"/>
            <p:cNvSpPr>
              <a:spLocks noChangeShapeType="1"/>
            </p:cNvSpPr>
            <p:nvPr/>
          </p:nvSpPr>
          <p:spPr bwMode="auto">
            <a:xfrm>
              <a:off x="5493" y="2218"/>
              <a:ext cx="173" cy="0"/>
            </a:xfrm>
            <a:prstGeom prst="line">
              <a:avLst/>
            </a:prstGeom>
            <a:noFill/>
            <a:ln w="28575" cap="flat">
              <a:solidFill>
                <a:srgbClr val="87767C"/>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34" name="Line 25"/>
            <p:cNvSpPr>
              <a:spLocks noChangeShapeType="1"/>
            </p:cNvSpPr>
            <p:nvPr/>
          </p:nvSpPr>
          <p:spPr bwMode="auto">
            <a:xfrm>
              <a:off x="5402" y="2218"/>
              <a:ext cx="57" cy="0"/>
            </a:xfrm>
            <a:prstGeom prst="line">
              <a:avLst/>
            </a:prstGeom>
            <a:noFill/>
            <a:ln w="28575" cap="flat">
              <a:solidFill>
                <a:srgbClr val="87767C"/>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35" name="Oval 26"/>
            <p:cNvSpPr>
              <a:spLocks noChangeArrowheads="1"/>
            </p:cNvSpPr>
            <p:nvPr/>
          </p:nvSpPr>
          <p:spPr bwMode="auto">
            <a:xfrm>
              <a:off x="5752" y="2175"/>
              <a:ext cx="82" cy="86"/>
            </a:xfrm>
            <a:prstGeom prst="ellipse">
              <a:avLst/>
            </a:prstGeom>
            <a:noFill/>
            <a:ln w="28575" cap="flat">
              <a:solidFill>
                <a:srgbClr val="87767C"/>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grpSp>
      <p:cxnSp>
        <p:nvCxnSpPr>
          <p:cNvPr id="72" name="直接连接符 71"/>
          <p:cNvCxnSpPr/>
          <p:nvPr/>
        </p:nvCxnSpPr>
        <p:spPr>
          <a:xfrm>
            <a:off x="8575668" y="2825211"/>
            <a:ext cx="1335024" cy="0"/>
          </a:xfrm>
          <a:prstGeom prst="line">
            <a:avLst/>
          </a:prstGeom>
          <a:ln w="28575">
            <a:solidFill>
              <a:srgbClr val="87767C"/>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a:off x="9343764" y="3014187"/>
            <a:ext cx="819912" cy="0"/>
          </a:xfrm>
          <a:prstGeom prst="line">
            <a:avLst/>
          </a:prstGeom>
          <a:ln w="28575">
            <a:solidFill>
              <a:srgbClr val="87767C"/>
            </a:solidFill>
          </a:ln>
        </p:spPr>
        <p:style>
          <a:lnRef idx="1">
            <a:schemeClr val="accent1"/>
          </a:lnRef>
          <a:fillRef idx="0">
            <a:schemeClr val="accent1"/>
          </a:fillRef>
          <a:effectRef idx="0">
            <a:schemeClr val="accent1"/>
          </a:effectRef>
          <a:fontRef idx="minor">
            <a:schemeClr val="tx1"/>
          </a:fontRef>
        </p:style>
      </p:cxnSp>
      <p:sp>
        <p:nvSpPr>
          <p:cNvPr id="74" name="加号 73"/>
          <p:cNvSpPr/>
          <p:nvPr/>
        </p:nvSpPr>
        <p:spPr>
          <a:xfrm>
            <a:off x="3339470" y="1784041"/>
            <a:ext cx="285618" cy="274193"/>
          </a:xfrm>
          <a:prstGeom prst="mathPlus">
            <a:avLst/>
          </a:prstGeom>
          <a:solidFill>
            <a:srgbClr val="FBF8F3"/>
          </a:solidFill>
          <a:ln w="22225">
            <a:solidFill>
              <a:srgbClr val="87767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椭圆 74"/>
          <p:cNvSpPr/>
          <p:nvPr/>
        </p:nvSpPr>
        <p:spPr>
          <a:xfrm>
            <a:off x="8550397" y="3525416"/>
            <a:ext cx="133350" cy="132588"/>
          </a:xfrm>
          <a:prstGeom prst="ellipse">
            <a:avLst/>
          </a:prstGeom>
          <a:solidFill>
            <a:srgbClr val="FBF8F3"/>
          </a:solidFill>
          <a:ln w="22225">
            <a:solidFill>
              <a:srgbClr val="87767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文本框 75"/>
          <p:cNvSpPr txBox="1"/>
          <p:nvPr/>
        </p:nvSpPr>
        <p:spPr>
          <a:xfrm>
            <a:off x="4569156" y="3097113"/>
            <a:ext cx="3048594" cy="523220"/>
          </a:xfrm>
          <a:prstGeom prst="rect">
            <a:avLst/>
          </a:prstGeom>
          <a:noFill/>
        </p:spPr>
        <p:txBody>
          <a:bodyPr wrap="square" rtlCol="0">
            <a:spAutoFit/>
          </a:bodyPr>
          <a:lstStyle/>
          <a:p>
            <a:pPr algn="dist"/>
            <a:r>
              <a:rPr lang="zh-CN" altLang="en-US" sz="2800" b="1" smtClean="0">
                <a:solidFill>
                  <a:schemeClr val="tx1">
                    <a:lumMod val="95000"/>
                    <a:lumOff val="5000"/>
                  </a:schemeClr>
                </a:solidFill>
                <a:latin typeface="方正静蕾简体" panose="02000000000000000000" pitchFamily="2" charset="-122"/>
                <a:ea typeface="方正静蕾简体" panose="02000000000000000000" pitchFamily="2" charset="-122"/>
              </a:rPr>
              <a:t>请</a:t>
            </a:r>
            <a:r>
              <a:rPr lang="zh-CN" altLang="en-US" sz="2800" b="1" dirty="0" smtClean="0">
                <a:solidFill>
                  <a:schemeClr val="tx1">
                    <a:lumMod val="95000"/>
                    <a:lumOff val="5000"/>
                  </a:schemeClr>
                </a:solidFill>
                <a:latin typeface="方正静蕾简体" panose="02000000000000000000" pitchFamily="2" charset="-122"/>
                <a:ea typeface="方正静蕾简体" panose="02000000000000000000" pitchFamily="2" charset="-122"/>
              </a:rPr>
              <a:t>在此输入小标题</a:t>
            </a:r>
            <a:endParaRPr lang="zh-CN" altLang="en-US" sz="2800" b="1" dirty="0">
              <a:solidFill>
                <a:schemeClr val="tx1">
                  <a:lumMod val="95000"/>
                  <a:lumOff val="5000"/>
                </a:schemeClr>
              </a:solidFill>
              <a:latin typeface="方正静蕾简体" panose="02000000000000000000" pitchFamily="2" charset="-122"/>
              <a:ea typeface="方正静蕾简体" panose="02000000000000000000" pitchFamily="2" charset="-122"/>
            </a:endParaRPr>
          </a:p>
        </p:txBody>
      </p:sp>
      <p:cxnSp>
        <p:nvCxnSpPr>
          <p:cNvPr id="77" name="直接连接符 76"/>
          <p:cNvCxnSpPr/>
          <p:nvPr/>
        </p:nvCxnSpPr>
        <p:spPr>
          <a:xfrm>
            <a:off x="4059172" y="4849368"/>
            <a:ext cx="4056705" cy="0"/>
          </a:xfrm>
          <a:prstGeom prst="line">
            <a:avLst/>
          </a:prstGeom>
          <a:ln w="31750">
            <a:solidFill>
              <a:srgbClr val="87767C"/>
            </a:solidFill>
          </a:ln>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a:off x="5386403" y="5120640"/>
            <a:ext cx="1307283" cy="0"/>
          </a:xfrm>
          <a:prstGeom prst="line">
            <a:avLst/>
          </a:prstGeom>
          <a:ln w="31750">
            <a:solidFill>
              <a:srgbClr val="87767C"/>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BF8F3"/>
        </a:solidFill>
        <a:effectLst/>
      </p:bgPr>
    </p:bg>
    <p:spTree>
      <p:nvGrpSpPr>
        <p:cNvPr id="1" name=""/>
        <p:cNvGrpSpPr/>
        <p:nvPr/>
      </p:nvGrpSpPr>
      <p:grpSpPr>
        <a:xfrm>
          <a:off x="0" y="0"/>
          <a:ext cx="0" cy="0"/>
          <a:chOff x="0" y="0"/>
          <a:chExt cx="0" cy="0"/>
        </a:xfrm>
      </p:grpSpPr>
      <p:grpSp>
        <p:nvGrpSpPr>
          <p:cNvPr id="3" name="Group 4"/>
          <p:cNvGrpSpPr>
            <a:grpSpLocks noChangeAspect="1"/>
          </p:cNvGrpSpPr>
          <p:nvPr/>
        </p:nvGrpSpPr>
        <p:grpSpPr bwMode="auto">
          <a:xfrm>
            <a:off x="296863" y="184151"/>
            <a:ext cx="787400" cy="446088"/>
            <a:chOff x="187" y="116"/>
            <a:chExt cx="496" cy="281"/>
          </a:xfrm>
        </p:grpSpPr>
        <p:sp>
          <p:nvSpPr>
            <p:cNvPr id="6" name="Rectangle 5"/>
            <p:cNvSpPr>
              <a:spLocks noChangeArrowheads="1"/>
            </p:cNvSpPr>
            <p:nvPr/>
          </p:nvSpPr>
          <p:spPr bwMode="auto">
            <a:xfrm>
              <a:off x="258" y="244"/>
              <a:ext cx="168" cy="38"/>
            </a:xfrm>
            <a:prstGeom prst="rect">
              <a:avLst/>
            </a:prstGeom>
            <a:solidFill>
              <a:srgbClr val="E5E8EC"/>
            </a:solidFill>
            <a:ln w="22225" cap="flat">
              <a:solidFill>
                <a:srgbClr val="484F59"/>
              </a:solidFill>
              <a:prstDash val="solid"/>
              <a:round/>
            </a:ln>
          </p:spPr>
          <p:txBody>
            <a:bodyPr vert="horz" wrap="square" lIns="91440" tIns="45720" rIns="91440" bIns="45720" numCol="1" anchor="t" anchorCtr="0" compatLnSpc="1"/>
            <a:lstStyle/>
            <a:p>
              <a:endParaRPr lang="zh-CN" altLang="en-US"/>
            </a:p>
          </p:txBody>
        </p:sp>
        <p:sp>
          <p:nvSpPr>
            <p:cNvPr id="8" name="Line 6"/>
            <p:cNvSpPr>
              <a:spLocks noChangeShapeType="1"/>
            </p:cNvSpPr>
            <p:nvPr/>
          </p:nvSpPr>
          <p:spPr bwMode="auto">
            <a:xfrm>
              <a:off x="421" y="263"/>
              <a:ext cx="0" cy="0"/>
            </a:xfrm>
            <a:prstGeom prst="line">
              <a:avLst/>
            </a:prstGeom>
            <a:noFill/>
            <a:ln w="22225" cap="flat">
              <a:solidFill>
                <a:srgbClr val="484F59"/>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9" name="Freeform 7"/>
            <p:cNvSpPr>
              <a:spLocks noEditPoints="1"/>
            </p:cNvSpPr>
            <p:nvPr/>
          </p:nvSpPr>
          <p:spPr bwMode="auto">
            <a:xfrm>
              <a:off x="417" y="116"/>
              <a:ext cx="266" cy="281"/>
            </a:xfrm>
            <a:custGeom>
              <a:avLst/>
              <a:gdLst>
                <a:gd name="T0" fmla="*/ 112 w 224"/>
                <a:gd name="T1" fmla="*/ 235 h 235"/>
                <a:gd name="T2" fmla="*/ 191 w 224"/>
                <a:gd name="T3" fmla="*/ 202 h 235"/>
                <a:gd name="T4" fmla="*/ 224 w 224"/>
                <a:gd name="T5" fmla="*/ 123 h 235"/>
                <a:gd name="T6" fmla="*/ 191 w 224"/>
                <a:gd name="T7" fmla="*/ 44 h 235"/>
                <a:gd name="T8" fmla="*/ 33 w 224"/>
                <a:gd name="T9" fmla="*/ 44 h 235"/>
                <a:gd name="T10" fmla="*/ 0 w 224"/>
                <a:gd name="T11" fmla="*/ 123 h 235"/>
                <a:gd name="T12" fmla="*/ 33 w 224"/>
                <a:gd name="T13" fmla="*/ 202 h 235"/>
                <a:gd name="T14" fmla="*/ 112 w 224"/>
                <a:gd name="T15" fmla="*/ 235 h 235"/>
                <a:gd name="T16" fmla="*/ 26 w 224"/>
                <a:gd name="T17" fmla="*/ 123 h 235"/>
                <a:gd name="T18" fmla="*/ 51 w 224"/>
                <a:gd name="T19" fmla="*/ 62 h 235"/>
                <a:gd name="T20" fmla="*/ 173 w 224"/>
                <a:gd name="T21" fmla="*/ 62 h 235"/>
                <a:gd name="T22" fmla="*/ 198 w 224"/>
                <a:gd name="T23" fmla="*/ 123 h 235"/>
                <a:gd name="T24" fmla="*/ 173 w 224"/>
                <a:gd name="T25" fmla="*/ 184 h 235"/>
                <a:gd name="T26" fmla="*/ 112 w 224"/>
                <a:gd name="T27" fmla="*/ 209 h 235"/>
                <a:gd name="T28" fmla="*/ 51 w 224"/>
                <a:gd name="T29" fmla="*/ 184 h 235"/>
                <a:gd name="T30" fmla="*/ 26 w 224"/>
                <a:gd name="T31" fmla="*/ 123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4" h="235">
                  <a:moveTo>
                    <a:pt x="112" y="235"/>
                  </a:moveTo>
                  <a:cubicBezTo>
                    <a:pt x="142" y="235"/>
                    <a:pt x="170" y="223"/>
                    <a:pt x="191" y="202"/>
                  </a:cubicBezTo>
                  <a:cubicBezTo>
                    <a:pt x="212" y="181"/>
                    <a:pt x="224" y="153"/>
                    <a:pt x="224" y="123"/>
                  </a:cubicBezTo>
                  <a:cubicBezTo>
                    <a:pt x="224" y="93"/>
                    <a:pt x="212" y="65"/>
                    <a:pt x="191" y="44"/>
                  </a:cubicBezTo>
                  <a:cubicBezTo>
                    <a:pt x="147" y="0"/>
                    <a:pt x="76" y="0"/>
                    <a:pt x="33" y="44"/>
                  </a:cubicBezTo>
                  <a:cubicBezTo>
                    <a:pt x="12" y="65"/>
                    <a:pt x="0" y="93"/>
                    <a:pt x="0" y="123"/>
                  </a:cubicBezTo>
                  <a:cubicBezTo>
                    <a:pt x="0" y="153"/>
                    <a:pt x="12" y="181"/>
                    <a:pt x="33" y="202"/>
                  </a:cubicBezTo>
                  <a:cubicBezTo>
                    <a:pt x="54" y="223"/>
                    <a:pt x="82" y="235"/>
                    <a:pt x="112" y="235"/>
                  </a:cubicBezTo>
                  <a:close/>
                  <a:moveTo>
                    <a:pt x="26" y="123"/>
                  </a:moveTo>
                  <a:cubicBezTo>
                    <a:pt x="26" y="100"/>
                    <a:pt x="35" y="78"/>
                    <a:pt x="51" y="62"/>
                  </a:cubicBezTo>
                  <a:cubicBezTo>
                    <a:pt x="85" y="29"/>
                    <a:pt x="139" y="29"/>
                    <a:pt x="173" y="62"/>
                  </a:cubicBezTo>
                  <a:cubicBezTo>
                    <a:pt x="189" y="78"/>
                    <a:pt x="198" y="100"/>
                    <a:pt x="198" y="123"/>
                  </a:cubicBezTo>
                  <a:cubicBezTo>
                    <a:pt x="198" y="146"/>
                    <a:pt x="189" y="168"/>
                    <a:pt x="173" y="184"/>
                  </a:cubicBezTo>
                  <a:cubicBezTo>
                    <a:pt x="156" y="200"/>
                    <a:pt x="135" y="209"/>
                    <a:pt x="112" y="209"/>
                  </a:cubicBezTo>
                  <a:cubicBezTo>
                    <a:pt x="89" y="209"/>
                    <a:pt x="67" y="200"/>
                    <a:pt x="51" y="184"/>
                  </a:cubicBezTo>
                  <a:cubicBezTo>
                    <a:pt x="35" y="168"/>
                    <a:pt x="26" y="146"/>
                    <a:pt x="26" y="123"/>
                  </a:cubicBezTo>
                  <a:close/>
                </a:path>
              </a:pathLst>
            </a:custGeom>
            <a:solidFill>
              <a:srgbClr val="E5E8EC"/>
            </a:solidFill>
            <a:ln w="22225" cap="flat">
              <a:solidFill>
                <a:srgbClr val="484F59"/>
              </a:solidFill>
              <a:prstDash val="solid"/>
              <a:round/>
            </a:ln>
          </p:spPr>
          <p:txBody>
            <a:bodyPr vert="horz" wrap="square" lIns="91440" tIns="45720" rIns="91440" bIns="45720" numCol="1" anchor="t" anchorCtr="0" compatLnSpc="1"/>
            <a:lstStyle/>
            <a:p>
              <a:endParaRPr lang="zh-CN" altLang="en-US"/>
            </a:p>
          </p:txBody>
        </p:sp>
        <p:sp>
          <p:nvSpPr>
            <p:cNvPr id="11" name="Rectangle 8"/>
            <p:cNvSpPr>
              <a:spLocks noChangeArrowheads="1"/>
            </p:cNvSpPr>
            <p:nvPr/>
          </p:nvSpPr>
          <p:spPr bwMode="auto">
            <a:xfrm>
              <a:off x="214" y="236"/>
              <a:ext cx="170" cy="55"/>
            </a:xfrm>
            <a:prstGeom prst="rect">
              <a:avLst/>
            </a:prstGeom>
            <a:solidFill>
              <a:srgbClr val="D0E4E5"/>
            </a:solidFill>
            <a:ln w="22225" cap="flat">
              <a:solidFill>
                <a:srgbClr val="484F59"/>
              </a:solidFill>
              <a:prstDash val="solid"/>
              <a:round/>
            </a:ln>
          </p:spPr>
          <p:txBody>
            <a:bodyPr vert="horz" wrap="square" lIns="91440" tIns="45720" rIns="91440" bIns="45720" numCol="1" anchor="t" anchorCtr="0" compatLnSpc="1"/>
            <a:lstStyle/>
            <a:p>
              <a:endParaRPr lang="zh-CN" altLang="en-US"/>
            </a:p>
          </p:txBody>
        </p:sp>
        <p:sp>
          <p:nvSpPr>
            <p:cNvPr id="13" name="Freeform 9"/>
            <p:cNvSpPr/>
            <p:nvPr/>
          </p:nvSpPr>
          <p:spPr bwMode="auto">
            <a:xfrm>
              <a:off x="187" y="236"/>
              <a:ext cx="27" cy="55"/>
            </a:xfrm>
            <a:custGeom>
              <a:avLst/>
              <a:gdLst>
                <a:gd name="T0" fmla="*/ 13 w 23"/>
                <a:gd name="T1" fmla="*/ 46 h 46"/>
                <a:gd name="T2" fmla="*/ 13 w 23"/>
                <a:gd name="T3" fmla="*/ 0 h 46"/>
                <a:gd name="T4" fmla="*/ 23 w 23"/>
                <a:gd name="T5" fmla="*/ 0 h 46"/>
                <a:gd name="T6" fmla="*/ 23 w 23"/>
                <a:gd name="T7" fmla="*/ 46 h 46"/>
                <a:gd name="T8" fmla="*/ 13 w 23"/>
                <a:gd name="T9" fmla="*/ 46 h 46"/>
              </a:gdLst>
              <a:ahLst/>
              <a:cxnLst>
                <a:cxn ang="0">
                  <a:pos x="T0" y="T1"/>
                </a:cxn>
                <a:cxn ang="0">
                  <a:pos x="T2" y="T3"/>
                </a:cxn>
                <a:cxn ang="0">
                  <a:pos x="T4" y="T5"/>
                </a:cxn>
                <a:cxn ang="0">
                  <a:pos x="T6" y="T7"/>
                </a:cxn>
                <a:cxn ang="0">
                  <a:pos x="T8" y="T9"/>
                </a:cxn>
              </a:cxnLst>
              <a:rect l="0" t="0" r="r" b="b"/>
              <a:pathLst>
                <a:path w="23" h="46">
                  <a:moveTo>
                    <a:pt x="13" y="46"/>
                  </a:moveTo>
                  <a:cubicBezTo>
                    <a:pt x="0" y="33"/>
                    <a:pt x="0" y="13"/>
                    <a:pt x="13" y="0"/>
                  </a:cubicBezTo>
                  <a:cubicBezTo>
                    <a:pt x="16" y="0"/>
                    <a:pt x="20" y="0"/>
                    <a:pt x="23" y="0"/>
                  </a:cubicBezTo>
                  <a:cubicBezTo>
                    <a:pt x="23" y="15"/>
                    <a:pt x="23" y="31"/>
                    <a:pt x="23" y="46"/>
                  </a:cubicBezTo>
                  <a:cubicBezTo>
                    <a:pt x="20" y="46"/>
                    <a:pt x="16" y="46"/>
                    <a:pt x="13" y="46"/>
                  </a:cubicBezTo>
                  <a:close/>
                </a:path>
              </a:pathLst>
            </a:custGeom>
            <a:solidFill>
              <a:srgbClr val="F7F8FC"/>
            </a:solidFill>
            <a:ln w="22225" cap="flat">
              <a:solidFill>
                <a:srgbClr val="484F59"/>
              </a:solidFill>
              <a:prstDash val="solid"/>
              <a:round/>
            </a:ln>
          </p:spPr>
          <p:txBody>
            <a:bodyPr vert="horz" wrap="square" lIns="91440" tIns="45720" rIns="91440" bIns="45720" numCol="1" anchor="t" anchorCtr="0" compatLnSpc="1"/>
            <a:lstStyle/>
            <a:p>
              <a:endParaRPr lang="zh-CN" altLang="en-US"/>
            </a:p>
          </p:txBody>
        </p:sp>
        <p:sp>
          <p:nvSpPr>
            <p:cNvPr id="14" name="Line 10"/>
            <p:cNvSpPr>
              <a:spLocks noChangeShapeType="1"/>
            </p:cNvSpPr>
            <p:nvPr/>
          </p:nvSpPr>
          <p:spPr bwMode="auto">
            <a:xfrm flipH="1" flipV="1">
              <a:off x="530" y="238"/>
              <a:ext cx="94" cy="94"/>
            </a:xfrm>
            <a:prstGeom prst="line">
              <a:avLst/>
            </a:prstGeom>
            <a:noFill/>
            <a:ln w="22225" cap="flat">
              <a:solidFill>
                <a:srgbClr val="484F59"/>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15" name="Line 11"/>
            <p:cNvSpPr>
              <a:spLocks noChangeShapeType="1"/>
            </p:cNvSpPr>
            <p:nvPr/>
          </p:nvSpPr>
          <p:spPr bwMode="auto">
            <a:xfrm flipH="1" flipV="1">
              <a:off x="581" y="239"/>
              <a:ext cx="62" cy="62"/>
            </a:xfrm>
            <a:prstGeom prst="line">
              <a:avLst/>
            </a:prstGeom>
            <a:noFill/>
            <a:ln w="22225" cap="flat">
              <a:solidFill>
                <a:srgbClr val="484F59"/>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grpSp>
      <p:sp>
        <p:nvSpPr>
          <p:cNvPr id="49" name="文本框 48"/>
          <p:cNvSpPr txBox="1"/>
          <p:nvPr/>
        </p:nvSpPr>
        <p:spPr>
          <a:xfrm>
            <a:off x="1165225" y="125741"/>
            <a:ext cx="3056105" cy="523220"/>
          </a:xfrm>
          <a:prstGeom prst="rect">
            <a:avLst/>
          </a:prstGeom>
          <a:noFill/>
        </p:spPr>
        <p:txBody>
          <a:bodyPr wrap="square" rtlCol="0">
            <a:spAutoFit/>
          </a:bodyPr>
          <a:lstStyle/>
          <a:p>
            <a:pPr algn="dist"/>
            <a:r>
              <a:rPr lang="zh-CN" altLang="en-US" sz="2800" b="1" smtClean="0">
                <a:solidFill>
                  <a:schemeClr val="tx1">
                    <a:lumMod val="85000"/>
                    <a:lumOff val="15000"/>
                  </a:schemeClr>
                </a:solidFill>
                <a:latin typeface="方正静蕾简体" panose="02000000000000000000" pitchFamily="2" charset="-122"/>
                <a:ea typeface="方正静蕾简体" panose="02000000000000000000" pitchFamily="2" charset="-122"/>
              </a:rPr>
              <a:t>添加您的精彩标题</a:t>
            </a:r>
            <a:endParaRPr lang="zh-CN" altLang="en-US" sz="2800" b="1">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grpSp>
        <p:nvGrpSpPr>
          <p:cNvPr id="21" name="Group 4"/>
          <p:cNvGrpSpPr>
            <a:grpSpLocks noChangeAspect="1"/>
          </p:cNvGrpSpPr>
          <p:nvPr/>
        </p:nvGrpSpPr>
        <p:grpSpPr bwMode="auto">
          <a:xfrm>
            <a:off x="1716088" y="1801812"/>
            <a:ext cx="3824287" cy="4025900"/>
            <a:chOff x="1081" y="1135"/>
            <a:chExt cx="2409" cy="2536"/>
          </a:xfrm>
          <a:solidFill>
            <a:schemeClr val="tx1">
              <a:lumMod val="85000"/>
              <a:lumOff val="15000"/>
            </a:schemeClr>
          </a:solidFill>
        </p:grpSpPr>
        <p:sp>
          <p:nvSpPr>
            <p:cNvPr id="22" name="Freeform 6"/>
            <p:cNvSpPr>
              <a:spLocks noEditPoints="1"/>
            </p:cNvSpPr>
            <p:nvPr/>
          </p:nvSpPr>
          <p:spPr bwMode="auto">
            <a:xfrm>
              <a:off x="2087" y="2253"/>
              <a:ext cx="368" cy="398"/>
            </a:xfrm>
            <a:custGeom>
              <a:avLst/>
              <a:gdLst>
                <a:gd name="T0" fmla="*/ 0 w 360"/>
                <a:gd name="T1" fmla="*/ 194 h 389"/>
                <a:gd name="T2" fmla="*/ 180 w 360"/>
                <a:gd name="T3" fmla="*/ 0 h 389"/>
                <a:gd name="T4" fmla="*/ 180 w 360"/>
                <a:gd name="T5" fmla="*/ 0 h 389"/>
                <a:gd name="T6" fmla="*/ 360 w 360"/>
                <a:gd name="T7" fmla="*/ 194 h 389"/>
                <a:gd name="T8" fmla="*/ 360 w 360"/>
                <a:gd name="T9" fmla="*/ 194 h 389"/>
                <a:gd name="T10" fmla="*/ 180 w 360"/>
                <a:gd name="T11" fmla="*/ 389 h 389"/>
                <a:gd name="T12" fmla="*/ 180 w 360"/>
                <a:gd name="T13" fmla="*/ 389 h 389"/>
                <a:gd name="T14" fmla="*/ 0 w 360"/>
                <a:gd name="T15" fmla="*/ 194 h 389"/>
                <a:gd name="T16" fmla="*/ 14 w 360"/>
                <a:gd name="T17" fmla="*/ 194 h 389"/>
                <a:gd name="T18" fmla="*/ 180 w 360"/>
                <a:gd name="T19" fmla="*/ 375 h 389"/>
                <a:gd name="T20" fmla="*/ 180 w 360"/>
                <a:gd name="T21" fmla="*/ 375 h 389"/>
                <a:gd name="T22" fmla="*/ 346 w 360"/>
                <a:gd name="T23" fmla="*/ 194 h 389"/>
                <a:gd name="T24" fmla="*/ 346 w 360"/>
                <a:gd name="T25" fmla="*/ 194 h 389"/>
                <a:gd name="T26" fmla="*/ 180 w 360"/>
                <a:gd name="T27" fmla="*/ 13 h 389"/>
                <a:gd name="T28" fmla="*/ 180 w 360"/>
                <a:gd name="T29" fmla="*/ 13 h 389"/>
                <a:gd name="T30" fmla="*/ 14 w 360"/>
                <a:gd name="T31" fmla="*/ 194 h 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60" h="389">
                  <a:moveTo>
                    <a:pt x="0" y="194"/>
                  </a:moveTo>
                  <a:cubicBezTo>
                    <a:pt x="0" y="87"/>
                    <a:pt x="80" y="0"/>
                    <a:pt x="180" y="0"/>
                  </a:cubicBezTo>
                  <a:cubicBezTo>
                    <a:pt x="180" y="0"/>
                    <a:pt x="180" y="0"/>
                    <a:pt x="180" y="0"/>
                  </a:cubicBezTo>
                  <a:cubicBezTo>
                    <a:pt x="280" y="0"/>
                    <a:pt x="360" y="87"/>
                    <a:pt x="360" y="194"/>
                  </a:cubicBezTo>
                  <a:cubicBezTo>
                    <a:pt x="360" y="194"/>
                    <a:pt x="360" y="194"/>
                    <a:pt x="360" y="194"/>
                  </a:cubicBezTo>
                  <a:cubicBezTo>
                    <a:pt x="360" y="302"/>
                    <a:pt x="280" y="389"/>
                    <a:pt x="180" y="389"/>
                  </a:cubicBezTo>
                  <a:cubicBezTo>
                    <a:pt x="180" y="389"/>
                    <a:pt x="180" y="389"/>
                    <a:pt x="180" y="389"/>
                  </a:cubicBezTo>
                  <a:cubicBezTo>
                    <a:pt x="80" y="389"/>
                    <a:pt x="0" y="302"/>
                    <a:pt x="0" y="194"/>
                  </a:cubicBezTo>
                  <a:close/>
                  <a:moveTo>
                    <a:pt x="14" y="194"/>
                  </a:moveTo>
                  <a:cubicBezTo>
                    <a:pt x="14" y="295"/>
                    <a:pt x="89" y="375"/>
                    <a:pt x="180" y="375"/>
                  </a:cubicBezTo>
                  <a:cubicBezTo>
                    <a:pt x="180" y="375"/>
                    <a:pt x="180" y="375"/>
                    <a:pt x="180" y="375"/>
                  </a:cubicBezTo>
                  <a:cubicBezTo>
                    <a:pt x="271" y="375"/>
                    <a:pt x="346" y="295"/>
                    <a:pt x="346" y="194"/>
                  </a:cubicBezTo>
                  <a:cubicBezTo>
                    <a:pt x="346" y="194"/>
                    <a:pt x="346" y="194"/>
                    <a:pt x="346" y="194"/>
                  </a:cubicBezTo>
                  <a:cubicBezTo>
                    <a:pt x="346" y="94"/>
                    <a:pt x="271" y="14"/>
                    <a:pt x="180" y="13"/>
                  </a:cubicBezTo>
                  <a:cubicBezTo>
                    <a:pt x="180" y="13"/>
                    <a:pt x="180" y="13"/>
                    <a:pt x="180" y="13"/>
                  </a:cubicBezTo>
                  <a:cubicBezTo>
                    <a:pt x="89" y="14"/>
                    <a:pt x="14" y="94"/>
                    <a:pt x="14" y="19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Freeform 7"/>
            <p:cNvSpPr/>
            <p:nvPr/>
          </p:nvSpPr>
          <p:spPr bwMode="auto">
            <a:xfrm>
              <a:off x="2213" y="2382"/>
              <a:ext cx="19" cy="15"/>
            </a:xfrm>
            <a:custGeom>
              <a:avLst/>
              <a:gdLst>
                <a:gd name="T0" fmla="*/ 0 w 19"/>
                <a:gd name="T1" fmla="*/ 15 h 15"/>
                <a:gd name="T2" fmla="*/ 0 w 19"/>
                <a:gd name="T3" fmla="*/ 0 h 15"/>
                <a:gd name="T4" fmla="*/ 19 w 19"/>
                <a:gd name="T5" fmla="*/ 0 h 15"/>
                <a:gd name="T6" fmla="*/ 19 w 19"/>
                <a:gd name="T7" fmla="*/ 15 h 15"/>
                <a:gd name="T8" fmla="*/ 0 w 19"/>
                <a:gd name="T9" fmla="*/ 15 h 15"/>
                <a:gd name="T10" fmla="*/ 0 w 19"/>
                <a:gd name="T11" fmla="*/ 15 h 15"/>
              </a:gdLst>
              <a:ahLst/>
              <a:cxnLst>
                <a:cxn ang="0">
                  <a:pos x="T0" y="T1"/>
                </a:cxn>
                <a:cxn ang="0">
                  <a:pos x="T2" y="T3"/>
                </a:cxn>
                <a:cxn ang="0">
                  <a:pos x="T4" y="T5"/>
                </a:cxn>
                <a:cxn ang="0">
                  <a:pos x="T6" y="T7"/>
                </a:cxn>
                <a:cxn ang="0">
                  <a:pos x="T8" y="T9"/>
                </a:cxn>
                <a:cxn ang="0">
                  <a:pos x="T10" y="T11"/>
                </a:cxn>
              </a:cxnLst>
              <a:rect l="0" t="0" r="r" b="b"/>
              <a:pathLst>
                <a:path w="19" h="15">
                  <a:moveTo>
                    <a:pt x="0" y="15"/>
                  </a:moveTo>
                  <a:lnTo>
                    <a:pt x="0" y="0"/>
                  </a:lnTo>
                  <a:lnTo>
                    <a:pt x="19" y="0"/>
                  </a:lnTo>
                  <a:lnTo>
                    <a:pt x="19" y="15"/>
                  </a:lnTo>
                  <a:lnTo>
                    <a:pt x="0" y="15"/>
                  </a:lnTo>
                  <a:lnTo>
                    <a:pt x="0" y="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Freeform 8"/>
            <p:cNvSpPr/>
            <p:nvPr/>
          </p:nvSpPr>
          <p:spPr bwMode="auto">
            <a:xfrm>
              <a:off x="2304" y="2381"/>
              <a:ext cx="16" cy="15"/>
            </a:xfrm>
            <a:custGeom>
              <a:avLst/>
              <a:gdLst>
                <a:gd name="T0" fmla="*/ 0 w 16"/>
                <a:gd name="T1" fmla="*/ 15 h 15"/>
                <a:gd name="T2" fmla="*/ 0 w 16"/>
                <a:gd name="T3" fmla="*/ 0 h 15"/>
                <a:gd name="T4" fmla="*/ 16 w 16"/>
                <a:gd name="T5" fmla="*/ 0 h 15"/>
                <a:gd name="T6" fmla="*/ 16 w 16"/>
                <a:gd name="T7" fmla="*/ 15 h 15"/>
                <a:gd name="T8" fmla="*/ 0 w 16"/>
                <a:gd name="T9" fmla="*/ 15 h 15"/>
                <a:gd name="T10" fmla="*/ 0 w 16"/>
                <a:gd name="T11" fmla="*/ 15 h 15"/>
              </a:gdLst>
              <a:ahLst/>
              <a:cxnLst>
                <a:cxn ang="0">
                  <a:pos x="T0" y="T1"/>
                </a:cxn>
                <a:cxn ang="0">
                  <a:pos x="T2" y="T3"/>
                </a:cxn>
                <a:cxn ang="0">
                  <a:pos x="T4" y="T5"/>
                </a:cxn>
                <a:cxn ang="0">
                  <a:pos x="T6" y="T7"/>
                </a:cxn>
                <a:cxn ang="0">
                  <a:pos x="T8" y="T9"/>
                </a:cxn>
                <a:cxn ang="0">
                  <a:pos x="T10" y="T11"/>
                </a:cxn>
              </a:cxnLst>
              <a:rect l="0" t="0" r="r" b="b"/>
              <a:pathLst>
                <a:path w="16" h="15">
                  <a:moveTo>
                    <a:pt x="0" y="15"/>
                  </a:moveTo>
                  <a:lnTo>
                    <a:pt x="0" y="0"/>
                  </a:lnTo>
                  <a:lnTo>
                    <a:pt x="16" y="0"/>
                  </a:lnTo>
                  <a:lnTo>
                    <a:pt x="16" y="15"/>
                  </a:lnTo>
                  <a:lnTo>
                    <a:pt x="0" y="15"/>
                  </a:lnTo>
                  <a:lnTo>
                    <a:pt x="0" y="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Freeform 9"/>
            <p:cNvSpPr/>
            <p:nvPr/>
          </p:nvSpPr>
          <p:spPr bwMode="auto">
            <a:xfrm>
              <a:off x="2264" y="2644"/>
              <a:ext cx="14" cy="41"/>
            </a:xfrm>
            <a:custGeom>
              <a:avLst/>
              <a:gdLst>
                <a:gd name="T0" fmla="*/ 0 w 14"/>
                <a:gd name="T1" fmla="*/ 41 h 41"/>
                <a:gd name="T2" fmla="*/ 0 w 14"/>
                <a:gd name="T3" fmla="*/ 0 h 41"/>
                <a:gd name="T4" fmla="*/ 14 w 14"/>
                <a:gd name="T5" fmla="*/ 0 h 41"/>
                <a:gd name="T6" fmla="*/ 14 w 14"/>
                <a:gd name="T7" fmla="*/ 41 h 41"/>
                <a:gd name="T8" fmla="*/ 0 w 14"/>
                <a:gd name="T9" fmla="*/ 41 h 41"/>
                <a:gd name="T10" fmla="*/ 0 w 14"/>
                <a:gd name="T11" fmla="*/ 41 h 41"/>
              </a:gdLst>
              <a:ahLst/>
              <a:cxnLst>
                <a:cxn ang="0">
                  <a:pos x="T0" y="T1"/>
                </a:cxn>
                <a:cxn ang="0">
                  <a:pos x="T2" y="T3"/>
                </a:cxn>
                <a:cxn ang="0">
                  <a:pos x="T4" y="T5"/>
                </a:cxn>
                <a:cxn ang="0">
                  <a:pos x="T6" y="T7"/>
                </a:cxn>
                <a:cxn ang="0">
                  <a:pos x="T8" y="T9"/>
                </a:cxn>
                <a:cxn ang="0">
                  <a:pos x="T10" y="T11"/>
                </a:cxn>
              </a:cxnLst>
              <a:rect l="0" t="0" r="r" b="b"/>
              <a:pathLst>
                <a:path w="14" h="41">
                  <a:moveTo>
                    <a:pt x="0" y="41"/>
                  </a:moveTo>
                  <a:lnTo>
                    <a:pt x="0" y="0"/>
                  </a:lnTo>
                  <a:lnTo>
                    <a:pt x="14" y="0"/>
                  </a:lnTo>
                  <a:lnTo>
                    <a:pt x="14" y="41"/>
                  </a:lnTo>
                  <a:lnTo>
                    <a:pt x="0" y="41"/>
                  </a:lnTo>
                  <a:lnTo>
                    <a:pt x="0"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Freeform 10"/>
            <p:cNvSpPr>
              <a:spLocks noEditPoints="1"/>
            </p:cNvSpPr>
            <p:nvPr/>
          </p:nvSpPr>
          <p:spPr bwMode="auto">
            <a:xfrm>
              <a:off x="2114" y="2678"/>
              <a:ext cx="293" cy="462"/>
            </a:xfrm>
            <a:custGeom>
              <a:avLst/>
              <a:gdLst>
                <a:gd name="T0" fmla="*/ 0 w 286"/>
                <a:gd name="T1" fmla="*/ 226 h 452"/>
                <a:gd name="T2" fmla="*/ 143 w 286"/>
                <a:gd name="T3" fmla="*/ 0 h 452"/>
                <a:gd name="T4" fmla="*/ 143 w 286"/>
                <a:gd name="T5" fmla="*/ 0 h 452"/>
                <a:gd name="T6" fmla="*/ 286 w 286"/>
                <a:gd name="T7" fmla="*/ 226 h 452"/>
                <a:gd name="T8" fmla="*/ 286 w 286"/>
                <a:gd name="T9" fmla="*/ 226 h 452"/>
                <a:gd name="T10" fmla="*/ 143 w 286"/>
                <a:gd name="T11" fmla="*/ 452 h 452"/>
                <a:gd name="T12" fmla="*/ 143 w 286"/>
                <a:gd name="T13" fmla="*/ 452 h 452"/>
                <a:gd name="T14" fmla="*/ 0 w 286"/>
                <a:gd name="T15" fmla="*/ 226 h 452"/>
                <a:gd name="T16" fmla="*/ 53 w 286"/>
                <a:gd name="T17" fmla="*/ 75 h 452"/>
                <a:gd name="T18" fmla="*/ 14 w 286"/>
                <a:gd name="T19" fmla="*/ 226 h 452"/>
                <a:gd name="T20" fmla="*/ 14 w 286"/>
                <a:gd name="T21" fmla="*/ 226 h 452"/>
                <a:gd name="T22" fmla="*/ 53 w 286"/>
                <a:gd name="T23" fmla="*/ 377 h 452"/>
                <a:gd name="T24" fmla="*/ 53 w 286"/>
                <a:gd name="T25" fmla="*/ 377 h 452"/>
                <a:gd name="T26" fmla="*/ 143 w 286"/>
                <a:gd name="T27" fmla="*/ 438 h 452"/>
                <a:gd name="T28" fmla="*/ 143 w 286"/>
                <a:gd name="T29" fmla="*/ 438 h 452"/>
                <a:gd name="T30" fmla="*/ 233 w 286"/>
                <a:gd name="T31" fmla="*/ 377 h 452"/>
                <a:gd name="T32" fmla="*/ 233 w 286"/>
                <a:gd name="T33" fmla="*/ 377 h 452"/>
                <a:gd name="T34" fmla="*/ 272 w 286"/>
                <a:gd name="T35" fmla="*/ 226 h 452"/>
                <a:gd name="T36" fmla="*/ 272 w 286"/>
                <a:gd name="T37" fmla="*/ 226 h 452"/>
                <a:gd name="T38" fmla="*/ 233 w 286"/>
                <a:gd name="T39" fmla="*/ 75 h 452"/>
                <a:gd name="T40" fmla="*/ 233 w 286"/>
                <a:gd name="T41" fmla="*/ 75 h 452"/>
                <a:gd name="T42" fmla="*/ 143 w 286"/>
                <a:gd name="T43" fmla="*/ 14 h 452"/>
                <a:gd name="T44" fmla="*/ 143 w 286"/>
                <a:gd name="T45" fmla="*/ 14 h 452"/>
                <a:gd name="T46" fmla="*/ 143 w 286"/>
                <a:gd name="T47" fmla="*/ 14 h 452"/>
                <a:gd name="T48" fmla="*/ 143 w 286"/>
                <a:gd name="T49" fmla="*/ 14 h 452"/>
                <a:gd name="T50" fmla="*/ 53 w 286"/>
                <a:gd name="T51" fmla="*/ 75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86" h="452">
                  <a:moveTo>
                    <a:pt x="0" y="226"/>
                  </a:moveTo>
                  <a:cubicBezTo>
                    <a:pt x="0" y="103"/>
                    <a:pt x="61" y="1"/>
                    <a:pt x="143" y="0"/>
                  </a:cubicBezTo>
                  <a:cubicBezTo>
                    <a:pt x="143" y="0"/>
                    <a:pt x="143" y="0"/>
                    <a:pt x="143" y="0"/>
                  </a:cubicBezTo>
                  <a:cubicBezTo>
                    <a:pt x="225" y="1"/>
                    <a:pt x="286" y="103"/>
                    <a:pt x="286" y="226"/>
                  </a:cubicBezTo>
                  <a:cubicBezTo>
                    <a:pt x="286" y="226"/>
                    <a:pt x="286" y="226"/>
                    <a:pt x="286" y="226"/>
                  </a:cubicBezTo>
                  <a:cubicBezTo>
                    <a:pt x="286" y="349"/>
                    <a:pt x="225" y="451"/>
                    <a:pt x="143" y="452"/>
                  </a:cubicBezTo>
                  <a:cubicBezTo>
                    <a:pt x="143" y="452"/>
                    <a:pt x="143" y="452"/>
                    <a:pt x="143" y="452"/>
                  </a:cubicBezTo>
                  <a:cubicBezTo>
                    <a:pt x="61" y="451"/>
                    <a:pt x="0" y="349"/>
                    <a:pt x="0" y="226"/>
                  </a:cubicBezTo>
                  <a:close/>
                  <a:moveTo>
                    <a:pt x="53" y="75"/>
                  </a:moveTo>
                  <a:cubicBezTo>
                    <a:pt x="29" y="113"/>
                    <a:pt x="14" y="167"/>
                    <a:pt x="14" y="226"/>
                  </a:cubicBezTo>
                  <a:cubicBezTo>
                    <a:pt x="14" y="226"/>
                    <a:pt x="14" y="226"/>
                    <a:pt x="14" y="226"/>
                  </a:cubicBezTo>
                  <a:cubicBezTo>
                    <a:pt x="14" y="285"/>
                    <a:pt x="29" y="339"/>
                    <a:pt x="53" y="377"/>
                  </a:cubicBezTo>
                  <a:cubicBezTo>
                    <a:pt x="53" y="377"/>
                    <a:pt x="53" y="377"/>
                    <a:pt x="53" y="377"/>
                  </a:cubicBezTo>
                  <a:cubicBezTo>
                    <a:pt x="77" y="415"/>
                    <a:pt x="109" y="438"/>
                    <a:pt x="143" y="438"/>
                  </a:cubicBezTo>
                  <a:cubicBezTo>
                    <a:pt x="143" y="438"/>
                    <a:pt x="143" y="438"/>
                    <a:pt x="143" y="438"/>
                  </a:cubicBezTo>
                  <a:cubicBezTo>
                    <a:pt x="177" y="438"/>
                    <a:pt x="210" y="415"/>
                    <a:pt x="233" y="377"/>
                  </a:cubicBezTo>
                  <a:cubicBezTo>
                    <a:pt x="233" y="377"/>
                    <a:pt x="233" y="377"/>
                    <a:pt x="233" y="377"/>
                  </a:cubicBezTo>
                  <a:cubicBezTo>
                    <a:pt x="257" y="339"/>
                    <a:pt x="272" y="285"/>
                    <a:pt x="272" y="226"/>
                  </a:cubicBezTo>
                  <a:cubicBezTo>
                    <a:pt x="272" y="226"/>
                    <a:pt x="272" y="226"/>
                    <a:pt x="272" y="226"/>
                  </a:cubicBezTo>
                  <a:cubicBezTo>
                    <a:pt x="272" y="167"/>
                    <a:pt x="257" y="113"/>
                    <a:pt x="233" y="75"/>
                  </a:cubicBezTo>
                  <a:cubicBezTo>
                    <a:pt x="233" y="75"/>
                    <a:pt x="233" y="75"/>
                    <a:pt x="233" y="75"/>
                  </a:cubicBezTo>
                  <a:cubicBezTo>
                    <a:pt x="210" y="36"/>
                    <a:pt x="177" y="14"/>
                    <a:pt x="143" y="14"/>
                  </a:cubicBezTo>
                  <a:cubicBezTo>
                    <a:pt x="143" y="14"/>
                    <a:pt x="143" y="14"/>
                    <a:pt x="143" y="14"/>
                  </a:cubicBezTo>
                  <a:cubicBezTo>
                    <a:pt x="143" y="14"/>
                    <a:pt x="143" y="14"/>
                    <a:pt x="143" y="14"/>
                  </a:cubicBezTo>
                  <a:cubicBezTo>
                    <a:pt x="143" y="14"/>
                    <a:pt x="143" y="14"/>
                    <a:pt x="143" y="14"/>
                  </a:cubicBezTo>
                  <a:cubicBezTo>
                    <a:pt x="109" y="14"/>
                    <a:pt x="77" y="36"/>
                    <a:pt x="53" y="7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 name="Freeform 11"/>
            <p:cNvSpPr/>
            <p:nvPr/>
          </p:nvSpPr>
          <p:spPr bwMode="auto">
            <a:xfrm>
              <a:off x="2203" y="2395"/>
              <a:ext cx="549" cy="346"/>
            </a:xfrm>
            <a:custGeom>
              <a:avLst/>
              <a:gdLst>
                <a:gd name="T0" fmla="*/ 0 w 537"/>
                <a:gd name="T1" fmla="*/ 304 h 339"/>
                <a:gd name="T2" fmla="*/ 11 w 537"/>
                <a:gd name="T3" fmla="*/ 295 h 339"/>
                <a:gd name="T4" fmla="*/ 29 w 537"/>
                <a:gd name="T5" fmla="*/ 318 h 339"/>
                <a:gd name="T6" fmla="*/ 65 w 537"/>
                <a:gd name="T7" fmla="*/ 274 h 339"/>
                <a:gd name="T8" fmla="*/ 90 w 537"/>
                <a:gd name="T9" fmla="*/ 298 h 339"/>
                <a:gd name="T10" fmla="*/ 104 w 537"/>
                <a:gd name="T11" fmla="*/ 294 h 339"/>
                <a:gd name="T12" fmla="*/ 454 w 537"/>
                <a:gd name="T13" fmla="*/ 49 h 339"/>
                <a:gd name="T14" fmla="*/ 454 w 537"/>
                <a:gd name="T15" fmla="*/ 49 h 339"/>
                <a:gd name="T16" fmla="*/ 535 w 537"/>
                <a:gd name="T17" fmla="*/ 0 h 339"/>
                <a:gd name="T18" fmla="*/ 535 w 537"/>
                <a:gd name="T19" fmla="*/ 0 h 339"/>
                <a:gd name="T20" fmla="*/ 537 w 537"/>
                <a:gd name="T21" fmla="*/ 14 h 339"/>
                <a:gd name="T22" fmla="*/ 461 w 537"/>
                <a:gd name="T23" fmla="*/ 61 h 339"/>
                <a:gd name="T24" fmla="*/ 461 w 537"/>
                <a:gd name="T25" fmla="*/ 61 h 339"/>
                <a:gd name="T26" fmla="*/ 315 w 537"/>
                <a:gd name="T27" fmla="*/ 161 h 339"/>
                <a:gd name="T28" fmla="*/ 315 w 537"/>
                <a:gd name="T29" fmla="*/ 161 h 339"/>
                <a:gd name="T30" fmla="*/ 112 w 537"/>
                <a:gd name="T31" fmla="*/ 306 h 339"/>
                <a:gd name="T32" fmla="*/ 112 w 537"/>
                <a:gd name="T33" fmla="*/ 306 h 339"/>
                <a:gd name="T34" fmla="*/ 111 w 537"/>
                <a:gd name="T35" fmla="*/ 307 h 339"/>
                <a:gd name="T36" fmla="*/ 86 w 537"/>
                <a:gd name="T37" fmla="*/ 314 h 339"/>
                <a:gd name="T38" fmla="*/ 66 w 537"/>
                <a:gd name="T39" fmla="*/ 294 h 339"/>
                <a:gd name="T40" fmla="*/ 29 w 537"/>
                <a:gd name="T41" fmla="*/ 339 h 339"/>
                <a:gd name="T42" fmla="*/ 0 w 537"/>
                <a:gd name="T43" fmla="*/ 304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37" h="339">
                  <a:moveTo>
                    <a:pt x="0" y="304"/>
                  </a:moveTo>
                  <a:cubicBezTo>
                    <a:pt x="11" y="295"/>
                    <a:pt x="11" y="295"/>
                    <a:pt x="11" y="295"/>
                  </a:cubicBezTo>
                  <a:cubicBezTo>
                    <a:pt x="29" y="318"/>
                    <a:pt x="29" y="318"/>
                    <a:pt x="29" y="318"/>
                  </a:cubicBezTo>
                  <a:cubicBezTo>
                    <a:pt x="65" y="274"/>
                    <a:pt x="65" y="274"/>
                    <a:pt x="65" y="274"/>
                  </a:cubicBezTo>
                  <a:cubicBezTo>
                    <a:pt x="90" y="298"/>
                    <a:pt x="90" y="298"/>
                    <a:pt x="90" y="298"/>
                  </a:cubicBezTo>
                  <a:cubicBezTo>
                    <a:pt x="104" y="294"/>
                    <a:pt x="104" y="294"/>
                    <a:pt x="104" y="294"/>
                  </a:cubicBezTo>
                  <a:cubicBezTo>
                    <a:pt x="120" y="283"/>
                    <a:pt x="334" y="129"/>
                    <a:pt x="454" y="49"/>
                  </a:cubicBezTo>
                  <a:cubicBezTo>
                    <a:pt x="454" y="49"/>
                    <a:pt x="454" y="49"/>
                    <a:pt x="454" y="49"/>
                  </a:cubicBezTo>
                  <a:cubicBezTo>
                    <a:pt x="496" y="21"/>
                    <a:pt x="524" y="3"/>
                    <a:pt x="535" y="0"/>
                  </a:cubicBezTo>
                  <a:cubicBezTo>
                    <a:pt x="535" y="0"/>
                    <a:pt x="535" y="0"/>
                    <a:pt x="535" y="0"/>
                  </a:cubicBezTo>
                  <a:cubicBezTo>
                    <a:pt x="537" y="14"/>
                    <a:pt x="537" y="14"/>
                    <a:pt x="537" y="14"/>
                  </a:cubicBezTo>
                  <a:cubicBezTo>
                    <a:pt x="534" y="14"/>
                    <a:pt x="502" y="33"/>
                    <a:pt x="461" y="61"/>
                  </a:cubicBezTo>
                  <a:cubicBezTo>
                    <a:pt x="461" y="61"/>
                    <a:pt x="461" y="61"/>
                    <a:pt x="461" y="61"/>
                  </a:cubicBezTo>
                  <a:cubicBezTo>
                    <a:pt x="420" y="88"/>
                    <a:pt x="367" y="125"/>
                    <a:pt x="315" y="161"/>
                  </a:cubicBezTo>
                  <a:cubicBezTo>
                    <a:pt x="315" y="161"/>
                    <a:pt x="315" y="161"/>
                    <a:pt x="315" y="161"/>
                  </a:cubicBezTo>
                  <a:cubicBezTo>
                    <a:pt x="212" y="234"/>
                    <a:pt x="112" y="306"/>
                    <a:pt x="112" y="306"/>
                  </a:cubicBezTo>
                  <a:cubicBezTo>
                    <a:pt x="112" y="306"/>
                    <a:pt x="112" y="306"/>
                    <a:pt x="112" y="306"/>
                  </a:cubicBezTo>
                  <a:cubicBezTo>
                    <a:pt x="111" y="307"/>
                    <a:pt x="111" y="307"/>
                    <a:pt x="111" y="307"/>
                  </a:cubicBezTo>
                  <a:cubicBezTo>
                    <a:pt x="86" y="314"/>
                    <a:pt x="86" y="314"/>
                    <a:pt x="86" y="314"/>
                  </a:cubicBezTo>
                  <a:cubicBezTo>
                    <a:pt x="66" y="294"/>
                    <a:pt x="66" y="294"/>
                    <a:pt x="66" y="294"/>
                  </a:cubicBezTo>
                  <a:cubicBezTo>
                    <a:pt x="29" y="339"/>
                    <a:pt x="29" y="339"/>
                    <a:pt x="29" y="339"/>
                  </a:cubicBezTo>
                  <a:cubicBezTo>
                    <a:pt x="0" y="304"/>
                    <a:pt x="0" y="304"/>
                    <a:pt x="0" y="30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 name="Freeform 12"/>
            <p:cNvSpPr>
              <a:spLocks noEditPoints="1"/>
            </p:cNvSpPr>
            <p:nvPr/>
          </p:nvSpPr>
          <p:spPr bwMode="auto">
            <a:xfrm>
              <a:off x="2237" y="2684"/>
              <a:ext cx="84" cy="368"/>
            </a:xfrm>
            <a:custGeom>
              <a:avLst/>
              <a:gdLst>
                <a:gd name="T0" fmla="*/ 2 w 84"/>
                <a:gd name="T1" fmla="*/ 315 h 368"/>
                <a:gd name="T2" fmla="*/ 0 w 84"/>
                <a:gd name="T3" fmla="*/ 312 h 368"/>
                <a:gd name="T4" fmla="*/ 27 w 84"/>
                <a:gd name="T5" fmla="*/ 0 h 368"/>
                <a:gd name="T6" fmla="*/ 41 w 84"/>
                <a:gd name="T7" fmla="*/ 0 h 368"/>
                <a:gd name="T8" fmla="*/ 84 w 84"/>
                <a:gd name="T9" fmla="*/ 277 h 368"/>
                <a:gd name="T10" fmla="*/ 60 w 84"/>
                <a:gd name="T11" fmla="*/ 368 h 368"/>
                <a:gd name="T12" fmla="*/ 2 w 84"/>
                <a:gd name="T13" fmla="*/ 315 h 368"/>
                <a:gd name="T14" fmla="*/ 2 w 84"/>
                <a:gd name="T15" fmla="*/ 315 h 368"/>
                <a:gd name="T16" fmla="*/ 52 w 84"/>
                <a:gd name="T17" fmla="*/ 341 h 368"/>
                <a:gd name="T18" fmla="*/ 69 w 84"/>
                <a:gd name="T19" fmla="*/ 276 h 368"/>
                <a:gd name="T20" fmla="*/ 36 w 84"/>
                <a:gd name="T21" fmla="*/ 60 h 368"/>
                <a:gd name="T22" fmla="*/ 14 w 84"/>
                <a:gd name="T23" fmla="*/ 307 h 368"/>
                <a:gd name="T24" fmla="*/ 52 w 84"/>
                <a:gd name="T25" fmla="*/ 341 h 368"/>
                <a:gd name="T26" fmla="*/ 52 w 84"/>
                <a:gd name="T27" fmla="*/ 341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4" h="368">
                  <a:moveTo>
                    <a:pt x="2" y="315"/>
                  </a:moveTo>
                  <a:lnTo>
                    <a:pt x="0" y="312"/>
                  </a:lnTo>
                  <a:lnTo>
                    <a:pt x="27" y="0"/>
                  </a:lnTo>
                  <a:lnTo>
                    <a:pt x="41" y="0"/>
                  </a:lnTo>
                  <a:lnTo>
                    <a:pt x="84" y="277"/>
                  </a:lnTo>
                  <a:lnTo>
                    <a:pt x="60" y="368"/>
                  </a:lnTo>
                  <a:lnTo>
                    <a:pt x="2" y="315"/>
                  </a:lnTo>
                  <a:lnTo>
                    <a:pt x="2" y="315"/>
                  </a:lnTo>
                  <a:close/>
                  <a:moveTo>
                    <a:pt x="52" y="341"/>
                  </a:moveTo>
                  <a:lnTo>
                    <a:pt x="69" y="276"/>
                  </a:lnTo>
                  <a:lnTo>
                    <a:pt x="36" y="60"/>
                  </a:lnTo>
                  <a:lnTo>
                    <a:pt x="14" y="307"/>
                  </a:lnTo>
                  <a:lnTo>
                    <a:pt x="52" y="341"/>
                  </a:lnTo>
                  <a:lnTo>
                    <a:pt x="52" y="3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 name="Freeform 13"/>
            <p:cNvSpPr/>
            <p:nvPr/>
          </p:nvSpPr>
          <p:spPr bwMode="auto">
            <a:xfrm>
              <a:off x="2675" y="2432"/>
              <a:ext cx="76" cy="15"/>
            </a:xfrm>
            <a:custGeom>
              <a:avLst/>
              <a:gdLst>
                <a:gd name="T0" fmla="*/ 0 w 76"/>
                <a:gd name="T1" fmla="*/ 15 h 15"/>
                <a:gd name="T2" fmla="*/ 0 w 76"/>
                <a:gd name="T3" fmla="*/ 0 h 15"/>
                <a:gd name="T4" fmla="*/ 76 w 76"/>
                <a:gd name="T5" fmla="*/ 0 h 15"/>
                <a:gd name="T6" fmla="*/ 76 w 76"/>
                <a:gd name="T7" fmla="*/ 15 h 15"/>
                <a:gd name="T8" fmla="*/ 0 w 76"/>
                <a:gd name="T9" fmla="*/ 15 h 15"/>
                <a:gd name="T10" fmla="*/ 0 w 76"/>
                <a:gd name="T11" fmla="*/ 15 h 15"/>
              </a:gdLst>
              <a:ahLst/>
              <a:cxnLst>
                <a:cxn ang="0">
                  <a:pos x="T0" y="T1"/>
                </a:cxn>
                <a:cxn ang="0">
                  <a:pos x="T2" y="T3"/>
                </a:cxn>
                <a:cxn ang="0">
                  <a:pos x="T4" y="T5"/>
                </a:cxn>
                <a:cxn ang="0">
                  <a:pos x="T6" y="T7"/>
                </a:cxn>
                <a:cxn ang="0">
                  <a:pos x="T8" y="T9"/>
                </a:cxn>
                <a:cxn ang="0">
                  <a:pos x="T10" y="T11"/>
                </a:cxn>
              </a:cxnLst>
              <a:rect l="0" t="0" r="r" b="b"/>
              <a:pathLst>
                <a:path w="76" h="15">
                  <a:moveTo>
                    <a:pt x="0" y="15"/>
                  </a:moveTo>
                  <a:lnTo>
                    <a:pt x="0" y="0"/>
                  </a:lnTo>
                  <a:lnTo>
                    <a:pt x="76" y="0"/>
                  </a:lnTo>
                  <a:lnTo>
                    <a:pt x="76" y="15"/>
                  </a:lnTo>
                  <a:lnTo>
                    <a:pt x="0" y="15"/>
                  </a:lnTo>
                  <a:lnTo>
                    <a:pt x="0" y="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 name="Freeform 14"/>
            <p:cNvSpPr/>
            <p:nvPr/>
          </p:nvSpPr>
          <p:spPr bwMode="auto">
            <a:xfrm>
              <a:off x="1788" y="2458"/>
              <a:ext cx="408" cy="264"/>
            </a:xfrm>
            <a:custGeom>
              <a:avLst/>
              <a:gdLst>
                <a:gd name="T0" fmla="*/ 330 w 399"/>
                <a:gd name="T1" fmla="*/ 204 h 258"/>
                <a:gd name="T2" fmla="*/ 221 w 399"/>
                <a:gd name="T3" fmla="*/ 122 h 258"/>
                <a:gd name="T4" fmla="*/ 221 w 399"/>
                <a:gd name="T5" fmla="*/ 122 h 258"/>
                <a:gd name="T6" fmla="*/ 72 w 399"/>
                <a:gd name="T7" fmla="*/ 15 h 258"/>
                <a:gd name="T8" fmla="*/ 72 w 399"/>
                <a:gd name="T9" fmla="*/ 15 h 258"/>
                <a:gd name="T10" fmla="*/ 4 w 399"/>
                <a:gd name="T11" fmla="*/ 35 h 258"/>
                <a:gd name="T12" fmla="*/ 4 w 399"/>
                <a:gd name="T13" fmla="*/ 35 h 258"/>
                <a:gd name="T14" fmla="*/ 0 w 399"/>
                <a:gd name="T15" fmla="*/ 22 h 258"/>
                <a:gd name="T16" fmla="*/ 75 w 399"/>
                <a:gd name="T17" fmla="*/ 0 h 258"/>
                <a:gd name="T18" fmla="*/ 77 w 399"/>
                <a:gd name="T19" fmla="*/ 1 h 258"/>
                <a:gd name="T20" fmla="*/ 339 w 399"/>
                <a:gd name="T21" fmla="*/ 194 h 258"/>
                <a:gd name="T22" fmla="*/ 339 w 399"/>
                <a:gd name="T23" fmla="*/ 194 h 258"/>
                <a:gd name="T24" fmla="*/ 399 w 399"/>
                <a:gd name="T25" fmla="*/ 251 h 258"/>
                <a:gd name="T26" fmla="*/ 399 w 399"/>
                <a:gd name="T27" fmla="*/ 251 h 258"/>
                <a:gd name="T28" fmla="*/ 386 w 399"/>
                <a:gd name="T29" fmla="*/ 258 h 258"/>
                <a:gd name="T30" fmla="*/ 330 w 399"/>
                <a:gd name="T31" fmla="*/ 204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99" h="258">
                  <a:moveTo>
                    <a:pt x="330" y="204"/>
                  </a:moveTo>
                  <a:cubicBezTo>
                    <a:pt x="299" y="180"/>
                    <a:pt x="260" y="150"/>
                    <a:pt x="221" y="122"/>
                  </a:cubicBezTo>
                  <a:cubicBezTo>
                    <a:pt x="221" y="122"/>
                    <a:pt x="221" y="122"/>
                    <a:pt x="221" y="122"/>
                  </a:cubicBezTo>
                  <a:cubicBezTo>
                    <a:pt x="153" y="71"/>
                    <a:pt x="86" y="25"/>
                    <a:pt x="72" y="15"/>
                  </a:cubicBezTo>
                  <a:cubicBezTo>
                    <a:pt x="72" y="15"/>
                    <a:pt x="72" y="15"/>
                    <a:pt x="72" y="15"/>
                  </a:cubicBezTo>
                  <a:cubicBezTo>
                    <a:pt x="4" y="35"/>
                    <a:pt x="4" y="35"/>
                    <a:pt x="4" y="35"/>
                  </a:cubicBezTo>
                  <a:cubicBezTo>
                    <a:pt x="4" y="35"/>
                    <a:pt x="4" y="35"/>
                    <a:pt x="4" y="35"/>
                  </a:cubicBezTo>
                  <a:cubicBezTo>
                    <a:pt x="0" y="22"/>
                    <a:pt x="0" y="22"/>
                    <a:pt x="0" y="22"/>
                  </a:cubicBezTo>
                  <a:cubicBezTo>
                    <a:pt x="75" y="0"/>
                    <a:pt x="75" y="0"/>
                    <a:pt x="75" y="0"/>
                  </a:cubicBezTo>
                  <a:cubicBezTo>
                    <a:pt x="77" y="1"/>
                    <a:pt x="77" y="1"/>
                    <a:pt x="77" y="1"/>
                  </a:cubicBezTo>
                  <a:cubicBezTo>
                    <a:pt x="77" y="2"/>
                    <a:pt x="246" y="118"/>
                    <a:pt x="339" y="194"/>
                  </a:cubicBezTo>
                  <a:cubicBezTo>
                    <a:pt x="339" y="194"/>
                    <a:pt x="339" y="194"/>
                    <a:pt x="339" y="194"/>
                  </a:cubicBezTo>
                  <a:cubicBezTo>
                    <a:pt x="370" y="219"/>
                    <a:pt x="392" y="239"/>
                    <a:pt x="399" y="251"/>
                  </a:cubicBezTo>
                  <a:cubicBezTo>
                    <a:pt x="399" y="251"/>
                    <a:pt x="399" y="251"/>
                    <a:pt x="399" y="251"/>
                  </a:cubicBezTo>
                  <a:cubicBezTo>
                    <a:pt x="386" y="258"/>
                    <a:pt x="386" y="258"/>
                    <a:pt x="386" y="258"/>
                  </a:cubicBezTo>
                  <a:cubicBezTo>
                    <a:pt x="383" y="250"/>
                    <a:pt x="360" y="229"/>
                    <a:pt x="330" y="20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 name="Freeform 15"/>
            <p:cNvSpPr/>
            <p:nvPr/>
          </p:nvSpPr>
          <p:spPr bwMode="auto">
            <a:xfrm>
              <a:off x="1787" y="2423"/>
              <a:ext cx="79" cy="49"/>
            </a:xfrm>
            <a:custGeom>
              <a:avLst/>
              <a:gdLst>
                <a:gd name="T0" fmla="*/ 24 w 79"/>
                <a:gd name="T1" fmla="*/ 35 h 49"/>
                <a:gd name="T2" fmla="*/ 45 w 79"/>
                <a:gd name="T3" fmla="*/ 35 h 49"/>
                <a:gd name="T4" fmla="*/ 0 w 79"/>
                <a:gd name="T5" fmla="*/ 13 h 49"/>
                <a:gd name="T6" fmla="*/ 0 w 79"/>
                <a:gd name="T7" fmla="*/ 13 h 49"/>
                <a:gd name="T8" fmla="*/ 6 w 79"/>
                <a:gd name="T9" fmla="*/ 0 h 49"/>
                <a:gd name="T10" fmla="*/ 79 w 79"/>
                <a:gd name="T11" fmla="*/ 36 h 49"/>
                <a:gd name="T12" fmla="*/ 76 w 79"/>
                <a:gd name="T13" fmla="*/ 49 h 49"/>
                <a:gd name="T14" fmla="*/ 24 w 79"/>
                <a:gd name="T15" fmla="*/ 49 h 49"/>
                <a:gd name="T16" fmla="*/ 24 w 79"/>
                <a:gd name="T17" fmla="*/ 35 h 49"/>
                <a:gd name="T18" fmla="*/ 24 w 79"/>
                <a:gd name="T19" fmla="*/ 35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9" h="49">
                  <a:moveTo>
                    <a:pt x="24" y="35"/>
                  </a:moveTo>
                  <a:lnTo>
                    <a:pt x="45" y="35"/>
                  </a:lnTo>
                  <a:lnTo>
                    <a:pt x="0" y="13"/>
                  </a:lnTo>
                  <a:lnTo>
                    <a:pt x="0" y="13"/>
                  </a:lnTo>
                  <a:lnTo>
                    <a:pt x="6" y="0"/>
                  </a:lnTo>
                  <a:lnTo>
                    <a:pt x="79" y="36"/>
                  </a:lnTo>
                  <a:lnTo>
                    <a:pt x="76" y="49"/>
                  </a:lnTo>
                  <a:lnTo>
                    <a:pt x="24" y="49"/>
                  </a:lnTo>
                  <a:lnTo>
                    <a:pt x="24" y="35"/>
                  </a:lnTo>
                  <a:lnTo>
                    <a:pt x="24" y="3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 name="Freeform 16"/>
            <p:cNvSpPr/>
            <p:nvPr/>
          </p:nvSpPr>
          <p:spPr bwMode="auto">
            <a:xfrm>
              <a:off x="2180" y="3132"/>
              <a:ext cx="71" cy="535"/>
            </a:xfrm>
            <a:custGeom>
              <a:avLst/>
              <a:gdLst>
                <a:gd name="T0" fmla="*/ 0 w 71"/>
                <a:gd name="T1" fmla="*/ 535 h 535"/>
                <a:gd name="T2" fmla="*/ 0 w 71"/>
                <a:gd name="T3" fmla="*/ 522 h 535"/>
                <a:gd name="T4" fmla="*/ 57 w 71"/>
                <a:gd name="T5" fmla="*/ 522 h 535"/>
                <a:gd name="T6" fmla="*/ 39 w 71"/>
                <a:gd name="T7" fmla="*/ 1 h 535"/>
                <a:gd name="T8" fmla="*/ 52 w 71"/>
                <a:gd name="T9" fmla="*/ 0 h 535"/>
                <a:gd name="T10" fmla="*/ 71 w 71"/>
                <a:gd name="T11" fmla="*/ 535 h 535"/>
                <a:gd name="T12" fmla="*/ 0 w 71"/>
                <a:gd name="T13" fmla="*/ 535 h 535"/>
                <a:gd name="T14" fmla="*/ 0 w 71"/>
                <a:gd name="T15" fmla="*/ 535 h 5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 h="535">
                  <a:moveTo>
                    <a:pt x="0" y="535"/>
                  </a:moveTo>
                  <a:lnTo>
                    <a:pt x="0" y="522"/>
                  </a:lnTo>
                  <a:lnTo>
                    <a:pt x="57" y="522"/>
                  </a:lnTo>
                  <a:lnTo>
                    <a:pt x="39" y="1"/>
                  </a:lnTo>
                  <a:lnTo>
                    <a:pt x="52" y="0"/>
                  </a:lnTo>
                  <a:lnTo>
                    <a:pt x="71" y="535"/>
                  </a:lnTo>
                  <a:lnTo>
                    <a:pt x="0" y="535"/>
                  </a:lnTo>
                  <a:lnTo>
                    <a:pt x="0" y="53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 name="Freeform 17"/>
            <p:cNvSpPr/>
            <p:nvPr/>
          </p:nvSpPr>
          <p:spPr bwMode="auto">
            <a:xfrm>
              <a:off x="2272" y="3130"/>
              <a:ext cx="112" cy="518"/>
            </a:xfrm>
            <a:custGeom>
              <a:avLst/>
              <a:gdLst>
                <a:gd name="T0" fmla="*/ 48 w 112"/>
                <a:gd name="T1" fmla="*/ 518 h 518"/>
                <a:gd name="T2" fmla="*/ 0 w 112"/>
                <a:gd name="T3" fmla="*/ 1 h 518"/>
                <a:gd name="T4" fmla="*/ 14 w 112"/>
                <a:gd name="T5" fmla="*/ 0 h 518"/>
                <a:gd name="T6" fmla="*/ 61 w 112"/>
                <a:gd name="T7" fmla="*/ 504 h 518"/>
                <a:gd name="T8" fmla="*/ 112 w 112"/>
                <a:gd name="T9" fmla="*/ 504 h 518"/>
                <a:gd name="T10" fmla="*/ 112 w 112"/>
                <a:gd name="T11" fmla="*/ 518 h 518"/>
                <a:gd name="T12" fmla="*/ 48 w 112"/>
                <a:gd name="T13" fmla="*/ 518 h 518"/>
                <a:gd name="T14" fmla="*/ 48 w 112"/>
                <a:gd name="T15" fmla="*/ 518 h 5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518">
                  <a:moveTo>
                    <a:pt x="48" y="518"/>
                  </a:moveTo>
                  <a:lnTo>
                    <a:pt x="0" y="1"/>
                  </a:lnTo>
                  <a:lnTo>
                    <a:pt x="14" y="0"/>
                  </a:lnTo>
                  <a:lnTo>
                    <a:pt x="61" y="504"/>
                  </a:lnTo>
                  <a:lnTo>
                    <a:pt x="112" y="504"/>
                  </a:lnTo>
                  <a:lnTo>
                    <a:pt x="112" y="518"/>
                  </a:lnTo>
                  <a:lnTo>
                    <a:pt x="48" y="518"/>
                  </a:lnTo>
                  <a:lnTo>
                    <a:pt x="48" y="5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Freeform 18"/>
            <p:cNvSpPr/>
            <p:nvPr/>
          </p:nvSpPr>
          <p:spPr bwMode="auto">
            <a:xfrm>
              <a:off x="2187" y="2501"/>
              <a:ext cx="162" cy="68"/>
            </a:xfrm>
            <a:custGeom>
              <a:avLst/>
              <a:gdLst>
                <a:gd name="T0" fmla="*/ 16 w 159"/>
                <a:gd name="T1" fmla="*/ 4 h 67"/>
                <a:gd name="T2" fmla="*/ 74 w 159"/>
                <a:gd name="T3" fmla="*/ 51 h 67"/>
                <a:gd name="T4" fmla="*/ 74 w 159"/>
                <a:gd name="T5" fmla="*/ 51 h 67"/>
                <a:gd name="T6" fmla="*/ 117 w 159"/>
                <a:gd name="T7" fmla="*/ 33 h 67"/>
                <a:gd name="T8" fmla="*/ 117 w 159"/>
                <a:gd name="T9" fmla="*/ 33 h 67"/>
                <a:gd name="T10" fmla="*/ 142 w 159"/>
                <a:gd name="T11" fmla="*/ 8 h 67"/>
                <a:gd name="T12" fmla="*/ 142 w 159"/>
                <a:gd name="T13" fmla="*/ 8 h 67"/>
                <a:gd name="T14" fmla="*/ 144 w 159"/>
                <a:gd name="T15" fmla="*/ 6 h 67"/>
                <a:gd name="T16" fmla="*/ 144 w 159"/>
                <a:gd name="T17" fmla="*/ 6 h 67"/>
                <a:gd name="T18" fmla="*/ 144 w 159"/>
                <a:gd name="T19" fmla="*/ 6 h 67"/>
                <a:gd name="T20" fmla="*/ 155 w 159"/>
                <a:gd name="T21" fmla="*/ 5 h 67"/>
                <a:gd name="T22" fmla="*/ 155 w 159"/>
                <a:gd name="T23" fmla="*/ 5 h 67"/>
                <a:gd name="T24" fmla="*/ 157 w 159"/>
                <a:gd name="T25" fmla="*/ 16 h 67"/>
                <a:gd name="T26" fmla="*/ 157 w 159"/>
                <a:gd name="T27" fmla="*/ 16 h 67"/>
                <a:gd name="T28" fmla="*/ 133 w 159"/>
                <a:gd name="T29" fmla="*/ 41 h 67"/>
                <a:gd name="T30" fmla="*/ 133 w 159"/>
                <a:gd name="T31" fmla="*/ 41 h 67"/>
                <a:gd name="T32" fmla="*/ 74 w 159"/>
                <a:gd name="T33" fmla="*/ 67 h 67"/>
                <a:gd name="T34" fmla="*/ 74 w 159"/>
                <a:gd name="T35" fmla="*/ 67 h 67"/>
                <a:gd name="T36" fmla="*/ 2 w 159"/>
                <a:gd name="T37" fmla="*/ 12 h 67"/>
                <a:gd name="T38" fmla="*/ 2 w 159"/>
                <a:gd name="T39" fmla="*/ 12 h 67"/>
                <a:gd name="T40" fmla="*/ 5 w 159"/>
                <a:gd name="T41" fmla="*/ 1 h 67"/>
                <a:gd name="T42" fmla="*/ 5 w 159"/>
                <a:gd name="T43" fmla="*/ 1 h 67"/>
                <a:gd name="T44" fmla="*/ 9 w 159"/>
                <a:gd name="T45" fmla="*/ 0 h 67"/>
                <a:gd name="T46" fmla="*/ 9 w 159"/>
                <a:gd name="T47" fmla="*/ 0 h 67"/>
                <a:gd name="T48" fmla="*/ 16 w 159"/>
                <a:gd name="T49" fmla="*/ 4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9" h="67">
                  <a:moveTo>
                    <a:pt x="16" y="4"/>
                  </a:moveTo>
                  <a:cubicBezTo>
                    <a:pt x="36" y="41"/>
                    <a:pt x="56" y="51"/>
                    <a:pt x="74" y="51"/>
                  </a:cubicBezTo>
                  <a:cubicBezTo>
                    <a:pt x="74" y="51"/>
                    <a:pt x="74" y="51"/>
                    <a:pt x="74" y="51"/>
                  </a:cubicBezTo>
                  <a:cubicBezTo>
                    <a:pt x="89" y="51"/>
                    <a:pt x="105" y="43"/>
                    <a:pt x="117" y="33"/>
                  </a:cubicBezTo>
                  <a:cubicBezTo>
                    <a:pt x="117" y="33"/>
                    <a:pt x="117" y="33"/>
                    <a:pt x="117" y="33"/>
                  </a:cubicBezTo>
                  <a:cubicBezTo>
                    <a:pt x="130" y="23"/>
                    <a:pt x="139" y="12"/>
                    <a:pt x="142" y="8"/>
                  </a:cubicBezTo>
                  <a:cubicBezTo>
                    <a:pt x="142" y="8"/>
                    <a:pt x="142" y="8"/>
                    <a:pt x="142" y="8"/>
                  </a:cubicBezTo>
                  <a:cubicBezTo>
                    <a:pt x="143" y="7"/>
                    <a:pt x="144" y="6"/>
                    <a:pt x="144" y="6"/>
                  </a:cubicBezTo>
                  <a:cubicBezTo>
                    <a:pt x="144" y="6"/>
                    <a:pt x="144" y="6"/>
                    <a:pt x="144" y="6"/>
                  </a:cubicBezTo>
                  <a:cubicBezTo>
                    <a:pt x="144" y="6"/>
                    <a:pt x="144" y="6"/>
                    <a:pt x="144" y="6"/>
                  </a:cubicBezTo>
                  <a:cubicBezTo>
                    <a:pt x="146" y="3"/>
                    <a:pt x="151" y="2"/>
                    <a:pt x="155" y="5"/>
                  </a:cubicBezTo>
                  <a:cubicBezTo>
                    <a:pt x="155" y="5"/>
                    <a:pt x="155" y="5"/>
                    <a:pt x="155" y="5"/>
                  </a:cubicBezTo>
                  <a:cubicBezTo>
                    <a:pt x="159" y="7"/>
                    <a:pt x="159" y="12"/>
                    <a:pt x="157" y="16"/>
                  </a:cubicBezTo>
                  <a:cubicBezTo>
                    <a:pt x="157" y="16"/>
                    <a:pt x="157" y="16"/>
                    <a:pt x="157" y="16"/>
                  </a:cubicBezTo>
                  <a:cubicBezTo>
                    <a:pt x="156" y="16"/>
                    <a:pt x="147" y="28"/>
                    <a:pt x="133" y="41"/>
                  </a:cubicBezTo>
                  <a:cubicBezTo>
                    <a:pt x="133" y="41"/>
                    <a:pt x="133" y="41"/>
                    <a:pt x="133" y="41"/>
                  </a:cubicBezTo>
                  <a:cubicBezTo>
                    <a:pt x="118" y="53"/>
                    <a:pt x="98" y="67"/>
                    <a:pt x="74" y="67"/>
                  </a:cubicBezTo>
                  <a:cubicBezTo>
                    <a:pt x="74" y="67"/>
                    <a:pt x="74" y="67"/>
                    <a:pt x="74" y="67"/>
                  </a:cubicBezTo>
                  <a:cubicBezTo>
                    <a:pt x="49" y="67"/>
                    <a:pt x="23" y="51"/>
                    <a:pt x="2" y="12"/>
                  </a:cubicBezTo>
                  <a:cubicBezTo>
                    <a:pt x="2" y="12"/>
                    <a:pt x="2" y="12"/>
                    <a:pt x="2" y="12"/>
                  </a:cubicBezTo>
                  <a:cubicBezTo>
                    <a:pt x="0" y="8"/>
                    <a:pt x="1" y="3"/>
                    <a:pt x="5" y="1"/>
                  </a:cubicBezTo>
                  <a:cubicBezTo>
                    <a:pt x="5" y="1"/>
                    <a:pt x="5" y="1"/>
                    <a:pt x="5" y="1"/>
                  </a:cubicBezTo>
                  <a:cubicBezTo>
                    <a:pt x="6" y="0"/>
                    <a:pt x="8" y="0"/>
                    <a:pt x="9" y="0"/>
                  </a:cubicBezTo>
                  <a:cubicBezTo>
                    <a:pt x="9" y="0"/>
                    <a:pt x="9" y="0"/>
                    <a:pt x="9" y="0"/>
                  </a:cubicBezTo>
                  <a:cubicBezTo>
                    <a:pt x="12" y="0"/>
                    <a:pt x="15" y="2"/>
                    <a:pt x="16"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reeform 20"/>
            <p:cNvSpPr>
              <a:spLocks noEditPoints="1"/>
            </p:cNvSpPr>
            <p:nvPr/>
          </p:nvSpPr>
          <p:spPr bwMode="auto">
            <a:xfrm>
              <a:off x="2827" y="2258"/>
              <a:ext cx="368" cy="397"/>
            </a:xfrm>
            <a:custGeom>
              <a:avLst/>
              <a:gdLst>
                <a:gd name="T0" fmla="*/ 0 w 360"/>
                <a:gd name="T1" fmla="*/ 194 h 389"/>
                <a:gd name="T2" fmla="*/ 180 w 360"/>
                <a:gd name="T3" fmla="*/ 0 h 389"/>
                <a:gd name="T4" fmla="*/ 180 w 360"/>
                <a:gd name="T5" fmla="*/ 0 h 389"/>
                <a:gd name="T6" fmla="*/ 360 w 360"/>
                <a:gd name="T7" fmla="*/ 194 h 389"/>
                <a:gd name="T8" fmla="*/ 360 w 360"/>
                <a:gd name="T9" fmla="*/ 194 h 389"/>
                <a:gd name="T10" fmla="*/ 180 w 360"/>
                <a:gd name="T11" fmla="*/ 389 h 389"/>
                <a:gd name="T12" fmla="*/ 180 w 360"/>
                <a:gd name="T13" fmla="*/ 389 h 389"/>
                <a:gd name="T14" fmla="*/ 0 w 360"/>
                <a:gd name="T15" fmla="*/ 194 h 389"/>
                <a:gd name="T16" fmla="*/ 14 w 360"/>
                <a:gd name="T17" fmla="*/ 194 h 389"/>
                <a:gd name="T18" fmla="*/ 180 w 360"/>
                <a:gd name="T19" fmla="*/ 375 h 389"/>
                <a:gd name="T20" fmla="*/ 180 w 360"/>
                <a:gd name="T21" fmla="*/ 375 h 389"/>
                <a:gd name="T22" fmla="*/ 346 w 360"/>
                <a:gd name="T23" fmla="*/ 194 h 389"/>
                <a:gd name="T24" fmla="*/ 346 w 360"/>
                <a:gd name="T25" fmla="*/ 194 h 389"/>
                <a:gd name="T26" fmla="*/ 180 w 360"/>
                <a:gd name="T27" fmla="*/ 13 h 389"/>
                <a:gd name="T28" fmla="*/ 180 w 360"/>
                <a:gd name="T29" fmla="*/ 13 h 389"/>
                <a:gd name="T30" fmla="*/ 14 w 360"/>
                <a:gd name="T31" fmla="*/ 194 h 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60" h="389">
                  <a:moveTo>
                    <a:pt x="0" y="194"/>
                  </a:moveTo>
                  <a:cubicBezTo>
                    <a:pt x="0" y="87"/>
                    <a:pt x="80" y="0"/>
                    <a:pt x="180" y="0"/>
                  </a:cubicBezTo>
                  <a:cubicBezTo>
                    <a:pt x="180" y="0"/>
                    <a:pt x="180" y="0"/>
                    <a:pt x="180" y="0"/>
                  </a:cubicBezTo>
                  <a:cubicBezTo>
                    <a:pt x="280" y="0"/>
                    <a:pt x="360" y="87"/>
                    <a:pt x="360" y="194"/>
                  </a:cubicBezTo>
                  <a:cubicBezTo>
                    <a:pt x="360" y="194"/>
                    <a:pt x="360" y="194"/>
                    <a:pt x="360" y="194"/>
                  </a:cubicBezTo>
                  <a:cubicBezTo>
                    <a:pt x="360" y="302"/>
                    <a:pt x="280" y="389"/>
                    <a:pt x="180" y="389"/>
                  </a:cubicBezTo>
                  <a:cubicBezTo>
                    <a:pt x="180" y="389"/>
                    <a:pt x="180" y="389"/>
                    <a:pt x="180" y="389"/>
                  </a:cubicBezTo>
                  <a:cubicBezTo>
                    <a:pt x="80" y="389"/>
                    <a:pt x="0" y="302"/>
                    <a:pt x="0" y="194"/>
                  </a:cubicBezTo>
                  <a:close/>
                  <a:moveTo>
                    <a:pt x="14" y="194"/>
                  </a:moveTo>
                  <a:cubicBezTo>
                    <a:pt x="14" y="295"/>
                    <a:pt x="89" y="375"/>
                    <a:pt x="180" y="375"/>
                  </a:cubicBezTo>
                  <a:cubicBezTo>
                    <a:pt x="180" y="375"/>
                    <a:pt x="180" y="375"/>
                    <a:pt x="180" y="375"/>
                  </a:cubicBezTo>
                  <a:cubicBezTo>
                    <a:pt x="271" y="375"/>
                    <a:pt x="346" y="295"/>
                    <a:pt x="346" y="194"/>
                  </a:cubicBezTo>
                  <a:cubicBezTo>
                    <a:pt x="346" y="194"/>
                    <a:pt x="346" y="194"/>
                    <a:pt x="346" y="194"/>
                  </a:cubicBezTo>
                  <a:cubicBezTo>
                    <a:pt x="346" y="94"/>
                    <a:pt x="271" y="14"/>
                    <a:pt x="180" y="13"/>
                  </a:cubicBezTo>
                  <a:cubicBezTo>
                    <a:pt x="180" y="13"/>
                    <a:pt x="180" y="13"/>
                    <a:pt x="180" y="13"/>
                  </a:cubicBezTo>
                  <a:cubicBezTo>
                    <a:pt x="89" y="14"/>
                    <a:pt x="14" y="94"/>
                    <a:pt x="14" y="19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reeform 21"/>
            <p:cNvSpPr/>
            <p:nvPr/>
          </p:nvSpPr>
          <p:spPr bwMode="auto">
            <a:xfrm>
              <a:off x="3004" y="2648"/>
              <a:ext cx="14" cy="41"/>
            </a:xfrm>
            <a:custGeom>
              <a:avLst/>
              <a:gdLst>
                <a:gd name="T0" fmla="*/ 0 w 14"/>
                <a:gd name="T1" fmla="*/ 41 h 41"/>
                <a:gd name="T2" fmla="*/ 0 w 14"/>
                <a:gd name="T3" fmla="*/ 0 h 41"/>
                <a:gd name="T4" fmla="*/ 14 w 14"/>
                <a:gd name="T5" fmla="*/ 0 h 41"/>
                <a:gd name="T6" fmla="*/ 14 w 14"/>
                <a:gd name="T7" fmla="*/ 41 h 41"/>
                <a:gd name="T8" fmla="*/ 0 w 14"/>
                <a:gd name="T9" fmla="*/ 41 h 41"/>
                <a:gd name="T10" fmla="*/ 0 w 14"/>
                <a:gd name="T11" fmla="*/ 41 h 41"/>
              </a:gdLst>
              <a:ahLst/>
              <a:cxnLst>
                <a:cxn ang="0">
                  <a:pos x="T0" y="T1"/>
                </a:cxn>
                <a:cxn ang="0">
                  <a:pos x="T2" y="T3"/>
                </a:cxn>
                <a:cxn ang="0">
                  <a:pos x="T4" y="T5"/>
                </a:cxn>
                <a:cxn ang="0">
                  <a:pos x="T6" y="T7"/>
                </a:cxn>
                <a:cxn ang="0">
                  <a:pos x="T8" y="T9"/>
                </a:cxn>
                <a:cxn ang="0">
                  <a:pos x="T10" y="T11"/>
                </a:cxn>
              </a:cxnLst>
              <a:rect l="0" t="0" r="r" b="b"/>
              <a:pathLst>
                <a:path w="14" h="41">
                  <a:moveTo>
                    <a:pt x="0" y="41"/>
                  </a:moveTo>
                  <a:lnTo>
                    <a:pt x="0" y="0"/>
                  </a:lnTo>
                  <a:lnTo>
                    <a:pt x="14" y="0"/>
                  </a:lnTo>
                  <a:lnTo>
                    <a:pt x="14" y="41"/>
                  </a:lnTo>
                  <a:lnTo>
                    <a:pt x="0" y="41"/>
                  </a:lnTo>
                  <a:lnTo>
                    <a:pt x="0"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22"/>
            <p:cNvSpPr>
              <a:spLocks noEditPoints="1"/>
            </p:cNvSpPr>
            <p:nvPr/>
          </p:nvSpPr>
          <p:spPr bwMode="auto">
            <a:xfrm>
              <a:off x="2854" y="2682"/>
              <a:ext cx="293" cy="462"/>
            </a:xfrm>
            <a:custGeom>
              <a:avLst/>
              <a:gdLst>
                <a:gd name="T0" fmla="*/ 0 w 286"/>
                <a:gd name="T1" fmla="*/ 226 h 452"/>
                <a:gd name="T2" fmla="*/ 143 w 286"/>
                <a:gd name="T3" fmla="*/ 0 h 452"/>
                <a:gd name="T4" fmla="*/ 143 w 286"/>
                <a:gd name="T5" fmla="*/ 0 h 452"/>
                <a:gd name="T6" fmla="*/ 286 w 286"/>
                <a:gd name="T7" fmla="*/ 226 h 452"/>
                <a:gd name="T8" fmla="*/ 286 w 286"/>
                <a:gd name="T9" fmla="*/ 226 h 452"/>
                <a:gd name="T10" fmla="*/ 143 w 286"/>
                <a:gd name="T11" fmla="*/ 452 h 452"/>
                <a:gd name="T12" fmla="*/ 143 w 286"/>
                <a:gd name="T13" fmla="*/ 452 h 452"/>
                <a:gd name="T14" fmla="*/ 0 w 286"/>
                <a:gd name="T15" fmla="*/ 226 h 452"/>
                <a:gd name="T16" fmla="*/ 53 w 286"/>
                <a:gd name="T17" fmla="*/ 75 h 452"/>
                <a:gd name="T18" fmla="*/ 14 w 286"/>
                <a:gd name="T19" fmla="*/ 226 h 452"/>
                <a:gd name="T20" fmla="*/ 14 w 286"/>
                <a:gd name="T21" fmla="*/ 226 h 452"/>
                <a:gd name="T22" fmla="*/ 53 w 286"/>
                <a:gd name="T23" fmla="*/ 377 h 452"/>
                <a:gd name="T24" fmla="*/ 53 w 286"/>
                <a:gd name="T25" fmla="*/ 377 h 452"/>
                <a:gd name="T26" fmla="*/ 143 w 286"/>
                <a:gd name="T27" fmla="*/ 438 h 452"/>
                <a:gd name="T28" fmla="*/ 143 w 286"/>
                <a:gd name="T29" fmla="*/ 438 h 452"/>
                <a:gd name="T30" fmla="*/ 233 w 286"/>
                <a:gd name="T31" fmla="*/ 377 h 452"/>
                <a:gd name="T32" fmla="*/ 233 w 286"/>
                <a:gd name="T33" fmla="*/ 377 h 452"/>
                <a:gd name="T34" fmla="*/ 272 w 286"/>
                <a:gd name="T35" fmla="*/ 226 h 452"/>
                <a:gd name="T36" fmla="*/ 272 w 286"/>
                <a:gd name="T37" fmla="*/ 226 h 452"/>
                <a:gd name="T38" fmla="*/ 233 w 286"/>
                <a:gd name="T39" fmla="*/ 75 h 452"/>
                <a:gd name="T40" fmla="*/ 233 w 286"/>
                <a:gd name="T41" fmla="*/ 75 h 452"/>
                <a:gd name="T42" fmla="*/ 143 w 286"/>
                <a:gd name="T43" fmla="*/ 14 h 452"/>
                <a:gd name="T44" fmla="*/ 143 w 286"/>
                <a:gd name="T45" fmla="*/ 14 h 452"/>
                <a:gd name="T46" fmla="*/ 143 w 286"/>
                <a:gd name="T47" fmla="*/ 14 h 452"/>
                <a:gd name="T48" fmla="*/ 143 w 286"/>
                <a:gd name="T49" fmla="*/ 14 h 452"/>
                <a:gd name="T50" fmla="*/ 53 w 286"/>
                <a:gd name="T51" fmla="*/ 75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86" h="452">
                  <a:moveTo>
                    <a:pt x="0" y="226"/>
                  </a:moveTo>
                  <a:cubicBezTo>
                    <a:pt x="0" y="103"/>
                    <a:pt x="61" y="1"/>
                    <a:pt x="143" y="0"/>
                  </a:cubicBezTo>
                  <a:cubicBezTo>
                    <a:pt x="143" y="0"/>
                    <a:pt x="143" y="0"/>
                    <a:pt x="143" y="0"/>
                  </a:cubicBezTo>
                  <a:cubicBezTo>
                    <a:pt x="225" y="1"/>
                    <a:pt x="286" y="103"/>
                    <a:pt x="286" y="226"/>
                  </a:cubicBezTo>
                  <a:cubicBezTo>
                    <a:pt x="286" y="226"/>
                    <a:pt x="286" y="226"/>
                    <a:pt x="286" y="226"/>
                  </a:cubicBezTo>
                  <a:cubicBezTo>
                    <a:pt x="286" y="349"/>
                    <a:pt x="225" y="451"/>
                    <a:pt x="143" y="452"/>
                  </a:cubicBezTo>
                  <a:cubicBezTo>
                    <a:pt x="143" y="452"/>
                    <a:pt x="143" y="452"/>
                    <a:pt x="143" y="452"/>
                  </a:cubicBezTo>
                  <a:cubicBezTo>
                    <a:pt x="61" y="451"/>
                    <a:pt x="0" y="349"/>
                    <a:pt x="0" y="226"/>
                  </a:cubicBezTo>
                  <a:close/>
                  <a:moveTo>
                    <a:pt x="53" y="75"/>
                  </a:moveTo>
                  <a:cubicBezTo>
                    <a:pt x="29" y="113"/>
                    <a:pt x="14" y="167"/>
                    <a:pt x="14" y="226"/>
                  </a:cubicBezTo>
                  <a:cubicBezTo>
                    <a:pt x="14" y="226"/>
                    <a:pt x="14" y="226"/>
                    <a:pt x="14" y="226"/>
                  </a:cubicBezTo>
                  <a:cubicBezTo>
                    <a:pt x="14" y="285"/>
                    <a:pt x="29" y="339"/>
                    <a:pt x="53" y="377"/>
                  </a:cubicBezTo>
                  <a:cubicBezTo>
                    <a:pt x="53" y="377"/>
                    <a:pt x="53" y="377"/>
                    <a:pt x="53" y="377"/>
                  </a:cubicBezTo>
                  <a:cubicBezTo>
                    <a:pt x="77" y="415"/>
                    <a:pt x="109" y="438"/>
                    <a:pt x="143" y="438"/>
                  </a:cubicBezTo>
                  <a:cubicBezTo>
                    <a:pt x="143" y="438"/>
                    <a:pt x="143" y="438"/>
                    <a:pt x="143" y="438"/>
                  </a:cubicBezTo>
                  <a:cubicBezTo>
                    <a:pt x="177" y="438"/>
                    <a:pt x="210" y="415"/>
                    <a:pt x="233" y="377"/>
                  </a:cubicBezTo>
                  <a:cubicBezTo>
                    <a:pt x="233" y="377"/>
                    <a:pt x="233" y="377"/>
                    <a:pt x="233" y="377"/>
                  </a:cubicBezTo>
                  <a:cubicBezTo>
                    <a:pt x="257" y="339"/>
                    <a:pt x="272" y="285"/>
                    <a:pt x="272" y="226"/>
                  </a:cubicBezTo>
                  <a:cubicBezTo>
                    <a:pt x="272" y="226"/>
                    <a:pt x="272" y="226"/>
                    <a:pt x="272" y="226"/>
                  </a:cubicBezTo>
                  <a:cubicBezTo>
                    <a:pt x="272" y="167"/>
                    <a:pt x="257" y="113"/>
                    <a:pt x="233" y="75"/>
                  </a:cubicBezTo>
                  <a:cubicBezTo>
                    <a:pt x="233" y="75"/>
                    <a:pt x="233" y="75"/>
                    <a:pt x="233" y="75"/>
                  </a:cubicBezTo>
                  <a:cubicBezTo>
                    <a:pt x="210" y="36"/>
                    <a:pt x="177" y="14"/>
                    <a:pt x="143" y="14"/>
                  </a:cubicBezTo>
                  <a:cubicBezTo>
                    <a:pt x="143" y="14"/>
                    <a:pt x="143" y="14"/>
                    <a:pt x="143" y="14"/>
                  </a:cubicBezTo>
                  <a:cubicBezTo>
                    <a:pt x="143" y="14"/>
                    <a:pt x="143" y="14"/>
                    <a:pt x="143" y="14"/>
                  </a:cubicBezTo>
                  <a:cubicBezTo>
                    <a:pt x="143" y="14"/>
                    <a:pt x="143" y="14"/>
                    <a:pt x="143" y="14"/>
                  </a:cubicBezTo>
                  <a:cubicBezTo>
                    <a:pt x="109" y="14"/>
                    <a:pt x="77" y="36"/>
                    <a:pt x="53" y="7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23"/>
            <p:cNvSpPr/>
            <p:nvPr/>
          </p:nvSpPr>
          <p:spPr bwMode="auto">
            <a:xfrm>
              <a:off x="2943" y="2679"/>
              <a:ext cx="123" cy="66"/>
            </a:xfrm>
            <a:custGeom>
              <a:avLst/>
              <a:gdLst>
                <a:gd name="T0" fmla="*/ 111 w 120"/>
                <a:gd name="T1" fmla="*/ 15 h 65"/>
                <a:gd name="T2" fmla="*/ 105 w 120"/>
                <a:gd name="T3" fmla="*/ 20 h 65"/>
                <a:gd name="T4" fmla="*/ 90 w 120"/>
                <a:gd name="T5" fmla="*/ 24 h 65"/>
                <a:gd name="T6" fmla="*/ 66 w 120"/>
                <a:gd name="T7" fmla="*/ 0 h 65"/>
                <a:gd name="T8" fmla="*/ 29 w 120"/>
                <a:gd name="T9" fmla="*/ 44 h 65"/>
                <a:gd name="T10" fmla="*/ 11 w 120"/>
                <a:gd name="T11" fmla="*/ 21 h 65"/>
                <a:gd name="T12" fmla="*/ 0 w 120"/>
                <a:gd name="T13" fmla="*/ 30 h 65"/>
                <a:gd name="T14" fmla="*/ 29 w 120"/>
                <a:gd name="T15" fmla="*/ 65 h 65"/>
                <a:gd name="T16" fmla="*/ 66 w 120"/>
                <a:gd name="T17" fmla="*/ 20 h 65"/>
                <a:gd name="T18" fmla="*/ 86 w 120"/>
                <a:gd name="T19" fmla="*/ 40 h 65"/>
                <a:gd name="T20" fmla="*/ 111 w 120"/>
                <a:gd name="T21" fmla="*/ 33 h 65"/>
                <a:gd name="T22" fmla="*/ 112 w 120"/>
                <a:gd name="T23" fmla="*/ 32 h 65"/>
                <a:gd name="T24" fmla="*/ 120 w 120"/>
                <a:gd name="T25" fmla="*/ 26 h 65"/>
                <a:gd name="T26" fmla="*/ 111 w 120"/>
                <a:gd name="T27" fmla="*/ 1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0" h="65">
                  <a:moveTo>
                    <a:pt x="111" y="15"/>
                  </a:moveTo>
                  <a:cubicBezTo>
                    <a:pt x="108" y="18"/>
                    <a:pt x="106" y="19"/>
                    <a:pt x="105" y="20"/>
                  </a:cubicBezTo>
                  <a:cubicBezTo>
                    <a:pt x="90" y="24"/>
                    <a:pt x="90" y="24"/>
                    <a:pt x="90" y="24"/>
                  </a:cubicBezTo>
                  <a:cubicBezTo>
                    <a:pt x="66" y="0"/>
                    <a:pt x="66" y="0"/>
                    <a:pt x="66" y="0"/>
                  </a:cubicBezTo>
                  <a:cubicBezTo>
                    <a:pt x="29" y="44"/>
                    <a:pt x="29" y="44"/>
                    <a:pt x="29" y="44"/>
                  </a:cubicBezTo>
                  <a:cubicBezTo>
                    <a:pt x="11" y="21"/>
                    <a:pt x="11" y="21"/>
                    <a:pt x="11" y="21"/>
                  </a:cubicBezTo>
                  <a:cubicBezTo>
                    <a:pt x="0" y="30"/>
                    <a:pt x="0" y="30"/>
                    <a:pt x="0" y="30"/>
                  </a:cubicBezTo>
                  <a:cubicBezTo>
                    <a:pt x="29" y="65"/>
                    <a:pt x="29" y="65"/>
                    <a:pt x="29" y="65"/>
                  </a:cubicBezTo>
                  <a:cubicBezTo>
                    <a:pt x="66" y="20"/>
                    <a:pt x="66" y="20"/>
                    <a:pt x="66" y="20"/>
                  </a:cubicBezTo>
                  <a:cubicBezTo>
                    <a:pt x="86" y="40"/>
                    <a:pt x="86" y="40"/>
                    <a:pt x="86" y="40"/>
                  </a:cubicBezTo>
                  <a:cubicBezTo>
                    <a:pt x="111" y="33"/>
                    <a:pt x="111" y="33"/>
                    <a:pt x="111" y="33"/>
                  </a:cubicBezTo>
                  <a:cubicBezTo>
                    <a:pt x="112" y="32"/>
                    <a:pt x="112" y="32"/>
                    <a:pt x="112" y="32"/>
                  </a:cubicBezTo>
                  <a:cubicBezTo>
                    <a:pt x="112" y="32"/>
                    <a:pt x="115" y="30"/>
                    <a:pt x="120" y="26"/>
                  </a:cubicBezTo>
                  <a:cubicBezTo>
                    <a:pt x="116" y="23"/>
                    <a:pt x="113" y="19"/>
                    <a:pt x="111"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Freeform 24"/>
            <p:cNvSpPr>
              <a:spLocks noEditPoints="1"/>
            </p:cNvSpPr>
            <p:nvPr/>
          </p:nvSpPr>
          <p:spPr bwMode="auto">
            <a:xfrm>
              <a:off x="2977" y="2688"/>
              <a:ext cx="84" cy="368"/>
            </a:xfrm>
            <a:custGeom>
              <a:avLst/>
              <a:gdLst>
                <a:gd name="T0" fmla="*/ 2 w 84"/>
                <a:gd name="T1" fmla="*/ 315 h 368"/>
                <a:gd name="T2" fmla="*/ 0 w 84"/>
                <a:gd name="T3" fmla="*/ 312 h 368"/>
                <a:gd name="T4" fmla="*/ 27 w 84"/>
                <a:gd name="T5" fmla="*/ 0 h 368"/>
                <a:gd name="T6" fmla="*/ 41 w 84"/>
                <a:gd name="T7" fmla="*/ 0 h 368"/>
                <a:gd name="T8" fmla="*/ 84 w 84"/>
                <a:gd name="T9" fmla="*/ 277 h 368"/>
                <a:gd name="T10" fmla="*/ 60 w 84"/>
                <a:gd name="T11" fmla="*/ 368 h 368"/>
                <a:gd name="T12" fmla="*/ 2 w 84"/>
                <a:gd name="T13" fmla="*/ 315 h 368"/>
                <a:gd name="T14" fmla="*/ 2 w 84"/>
                <a:gd name="T15" fmla="*/ 315 h 368"/>
                <a:gd name="T16" fmla="*/ 52 w 84"/>
                <a:gd name="T17" fmla="*/ 341 h 368"/>
                <a:gd name="T18" fmla="*/ 69 w 84"/>
                <a:gd name="T19" fmla="*/ 276 h 368"/>
                <a:gd name="T20" fmla="*/ 36 w 84"/>
                <a:gd name="T21" fmla="*/ 60 h 368"/>
                <a:gd name="T22" fmla="*/ 14 w 84"/>
                <a:gd name="T23" fmla="*/ 307 h 368"/>
                <a:gd name="T24" fmla="*/ 52 w 84"/>
                <a:gd name="T25" fmla="*/ 341 h 368"/>
                <a:gd name="T26" fmla="*/ 52 w 84"/>
                <a:gd name="T27" fmla="*/ 341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4" h="368">
                  <a:moveTo>
                    <a:pt x="2" y="315"/>
                  </a:moveTo>
                  <a:lnTo>
                    <a:pt x="0" y="312"/>
                  </a:lnTo>
                  <a:lnTo>
                    <a:pt x="27" y="0"/>
                  </a:lnTo>
                  <a:lnTo>
                    <a:pt x="41" y="0"/>
                  </a:lnTo>
                  <a:lnTo>
                    <a:pt x="84" y="277"/>
                  </a:lnTo>
                  <a:lnTo>
                    <a:pt x="60" y="368"/>
                  </a:lnTo>
                  <a:lnTo>
                    <a:pt x="2" y="315"/>
                  </a:lnTo>
                  <a:lnTo>
                    <a:pt x="2" y="315"/>
                  </a:lnTo>
                  <a:close/>
                  <a:moveTo>
                    <a:pt x="52" y="341"/>
                  </a:moveTo>
                  <a:lnTo>
                    <a:pt x="69" y="276"/>
                  </a:lnTo>
                  <a:lnTo>
                    <a:pt x="36" y="60"/>
                  </a:lnTo>
                  <a:lnTo>
                    <a:pt x="14" y="307"/>
                  </a:lnTo>
                  <a:lnTo>
                    <a:pt x="52" y="341"/>
                  </a:lnTo>
                  <a:lnTo>
                    <a:pt x="52" y="3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 name="Freeform 25"/>
            <p:cNvSpPr/>
            <p:nvPr/>
          </p:nvSpPr>
          <p:spPr bwMode="auto">
            <a:xfrm>
              <a:off x="2679" y="2705"/>
              <a:ext cx="262" cy="407"/>
            </a:xfrm>
            <a:custGeom>
              <a:avLst/>
              <a:gdLst>
                <a:gd name="T0" fmla="*/ 204 w 257"/>
                <a:gd name="T1" fmla="*/ 68 h 398"/>
                <a:gd name="T2" fmla="*/ 121 w 257"/>
                <a:gd name="T3" fmla="*/ 177 h 398"/>
                <a:gd name="T4" fmla="*/ 121 w 257"/>
                <a:gd name="T5" fmla="*/ 177 h 398"/>
                <a:gd name="T6" fmla="*/ 15 w 257"/>
                <a:gd name="T7" fmla="*/ 326 h 398"/>
                <a:gd name="T8" fmla="*/ 15 w 257"/>
                <a:gd name="T9" fmla="*/ 326 h 398"/>
                <a:gd name="T10" fmla="*/ 35 w 257"/>
                <a:gd name="T11" fmla="*/ 394 h 398"/>
                <a:gd name="T12" fmla="*/ 35 w 257"/>
                <a:gd name="T13" fmla="*/ 394 h 398"/>
                <a:gd name="T14" fmla="*/ 22 w 257"/>
                <a:gd name="T15" fmla="*/ 398 h 398"/>
                <a:gd name="T16" fmla="*/ 0 w 257"/>
                <a:gd name="T17" fmla="*/ 324 h 398"/>
                <a:gd name="T18" fmla="*/ 1 w 257"/>
                <a:gd name="T19" fmla="*/ 321 h 398"/>
                <a:gd name="T20" fmla="*/ 194 w 257"/>
                <a:gd name="T21" fmla="*/ 60 h 398"/>
                <a:gd name="T22" fmla="*/ 194 w 257"/>
                <a:gd name="T23" fmla="*/ 60 h 398"/>
                <a:gd name="T24" fmla="*/ 251 w 257"/>
                <a:gd name="T25" fmla="*/ 0 h 398"/>
                <a:gd name="T26" fmla="*/ 251 w 257"/>
                <a:gd name="T27" fmla="*/ 0 h 398"/>
                <a:gd name="T28" fmla="*/ 257 w 257"/>
                <a:gd name="T29" fmla="*/ 12 h 398"/>
                <a:gd name="T30" fmla="*/ 204 w 257"/>
                <a:gd name="T31" fmla="*/ 68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7" h="398">
                  <a:moveTo>
                    <a:pt x="204" y="68"/>
                  </a:moveTo>
                  <a:cubicBezTo>
                    <a:pt x="180" y="99"/>
                    <a:pt x="150" y="138"/>
                    <a:pt x="121" y="177"/>
                  </a:cubicBezTo>
                  <a:cubicBezTo>
                    <a:pt x="121" y="177"/>
                    <a:pt x="121" y="177"/>
                    <a:pt x="121" y="177"/>
                  </a:cubicBezTo>
                  <a:cubicBezTo>
                    <a:pt x="71" y="245"/>
                    <a:pt x="25" y="312"/>
                    <a:pt x="15" y="326"/>
                  </a:cubicBezTo>
                  <a:cubicBezTo>
                    <a:pt x="15" y="326"/>
                    <a:pt x="15" y="326"/>
                    <a:pt x="15" y="326"/>
                  </a:cubicBezTo>
                  <a:cubicBezTo>
                    <a:pt x="35" y="394"/>
                    <a:pt x="35" y="394"/>
                    <a:pt x="35" y="394"/>
                  </a:cubicBezTo>
                  <a:cubicBezTo>
                    <a:pt x="35" y="394"/>
                    <a:pt x="35" y="394"/>
                    <a:pt x="35" y="394"/>
                  </a:cubicBezTo>
                  <a:cubicBezTo>
                    <a:pt x="22" y="398"/>
                    <a:pt x="22" y="398"/>
                    <a:pt x="22" y="398"/>
                  </a:cubicBezTo>
                  <a:cubicBezTo>
                    <a:pt x="0" y="324"/>
                    <a:pt x="0" y="324"/>
                    <a:pt x="0" y="324"/>
                  </a:cubicBezTo>
                  <a:cubicBezTo>
                    <a:pt x="1" y="321"/>
                    <a:pt x="1" y="321"/>
                    <a:pt x="1" y="321"/>
                  </a:cubicBezTo>
                  <a:cubicBezTo>
                    <a:pt x="1" y="321"/>
                    <a:pt x="118" y="152"/>
                    <a:pt x="194" y="60"/>
                  </a:cubicBezTo>
                  <a:cubicBezTo>
                    <a:pt x="194" y="60"/>
                    <a:pt x="194" y="60"/>
                    <a:pt x="194" y="60"/>
                  </a:cubicBezTo>
                  <a:cubicBezTo>
                    <a:pt x="219" y="28"/>
                    <a:pt x="239" y="6"/>
                    <a:pt x="251" y="0"/>
                  </a:cubicBezTo>
                  <a:cubicBezTo>
                    <a:pt x="251" y="0"/>
                    <a:pt x="251" y="0"/>
                    <a:pt x="251" y="0"/>
                  </a:cubicBezTo>
                  <a:cubicBezTo>
                    <a:pt x="257" y="12"/>
                    <a:pt x="257" y="12"/>
                    <a:pt x="257" y="12"/>
                  </a:cubicBezTo>
                  <a:cubicBezTo>
                    <a:pt x="250" y="15"/>
                    <a:pt x="229" y="38"/>
                    <a:pt x="204" y="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reeform 26"/>
            <p:cNvSpPr/>
            <p:nvPr/>
          </p:nvSpPr>
          <p:spPr bwMode="auto">
            <a:xfrm>
              <a:off x="2644" y="3035"/>
              <a:ext cx="49" cy="78"/>
            </a:xfrm>
            <a:custGeom>
              <a:avLst/>
              <a:gdLst>
                <a:gd name="T0" fmla="*/ 35 w 49"/>
                <a:gd name="T1" fmla="*/ 56 h 78"/>
                <a:gd name="T2" fmla="*/ 35 w 49"/>
                <a:gd name="T3" fmla="*/ 33 h 78"/>
                <a:gd name="T4" fmla="*/ 13 w 49"/>
                <a:gd name="T5" fmla="*/ 78 h 78"/>
                <a:gd name="T6" fmla="*/ 13 w 49"/>
                <a:gd name="T7" fmla="*/ 78 h 78"/>
                <a:gd name="T8" fmla="*/ 0 w 49"/>
                <a:gd name="T9" fmla="*/ 72 h 78"/>
                <a:gd name="T10" fmla="*/ 36 w 49"/>
                <a:gd name="T11" fmla="*/ 0 h 78"/>
                <a:gd name="T12" fmla="*/ 49 w 49"/>
                <a:gd name="T13" fmla="*/ 3 h 78"/>
                <a:gd name="T14" fmla="*/ 49 w 49"/>
                <a:gd name="T15" fmla="*/ 56 h 78"/>
                <a:gd name="T16" fmla="*/ 35 w 49"/>
                <a:gd name="T17" fmla="*/ 56 h 78"/>
                <a:gd name="T18" fmla="*/ 35 w 49"/>
                <a:gd name="T19" fmla="*/ 56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 h="78">
                  <a:moveTo>
                    <a:pt x="35" y="56"/>
                  </a:moveTo>
                  <a:lnTo>
                    <a:pt x="35" y="33"/>
                  </a:lnTo>
                  <a:lnTo>
                    <a:pt x="13" y="78"/>
                  </a:lnTo>
                  <a:lnTo>
                    <a:pt x="13" y="78"/>
                  </a:lnTo>
                  <a:lnTo>
                    <a:pt x="0" y="72"/>
                  </a:lnTo>
                  <a:lnTo>
                    <a:pt x="36" y="0"/>
                  </a:lnTo>
                  <a:lnTo>
                    <a:pt x="49" y="3"/>
                  </a:lnTo>
                  <a:lnTo>
                    <a:pt x="49" y="56"/>
                  </a:lnTo>
                  <a:lnTo>
                    <a:pt x="35" y="56"/>
                  </a:lnTo>
                  <a:lnTo>
                    <a:pt x="35" y="5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 name="Freeform 27"/>
            <p:cNvSpPr/>
            <p:nvPr/>
          </p:nvSpPr>
          <p:spPr bwMode="auto">
            <a:xfrm>
              <a:off x="3094" y="2314"/>
              <a:ext cx="218" cy="436"/>
            </a:xfrm>
            <a:custGeom>
              <a:avLst/>
              <a:gdLst>
                <a:gd name="T0" fmla="*/ 45 w 213"/>
                <a:gd name="T1" fmla="*/ 352 h 427"/>
                <a:gd name="T2" fmla="*/ 112 w 213"/>
                <a:gd name="T3" fmla="*/ 234 h 427"/>
                <a:gd name="T4" fmla="*/ 112 w 213"/>
                <a:gd name="T5" fmla="*/ 234 h 427"/>
                <a:gd name="T6" fmla="*/ 198 w 213"/>
                <a:gd name="T7" fmla="*/ 71 h 427"/>
                <a:gd name="T8" fmla="*/ 198 w 213"/>
                <a:gd name="T9" fmla="*/ 71 h 427"/>
                <a:gd name="T10" fmla="*/ 168 w 213"/>
                <a:gd name="T11" fmla="*/ 6 h 427"/>
                <a:gd name="T12" fmla="*/ 168 w 213"/>
                <a:gd name="T13" fmla="*/ 6 h 427"/>
                <a:gd name="T14" fmla="*/ 181 w 213"/>
                <a:gd name="T15" fmla="*/ 0 h 427"/>
                <a:gd name="T16" fmla="*/ 213 w 213"/>
                <a:gd name="T17" fmla="*/ 71 h 427"/>
                <a:gd name="T18" fmla="*/ 212 w 213"/>
                <a:gd name="T19" fmla="*/ 74 h 427"/>
                <a:gd name="T20" fmla="*/ 57 w 213"/>
                <a:gd name="T21" fmla="*/ 360 h 427"/>
                <a:gd name="T22" fmla="*/ 57 w 213"/>
                <a:gd name="T23" fmla="*/ 360 h 427"/>
                <a:gd name="T24" fmla="*/ 8 w 213"/>
                <a:gd name="T25" fmla="*/ 427 h 427"/>
                <a:gd name="T26" fmla="*/ 8 w 213"/>
                <a:gd name="T27" fmla="*/ 427 h 427"/>
                <a:gd name="T28" fmla="*/ 0 w 213"/>
                <a:gd name="T29" fmla="*/ 416 h 427"/>
                <a:gd name="T30" fmla="*/ 45 w 213"/>
                <a:gd name="T31" fmla="*/ 352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3" h="427">
                  <a:moveTo>
                    <a:pt x="45" y="352"/>
                  </a:moveTo>
                  <a:cubicBezTo>
                    <a:pt x="66" y="319"/>
                    <a:pt x="90" y="276"/>
                    <a:pt x="112" y="234"/>
                  </a:cubicBezTo>
                  <a:cubicBezTo>
                    <a:pt x="112" y="234"/>
                    <a:pt x="112" y="234"/>
                    <a:pt x="112" y="234"/>
                  </a:cubicBezTo>
                  <a:cubicBezTo>
                    <a:pt x="153" y="159"/>
                    <a:pt x="190" y="87"/>
                    <a:pt x="198" y="71"/>
                  </a:cubicBezTo>
                  <a:cubicBezTo>
                    <a:pt x="198" y="71"/>
                    <a:pt x="198" y="71"/>
                    <a:pt x="198" y="71"/>
                  </a:cubicBezTo>
                  <a:cubicBezTo>
                    <a:pt x="168" y="6"/>
                    <a:pt x="168" y="6"/>
                    <a:pt x="168" y="6"/>
                  </a:cubicBezTo>
                  <a:cubicBezTo>
                    <a:pt x="168" y="6"/>
                    <a:pt x="168" y="6"/>
                    <a:pt x="168" y="6"/>
                  </a:cubicBezTo>
                  <a:cubicBezTo>
                    <a:pt x="181" y="0"/>
                    <a:pt x="181" y="0"/>
                    <a:pt x="181" y="0"/>
                  </a:cubicBezTo>
                  <a:cubicBezTo>
                    <a:pt x="213" y="71"/>
                    <a:pt x="213" y="71"/>
                    <a:pt x="213" y="71"/>
                  </a:cubicBezTo>
                  <a:cubicBezTo>
                    <a:pt x="212" y="74"/>
                    <a:pt x="212" y="74"/>
                    <a:pt x="212" y="74"/>
                  </a:cubicBezTo>
                  <a:cubicBezTo>
                    <a:pt x="212" y="75"/>
                    <a:pt x="119" y="257"/>
                    <a:pt x="57" y="360"/>
                  </a:cubicBezTo>
                  <a:cubicBezTo>
                    <a:pt x="57" y="360"/>
                    <a:pt x="57" y="360"/>
                    <a:pt x="57" y="360"/>
                  </a:cubicBezTo>
                  <a:cubicBezTo>
                    <a:pt x="36" y="394"/>
                    <a:pt x="20" y="419"/>
                    <a:pt x="8" y="427"/>
                  </a:cubicBezTo>
                  <a:cubicBezTo>
                    <a:pt x="8" y="427"/>
                    <a:pt x="8" y="427"/>
                    <a:pt x="8" y="427"/>
                  </a:cubicBezTo>
                  <a:cubicBezTo>
                    <a:pt x="0" y="416"/>
                    <a:pt x="0" y="416"/>
                    <a:pt x="0" y="416"/>
                  </a:cubicBezTo>
                  <a:cubicBezTo>
                    <a:pt x="7" y="412"/>
                    <a:pt x="25" y="386"/>
                    <a:pt x="45" y="35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28"/>
            <p:cNvSpPr/>
            <p:nvPr/>
          </p:nvSpPr>
          <p:spPr bwMode="auto">
            <a:xfrm>
              <a:off x="3290" y="2307"/>
              <a:ext cx="46" cy="81"/>
            </a:xfrm>
            <a:custGeom>
              <a:avLst/>
              <a:gdLst>
                <a:gd name="T0" fmla="*/ 14 w 46"/>
                <a:gd name="T1" fmla="*/ 26 h 81"/>
                <a:gd name="T2" fmla="*/ 17 w 46"/>
                <a:gd name="T3" fmla="*/ 48 h 81"/>
                <a:gd name="T4" fmla="*/ 32 w 46"/>
                <a:gd name="T5" fmla="*/ 0 h 81"/>
                <a:gd name="T6" fmla="*/ 32 w 46"/>
                <a:gd name="T7" fmla="*/ 0 h 81"/>
                <a:gd name="T8" fmla="*/ 46 w 46"/>
                <a:gd name="T9" fmla="*/ 5 h 81"/>
                <a:gd name="T10" fmla="*/ 21 w 46"/>
                <a:gd name="T11" fmla="*/ 81 h 81"/>
                <a:gd name="T12" fmla="*/ 8 w 46"/>
                <a:gd name="T13" fmla="*/ 80 h 81"/>
                <a:gd name="T14" fmla="*/ 0 w 46"/>
                <a:gd name="T15" fmla="*/ 28 h 81"/>
                <a:gd name="T16" fmla="*/ 14 w 46"/>
                <a:gd name="T17" fmla="*/ 26 h 81"/>
                <a:gd name="T18" fmla="*/ 14 w 46"/>
                <a:gd name="T19" fmla="*/ 26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81">
                  <a:moveTo>
                    <a:pt x="14" y="26"/>
                  </a:moveTo>
                  <a:lnTo>
                    <a:pt x="17" y="48"/>
                  </a:lnTo>
                  <a:lnTo>
                    <a:pt x="32" y="0"/>
                  </a:lnTo>
                  <a:lnTo>
                    <a:pt x="32" y="0"/>
                  </a:lnTo>
                  <a:lnTo>
                    <a:pt x="46" y="5"/>
                  </a:lnTo>
                  <a:lnTo>
                    <a:pt x="21" y="81"/>
                  </a:lnTo>
                  <a:lnTo>
                    <a:pt x="8" y="80"/>
                  </a:lnTo>
                  <a:lnTo>
                    <a:pt x="0" y="28"/>
                  </a:lnTo>
                  <a:lnTo>
                    <a:pt x="14" y="26"/>
                  </a:lnTo>
                  <a:lnTo>
                    <a:pt x="14"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 name="Freeform 29"/>
            <p:cNvSpPr/>
            <p:nvPr/>
          </p:nvSpPr>
          <p:spPr bwMode="auto">
            <a:xfrm>
              <a:off x="2920" y="3136"/>
              <a:ext cx="71" cy="535"/>
            </a:xfrm>
            <a:custGeom>
              <a:avLst/>
              <a:gdLst>
                <a:gd name="T0" fmla="*/ 0 w 71"/>
                <a:gd name="T1" fmla="*/ 535 h 535"/>
                <a:gd name="T2" fmla="*/ 0 w 71"/>
                <a:gd name="T3" fmla="*/ 522 h 535"/>
                <a:gd name="T4" fmla="*/ 57 w 71"/>
                <a:gd name="T5" fmla="*/ 522 h 535"/>
                <a:gd name="T6" fmla="*/ 39 w 71"/>
                <a:gd name="T7" fmla="*/ 1 h 535"/>
                <a:gd name="T8" fmla="*/ 52 w 71"/>
                <a:gd name="T9" fmla="*/ 0 h 535"/>
                <a:gd name="T10" fmla="*/ 71 w 71"/>
                <a:gd name="T11" fmla="*/ 535 h 535"/>
                <a:gd name="T12" fmla="*/ 0 w 71"/>
                <a:gd name="T13" fmla="*/ 535 h 535"/>
                <a:gd name="T14" fmla="*/ 0 w 71"/>
                <a:gd name="T15" fmla="*/ 535 h 5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 h="535">
                  <a:moveTo>
                    <a:pt x="0" y="535"/>
                  </a:moveTo>
                  <a:lnTo>
                    <a:pt x="0" y="522"/>
                  </a:lnTo>
                  <a:lnTo>
                    <a:pt x="57" y="522"/>
                  </a:lnTo>
                  <a:lnTo>
                    <a:pt x="39" y="1"/>
                  </a:lnTo>
                  <a:lnTo>
                    <a:pt x="52" y="0"/>
                  </a:lnTo>
                  <a:lnTo>
                    <a:pt x="71" y="535"/>
                  </a:lnTo>
                  <a:lnTo>
                    <a:pt x="0" y="535"/>
                  </a:lnTo>
                  <a:lnTo>
                    <a:pt x="0" y="53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 name="Freeform 30"/>
            <p:cNvSpPr/>
            <p:nvPr/>
          </p:nvSpPr>
          <p:spPr bwMode="auto">
            <a:xfrm>
              <a:off x="3012" y="3134"/>
              <a:ext cx="112" cy="518"/>
            </a:xfrm>
            <a:custGeom>
              <a:avLst/>
              <a:gdLst>
                <a:gd name="T0" fmla="*/ 48 w 112"/>
                <a:gd name="T1" fmla="*/ 518 h 518"/>
                <a:gd name="T2" fmla="*/ 0 w 112"/>
                <a:gd name="T3" fmla="*/ 1 h 518"/>
                <a:gd name="T4" fmla="*/ 14 w 112"/>
                <a:gd name="T5" fmla="*/ 0 h 518"/>
                <a:gd name="T6" fmla="*/ 61 w 112"/>
                <a:gd name="T7" fmla="*/ 504 h 518"/>
                <a:gd name="T8" fmla="*/ 112 w 112"/>
                <a:gd name="T9" fmla="*/ 504 h 518"/>
                <a:gd name="T10" fmla="*/ 112 w 112"/>
                <a:gd name="T11" fmla="*/ 518 h 518"/>
                <a:gd name="T12" fmla="*/ 48 w 112"/>
                <a:gd name="T13" fmla="*/ 518 h 518"/>
                <a:gd name="T14" fmla="*/ 48 w 112"/>
                <a:gd name="T15" fmla="*/ 518 h 5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518">
                  <a:moveTo>
                    <a:pt x="48" y="518"/>
                  </a:moveTo>
                  <a:lnTo>
                    <a:pt x="0" y="1"/>
                  </a:lnTo>
                  <a:lnTo>
                    <a:pt x="14" y="0"/>
                  </a:lnTo>
                  <a:lnTo>
                    <a:pt x="61" y="504"/>
                  </a:lnTo>
                  <a:lnTo>
                    <a:pt x="112" y="504"/>
                  </a:lnTo>
                  <a:lnTo>
                    <a:pt x="112" y="518"/>
                  </a:lnTo>
                  <a:lnTo>
                    <a:pt x="48" y="518"/>
                  </a:lnTo>
                  <a:lnTo>
                    <a:pt x="48" y="5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 name="Freeform 31"/>
            <p:cNvSpPr>
              <a:spLocks noEditPoints="1"/>
            </p:cNvSpPr>
            <p:nvPr/>
          </p:nvSpPr>
          <p:spPr bwMode="auto">
            <a:xfrm>
              <a:off x="2895" y="2342"/>
              <a:ext cx="104" cy="105"/>
            </a:xfrm>
            <a:custGeom>
              <a:avLst/>
              <a:gdLst>
                <a:gd name="T0" fmla="*/ 0 w 102"/>
                <a:gd name="T1" fmla="*/ 51 h 102"/>
                <a:gd name="T2" fmla="*/ 51 w 102"/>
                <a:gd name="T3" fmla="*/ 0 h 102"/>
                <a:gd name="T4" fmla="*/ 51 w 102"/>
                <a:gd name="T5" fmla="*/ 0 h 102"/>
                <a:gd name="T6" fmla="*/ 102 w 102"/>
                <a:gd name="T7" fmla="*/ 51 h 102"/>
                <a:gd name="T8" fmla="*/ 102 w 102"/>
                <a:gd name="T9" fmla="*/ 51 h 102"/>
                <a:gd name="T10" fmla="*/ 51 w 102"/>
                <a:gd name="T11" fmla="*/ 102 h 102"/>
                <a:gd name="T12" fmla="*/ 51 w 102"/>
                <a:gd name="T13" fmla="*/ 102 h 102"/>
                <a:gd name="T14" fmla="*/ 0 w 102"/>
                <a:gd name="T15" fmla="*/ 51 h 102"/>
                <a:gd name="T16" fmla="*/ 16 w 102"/>
                <a:gd name="T17" fmla="*/ 51 h 102"/>
                <a:gd name="T18" fmla="*/ 51 w 102"/>
                <a:gd name="T19" fmla="*/ 86 h 102"/>
                <a:gd name="T20" fmla="*/ 51 w 102"/>
                <a:gd name="T21" fmla="*/ 86 h 102"/>
                <a:gd name="T22" fmla="*/ 86 w 102"/>
                <a:gd name="T23" fmla="*/ 51 h 102"/>
                <a:gd name="T24" fmla="*/ 86 w 102"/>
                <a:gd name="T25" fmla="*/ 51 h 102"/>
                <a:gd name="T26" fmla="*/ 51 w 102"/>
                <a:gd name="T27" fmla="*/ 16 h 102"/>
                <a:gd name="T28" fmla="*/ 51 w 102"/>
                <a:gd name="T29" fmla="*/ 16 h 102"/>
                <a:gd name="T30" fmla="*/ 16 w 102"/>
                <a:gd name="T31" fmla="*/ 5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2" h="102">
                  <a:moveTo>
                    <a:pt x="0" y="51"/>
                  </a:moveTo>
                  <a:cubicBezTo>
                    <a:pt x="0" y="23"/>
                    <a:pt x="23" y="0"/>
                    <a:pt x="51" y="0"/>
                  </a:cubicBezTo>
                  <a:cubicBezTo>
                    <a:pt x="51" y="0"/>
                    <a:pt x="51" y="0"/>
                    <a:pt x="51" y="0"/>
                  </a:cubicBezTo>
                  <a:cubicBezTo>
                    <a:pt x="79" y="0"/>
                    <a:pt x="102" y="23"/>
                    <a:pt x="102" y="51"/>
                  </a:cubicBezTo>
                  <a:cubicBezTo>
                    <a:pt x="102" y="51"/>
                    <a:pt x="102" y="51"/>
                    <a:pt x="102" y="51"/>
                  </a:cubicBezTo>
                  <a:cubicBezTo>
                    <a:pt x="102" y="79"/>
                    <a:pt x="79" y="102"/>
                    <a:pt x="51" y="102"/>
                  </a:cubicBezTo>
                  <a:cubicBezTo>
                    <a:pt x="51" y="102"/>
                    <a:pt x="51" y="102"/>
                    <a:pt x="51" y="102"/>
                  </a:cubicBezTo>
                  <a:cubicBezTo>
                    <a:pt x="23" y="102"/>
                    <a:pt x="0" y="79"/>
                    <a:pt x="0" y="51"/>
                  </a:cubicBezTo>
                  <a:close/>
                  <a:moveTo>
                    <a:pt x="16" y="51"/>
                  </a:moveTo>
                  <a:cubicBezTo>
                    <a:pt x="16" y="70"/>
                    <a:pt x="32" y="86"/>
                    <a:pt x="51" y="86"/>
                  </a:cubicBezTo>
                  <a:cubicBezTo>
                    <a:pt x="51" y="86"/>
                    <a:pt x="51" y="86"/>
                    <a:pt x="51" y="86"/>
                  </a:cubicBezTo>
                  <a:cubicBezTo>
                    <a:pt x="70" y="86"/>
                    <a:pt x="86" y="70"/>
                    <a:pt x="86" y="51"/>
                  </a:cubicBezTo>
                  <a:cubicBezTo>
                    <a:pt x="86" y="51"/>
                    <a:pt x="86" y="51"/>
                    <a:pt x="86" y="51"/>
                  </a:cubicBezTo>
                  <a:cubicBezTo>
                    <a:pt x="86" y="32"/>
                    <a:pt x="70" y="16"/>
                    <a:pt x="51" y="16"/>
                  </a:cubicBezTo>
                  <a:cubicBezTo>
                    <a:pt x="51" y="16"/>
                    <a:pt x="51" y="16"/>
                    <a:pt x="51" y="16"/>
                  </a:cubicBezTo>
                  <a:cubicBezTo>
                    <a:pt x="32" y="16"/>
                    <a:pt x="16" y="32"/>
                    <a:pt x="16" y="5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32"/>
            <p:cNvSpPr>
              <a:spLocks noEditPoints="1"/>
            </p:cNvSpPr>
            <p:nvPr/>
          </p:nvSpPr>
          <p:spPr bwMode="auto">
            <a:xfrm>
              <a:off x="3008" y="2336"/>
              <a:ext cx="104" cy="105"/>
            </a:xfrm>
            <a:custGeom>
              <a:avLst/>
              <a:gdLst>
                <a:gd name="T0" fmla="*/ 0 w 102"/>
                <a:gd name="T1" fmla="*/ 51 h 102"/>
                <a:gd name="T2" fmla="*/ 51 w 102"/>
                <a:gd name="T3" fmla="*/ 0 h 102"/>
                <a:gd name="T4" fmla="*/ 51 w 102"/>
                <a:gd name="T5" fmla="*/ 0 h 102"/>
                <a:gd name="T6" fmla="*/ 102 w 102"/>
                <a:gd name="T7" fmla="*/ 51 h 102"/>
                <a:gd name="T8" fmla="*/ 102 w 102"/>
                <a:gd name="T9" fmla="*/ 51 h 102"/>
                <a:gd name="T10" fmla="*/ 51 w 102"/>
                <a:gd name="T11" fmla="*/ 102 h 102"/>
                <a:gd name="T12" fmla="*/ 51 w 102"/>
                <a:gd name="T13" fmla="*/ 102 h 102"/>
                <a:gd name="T14" fmla="*/ 0 w 102"/>
                <a:gd name="T15" fmla="*/ 51 h 102"/>
                <a:gd name="T16" fmla="*/ 16 w 102"/>
                <a:gd name="T17" fmla="*/ 51 h 102"/>
                <a:gd name="T18" fmla="*/ 51 w 102"/>
                <a:gd name="T19" fmla="*/ 86 h 102"/>
                <a:gd name="T20" fmla="*/ 51 w 102"/>
                <a:gd name="T21" fmla="*/ 86 h 102"/>
                <a:gd name="T22" fmla="*/ 86 w 102"/>
                <a:gd name="T23" fmla="*/ 51 h 102"/>
                <a:gd name="T24" fmla="*/ 86 w 102"/>
                <a:gd name="T25" fmla="*/ 51 h 102"/>
                <a:gd name="T26" fmla="*/ 51 w 102"/>
                <a:gd name="T27" fmla="*/ 16 h 102"/>
                <a:gd name="T28" fmla="*/ 51 w 102"/>
                <a:gd name="T29" fmla="*/ 16 h 102"/>
                <a:gd name="T30" fmla="*/ 16 w 102"/>
                <a:gd name="T31" fmla="*/ 5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2" h="102">
                  <a:moveTo>
                    <a:pt x="0" y="51"/>
                  </a:moveTo>
                  <a:cubicBezTo>
                    <a:pt x="0" y="23"/>
                    <a:pt x="23" y="0"/>
                    <a:pt x="51" y="0"/>
                  </a:cubicBezTo>
                  <a:cubicBezTo>
                    <a:pt x="51" y="0"/>
                    <a:pt x="51" y="0"/>
                    <a:pt x="51" y="0"/>
                  </a:cubicBezTo>
                  <a:cubicBezTo>
                    <a:pt x="79" y="0"/>
                    <a:pt x="102" y="23"/>
                    <a:pt x="102" y="51"/>
                  </a:cubicBezTo>
                  <a:cubicBezTo>
                    <a:pt x="102" y="51"/>
                    <a:pt x="102" y="51"/>
                    <a:pt x="102" y="51"/>
                  </a:cubicBezTo>
                  <a:cubicBezTo>
                    <a:pt x="102" y="79"/>
                    <a:pt x="79" y="102"/>
                    <a:pt x="51" y="102"/>
                  </a:cubicBezTo>
                  <a:cubicBezTo>
                    <a:pt x="51" y="102"/>
                    <a:pt x="51" y="102"/>
                    <a:pt x="51" y="102"/>
                  </a:cubicBezTo>
                  <a:cubicBezTo>
                    <a:pt x="23" y="102"/>
                    <a:pt x="0" y="79"/>
                    <a:pt x="0" y="51"/>
                  </a:cubicBezTo>
                  <a:close/>
                  <a:moveTo>
                    <a:pt x="16" y="51"/>
                  </a:moveTo>
                  <a:cubicBezTo>
                    <a:pt x="16" y="70"/>
                    <a:pt x="32" y="86"/>
                    <a:pt x="51" y="86"/>
                  </a:cubicBezTo>
                  <a:cubicBezTo>
                    <a:pt x="51" y="86"/>
                    <a:pt x="51" y="86"/>
                    <a:pt x="51" y="86"/>
                  </a:cubicBezTo>
                  <a:cubicBezTo>
                    <a:pt x="70" y="86"/>
                    <a:pt x="86" y="70"/>
                    <a:pt x="86" y="51"/>
                  </a:cubicBezTo>
                  <a:cubicBezTo>
                    <a:pt x="86" y="51"/>
                    <a:pt x="86" y="51"/>
                    <a:pt x="86" y="51"/>
                  </a:cubicBezTo>
                  <a:cubicBezTo>
                    <a:pt x="86" y="31"/>
                    <a:pt x="70" y="16"/>
                    <a:pt x="51" y="16"/>
                  </a:cubicBezTo>
                  <a:cubicBezTo>
                    <a:pt x="51" y="16"/>
                    <a:pt x="51" y="16"/>
                    <a:pt x="51" y="16"/>
                  </a:cubicBezTo>
                  <a:cubicBezTo>
                    <a:pt x="32" y="16"/>
                    <a:pt x="16" y="31"/>
                    <a:pt x="16" y="5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33"/>
            <p:cNvSpPr/>
            <p:nvPr/>
          </p:nvSpPr>
          <p:spPr bwMode="auto">
            <a:xfrm>
              <a:off x="2977" y="2372"/>
              <a:ext cx="61" cy="29"/>
            </a:xfrm>
            <a:custGeom>
              <a:avLst/>
              <a:gdLst>
                <a:gd name="T0" fmla="*/ 44 w 60"/>
                <a:gd name="T1" fmla="*/ 24 h 28"/>
                <a:gd name="T2" fmla="*/ 31 w 60"/>
                <a:gd name="T3" fmla="*/ 16 h 28"/>
                <a:gd name="T4" fmla="*/ 31 w 60"/>
                <a:gd name="T5" fmla="*/ 16 h 28"/>
                <a:gd name="T6" fmla="*/ 15 w 60"/>
                <a:gd name="T7" fmla="*/ 24 h 28"/>
                <a:gd name="T8" fmla="*/ 15 w 60"/>
                <a:gd name="T9" fmla="*/ 24 h 28"/>
                <a:gd name="T10" fmla="*/ 15 w 60"/>
                <a:gd name="T11" fmla="*/ 24 h 28"/>
                <a:gd name="T12" fmla="*/ 15 w 60"/>
                <a:gd name="T13" fmla="*/ 24 h 28"/>
                <a:gd name="T14" fmla="*/ 15 w 60"/>
                <a:gd name="T15" fmla="*/ 24 h 28"/>
                <a:gd name="T16" fmla="*/ 4 w 60"/>
                <a:gd name="T17" fmla="*/ 25 h 28"/>
                <a:gd name="T18" fmla="*/ 4 w 60"/>
                <a:gd name="T19" fmla="*/ 25 h 28"/>
                <a:gd name="T20" fmla="*/ 3 w 60"/>
                <a:gd name="T21" fmla="*/ 14 h 28"/>
                <a:gd name="T22" fmla="*/ 3 w 60"/>
                <a:gd name="T23" fmla="*/ 14 h 28"/>
                <a:gd name="T24" fmla="*/ 31 w 60"/>
                <a:gd name="T25" fmla="*/ 0 h 28"/>
                <a:gd name="T26" fmla="*/ 31 w 60"/>
                <a:gd name="T27" fmla="*/ 0 h 28"/>
                <a:gd name="T28" fmla="*/ 57 w 60"/>
                <a:gd name="T29" fmla="*/ 14 h 28"/>
                <a:gd name="T30" fmla="*/ 57 w 60"/>
                <a:gd name="T31" fmla="*/ 14 h 28"/>
                <a:gd name="T32" fmla="*/ 56 w 60"/>
                <a:gd name="T33" fmla="*/ 25 h 28"/>
                <a:gd name="T34" fmla="*/ 56 w 60"/>
                <a:gd name="T35" fmla="*/ 25 h 28"/>
                <a:gd name="T36" fmla="*/ 51 w 60"/>
                <a:gd name="T37" fmla="*/ 27 h 28"/>
                <a:gd name="T38" fmla="*/ 51 w 60"/>
                <a:gd name="T39" fmla="*/ 27 h 28"/>
                <a:gd name="T40" fmla="*/ 44 w 60"/>
                <a:gd name="T41" fmla="*/ 2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0" h="28">
                  <a:moveTo>
                    <a:pt x="44" y="24"/>
                  </a:moveTo>
                  <a:cubicBezTo>
                    <a:pt x="39" y="17"/>
                    <a:pt x="35" y="16"/>
                    <a:pt x="31" y="16"/>
                  </a:cubicBezTo>
                  <a:cubicBezTo>
                    <a:pt x="31" y="16"/>
                    <a:pt x="31" y="16"/>
                    <a:pt x="31" y="16"/>
                  </a:cubicBezTo>
                  <a:cubicBezTo>
                    <a:pt x="24" y="15"/>
                    <a:pt x="17" y="22"/>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2" y="27"/>
                    <a:pt x="7" y="28"/>
                    <a:pt x="4" y="25"/>
                  </a:cubicBezTo>
                  <a:cubicBezTo>
                    <a:pt x="4" y="25"/>
                    <a:pt x="4" y="25"/>
                    <a:pt x="4" y="25"/>
                  </a:cubicBezTo>
                  <a:cubicBezTo>
                    <a:pt x="0" y="22"/>
                    <a:pt x="0" y="17"/>
                    <a:pt x="3" y="14"/>
                  </a:cubicBezTo>
                  <a:cubicBezTo>
                    <a:pt x="3" y="14"/>
                    <a:pt x="3" y="14"/>
                    <a:pt x="3" y="14"/>
                  </a:cubicBezTo>
                  <a:cubicBezTo>
                    <a:pt x="4" y="13"/>
                    <a:pt x="14" y="0"/>
                    <a:pt x="31" y="0"/>
                  </a:cubicBezTo>
                  <a:cubicBezTo>
                    <a:pt x="31" y="0"/>
                    <a:pt x="31" y="0"/>
                    <a:pt x="31" y="0"/>
                  </a:cubicBezTo>
                  <a:cubicBezTo>
                    <a:pt x="40" y="0"/>
                    <a:pt x="49" y="4"/>
                    <a:pt x="57" y="14"/>
                  </a:cubicBezTo>
                  <a:cubicBezTo>
                    <a:pt x="57" y="14"/>
                    <a:pt x="57" y="14"/>
                    <a:pt x="57" y="14"/>
                  </a:cubicBezTo>
                  <a:cubicBezTo>
                    <a:pt x="60" y="17"/>
                    <a:pt x="59" y="22"/>
                    <a:pt x="56" y="25"/>
                  </a:cubicBezTo>
                  <a:cubicBezTo>
                    <a:pt x="56" y="25"/>
                    <a:pt x="56" y="25"/>
                    <a:pt x="56" y="25"/>
                  </a:cubicBezTo>
                  <a:cubicBezTo>
                    <a:pt x="54" y="26"/>
                    <a:pt x="52" y="27"/>
                    <a:pt x="51" y="27"/>
                  </a:cubicBezTo>
                  <a:cubicBezTo>
                    <a:pt x="51" y="27"/>
                    <a:pt x="51" y="27"/>
                    <a:pt x="51" y="27"/>
                  </a:cubicBezTo>
                  <a:cubicBezTo>
                    <a:pt x="48" y="27"/>
                    <a:pt x="46" y="26"/>
                    <a:pt x="44"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34"/>
            <p:cNvSpPr/>
            <p:nvPr/>
          </p:nvSpPr>
          <p:spPr bwMode="auto">
            <a:xfrm>
              <a:off x="2830" y="2388"/>
              <a:ext cx="92" cy="35"/>
            </a:xfrm>
            <a:custGeom>
              <a:avLst/>
              <a:gdLst>
                <a:gd name="T0" fmla="*/ 1 w 90"/>
                <a:gd name="T1" fmla="*/ 28 h 34"/>
                <a:gd name="T2" fmla="*/ 7 w 90"/>
                <a:gd name="T3" fmla="*/ 18 h 34"/>
                <a:gd name="T4" fmla="*/ 7 w 90"/>
                <a:gd name="T5" fmla="*/ 18 h 34"/>
                <a:gd name="T6" fmla="*/ 79 w 90"/>
                <a:gd name="T7" fmla="*/ 1 h 34"/>
                <a:gd name="T8" fmla="*/ 89 w 90"/>
                <a:gd name="T9" fmla="*/ 7 h 34"/>
                <a:gd name="T10" fmla="*/ 89 w 90"/>
                <a:gd name="T11" fmla="*/ 7 h 34"/>
                <a:gd name="T12" fmla="*/ 83 w 90"/>
                <a:gd name="T13" fmla="*/ 17 h 34"/>
                <a:gd name="T14" fmla="*/ 83 w 90"/>
                <a:gd name="T15" fmla="*/ 17 h 34"/>
                <a:gd name="T16" fmla="*/ 11 w 90"/>
                <a:gd name="T17" fmla="*/ 34 h 34"/>
                <a:gd name="T18" fmla="*/ 9 w 90"/>
                <a:gd name="T19" fmla="*/ 34 h 34"/>
                <a:gd name="T20" fmla="*/ 9 w 90"/>
                <a:gd name="T21" fmla="*/ 34 h 34"/>
                <a:gd name="T22" fmla="*/ 1 w 90"/>
                <a:gd name="T23" fmla="*/ 28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0" h="34">
                  <a:moveTo>
                    <a:pt x="1" y="28"/>
                  </a:moveTo>
                  <a:cubicBezTo>
                    <a:pt x="0" y="24"/>
                    <a:pt x="3" y="19"/>
                    <a:pt x="7" y="18"/>
                  </a:cubicBezTo>
                  <a:cubicBezTo>
                    <a:pt x="7" y="18"/>
                    <a:pt x="7" y="18"/>
                    <a:pt x="7" y="18"/>
                  </a:cubicBezTo>
                  <a:cubicBezTo>
                    <a:pt x="79" y="1"/>
                    <a:pt x="79" y="1"/>
                    <a:pt x="79" y="1"/>
                  </a:cubicBezTo>
                  <a:cubicBezTo>
                    <a:pt x="83" y="0"/>
                    <a:pt x="88" y="3"/>
                    <a:pt x="89" y="7"/>
                  </a:cubicBezTo>
                  <a:cubicBezTo>
                    <a:pt x="89" y="7"/>
                    <a:pt x="89" y="7"/>
                    <a:pt x="89" y="7"/>
                  </a:cubicBezTo>
                  <a:cubicBezTo>
                    <a:pt x="90" y="11"/>
                    <a:pt x="87" y="15"/>
                    <a:pt x="83" y="17"/>
                  </a:cubicBezTo>
                  <a:cubicBezTo>
                    <a:pt x="83" y="17"/>
                    <a:pt x="83" y="17"/>
                    <a:pt x="83" y="17"/>
                  </a:cubicBezTo>
                  <a:cubicBezTo>
                    <a:pt x="11" y="34"/>
                    <a:pt x="11" y="34"/>
                    <a:pt x="11" y="34"/>
                  </a:cubicBezTo>
                  <a:cubicBezTo>
                    <a:pt x="10" y="34"/>
                    <a:pt x="10" y="34"/>
                    <a:pt x="9" y="34"/>
                  </a:cubicBezTo>
                  <a:cubicBezTo>
                    <a:pt x="9" y="34"/>
                    <a:pt x="9" y="34"/>
                    <a:pt x="9" y="34"/>
                  </a:cubicBezTo>
                  <a:cubicBezTo>
                    <a:pt x="6" y="34"/>
                    <a:pt x="2" y="32"/>
                    <a:pt x="1"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Freeform 35"/>
            <p:cNvSpPr/>
            <p:nvPr/>
          </p:nvSpPr>
          <p:spPr bwMode="auto">
            <a:xfrm>
              <a:off x="3089" y="2381"/>
              <a:ext cx="102" cy="59"/>
            </a:xfrm>
            <a:custGeom>
              <a:avLst/>
              <a:gdLst>
                <a:gd name="T0" fmla="*/ 87 w 99"/>
                <a:gd name="T1" fmla="*/ 56 h 57"/>
                <a:gd name="T2" fmla="*/ 5 w 99"/>
                <a:gd name="T3" fmla="*/ 16 h 57"/>
                <a:gd name="T4" fmla="*/ 1 w 99"/>
                <a:gd name="T5" fmla="*/ 6 h 57"/>
                <a:gd name="T6" fmla="*/ 1 w 99"/>
                <a:gd name="T7" fmla="*/ 6 h 57"/>
                <a:gd name="T8" fmla="*/ 12 w 99"/>
                <a:gd name="T9" fmla="*/ 2 h 57"/>
                <a:gd name="T10" fmla="*/ 12 w 99"/>
                <a:gd name="T11" fmla="*/ 2 h 57"/>
                <a:gd name="T12" fmla="*/ 94 w 99"/>
                <a:gd name="T13" fmla="*/ 42 h 57"/>
                <a:gd name="T14" fmla="*/ 97 w 99"/>
                <a:gd name="T15" fmla="*/ 53 h 57"/>
                <a:gd name="T16" fmla="*/ 97 w 99"/>
                <a:gd name="T17" fmla="*/ 53 h 57"/>
                <a:gd name="T18" fmla="*/ 90 w 99"/>
                <a:gd name="T19" fmla="*/ 57 h 57"/>
                <a:gd name="T20" fmla="*/ 90 w 99"/>
                <a:gd name="T21" fmla="*/ 57 h 57"/>
                <a:gd name="T22" fmla="*/ 87 w 99"/>
                <a:gd name="T23" fmla="*/ 5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9" h="57">
                  <a:moveTo>
                    <a:pt x="87" y="56"/>
                  </a:moveTo>
                  <a:cubicBezTo>
                    <a:pt x="5" y="16"/>
                    <a:pt x="5" y="16"/>
                    <a:pt x="5" y="16"/>
                  </a:cubicBezTo>
                  <a:cubicBezTo>
                    <a:pt x="1" y="14"/>
                    <a:pt x="0" y="10"/>
                    <a:pt x="1" y="6"/>
                  </a:cubicBezTo>
                  <a:cubicBezTo>
                    <a:pt x="1" y="6"/>
                    <a:pt x="1" y="6"/>
                    <a:pt x="1" y="6"/>
                  </a:cubicBezTo>
                  <a:cubicBezTo>
                    <a:pt x="3" y="2"/>
                    <a:pt x="8" y="0"/>
                    <a:pt x="12" y="2"/>
                  </a:cubicBezTo>
                  <a:cubicBezTo>
                    <a:pt x="12" y="2"/>
                    <a:pt x="12" y="2"/>
                    <a:pt x="12" y="2"/>
                  </a:cubicBezTo>
                  <a:cubicBezTo>
                    <a:pt x="94" y="42"/>
                    <a:pt x="94" y="42"/>
                    <a:pt x="94" y="42"/>
                  </a:cubicBezTo>
                  <a:cubicBezTo>
                    <a:pt x="98" y="44"/>
                    <a:pt x="99" y="49"/>
                    <a:pt x="97" y="53"/>
                  </a:cubicBezTo>
                  <a:cubicBezTo>
                    <a:pt x="97" y="53"/>
                    <a:pt x="97" y="53"/>
                    <a:pt x="97" y="53"/>
                  </a:cubicBezTo>
                  <a:cubicBezTo>
                    <a:pt x="96" y="55"/>
                    <a:pt x="93" y="57"/>
                    <a:pt x="90" y="57"/>
                  </a:cubicBezTo>
                  <a:cubicBezTo>
                    <a:pt x="90" y="57"/>
                    <a:pt x="90" y="57"/>
                    <a:pt x="90" y="57"/>
                  </a:cubicBezTo>
                  <a:cubicBezTo>
                    <a:pt x="89" y="57"/>
                    <a:pt x="88" y="57"/>
                    <a:pt x="87" y="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Oval 36"/>
            <p:cNvSpPr>
              <a:spLocks noChangeArrowheads="1"/>
            </p:cNvSpPr>
            <p:nvPr/>
          </p:nvSpPr>
          <p:spPr bwMode="auto">
            <a:xfrm>
              <a:off x="2939" y="2383"/>
              <a:ext cx="25" cy="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 name="Oval 37"/>
            <p:cNvSpPr>
              <a:spLocks noChangeArrowheads="1"/>
            </p:cNvSpPr>
            <p:nvPr/>
          </p:nvSpPr>
          <p:spPr bwMode="auto">
            <a:xfrm>
              <a:off x="3052" y="2377"/>
              <a:ext cx="24" cy="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 name="Freeform 38"/>
            <p:cNvSpPr/>
            <p:nvPr/>
          </p:nvSpPr>
          <p:spPr bwMode="auto">
            <a:xfrm>
              <a:off x="2931" y="2518"/>
              <a:ext cx="162" cy="69"/>
            </a:xfrm>
            <a:custGeom>
              <a:avLst/>
              <a:gdLst>
                <a:gd name="T0" fmla="*/ 16 w 159"/>
                <a:gd name="T1" fmla="*/ 5 h 67"/>
                <a:gd name="T2" fmla="*/ 74 w 159"/>
                <a:gd name="T3" fmla="*/ 51 h 67"/>
                <a:gd name="T4" fmla="*/ 74 w 159"/>
                <a:gd name="T5" fmla="*/ 51 h 67"/>
                <a:gd name="T6" fmla="*/ 117 w 159"/>
                <a:gd name="T7" fmla="*/ 33 h 67"/>
                <a:gd name="T8" fmla="*/ 117 w 159"/>
                <a:gd name="T9" fmla="*/ 33 h 67"/>
                <a:gd name="T10" fmla="*/ 142 w 159"/>
                <a:gd name="T11" fmla="*/ 8 h 67"/>
                <a:gd name="T12" fmla="*/ 142 w 159"/>
                <a:gd name="T13" fmla="*/ 8 h 67"/>
                <a:gd name="T14" fmla="*/ 144 w 159"/>
                <a:gd name="T15" fmla="*/ 7 h 67"/>
                <a:gd name="T16" fmla="*/ 144 w 159"/>
                <a:gd name="T17" fmla="*/ 7 h 67"/>
                <a:gd name="T18" fmla="*/ 144 w 159"/>
                <a:gd name="T19" fmla="*/ 7 h 67"/>
                <a:gd name="T20" fmla="*/ 155 w 159"/>
                <a:gd name="T21" fmla="*/ 5 h 67"/>
                <a:gd name="T22" fmla="*/ 155 w 159"/>
                <a:gd name="T23" fmla="*/ 5 h 67"/>
                <a:gd name="T24" fmla="*/ 157 w 159"/>
                <a:gd name="T25" fmla="*/ 16 h 67"/>
                <a:gd name="T26" fmla="*/ 157 w 159"/>
                <a:gd name="T27" fmla="*/ 16 h 67"/>
                <a:gd name="T28" fmla="*/ 133 w 159"/>
                <a:gd name="T29" fmla="*/ 41 h 67"/>
                <a:gd name="T30" fmla="*/ 133 w 159"/>
                <a:gd name="T31" fmla="*/ 41 h 67"/>
                <a:gd name="T32" fmla="*/ 74 w 159"/>
                <a:gd name="T33" fmla="*/ 67 h 67"/>
                <a:gd name="T34" fmla="*/ 74 w 159"/>
                <a:gd name="T35" fmla="*/ 67 h 67"/>
                <a:gd name="T36" fmla="*/ 2 w 159"/>
                <a:gd name="T37" fmla="*/ 12 h 67"/>
                <a:gd name="T38" fmla="*/ 2 w 159"/>
                <a:gd name="T39" fmla="*/ 12 h 67"/>
                <a:gd name="T40" fmla="*/ 5 w 159"/>
                <a:gd name="T41" fmla="*/ 1 h 67"/>
                <a:gd name="T42" fmla="*/ 5 w 159"/>
                <a:gd name="T43" fmla="*/ 1 h 67"/>
                <a:gd name="T44" fmla="*/ 9 w 159"/>
                <a:gd name="T45" fmla="*/ 0 h 67"/>
                <a:gd name="T46" fmla="*/ 9 w 159"/>
                <a:gd name="T47" fmla="*/ 0 h 67"/>
                <a:gd name="T48" fmla="*/ 16 w 159"/>
                <a:gd name="T49" fmla="*/ 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9" h="67">
                  <a:moveTo>
                    <a:pt x="16" y="5"/>
                  </a:moveTo>
                  <a:cubicBezTo>
                    <a:pt x="36" y="41"/>
                    <a:pt x="56" y="51"/>
                    <a:pt x="74" y="51"/>
                  </a:cubicBezTo>
                  <a:cubicBezTo>
                    <a:pt x="74" y="51"/>
                    <a:pt x="74" y="51"/>
                    <a:pt x="74" y="51"/>
                  </a:cubicBezTo>
                  <a:cubicBezTo>
                    <a:pt x="89" y="51"/>
                    <a:pt x="105" y="43"/>
                    <a:pt x="117" y="33"/>
                  </a:cubicBezTo>
                  <a:cubicBezTo>
                    <a:pt x="117" y="33"/>
                    <a:pt x="117" y="33"/>
                    <a:pt x="117" y="33"/>
                  </a:cubicBezTo>
                  <a:cubicBezTo>
                    <a:pt x="130" y="24"/>
                    <a:pt x="139" y="13"/>
                    <a:pt x="142" y="8"/>
                  </a:cubicBezTo>
                  <a:cubicBezTo>
                    <a:pt x="142" y="8"/>
                    <a:pt x="142" y="8"/>
                    <a:pt x="142" y="8"/>
                  </a:cubicBezTo>
                  <a:cubicBezTo>
                    <a:pt x="143" y="7"/>
                    <a:pt x="144" y="7"/>
                    <a:pt x="144" y="7"/>
                  </a:cubicBezTo>
                  <a:cubicBezTo>
                    <a:pt x="144" y="7"/>
                    <a:pt x="144" y="7"/>
                    <a:pt x="144" y="7"/>
                  </a:cubicBezTo>
                  <a:cubicBezTo>
                    <a:pt x="144" y="7"/>
                    <a:pt x="144" y="7"/>
                    <a:pt x="144" y="7"/>
                  </a:cubicBezTo>
                  <a:cubicBezTo>
                    <a:pt x="146" y="3"/>
                    <a:pt x="151" y="2"/>
                    <a:pt x="155" y="5"/>
                  </a:cubicBezTo>
                  <a:cubicBezTo>
                    <a:pt x="155" y="5"/>
                    <a:pt x="155" y="5"/>
                    <a:pt x="155" y="5"/>
                  </a:cubicBezTo>
                  <a:cubicBezTo>
                    <a:pt x="159" y="8"/>
                    <a:pt x="159" y="13"/>
                    <a:pt x="157" y="16"/>
                  </a:cubicBezTo>
                  <a:cubicBezTo>
                    <a:pt x="157" y="16"/>
                    <a:pt x="157" y="16"/>
                    <a:pt x="157" y="16"/>
                  </a:cubicBezTo>
                  <a:cubicBezTo>
                    <a:pt x="156" y="16"/>
                    <a:pt x="147" y="29"/>
                    <a:pt x="133" y="41"/>
                  </a:cubicBezTo>
                  <a:cubicBezTo>
                    <a:pt x="133" y="41"/>
                    <a:pt x="133" y="41"/>
                    <a:pt x="133" y="41"/>
                  </a:cubicBezTo>
                  <a:cubicBezTo>
                    <a:pt x="118" y="54"/>
                    <a:pt x="98" y="67"/>
                    <a:pt x="74" y="67"/>
                  </a:cubicBezTo>
                  <a:cubicBezTo>
                    <a:pt x="74" y="67"/>
                    <a:pt x="74" y="67"/>
                    <a:pt x="74" y="67"/>
                  </a:cubicBezTo>
                  <a:cubicBezTo>
                    <a:pt x="49" y="67"/>
                    <a:pt x="23" y="52"/>
                    <a:pt x="2" y="12"/>
                  </a:cubicBezTo>
                  <a:cubicBezTo>
                    <a:pt x="2" y="12"/>
                    <a:pt x="2" y="12"/>
                    <a:pt x="2" y="12"/>
                  </a:cubicBezTo>
                  <a:cubicBezTo>
                    <a:pt x="0" y="8"/>
                    <a:pt x="1" y="3"/>
                    <a:pt x="5" y="1"/>
                  </a:cubicBezTo>
                  <a:cubicBezTo>
                    <a:pt x="5" y="1"/>
                    <a:pt x="5" y="1"/>
                    <a:pt x="5" y="1"/>
                  </a:cubicBezTo>
                  <a:cubicBezTo>
                    <a:pt x="6" y="1"/>
                    <a:pt x="8" y="0"/>
                    <a:pt x="9" y="0"/>
                  </a:cubicBezTo>
                  <a:cubicBezTo>
                    <a:pt x="9" y="0"/>
                    <a:pt x="9" y="0"/>
                    <a:pt x="9" y="0"/>
                  </a:cubicBezTo>
                  <a:cubicBezTo>
                    <a:pt x="12" y="0"/>
                    <a:pt x="15" y="2"/>
                    <a:pt x="16"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 name="Freeform 39"/>
            <p:cNvSpPr/>
            <p:nvPr/>
          </p:nvSpPr>
          <p:spPr bwMode="auto">
            <a:xfrm>
              <a:off x="2915" y="2193"/>
              <a:ext cx="38" cy="89"/>
            </a:xfrm>
            <a:custGeom>
              <a:avLst/>
              <a:gdLst>
                <a:gd name="T0" fmla="*/ 25 w 38"/>
                <a:gd name="T1" fmla="*/ 86 h 87"/>
                <a:gd name="T2" fmla="*/ 13 w 38"/>
                <a:gd name="T3" fmla="*/ 76 h 87"/>
                <a:gd name="T4" fmla="*/ 13 w 38"/>
                <a:gd name="T5" fmla="*/ 76 h 87"/>
                <a:gd name="T6" fmla="*/ 0 w 38"/>
                <a:gd name="T7" fmla="*/ 46 h 87"/>
                <a:gd name="T8" fmla="*/ 0 w 38"/>
                <a:gd name="T9" fmla="*/ 46 h 87"/>
                <a:gd name="T10" fmla="*/ 23 w 38"/>
                <a:gd name="T11" fmla="*/ 4 h 87"/>
                <a:gd name="T12" fmla="*/ 23 w 38"/>
                <a:gd name="T13" fmla="*/ 4 h 87"/>
                <a:gd name="T14" fmla="*/ 34 w 38"/>
                <a:gd name="T15" fmla="*/ 4 h 87"/>
                <a:gd name="T16" fmla="*/ 34 w 38"/>
                <a:gd name="T17" fmla="*/ 4 h 87"/>
                <a:gd name="T18" fmla="*/ 34 w 38"/>
                <a:gd name="T19" fmla="*/ 15 h 87"/>
                <a:gd name="T20" fmla="*/ 34 w 38"/>
                <a:gd name="T21" fmla="*/ 15 h 87"/>
                <a:gd name="T22" fmla="*/ 16 w 38"/>
                <a:gd name="T23" fmla="*/ 46 h 87"/>
                <a:gd name="T24" fmla="*/ 16 w 38"/>
                <a:gd name="T25" fmla="*/ 46 h 87"/>
                <a:gd name="T26" fmla="*/ 23 w 38"/>
                <a:gd name="T27" fmla="*/ 63 h 87"/>
                <a:gd name="T28" fmla="*/ 23 w 38"/>
                <a:gd name="T29" fmla="*/ 63 h 87"/>
                <a:gd name="T30" fmla="*/ 33 w 38"/>
                <a:gd name="T31" fmla="*/ 72 h 87"/>
                <a:gd name="T32" fmla="*/ 33 w 38"/>
                <a:gd name="T33" fmla="*/ 72 h 87"/>
                <a:gd name="T34" fmla="*/ 33 w 38"/>
                <a:gd name="T35" fmla="*/ 72 h 87"/>
                <a:gd name="T36" fmla="*/ 33 w 38"/>
                <a:gd name="T37" fmla="*/ 72 h 87"/>
                <a:gd name="T38" fmla="*/ 33 w 38"/>
                <a:gd name="T39" fmla="*/ 72 h 87"/>
                <a:gd name="T40" fmla="*/ 36 w 38"/>
                <a:gd name="T41" fmla="*/ 83 h 87"/>
                <a:gd name="T42" fmla="*/ 36 w 38"/>
                <a:gd name="T43" fmla="*/ 83 h 87"/>
                <a:gd name="T44" fmla="*/ 29 w 38"/>
                <a:gd name="T45" fmla="*/ 87 h 87"/>
                <a:gd name="T46" fmla="*/ 29 w 38"/>
                <a:gd name="T47" fmla="*/ 87 h 87"/>
                <a:gd name="T48" fmla="*/ 25 w 38"/>
                <a:gd name="T49" fmla="*/ 86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8" h="87">
                  <a:moveTo>
                    <a:pt x="25" y="86"/>
                  </a:moveTo>
                  <a:cubicBezTo>
                    <a:pt x="25" y="86"/>
                    <a:pt x="19" y="82"/>
                    <a:pt x="13" y="76"/>
                  </a:cubicBezTo>
                  <a:cubicBezTo>
                    <a:pt x="13" y="76"/>
                    <a:pt x="13" y="76"/>
                    <a:pt x="13" y="76"/>
                  </a:cubicBezTo>
                  <a:cubicBezTo>
                    <a:pt x="7" y="69"/>
                    <a:pt x="0" y="59"/>
                    <a:pt x="0" y="46"/>
                  </a:cubicBezTo>
                  <a:cubicBezTo>
                    <a:pt x="0" y="46"/>
                    <a:pt x="0" y="46"/>
                    <a:pt x="0" y="46"/>
                  </a:cubicBezTo>
                  <a:cubicBezTo>
                    <a:pt x="0" y="33"/>
                    <a:pt x="7" y="18"/>
                    <a:pt x="23" y="4"/>
                  </a:cubicBezTo>
                  <a:cubicBezTo>
                    <a:pt x="23" y="4"/>
                    <a:pt x="23" y="4"/>
                    <a:pt x="23" y="4"/>
                  </a:cubicBezTo>
                  <a:cubicBezTo>
                    <a:pt x="26" y="0"/>
                    <a:pt x="31" y="1"/>
                    <a:pt x="34" y="4"/>
                  </a:cubicBezTo>
                  <a:cubicBezTo>
                    <a:pt x="34" y="4"/>
                    <a:pt x="34" y="4"/>
                    <a:pt x="34" y="4"/>
                  </a:cubicBezTo>
                  <a:cubicBezTo>
                    <a:pt x="37" y="7"/>
                    <a:pt x="37" y="12"/>
                    <a:pt x="34" y="15"/>
                  </a:cubicBezTo>
                  <a:cubicBezTo>
                    <a:pt x="34" y="15"/>
                    <a:pt x="34" y="15"/>
                    <a:pt x="34" y="15"/>
                  </a:cubicBezTo>
                  <a:cubicBezTo>
                    <a:pt x="20" y="28"/>
                    <a:pt x="16" y="39"/>
                    <a:pt x="16" y="46"/>
                  </a:cubicBezTo>
                  <a:cubicBezTo>
                    <a:pt x="16" y="46"/>
                    <a:pt x="16" y="46"/>
                    <a:pt x="16" y="46"/>
                  </a:cubicBezTo>
                  <a:cubicBezTo>
                    <a:pt x="16" y="53"/>
                    <a:pt x="19" y="59"/>
                    <a:pt x="23" y="63"/>
                  </a:cubicBezTo>
                  <a:cubicBezTo>
                    <a:pt x="23" y="63"/>
                    <a:pt x="23" y="63"/>
                    <a:pt x="23" y="63"/>
                  </a:cubicBezTo>
                  <a:cubicBezTo>
                    <a:pt x="27" y="68"/>
                    <a:pt x="31" y="71"/>
                    <a:pt x="33" y="72"/>
                  </a:cubicBezTo>
                  <a:cubicBezTo>
                    <a:pt x="33" y="72"/>
                    <a:pt x="33" y="72"/>
                    <a:pt x="33" y="72"/>
                  </a:cubicBezTo>
                  <a:cubicBezTo>
                    <a:pt x="33" y="72"/>
                    <a:pt x="33" y="72"/>
                    <a:pt x="33" y="72"/>
                  </a:cubicBezTo>
                  <a:cubicBezTo>
                    <a:pt x="33" y="72"/>
                    <a:pt x="33" y="72"/>
                    <a:pt x="33" y="72"/>
                  </a:cubicBezTo>
                  <a:cubicBezTo>
                    <a:pt x="33" y="72"/>
                    <a:pt x="33" y="72"/>
                    <a:pt x="33" y="72"/>
                  </a:cubicBezTo>
                  <a:cubicBezTo>
                    <a:pt x="37" y="74"/>
                    <a:pt x="38" y="79"/>
                    <a:pt x="36" y="83"/>
                  </a:cubicBezTo>
                  <a:cubicBezTo>
                    <a:pt x="36" y="83"/>
                    <a:pt x="36" y="83"/>
                    <a:pt x="36" y="83"/>
                  </a:cubicBezTo>
                  <a:cubicBezTo>
                    <a:pt x="35" y="86"/>
                    <a:pt x="32" y="87"/>
                    <a:pt x="29" y="87"/>
                  </a:cubicBezTo>
                  <a:cubicBezTo>
                    <a:pt x="29" y="87"/>
                    <a:pt x="29" y="87"/>
                    <a:pt x="29" y="87"/>
                  </a:cubicBezTo>
                  <a:cubicBezTo>
                    <a:pt x="28" y="87"/>
                    <a:pt x="27" y="87"/>
                    <a:pt x="25" y="8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 name="Freeform 40"/>
            <p:cNvSpPr/>
            <p:nvPr/>
          </p:nvSpPr>
          <p:spPr bwMode="auto">
            <a:xfrm>
              <a:off x="3065" y="2192"/>
              <a:ext cx="36" cy="92"/>
            </a:xfrm>
            <a:custGeom>
              <a:avLst/>
              <a:gdLst>
                <a:gd name="T0" fmla="*/ 4 w 35"/>
                <a:gd name="T1" fmla="*/ 88 h 90"/>
                <a:gd name="T2" fmla="*/ 3 w 35"/>
                <a:gd name="T3" fmla="*/ 77 h 90"/>
                <a:gd name="T4" fmla="*/ 3 w 35"/>
                <a:gd name="T5" fmla="*/ 77 h 90"/>
                <a:gd name="T6" fmla="*/ 3 w 35"/>
                <a:gd name="T7" fmla="*/ 76 h 90"/>
                <a:gd name="T8" fmla="*/ 3 w 35"/>
                <a:gd name="T9" fmla="*/ 76 h 90"/>
                <a:gd name="T10" fmla="*/ 5 w 35"/>
                <a:gd name="T11" fmla="*/ 74 h 90"/>
                <a:gd name="T12" fmla="*/ 5 w 35"/>
                <a:gd name="T13" fmla="*/ 74 h 90"/>
                <a:gd name="T14" fmla="*/ 11 w 35"/>
                <a:gd name="T15" fmla="*/ 64 h 90"/>
                <a:gd name="T16" fmla="*/ 11 w 35"/>
                <a:gd name="T17" fmla="*/ 64 h 90"/>
                <a:gd name="T18" fmla="*/ 19 w 35"/>
                <a:gd name="T19" fmla="*/ 35 h 90"/>
                <a:gd name="T20" fmla="*/ 19 w 35"/>
                <a:gd name="T21" fmla="*/ 35 h 90"/>
                <a:gd name="T22" fmla="*/ 11 w 35"/>
                <a:gd name="T23" fmla="*/ 14 h 90"/>
                <a:gd name="T24" fmla="*/ 11 w 35"/>
                <a:gd name="T25" fmla="*/ 14 h 90"/>
                <a:gd name="T26" fmla="*/ 11 w 35"/>
                <a:gd name="T27" fmla="*/ 3 h 90"/>
                <a:gd name="T28" fmla="*/ 11 w 35"/>
                <a:gd name="T29" fmla="*/ 3 h 90"/>
                <a:gd name="T30" fmla="*/ 22 w 35"/>
                <a:gd name="T31" fmla="*/ 3 h 90"/>
                <a:gd name="T32" fmla="*/ 22 w 35"/>
                <a:gd name="T33" fmla="*/ 3 h 90"/>
                <a:gd name="T34" fmla="*/ 35 w 35"/>
                <a:gd name="T35" fmla="*/ 35 h 90"/>
                <a:gd name="T36" fmla="*/ 35 w 35"/>
                <a:gd name="T37" fmla="*/ 35 h 90"/>
                <a:gd name="T38" fmla="*/ 15 w 35"/>
                <a:gd name="T39" fmla="*/ 87 h 90"/>
                <a:gd name="T40" fmla="*/ 15 w 35"/>
                <a:gd name="T41" fmla="*/ 87 h 90"/>
                <a:gd name="T42" fmla="*/ 15 w 35"/>
                <a:gd name="T43" fmla="*/ 87 h 90"/>
                <a:gd name="T44" fmla="*/ 9 w 35"/>
                <a:gd name="T45" fmla="*/ 90 h 90"/>
                <a:gd name="T46" fmla="*/ 9 w 35"/>
                <a:gd name="T47" fmla="*/ 90 h 90"/>
                <a:gd name="T48" fmla="*/ 4 w 35"/>
                <a:gd name="T49" fmla="*/ 88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5" h="90">
                  <a:moveTo>
                    <a:pt x="4" y="88"/>
                  </a:moveTo>
                  <a:cubicBezTo>
                    <a:pt x="1" y="86"/>
                    <a:pt x="0" y="81"/>
                    <a:pt x="3" y="77"/>
                  </a:cubicBezTo>
                  <a:cubicBezTo>
                    <a:pt x="3" y="77"/>
                    <a:pt x="3" y="77"/>
                    <a:pt x="3" y="77"/>
                  </a:cubicBezTo>
                  <a:cubicBezTo>
                    <a:pt x="3" y="77"/>
                    <a:pt x="3" y="77"/>
                    <a:pt x="3" y="76"/>
                  </a:cubicBezTo>
                  <a:cubicBezTo>
                    <a:pt x="3" y="76"/>
                    <a:pt x="3" y="76"/>
                    <a:pt x="3" y="76"/>
                  </a:cubicBezTo>
                  <a:cubicBezTo>
                    <a:pt x="4" y="76"/>
                    <a:pt x="4" y="75"/>
                    <a:pt x="5" y="74"/>
                  </a:cubicBezTo>
                  <a:cubicBezTo>
                    <a:pt x="5" y="74"/>
                    <a:pt x="5" y="74"/>
                    <a:pt x="5" y="74"/>
                  </a:cubicBezTo>
                  <a:cubicBezTo>
                    <a:pt x="7" y="71"/>
                    <a:pt x="9" y="68"/>
                    <a:pt x="11" y="64"/>
                  </a:cubicBezTo>
                  <a:cubicBezTo>
                    <a:pt x="11" y="64"/>
                    <a:pt x="11" y="64"/>
                    <a:pt x="11" y="64"/>
                  </a:cubicBezTo>
                  <a:cubicBezTo>
                    <a:pt x="15" y="56"/>
                    <a:pt x="19" y="45"/>
                    <a:pt x="19" y="35"/>
                  </a:cubicBezTo>
                  <a:cubicBezTo>
                    <a:pt x="19" y="35"/>
                    <a:pt x="19" y="35"/>
                    <a:pt x="19" y="35"/>
                  </a:cubicBezTo>
                  <a:cubicBezTo>
                    <a:pt x="19" y="28"/>
                    <a:pt x="17" y="21"/>
                    <a:pt x="11" y="14"/>
                  </a:cubicBezTo>
                  <a:cubicBezTo>
                    <a:pt x="11" y="14"/>
                    <a:pt x="11" y="14"/>
                    <a:pt x="11" y="14"/>
                  </a:cubicBezTo>
                  <a:cubicBezTo>
                    <a:pt x="8" y="11"/>
                    <a:pt x="8" y="6"/>
                    <a:pt x="11" y="3"/>
                  </a:cubicBezTo>
                  <a:cubicBezTo>
                    <a:pt x="11" y="3"/>
                    <a:pt x="11" y="3"/>
                    <a:pt x="11" y="3"/>
                  </a:cubicBezTo>
                  <a:cubicBezTo>
                    <a:pt x="14" y="0"/>
                    <a:pt x="19" y="0"/>
                    <a:pt x="22" y="3"/>
                  </a:cubicBezTo>
                  <a:cubicBezTo>
                    <a:pt x="22" y="3"/>
                    <a:pt x="22" y="3"/>
                    <a:pt x="22" y="3"/>
                  </a:cubicBezTo>
                  <a:cubicBezTo>
                    <a:pt x="32" y="12"/>
                    <a:pt x="35" y="24"/>
                    <a:pt x="35" y="35"/>
                  </a:cubicBezTo>
                  <a:cubicBezTo>
                    <a:pt x="35" y="35"/>
                    <a:pt x="35" y="35"/>
                    <a:pt x="35" y="35"/>
                  </a:cubicBezTo>
                  <a:cubicBezTo>
                    <a:pt x="35" y="63"/>
                    <a:pt x="15" y="86"/>
                    <a:pt x="15" y="87"/>
                  </a:cubicBezTo>
                  <a:cubicBezTo>
                    <a:pt x="15" y="87"/>
                    <a:pt x="15" y="87"/>
                    <a:pt x="15" y="87"/>
                  </a:cubicBezTo>
                  <a:cubicBezTo>
                    <a:pt x="15" y="87"/>
                    <a:pt x="15" y="87"/>
                    <a:pt x="15" y="87"/>
                  </a:cubicBezTo>
                  <a:cubicBezTo>
                    <a:pt x="14" y="89"/>
                    <a:pt x="11" y="90"/>
                    <a:pt x="9" y="90"/>
                  </a:cubicBezTo>
                  <a:cubicBezTo>
                    <a:pt x="9" y="90"/>
                    <a:pt x="9" y="90"/>
                    <a:pt x="9" y="90"/>
                  </a:cubicBezTo>
                  <a:cubicBezTo>
                    <a:pt x="7" y="90"/>
                    <a:pt x="5" y="89"/>
                    <a:pt x="4" y="8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 name="Freeform 41"/>
            <p:cNvSpPr/>
            <p:nvPr/>
          </p:nvSpPr>
          <p:spPr bwMode="auto">
            <a:xfrm>
              <a:off x="3017" y="2184"/>
              <a:ext cx="38" cy="89"/>
            </a:xfrm>
            <a:custGeom>
              <a:avLst/>
              <a:gdLst>
                <a:gd name="T0" fmla="*/ 2 w 37"/>
                <a:gd name="T1" fmla="*/ 82 h 87"/>
                <a:gd name="T2" fmla="*/ 6 w 37"/>
                <a:gd name="T3" fmla="*/ 71 h 87"/>
                <a:gd name="T4" fmla="*/ 6 w 37"/>
                <a:gd name="T5" fmla="*/ 71 h 87"/>
                <a:gd name="T6" fmla="*/ 6 w 37"/>
                <a:gd name="T7" fmla="*/ 71 h 87"/>
                <a:gd name="T8" fmla="*/ 7 w 37"/>
                <a:gd name="T9" fmla="*/ 71 h 87"/>
                <a:gd name="T10" fmla="*/ 7 w 37"/>
                <a:gd name="T11" fmla="*/ 71 h 87"/>
                <a:gd name="T12" fmla="*/ 8 w 37"/>
                <a:gd name="T13" fmla="*/ 70 h 87"/>
                <a:gd name="T14" fmla="*/ 8 w 37"/>
                <a:gd name="T15" fmla="*/ 70 h 87"/>
                <a:gd name="T16" fmla="*/ 13 w 37"/>
                <a:gd name="T17" fmla="*/ 66 h 87"/>
                <a:gd name="T18" fmla="*/ 13 w 37"/>
                <a:gd name="T19" fmla="*/ 66 h 87"/>
                <a:gd name="T20" fmla="*/ 21 w 37"/>
                <a:gd name="T21" fmla="*/ 48 h 87"/>
                <a:gd name="T22" fmla="*/ 21 w 37"/>
                <a:gd name="T23" fmla="*/ 48 h 87"/>
                <a:gd name="T24" fmla="*/ 7 w 37"/>
                <a:gd name="T25" fmla="*/ 13 h 87"/>
                <a:gd name="T26" fmla="*/ 7 w 37"/>
                <a:gd name="T27" fmla="*/ 13 h 87"/>
                <a:gd name="T28" fmla="*/ 10 w 37"/>
                <a:gd name="T29" fmla="*/ 2 h 87"/>
                <a:gd name="T30" fmla="*/ 10 w 37"/>
                <a:gd name="T31" fmla="*/ 2 h 87"/>
                <a:gd name="T32" fmla="*/ 21 w 37"/>
                <a:gd name="T33" fmla="*/ 5 h 87"/>
                <a:gd name="T34" fmla="*/ 21 w 37"/>
                <a:gd name="T35" fmla="*/ 5 h 87"/>
                <a:gd name="T36" fmla="*/ 37 w 37"/>
                <a:gd name="T37" fmla="*/ 48 h 87"/>
                <a:gd name="T38" fmla="*/ 37 w 37"/>
                <a:gd name="T39" fmla="*/ 48 h 87"/>
                <a:gd name="T40" fmla="*/ 25 w 37"/>
                <a:gd name="T41" fmla="*/ 78 h 87"/>
                <a:gd name="T42" fmla="*/ 25 w 37"/>
                <a:gd name="T43" fmla="*/ 78 h 87"/>
                <a:gd name="T44" fmla="*/ 12 w 37"/>
                <a:gd name="T45" fmla="*/ 86 h 87"/>
                <a:gd name="T46" fmla="*/ 12 w 37"/>
                <a:gd name="T47" fmla="*/ 86 h 87"/>
                <a:gd name="T48" fmla="*/ 12 w 37"/>
                <a:gd name="T49" fmla="*/ 86 h 87"/>
                <a:gd name="T50" fmla="*/ 9 w 37"/>
                <a:gd name="T51" fmla="*/ 87 h 87"/>
                <a:gd name="T52" fmla="*/ 9 w 37"/>
                <a:gd name="T53" fmla="*/ 87 h 87"/>
                <a:gd name="T54" fmla="*/ 2 w 37"/>
                <a:gd name="T55" fmla="*/ 82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7" h="87">
                  <a:moveTo>
                    <a:pt x="2" y="82"/>
                  </a:moveTo>
                  <a:cubicBezTo>
                    <a:pt x="0" y="78"/>
                    <a:pt x="2" y="73"/>
                    <a:pt x="6" y="71"/>
                  </a:cubicBezTo>
                  <a:cubicBezTo>
                    <a:pt x="6" y="71"/>
                    <a:pt x="6" y="71"/>
                    <a:pt x="6" y="71"/>
                  </a:cubicBezTo>
                  <a:cubicBezTo>
                    <a:pt x="6" y="71"/>
                    <a:pt x="6" y="71"/>
                    <a:pt x="6" y="71"/>
                  </a:cubicBezTo>
                  <a:cubicBezTo>
                    <a:pt x="6" y="71"/>
                    <a:pt x="6" y="71"/>
                    <a:pt x="7" y="71"/>
                  </a:cubicBezTo>
                  <a:cubicBezTo>
                    <a:pt x="7" y="71"/>
                    <a:pt x="7" y="71"/>
                    <a:pt x="7" y="71"/>
                  </a:cubicBezTo>
                  <a:cubicBezTo>
                    <a:pt x="7" y="71"/>
                    <a:pt x="8" y="71"/>
                    <a:pt x="8" y="70"/>
                  </a:cubicBezTo>
                  <a:cubicBezTo>
                    <a:pt x="8" y="70"/>
                    <a:pt x="8" y="70"/>
                    <a:pt x="8" y="70"/>
                  </a:cubicBezTo>
                  <a:cubicBezTo>
                    <a:pt x="10" y="70"/>
                    <a:pt x="11" y="68"/>
                    <a:pt x="13" y="66"/>
                  </a:cubicBezTo>
                  <a:cubicBezTo>
                    <a:pt x="13" y="66"/>
                    <a:pt x="13" y="66"/>
                    <a:pt x="13" y="66"/>
                  </a:cubicBezTo>
                  <a:cubicBezTo>
                    <a:pt x="17" y="63"/>
                    <a:pt x="21" y="57"/>
                    <a:pt x="21" y="48"/>
                  </a:cubicBezTo>
                  <a:cubicBezTo>
                    <a:pt x="21" y="48"/>
                    <a:pt x="21" y="48"/>
                    <a:pt x="21" y="48"/>
                  </a:cubicBezTo>
                  <a:cubicBezTo>
                    <a:pt x="21" y="40"/>
                    <a:pt x="18" y="29"/>
                    <a:pt x="7" y="13"/>
                  </a:cubicBezTo>
                  <a:cubicBezTo>
                    <a:pt x="7" y="13"/>
                    <a:pt x="7" y="13"/>
                    <a:pt x="7" y="13"/>
                  </a:cubicBezTo>
                  <a:cubicBezTo>
                    <a:pt x="5" y="10"/>
                    <a:pt x="6" y="5"/>
                    <a:pt x="10" y="2"/>
                  </a:cubicBezTo>
                  <a:cubicBezTo>
                    <a:pt x="10" y="2"/>
                    <a:pt x="10" y="2"/>
                    <a:pt x="10" y="2"/>
                  </a:cubicBezTo>
                  <a:cubicBezTo>
                    <a:pt x="13" y="0"/>
                    <a:pt x="18" y="1"/>
                    <a:pt x="21" y="5"/>
                  </a:cubicBezTo>
                  <a:cubicBezTo>
                    <a:pt x="21" y="5"/>
                    <a:pt x="21" y="5"/>
                    <a:pt x="21" y="5"/>
                  </a:cubicBezTo>
                  <a:cubicBezTo>
                    <a:pt x="32" y="22"/>
                    <a:pt x="37" y="36"/>
                    <a:pt x="37" y="48"/>
                  </a:cubicBezTo>
                  <a:cubicBezTo>
                    <a:pt x="37" y="48"/>
                    <a:pt x="37" y="48"/>
                    <a:pt x="37" y="48"/>
                  </a:cubicBezTo>
                  <a:cubicBezTo>
                    <a:pt x="37" y="62"/>
                    <a:pt x="31" y="72"/>
                    <a:pt x="25" y="78"/>
                  </a:cubicBezTo>
                  <a:cubicBezTo>
                    <a:pt x="25" y="78"/>
                    <a:pt x="25" y="78"/>
                    <a:pt x="25" y="78"/>
                  </a:cubicBezTo>
                  <a:cubicBezTo>
                    <a:pt x="19" y="84"/>
                    <a:pt x="13" y="86"/>
                    <a:pt x="12" y="86"/>
                  </a:cubicBezTo>
                  <a:cubicBezTo>
                    <a:pt x="12" y="86"/>
                    <a:pt x="12" y="86"/>
                    <a:pt x="12" y="86"/>
                  </a:cubicBezTo>
                  <a:cubicBezTo>
                    <a:pt x="12" y="86"/>
                    <a:pt x="12" y="86"/>
                    <a:pt x="12" y="86"/>
                  </a:cubicBezTo>
                  <a:cubicBezTo>
                    <a:pt x="11" y="87"/>
                    <a:pt x="10" y="87"/>
                    <a:pt x="9" y="87"/>
                  </a:cubicBezTo>
                  <a:cubicBezTo>
                    <a:pt x="9" y="87"/>
                    <a:pt x="9" y="87"/>
                    <a:pt x="9" y="87"/>
                  </a:cubicBezTo>
                  <a:cubicBezTo>
                    <a:pt x="6" y="87"/>
                    <a:pt x="3" y="85"/>
                    <a:pt x="2"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 name="Freeform 42"/>
            <p:cNvSpPr/>
            <p:nvPr/>
          </p:nvSpPr>
          <p:spPr bwMode="auto">
            <a:xfrm>
              <a:off x="2961" y="2182"/>
              <a:ext cx="37" cy="89"/>
            </a:xfrm>
            <a:custGeom>
              <a:avLst/>
              <a:gdLst>
                <a:gd name="T0" fmla="*/ 25 w 37"/>
                <a:gd name="T1" fmla="*/ 86 h 87"/>
                <a:gd name="T2" fmla="*/ 12 w 37"/>
                <a:gd name="T3" fmla="*/ 78 h 87"/>
                <a:gd name="T4" fmla="*/ 12 w 37"/>
                <a:gd name="T5" fmla="*/ 78 h 87"/>
                <a:gd name="T6" fmla="*/ 0 w 37"/>
                <a:gd name="T7" fmla="*/ 48 h 87"/>
                <a:gd name="T8" fmla="*/ 0 w 37"/>
                <a:gd name="T9" fmla="*/ 48 h 87"/>
                <a:gd name="T10" fmla="*/ 16 w 37"/>
                <a:gd name="T11" fmla="*/ 5 h 87"/>
                <a:gd name="T12" fmla="*/ 16 w 37"/>
                <a:gd name="T13" fmla="*/ 5 h 87"/>
                <a:gd name="T14" fmla="*/ 27 w 37"/>
                <a:gd name="T15" fmla="*/ 3 h 87"/>
                <a:gd name="T16" fmla="*/ 27 w 37"/>
                <a:gd name="T17" fmla="*/ 3 h 87"/>
                <a:gd name="T18" fmla="*/ 30 w 37"/>
                <a:gd name="T19" fmla="*/ 14 h 87"/>
                <a:gd name="T20" fmla="*/ 30 w 37"/>
                <a:gd name="T21" fmla="*/ 14 h 87"/>
                <a:gd name="T22" fmla="*/ 16 w 37"/>
                <a:gd name="T23" fmla="*/ 48 h 87"/>
                <a:gd name="T24" fmla="*/ 16 w 37"/>
                <a:gd name="T25" fmla="*/ 48 h 87"/>
                <a:gd name="T26" fmla="*/ 23 w 37"/>
                <a:gd name="T27" fmla="*/ 66 h 87"/>
                <a:gd name="T28" fmla="*/ 23 w 37"/>
                <a:gd name="T29" fmla="*/ 66 h 87"/>
                <a:gd name="T30" fmla="*/ 31 w 37"/>
                <a:gd name="T31" fmla="*/ 72 h 87"/>
                <a:gd name="T32" fmla="*/ 31 w 37"/>
                <a:gd name="T33" fmla="*/ 72 h 87"/>
                <a:gd name="T34" fmla="*/ 31 w 37"/>
                <a:gd name="T35" fmla="*/ 72 h 87"/>
                <a:gd name="T36" fmla="*/ 35 w 37"/>
                <a:gd name="T37" fmla="*/ 82 h 87"/>
                <a:gd name="T38" fmla="*/ 35 w 37"/>
                <a:gd name="T39" fmla="*/ 82 h 87"/>
                <a:gd name="T40" fmla="*/ 28 w 37"/>
                <a:gd name="T41" fmla="*/ 87 h 87"/>
                <a:gd name="T42" fmla="*/ 28 w 37"/>
                <a:gd name="T43" fmla="*/ 87 h 87"/>
                <a:gd name="T44" fmla="*/ 25 w 37"/>
                <a:gd name="T45" fmla="*/ 86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7" h="87">
                  <a:moveTo>
                    <a:pt x="25" y="86"/>
                  </a:moveTo>
                  <a:cubicBezTo>
                    <a:pt x="24" y="86"/>
                    <a:pt x="18" y="84"/>
                    <a:pt x="12" y="78"/>
                  </a:cubicBezTo>
                  <a:cubicBezTo>
                    <a:pt x="12" y="78"/>
                    <a:pt x="12" y="78"/>
                    <a:pt x="12" y="78"/>
                  </a:cubicBezTo>
                  <a:cubicBezTo>
                    <a:pt x="6" y="72"/>
                    <a:pt x="0" y="62"/>
                    <a:pt x="0" y="48"/>
                  </a:cubicBezTo>
                  <a:cubicBezTo>
                    <a:pt x="0" y="48"/>
                    <a:pt x="0" y="48"/>
                    <a:pt x="0" y="48"/>
                  </a:cubicBezTo>
                  <a:cubicBezTo>
                    <a:pt x="0" y="36"/>
                    <a:pt x="5" y="22"/>
                    <a:pt x="16" y="5"/>
                  </a:cubicBezTo>
                  <a:cubicBezTo>
                    <a:pt x="16" y="5"/>
                    <a:pt x="16" y="5"/>
                    <a:pt x="16" y="5"/>
                  </a:cubicBezTo>
                  <a:cubicBezTo>
                    <a:pt x="19" y="1"/>
                    <a:pt x="24" y="0"/>
                    <a:pt x="27" y="3"/>
                  </a:cubicBezTo>
                  <a:cubicBezTo>
                    <a:pt x="27" y="3"/>
                    <a:pt x="27" y="3"/>
                    <a:pt x="27" y="3"/>
                  </a:cubicBezTo>
                  <a:cubicBezTo>
                    <a:pt x="31" y="5"/>
                    <a:pt x="32" y="10"/>
                    <a:pt x="30" y="14"/>
                  </a:cubicBezTo>
                  <a:cubicBezTo>
                    <a:pt x="30" y="14"/>
                    <a:pt x="30" y="14"/>
                    <a:pt x="30" y="14"/>
                  </a:cubicBezTo>
                  <a:cubicBezTo>
                    <a:pt x="19" y="29"/>
                    <a:pt x="16" y="40"/>
                    <a:pt x="16" y="48"/>
                  </a:cubicBezTo>
                  <a:cubicBezTo>
                    <a:pt x="16" y="48"/>
                    <a:pt x="16" y="48"/>
                    <a:pt x="16" y="48"/>
                  </a:cubicBezTo>
                  <a:cubicBezTo>
                    <a:pt x="16" y="57"/>
                    <a:pt x="20" y="62"/>
                    <a:pt x="23" y="66"/>
                  </a:cubicBezTo>
                  <a:cubicBezTo>
                    <a:pt x="23" y="66"/>
                    <a:pt x="23" y="66"/>
                    <a:pt x="23" y="66"/>
                  </a:cubicBezTo>
                  <a:cubicBezTo>
                    <a:pt x="26" y="69"/>
                    <a:pt x="30" y="71"/>
                    <a:pt x="31" y="72"/>
                  </a:cubicBezTo>
                  <a:cubicBezTo>
                    <a:pt x="31" y="72"/>
                    <a:pt x="31" y="72"/>
                    <a:pt x="31" y="72"/>
                  </a:cubicBezTo>
                  <a:cubicBezTo>
                    <a:pt x="31" y="72"/>
                    <a:pt x="31" y="72"/>
                    <a:pt x="31" y="72"/>
                  </a:cubicBezTo>
                  <a:cubicBezTo>
                    <a:pt x="35" y="73"/>
                    <a:pt x="37" y="78"/>
                    <a:pt x="35" y="82"/>
                  </a:cubicBezTo>
                  <a:cubicBezTo>
                    <a:pt x="35" y="82"/>
                    <a:pt x="35" y="82"/>
                    <a:pt x="35" y="82"/>
                  </a:cubicBezTo>
                  <a:cubicBezTo>
                    <a:pt x="34" y="85"/>
                    <a:pt x="31" y="87"/>
                    <a:pt x="28" y="87"/>
                  </a:cubicBezTo>
                  <a:cubicBezTo>
                    <a:pt x="28" y="87"/>
                    <a:pt x="28" y="87"/>
                    <a:pt x="28" y="87"/>
                  </a:cubicBezTo>
                  <a:cubicBezTo>
                    <a:pt x="27" y="87"/>
                    <a:pt x="26" y="87"/>
                    <a:pt x="25" y="8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 name="Freeform 44"/>
            <p:cNvSpPr>
              <a:spLocks noEditPoints="1"/>
            </p:cNvSpPr>
            <p:nvPr/>
          </p:nvSpPr>
          <p:spPr bwMode="auto">
            <a:xfrm>
              <a:off x="1304" y="2258"/>
              <a:ext cx="368" cy="397"/>
            </a:xfrm>
            <a:custGeom>
              <a:avLst/>
              <a:gdLst>
                <a:gd name="T0" fmla="*/ 360 w 360"/>
                <a:gd name="T1" fmla="*/ 194 h 389"/>
                <a:gd name="T2" fmla="*/ 180 w 360"/>
                <a:gd name="T3" fmla="*/ 389 h 389"/>
                <a:gd name="T4" fmla="*/ 180 w 360"/>
                <a:gd name="T5" fmla="*/ 389 h 389"/>
                <a:gd name="T6" fmla="*/ 0 w 360"/>
                <a:gd name="T7" fmla="*/ 194 h 389"/>
                <a:gd name="T8" fmla="*/ 0 w 360"/>
                <a:gd name="T9" fmla="*/ 194 h 389"/>
                <a:gd name="T10" fmla="*/ 180 w 360"/>
                <a:gd name="T11" fmla="*/ 0 h 389"/>
                <a:gd name="T12" fmla="*/ 180 w 360"/>
                <a:gd name="T13" fmla="*/ 0 h 389"/>
                <a:gd name="T14" fmla="*/ 360 w 360"/>
                <a:gd name="T15" fmla="*/ 194 h 389"/>
                <a:gd name="T16" fmla="*/ 346 w 360"/>
                <a:gd name="T17" fmla="*/ 194 h 389"/>
                <a:gd name="T18" fmla="*/ 180 w 360"/>
                <a:gd name="T19" fmla="*/ 13 h 389"/>
                <a:gd name="T20" fmla="*/ 180 w 360"/>
                <a:gd name="T21" fmla="*/ 13 h 389"/>
                <a:gd name="T22" fmla="*/ 14 w 360"/>
                <a:gd name="T23" fmla="*/ 194 h 389"/>
                <a:gd name="T24" fmla="*/ 14 w 360"/>
                <a:gd name="T25" fmla="*/ 194 h 389"/>
                <a:gd name="T26" fmla="*/ 180 w 360"/>
                <a:gd name="T27" fmla="*/ 375 h 389"/>
                <a:gd name="T28" fmla="*/ 180 w 360"/>
                <a:gd name="T29" fmla="*/ 375 h 389"/>
                <a:gd name="T30" fmla="*/ 346 w 360"/>
                <a:gd name="T31" fmla="*/ 194 h 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60" h="389">
                  <a:moveTo>
                    <a:pt x="360" y="194"/>
                  </a:moveTo>
                  <a:cubicBezTo>
                    <a:pt x="360" y="302"/>
                    <a:pt x="280" y="389"/>
                    <a:pt x="180" y="389"/>
                  </a:cubicBezTo>
                  <a:cubicBezTo>
                    <a:pt x="180" y="389"/>
                    <a:pt x="180" y="389"/>
                    <a:pt x="180" y="389"/>
                  </a:cubicBezTo>
                  <a:cubicBezTo>
                    <a:pt x="80" y="389"/>
                    <a:pt x="0" y="302"/>
                    <a:pt x="0" y="194"/>
                  </a:cubicBezTo>
                  <a:cubicBezTo>
                    <a:pt x="0" y="194"/>
                    <a:pt x="0" y="194"/>
                    <a:pt x="0" y="194"/>
                  </a:cubicBezTo>
                  <a:cubicBezTo>
                    <a:pt x="0" y="87"/>
                    <a:pt x="80" y="0"/>
                    <a:pt x="180" y="0"/>
                  </a:cubicBezTo>
                  <a:cubicBezTo>
                    <a:pt x="180" y="0"/>
                    <a:pt x="180" y="0"/>
                    <a:pt x="180" y="0"/>
                  </a:cubicBezTo>
                  <a:cubicBezTo>
                    <a:pt x="280" y="0"/>
                    <a:pt x="360" y="87"/>
                    <a:pt x="360" y="194"/>
                  </a:cubicBezTo>
                  <a:close/>
                  <a:moveTo>
                    <a:pt x="346" y="194"/>
                  </a:moveTo>
                  <a:cubicBezTo>
                    <a:pt x="346" y="94"/>
                    <a:pt x="271" y="14"/>
                    <a:pt x="180" y="13"/>
                  </a:cubicBezTo>
                  <a:cubicBezTo>
                    <a:pt x="180" y="13"/>
                    <a:pt x="180" y="13"/>
                    <a:pt x="180" y="13"/>
                  </a:cubicBezTo>
                  <a:cubicBezTo>
                    <a:pt x="89" y="14"/>
                    <a:pt x="14" y="94"/>
                    <a:pt x="14" y="194"/>
                  </a:cubicBezTo>
                  <a:cubicBezTo>
                    <a:pt x="14" y="194"/>
                    <a:pt x="14" y="194"/>
                    <a:pt x="14" y="194"/>
                  </a:cubicBezTo>
                  <a:cubicBezTo>
                    <a:pt x="14" y="295"/>
                    <a:pt x="89" y="375"/>
                    <a:pt x="180" y="375"/>
                  </a:cubicBezTo>
                  <a:cubicBezTo>
                    <a:pt x="180" y="375"/>
                    <a:pt x="180" y="375"/>
                    <a:pt x="180" y="375"/>
                  </a:cubicBezTo>
                  <a:cubicBezTo>
                    <a:pt x="271" y="375"/>
                    <a:pt x="346" y="295"/>
                    <a:pt x="346" y="19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 name="Freeform 45"/>
            <p:cNvSpPr/>
            <p:nvPr/>
          </p:nvSpPr>
          <p:spPr bwMode="auto">
            <a:xfrm>
              <a:off x="1481" y="2648"/>
              <a:ext cx="14" cy="41"/>
            </a:xfrm>
            <a:custGeom>
              <a:avLst/>
              <a:gdLst>
                <a:gd name="T0" fmla="*/ 14 w 14"/>
                <a:gd name="T1" fmla="*/ 41 h 41"/>
                <a:gd name="T2" fmla="*/ 14 w 14"/>
                <a:gd name="T3" fmla="*/ 0 h 41"/>
                <a:gd name="T4" fmla="*/ 0 w 14"/>
                <a:gd name="T5" fmla="*/ 0 h 41"/>
                <a:gd name="T6" fmla="*/ 0 w 14"/>
                <a:gd name="T7" fmla="*/ 41 h 41"/>
                <a:gd name="T8" fmla="*/ 14 w 14"/>
                <a:gd name="T9" fmla="*/ 41 h 41"/>
                <a:gd name="T10" fmla="*/ 14 w 14"/>
                <a:gd name="T11" fmla="*/ 41 h 41"/>
              </a:gdLst>
              <a:ahLst/>
              <a:cxnLst>
                <a:cxn ang="0">
                  <a:pos x="T0" y="T1"/>
                </a:cxn>
                <a:cxn ang="0">
                  <a:pos x="T2" y="T3"/>
                </a:cxn>
                <a:cxn ang="0">
                  <a:pos x="T4" y="T5"/>
                </a:cxn>
                <a:cxn ang="0">
                  <a:pos x="T6" y="T7"/>
                </a:cxn>
                <a:cxn ang="0">
                  <a:pos x="T8" y="T9"/>
                </a:cxn>
                <a:cxn ang="0">
                  <a:pos x="T10" y="T11"/>
                </a:cxn>
              </a:cxnLst>
              <a:rect l="0" t="0" r="r" b="b"/>
              <a:pathLst>
                <a:path w="14" h="41">
                  <a:moveTo>
                    <a:pt x="14" y="41"/>
                  </a:moveTo>
                  <a:lnTo>
                    <a:pt x="14" y="0"/>
                  </a:lnTo>
                  <a:lnTo>
                    <a:pt x="0" y="0"/>
                  </a:lnTo>
                  <a:lnTo>
                    <a:pt x="0" y="41"/>
                  </a:lnTo>
                  <a:lnTo>
                    <a:pt x="14" y="41"/>
                  </a:lnTo>
                  <a:lnTo>
                    <a:pt x="14"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 name="Freeform 46"/>
            <p:cNvSpPr>
              <a:spLocks noEditPoints="1"/>
            </p:cNvSpPr>
            <p:nvPr/>
          </p:nvSpPr>
          <p:spPr bwMode="auto">
            <a:xfrm>
              <a:off x="1352" y="2682"/>
              <a:ext cx="292" cy="462"/>
            </a:xfrm>
            <a:custGeom>
              <a:avLst/>
              <a:gdLst>
                <a:gd name="T0" fmla="*/ 286 w 286"/>
                <a:gd name="T1" fmla="*/ 226 h 452"/>
                <a:gd name="T2" fmla="*/ 143 w 286"/>
                <a:gd name="T3" fmla="*/ 452 h 452"/>
                <a:gd name="T4" fmla="*/ 143 w 286"/>
                <a:gd name="T5" fmla="*/ 452 h 452"/>
                <a:gd name="T6" fmla="*/ 0 w 286"/>
                <a:gd name="T7" fmla="*/ 226 h 452"/>
                <a:gd name="T8" fmla="*/ 0 w 286"/>
                <a:gd name="T9" fmla="*/ 226 h 452"/>
                <a:gd name="T10" fmla="*/ 143 w 286"/>
                <a:gd name="T11" fmla="*/ 0 h 452"/>
                <a:gd name="T12" fmla="*/ 143 w 286"/>
                <a:gd name="T13" fmla="*/ 0 h 452"/>
                <a:gd name="T14" fmla="*/ 286 w 286"/>
                <a:gd name="T15" fmla="*/ 226 h 452"/>
                <a:gd name="T16" fmla="*/ 233 w 286"/>
                <a:gd name="T17" fmla="*/ 75 h 452"/>
                <a:gd name="T18" fmla="*/ 143 w 286"/>
                <a:gd name="T19" fmla="*/ 14 h 452"/>
                <a:gd name="T20" fmla="*/ 143 w 286"/>
                <a:gd name="T21" fmla="*/ 14 h 452"/>
                <a:gd name="T22" fmla="*/ 143 w 286"/>
                <a:gd name="T23" fmla="*/ 14 h 452"/>
                <a:gd name="T24" fmla="*/ 143 w 286"/>
                <a:gd name="T25" fmla="*/ 14 h 452"/>
                <a:gd name="T26" fmla="*/ 53 w 286"/>
                <a:gd name="T27" fmla="*/ 75 h 452"/>
                <a:gd name="T28" fmla="*/ 53 w 286"/>
                <a:gd name="T29" fmla="*/ 75 h 452"/>
                <a:gd name="T30" fmla="*/ 14 w 286"/>
                <a:gd name="T31" fmla="*/ 226 h 452"/>
                <a:gd name="T32" fmla="*/ 14 w 286"/>
                <a:gd name="T33" fmla="*/ 226 h 452"/>
                <a:gd name="T34" fmla="*/ 53 w 286"/>
                <a:gd name="T35" fmla="*/ 377 h 452"/>
                <a:gd name="T36" fmla="*/ 53 w 286"/>
                <a:gd name="T37" fmla="*/ 377 h 452"/>
                <a:gd name="T38" fmla="*/ 143 w 286"/>
                <a:gd name="T39" fmla="*/ 438 h 452"/>
                <a:gd name="T40" fmla="*/ 143 w 286"/>
                <a:gd name="T41" fmla="*/ 438 h 452"/>
                <a:gd name="T42" fmla="*/ 233 w 286"/>
                <a:gd name="T43" fmla="*/ 377 h 452"/>
                <a:gd name="T44" fmla="*/ 233 w 286"/>
                <a:gd name="T45" fmla="*/ 377 h 452"/>
                <a:gd name="T46" fmla="*/ 272 w 286"/>
                <a:gd name="T47" fmla="*/ 226 h 452"/>
                <a:gd name="T48" fmla="*/ 272 w 286"/>
                <a:gd name="T49" fmla="*/ 226 h 452"/>
                <a:gd name="T50" fmla="*/ 233 w 286"/>
                <a:gd name="T51" fmla="*/ 75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86" h="452">
                  <a:moveTo>
                    <a:pt x="286" y="226"/>
                  </a:moveTo>
                  <a:cubicBezTo>
                    <a:pt x="286" y="349"/>
                    <a:pt x="225" y="451"/>
                    <a:pt x="143" y="452"/>
                  </a:cubicBezTo>
                  <a:cubicBezTo>
                    <a:pt x="143" y="452"/>
                    <a:pt x="143" y="452"/>
                    <a:pt x="143" y="452"/>
                  </a:cubicBezTo>
                  <a:cubicBezTo>
                    <a:pt x="61" y="451"/>
                    <a:pt x="0" y="349"/>
                    <a:pt x="0" y="226"/>
                  </a:cubicBezTo>
                  <a:cubicBezTo>
                    <a:pt x="0" y="226"/>
                    <a:pt x="0" y="226"/>
                    <a:pt x="0" y="226"/>
                  </a:cubicBezTo>
                  <a:cubicBezTo>
                    <a:pt x="0" y="103"/>
                    <a:pt x="61" y="1"/>
                    <a:pt x="143" y="0"/>
                  </a:cubicBezTo>
                  <a:cubicBezTo>
                    <a:pt x="143" y="0"/>
                    <a:pt x="143" y="0"/>
                    <a:pt x="143" y="0"/>
                  </a:cubicBezTo>
                  <a:cubicBezTo>
                    <a:pt x="225" y="1"/>
                    <a:pt x="286" y="103"/>
                    <a:pt x="286" y="226"/>
                  </a:cubicBezTo>
                  <a:close/>
                  <a:moveTo>
                    <a:pt x="233" y="75"/>
                  </a:moveTo>
                  <a:cubicBezTo>
                    <a:pt x="209" y="36"/>
                    <a:pt x="177" y="14"/>
                    <a:pt x="143" y="14"/>
                  </a:cubicBezTo>
                  <a:cubicBezTo>
                    <a:pt x="143" y="14"/>
                    <a:pt x="143" y="14"/>
                    <a:pt x="143" y="14"/>
                  </a:cubicBezTo>
                  <a:cubicBezTo>
                    <a:pt x="143" y="14"/>
                    <a:pt x="143" y="14"/>
                    <a:pt x="143" y="14"/>
                  </a:cubicBezTo>
                  <a:cubicBezTo>
                    <a:pt x="143" y="14"/>
                    <a:pt x="143" y="14"/>
                    <a:pt x="143" y="14"/>
                  </a:cubicBezTo>
                  <a:cubicBezTo>
                    <a:pt x="108" y="14"/>
                    <a:pt x="76" y="36"/>
                    <a:pt x="53" y="75"/>
                  </a:cubicBezTo>
                  <a:cubicBezTo>
                    <a:pt x="53" y="75"/>
                    <a:pt x="53" y="75"/>
                    <a:pt x="53" y="75"/>
                  </a:cubicBezTo>
                  <a:cubicBezTo>
                    <a:pt x="29" y="113"/>
                    <a:pt x="14" y="167"/>
                    <a:pt x="14" y="226"/>
                  </a:cubicBezTo>
                  <a:cubicBezTo>
                    <a:pt x="14" y="226"/>
                    <a:pt x="14" y="226"/>
                    <a:pt x="14" y="226"/>
                  </a:cubicBezTo>
                  <a:cubicBezTo>
                    <a:pt x="14" y="285"/>
                    <a:pt x="29" y="339"/>
                    <a:pt x="53" y="377"/>
                  </a:cubicBezTo>
                  <a:cubicBezTo>
                    <a:pt x="53" y="377"/>
                    <a:pt x="53" y="377"/>
                    <a:pt x="53" y="377"/>
                  </a:cubicBezTo>
                  <a:cubicBezTo>
                    <a:pt x="76" y="415"/>
                    <a:pt x="108" y="438"/>
                    <a:pt x="143" y="438"/>
                  </a:cubicBezTo>
                  <a:cubicBezTo>
                    <a:pt x="143" y="438"/>
                    <a:pt x="143" y="438"/>
                    <a:pt x="143" y="438"/>
                  </a:cubicBezTo>
                  <a:cubicBezTo>
                    <a:pt x="177" y="438"/>
                    <a:pt x="209" y="415"/>
                    <a:pt x="233" y="377"/>
                  </a:cubicBezTo>
                  <a:cubicBezTo>
                    <a:pt x="233" y="377"/>
                    <a:pt x="233" y="377"/>
                    <a:pt x="233" y="377"/>
                  </a:cubicBezTo>
                  <a:cubicBezTo>
                    <a:pt x="257" y="339"/>
                    <a:pt x="272" y="285"/>
                    <a:pt x="272" y="226"/>
                  </a:cubicBezTo>
                  <a:cubicBezTo>
                    <a:pt x="272" y="226"/>
                    <a:pt x="272" y="226"/>
                    <a:pt x="272" y="226"/>
                  </a:cubicBezTo>
                  <a:cubicBezTo>
                    <a:pt x="272" y="167"/>
                    <a:pt x="257" y="113"/>
                    <a:pt x="233" y="7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 name="Freeform 47"/>
            <p:cNvSpPr/>
            <p:nvPr/>
          </p:nvSpPr>
          <p:spPr bwMode="auto">
            <a:xfrm>
              <a:off x="1433" y="2679"/>
              <a:ext cx="122" cy="66"/>
            </a:xfrm>
            <a:custGeom>
              <a:avLst/>
              <a:gdLst>
                <a:gd name="T0" fmla="*/ 9 w 120"/>
                <a:gd name="T1" fmla="*/ 15 h 65"/>
                <a:gd name="T2" fmla="*/ 15 w 120"/>
                <a:gd name="T3" fmla="*/ 20 h 65"/>
                <a:gd name="T4" fmla="*/ 30 w 120"/>
                <a:gd name="T5" fmla="*/ 24 h 65"/>
                <a:gd name="T6" fmla="*/ 54 w 120"/>
                <a:gd name="T7" fmla="*/ 0 h 65"/>
                <a:gd name="T8" fmla="*/ 91 w 120"/>
                <a:gd name="T9" fmla="*/ 44 h 65"/>
                <a:gd name="T10" fmla="*/ 109 w 120"/>
                <a:gd name="T11" fmla="*/ 21 h 65"/>
                <a:gd name="T12" fmla="*/ 120 w 120"/>
                <a:gd name="T13" fmla="*/ 30 h 65"/>
                <a:gd name="T14" fmla="*/ 91 w 120"/>
                <a:gd name="T15" fmla="*/ 65 h 65"/>
                <a:gd name="T16" fmla="*/ 53 w 120"/>
                <a:gd name="T17" fmla="*/ 20 h 65"/>
                <a:gd name="T18" fmla="*/ 34 w 120"/>
                <a:gd name="T19" fmla="*/ 40 h 65"/>
                <a:gd name="T20" fmla="*/ 9 w 120"/>
                <a:gd name="T21" fmla="*/ 33 h 65"/>
                <a:gd name="T22" fmla="*/ 8 w 120"/>
                <a:gd name="T23" fmla="*/ 32 h 65"/>
                <a:gd name="T24" fmla="*/ 0 w 120"/>
                <a:gd name="T25" fmla="*/ 26 h 65"/>
                <a:gd name="T26" fmla="*/ 9 w 120"/>
                <a:gd name="T27" fmla="*/ 1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0" h="65">
                  <a:moveTo>
                    <a:pt x="9" y="15"/>
                  </a:moveTo>
                  <a:cubicBezTo>
                    <a:pt x="12" y="18"/>
                    <a:pt x="14" y="19"/>
                    <a:pt x="15" y="20"/>
                  </a:cubicBezTo>
                  <a:cubicBezTo>
                    <a:pt x="30" y="24"/>
                    <a:pt x="30" y="24"/>
                    <a:pt x="30" y="24"/>
                  </a:cubicBezTo>
                  <a:cubicBezTo>
                    <a:pt x="54" y="0"/>
                    <a:pt x="54" y="0"/>
                    <a:pt x="54" y="0"/>
                  </a:cubicBezTo>
                  <a:cubicBezTo>
                    <a:pt x="91" y="44"/>
                    <a:pt x="91" y="44"/>
                    <a:pt x="91" y="44"/>
                  </a:cubicBezTo>
                  <a:cubicBezTo>
                    <a:pt x="109" y="21"/>
                    <a:pt x="109" y="21"/>
                    <a:pt x="109" y="21"/>
                  </a:cubicBezTo>
                  <a:cubicBezTo>
                    <a:pt x="120" y="30"/>
                    <a:pt x="120" y="30"/>
                    <a:pt x="120" y="30"/>
                  </a:cubicBezTo>
                  <a:cubicBezTo>
                    <a:pt x="91" y="65"/>
                    <a:pt x="91" y="65"/>
                    <a:pt x="91" y="65"/>
                  </a:cubicBezTo>
                  <a:cubicBezTo>
                    <a:pt x="53" y="20"/>
                    <a:pt x="53" y="20"/>
                    <a:pt x="53" y="20"/>
                  </a:cubicBezTo>
                  <a:cubicBezTo>
                    <a:pt x="34" y="40"/>
                    <a:pt x="34" y="40"/>
                    <a:pt x="34" y="40"/>
                  </a:cubicBezTo>
                  <a:cubicBezTo>
                    <a:pt x="9" y="33"/>
                    <a:pt x="9" y="33"/>
                    <a:pt x="9" y="33"/>
                  </a:cubicBezTo>
                  <a:cubicBezTo>
                    <a:pt x="8" y="32"/>
                    <a:pt x="8" y="32"/>
                    <a:pt x="8" y="32"/>
                  </a:cubicBezTo>
                  <a:cubicBezTo>
                    <a:pt x="8" y="32"/>
                    <a:pt x="5" y="30"/>
                    <a:pt x="0" y="26"/>
                  </a:cubicBezTo>
                  <a:cubicBezTo>
                    <a:pt x="4" y="23"/>
                    <a:pt x="7" y="19"/>
                    <a:pt x="9"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 name="Freeform 48"/>
            <p:cNvSpPr>
              <a:spLocks noEditPoints="1"/>
            </p:cNvSpPr>
            <p:nvPr/>
          </p:nvSpPr>
          <p:spPr bwMode="auto">
            <a:xfrm>
              <a:off x="1438" y="2688"/>
              <a:ext cx="84" cy="368"/>
            </a:xfrm>
            <a:custGeom>
              <a:avLst/>
              <a:gdLst>
                <a:gd name="T0" fmla="*/ 82 w 84"/>
                <a:gd name="T1" fmla="*/ 315 h 368"/>
                <a:gd name="T2" fmla="*/ 23 w 84"/>
                <a:gd name="T3" fmla="*/ 368 h 368"/>
                <a:gd name="T4" fmla="*/ 0 w 84"/>
                <a:gd name="T5" fmla="*/ 277 h 368"/>
                <a:gd name="T6" fmla="*/ 43 w 84"/>
                <a:gd name="T7" fmla="*/ 0 h 368"/>
                <a:gd name="T8" fmla="*/ 57 w 84"/>
                <a:gd name="T9" fmla="*/ 0 h 368"/>
                <a:gd name="T10" fmla="*/ 84 w 84"/>
                <a:gd name="T11" fmla="*/ 312 h 368"/>
                <a:gd name="T12" fmla="*/ 82 w 84"/>
                <a:gd name="T13" fmla="*/ 315 h 368"/>
                <a:gd name="T14" fmla="*/ 82 w 84"/>
                <a:gd name="T15" fmla="*/ 315 h 368"/>
                <a:gd name="T16" fmla="*/ 31 w 84"/>
                <a:gd name="T17" fmla="*/ 341 h 368"/>
                <a:gd name="T18" fmla="*/ 69 w 84"/>
                <a:gd name="T19" fmla="*/ 307 h 368"/>
                <a:gd name="T20" fmla="*/ 48 w 84"/>
                <a:gd name="T21" fmla="*/ 60 h 368"/>
                <a:gd name="T22" fmla="*/ 14 w 84"/>
                <a:gd name="T23" fmla="*/ 276 h 368"/>
                <a:gd name="T24" fmla="*/ 31 w 84"/>
                <a:gd name="T25" fmla="*/ 341 h 368"/>
                <a:gd name="T26" fmla="*/ 31 w 84"/>
                <a:gd name="T27" fmla="*/ 341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4" h="368">
                  <a:moveTo>
                    <a:pt x="82" y="315"/>
                  </a:moveTo>
                  <a:lnTo>
                    <a:pt x="23" y="368"/>
                  </a:lnTo>
                  <a:lnTo>
                    <a:pt x="0" y="277"/>
                  </a:lnTo>
                  <a:lnTo>
                    <a:pt x="43" y="0"/>
                  </a:lnTo>
                  <a:lnTo>
                    <a:pt x="57" y="0"/>
                  </a:lnTo>
                  <a:lnTo>
                    <a:pt x="84" y="312"/>
                  </a:lnTo>
                  <a:lnTo>
                    <a:pt x="82" y="315"/>
                  </a:lnTo>
                  <a:lnTo>
                    <a:pt x="82" y="315"/>
                  </a:lnTo>
                  <a:close/>
                  <a:moveTo>
                    <a:pt x="31" y="341"/>
                  </a:moveTo>
                  <a:lnTo>
                    <a:pt x="69" y="307"/>
                  </a:lnTo>
                  <a:lnTo>
                    <a:pt x="48" y="60"/>
                  </a:lnTo>
                  <a:lnTo>
                    <a:pt x="14" y="276"/>
                  </a:lnTo>
                  <a:lnTo>
                    <a:pt x="31" y="341"/>
                  </a:lnTo>
                  <a:lnTo>
                    <a:pt x="31" y="3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 name="Freeform 49"/>
            <p:cNvSpPr/>
            <p:nvPr/>
          </p:nvSpPr>
          <p:spPr bwMode="auto">
            <a:xfrm>
              <a:off x="1556" y="2705"/>
              <a:ext cx="264" cy="407"/>
            </a:xfrm>
            <a:custGeom>
              <a:avLst/>
              <a:gdLst>
                <a:gd name="T0" fmla="*/ 54 w 258"/>
                <a:gd name="T1" fmla="*/ 68 h 398"/>
                <a:gd name="T2" fmla="*/ 136 w 258"/>
                <a:gd name="T3" fmla="*/ 177 h 398"/>
                <a:gd name="T4" fmla="*/ 136 w 258"/>
                <a:gd name="T5" fmla="*/ 177 h 398"/>
                <a:gd name="T6" fmla="*/ 243 w 258"/>
                <a:gd name="T7" fmla="*/ 326 h 398"/>
                <a:gd name="T8" fmla="*/ 243 w 258"/>
                <a:gd name="T9" fmla="*/ 326 h 398"/>
                <a:gd name="T10" fmla="*/ 223 w 258"/>
                <a:gd name="T11" fmla="*/ 394 h 398"/>
                <a:gd name="T12" fmla="*/ 223 w 258"/>
                <a:gd name="T13" fmla="*/ 394 h 398"/>
                <a:gd name="T14" fmla="*/ 236 w 258"/>
                <a:gd name="T15" fmla="*/ 398 h 398"/>
                <a:gd name="T16" fmla="*/ 258 w 258"/>
                <a:gd name="T17" fmla="*/ 324 h 398"/>
                <a:gd name="T18" fmla="*/ 257 w 258"/>
                <a:gd name="T19" fmla="*/ 321 h 398"/>
                <a:gd name="T20" fmla="*/ 64 w 258"/>
                <a:gd name="T21" fmla="*/ 60 h 398"/>
                <a:gd name="T22" fmla="*/ 64 w 258"/>
                <a:gd name="T23" fmla="*/ 60 h 398"/>
                <a:gd name="T24" fmla="*/ 7 w 258"/>
                <a:gd name="T25" fmla="*/ 0 h 398"/>
                <a:gd name="T26" fmla="*/ 7 w 258"/>
                <a:gd name="T27" fmla="*/ 0 h 398"/>
                <a:gd name="T28" fmla="*/ 0 w 258"/>
                <a:gd name="T29" fmla="*/ 12 h 398"/>
                <a:gd name="T30" fmla="*/ 54 w 258"/>
                <a:gd name="T31" fmla="*/ 68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8" h="398">
                  <a:moveTo>
                    <a:pt x="54" y="68"/>
                  </a:moveTo>
                  <a:cubicBezTo>
                    <a:pt x="78" y="99"/>
                    <a:pt x="108" y="138"/>
                    <a:pt x="136" y="177"/>
                  </a:cubicBezTo>
                  <a:cubicBezTo>
                    <a:pt x="136" y="177"/>
                    <a:pt x="136" y="177"/>
                    <a:pt x="136" y="177"/>
                  </a:cubicBezTo>
                  <a:cubicBezTo>
                    <a:pt x="187" y="245"/>
                    <a:pt x="233" y="312"/>
                    <a:pt x="243" y="326"/>
                  </a:cubicBezTo>
                  <a:cubicBezTo>
                    <a:pt x="243" y="326"/>
                    <a:pt x="243" y="326"/>
                    <a:pt x="243" y="326"/>
                  </a:cubicBezTo>
                  <a:cubicBezTo>
                    <a:pt x="223" y="394"/>
                    <a:pt x="223" y="394"/>
                    <a:pt x="223" y="394"/>
                  </a:cubicBezTo>
                  <a:cubicBezTo>
                    <a:pt x="223" y="394"/>
                    <a:pt x="223" y="394"/>
                    <a:pt x="223" y="394"/>
                  </a:cubicBezTo>
                  <a:cubicBezTo>
                    <a:pt x="236" y="398"/>
                    <a:pt x="236" y="398"/>
                    <a:pt x="236" y="398"/>
                  </a:cubicBezTo>
                  <a:cubicBezTo>
                    <a:pt x="258" y="324"/>
                    <a:pt x="258" y="324"/>
                    <a:pt x="258" y="324"/>
                  </a:cubicBezTo>
                  <a:cubicBezTo>
                    <a:pt x="257" y="321"/>
                    <a:pt x="257" y="321"/>
                    <a:pt x="257" y="321"/>
                  </a:cubicBezTo>
                  <a:cubicBezTo>
                    <a:pt x="256" y="321"/>
                    <a:pt x="140" y="152"/>
                    <a:pt x="64" y="60"/>
                  </a:cubicBezTo>
                  <a:cubicBezTo>
                    <a:pt x="64" y="60"/>
                    <a:pt x="64" y="60"/>
                    <a:pt x="64" y="60"/>
                  </a:cubicBezTo>
                  <a:cubicBezTo>
                    <a:pt x="39" y="28"/>
                    <a:pt x="19" y="6"/>
                    <a:pt x="7" y="0"/>
                  </a:cubicBezTo>
                  <a:cubicBezTo>
                    <a:pt x="7" y="0"/>
                    <a:pt x="7" y="0"/>
                    <a:pt x="7" y="0"/>
                  </a:cubicBezTo>
                  <a:cubicBezTo>
                    <a:pt x="0" y="12"/>
                    <a:pt x="0" y="12"/>
                    <a:pt x="0" y="12"/>
                  </a:cubicBezTo>
                  <a:cubicBezTo>
                    <a:pt x="8" y="15"/>
                    <a:pt x="29" y="38"/>
                    <a:pt x="54" y="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 name="Freeform 50"/>
            <p:cNvSpPr/>
            <p:nvPr/>
          </p:nvSpPr>
          <p:spPr bwMode="auto">
            <a:xfrm>
              <a:off x="1806" y="3035"/>
              <a:ext cx="49" cy="78"/>
            </a:xfrm>
            <a:custGeom>
              <a:avLst/>
              <a:gdLst>
                <a:gd name="T0" fmla="*/ 14 w 49"/>
                <a:gd name="T1" fmla="*/ 56 h 78"/>
                <a:gd name="T2" fmla="*/ 14 w 49"/>
                <a:gd name="T3" fmla="*/ 33 h 78"/>
                <a:gd name="T4" fmla="*/ 35 w 49"/>
                <a:gd name="T5" fmla="*/ 78 h 78"/>
                <a:gd name="T6" fmla="*/ 35 w 49"/>
                <a:gd name="T7" fmla="*/ 78 h 78"/>
                <a:gd name="T8" fmla="*/ 49 w 49"/>
                <a:gd name="T9" fmla="*/ 72 h 78"/>
                <a:gd name="T10" fmla="*/ 13 w 49"/>
                <a:gd name="T11" fmla="*/ 0 h 78"/>
                <a:gd name="T12" fmla="*/ 0 w 49"/>
                <a:gd name="T13" fmla="*/ 3 h 78"/>
                <a:gd name="T14" fmla="*/ 0 w 49"/>
                <a:gd name="T15" fmla="*/ 56 h 78"/>
                <a:gd name="T16" fmla="*/ 14 w 49"/>
                <a:gd name="T17" fmla="*/ 56 h 78"/>
                <a:gd name="T18" fmla="*/ 14 w 49"/>
                <a:gd name="T19" fmla="*/ 56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 h="78">
                  <a:moveTo>
                    <a:pt x="14" y="56"/>
                  </a:moveTo>
                  <a:lnTo>
                    <a:pt x="14" y="33"/>
                  </a:lnTo>
                  <a:lnTo>
                    <a:pt x="35" y="78"/>
                  </a:lnTo>
                  <a:lnTo>
                    <a:pt x="35" y="78"/>
                  </a:lnTo>
                  <a:lnTo>
                    <a:pt x="49" y="72"/>
                  </a:lnTo>
                  <a:lnTo>
                    <a:pt x="13" y="0"/>
                  </a:lnTo>
                  <a:lnTo>
                    <a:pt x="0" y="3"/>
                  </a:lnTo>
                  <a:lnTo>
                    <a:pt x="0" y="56"/>
                  </a:lnTo>
                  <a:lnTo>
                    <a:pt x="14" y="56"/>
                  </a:lnTo>
                  <a:lnTo>
                    <a:pt x="14" y="5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 name="Freeform 51"/>
            <p:cNvSpPr/>
            <p:nvPr/>
          </p:nvSpPr>
          <p:spPr bwMode="auto">
            <a:xfrm>
              <a:off x="1186" y="2314"/>
              <a:ext cx="218" cy="436"/>
            </a:xfrm>
            <a:custGeom>
              <a:avLst/>
              <a:gdLst>
                <a:gd name="T0" fmla="*/ 168 w 213"/>
                <a:gd name="T1" fmla="*/ 352 h 427"/>
                <a:gd name="T2" fmla="*/ 100 w 213"/>
                <a:gd name="T3" fmla="*/ 234 h 427"/>
                <a:gd name="T4" fmla="*/ 100 w 213"/>
                <a:gd name="T5" fmla="*/ 234 h 427"/>
                <a:gd name="T6" fmla="*/ 15 w 213"/>
                <a:gd name="T7" fmla="*/ 71 h 427"/>
                <a:gd name="T8" fmla="*/ 15 w 213"/>
                <a:gd name="T9" fmla="*/ 71 h 427"/>
                <a:gd name="T10" fmla="*/ 45 w 213"/>
                <a:gd name="T11" fmla="*/ 6 h 427"/>
                <a:gd name="T12" fmla="*/ 45 w 213"/>
                <a:gd name="T13" fmla="*/ 6 h 427"/>
                <a:gd name="T14" fmla="*/ 32 w 213"/>
                <a:gd name="T15" fmla="*/ 0 h 427"/>
                <a:gd name="T16" fmla="*/ 0 w 213"/>
                <a:gd name="T17" fmla="*/ 71 h 427"/>
                <a:gd name="T18" fmla="*/ 1 w 213"/>
                <a:gd name="T19" fmla="*/ 74 h 427"/>
                <a:gd name="T20" fmla="*/ 156 w 213"/>
                <a:gd name="T21" fmla="*/ 360 h 427"/>
                <a:gd name="T22" fmla="*/ 156 w 213"/>
                <a:gd name="T23" fmla="*/ 360 h 427"/>
                <a:gd name="T24" fmla="*/ 205 w 213"/>
                <a:gd name="T25" fmla="*/ 427 h 427"/>
                <a:gd name="T26" fmla="*/ 205 w 213"/>
                <a:gd name="T27" fmla="*/ 427 h 427"/>
                <a:gd name="T28" fmla="*/ 213 w 213"/>
                <a:gd name="T29" fmla="*/ 416 h 427"/>
                <a:gd name="T30" fmla="*/ 168 w 213"/>
                <a:gd name="T31" fmla="*/ 352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3" h="427">
                  <a:moveTo>
                    <a:pt x="168" y="352"/>
                  </a:moveTo>
                  <a:cubicBezTo>
                    <a:pt x="147" y="319"/>
                    <a:pt x="123" y="276"/>
                    <a:pt x="100" y="234"/>
                  </a:cubicBezTo>
                  <a:cubicBezTo>
                    <a:pt x="100" y="234"/>
                    <a:pt x="100" y="234"/>
                    <a:pt x="100" y="234"/>
                  </a:cubicBezTo>
                  <a:cubicBezTo>
                    <a:pt x="60" y="159"/>
                    <a:pt x="23" y="87"/>
                    <a:pt x="15" y="71"/>
                  </a:cubicBezTo>
                  <a:cubicBezTo>
                    <a:pt x="15" y="71"/>
                    <a:pt x="15" y="71"/>
                    <a:pt x="15" y="71"/>
                  </a:cubicBezTo>
                  <a:cubicBezTo>
                    <a:pt x="45" y="6"/>
                    <a:pt x="45" y="6"/>
                    <a:pt x="45" y="6"/>
                  </a:cubicBezTo>
                  <a:cubicBezTo>
                    <a:pt x="45" y="6"/>
                    <a:pt x="45" y="6"/>
                    <a:pt x="45" y="6"/>
                  </a:cubicBezTo>
                  <a:cubicBezTo>
                    <a:pt x="32" y="0"/>
                    <a:pt x="32" y="0"/>
                    <a:pt x="32" y="0"/>
                  </a:cubicBezTo>
                  <a:cubicBezTo>
                    <a:pt x="0" y="71"/>
                    <a:pt x="0" y="71"/>
                    <a:pt x="0" y="71"/>
                  </a:cubicBezTo>
                  <a:cubicBezTo>
                    <a:pt x="1" y="74"/>
                    <a:pt x="1" y="74"/>
                    <a:pt x="1" y="74"/>
                  </a:cubicBezTo>
                  <a:cubicBezTo>
                    <a:pt x="1" y="75"/>
                    <a:pt x="94" y="257"/>
                    <a:pt x="156" y="360"/>
                  </a:cubicBezTo>
                  <a:cubicBezTo>
                    <a:pt x="156" y="360"/>
                    <a:pt x="156" y="360"/>
                    <a:pt x="156" y="360"/>
                  </a:cubicBezTo>
                  <a:cubicBezTo>
                    <a:pt x="177" y="394"/>
                    <a:pt x="193" y="419"/>
                    <a:pt x="205" y="427"/>
                  </a:cubicBezTo>
                  <a:cubicBezTo>
                    <a:pt x="205" y="427"/>
                    <a:pt x="205" y="427"/>
                    <a:pt x="205" y="427"/>
                  </a:cubicBezTo>
                  <a:cubicBezTo>
                    <a:pt x="213" y="416"/>
                    <a:pt x="213" y="416"/>
                    <a:pt x="213" y="416"/>
                  </a:cubicBezTo>
                  <a:cubicBezTo>
                    <a:pt x="206" y="412"/>
                    <a:pt x="188" y="386"/>
                    <a:pt x="168" y="35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 name="Freeform 52"/>
            <p:cNvSpPr/>
            <p:nvPr/>
          </p:nvSpPr>
          <p:spPr bwMode="auto">
            <a:xfrm>
              <a:off x="1163" y="2307"/>
              <a:ext cx="46" cy="81"/>
            </a:xfrm>
            <a:custGeom>
              <a:avLst/>
              <a:gdLst>
                <a:gd name="T0" fmla="*/ 32 w 46"/>
                <a:gd name="T1" fmla="*/ 26 h 81"/>
                <a:gd name="T2" fmla="*/ 28 w 46"/>
                <a:gd name="T3" fmla="*/ 48 h 81"/>
                <a:gd name="T4" fmla="*/ 13 w 46"/>
                <a:gd name="T5" fmla="*/ 0 h 81"/>
                <a:gd name="T6" fmla="*/ 13 w 46"/>
                <a:gd name="T7" fmla="*/ 0 h 81"/>
                <a:gd name="T8" fmla="*/ 0 w 46"/>
                <a:gd name="T9" fmla="*/ 5 h 81"/>
                <a:gd name="T10" fmla="*/ 24 w 46"/>
                <a:gd name="T11" fmla="*/ 81 h 81"/>
                <a:gd name="T12" fmla="*/ 38 w 46"/>
                <a:gd name="T13" fmla="*/ 80 h 81"/>
                <a:gd name="T14" fmla="*/ 46 w 46"/>
                <a:gd name="T15" fmla="*/ 28 h 81"/>
                <a:gd name="T16" fmla="*/ 32 w 46"/>
                <a:gd name="T17" fmla="*/ 26 h 81"/>
                <a:gd name="T18" fmla="*/ 32 w 46"/>
                <a:gd name="T19" fmla="*/ 26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81">
                  <a:moveTo>
                    <a:pt x="32" y="26"/>
                  </a:moveTo>
                  <a:lnTo>
                    <a:pt x="28" y="48"/>
                  </a:lnTo>
                  <a:lnTo>
                    <a:pt x="13" y="0"/>
                  </a:lnTo>
                  <a:lnTo>
                    <a:pt x="13" y="0"/>
                  </a:lnTo>
                  <a:lnTo>
                    <a:pt x="0" y="5"/>
                  </a:lnTo>
                  <a:lnTo>
                    <a:pt x="24" y="81"/>
                  </a:lnTo>
                  <a:lnTo>
                    <a:pt x="38" y="80"/>
                  </a:lnTo>
                  <a:lnTo>
                    <a:pt x="46" y="28"/>
                  </a:lnTo>
                  <a:lnTo>
                    <a:pt x="32" y="26"/>
                  </a:lnTo>
                  <a:lnTo>
                    <a:pt x="32"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 name="Freeform 53"/>
            <p:cNvSpPr/>
            <p:nvPr/>
          </p:nvSpPr>
          <p:spPr bwMode="auto">
            <a:xfrm>
              <a:off x="1507" y="3136"/>
              <a:ext cx="72" cy="535"/>
            </a:xfrm>
            <a:custGeom>
              <a:avLst/>
              <a:gdLst>
                <a:gd name="T0" fmla="*/ 72 w 72"/>
                <a:gd name="T1" fmla="*/ 535 h 535"/>
                <a:gd name="T2" fmla="*/ 72 w 72"/>
                <a:gd name="T3" fmla="*/ 522 h 535"/>
                <a:gd name="T4" fmla="*/ 15 w 72"/>
                <a:gd name="T5" fmla="*/ 522 h 535"/>
                <a:gd name="T6" fmla="*/ 33 w 72"/>
                <a:gd name="T7" fmla="*/ 1 h 535"/>
                <a:gd name="T8" fmla="*/ 20 w 72"/>
                <a:gd name="T9" fmla="*/ 0 h 535"/>
                <a:gd name="T10" fmla="*/ 0 w 72"/>
                <a:gd name="T11" fmla="*/ 535 h 535"/>
                <a:gd name="T12" fmla="*/ 72 w 72"/>
                <a:gd name="T13" fmla="*/ 535 h 535"/>
                <a:gd name="T14" fmla="*/ 72 w 72"/>
                <a:gd name="T15" fmla="*/ 535 h 5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535">
                  <a:moveTo>
                    <a:pt x="72" y="535"/>
                  </a:moveTo>
                  <a:lnTo>
                    <a:pt x="72" y="522"/>
                  </a:lnTo>
                  <a:lnTo>
                    <a:pt x="15" y="522"/>
                  </a:lnTo>
                  <a:lnTo>
                    <a:pt x="33" y="1"/>
                  </a:lnTo>
                  <a:lnTo>
                    <a:pt x="20" y="0"/>
                  </a:lnTo>
                  <a:lnTo>
                    <a:pt x="0" y="535"/>
                  </a:lnTo>
                  <a:lnTo>
                    <a:pt x="72" y="535"/>
                  </a:lnTo>
                  <a:lnTo>
                    <a:pt x="72" y="53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 name="Freeform 54"/>
            <p:cNvSpPr/>
            <p:nvPr/>
          </p:nvSpPr>
          <p:spPr bwMode="auto">
            <a:xfrm>
              <a:off x="1374" y="3134"/>
              <a:ext cx="113" cy="518"/>
            </a:xfrm>
            <a:custGeom>
              <a:avLst/>
              <a:gdLst>
                <a:gd name="T0" fmla="*/ 65 w 113"/>
                <a:gd name="T1" fmla="*/ 518 h 518"/>
                <a:gd name="T2" fmla="*/ 113 w 113"/>
                <a:gd name="T3" fmla="*/ 1 h 518"/>
                <a:gd name="T4" fmla="*/ 99 w 113"/>
                <a:gd name="T5" fmla="*/ 0 h 518"/>
                <a:gd name="T6" fmla="*/ 51 w 113"/>
                <a:gd name="T7" fmla="*/ 504 h 518"/>
                <a:gd name="T8" fmla="*/ 0 w 113"/>
                <a:gd name="T9" fmla="*/ 504 h 518"/>
                <a:gd name="T10" fmla="*/ 0 w 113"/>
                <a:gd name="T11" fmla="*/ 518 h 518"/>
                <a:gd name="T12" fmla="*/ 65 w 113"/>
                <a:gd name="T13" fmla="*/ 518 h 518"/>
                <a:gd name="T14" fmla="*/ 65 w 113"/>
                <a:gd name="T15" fmla="*/ 518 h 5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3" h="518">
                  <a:moveTo>
                    <a:pt x="65" y="518"/>
                  </a:moveTo>
                  <a:lnTo>
                    <a:pt x="113" y="1"/>
                  </a:lnTo>
                  <a:lnTo>
                    <a:pt x="99" y="0"/>
                  </a:lnTo>
                  <a:lnTo>
                    <a:pt x="51" y="504"/>
                  </a:lnTo>
                  <a:lnTo>
                    <a:pt x="0" y="504"/>
                  </a:lnTo>
                  <a:lnTo>
                    <a:pt x="0" y="518"/>
                  </a:lnTo>
                  <a:lnTo>
                    <a:pt x="65" y="518"/>
                  </a:lnTo>
                  <a:lnTo>
                    <a:pt x="65" y="5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 name="Oval 55"/>
            <p:cNvSpPr>
              <a:spLocks noChangeArrowheads="1"/>
            </p:cNvSpPr>
            <p:nvPr/>
          </p:nvSpPr>
          <p:spPr bwMode="auto">
            <a:xfrm>
              <a:off x="1535" y="2383"/>
              <a:ext cx="24" cy="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 name="Oval 56"/>
            <p:cNvSpPr>
              <a:spLocks noChangeArrowheads="1"/>
            </p:cNvSpPr>
            <p:nvPr/>
          </p:nvSpPr>
          <p:spPr bwMode="auto">
            <a:xfrm>
              <a:off x="1422" y="2377"/>
              <a:ext cx="25" cy="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2" name="Freeform 57"/>
            <p:cNvSpPr/>
            <p:nvPr/>
          </p:nvSpPr>
          <p:spPr bwMode="auto">
            <a:xfrm>
              <a:off x="1405" y="2518"/>
              <a:ext cx="163" cy="69"/>
            </a:xfrm>
            <a:custGeom>
              <a:avLst/>
              <a:gdLst>
                <a:gd name="T0" fmla="*/ 143 w 159"/>
                <a:gd name="T1" fmla="*/ 5 h 67"/>
                <a:gd name="T2" fmla="*/ 85 w 159"/>
                <a:gd name="T3" fmla="*/ 51 h 67"/>
                <a:gd name="T4" fmla="*/ 85 w 159"/>
                <a:gd name="T5" fmla="*/ 51 h 67"/>
                <a:gd name="T6" fmla="*/ 42 w 159"/>
                <a:gd name="T7" fmla="*/ 33 h 67"/>
                <a:gd name="T8" fmla="*/ 42 w 159"/>
                <a:gd name="T9" fmla="*/ 33 h 67"/>
                <a:gd name="T10" fmla="*/ 17 w 159"/>
                <a:gd name="T11" fmla="*/ 8 h 67"/>
                <a:gd name="T12" fmla="*/ 17 w 159"/>
                <a:gd name="T13" fmla="*/ 8 h 67"/>
                <a:gd name="T14" fmla="*/ 15 w 159"/>
                <a:gd name="T15" fmla="*/ 7 h 67"/>
                <a:gd name="T16" fmla="*/ 15 w 159"/>
                <a:gd name="T17" fmla="*/ 7 h 67"/>
                <a:gd name="T18" fmla="*/ 15 w 159"/>
                <a:gd name="T19" fmla="*/ 7 h 67"/>
                <a:gd name="T20" fmla="*/ 4 w 159"/>
                <a:gd name="T21" fmla="*/ 5 h 67"/>
                <a:gd name="T22" fmla="*/ 4 w 159"/>
                <a:gd name="T23" fmla="*/ 5 h 67"/>
                <a:gd name="T24" fmla="*/ 2 w 159"/>
                <a:gd name="T25" fmla="*/ 16 h 67"/>
                <a:gd name="T26" fmla="*/ 2 w 159"/>
                <a:gd name="T27" fmla="*/ 16 h 67"/>
                <a:gd name="T28" fmla="*/ 26 w 159"/>
                <a:gd name="T29" fmla="*/ 41 h 67"/>
                <a:gd name="T30" fmla="*/ 26 w 159"/>
                <a:gd name="T31" fmla="*/ 41 h 67"/>
                <a:gd name="T32" fmla="*/ 85 w 159"/>
                <a:gd name="T33" fmla="*/ 67 h 67"/>
                <a:gd name="T34" fmla="*/ 85 w 159"/>
                <a:gd name="T35" fmla="*/ 67 h 67"/>
                <a:gd name="T36" fmla="*/ 157 w 159"/>
                <a:gd name="T37" fmla="*/ 12 h 67"/>
                <a:gd name="T38" fmla="*/ 157 w 159"/>
                <a:gd name="T39" fmla="*/ 12 h 67"/>
                <a:gd name="T40" fmla="*/ 154 w 159"/>
                <a:gd name="T41" fmla="*/ 1 h 67"/>
                <a:gd name="T42" fmla="*/ 154 w 159"/>
                <a:gd name="T43" fmla="*/ 1 h 67"/>
                <a:gd name="T44" fmla="*/ 150 w 159"/>
                <a:gd name="T45" fmla="*/ 0 h 67"/>
                <a:gd name="T46" fmla="*/ 150 w 159"/>
                <a:gd name="T47" fmla="*/ 0 h 67"/>
                <a:gd name="T48" fmla="*/ 143 w 159"/>
                <a:gd name="T49" fmla="*/ 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9" h="67">
                  <a:moveTo>
                    <a:pt x="143" y="5"/>
                  </a:moveTo>
                  <a:cubicBezTo>
                    <a:pt x="123" y="41"/>
                    <a:pt x="103" y="51"/>
                    <a:pt x="85" y="51"/>
                  </a:cubicBezTo>
                  <a:cubicBezTo>
                    <a:pt x="85" y="51"/>
                    <a:pt x="85" y="51"/>
                    <a:pt x="85" y="51"/>
                  </a:cubicBezTo>
                  <a:cubicBezTo>
                    <a:pt x="70" y="51"/>
                    <a:pt x="54" y="43"/>
                    <a:pt x="42" y="33"/>
                  </a:cubicBezTo>
                  <a:cubicBezTo>
                    <a:pt x="42" y="33"/>
                    <a:pt x="42" y="33"/>
                    <a:pt x="42" y="33"/>
                  </a:cubicBezTo>
                  <a:cubicBezTo>
                    <a:pt x="29" y="24"/>
                    <a:pt x="20" y="13"/>
                    <a:pt x="17" y="8"/>
                  </a:cubicBezTo>
                  <a:cubicBezTo>
                    <a:pt x="17" y="8"/>
                    <a:pt x="17" y="8"/>
                    <a:pt x="17" y="8"/>
                  </a:cubicBezTo>
                  <a:cubicBezTo>
                    <a:pt x="16" y="7"/>
                    <a:pt x="15" y="7"/>
                    <a:pt x="15" y="7"/>
                  </a:cubicBezTo>
                  <a:cubicBezTo>
                    <a:pt x="15" y="7"/>
                    <a:pt x="15" y="7"/>
                    <a:pt x="15" y="7"/>
                  </a:cubicBezTo>
                  <a:cubicBezTo>
                    <a:pt x="15" y="7"/>
                    <a:pt x="15" y="7"/>
                    <a:pt x="15" y="7"/>
                  </a:cubicBezTo>
                  <a:cubicBezTo>
                    <a:pt x="13" y="3"/>
                    <a:pt x="8" y="2"/>
                    <a:pt x="4" y="5"/>
                  </a:cubicBezTo>
                  <a:cubicBezTo>
                    <a:pt x="4" y="5"/>
                    <a:pt x="4" y="5"/>
                    <a:pt x="4" y="5"/>
                  </a:cubicBezTo>
                  <a:cubicBezTo>
                    <a:pt x="0" y="8"/>
                    <a:pt x="0" y="13"/>
                    <a:pt x="2" y="16"/>
                  </a:cubicBezTo>
                  <a:cubicBezTo>
                    <a:pt x="2" y="16"/>
                    <a:pt x="2" y="16"/>
                    <a:pt x="2" y="16"/>
                  </a:cubicBezTo>
                  <a:cubicBezTo>
                    <a:pt x="2" y="16"/>
                    <a:pt x="12" y="29"/>
                    <a:pt x="26" y="41"/>
                  </a:cubicBezTo>
                  <a:cubicBezTo>
                    <a:pt x="26" y="41"/>
                    <a:pt x="26" y="41"/>
                    <a:pt x="26" y="41"/>
                  </a:cubicBezTo>
                  <a:cubicBezTo>
                    <a:pt x="41" y="54"/>
                    <a:pt x="61" y="67"/>
                    <a:pt x="85" y="67"/>
                  </a:cubicBezTo>
                  <a:cubicBezTo>
                    <a:pt x="85" y="67"/>
                    <a:pt x="85" y="67"/>
                    <a:pt x="85" y="67"/>
                  </a:cubicBezTo>
                  <a:cubicBezTo>
                    <a:pt x="110" y="67"/>
                    <a:pt x="136" y="52"/>
                    <a:pt x="157" y="12"/>
                  </a:cubicBezTo>
                  <a:cubicBezTo>
                    <a:pt x="157" y="12"/>
                    <a:pt x="157" y="12"/>
                    <a:pt x="157" y="12"/>
                  </a:cubicBezTo>
                  <a:cubicBezTo>
                    <a:pt x="159" y="8"/>
                    <a:pt x="158" y="3"/>
                    <a:pt x="154" y="1"/>
                  </a:cubicBezTo>
                  <a:cubicBezTo>
                    <a:pt x="154" y="1"/>
                    <a:pt x="154" y="1"/>
                    <a:pt x="154" y="1"/>
                  </a:cubicBezTo>
                  <a:cubicBezTo>
                    <a:pt x="152" y="1"/>
                    <a:pt x="151" y="0"/>
                    <a:pt x="150" y="0"/>
                  </a:cubicBezTo>
                  <a:cubicBezTo>
                    <a:pt x="150" y="0"/>
                    <a:pt x="150" y="0"/>
                    <a:pt x="150" y="0"/>
                  </a:cubicBezTo>
                  <a:cubicBezTo>
                    <a:pt x="147" y="0"/>
                    <a:pt x="144" y="2"/>
                    <a:pt x="143"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3" name="Freeform 58"/>
            <p:cNvSpPr/>
            <p:nvPr/>
          </p:nvSpPr>
          <p:spPr bwMode="auto">
            <a:xfrm>
              <a:off x="2163" y="2169"/>
              <a:ext cx="81" cy="102"/>
            </a:xfrm>
            <a:custGeom>
              <a:avLst/>
              <a:gdLst>
                <a:gd name="T0" fmla="*/ 11 w 79"/>
                <a:gd name="T1" fmla="*/ 77 h 100"/>
                <a:gd name="T2" fmla="*/ 0 w 79"/>
                <a:gd name="T3" fmla="*/ 49 h 100"/>
                <a:gd name="T4" fmla="*/ 6 w 79"/>
                <a:gd name="T5" fmla="*/ 23 h 100"/>
                <a:gd name="T6" fmla="*/ 6 w 79"/>
                <a:gd name="T7" fmla="*/ 23 h 100"/>
                <a:gd name="T8" fmla="*/ 15 w 79"/>
                <a:gd name="T9" fmla="*/ 12 h 100"/>
                <a:gd name="T10" fmla="*/ 38 w 79"/>
                <a:gd name="T11" fmla="*/ 0 h 100"/>
                <a:gd name="T12" fmla="*/ 77 w 79"/>
                <a:gd name="T13" fmla="*/ 33 h 100"/>
                <a:gd name="T14" fmla="*/ 79 w 79"/>
                <a:gd name="T15" fmla="*/ 35 h 100"/>
                <a:gd name="T16" fmla="*/ 72 w 79"/>
                <a:gd name="T17" fmla="*/ 50 h 100"/>
                <a:gd name="T18" fmla="*/ 52 w 79"/>
                <a:gd name="T19" fmla="*/ 65 h 100"/>
                <a:gd name="T20" fmla="*/ 32 w 79"/>
                <a:gd name="T21" fmla="*/ 55 h 100"/>
                <a:gd name="T22" fmla="*/ 32 w 79"/>
                <a:gd name="T23" fmla="*/ 55 h 100"/>
                <a:gd name="T24" fmla="*/ 24 w 79"/>
                <a:gd name="T25" fmla="*/ 38 h 100"/>
                <a:gd name="T26" fmla="*/ 39 w 79"/>
                <a:gd name="T27" fmla="*/ 17 h 100"/>
                <a:gd name="T28" fmla="*/ 47 w 79"/>
                <a:gd name="T29" fmla="*/ 19 h 100"/>
                <a:gd name="T30" fmla="*/ 45 w 79"/>
                <a:gd name="T31" fmla="*/ 27 h 100"/>
                <a:gd name="T32" fmla="*/ 36 w 79"/>
                <a:gd name="T33" fmla="*/ 38 h 100"/>
                <a:gd name="T34" fmla="*/ 40 w 79"/>
                <a:gd name="T35" fmla="*/ 46 h 100"/>
                <a:gd name="T36" fmla="*/ 40 w 79"/>
                <a:gd name="T37" fmla="*/ 46 h 100"/>
                <a:gd name="T38" fmla="*/ 40 w 79"/>
                <a:gd name="T39" fmla="*/ 46 h 100"/>
                <a:gd name="T40" fmla="*/ 52 w 79"/>
                <a:gd name="T41" fmla="*/ 53 h 100"/>
                <a:gd name="T42" fmla="*/ 60 w 79"/>
                <a:gd name="T43" fmla="*/ 48 h 100"/>
                <a:gd name="T44" fmla="*/ 65 w 79"/>
                <a:gd name="T45" fmla="*/ 37 h 100"/>
                <a:gd name="T46" fmla="*/ 66 w 79"/>
                <a:gd name="T47" fmla="*/ 36 h 100"/>
                <a:gd name="T48" fmla="*/ 38 w 79"/>
                <a:gd name="T49" fmla="*/ 12 h 100"/>
                <a:gd name="T50" fmla="*/ 18 w 79"/>
                <a:gd name="T51" fmla="*/ 26 h 100"/>
                <a:gd name="T52" fmla="*/ 17 w 79"/>
                <a:gd name="T53" fmla="*/ 28 h 100"/>
                <a:gd name="T54" fmla="*/ 12 w 79"/>
                <a:gd name="T55" fmla="*/ 49 h 100"/>
                <a:gd name="T56" fmla="*/ 28 w 79"/>
                <a:gd name="T57" fmla="*/ 76 h 100"/>
                <a:gd name="T58" fmla="*/ 58 w 79"/>
                <a:gd name="T59" fmla="*/ 87 h 100"/>
                <a:gd name="T60" fmla="*/ 67 w 79"/>
                <a:gd name="T61" fmla="*/ 88 h 100"/>
                <a:gd name="T62" fmla="*/ 72 w 79"/>
                <a:gd name="T63" fmla="*/ 95 h 100"/>
                <a:gd name="T64" fmla="*/ 67 w 79"/>
                <a:gd name="T65" fmla="*/ 100 h 100"/>
                <a:gd name="T66" fmla="*/ 66 w 79"/>
                <a:gd name="T67"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9" h="100">
                  <a:moveTo>
                    <a:pt x="66" y="100"/>
                  </a:moveTo>
                  <a:cubicBezTo>
                    <a:pt x="66" y="100"/>
                    <a:pt x="31" y="98"/>
                    <a:pt x="11" y="77"/>
                  </a:cubicBezTo>
                  <a:cubicBezTo>
                    <a:pt x="11" y="77"/>
                    <a:pt x="11" y="77"/>
                    <a:pt x="11" y="77"/>
                  </a:cubicBezTo>
                  <a:cubicBezTo>
                    <a:pt x="4" y="70"/>
                    <a:pt x="0" y="60"/>
                    <a:pt x="0" y="49"/>
                  </a:cubicBezTo>
                  <a:cubicBezTo>
                    <a:pt x="0" y="49"/>
                    <a:pt x="0" y="49"/>
                    <a:pt x="0" y="49"/>
                  </a:cubicBezTo>
                  <a:cubicBezTo>
                    <a:pt x="0" y="41"/>
                    <a:pt x="2" y="33"/>
                    <a:pt x="6" y="23"/>
                  </a:cubicBezTo>
                  <a:cubicBezTo>
                    <a:pt x="6" y="23"/>
                    <a:pt x="6" y="23"/>
                    <a:pt x="6" y="23"/>
                  </a:cubicBezTo>
                  <a:cubicBezTo>
                    <a:pt x="6" y="23"/>
                    <a:pt x="6" y="23"/>
                    <a:pt x="6" y="23"/>
                  </a:cubicBezTo>
                  <a:cubicBezTo>
                    <a:pt x="6" y="23"/>
                    <a:pt x="6" y="23"/>
                    <a:pt x="6" y="23"/>
                  </a:cubicBezTo>
                  <a:cubicBezTo>
                    <a:pt x="6" y="23"/>
                    <a:pt x="9" y="17"/>
                    <a:pt x="15" y="12"/>
                  </a:cubicBezTo>
                  <a:cubicBezTo>
                    <a:pt x="15" y="12"/>
                    <a:pt x="15" y="12"/>
                    <a:pt x="15" y="12"/>
                  </a:cubicBezTo>
                  <a:cubicBezTo>
                    <a:pt x="20" y="6"/>
                    <a:pt x="28" y="0"/>
                    <a:pt x="38" y="0"/>
                  </a:cubicBezTo>
                  <a:cubicBezTo>
                    <a:pt x="38" y="0"/>
                    <a:pt x="38" y="0"/>
                    <a:pt x="38" y="0"/>
                  </a:cubicBezTo>
                  <a:cubicBezTo>
                    <a:pt x="52" y="0"/>
                    <a:pt x="65" y="9"/>
                    <a:pt x="77" y="33"/>
                  </a:cubicBezTo>
                  <a:cubicBezTo>
                    <a:pt x="77" y="33"/>
                    <a:pt x="77" y="33"/>
                    <a:pt x="77" y="33"/>
                  </a:cubicBezTo>
                  <a:cubicBezTo>
                    <a:pt x="79" y="35"/>
                    <a:pt x="79" y="35"/>
                    <a:pt x="79" y="35"/>
                  </a:cubicBezTo>
                  <a:cubicBezTo>
                    <a:pt x="78" y="37"/>
                    <a:pt x="78" y="37"/>
                    <a:pt x="78" y="37"/>
                  </a:cubicBezTo>
                  <a:cubicBezTo>
                    <a:pt x="78" y="38"/>
                    <a:pt x="76" y="44"/>
                    <a:pt x="72" y="50"/>
                  </a:cubicBezTo>
                  <a:cubicBezTo>
                    <a:pt x="72" y="50"/>
                    <a:pt x="72" y="50"/>
                    <a:pt x="72" y="50"/>
                  </a:cubicBezTo>
                  <a:cubicBezTo>
                    <a:pt x="69" y="56"/>
                    <a:pt x="62" y="64"/>
                    <a:pt x="52" y="65"/>
                  </a:cubicBezTo>
                  <a:cubicBezTo>
                    <a:pt x="52" y="65"/>
                    <a:pt x="52" y="65"/>
                    <a:pt x="52" y="65"/>
                  </a:cubicBezTo>
                  <a:cubicBezTo>
                    <a:pt x="45" y="65"/>
                    <a:pt x="38" y="61"/>
                    <a:pt x="32" y="55"/>
                  </a:cubicBezTo>
                  <a:cubicBezTo>
                    <a:pt x="32" y="55"/>
                    <a:pt x="32" y="55"/>
                    <a:pt x="32" y="55"/>
                  </a:cubicBezTo>
                  <a:cubicBezTo>
                    <a:pt x="32" y="55"/>
                    <a:pt x="32" y="55"/>
                    <a:pt x="32" y="55"/>
                  </a:cubicBezTo>
                  <a:cubicBezTo>
                    <a:pt x="30" y="53"/>
                    <a:pt x="24" y="48"/>
                    <a:pt x="24" y="38"/>
                  </a:cubicBezTo>
                  <a:cubicBezTo>
                    <a:pt x="24" y="38"/>
                    <a:pt x="24" y="38"/>
                    <a:pt x="24" y="38"/>
                  </a:cubicBezTo>
                  <a:cubicBezTo>
                    <a:pt x="24" y="31"/>
                    <a:pt x="28" y="23"/>
                    <a:pt x="39" y="17"/>
                  </a:cubicBezTo>
                  <a:cubicBezTo>
                    <a:pt x="39" y="17"/>
                    <a:pt x="39" y="17"/>
                    <a:pt x="39" y="17"/>
                  </a:cubicBezTo>
                  <a:cubicBezTo>
                    <a:pt x="41" y="15"/>
                    <a:pt x="45" y="16"/>
                    <a:pt x="47" y="19"/>
                  </a:cubicBezTo>
                  <a:cubicBezTo>
                    <a:pt x="47" y="19"/>
                    <a:pt x="47" y="19"/>
                    <a:pt x="47" y="19"/>
                  </a:cubicBezTo>
                  <a:cubicBezTo>
                    <a:pt x="49" y="22"/>
                    <a:pt x="48" y="26"/>
                    <a:pt x="45" y="27"/>
                  </a:cubicBezTo>
                  <a:cubicBezTo>
                    <a:pt x="45" y="27"/>
                    <a:pt x="45" y="27"/>
                    <a:pt x="45" y="27"/>
                  </a:cubicBezTo>
                  <a:cubicBezTo>
                    <a:pt x="37" y="33"/>
                    <a:pt x="36" y="36"/>
                    <a:pt x="36" y="38"/>
                  </a:cubicBezTo>
                  <a:cubicBezTo>
                    <a:pt x="36" y="38"/>
                    <a:pt x="36" y="38"/>
                    <a:pt x="36" y="38"/>
                  </a:cubicBezTo>
                  <a:cubicBezTo>
                    <a:pt x="35" y="41"/>
                    <a:pt x="39" y="45"/>
                    <a:pt x="40" y="46"/>
                  </a:cubicBezTo>
                  <a:cubicBezTo>
                    <a:pt x="40" y="46"/>
                    <a:pt x="40" y="46"/>
                    <a:pt x="40" y="46"/>
                  </a:cubicBezTo>
                  <a:cubicBezTo>
                    <a:pt x="40" y="46"/>
                    <a:pt x="40" y="46"/>
                    <a:pt x="40" y="46"/>
                  </a:cubicBezTo>
                  <a:cubicBezTo>
                    <a:pt x="40" y="46"/>
                    <a:pt x="40" y="46"/>
                    <a:pt x="40" y="46"/>
                  </a:cubicBezTo>
                  <a:cubicBezTo>
                    <a:pt x="40" y="46"/>
                    <a:pt x="40" y="46"/>
                    <a:pt x="40" y="46"/>
                  </a:cubicBezTo>
                  <a:cubicBezTo>
                    <a:pt x="40" y="46"/>
                    <a:pt x="40" y="46"/>
                    <a:pt x="40" y="46"/>
                  </a:cubicBezTo>
                  <a:cubicBezTo>
                    <a:pt x="46" y="51"/>
                    <a:pt x="49" y="53"/>
                    <a:pt x="52" y="53"/>
                  </a:cubicBezTo>
                  <a:cubicBezTo>
                    <a:pt x="52" y="53"/>
                    <a:pt x="52" y="53"/>
                    <a:pt x="52" y="53"/>
                  </a:cubicBezTo>
                  <a:cubicBezTo>
                    <a:pt x="54" y="53"/>
                    <a:pt x="57" y="51"/>
                    <a:pt x="60" y="48"/>
                  </a:cubicBezTo>
                  <a:cubicBezTo>
                    <a:pt x="60" y="48"/>
                    <a:pt x="60" y="48"/>
                    <a:pt x="60" y="48"/>
                  </a:cubicBezTo>
                  <a:cubicBezTo>
                    <a:pt x="62" y="44"/>
                    <a:pt x="64" y="40"/>
                    <a:pt x="65" y="37"/>
                  </a:cubicBezTo>
                  <a:cubicBezTo>
                    <a:pt x="65" y="37"/>
                    <a:pt x="65" y="37"/>
                    <a:pt x="65" y="37"/>
                  </a:cubicBezTo>
                  <a:cubicBezTo>
                    <a:pt x="65" y="37"/>
                    <a:pt x="66" y="37"/>
                    <a:pt x="66" y="36"/>
                  </a:cubicBezTo>
                  <a:cubicBezTo>
                    <a:pt x="66" y="36"/>
                    <a:pt x="66" y="36"/>
                    <a:pt x="66" y="36"/>
                  </a:cubicBezTo>
                  <a:cubicBezTo>
                    <a:pt x="54" y="16"/>
                    <a:pt x="45" y="12"/>
                    <a:pt x="38" y="12"/>
                  </a:cubicBezTo>
                  <a:cubicBezTo>
                    <a:pt x="38" y="12"/>
                    <a:pt x="38" y="12"/>
                    <a:pt x="38" y="12"/>
                  </a:cubicBezTo>
                  <a:cubicBezTo>
                    <a:pt x="30" y="12"/>
                    <a:pt x="22" y="21"/>
                    <a:pt x="18" y="26"/>
                  </a:cubicBezTo>
                  <a:cubicBezTo>
                    <a:pt x="18" y="26"/>
                    <a:pt x="18" y="26"/>
                    <a:pt x="18" y="26"/>
                  </a:cubicBezTo>
                  <a:cubicBezTo>
                    <a:pt x="18" y="27"/>
                    <a:pt x="17" y="28"/>
                    <a:pt x="17" y="28"/>
                  </a:cubicBezTo>
                  <a:cubicBezTo>
                    <a:pt x="17" y="28"/>
                    <a:pt x="17" y="28"/>
                    <a:pt x="17" y="28"/>
                  </a:cubicBezTo>
                  <a:cubicBezTo>
                    <a:pt x="13" y="36"/>
                    <a:pt x="12" y="43"/>
                    <a:pt x="12" y="49"/>
                  </a:cubicBezTo>
                  <a:cubicBezTo>
                    <a:pt x="12" y="49"/>
                    <a:pt x="12" y="49"/>
                    <a:pt x="12" y="49"/>
                  </a:cubicBezTo>
                  <a:cubicBezTo>
                    <a:pt x="12" y="61"/>
                    <a:pt x="19" y="70"/>
                    <a:pt x="28" y="76"/>
                  </a:cubicBezTo>
                  <a:cubicBezTo>
                    <a:pt x="28" y="76"/>
                    <a:pt x="28" y="76"/>
                    <a:pt x="28" y="76"/>
                  </a:cubicBezTo>
                  <a:cubicBezTo>
                    <a:pt x="38" y="82"/>
                    <a:pt x="50" y="85"/>
                    <a:pt x="58" y="87"/>
                  </a:cubicBezTo>
                  <a:cubicBezTo>
                    <a:pt x="58" y="87"/>
                    <a:pt x="58" y="87"/>
                    <a:pt x="58" y="87"/>
                  </a:cubicBezTo>
                  <a:cubicBezTo>
                    <a:pt x="64" y="88"/>
                    <a:pt x="67" y="88"/>
                    <a:pt x="67" y="88"/>
                  </a:cubicBezTo>
                  <a:cubicBezTo>
                    <a:pt x="67" y="88"/>
                    <a:pt x="67" y="88"/>
                    <a:pt x="67" y="88"/>
                  </a:cubicBezTo>
                  <a:cubicBezTo>
                    <a:pt x="67" y="88"/>
                    <a:pt x="67" y="88"/>
                    <a:pt x="67" y="88"/>
                  </a:cubicBezTo>
                  <a:cubicBezTo>
                    <a:pt x="70" y="89"/>
                    <a:pt x="73" y="91"/>
                    <a:pt x="72" y="95"/>
                  </a:cubicBezTo>
                  <a:cubicBezTo>
                    <a:pt x="72" y="95"/>
                    <a:pt x="72" y="95"/>
                    <a:pt x="72" y="95"/>
                  </a:cubicBezTo>
                  <a:cubicBezTo>
                    <a:pt x="72" y="98"/>
                    <a:pt x="70" y="100"/>
                    <a:pt x="67" y="100"/>
                  </a:cubicBezTo>
                  <a:cubicBezTo>
                    <a:pt x="67" y="100"/>
                    <a:pt x="67" y="100"/>
                    <a:pt x="67" y="100"/>
                  </a:cubicBezTo>
                  <a:cubicBezTo>
                    <a:pt x="66" y="100"/>
                    <a:pt x="66" y="100"/>
                    <a:pt x="66" y="10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4" name="Freeform 59"/>
            <p:cNvSpPr/>
            <p:nvPr/>
          </p:nvSpPr>
          <p:spPr bwMode="auto">
            <a:xfrm>
              <a:off x="1404" y="2170"/>
              <a:ext cx="81" cy="103"/>
            </a:xfrm>
            <a:custGeom>
              <a:avLst/>
              <a:gdLst>
                <a:gd name="T0" fmla="*/ 11 w 79"/>
                <a:gd name="T1" fmla="*/ 77 h 101"/>
                <a:gd name="T2" fmla="*/ 0 w 79"/>
                <a:gd name="T3" fmla="*/ 49 h 101"/>
                <a:gd name="T4" fmla="*/ 6 w 79"/>
                <a:gd name="T5" fmla="*/ 24 h 101"/>
                <a:gd name="T6" fmla="*/ 6 w 79"/>
                <a:gd name="T7" fmla="*/ 23 h 101"/>
                <a:gd name="T8" fmla="*/ 15 w 79"/>
                <a:gd name="T9" fmla="*/ 12 h 101"/>
                <a:gd name="T10" fmla="*/ 39 w 79"/>
                <a:gd name="T11" fmla="*/ 0 h 101"/>
                <a:gd name="T12" fmla="*/ 78 w 79"/>
                <a:gd name="T13" fmla="*/ 33 h 101"/>
                <a:gd name="T14" fmla="*/ 79 w 79"/>
                <a:gd name="T15" fmla="*/ 35 h 101"/>
                <a:gd name="T16" fmla="*/ 73 w 79"/>
                <a:gd name="T17" fmla="*/ 51 h 101"/>
                <a:gd name="T18" fmla="*/ 52 w 79"/>
                <a:gd name="T19" fmla="*/ 65 h 101"/>
                <a:gd name="T20" fmla="*/ 32 w 79"/>
                <a:gd name="T21" fmla="*/ 55 h 101"/>
                <a:gd name="T22" fmla="*/ 32 w 79"/>
                <a:gd name="T23" fmla="*/ 55 h 101"/>
                <a:gd name="T24" fmla="*/ 24 w 79"/>
                <a:gd name="T25" fmla="*/ 39 h 101"/>
                <a:gd name="T26" fmla="*/ 39 w 79"/>
                <a:gd name="T27" fmla="*/ 18 h 101"/>
                <a:gd name="T28" fmla="*/ 47 w 79"/>
                <a:gd name="T29" fmla="*/ 20 h 101"/>
                <a:gd name="T30" fmla="*/ 45 w 79"/>
                <a:gd name="T31" fmla="*/ 28 h 101"/>
                <a:gd name="T32" fmla="*/ 36 w 79"/>
                <a:gd name="T33" fmla="*/ 39 h 101"/>
                <a:gd name="T34" fmla="*/ 40 w 79"/>
                <a:gd name="T35" fmla="*/ 46 h 101"/>
                <a:gd name="T36" fmla="*/ 40 w 79"/>
                <a:gd name="T37" fmla="*/ 46 h 101"/>
                <a:gd name="T38" fmla="*/ 41 w 79"/>
                <a:gd name="T39" fmla="*/ 47 h 101"/>
                <a:gd name="T40" fmla="*/ 52 w 79"/>
                <a:gd name="T41" fmla="*/ 53 h 101"/>
                <a:gd name="T42" fmla="*/ 60 w 79"/>
                <a:gd name="T43" fmla="*/ 48 h 101"/>
                <a:gd name="T44" fmla="*/ 66 w 79"/>
                <a:gd name="T45" fmla="*/ 38 h 101"/>
                <a:gd name="T46" fmla="*/ 66 w 79"/>
                <a:gd name="T47" fmla="*/ 37 h 101"/>
                <a:gd name="T48" fmla="*/ 39 w 79"/>
                <a:gd name="T49" fmla="*/ 12 h 101"/>
                <a:gd name="T50" fmla="*/ 19 w 79"/>
                <a:gd name="T51" fmla="*/ 26 h 101"/>
                <a:gd name="T52" fmla="*/ 17 w 79"/>
                <a:gd name="T53" fmla="*/ 29 h 101"/>
                <a:gd name="T54" fmla="*/ 12 w 79"/>
                <a:gd name="T55" fmla="*/ 49 h 101"/>
                <a:gd name="T56" fmla="*/ 29 w 79"/>
                <a:gd name="T57" fmla="*/ 76 h 101"/>
                <a:gd name="T58" fmla="*/ 59 w 79"/>
                <a:gd name="T59" fmla="*/ 87 h 101"/>
                <a:gd name="T60" fmla="*/ 67 w 79"/>
                <a:gd name="T61" fmla="*/ 89 h 101"/>
                <a:gd name="T62" fmla="*/ 73 w 79"/>
                <a:gd name="T63" fmla="*/ 95 h 101"/>
                <a:gd name="T64" fmla="*/ 67 w 79"/>
                <a:gd name="T65" fmla="*/ 101 h 101"/>
                <a:gd name="T66" fmla="*/ 66 w 79"/>
                <a:gd name="T67" fmla="*/ 101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9" h="101">
                  <a:moveTo>
                    <a:pt x="66" y="101"/>
                  </a:moveTo>
                  <a:cubicBezTo>
                    <a:pt x="66" y="100"/>
                    <a:pt x="31" y="98"/>
                    <a:pt x="11" y="77"/>
                  </a:cubicBezTo>
                  <a:cubicBezTo>
                    <a:pt x="11" y="77"/>
                    <a:pt x="11" y="77"/>
                    <a:pt x="11" y="77"/>
                  </a:cubicBezTo>
                  <a:cubicBezTo>
                    <a:pt x="5" y="70"/>
                    <a:pt x="0" y="61"/>
                    <a:pt x="0" y="49"/>
                  </a:cubicBezTo>
                  <a:cubicBezTo>
                    <a:pt x="0" y="49"/>
                    <a:pt x="0" y="49"/>
                    <a:pt x="0" y="49"/>
                  </a:cubicBezTo>
                  <a:cubicBezTo>
                    <a:pt x="0" y="41"/>
                    <a:pt x="2" y="33"/>
                    <a:pt x="6" y="24"/>
                  </a:cubicBezTo>
                  <a:cubicBezTo>
                    <a:pt x="6" y="24"/>
                    <a:pt x="6" y="24"/>
                    <a:pt x="6" y="24"/>
                  </a:cubicBezTo>
                  <a:cubicBezTo>
                    <a:pt x="6" y="23"/>
                    <a:pt x="6" y="23"/>
                    <a:pt x="6" y="23"/>
                  </a:cubicBezTo>
                  <a:cubicBezTo>
                    <a:pt x="7" y="23"/>
                    <a:pt x="7" y="23"/>
                    <a:pt x="7" y="23"/>
                  </a:cubicBezTo>
                  <a:cubicBezTo>
                    <a:pt x="7" y="23"/>
                    <a:pt x="10" y="18"/>
                    <a:pt x="15" y="12"/>
                  </a:cubicBezTo>
                  <a:cubicBezTo>
                    <a:pt x="15" y="12"/>
                    <a:pt x="15" y="12"/>
                    <a:pt x="15" y="12"/>
                  </a:cubicBezTo>
                  <a:cubicBezTo>
                    <a:pt x="20" y="7"/>
                    <a:pt x="28" y="0"/>
                    <a:pt x="39" y="0"/>
                  </a:cubicBezTo>
                  <a:cubicBezTo>
                    <a:pt x="39" y="0"/>
                    <a:pt x="39" y="0"/>
                    <a:pt x="39" y="0"/>
                  </a:cubicBezTo>
                  <a:cubicBezTo>
                    <a:pt x="52" y="0"/>
                    <a:pt x="65" y="10"/>
                    <a:pt x="78" y="33"/>
                  </a:cubicBezTo>
                  <a:cubicBezTo>
                    <a:pt x="78" y="33"/>
                    <a:pt x="78" y="33"/>
                    <a:pt x="78" y="33"/>
                  </a:cubicBezTo>
                  <a:cubicBezTo>
                    <a:pt x="79" y="35"/>
                    <a:pt x="79" y="35"/>
                    <a:pt x="79" y="35"/>
                  </a:cubicBezTo>
                  <a:cubicBezTo>
                    <a:pt x="78" y="38"/>
                    <a:pt x="78" y="38"/>
                    <a:pt x="78" y="38"/>
                  </a:cubicBezTo>
                  <a:cubicBezTo>
                    <a:pt x="78" y="38"/>
                    <a:pt x="77" y="44"/>
                    <a:pt x="73" y="51"/>
                  </a:cubicBezTo>
                  <a:cubicBezTo>
                    <a:pt x="73" y="51"/>
                    <a:pt x="73" y="51"/>
                    <a:pt x="73" y="51"/>
                  </a:cubicBezTo>
                  <a:cubicBezTo>
                    <a:pt x="69" y="57"/>
                    <a:pt x="63" y="65"/>
                    <a:pt x="52" y="65"/>
                  </a:cubicBezTo>
                  <a:cubicBezTo>
                    <a:pt x="52" y="65"/>
                    <a:pt x="52" y="65"/>
                    <a:pt x="52" y="65"/>
                  </a:cubicBezTo>
                  <a:cubicBezTo>
                    <a:pt x="45" y="65"/>
                    <a:pt x="39" y="62"/>
                    <a:pt x="32" y="55"/>
                  </a:cubicBezTo>
                  <a:cubicBezTo>
                    <a:pt x="32" y="55"/>
                    <a:pt x="32" y="55"/>
                    <a:pt x="32" y="55"/>
                  </a:cubicBezTo>
                  <a:cubicBezTo>
                    <a:pt x="32" y="55"/>
                    <a:pt x="32" y="55"/>
                    <a:pt x="32" y="55"/>
                  </a:cubicBezTo>
                  <a:cubicBezTo>
                    <a:pt x="30" y="53"/>
                    <a:pt x="24" y="48"/>
                    <a:pt x="24" y="39"/>
                  </a:cubicBezTo>
                  <a:cubicBezTo>
                    <a:pt x="24" y="39"/>
                    <a:pt x="24" y="39"/>
                    <a:pt x="24" y="39"/>
                  </a:cubicBezTo>
                  <a:cubicBezTo>
                    <a:pt x="24" y="31"/>
                    <a:pt x="29" y="24"/>
                    <a:pt x="39" y="18"/>
                  </a:cubicBezTo>
                  <a:cubicBezTo>
                    <a:pt x="39" y="18"/>
                    <a:pt x="39" y="18"/>
                    <a:pt x="39" y="18"/>
                  </a:cubicBezTo>
                  <a:cubicBezTo>
                    <a:pt x="42" y="16"/>
                    <a:pt x="46" y="17"/>
                    <a:pt x="47" y="20"/>
                  </a:cubicBezTo>
                  <a:cubicBezTo>
                    <a:pt x="47" y="20"/>
                    <a:pt x="47" y="20"/>
                    <a:pt x="47" y="20"/>
                  </a:cubicBezTo>
                  <a:cubicBezTo>
                    <a:pt x="49" y="22"/>
                    <a:pt x="48" y="26"/>
                    <a:pt x="45" y="28"/>
                  </a:cubicBezTo>
                  <a:cubicBezTo>
                    <a:pt x="45" y="28"/>
                    <a:pt x="45" y="28"/>
                    <a:pt x="45" y="28"/>
                  </a:cubicBezTo>
                  <a:cubicBezTo>
                    <a:pt x="37" y="33"/>
                    <a:pt x="36" y="37"/>
                    <a:pt x="36" y="39"/>
                  </a:cubicBezTo>
                  <a:cubicBezTo>
                    <a:pt x="36" y="39"/>
                    <a:pt x="36" y="39"/>
                    <a:pt x="36" y="39"/>
                  </a:cubicBezTo>
                  <a:cubicBezTo>
                    <a:pt x="36" y="42"/>
                    <a:pt x="39" y="45"/>
                    <a:pt x="40" y="46"/>
                  </a:cubicBezTo>
                  <a:cubicBezTo>
                    <a:pt x="40" y="46"/>
                    <a:pt x="40" y="46"/>
                    <a:pt x="40" y="46"/>
                  </a:cubicBezTo>
                  <a:cubicBezTo>
                    <a:pt x="40" y="46"/>
                    <a:pt x="40" y="46"/>
                    <a:pt x="40" y="46"/>
                  </a:cubicBezTo>
                  <a:cubicBezTo>
                    <a:pt x="40" y="46"/>
                    <a:pt x="40" y="46"/>
                    <a:pt x="40" y="46"/>
                  </a:cubicBezTo>
                  <a:cubicBezTo>
                    <a:pt x="41" y="46"/>
                    <a:pt x="41" y="46"/>
                    <a:pt x="41" y="46"/>
                  </a:cubicBezTo>
                  <a:cubicBezTo>
                    <a:pt x="41" y="47"/>
                    <a:pt x="41" y="47"/>
                    <a:pt x="41" y="47"/>
                  </a:cubicBezTo>
                  <a:cubicBezTo>
                    <a:pt x="46" y="52"/>
                    <a:pt x="50" y="53"/>
                    <a:pt x="52" y="53"/>
                  </a:cubicBezTo>
                  <a:cubicBezTo>
                    <a:pt x="52" y="53"/>
                    <a:pt x="52" y="53"/>
                    <a:pt x="52" y="53"/>
                  </a:cubicBezTo>
                  <a:cubicBezTo>
                    <a:pt x="55" y="53"/>
                    <a:pt x="57" y="51"/>
                    <a:pt x="60" y="48"/>
                  </a:cubicBezTo>
                  <a:cubicBezTo>
                    <a:pt x="60" y="48"/>
                    <a:pt x="60" y="48"/>
                    <a:pt x="60" y="48"/>
                  </a:cubicBezTo>
                  <a:cubicBezTo>
                    <a:pt x="63" y="45"/>
                    <a:pt x="65" y="40"/>
                    <a:pt x="66" y="38"/>
                  </a:cubicBezTo>
                  <a:cubicBezTo>
                    <a:pt x="66" y="38"/>
                    <a:pt x="66" y="38"/>
                    <a:pt x="66" y="38"/>
                  </a:cubicBezTo>
                  <a:cubicBezTo>
                    <a:pt x="66" y="37"/>
                    <a:pt x="66" y="37"/>
                    <a:pt x="66" y="37"/>
                  </a:cubicBezTo>
                  <a:cubicBezTo>
                    <a:pt x="66" y="37"/>
                    <a:pt x="66" y="37"/>
                    <a:pt x="66" y="37"/>
                  </a:cubicBezTo>
                  <a:cubicBezTo>
                    <a:pt x="55" y="17"/>
                    <a:pt x="45" y="12"/>
                    <a:pt x="39" y="12"/>
                  </a:cubicBezTo>
                  <a:cubicBezTo>
                    <a:pt x="39" y="12"/>
                    <a:pt x="39" y="12"/>
                    <a:pt x="39" y="12"/>
                  </a:cubicBezTo>
                  <a:cubicBezTo>
                    <a:pt x="31" y="12"/>
                    <a:pt x="22" y="21"/>
                    <a:pt x="19" y="26"/>
                  </a:cubicBezTo>
                  <a:cubicBezTo>
                    <a:pt x="19" y="26"/>
                    <a:pt x="19" y="26"/>
                    <a:pt x="19" y="26"/>
                  </a:cubicBezTo>
                  <a:cubicBezTo>
                    <a:pt x="18" y="28"/>
                    <a:pt x="17" y="28"/>
                    <a:pt x="17" y="29"/>
                  </a:cubicBezTo>
                  <a:cubicBezTo>
                    <a:pt x="17" y="29"/>
                    <a:pt x="17" y="29"/>
                    <a:pt x="17" y="29"/>
                  </a:cubicBezTo>
                  <a:cubicBezTo>
                    <a:pt x="14" y="37"/>
                    <a:pt x="12" y="43"/>
                    <a:pt x="12" y="49"/>
                  </a:cubicBezTo>
                  <a:cubicBezTo>
                    <a:pt x="12" y="49"/>
                    <a:pt x="12" y="49"/>
                    <a:pt x="12" y="49"/>
                  </a:cubicBezTo>
                  <a:cubicBezTo>
                    <a:pt x="12" y="62"/>
                    <a:pt x="19" y="70"/>
                    <a:pt x="29" y="76"/>
                  </a:cubicBezTo>
                  <a:cubicBezTo>
                    <a:pt x="29" y="76"/>
                    <a:pt x="29" y="76"/>
                    <a:pt x="29" y="76"/>
                  </a:cubicBezTo>
                  <a:cubicBezTo>
                    <a:pt x="38" y="82"/>
                    <a:pt x="51" y="86"/>
                    <a:pt x="59" y="87"/>
                  </a:cubicBezTo>
                  <a:cubicBezTo>
                    <a:pt x="59" y="87"/>
                    <a:pt x="59" y="87"/>
                    <a:pt x="59" y="87"/>
                  </a:cubicBezTo>
                  <a:cubicBezTo>
                    <a:pt x="64" y="88"/>
                    <a:pt x="67" y="89"/>
                    <a:pt x="67" y="89"/>
                  </a:cubicBezTo>
                  <a:cubicBezTo>
                    <a:pt x="67" y="89"/>
                    <a:pt x="67" y="89"/>
                    <a:pt x="67" y="89"/>
                  </a:cubicBezTo>
                  <a:cubicBezTo>
                    <a:pt x="67" y="89"/>
                    <a:pt x="67" y="89"/>
                    <a:pt x="67" y="89"/>
                  </a:cubicBezTo>
                  <a:cubicBezTo>
                    <a:pt x="71" y="89"/>
                    <a:pt x="73" y="92"/>
                    <a:pt x="73" y="95"/>
                  </a:cubicBezTo>
                  <a:cubicBezTo>
                    <a:pt x="73" y="95"/>
                    <a:pt x="73" y="95"/>
                    <a:pt x="73" y="95"/>
                  </a:cubicBezTo>
                  <a:cubicBezTo>
                    <a:pt x="73" y="98"/>
                    <a:pt x="70" y="101"/>
                    <a:pt x="67" y="101"/>
                  </a:cubicBezTo>
                  <a:cubicBezTo>
                    <a:pt x="67" y="101"/>
                    <a:pt x="67" y="101"/>
                    <a:pt x="67" y="101"/>
                  </a:cubicBezTo>
                  <a:cubicBezTo>
                    <a:pt x="67" y="101"/>
                    <a:pt x="67" y="101"/>
                    <a:pt x="66" y="10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5" name="Oval 60"/>
            <p:cNvSpPr>
              <a:spLocks noChangeArrowheads="1"/>
            </p:cNvSpPr>
            <p:nvPr/>
          </p:nvSpPr>
          <p:spPr bwMode="auto">
            <a:xfrm>
              <a:off x="2211" y="2378"/>
              <a:ext cx="23" cy="2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6" name="Oval 61"/>
            <p:cNvSpPr>
              <a:spLocks noChangeArrowheads="1"/>
            </p:cNvSpPr>
            <p:nvPr/>
          </p:nvSpPr>
          <p:spPr bwMode="auto">
            <a:xfrm>
              <a:off x="2302" y="2378"/>
              <a:ext cx="22" cy="2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7" name="Freeform 62"/>
            <p:cNvSpPr/>
            <p:nvPr/>
          </p:nvSpPr>
          <p:spPr bwMode="auto">
            <a:xfrm>
              <a:off x="1819" y="2020"/>
              <a:ext cx="22" cy="507"/>
            </a:xfrm>
            <a:custGeom>
              <a:avLst/>
              <a:gdLst>
                <a:gd name="T0" fmla="*/ 8 w 22"/>
                <a:gd name="T1" fmla="*/ 496 h 496"/>
                <a:gd name="T2" fmla="*/ 0 w 22"/>
                <a:gd name="T3" fmla="*/ 488 h 496"/>
                <a:gd name="T4" fmla="*/ 0 w 22"/>
                <a:gd name="T5" fmla="*/ 488 h 496"/>
                <a:gd name="T6" fmla="*/ 6 w 22"/>
                <a:gd name="T7" fmla="*/ 8 h 496"/>
                <a:gd name="T8" fmla="*/ 15 w 22"/>
                <a:gd name="T9" fmla="*/ 0 h 496"/>
                <a:gd name="T10" fmla="*/ 15 w 22"/>
                <a:gd name="T11" fmla="*/ 0 h 496"/>
                <a:gd name="T12" fmla="*/ 22 w 22"/>
                <a:gd name="T13" fmla="*/ 8 h 496"/>
                <a:gd name="T14" fmla="*/ 22 w 22"/>
                <a:gd name="T15" fmla="*/ 8 h 496"/>
                <a:gd name="T16" fmla="*/ 16 w 22"/>
                <a:gd name="T17" fmla="*/ 488 h 496"/>
                <a:gd name="T18" fmla="*/ 8 w 22"/>
                <a:gd name="T19" fmla="*/ 496 h 496"/>
                <a:gd name="T20" fmla="*/ 8 w 22"/>
                <a:gd name="T21" fmla="*/ 496 h 496"/>
                <a:gd name="T22" fmla="*/ 8 w 22"/>
                <a:gd name="T23" fmla="*/ 496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 h="496">
                  <a:moveTo>
                    <a:pt x="8" y="496"/>
                  </a:moveTo>
                  <a:cubicBezTo>
                    <a:pt x="4" y="496"/>
                    <a:pt x="0" y="493"/>
                    <a:pt x="0" y="488"/>
                  </a:cubicBezTo>
                  <a:cubicBezTo>
                    <a:pt x="0" y="488"/>
                    <a:pt x="0" y="488"/>
                    <a:pt x="0" y="488"/>
                  </a:cubicBezTo>
                  <a:cubicBezTo>
                    <a:pt x="6" y="8"/>
                    <a:pt x="6" y="8"/>
                    <a:pt x="6" y="8"/>
                  </a:cubicBezTo>
                  <a:cubicBezTo>
                    <a:pt x="6" y="4"/>
                    <a:pt x="10" y="0"/>
                    <a:pt x="15" y="0"/>
                  </a:cubicBezTo>
                  <a:cubicBezTo>
                    <a:pt x="15" y="0"/>
                    <a:pt x="15" y="0"/>
                    <a:pt x="15" y="0"/>
                  </a:cubicBezTo>
                  <a:cubicBezTo>
                    <a:pt x="19" y="0"/>
                    <a:pt x="22" y="4"/>
                    <a:pt x="22" y="8"/>
                  </a:cubicBezTo>
                  <a:cubicBezTo>
                    <a:pt x="22" y="8"/>
                    <a:pt x="22" y="8"/>
                    <a:pt x="22" y="8"/>
                  </a:cubicBezTo>
                  <a:cubicBezTo>
                    <a:pt x="16" y="488"/>
                    <a:pt x="16" y="488"/>
                    <a:pt x="16" y="488"/>
                  </a:cubicBezTo>
                  <a:cubicBezTo>
                    <a:pt x="16" y="493"/>
                    <a:pt x="13" y="496"/>
                    <a:pt x="8" y="496"/>
                  </a:cubicBezTo>
                  <a:cubicBezTo>
                    <a:pt x="8" y="496"/>
                    <a:pt x="8" y="496"/>
                    <a:pt x="8" y="496"/>
                  </a:cubicBezTo>
                  <a:cubicBezTo>
                    <a:pt x="8" y="496"/>
                    <a:pt x="8" y="496"/>
                    <a:pt x="8" y="49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8" name="Freeform 63"/>
            <p:cNvSpPr/>
            <p:nvPr/>
          </p:nvSpPr>
          <p:spPr bwMode="auto">
            <a:xfrm>
              <a:off x="2709" y="1973"/>
              <a:ext cx="23" cy="507"/>
            </a:xfrm>
            <a:custGeom>
              <a:avLst/>
              <a:gdLst>
                <a:gd name="T0" fmla="*/ 8 w 22"/>
                <a:gd name="T1" fmla="*/ 496 h 496"/>
                <a:gd name="T2" fmla="*/ 0 w 22"/>
                <a:gd name="T3" fmla="*/ 488 h 496"/>
                <a:gd name="T4" fmla="*/ 0 w 22"/>
                <a:gd name="T5" fmla="*/ 488 h 496"/>
                <a:gd name="T6" fmla="*/ 6 w 22"/>
                <a:gd name="T7" fmla="*/ 8 h 496"/>
                <a:gd name="T8" fmla="*/ 14 w 22"/>
                <a:gd name="T9" fmla="*/ 0 h 496"/>
                <a:gd name="T10" fmla="*/ 14 w 22"/>
                <a:gd name="T11" fmla="*/ 0 h 496"/>
                <a:gd name="T12" fmla="*/ 22 w 22"/>
                <a:gd name="T13" fmla="*/ 8 h 496"/>
                <a:gd name="T14" fmla="*/ 22 w 22"/>
                <a:gd name="T15" fmla="*/ 8 h 496"/>
                <a:gd name="T16" fmla="*/ 16 w 22"/>
                <a:gd name="T17" fmla="*/ 488 h 496"/>
                <a:gd name="T18" fmla="*/ 8 w 22"/>
                <a:gd name="T19" fmla="*/ 496 h 496"/>
                <a:gd name="T20" fmla="*/ 8 w 22"/>
                <a:gd name="T21" fmla="*/ 496 h 496"/>
                <a:gd name="T22" fmla="*/ 8 w 22"/>
                <a:gd name="T23" fmla="*/ 496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 h="496">
                  <a:moveTo>
                    <a:pt x="8" y="496"/>
                  </a:moveTo>
                  <a:cubicBezTo>
                    <a:pt x="3" y="496"/>
                    <a:pt x="0" y="492"/>
                    <a:pt x="0" y="488"/>
                  </a:cubicBezTo>
                  <a:cubicBezTo>
                    <a:pt x="0" y="488"/>
                    <a:pt x="0" y="488"/>
                    <a:pt x="0" y="488"/>
                  </a:cubicBezTo>
                  <a:cubicBezTo>
                    <a:pt x="6" y="8"/>
                    <a:pt x="6" y="8"/>
                    <a:pt x="6" y="8"/>
                  </a:cubicBezTo>
                  <a:cubicBezTo>
                    <a:pt x="6" y="3"/>
                    <a:pt x="9" y="0"/>
                    <a:pt x="14" y="0"/>
                  </a:cubicBezTo>
                  <a:cubicBezTo>
                    <a:pt x="14" y="0"/>
                    <a:pt x="14" y="0"/>
                    <a:pt x="14" y="0"/>
                  </a:cubicBezTo>
                  <a:cubicBezTo>
                    <a:pt x="18" y="0"/>
                    <a:pt x="22" y="4"/>
                    <a:pt x="22" y="8"/>
                  </a:cubicBezTo>
                  <a:cubicBezTo>
                    <a:pt x="22" y="8"/>
                    <a:pt x="22" y="8"/>
                    <a:pt x="22" y="8"/>
                  </a:cubicBezTo>
                  <a:cubicBezTo>
                    <a:pt x="16" y="488"/>
                    <a:pt x="16" y="488"/>
                    <a:pt x="16" y="488"/>
                  </a:cubicBezTo>
                  <a:cubicBezTo>
                    <a:pt x="16" y="492"/>
                    <a:pt x="12" y="496"/>
                    <a:pt x="8" y="496"/>
                  </a:cubicBezTo>
                  <a:cubicBezTo>
                    <a:pt x="8" y="496"/>
                    <a:pt x="8" y="496"/>
                    <a:pt x="8" y="496"/>
                  </a:cubicBezTo>
                  <a:cubicBezTo>
                    <a:pt x="8" y="496"/>
                    <a:pt x="8" y="496"/>
                    <a:pt x="8" y="49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9" name="Freeform 64"/>
            <p:cNvSpPr/>
            <p:nvPr/>
          </p:nvSpPr>
          <p:spPr bwMode="auto">
            <a:xfrm>
              <a:off x="1187" y="1937"/>
              <a:ext cx="23" cy="507"/>
            </a:xfrm>
            <a:custGeom>
              <a:avLst/>
              <a:gdLst>
                <a:gd name="T0" fmla="*/ 8 w 22"/>
                <a:gd name="T1" fmla="*/ 496 h 496"/>
                <a:gd name="T2" fmla="*/ 0 w 22"/>
                <a:gd name="T3" fmla="*/ 488 h 496"/>
                <a:gd name="T4" fmla="*/ 0 w 22"/>
                <a:gd name="T5" fmla="*/ 488 h 496"/>
                <a:gd name="T6" fmla="*/ 6 w 22"/>
                <a:gd name="T7" fmla="*/ 8 h 496"/>
                <a:gd name="T8" fmla="*/ 14 w 22"/>
                <a:gd name="T9" fmla="*/ 0 h 496"/>
                <a:gd name="T10" fmla="*/ 14 w 22"/>
                <a:gd name="T11" fmla="*/ 0 h 496"/>
                <a:gd name="T12" fmla="*/ 22 w 22"/>
                <a:gd name="T13" fmla="*/ 8 h 496"/>
                <a:gd name="T14" fmla="*/ 22 w 22"/>
                <a:gd name="T15" fmla="*/ 8 h 496"/>
                <a:gd name="T16" fmla="*/ 16 w 22"/>
                <a:gd name="T17" fmla="*/ 488 h 496"/>
                <a:gd name="T18" fmla="*/ 8 w 22"/>
                <a:gd name="T19" fmla="*/ 496 h 496"/>
                <a:gd name="T20" fmla="*/ 8 w 22"/>
                <a:gd name="T21" fmla="*/ 496 h 496"/>
                <a:gd name="T22" fmla="*/ 8 w 22"/>
                <a:gd name="T23" fmla="*/ 496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 h="496">
                  <a:moveTo>
                    <a:pt x="8" y="496"/>
                  </a:moveTo>
                  <a:cubicBezTo>
                    <a:pt x="3" y="496"/>
                    <a:pt x="0" y="492"/>
                    <a:pt x="0" y="488"/>
                  </a:cubicBezTo>
                  <a:cubicBezTo>
                    <a:pt x="0" y="488"/>
                    <a:pt x="0" y="488"/>
                    <a:pt x="0" y="488"/>
                  </a:cubicBezTo>
                  <a:cubicBezTo>
                    <a:pt x="6" y="8"/>
                    <a:pt x="6" y="8"/>
                    <a:pt x="6" y="8"/>
                  </a:cubicBezTo>
                  <a:cubicBezTo>
                    <a:pt x="6" y="3"/>
                    <a:pt x="9" y="0"/>
                    <a:pt x="14" y="0"/>
                  </a:cubicBezTo>
                  <a:cubicBezTo>
                    <a:pt x="14" y="0"/>
                    <a:pt x="14" y="0"/>
                    <a:pt x="14" y="0"/>
                  </a:cubicBezTo>
                  <a:cubicBezTo>
                    <a:pt x="18" y="0"/>
                    <a:pt x="22" y="3"/>
                    <a:pt x="22" y="8"/>
                  </a:cubicBezTo>
                  <a:cubicBezTo>
                    <a:pt x="22" y="8"/>
                    <a:pt x="22" y="8"/>
                    <a:pt x="22" y="8"/>
                  </a:cubicBezTo>
                  <a:cubicBezTo>
                    <a:pt x="16" y="488"/>
                    <a:pt x="16" y="488"/>
                    <a:pt x="16" y="488"/>
                  </a:cubicBezTo>
                  <a:cubicBezTo>
                    <a:pt x="16" y="492"/>
                    <a:pt x="12" y="496"/>
                    <a:pt x="8" y="496"/>
                  </a:cubicBezTo>
                  <a:cubicBezTo>
                    <a:pt x="8" y="496"/>
                    <a:pt x="8" y="496"/>
                    <a:pt x="8" y="496"/>
                  </a:cubicBezTo>
                  <a:cubicBezTo>
                    <a:pt x="8" y="496"/>
                    <a:pt x="8" y="496"/>
                    <a:pt x="8" y="49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0" name="Freeform 65"/>
            <p:cNvSpPr/>
            <p:nvPr/>
          </p:nvSpPr>
          <p:spPr bwMode="auto">
            <a:xfrm>
              <a:off x="3299" y="1928"/>
              <a:ext cx="22" cy="507"/>
            </a:xfrm>
            <a:custGeom>
              <a:avLst/>
              <a:gdLst>
                <a:gd name="T0" fmla="*/ 8 w 22"/>
                <a:gd name="T1" fmla="*/ 496 h 496"/>
                <a:gd name="T2" fmla="*/ 0 w 22"/>
                <a:gd name="T3" fmla="*/ 488 h 496"/>
                <a:gd name="T4" fmla="*/ 0 w 22"/>
                <a:gd name="T5" fmla="*/ 488 h 496"/>
                <a:gd name="T6" fmla="*/ 6 w 22"/>
                <a:gd name="T7" fmla="*/ 8 h 496"/>
                <a:gd name="T8" fmla="*/ 15 w 22"/>
                <a:gd name="T9" fmla="*/ 0 h 496"/>
                <a:gd name="T10" fmla="*/ 15 w 22"/>
                <a:gd name="T11" fmla="*/ 0 h 496"/>
                <a:gd name="T12" fmla="*/ 22 w 22"/>
                <a:gd name="T13" fmla="*/ 8 h 496"/>
                <a:gd name="T14" fmla="*/ 22 w 22"/>
                <a:gd name="T15" fmla="*/ 8 h 496"/>
                <a:gd name="T16" fmla="*/ 16 w 22"/>
                <a:gd name="T17" fmla="*/ 488 h 496"/>
                <a:gd name="T18" fmla="*/ 8 w 22"/>
                <a:gd name="T19" fmla="*/ 496 h 496"/>
                <a:gd name="T20" fmla="*/ 8 w 22"/>
                <a:gd name="T21" fmla="*/ 496 h 496"/>
                <a:gd name="T22" fmla="*/ 8 w 22"/>
                <a:gd name="T23" fmla="*/ 496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 h="496">
                  <a:moveTo>
                    <a:pt x="8" y="496"/>
                  </a:moveTo>
                  <a:cubicBezTo>
                    <a:pt x="4" y="496"/>
                    <a:pt x="0" y="492"/>
                    <a:pt x="0" y="488"/>
                  </a:cubicBezTo>
                  <a:cubicBezTo>
                    <a:pt x="0" y="488"/>
                    <a:pt x="0" y="488"/>
                    <a:pt x="0" y="488"/>
                  </a:cubicBezTo>
                  <a:cubicBezTo>
                    <a:pt x="6" y="8"/>
                    <a:pt x="6" y="8"/>
                    <a:pt x="6" y="8"/>
                  </a:cubicBezTo>
                  <a:cubicBezTo>
                    <a:pt x="6" y="3"/>
                    <a:pt x="10" y="0"/>
                    <a:pt x="15" y="0"/>
                  </a:cubicBezTo>
                  <a:cubicBezTo>
                    <a:pt x="15" y="0"/>
                    <a:pt x="15" y="0"/>
                    <a:pt x="15" y="0"/>
                  </a:cubicBezTo>
                  <a:cubicBezTo>
                    <a:pt x="19" y="0"/>
                    <a:pt x="22" y="3"/>
                    <a:pt x="22" y="8"/>
                  </a:cubicBezTo>
                  <a:cubicBezTo>
                    <a:pt x="22" y="8"/>
                    <a:pt x="22" y="8"/>
                    <a:pt x="22" y="8"/>
                  </a:cubicBezTo>
                  <a:cubicBezTo>
                    <a:pt x="16" y="488"/>
                    <a:pt x="16" y="488"/>
                    <a:pt x="16" y="488"/>
                  </a:cubicBezTo>
                  <a:cubicBezTo>
                    <a:pt x="16" y="492"/>
                    <a:pt x="13" y="496"/>
                    <a:pt x="8" y="496"/>
                  </a:cubicBezTo>
                  <a:cubicBezTo>
                    <a:pt x="8" y="496"/>
                    <a:pt x="8" y="496"/>
                    <a:pt x="8" y="496"/>
                  </a:cubicBezTo>
                  <a:cubicBezTo>
                    <a:pt x="8" y="496"/>
                    <a:pt x="8" y="496"/>
                    <a:pt x="8" y="49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1" name="Freeform 66"/>
            <p:cNvSpPr/>
            <p:nvPr/>
          </p:nvSpPr>
          <p:spPr bwMode="auto">
            <a:xfrm>
              <a:off x="1081" y="1338"/>
              <a:ext cx="451" cy="696"/>
            </a:xfrm>
            <a:custGeom>
              <a:avLst/>
              <a:gdLst>
                <a:gd name="T0" fmla="*/ 70 w 441"/>
                <a:gd name="T1" fmla="*/ 588 h 680"/>
                <a:gd name="T2" fmla="*/ 107 w 441"/>
                <a:gd name="T3" fmla="*/ 356 h 680"/>
                <a:gd name="T4" fmla="*/ 133 w 441"/>
                <a:gd name="T5" fmla="*/ 183 h 680"/>
                <a:gd name="T6" fmla="*/ 135 w 441"/>
                <a:gd name="T7" fmla="*/ 126 h 680"/>
                <a:gd name="T8" fmla="*/ 136 w 441"/>
                <a:gd name="T9" fmla="*/ 113 h 680"/>
                <a:gd name="T10" fmla="*/ 128 w 441"/>
                <a:gd name="T11" fmla="*/ 109 h 680"/>
                <a:gd name="T12" fmla="*/ 105 w 441"/>
                <a:gd name="T13" fmla="*/ 114 h 680"/>
                <a:gd name="T14" fmla="*/ 65 w 441"/>
                <a:gd name="T15" fmla="*/ 121 h 680"/>
                <a:gd name="T16" fmla="*/ 23 w 441"/>
                <a:gd name="T17" fmla="*/ 119 h 680"/>
                <a:gd name="T18" fmla="*/ 3 w 441"/>
                <a:gd name="T19" fmla="*/ 103 h 680"/>
                <a:gd name="T20" fmla="*/ 2 w 441"/>
                <a:gd name="T21" fmla="*/ 77 h 680"/>
                <a:gd name="T22" fmla="*/ 17 w 441"/>
                <a:gd name="T23" fmla="*/ 50 h 680"/>
                <a:gd name="T24" fmla="*/ 77 w 441"/>
                <a:gd name="T25" fmla="*/ 25 h 680"/>
                <a:gd name="T26" fmla="*/ 205 w 441"/>
                <a:gd name="T27" fmla="*/ 6 h 680"/>
                <a:gd name="T28" fmla="*/ 312 w 441"/>
                <a:gd name="T29" fmla="*/ 0 h 680"/>
                <a:gd name="T30" fmla="*/ 364 w 441"/>
                <a:gd name="T31" fmla="*/ 5 h 680"/>
                <a:gd name="T32" fmla="*/ 409 w 441"/>
                <a:gd name="T33" fmla="*/ 15 h 680"/>
                <a:gd name="T34" fmla="*/ 434 w 441"/>
                <a:gd name="T35" fmla="*/ 39 h 680"/>
                <a:gd name="T36" fmla="*/ 439 w 441"/>
                <a:gd name="T37" fmla="*/ 69 h 680"/>
                <a:gd name="T38" fmla="*/ 425 w 441"/>
                <a:gd name="T39" fmla="*/ 87 h 680"/>
                <a:gd name="T40" fmla="*/ 393 w 441"/>
                <a:gd name="T41" fmla="*/ 92 h 680"/>
                <a:gd name="T42" fmla="*/ 334 w 441"/>
                <a:gd name="T43" fmla="*/ 87 h 680"/>
                <a:gd name="T44" fmla="*/ 284 w 441"/>
                <a:gd name="T45" fmla="*/ 82 h 680"/>
                <a:gd name="T46" fmla="*/ 264 w 441"/>
                <a:gd name="T47" fmla="*/ 85 h 680"/>
                <a:gd name="T48" fmla="*/ 248 w 441"/>
                <a:gd name="T49" fmla="*/ 100 h 680"/>
                <a:gd name="T50" fmla="*/ 224 w 441"/>
                <a:gd name="T51" fmla="*/ 245 h 680"/>
                <a:gd name="T52" fmla="*/ 192 w 441"/>
                <a:gd name="T53" fmla="*/ 455 h 680"/>
                <a:gd name="T54" fmla="*/ 180 w 441"/>
                <a:gd name="T55" fmla="*/ 579 h 680"/>
                <a:gd name="T56" fmla="*/ 172 w 441"/>
                <a:gd name="T57" fmla="*/ 645 h 680"/>
                <a:gd name="T58" fmla="*/ 148 w 441"/>
                <a:gd name="T59" fmla="*/ 672 h 680"/>
                <a:gd name="T60" fmla="*/ 105 w 441"/>
                <a:gd name="T61" fmla="*/ 677 h 680"/>
                <a:gd name="T62" fmla="*/ 69 w 441"/>
                <a:gd name="T63" fmla="*/ 655 h 680"/>
                <a:gd name="T64" fmla="*/ 70 w 441"/>
                <a:gd name="T65" fmla="*/ 588 h 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41" h="680">
                  <a:moveTo>
                    <a:pt x="70" y="588"/>
                  </a:moveTo>
                  <a:cubicBezTo>
                    <a:pt x="79" y="517"/>
                    <a:pt x="91" y="440"/>
                    <a:pt x="107" y="356"/>
                  </a:cubicBezTo>
                  <a:cubicBezTo>
                    <a:pt x="123" y="272"/>
                    <a:pt x="132" y="214"/>
                    <a:pt x="133" y="183"/>
                  </a:cubicBezTo>
                  <a:cubicBezTo>
                    <a:pt x="133" y="152"/>
                    <a:pt x="134" y="133"/>
                    <a:pt x="135" y="126"/>
                  </a:cubicBezTo>
                  <a:cubicBezTo>
                    <a:pt x="136" y="120"/>
                    <a:pt x="136" y="115"/>
                    <a:pt x="136" y="113"/>
                  </a:cubicBezTo>
                  <a:cubicBezTo>
                    <a:pt x="136" y="110"/>
                    <a:pt x="133" y="109"/>
                    <a:pt x="128" y="109"/>
                  </a:cubicBezTo>
                  <a:cubicBezTo>
                    <a:pt x="122" y="109"/>
                    <a:pt x="114" y="111"/>
                    <a:pt x="105" y="114"/>
                  </a:cubicBezTo>
                  <a:cubicBezTo>
                    <a:pt x="95" y="117"/>
                    <a:pt x="82" y="120"/>
                    <a:pt x="65" y="121"/>
                  </a:cubicBezTo>
                  <a:cubicBezTo>
                    <a:pt x="48" y="123"/>
                    <a:pt x="34" y="122"/>
                    <a:pt x="23" y="119"/>
                  </a:cubicBezTo>
                  <a:cubicBezTo>
                    <a:pt x="12" y="116"/>
                    <a:pt x="5" y="110"/>
                    <a:pt x="3" y="103"/>
                  </a:cubicBezTo>
                  <a:cubicBezTo>
                    <a:pt x="0" y="95"/>
                    <a:pt x="0" y="87"/>
                    <a:pt x="2" y="77"/>
                  </a:cubicBezTo>
                  <a:cubicBezTo>
                    <a:pt x="3" y="67"/>
                    <a:pt x="8" y="58"/>
                    <a:pt x="17" y="50"/>
                  </a:cubicBezTo>
                  <a:cubicBezTo>
                    <a:pt x="25" y="41"/>
                    <a:pt x="45" y="33"/>
                    <a:pt x="77" y="25"/>
                  </a:cubicBezTo>
                  <a:cubicBezTo>
                    <a:pt x="108" y="17"/>
                    <a:pt x="151" y="11"/>
                    <a:pt x="205" y="6"/>
                  </a:cubicBezTo>
                  <a:cubicBezTo>
                    <a:pt x="259" y="2"/>
                    <a:pt x="295" y="0"/>
                    <a:pt x="312" y="0"/>
                  </a:cubicBezTo>
                  <a:cubicBezTo>
                    <a:pt x="329" y="0"/>
                    <a:pt x="346" y="2"/>
                    <a:pt x="364" y="5"/>
                  </a:cubicBezTo>
                  <a:cubicBezTo>
                    <a:pt x="382" y="8"/>
                    <a:pt x="397" y="12"/>
                    <a:pt x="409" y="15"/>
                  </a:cubicBezTo>
                  <a:cubicBezTo>
                    <a:pt x="420" y="18"/>
                    <a:pt x="429" y="26"/>
                    <a:pt x="434" y="39"/>
                  </a:cubicBezTo>
                  <a:cubicBezTo>
                    <a:pt x="439" y="51"/>
                    <a:pt x="441" y="61"/>
                    <a:pt x="439" y="69"/>
                  </a:cubicBezTo>
                  <a:cubicBezTo>
                    <a:pt x="437" y="78"/>
                    <a:pt x="433" y="83"/>
                    <a:pt x="425" y="87"/>
                  </a:cubicBezTo>
                  <a:cubicBezTo>
                    <a:pt x="417" y="90"/>
                    <a:pt x="407" y="92"/>
                    <a:pt x="393" y="92"/>
                  </a:cubicBezTo>
                  <a:cubicBezTo>
                    <a:pt x="380" y="92"/>
                    <a:pt x="360" y="90"/>
                    <a:pt x="334" y="87"/>
                  </a:cubicBezTo>
                  <a:cubicBezTo>
                    <a:pt x="307" y="83"/>
                    <a:pt x="291" y="82"/>
                    <a:pt x="284" y="82"/>
                  </a:cubicBezTo>
                  <a:cubicBezTo>
                    <a:pt x="277" y="82"/>
                    <a:pt x="270" y="83"/>
                    <a:pt x="264" y="85"/>
                  </a:cubicBezTo>
                  <a:cubicBezTo>
                    <a:pt x="257" y="88"/>
                    <a:pt x="252" y="93"/>
                    <a:pt x="248" y="100"/>
                  </a:cubicBezTo>
                  <a:cubicBezTo>
                    <a:pt x="245" y="108"/>
                    <a:pt x="237" y="156"/>
                    <a:pt x="224" y="245"/>
                  </a:cubicBezTo>
                  <a:cubicBezTo>
                    <a:pt x="211" y="334"/>
                    <a:pt x="201" y="404"/>
                    <a:pt x="192" y="455"/>
                  </a:cubicBezTo>
                  <a:cubicBezTo>
                    <a:pt x="184" y="506"/>
                    <a:pt x="180" y="547"/>
                    <a:pt x="180" y="579"/>
                  </a:cubicBezTo>
                  <a:cubicBezTo>
                    <a:pt x="180" y="612"/>
                    <a:pt x="177" y="633"/>
                    <a:pt x="172" y="645"/>
                  </a:cubicBezTo>
                  <a:cubicBezTo>
                    <a:pt x="167" y="656"/>
                    <a:pt x="159" y="665"/>
                    <a:pt x="148" y="672"/>
                  </a:cubicBezTo>
                  <a:cubicBezTo>
                    <a:pt x="137" y="679"/>
                    <a:pt x="122" y="680"/>
                    <a:pt x="105" y="677"/>
                  </a:cubicBezTo>
                  <a:cubicBezTo>
                    <a:pt x="87" y="674"/>
                    <a:pt x="75" y="666"/>
                    <a:pt x="69" y="655"/>
                  </a:cubicBezTo>
                  <a:cubicBezTo>
                    <a:pt x="63" y="643"/>
                    <a:pt x="64" y="621"/>
                    <a:pt x="70" y="588"/>
                  </a:cubicBezTo>
                  <a:close/>
                </a:path>
              </a:pathLst>
            </a:custGeom>
            <a:solidFill>
              <a:srgbClr val="87767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 name="Freeform 67"/>
            <p:cNvSpPr/>
            <p:nvPr/>
          </p:nvSpPr>
          <p:spPr bwMode="auto">
            <a:xfrm>
              <a:off x="1719" y="1450"/>
              <a:ext cx="355" cy="625"/>
            </a:xfrm>
            <a:custGeom>
              <a:avLst/>
              <a:gdLst>
                <a:gd name="T0" fmla="*/ 10 w 348"/>
                <a:gd name="T1" fmla="*/ 318 h 611"/>
                <a:gd name="T2" fmla="*/ 48 w 348"/>
                <a:gd name="T3" fmla="*/ 128 h 611"/>
                <a:gd name="T4" fmla="*/ 93 w 348"/>
                <a:gd name="T5" fmla="*/ 67 h 611"/>
                <a:gd name="T6" fmla="*/ 163 w 348"/>
                <a:gd name="T7" fmla="*/ 28 h 611"/>
                <a:gd name="T8" fmla="*/ 239 w 348"/>
                <a:gd name="T9" fmla="*/ 6 h 611"/>
                <a:gd name="T10" fmla="*/ 300 w 348"/>
                <a:gd name="T11" fmla="*/ 0 h 611"/>
                <a:gd name="T12" fmla="*/ 333 w 348"/>
                <a:gd name="T13" fmla="*/ 5 h 611"/>
                <a:gd name="T14" fmla="*/ 346 w 348"/>
                <a:gd name="T15" fmla="*/ 22 h 611"/>
                <a:gd name="T16" fmla="*/ 341 w 348"/>
                <a:gd name="T17" fmla="*/ 46 h 611"/>
                <a:gd name="T18" fmla="*/ 309 w 348"/>
                <a:gd name="T19" fmla="*/ 60 h 611"/>
                <a:gd name="T20" fmla="*/ 223 w 348"/>
                <a:gd name="T21" fmla="*/ 90 h 611"/>
                <a:gd name="T22" fmla="*/ 153 w 348"/>
                <a:gd name="T23" fmla="*/ 123 h 611"/>
                <a:gd name="T24" fmla="*/ 141 w 348"/>
                <a:gd name="T25" fmla="*/ 136 h 611"/>
                <a:gd name="T26" fmla="*/ 122 w 348"/>
                <a:gd name="T27" fmla="*/ 195 h 611"/>
                <a:gd name="T28" fmla="*/ 107 w 348"/>
                <a:gd name="T29" fmla="*/ 258 h 611"/>
                <a:gd name="T30" fmla="*/ 108 w 348"/>
                <a:gd name="T31" fmla="*/ 270 h 611"/>
                <a:gd name="T32" fmla="*/ 120 w 348"/>
                <a:gd name="T33" fmla="*/ 274 h 611"/>
                <a:gd name="T34" fmla="*/ 182 w 348"/>
                <a:gd name="T35" fmla="*/ 267 h 611"/>
                <a:gd name="T36" fmla="*/ 247 w 348"/>
                <a:gd name="T37" fmla="*/ 263 h 611"/>
                <a:gd name="T38" fmla="*/ 261 w 348"/>
                <a:gd name="T39" fmla="*/ 275 h 611"/>
                <a:gd name="T40" fmla="*/ 257 w 348"/>
                <a:gd name="T41" fmla="*/ 296 h 611"/>
                <a:gd name="T42" fmla="*/ 233 w 348"/>
                <a:gd name="T43" fmla="*/ 321 h 611"/>
                <a:gd name="T44" fmla="*/ 192 w 348"/>
                <a:gd name="T45" fmla="*/ 338 h 611"/>
                <a:gd name="T46" fmla="*/ 141 w 348"/>
                <a:gd name="T47" fmla="*/ 346 h 611"/>
                <a:gd name="T48" fmla="*/ 106 w 348"/>
                <a:gd name="T49" fmla="*/ 351 h 611"/>
                <a:gd name="T50" fmla="*/ 92 w 348"/>
                <a:gd name="T51" fmla="*/ 358 h 611"/>
                <a:gd name="T52" fmla="*/ 83 w 348"/>
                <a:gd name="T53" fmla="*/ 386 h 611"/>
                <a:gd name="T54" fmla="*/ 84 w 348"/>
                <a:gd name="T55" fmla="*/ 435 h 611"/>
                <a:gd name="T56" fmla="*/ 106 w 348"/>
                <a:gd name="T57" fmla="*/ 485 h 611"/>
                <a:gd name="T58" fmla="*/ 141 w 348"/>
                <a:gd name="T59" fmla="*/ 520 h 611"/>
                <a:gd name="T60" fmla="*/ 187 w 348"/>
                <a:gd name="T61" fmla="*/ 530 h 611"/>
                <a:gd name="T62" fmla="*/ 233 w 348"/>
                <a:gd name="T63" fmla="*/ 518 h 611"/>
                <a:gd name="T64" fmla="*/ 263 w 348"/>
                <a:gd name="T65" fmla="*/ 502 h 611"/>
                <a:gd name="T66" fmla="*/ 286 w 348"/>
                <a:gd name="T67" fmla="*/ 509 h 611"/>
                <a:gd name="T68" fmla="*/ 298 w 348"/>
                <a:gd name="T69" fmla="*/ 527 h 611"/>
                <a:gd name="T70" fmla="*/ 287 w 348"/>
                <a:gd name="T71" fmla="*/ 553 h 611"/>
                <a:gd name="T72" fmla="*/ 249 w 348"/>
                <a:gd name="T73" fmla="*/ 586 h 611"/>
                <a:gd name="T74" fmla="*/ 200 w 348"/>
                <a:gd name="T75" fmla="*/ 607 h 611"/>
                <a:gd name="T76" fmla="*/ 126 w 348"/>
                <a:gd name="T77" fmla="*/ 604 h 611"/>
                <a:gd name="T78" fmla="*/ 52 w 348"/>
                <a:gd name="T79" fmla="*/ 578 h 611"/>
                <a:gd name="T80" fmla="*/ 14 w 348"/>
                <a:gd name="T81" fmla="*/ 533 h 611"/>
                <a:gd name="T82" fmla="*/ 0 w 348"/>
                <a:gd name="T83" fmla="*/ 454 h 611"/>
                <a:gd name="T84" fmla="*/ 3 w 348"/>
                <a:gd name="T85" fmla="*/ 374 h 611"/>
                <a:gd name="T86" fmla="*/ 10 w 348"/>
                <a:gd name="T87" fmla="*/ 318 h 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48" h="611">
                  <a:moveTo>
                    <a:pt x="10" y="318"/>
                  </a:moveTo>
                  <a:cubicBezTo>
                    <a:pt x="27" y="218"/>
                    <a:pt x="40" y="155"/>
                    <a:pt x="48" y="128"/>
                  </a:cubicBezTo>
                  <a:cubicBezTo>
                    <a:pt x="57" y="102"/>
                    <a:pt x="72" y="81"/>
                    <a:pt x="93" y="67"/>
                  </a:cubicBezTo>
                  <a:cubicBezTo>
                    <a:pt x="114" y="52"/>
                    <a:pt x="137" y="39"/>
                    <a:pt x="163" y="28"/>
                  </a:cubicBezTo>
                  <a:cubicBezTo>
                    <a:pt x="188" y="18"/>
                    <a:pt x="214" y="10"/>
                    <a:pt x="239" y="6"/>
                  </a:cubicBezTo>
                  <a:cubicBezTo>
                    <a:pt x="264" y="2"/>
                    <a:pt x="285" y="0"/>
                    <a:pt x="300" y="0"/>
                  </a:cubicBezTo>
                  <a:cubicBezTo>
                    <a:pt x="315" y="0"/>
                    <a:pt x="326" y="1"/>
                    <a:pt x="333" y="5"/>
                  </a:cubicBezTo>
                  <a:cubicBezTo>
                    <a:pt x="340" y="8"/>
                    <a:pt x="344" y="14"/>
                    <a:pt x="346" y="22"/>
                  </a:cubicBezTo>
                  <a:cubicBezTo>
                    <a:pt x="348" y="30"/>
                    <a:pt x="346" y="38"/>
                    <a:pt x="341" y="46"/>
                  </a:cubicBezTo>
                  <a:cubicBezTo>
                    <a:pt x="336" y="53"/>
                    <a:pt x="325" y="58"/>
                    <a:pt x="309" y="60"/>
                  </a:cubicBezTo>
                  <a:cubicBezTo>
                    <a:pt x="293" y="63"/>
                    <a:pt x="264" y="73"/>
                    <a:pt x="223" y="90"/>
                  </a:cubicBezTo>
                  <a:cubicBezTo>
                    <a:pt x="181" y="107"/>
                    <a:pt x="158" y="118"/>
                    <a:pt x="153" y="123"/>
                  </a:cubicBezTo>
                  <a:cubicBezTo>
                    <a:pt x="148" y="128"/>
                    <a:pt x="144" y="132"/>
                    <a:pt x="141" y="136"/>
                  </a:cubicBezTo>
                  <a:cubicBezTo>
                    <a:pt x="139" y="139"/>
                    <a:pt x="132" y="159"/>
                    <a:pt x="122" y="195"/>
                  </a:cubicBezTo>
                  <a:cubicBezTo>
                    <a:pt x="112" y="231"/>
                    <a:pt x="107" y="252"/>
                    <a:pt x="107" y="258"/>
                  </a:cubicBezTo>
                  <a:cubicBezTo>
                    <a:pt x="107" y="264"/>
                    <a:pt x="107" y="268"/>
                    <a:pt x="108" y="270"/>
                  </a:cubicBezTo>
                  <a:cubicBezTo>
                    <a:pt x="109" y="273"/>
                    <a:pt x="113" y="274"/>
                    <a:pt x="120" y="274"/>
                  </a:cubicBezTo>
                  <a:cubicBezTo>
                    <a:pt x="126" y="274"/>
                    <a:pt x="147" y="272"/>
                    <a:pt x="182" y="267"/>
                  </a:cubicBezTo>
                  <a:cubicBezTo>
                    <a:pt x="217" y="262"/>
                    <a:pt x="238" y="260"/>
                    <a:pt x="247" y="263"/>
                  </a:cubicBezTo>
                  <a:cubicBezTo>
                    <a:pt x="255" y="265"/>
                    <a:pt x="260" y="269"/>
                    <a:pt x="261" y="275"/>
                  </a:cubicBezTo>
                  <a:cubicBezTo>
                    <a:pt x="262" y="281"/>
                    <a:pt x="260" y="288"/>
                    <a:pt x="257" y="296"/>
                  </a:cubicBezTo>
                  <a:cubicBezTo>
                    <a:pt x="253" y="304"/>
                    <a:pt x="245" y="313"/>
                    <a:pt x="233" y="321"/>
                  </a:cubicBezTo>
                  <a:cubicBezTo>
                    <a:pt x="220" y="329"/>
                    <a:pt x="206" y="335"/>
                    <a:pt x="192" y="338"/>
                  </a:cubicBezTo>
                  <a:cubicBezTo>
                    <a:pt x="178" y="341"/>
                    <a:pt x="161" y="344"/>
                    <a:pt x="141" y="346"/>
                  </a:cubicBezTo>
                  <a:cubicBezTo>
                    <a:pt x="122" y="347"/>
                    <a:pt x="110" y="349"/>
                    <a:pt x="106" y="351"/>
                  </a:cubicBezTo>
                  <a:cubicBezTo>
                    <a:pt x="101" y="352"/>
                    <a:pt x="97" y="355"/>
                    <a:pt x="92" y="358"/>
                  </a:cubicBezTo>
                  <a:cubicBezTo>
                    <a:pt x="86" y="361"/>
                    <a:pt x="83" y="371"/>
                    <a:pt x="83" y="386"/>
                  </a:cubicBezTo>
                  <a:cubicBezTo>
                    <a:pt x="82" y="402"/>
                    <a:pt x="82" y="418"/>
                    <a:pt x="84" y="435"/>
                  </a:cubicBezTo>
                  <a:cubicBezTo>
                    <a:pt x="86" y="451"/>
                    <a:pt x="93" y="468"/>
                    <a:pt x="106" y="485"/>
                  </a:cubicBezTo>
                  <a:cubicBezTo>
                    <a:pt x="118" y="502"/>
                    <a:pt x="130" y="514"/>
                    <a:pt x="141" y="520"/>
                  </a:cubicBezTo>
                  <a:cubicBezTo>
                    <a:pt x="152" y="526"/>
                    <a:pt x="167" y="529"/>
                    <a:pt x="187" y="530"/>
                  </a:cubicBezTo>
                  <a:cubicBezTo>
                    <a:pt x="206" y="530"/>
                    <a:pt x="222" y="527"/>
                    <a:pt x="233" y="518"/>
                  </a:cubicBezTo>
                  <a:cubicBezTo>
                    <a:pt x="244" y="510"/>
                    <a:pt x="254" y="505"/>
                    <a:pt x="263" y="502"/>
                  </a:cubicBezTo>
                  <a:cubicBezTo>
                    <a:pt x="273" y="500"/>
                    <a:pt x="280" y="502"/>
                    <a:pt x="286" y="509"/>
                  </a:cubicBezTo>
                  <a:cubicBezTo>
                    <a:pt x="292" y="515"/>
                    <a:pt x="296" y="521"/>
                    <a:pt x="298" y="527"/>
                  </a:cubicBezTo>
                  <a:cubicBezTo>
                    <a:pt x="299" y="533"/>
                    <a:pt x="296" y="542"/>
                    <a:pt x="287" y="553"/>
                  </a:cubicBezTo>
                  <a:cubicBezTo>
                    <a:pt x="279" y="565"/>
                    <a:pt x="266" y="576"/>
                    <a:pt x="249" y="586"/>
                  </a:cubicBezTo>
                  <a:cubicBezTo>
                    <a:pt x="232" y="597"/>
                    <a:pt x="216" y="604"/>
                    <a:pt x="200" y="607"/>
                  </a:cubicBezTo>
                  <a:cubicBezTo>
                    <a:pt x="184" y="611"/>
                    <a:pt x="159" y="609"/>
                    <a:pt x="126" y="604"/>
                  </a:cubicBezTo>
                  <a:cubicBezTo>
                    <a:pt x="93" y="598"/>
                    <a:pt x="68" y="589"/>
                    <a:pt x="52" y="578"/>
                  </a:cubicBezTo>
                  <a:cubicBezTo>
                    <a:pt x="36" y="566"/>
                    <a:pt x="23" y="551"/>
                    <a:pt x="14" y="533"/>
                  </a:cubicBezTo>
                  <a:cubicBezTo>
                    <a:pt x="5" y="515"/>
                    <a:pt x="0" y="489"/>
                    <a:pt x="0" y="454"/>
                  </a:cubicBezTo>
                  <a:cubicBezTo>
                    <a:pt x="0" y="420"/>
                    <a:pt x="1" y="393"/>
                    <a:pt x="3" y="374"/>
                  </a:cubicBezTo>
                  <a:cubicBezTo>
                    <a:pt x="4" y="355"/>
                    <a:pt x="7" y="337"/>
                    <a:pt x="10" y="318"/>
                  </a:cubicBezTo>
                  <a:close/>
                </a:path>
              </a:pathLst>
            </a:custGeom>
            <a:solidFill>
              <a:srgbClr val="87767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3" name="Freeform 68"/>
            <p:cNvSpPr>
              <a:spLocks noEditPoints="1"/>
            </p:cNvSpPr>
            <p:nvPr/>
          </p:nvSpPr>
          <p:spPr bwMode="auto">
            <a:xfrm>
              <a:off x="2261" y="1385"/>
              <a:ext cx="508" cy="744"/>
            </a:xfrm>
            <a:custGeom>
              <a:avLst/>
              <a:gdLst>
                <a:gd name="T0" fmla="*/ 63 w 498"/>
                <a:gd name="T1" fmla="*/ 479 h 728"/>
                <a:gd name="T2" fmla="*/ 188 w 498"/>
                <a:gd name="T3" fmla="*/ 117 h 728"/>
                <a:gd name="T4" fmla="*/ 248 w 498"/>
                <a:gd name="T5" fmla="*/ 20 h 728"/>
                <a:gd name="T6" fmla="*/ 288 w 498"/>
                <a:gd name="T7" fmla="*/ 1 h 728"/>
                <a:gd name="T8" fmla="*/ 319 w 498"/>
                <a:gd name="T9" fmla="*/ 17 h 728"/>
                <a:gd name="T10" fmla="*/ 337 w 498"/>
                <a:gd name="T11" fmla="*/ 70 h 728"/>
                <a:gd name="T12" fmla="*/ 404 w 498"/>
                <a:gd name="T13" fmla="*/ 296 h 728"/>
                <a:gd name="T14" fmla="*/ 483 w 498"/>
                <a:gd name="T15" fmla="*/ 508 h 728"/>
                <a:gd name="T16" fmla="*/ 498 w 498"/>
                <a:gd name="T17" fmla="*/ 551 h 728"/>
                <a:gd name="T18" fmla="*/ 481 w 498"/>
                <a:gd name="T19" fmla="*/ 590 h 728"/>
                <a:gd name="T20" fmla="*/ 448 w 498"/>
                <a:gd name="T21" fmla="*/ 609 h 728"/>
                <a:gd name="T22" fmla="*/ 410 w 498"/>
                <a:gd name="T23" fmla="*/ 583 h 728"/>
                <a:gd name="T24" fmla="*/ 377 w 498"/>
                <a:gd name="T25" fmla="*/ 527 h 728"/>
                <a:gd name="T26" fmla="*/ 359 w 498"/>
                <a:gd name="T27" fmla="*/ 484 h 728"/>
                <a:gd name="T28" fmla="*/ 348 w 498"/>
                <a:gd name="T29" fmla="*/ 470 h 728"/>
                <a:gd name="T30" fmla="*/ 323 w 498"/>
                <a:gd name="T31" fmla="*/ 477 h 728"/>
                <a:gd name="T32" fmla="*/ 223 w 498"/>
                <a:gd name="T33" fmla="*/ 506 h 728"/>
                <a:gd name="T34" fmla="*/ 138 w 498"/>
                <a:gd name="T35" fmla="*/ 541 h 728"/>
                <a:gd name="T36" fmla="*/ 120 w 498"/>
                <a:gd name="T37" fmla="*/ 594 h 728"/>
                <a:gd name="T38" fmla="*/ 101 w 498"/>
                <a:gd name="T39" fmla="*/ 661 h 728"/>
                <a:gd name="T40" fmla="*/ 72 w 498"/>
                <a:gd name="T41" fmla="*/ 708 h 728"/>
                <a:gd name="T42" fmla="*/ 34 w 498"/>
                <a:gd name="T43" fmla="*/ 727 h 728"/>
                <a:gd name="T44" fmla="*/ 7 w 498"/>
                <a:gd name="T45" fmla="*/ 700 h 728"/>
                <a:gd name="T46" fmla="*/ 21 w 498"/>
                <a:gd name="T47" fmla="*/ 596 h 728"/>
                <a:gd name="T48" fmla="*/ 63 w 498"/>
                <a:gd name="T49" fmla="*/ 479 h 728"/>
                <a:gd name="T50" fmla="*/ 226 w 498"/>
                <a:gd name="T51" fmla="*/ 409 h 728"/>
                <a:gd name="T52" fmla="*/ 307 w 498"/>
                <a:gd name="T53" fmla="*/ 387 h 728"/>
                <a:gd name="T54" fmla="*/ 329 w 498"/>
                <a:gd name="T55" fmla="*/ 377 h 728"/>
                <a:gd name="T56" fmla="*/ 310 w 498"/>
                <a:gd name="T57" fmla="*/ 309 h 728"/>
                <a:gd name="T58" fmla="*/ 278 w 498"/>
                <a:gd name="T59" fmla="*/ 193 h 728"/>
                <a:gd name="T60" fmla="*/ 259 w 498"/>
                <a:gd name="T61" fmla="*/ 149 h 728"/>
                <a:gd name="T62" fmla="*/ 209 w 498"/>
                <a:gd name="T63" fmla="*/ 285 h 728"/>
                <a:gd name="T64" fmla="*/ 172 w 498"/>
                <a:gd name="T65" fmla="*/ 419 h 728"/>
                <a:gd name="T66" fmla="*/ 189 w 498"/>
                <a:gd name="T67" fmla="*/ 426 h 728"/>
                <a:gd name="T68" fmla="*/ 226 w 498"/>
                <a:gd name="T69" fmla="*/ 409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8" h="728">
                  <a:moveTo>
                    <a:pt x="63" y="479"/>
                  </a:moveTo>
                  <a:cubicBezTo>
                    <a:pt x="122" y="290"/>
                    <a:pt x="164" y="169"/>
                    <a:pt x="188" y="117"/>
                  </a:cubicBezTo>
                  <a:cubicBezTo>
                    <a:pt x="211" y="65"/>
                    <a:pt x="231" y="33"/>
                    <a:pt x="248" y="20"/>
                  </a:cubicBezTo>
                  <a:cubicBezTo>
                    <a:pt x="264" y="7"/>
                    <a:pt x="277" y="0"/>
                    <a:pt x="288" y="1"/>
                  </a:cubicBezTo>
                  <a:cubicBezTo>
                    <a:pt x="299" y="2"/>
                    <a:pt x="309" y="7"/>
                    <a:pt x="319" y="17"/>
                  </a:cubicBezTo>
                  <a:cubicBezTo>
                    <a:pt x="328" y="27"/>
                    <a:pt x="334" y="45"/>
                    <a:pt x="337" y="70"/>
                  </a:cubicBezTo>
                  <a:cubicBezTo>
                    <a:pt x="339" y="96"/>
                    <a:pt x="361" y="171"/>
                    <a:pt x="404" y="296"/>
                  </a:cubicBezTo>
                  <a:cubicBezTo>
                    <a:pt x="446" y="422"/>
                    <a:pt x="473" y="492"/>
                    <a:pt x="483" y="508"/>
                  </a:cubicBezTo>
                  <a:cubicBezTo>
                    <a:pt x="493" y="523"/>
                    <a:pt x="498" y="538"/>
                    <a:pt x="498" y="551"/>
                  </a:cubicBezTo>
                  <a:cubicBezTo>
                    <a:pt x="498" y="564"/>
                    <a:pt x="492" y="577"/>
                    <a:pt x="481" y="590"/>
                  </a:cubicBezTo>
                  <a:cubicBezTo>
                    <a:pt x="470" y="603"/>
                    <a:pt x="459" y="610"/>
                    <a:pt x="448" y="609"/>
                  </a:cubicBezTo>
                  <a:cubicBezTo>
                    <a:pt x="437" y="608"/>
                    <a:pt x="425" y="599"/>
                    <a:pt x="410" y="583"/>
                  </a:cubicBezTo>
                  <a:cubicBezTo>
                    <a:pt x="396" y="566"/>
                    <a:pt x="385" y="548"/>
                    <a:pt x="377" y="527"/>
                  </a:cubicBezTo>
                  <a:cubicBezTo>
                    <a:pt x="370" y="507"/>
                    <a:pt x="364" y="492"/>
                    <a:pt x="359" y="484"/>
                  </a:cubicBezTo>
                  <a:cubicBezTo>
                    <a:pt x="355" y="476"/>
                    <a:pt x="351" y="471"/>
                    <a:pt x="348" y="470"/>
                  </a:cubicBezTo>
                  <a:cubicBezTo>
                    <a:pt x="345" y="470"/>
                    <a:pt x="336" y="472"/>
                    <a:pt x="323" y="477"/>
                  </a:cubicBezTo>
                  <a:cubicBezTo>
                    <a:pt x="309" y="482"/>
                    <a:pt x="276" y="491"/>
                    <a:pt x="223" y="506"/>
                  </a:cubicBezTo>
                  <a:cubicBezTo>
                    <a:pt x="171" y="521"/>
                    <a:pt x="142" y="533"/>
                    <a:pt x="138" y="541"/>
                  </a:cubicBezTo>
                  <a:cubicBezTo>
                    <a:pt x="134" y="549"/>
                    <a:pt x="128" y="567"/>
                    <a:pt x="120" y="594"/>
                  </a:cubicBezTo>
                  <a:cubicBezTo>
                    <a:pt x="113" y="621"/>
                    <a:pt x="106" y="643"/>
                    <a:pt x="101" y="661"/>
                  </a:cubicBezTo>
                  <a:cubicBezTo>
                    <a:pt x="96" y="678"/>
                    <a:pt x="86" y="694"/>
                    <a:pt x="72" y="708"/>
                  </a:cubicBezTo>
                  <a:cubicBezTo>
                    <a:pt x="58" y="722"/>
                    <a:pt x="45" y="728"/>
                    <a:pt x="34" y="727"/>
                  </a:cubicBezTo>
                  <a:cubicBezTo>
                    <a:pt x="23" y="727"/>
                    <a:pt x="14" y="717"/>
                    <a:pt x="7" y="700"/>
                  </a:cubicBezTo>
                  <a:cubicBezTo>
                    <a:pt x="0" y="683"/>
                    <a:pt x="5" y="648"/>
                    <a:pt x="21" y="596"/>
                  </a:cubicBezTo>
                  <a:cubicBezTo>
                    <a:pt x="37" y="545"/>
                    <a:pt x="51" y="505"/>
                    <a:pt x="63" y="479"/>
                  </a:cubicBezTo>
                  <a:close/>
                  <a:moveTo>
                    <a:pt x="226" y="409"/>
                  </a:moveTo>
                  <a:cubicBezTo>
                    <a:pt x="268" y="398"/>
                    <a:pt x="295" y="391"/>
                    <a:pt x="307" y="387"/>
                  </a:cubicBezTo>
                  <a:cubicBezTo>
                    <a:pt x="319" y="383"/>
                    <a:pt x="326" y="380"/>
                    <a:pt x="329" y="377"/>
                  </a:cubicBezTo>
                  <a:cubicBezTo>
                    <a:pt x="331" y="374"/>
                    <a:pt x="325" y="352"/>
                    <a:pt x="310" y="309"/>
                  </a:cubicBezTo>
                  <a:cubicBezTo>
                    <a:pt x="295" y="267"/>
                    <a:pt x="284" y="228"/>
                    <a:pt x="278" y="193"/>
                  </a:cubicBezTo>
                  <a:cubicBezTo>
                    <a:pt x="272" y="158"/>
                    <a:pt x="266" y="144"/>
                    <a:pt x="259" y="149"/>
                  </a:cubicBezTo>
                  <a:cubicBezTo>
                    <a:pt x="252" y="155"/>
                    <a:pt x="236" y="200"/>
                    <a:pt x="209" y="285"/>
                  </a:cubicBezTo>
                  <a:cubicBezTo>
                    <a:pt x="183" y="369"/>
                    <a:pt x="171" y="414"/>
                    <a:pt x="172" y="419"/>
                  </a:cubicBezTo>
                  <a:cubicBezTo>
                    <a:pt x="174" y="425"/>
                    <a:pt x="180" y="427"/>
                    <a:pt x="189" y="426"/>
                  </a:cubicBezTo>
                  <a:cubicBezTo>
                    <a:pt x="198" y="425"/>
                    <a:pt x="211" y="419"/>
                    <a:pt x="226" y="409"/>
                  </a:cubicBezTo>
                  <a:close/>
                </a:path>
              </a:pathLst>
            </a:custGeom>
            <a:solidFill>
              <a:srgbClr val="D0E4E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 name="Freeform 69"/>
            <p:cNvSpPr/>
            <p:nvPr/>
          </p:nvSpPr>
          <p:spPr bwMode="auto">
            <a:xfrm>
              <a:off x="2862" y="1135"/>
              <a:ext cx="628" cy="930"/>
            </a:xfrm>
            <a:custGeom>
              <a:avLst/>
              <a:gdLst>
                <a:gd name="T0" fmla="*/ 27 w 614"/>
                <a:gd name="T1" fmla="*/ 442 h 910"/>
                <a:gd name="T2" fmla="*/ 144 w 614"/>
                <a:gd name="T3" fmla="*/ 191 h 910"/>
                <a:gd name="T4" fmla="*/ 182 w 614"/>
                <a:gd name="T5" fmla="*/ 156 h 910"/>
                <a:gd name="T6" fmla="*/ 212 w 614"/>
                <a:gd name="T7" fmla="*/ 160 h 910"/>
                <a:gd name="T8" fmla="*/ 239 w 614"/>
                <a:gd name="T9" fmla="*/ 208 h 910"/>
                <a:gd name="T10" fmla="*/ 256 w 614"/>
                <a:gd name="T11" fmla="*/ 292 h 910"/>
                <a:gd name="T12" fmla="*/ 266 w 614"/>
                <a:gd name="T13" fmla="*/ 337 h 910"/>
                <a:gd name="T14" fmla="*/ 303 w 614"/>
                <a:gd name="T15" fmla="*/ 254 h 910"/>
                <a:gd name="T16" fmla="*/ 374 w 614"/>
                <a:gd name="T17" fmla="*/ 103 h 910"/>
                <a:gd name="T18" fmla="*/ 425 w 614"/>
                <a:gd name="T19" fmla="*/ 18 h 910"/>
                <a:gd name="T20" fmla="*/ 451 w 614"/>
                <a:gd name="T21" fmla="*/ 1 h 910"/>
                <a:gd name="T22" fmla="*/ 479 w 614"/>
                <a:gd name="T23" fmla="*/ 9 h 910"/>
                <a:gd name="T24" fmla="*/ 495 w 614"/>
                <a:gd name="T25" fmla="*/ 48 h 910"/>
                <a:gd name="T26" fmla="*/ 491 w 614"/>
                <a:gd name="T27" fmla="*/ 345 h 910"/>
                <a:gd name="T28" fmla="*/ 488 w 614"/>
                <a:gd name="T29" fmla="*/ 665 h 910"/>
                <a:gd name="T30" fmla="*/ 500 w 614"/>
                <a:gd name="T31" fmla="*/ 742 h 910"/>
                <a:gd name="T32" fmla="*/ 520 w 614"/>
                <a:gd name="T33" fmla="*/ 781 h 910"/>
                <a:gd name="T34" fmla="*/ 545 w 614"/>
                <a:gd name="T35" fmla="*/ 803 h 910"/>
                <a:gd name="T36" fmla="*/ 577 w 614"/>
                <a:gd name="T37" fmla="*/ 813 h 910"/>
                <a:gd name="T38" fmla="*/ 603 w 614"/>
                <a:gd name="T39" fmla="*/ 827 h 910"/>
                <a:gd name="T40" fmla="*/ 613 w 614"/>
                <a:gd name="T41" fmla="*/ 855 h 910"/>
                <a:gd name="T42" fmla="*/ 600 w 614"/>
                <a:gd name="T43" fmla="*/ 890 h 910"/>
                <a:gd name="T44" fmla="*/ 565 w 614"/>
                <a:gd name="T45" fmla="*/ 910 h 910"/>
                <a:gd name="T46" fmla="*/ 512 w 614"/>
                <a:gd name="T47" fmla="*/ 899 h 910"/>
                <a:gd name="T48" fmla="*/ 454 w 614"/>
                <a:gd name="T49" fmla="*/ 865 h 910"/>
                <a:gd name="T50" fmla="*/ 408 w 614"/>
                <a:gd name="T51" fmla="*/ 778 h 910"/>
                <a:gd name="T52" fmla="*/ 397 w 614"/>
                <a:gd name="T53" fmla="*/ 565 h 910"/>
                <a:gd name="T54" fmla="*/ 406 w 614"/>
                <a:gd name="T55" fmla="*/ 350 h 910"/>
                <a:gd name="T56" fmla="*/ 407 w 614"/>
                <a:gd name="T57" fmla="*/ 266 h 910"/>
                <a:gd name="T58" fmla="*/ 395 w 614"/>
                <a:gd name="T59" fmla="*/ 254 h 910"/>
                <a:gd name="T60" fmla="*/ 356 w 614"/>
                <a:gd name="T61" fmla="*/ 348 h 910"/>
                <a:gd name="T62" fmla="*/ 309 w 614"/>
                <a:gd name="T63" fmla="*/ 469 h 910"/>
                <a:gd name="T64" fmla="*/ 282 w 614"/>
                <a:gd name="T65" fmla="*/ 514 h 910"/>
                <a:gd name="T66" fmla="*/ 257 w 614"/>
                <a:gd name="T67" fmla="*/ 535 h 910"/>
                <a:gd name="T68" fmla="*/ 221 w 614"/>
                <a:gd name="T69" fmla="*/ 532 h 910"/>
                <a:gd name="T70" fmla="*/ 191 w 614"/>
                <a:gd name="T71" fmla="*/ 476 h 910"/>
                <a:gd name="T72" fmla="*/ 173 w 614"/>
                <a:gd name="T73" fmla="*/ 403 h 910"/>
                <a:gd name="T74" fmla="*/ 159 w 614"/>
                <a:gd name="T75" fmla="*/ 379 h 910"/>
                <a:gd name="T76" fmla="*/ 125 w 614"/>
                <a:gd name="T77" fmla="*/ 470 h 910"/>
                <a:gd name="T78" fmla="*/ 85 w 614"/>
                <a:gd name="T79" fmla="*/ 577 h 910"/>
                <a:gd name="T80" fmla="*/ 56 w 614"/>
                <a:gd name="T81" fmla="*/ 595 h 910"/>
                <a:gd name="T82" fmla="*/ 22 w 614"/>
                <a:gd name="T83" fmla="*/ 585 h 910"/>
                <a:gd name="T84" fmla="*/ 1 w 614"/>
                <a:gd name="T85" fmla="*/ 554 h 910"/>
                <a:gd name="T86" fmla="*/ 5 w 614"/>
                <a:gd name="T87" fmla="*/ 505 h 910"/>
                <a:gd name="T88" fmla="*/ 29 w 614"/>
                <a:gd name="T89" fmla="*/ 432 h 910"/>
                <a:gd name="T90" fmla="*/ 27 w 614"/>
                <a:gd name="T91" fmla="*/ 442 h 9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614" h="910">
                  <a:moveTo>
                    <a:pt x="27" y="442"/>
                  </a:moveTo>
                  <a:cubicBezTo>
                    <a:pt x="88" y="293"/>
                    <a:pt x="127" y="210"/>
                    <a:pt x="144" y="191"/>
                  </a:cubicBezTo>
                  <a:cubicBezTo>
                    <a:pt x="161" y="172"/>
                    <a:pt x="173" y="160"/>
                    <a:pt x="182" y="156"/>
                  </a:cubicBezTo>
                  <a:cubicBezTo>
                    <a:pt x="190" y="152"/>
                    <a:pt x="200" y="153"/>
                    <a:pt x="212" y="160"/>
                  </a:cubicBezTo>
                  <a:cubicBezTo>
                    <a:pt x="224" y="167"/>
                    <a:pt x="233" y="183"/>
                    <a:pt x="239" y="208"/>
                  </a:cubicBezTo>
                  <a:cubicBezTo>
                    <a:pt x="245" y="234"/>
                    <a:pt x="250" y="262"/>
                    <a:pt x="256" y="292"/>
                  </a:cubicBezTo>
                  <a:cubicBezTo>
                    <a:pt x="261" y="323"/>
                    <a:pt x="264" y="337"/>
                    <a:pt x="266" y="337"/>
                  </a:cubicBezTo>
                  <a:cubicBezTo>
                    <a:pt x="267" y="336"/>
                    <a:pt x="280" y="308"/>
                    <a:pt x="303" y="254"/>
                  </a:cubicBezTo>
                  <a:cubicBezTo>
                    <a:pt x="326" y="200"/>
                    <a:pt x="349" y="149"/>
                    <a:pt x="374" y="103"/>
                  </a:cubicBezTo>
                  <a:cubicBezTo>
                    <a:pt x="398" y="57"/>
                    <a:pt x="415" y="29"/>
                    <a:pt x="425" y="18"/>
                  </a:cubicBezTo>
                  <a:cubicBezTo>
                    <a:pt x="434" y="7"/>
                    <a:pt x="443" y="2"/>
                    <a:pt x="451" y="1"/>
                  </a:cubicBezTo>
                  <a:cubicBezTo>
                    <a:pt x="460" y="0"/>
                    <a:pt x="469" y="3"/>
                    <a:pt x="479" y="9"/>
                  </a:cubicBezTo>
                  <a:cubicBezTo>
                    <a:pt x="490" y="16"/>
                    <a:pt x="495" y="29"/>
                    <a:pt x="495" y="48"/>
                  </a:cubicBezTo>
                  <a:cubicBezTo>
                    <a:pt x="495" y="67"/>
                    <a:pt x="493" y="166"/>
                    <a:pt x="491" y="345"/>
                  </a:cubicBezTo>
                  <a:cubicBezTo>
                    <a:pt x="488" y="525"/>
                    <a:pt x="487" y="631"/>
                    <a:pt x="488" y="665"/>
                  </a:cubicBezTo>
                  <a:cubicBezTo>
                    <a:pt x="489" y="699"/>
                    <a:pt x="493" y="724"/>
                    <a:pt x="500" y="742"/>
                  </a:cubicBezTo>
                  <a:cubicBezTo>
                    <a:pt x="506" y="759"/>
                    <a:pt x="513" y="772"/>
                    <a:pt x="520" y="781"/>
                  </a:cubicBezTo>
                  <a:cubicBezTo>
                    <a:pt x="527" y="790"/>
                    <a:pt x="535" y="798"/>
                    <a:pt x="545" y="803"/>
                  </a:cubicBezTo>
                  <a:cubicBezTo>
                    <a:pt x="556" y="809"/>
                    <a:pt x="566" y="813"/>
                    <a:pt x="577" y="813"/>
                  </a:cubicBezTo>
                  <a:cubicBezTo>
                    <a:pt x="588" y="814"/>
                    <a:pt x="597" y="819"/>
                    <a:pt x="603" y="827"/>
                  </a:cubicBezTo>
                  <a:cubicBezTo>
                    <a:pt x="609" y="835"/>
                    <a:pt x="612" y="845"/>
                    <a:pt x="613" y="855"/>
                  </a:cubicBezTo>
                  <a:cubicBezTo>
                    <a:pt x="614" y="866"/>
                    <a:pt x="609" y="878"/>
                    <a:pt x="600" y="890"/>
                  </a:cubicBezTo>
                  <a:cubicBezTo>
                    <a:pt x="591" y="902"/>
                    <a:pt x="579" y="909"/>
                    <a:pt x="565" y="910"/>
                  </a:cubicBezTo>
                  <a:cubicBezTo>
                    <a:pt x="550" y="910"/>
                    <a:pt x="533" y="907"/>
                    <a:pt x="512" y="899"/>
                  </a:cubicBezTo>
                  <a:cubicBezTo>
                    <a:pt x="492" y="890"/>
                    <a:pt x="473" y="879"/>
                    <a:pt x="454" y="865"/>
                  </a:cubicBezTo>
                  <a:cubicBezTo>
                    <a:pt x="435" y="851"/>
                    <a:pt x="420" y="822"/>
                    <a:pt x="408" y="778"/>
                  </a:cubicBezTo>
                  <a:cubicBezTo>
                    <a:pt x="396" y="733"/>
                    <a:pt x="392" y="662"/>
                    <a:pt x="397" y="565"/>
                  </a:cubicBezTo>
                  <a:cubicBezTo>
                    <a:pt x="401" y="468"/>
                    <a:pt x="404" y="396"/>
                    <a:pt x="406" y="350"/>
                  </a:cubicBezTo>
                  <a:cubicBezTo>
                    <a:pt x="407" y="304"/>
                    <a:pt x="408" y="276"/>
                    <a:pt x="407" y="266"/>
                  </a:cubicBezTo>
                  <a:cubicBezTo>
                    <a:pt x="406" y="256"/>
                    <a:pt x="402" y="252"/>
                    <a:pt x="395" y="254"/>
                  </a:cubicBezTo>
                  <a:cubicBezTo>
                    <a:pt x="389" y="256"/>
                    <a:pt x="376" y="287"/>
                    <a:pt x="356" y="348"/>
                  </a:cubicBezTo>
                  <a:cubicBezTo>
                    <a:pt x="337" y="409"/>
                    <a:pt x="321" y="449"/>
                    <a:pt x="309" y="469"/>
                  </a:cubicBezTo>
                  <a:cubicBezTo>
                    <a:pt x="297" y="489"/>
                    <a:pt x="288" y="504"/>
                    <a:pt x="282" y="514"/>
                  </a:cubicBezTo>
                  <a:cubicBezTo>
                    <a:pt x="276" y="525"/>
                    <a:pt x="268" y="532"/>
                    <a:pt x="257" y="535"/>
                  </a:cubicBezTo>
                  <a:cubicBezTo>
                    <a:pt x="246" y="539"/>
                    <a:pt x="234" y="538"/>
                    <a:pt x="221" y="532"/>
                  </a:cubicBezTo>
                  <a:cubicBezTo>
                    <a:pt x="209" y="526"/>
                    <a:pt x="198" y="508"/>
                    <a:pt x="191" y="476"/>
                  </a:cubicBezTo>
                  <a:cubicBezTo>
                    <a:pt x="183" y="445"/>
                    <a:pt x="177" y="421"/>
                    <a:pt x="173" y="403"/>
                  </a:cubicBezTo>
                  <a:cubicBezTo>
                    <a:pt x="169" y="386"/>
                    <a:pt x="164" y="378"/>
                    <a:pt x="159" y="379"/>
                  </a:cubicBezTo>
                  <a:cubicBezTo>
                    <a:pt x="154" y="379"/>
                    <a:pt x="142" y="410"/>
                    <a:pt x="125" y="470"/>
                  </a:cubicBezTo>
                  <a:cubicBezTo>
                    <a:pt x="107" y="530"/>
                    <a:pt x="94" y="566"/>
                    <a:pt x="85" y="577"/>
                  </a:cubicBezTo>
                  <a:cubicBezTo>
                    <a:pt x="77" y="589"/>
                    <a:pt x="67" y="595"/>
                    <a:pt x="56" y="595"/>
                  </a:cubicBezTo>
                  <a:cubicBezTo>
                    <a:pt x="45" y="595"/>
                    <a:pt x="33" y="591"/>
                    <a:pt x="22" y="585"/>
                  </a:cubicBezTo>
                  <a:cubicBezTo>
                    <a:pt x="10" y="578"/>
                    <a:pt x="3" y="568"/>
                    <a:pt x="1" y="554"/>
                  </a:cubicBezTo>
                  <a:cubicBezTo>
                    <a:pt x="0" y="540"/>
                    <a:pt x="1" y="524"/>
                    <a:pt x="5" y="505"/>
                  </a:cubicBezTo>
                  <a:cubicBezTo>
                    <a:pt x="9" y="486"/>
                    <a:pt x="17" y="461"/>
                    <a:pt x="29" y="432"/>
                  </a:cubicBezTo>
                  <a:lnTo>
                    <a:pt x="27" y="442"/>
                  </a:lnTo>
                  <a:close/>
                </a:path>
              </a:pathLst>
            </a:custGeom>
            <a:solidFill>
              <a:srgbClr val="87767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95" name="任意多边形 94"/>
          <p:cNvSpPr/>
          <p:nvPr/>
        </p:nvSpPr>
        <p:spPr>
          <a:xfrm>
            <a:off x="6894771" y="2229856"/>
            <a:ext cx="3240000" cy="180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2225" cap="rnd">
            <a:solidFill>
              <a:schemeClr val="tx1">
                <a:lumMod val="75000"/>
                <a:lumOff val="25000"/>
              </a:schemeClr>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任意多边形 95"/>
          <p:cNvSpPr/>
          <p:nvPr/>
        </p:nvSpPr>
        <p:spPr>
          <a:xfrm>
            <a:off x="6894771" y="3279032"/>
            <a:ext cx="3240000" cy="180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2225" cap="rnd">
            <a:solidFill>
              <a:schemeClr val="tx1">
                <a:lumMod val="75000"/>
                <a:lumOff val="25000"/>
              </a:schemeClr>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任意多边形 96"/>
          <p:cNvSpPr/>
          <p:nvPr/>
        </p:nvSpPr>
        <p:spPr>
          <a:xfrm>
            <a:off x="6894771" y="4327993"/>
            <a:ext cx="3240000" cy="180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2225" cap="rnd">
            <a:solidFill>
              <a:schemeClr val="tx1">
                <a:lumMod val="75000"/>
                <a:lumOff val="25000"/>
              </a:schemeClr>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8" name="任意多边形 97"/>
          <p:cNvSpPr/>
          <p:nvPr/>
        </p:nvSpPr>
        <p:spPr>
          <a:xfrm>
            <a:off x="6894771" y="5341941"/>
            <a:ext cx="3240000" cy="180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2225" cap="rnd">
            <a:solidFill>
              <a:schemeClr val="tx1">
                <a:lumMod val="75000"/>
                <a:lumOff val="25000"/>
              </a:schemeClr>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文本框 98"/>
          <p:cNvSpPr txBox="1"/>
          <p:nvPr/>
        </p:nvSpPr>
        <p:spPr>
          <a:xfrm>
            <a:off x="6816725" y="1757348"/>
            <a:ext cx="4585784" cy="477054"/>
          </a:xfrm>
          <a:prstGeom prst="rect">
            <a:avLst/>
          </a:prstGeom>
          <a:noFill/>
        </p:spPr>
        <p:txBody>
          <a:bodyPr wrap="square" rtlCol="0">
            <a:spAutoFit/>
          </a:bodyPr>
          <a:lstStyle/>
          <a:p>
            <a:pPr algn="just">
              <a:lnSpc>
                <a:spcPct val="125000"/>
              </a:lnSpc>
            </a:pPr>
            <a:r>
              <a:rPr lang="en-US" altLang="zh-CN" sz="2000">
                <a:solidFill>
                  <a:schemeClr val="tx1">
                    <a:lumMod val="85000"/>
                    <a:lumOff val="15000"/>
                  </a:schemeClr>
                </a:solidFill>
                <a:latin typeface="方正静蕾简体" panose="02000000000000000000" pitchFamily="2" charset="-122"/>
                <a:ea typeface="方正静蕾简体" panose="02000000000000000000" pitchFamily="2" charset="-122"/>
              </a:rPr>
              <a:t>1.</a:t>
            </a:r>
            <a:r>
              <a:rPr lang="zh-CN" altLang="en-US" sz="2000">
                <a:solidFill>
                  <a:schemeClr val="tx1">
                    <a:lumMod val="85000"/>
                    <a:lumOff val="15000"/>
                  </a:schemeClr>
                </a:solidFill>
                <a:latin typeface="方正静蕾简体" panose="02000000000000000000" pitchFamily="2" charset="-122"/>
                <a:ea typeface="方正静蕾简体" panose="02000000000000000000" pitchFamily="2" charset="-122"/>
              </a:rPr>
              <a:t>请</a:t>
            </a:r>
            <a:r>
              <a:rPr lang="zh-CN" altLang="en-US" sz="2000" dirty="0">
                <a:solidFill>
                  <a:schemeClr val="tx1">
                    <a:lumMod val="85000"/>
                    <a:lumOff val="15000"/>
                  </a:schemeClr>
                </a:solidFill>
                <a:latin typeface="方正静蕾简体" panose="02000000000000000000" pitchFamily="2" charset="-122"/>
                <a:ea typeface="方正静蕾简体" panose="02000000000000000000" pitchFamily="2" charset="-122"/>
              </a:rPr>
              <a:t>在这里输入文字请</a:t>
            </a:r>
            <a:r>
              <a:rPr lang="zh-CN" altLang="en-US" sz="2000">
                <a:solidFill>
                  <a:schemeClr val="tx1">
                    <a:lumMod val="85000"/>
                    <a:lumOff val="15000"/>
                  </a:schemeClr>
                </a:solidFill>
                <a:latin typeface="方正静蕾简体" panose="02000000000000000000" pitchFamily="2" charset="-122"/>
                <a:ea typeface="方正静蕾简体" panose="02000000000000000000" pitchFamily="2" charset="-122"/>
              </a:rPr>
              <a:t>在这里</a:t>
            </a:r>
            <a:endParaRPr lang="zh-CN" altLang="en-US" sz="20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100" name="文本框 99"/>
          <p:cNvSpPr txBox="1"/>
          <p:nvPr/>
        </p:nvSpPr>
        <p:spPr>
          <a:xfrm>
            <a:off x="6816725" y="2806524"/>
            <a:ext cx="4585784" cy="477054"/>
          </a:xfrm>
          <a:prstGeom prst="rect">
            <a:avLst/>
          </a:prstGeom>
          <a:noFill/>
        </p:spPr>
        <p:txBody>
          <a:bodyPr wrap="square" rtlCol="0">
            <a:spAutoFit/>
          </a:bodyPr>
          <a:lstStyle/>
          <a:p>
            <a:pPr algn="just">
              <a:lnSpc>
                <a:spcPct val="125000"/>
              </a:lnSpc>
            </a:pPr>
            <a:r>
              <a:rPr lang="en-US" altLang="zh-CN" sz="2000">
                <a:solidFill>
                  <a:schemeClr val="tx1">
                    <a:lumMod val="85000"/>
                    <a:lumOff val="15000"/>
                  </a:schemeClr>
                </a:solidFill>
                <a:latin typeface="方正静蕾简体" panose="02000000000000000000" pitchFamily="2" charset="-122"/>
                <a:ea typeface="方正静蕾简体" panose="02000000000000000000" pitchFamily="2" charset="-122"/>
              </a:rPr>
              <a:t>2.</a:t>
            </a:r>
            <a:r>
              <a:rPr lang="zh-CN" altLang="en-US" sz="2000">
                <a:solidFill>
                  <a:schemeClr val="tx1">
                    <a:lumMod val="85000"/>
                    <a:lumOff val="15000"/>
                  </a:schemeClr>
                </a:solidFill>
                <a:latin typeface="方正静蕾简体" panose="02000000000000000000" pitchFamily="2" charset="-122"/>
                <a:ea typeface="方正静蕾简体" panose="02000000000000000000" pitchFamily="2" charset="-122"/>
              </a:rPr>
              <a:t>请</a:t>
            </a:r>
            <a:r>
              <a:rPr lang="zh-CN" altLang="en-US" sz="2000" dirty="0">
                <a:solidFill>
                  <a:schemeClr val="tx1">
                    <a:lumMod val="85000"/>
                    <a:lumOff val="15000"/>
                  </a:schemeClr>
                </a:solidFill>
                <a:latin typeface="方正静蕾简体" panose="02000000000000000000" pitchFamily="2" charset="-122"/>
                <a:ea typeface="方正静蕾简体" panose="02000000000000000000" pitchFamily="2" charset="-122"/>
              </a:rPr>
              <a:t>在这里输入文字请</a:t>
            </a:r>
            <a:r>
              <a:rPr lang="zh-CN" altLang="en-US" sz="2000">
                <a:solidFill>
                  <a:schemeClr val="tx1">
                    <a:lumMod val="85000"/>
                    <a:lumOff val="15000"/>
                  </a:schemeClr>
                </a:solidFill>
                <a:latin typeface="方正静蕾简体" panose="02000000000000000000" pitchFamily="2" charset="-122"/>
                <a:ea typeface="方正静蕾简体" panose="02000000000000000000" pitchFamily="2" charset="-122"/>
              </a:rPr>
              <a:t>在这里</a:t>
            </a:r>
            <a:endParaRPr lang="zh-CN" altLang="en-US" sz="20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101" name="文本框 100"/>
          <p:cNvSpPr txBox="1"/>
          <p:nvPr/>
        </p:nvSpPr>
        <p:spPr>
          <a:xfrm>
            <a:off x="6816725" y="3855485"/>
            <a:ext cx="4585784" cy="477054"/>
          </a:xfrm>
          <a:prstGeom prst="rect">
            <a:avLst/>
          </a:prstGeom>
          <a:noFill/>
        </p:spPr>
        <p:txBody>
          <a:bodyPr wrap="square" rtlCol="0">
            <a:spAutoFit/>
          </a:bodyPr>
          <a:lstStyle/>
          <a:p>
            <a:pPr algn="just">
              <a:lnSpc>
                <a:spcPct val="125000"/>
              </a:lnSpc>
            </a:pPr>
            <a:r>
              <a:rPr lang="en-US" altLang="zh-CN" sz="2000">
                <a:solidFill>
                  <a:schemeClr val="tx1">
                    <a:lumMod val="85000"/>
                    <a:lumOff val="15000"/>
                  </a:schemeClr>
                </a:solidFill>
                <a:latin typeface="方正静蕾简体" panose="02000000000000000000" pitchFamily="2" charset="-122"/>
                <a:ea typeface="方正静蕾简体" panose="02000000000000000000" pitchFamily="2" charset="-122"/>
              </a:rPr>
              <a:t>3.</a:t>
            </a:r>
            <a:r>
              <a:rPr lang="zh-CN" altLang="en-US" sz="2000">
                <a:solidFill>
                  <a:schemeClr val="tx1">
                    <a:lumMod val="85000"/>
                    <a:lumOff val="15000"/>
                  </a:schemeClr>
                </a:solidFill>
                <a:latin typeface="方正静蕾简体" panose="02000000000000000000" pitchFamily="2" charset="-122"/>
                <a:ea typeface="方正静蕾简体" panose="02000000000000000000" pitchFamily="2" charset="-122"/>
              </a:rPr>
              <a:t>请</a:t>
            </a:r>
            <a:r>
              <a:rPr lang="zh-CN" altLang="en-US" sz="2000" dirty="0">
                <a:solidFill>
                  <a:schemeClr val="tx1">
                    <a:lumMod val="85000"/>
                    <a:lumOff val="15000"/>
                  </a:schemeClr>
                </a:solidFill>
                <a:latin typeface="方正静蕾简体" panose="02000000000000000000" pitchFamily="2" charset="-122"/>
                <a:ea typeface="方正静蕾简体" panose="02000000000000000000" pitchFamily="2" charset="-122"/>
              </a:rPr>
              <a:t>在这里输入文字请</a:t>
            </a:r>
            <a:r>
              <a:rPr lang="zh-CN" altLang="en-US" sz="2000">
                <a:solidFill>
                  <a:schemeClr val="tx1">
                    <a:lumMod val="85000"/>
                    <a:lumOff val="15000"/>
                  </a:schemeClr>
                </a:solidFill>
                <a:latin typeface="方正静蕾简体" panose="02000000000000000000" pitchFamily="2" charset="-122"/>
                <a:ea typeface="方正静蕾简体" panose="02000000000000000000" pitchFamily="2" charset="-122"/>
              </a:rPr>
              <a:t>在这里</a:t>
            </a:r>
            <a:endParaRPr lang="zh-CN" altLang="en-US" sz="20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102" name="文本框 101"/>
          <p:cNvSpPr txBox="1"/>
          <p:nvPr/>
        </p:nvSpPr>
        <p:spPr>
          <a:xfrm>
            <a:off x="6816725" y="4869433"/>
            <a:ext cx="4585784" cy="477054"/>
          </a:xfrm>
          <a:prstGeom prst="rect">
            <a:avLst/>
          </a:prstGeom>
          <a:noFill/>
        </p:spPr>
        <p:txBody>
          <a:bodyPr wrap="square" rtlCol="0">
            <a:spAutoFit/>
          </a:bodyPr>
          <a:lstStyle/>
          <a:p>
            <a:pPr algn="just">
              <a:lnSpc>
                <a:spcPct val="125000"/>
              </a:lnSpc>
            </a:pPr>
            <a:r>
              <a:rPr lang="en-US" altLang="zh-CN" sz="2000">
                <a:solidFill>
                  <a:schemeClr val="tx1">
                    <a:lumMod val="85000"/>
                    <a:lumOff val="15000"/>
                  </a:schemeClr>
                </a:solidFill>
                <a:latin typeface="方正静蕾简体" panose="02000000000000000000" pitchFamily="2" charset="-122"/>
                <a:ea typeface="方正静蕾简体" panose="02000000000000000000" pitchFamily="2" charset="-122"/>
              </a:rPr>
              <a:t>4.</a:t>
            </a:r>
            <a:r>
              <a:rPr lang="zh-CN" altLang="en-US" sz="2000">
                <a:solidFill>
                  <a:schemeClr val="tx1">
                    <a:lumMod val="85000"/>
                    <a:lumOff val="15000"/>
                  </a:schemeClr>
                </a:solidFill>
                <a:latin typeface="方正静蕾简体" panose="02000000000000000000" pitchFamily="2" charset="-122"/>
                <a:ea typeface="方正静蕾简体" panose="02000000000000000000" pitchFamily="2" charset="-122"/>
              </a:rPr>
              <a:t>请</a:t>
            </a:r>
            <a:r>
              <a:rPr lang="zh-CN" altLang="en-US" sz="2000" dirty="0">
                <a:solidFill>
                  <a:schemeClr val="tx1">
                    <a:lumMod val="85000"/>
                    <a:lumOff val="15000"/>
                  </a:schemeClr>
                </a:solidFill>
                <a:latin typeface="方正静蕾简体" panose="02000000000000000000" pitchFamily="2" charset="-122"/>
                <a:ea typeface="方正静蕾简体" panose="02000000000000000000" pitchFamily="2" charset="-122"/>
              </a:rPr>
              <a:t>在这里输入文字请</a:t>
            </a:r>
            <a:r>
              <a:rPr lang="zh-CN" altLang="en-US" sz="2000">
                <a:solidFill>
                  <a:schemeClr val="tx1">
                    <a:lumMod val="85000"/>
                    <a:lumOff val="15000"/>
                  </a:schemeClr>
                </a:solidFill>
                <a:latin typeface="方正静蕾简体" panose="02000000000000000000" pitchFamily="2" charset="-122"/>
                <a:ea typeface="方正静蕾简体" panose="02000000000000000000" pitchFamily="2" charset="-122"/>
              </a:rPr>
              <a:t>在这里</a:t>
            </a:r>
            <a:endParaRPr lang="zh-CN" altLang="en-US" sz="20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BF8F3"/>
        </a:solidFill>
        <a:effectLst/>
      </p:bgPr>
    </p:bg>
    <p:spTree>
      <p:nvGrpSpPr>
        <p:cNvPr id="1" name=""/>
        <p:cNvGrpSpPr/>
        <p:nvPr/>
      </p:nvGrpSpPr>
      <p:grpSpPr>
        <a:xfrm>
          <a:off x="0" y="0"/>
          <a:ext cx="0" cy="0"/>
          <a:chOff x="0" y="0"/>
          <a:chExt cx="0" cy="0"/>
        </a:xfrm>
      </p:grpSpPr>
      <p:grpSp>
        <p:nvGrpSpPr>
          <p:cNvPr id="3" name="Group 4"/>
          <p:cNvGrpSpPr>
            <a:grpSpLocks noChangeAspect="1"/>
          </p:cNvGrpSpPr>
          <p:nvPr/>
        </p:nvGrpSpPr>
        <p:grpSpPr bwMode="auto">
          <a:xfrm>
            <a:off x="296863" y="184151"/>
            <a:ext cx="787400" cy="446088"/>
            <a:chOff x="187" y="116"/>
            <a:chExt cx="496" cy="281"/>
          </a:xfrm>
        </p:grpSpPr>
        <p:sp>
          <p:nvSpPr>
            <p:cNvPr id="6" name="Rectangle 5"/>
            <p:cNvSpPr>
              <a:spLocks noChangeArrowheads="1"/>
            </p:cNvSpPr>
            <p:nvPr/>
          </p:nvSpPr>
          <p:spPr bwMode="auto">
            <a:xfrm>
              <a:off x="258" y="244"/>
              <a:ext cx="168" cy="38"/>
            </a:xfrm>
            <a:prstGeom prst="rect">
              <a:avLst/>
            </a:prstGeom>
            <a:solidFill>
              <a:srgbClr val="E5E8EC"/>
            </a:solidFill>
            <a:ln w="22225" cap="flat">
              <a:solidFill>
                <a:srgbClr val="484F59"/>
              </a:solidFill>
              <a:prstDash val="solid"/>
              <a:round/>
            </a:ln>
          </p:spPr>
          <p:txBody>
            <a:bodyPr vert="horz" wrap="square" lIns="91440" tIns="45720" rIns="91440" bIns="45720" numCol="1" anchor="t" anchorCtr="0" compatLnSpc="1"/>
            <a:lstStyle/>
            <a:p>
              <a:endParaRPr lang="zh-CN" altLang="en-US"/>
            </a:p>
          </p:txBody>
        </p:sp>
        <p:sp>
          <p:nvSpPr>
            <p:cNvPr id="8" name="Line 6"/>
            <p:cNvSpPr>
              <a:spLocks noChangeShapeType="1"/>
            </p:cNvSpPr>
            <p:nvPr/>
          </p:nvSpPr>
          <p:spPr bwMode="auto">
            <a:xfrm>
              <a:off x="421" y="263"/>
              <a:ext cx="0" cy="0"/>
            </a:xfrm>
            <a:prstGeom prst="line">
              <a:avLst/>
            </a:prstGeom>
            <a:noFill/>
            <a:ln w="22225" cap="flat">
              <a:solidFill>
                <a:srgbClr val="484F59"/>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9" name="Freeform 7"/>
            <p:cNvSpPr>
              <a:spLocks noEditPoints="1"/>
            </p:cNvSpPr>
            <p:nvPr/>
          </p:nvSpPr>
          <p:spPr bwMode="auto">
            <a:xfrm>
              <a:off x="417" y="116"/>
              <a:ext cx="266" cy="281"/>
            </a:xfrm>
            <a:custGeom>
              <a:avLst/>
              <a:gdLst>
                <a:gd name="T0" fmla="*/ 112 w 224"/>
                <a:gd name="T1" fmla="*/ 235 h 235"/>
                <a:gd name="T2" fmla="*/ 191 w 224"/>
                <a:gd name="T3" fmla="*/ 202 h 235"/>
                <a:gd name="T4" fmla="*/ 224 w 224"/>
                <a:gd name="T5" fmla="*/ 123 h 235"/>
                <a:gd name="T6" fmla="*/ 191 w 224"/>
                <a:gd name="T7" fmla="*/ 44 h 235"/>
                <a:gd name="T8" fmla="*/ 33 w 224"/>
                <a:gd name="T9" fmla="*/ 44 h 235"/>
                <a:gd name="T10" fmla="*/ 0 w 224"/>
                <a:gd name="T11" fmla="*/ 123 h 235"/>
                <a:gd name="T12" fmla="*/ 33 w 224"/>
                <a:gd name="T13" fmla="*/ 202 h 235"/>
                <a:gd name="T14" fmla="*/ 112 w 224"/>
                <a:gd name="T15" fmla="*/ 235 h 235"/>
                <a:gd name="T16" fmla="*/ 26 w 224"/>
                <a:gd name="T17" fmla="*/ 123 h 235"/>
                <a:gd name="T18" fmla="*/ 51 w 224"/>
                <a:gd name="T19" fmla="*/ 62 h 235"/>
                <a:gd name="T20" fmla="*/ 173 w 224"/>
                <a:gd name="T21" fmla="*/ 62 h 235"/>
                <a:gd name="T22" fmla="*/ 198 w 224"/>
                <a:gd name="T23" fmla="*/ 123 h 235"/>
                <a:gd name="T24" fmla="*/ 173 w 224"/>
                <a:gd name="T25" fmla="*/ 184 h 235"/>
                <a:gd name="T26" fmla="*/ 112 w 224"/>
                <a:gd name="T27" fmla="*/ 209 h 235"/>
                <a:gd name="T28" fmla="*/ 51 w 224"/>
                <a:gd name="T29" fmla="*/ 184 h 235"/>
                <a:gd name="T30" fmla="*/ 26 w 224"/>
                <a:gd name="T31" fmla="*/ 123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4" h="235">
                  <a:moveTo>
                    <a:pt x="112" y="235"/>
                  </a:moveTo>
                  <a:cubicBezTo>
                    <a:pt x="142" y="235"/>
                    <a:pt x="170" y="223"/>
                    <a:pt x="191" y="202"/>
                  </a:cubicBezTo>
                  <a:cubicBezTo>
                    <a:pt x="212" y="181"/>
                    <a:pt x="224" y="153"/>
                    <a:pt x="224" y="123"/>
                  </a:cubicBezTo>
                  <a:cubicBezTo>
                    <a:pt x="224" y="93"/>
                    <a:pt x="212" y="65"/>
                    <a:pt x="191" y="44"/>
                  </a:cubicBezTo>
                  <a:cubicBezTo>
                    <a:pt x="147" y="0"/>
                    <a:pt x="76" y="0"/>
                    <a:pt x="33" y="44"/>
                  </a:cubicBezTo>
                  <a:cubicBezTo>
                    <a:pt x="12" y="65"/>
                    <a:pt x="0" y="93"/>
                    <a:pt x="0" y="123"/>
                  </a:cubicBezTo>
                  <a:cubicBezTo>
                    <a:pt x="0" y="153"/>
                    <a:pt x="12" y="181"/>
                    <a:pt x="33" y="202"/>
                  </a:cubicBezTo>
                  <a:cubicBezTo>
                    <a:pt x="54" y="223"/>
                    <a:pt x="82" y="235"/>
                    <a:pt x="112" y="235"/>
                  </a:cubicBezTo>
                  <a:close/>
                  <a:moveTo>
                    <a:pt x="26" y="123"/>
                  </a:moveTo>
                  <a:cubicBezTo>
                    <a:pt x="26" y="100"/>
                    <a:pt x="35" y="78"/>
                    <a:pt x="51" y="62"/>
                  </a:cubicBezTo>
                  <a:cubicBezTo>
                    <a:pt x="85" y="29"/>
                    <a:pt x="139" y="29"/>
                    <a:pt x="173" y="62"/>
                  </a:cubicBezTo>
                  <a:cubicBezTo>
                    <a:pt x="189" y="78"/>
                    <a:pt x="198" y="100"/>
                    <a:pt x="198" y="123"/>
                  </a:cubicBezTo>
                  <a:cubicBezTo>
                    <a:pt x="198" y="146"/>
                    <a:pt x="189" y="168"/>
                    <a:pt x="173" y="184"/>
                  </a:cubicBezTo>
                  <a:cubicBezTo>
                    <a:pt x="156" y="200"/>
                    <a:pt x="135" y="209"/>
                    <a:pt x="112" y="209"/>
                  </a:cubicBezTo>
                  <a:cubicBezTo>
                    <a:pt x="89" y="209"/>
                    <a:pt x="67" y="200"/>
                    <a:pt x="51" y="184"/>
                  </a:cubicBezTo>
                  <a:cubicBezTo>
                    <a:pt x="35" y="168"/>
                    <a:pt x="26" y="146"/>
                    <a:pt x="26" y="123"/>
                  </a:cubicBezTo>
                  <a:close/>
                </a:path>
              </a:pathLst>
            </a:custGeom>
            <a:solidFill>
              <a:srgbClr val="E5E8EC"/>
            </a:solidFill>
            <a:ln w="22225" cap="flat">
              <a:solidFill>
                <a:srgbClr val="484F59"/>
              </a:solidFill>
              <a:prstDash val="solid"/>
              <a:round/>
            </a:ln>
          </p:spPr>
          <p:txBody>
            <a:bodyPr vert="horz" wrap="square" lIns="91440" tIns="45720" rIns="91440" bIns="45720" numCol="1" anchor="t" anchorCtr="0" compatLnSpc="1"/>
            <a:lstStyle/>
            <a:p>
              <a:endParaRPr lang="zh-CN" altLang="en-US"/>
            </a:p>
          </p:txBody>
        </p:sp>
        <p:sp>
          <p:nvSpPr>
            <p:cNvPr id="11" name="Rectangle 8"/>
            <p:cNvSpPr>
              <a:spLocks noChangeArrowheads="1"/>
            </p:cNvSpPr>
            <p:nvPr/>
          </p:nvSpPr>
          <p:spPr bwMode="auto">
            <a:xfrm>
              <a:off x="214" y="236"/>
              <a:ext cx="170" cy="55"/>
            </a:xfrm>
            <a:prstGeom prst="rect">
              <a:avLst/>
            </a:prstGeom>
            <a:solidFill>
              <a:srgbClr val="D0E4E5"/>
            </a:solidFill>
            <a:ln w="22225" cap="flat">
              <a:solidFill>
                <a:srgbClr val="484F59"/>
              </a:solidFill>
              <a:prstDash val="solid"/>
              <a:round/>
            </a:ln>
          </p:spPr>
          <p:txBody>
            <a:bodyPr vert="horz" wrap="square" lIns="91440" tIns="45720" rIns="91440" bIns="45720" numCol="1" anchor="t" anchorCtr="0" compatLnSpc="1"/>
            <a:lstStyle/>
            <a:p>
              <a:endParaRPr lang="zh-CN" altLang="en-US"/>
            </a:p>
          </p:txBody>
        </p:sp>
        <p:sp>
          <p:nvSpPr>
            <p:cNvPr id="13" name="Freeform 9"/>
            <p:cNvSpPr/>
            <p:nvPr/>
          </p:nvSpPr>
          <p:spPr bwMode="auto">
            <a:xfrm>
              <a:off x="187" y="236"/>
              <a:ext cx="27" cy="55"/>
            </a:xfrm>
            <a:custGeom>
              <a:avLst/>
              <a:gdLst>
                <a:gd name="T0" fmla="*/ 13 w 23"/>
                <a:gd name="T1" fmla="*/ 46 h 46"/>
                <a:gd name="T2" fmla="*/ 13 w 23"/>
                <a:gd name="T3" fmla="*/ 0 h 46"/>
                <a:gd name="T4" fmla="*/ 23 w 23"/>
                <a:gd name="T5" fmla="*/ 0 h 46"/>
                <a:gd name="T6" fmla="*/ 23 w 23"/>
                <a:gd name="T7" fmla="*/ 46 h 46"/>
                <a:gd name="T8" fmla="*/ 13 w 23"/>
                <a:gd name="T9" fmla="*/ 46 h 46"/>
              </a:gdLst>
              <a:ahLst/>
              <a:cxnLst>
                <a:cxn ang="0">
                  <a:pos x="T0" y="T1"/>
                </a:cxn>
                <a:cxn ang="0">
                  <a:pos x="T2" y="T3"/>
                </a:cxn>
                <a:cxn ang="0">
                  <a:pos x="T4" y="T5"/>
                </a:cxn>
                <a:cxn ang="0">
                  <a:pos x="T6" y="T7"/>
                </a:cxn>
                <a:cxn ang="0">
                  <a:pos x="T8" y="T9"/>
                </a:cxn>
              </a:cxnLst>
              <a:rect l="0" t="0" r="r" b="b"/>
              <a:pathLst>
                <a:path w="23" h="46">
                  <a:moveTo>
                    <a:pt x="13" y="46"/>
                  </a:moveTo>
                  <a:cubicBezTo>
                    <a:pt x="0" y="33"/>
                    <a:pt x="0" y="13"/>
                    <a:pt x="13" y="0"/>
                  </a:cubicBezTo>
                  <a:cubicBezTo>
                    <a:pt x="16" y="0"/>
                    <a:pt x="20" y="0"/>
                    <a:pt x="23" y="0"/>
                  </a:cubicBezTo>
                  <a:cubicBezTo>
                    <a:pt x="23" y="15"/>
                    <a:pt x="23" y="31"/>
                    <a:pt x="23" y="46"/>
                  </a:cubicBezTo>
                  <a:cubicBezTo>
                    <a:pt x="20" y="46"/>
                    <a:pt x="16" y="46"/>
                    <a:pt x="13" y="46"/>
                  </a:cubicBezTo>
                  <a:close/>
                </a:path>
              </a:pathLst>
            </a:custGeom>
            <a:solidFill>
              <a:srgbClr val="F7F8FC"/>
            </a:solidFill>
            <a:ln w="22225" cap="flat">
              <a:solidFill>
                <a:srgbClr val="484F59"/>
              </a:solidFill>
              <a:prstDash val="solid"/>
              <a:round/>
            </a:ln>
          </p:spPr>
          <p:txBody>
            <a:bodyPr vert="horz" wrap="square" lIns="91440" tIns="45720" rIns="91440" bIns="45720" numCol="1" anchor="t" anchorCtr="0" compatLnSpc="1"/>
            <a:lstStyle/>
            <a:p>
              <a:endParaRPr lang="zh-CN" altLang="en-US"/>
            </a:p>
          </p:txBody>
        </p:sp>
        <p:sp>
          <p:nvSpPr>
            <p:cNvPr id="14" name="Line 10"/>
            <p:cNvSpPr>
              <a:spLocks noChangeShapeType="1"/>
            </p:cNvSpPr>
            <p:nvPr/>
          </p:nvSpPr>
          <p:spPr bwMode="auto">
            <a:xfrm flipH="1" flipV="1">
              <a:off x="530" y="238"/>
              <a:ext cx="94" cy="94"/>
            </a:xfrm>
            <a:prstGeom prst="line">
              <a:avLst/>
            </a:prstGeom>
            <a:noFill/>
            <a:ln w="22225" cap="flat">
              <a:solidFill>
                <a:srgbClr val="484F59"/>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15" name="Line 11"/>
            <p:cNvSpPr>
              <a:spLocks noChangeShapeType="1"/>
            </p:cNvSpPr>
            <p:nvPr/>
          </p:nvSpPr>
          <p:spPr bwMode="auto">
            <a:xfrm flipH="1" flipV="1">
              <a:off x="581" y="239"/>
              <a:ext cx="62" cy="62"/>
            </a:xfrm>
            <a:prstGeom prst="line">
              <a:avLst/>
            </a:prstGeom>
            <a:noFill/>
            <a:ln w="22225" cap="flat">
              <a:solidFill>
                <a:srgbClr val="484F59"/>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grpSp>
      <p:sp>
        <p:nvSpPr>
          <p:cNvPr id="49" name="文本框 48"/>
          <p:cNvSpPr txBox="1"/>
          <p:nvPr/>
        </p:nvSpPr>
        <p:spPr>
          <a:xfrm>
            <a:off x="1165225" y="125741"/>
            <a:ext cx="3056105" cy="523220"/>
          </a:xfrm>
          <a:prstGeom prst="rect">
            <a:avLst/>
          </a:prstGeom>
          <a:noFill/>
        </p:spPr>
        <p:txBody>
          <a:bodyPr wrap="square" rtlCol="0">
            <a:spAutoFit/>
          </a:bodyPr>
          <a:lstStyle/>
          <a:p>
            <a:pPr algn="dist"/>
            <a:r>
              <a:rPr lang="zh-CN" altLang="en-US" sz="2800" b="1" smtClean="0">
                <a:solidFill>
                  <a:schemeClr val="tx1">
                    <a:lumMod val="85000"/>
                    <a:lumOff val="15000"/>
                  </a:schemeClr>
                </a:solidFill>
                <a:latin typeface="方正静蕾简体" panose="02000000000000000000" pitchFamily="2" charset="-122"/>
                <a:ea typeface="方正静蕾简体" panose="02000000000000000000" pitchFamily="2" charset="-122"/>
              </a:rPr>
              <a:t>添加您的精彩标题</a:t>
            </a:r>
            <a:endParaRPr lang="zh-CN" altLang="en-US" sz="2800" b="1">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103" name="文本框 102"/>
          <p:cNvSpPr txBox="1"/>
          <p:nvPr/>
        </p:nvSpPr>
        <p:spPr>
          <a:xfrm>
            <a:off x="1813123" y="3048591"/>
            <a:ext cx="1382482" cy="646331"/>
          </a:xfrm>
          <a:prstGeom prst="rect">
            <a:avLst/>
          </a:prstGeom>
          <a:noFill/>
        </p:spPr>
        <p:txBody>
          <a:bodyPr wrap="square" rtlCol="0">
            <a:spAutoFit/>
          </a:bodyPr>
          <a:lstStyle/>
          <a:p>
            <a:pPr algn="ctr"/>
            <a:r>
              <a:rPr lang="en-US" altLang="zh-CN" sz="3600" b="1" dirty="0">
                <a:solidFill>
                  <a:srgbClr val="34322F"/>
                </a:solidFill>
                <a:latin typeface="方正静蕾简体" panose="02000000000000000000" pitchFamily="2" charset="-122"/>
                <a:ea typeface="方正静蕾简体" panose="02000000000000000000" pitchFamily="2" charset="-122"/>
              </a:rPr>
              <a:t>Step 1</a:t>
            </a:r>
            <a:endParaRPr lang="zh-CN" altLang="en-US" sz="3600" b="1" dirty="0">
              <a:solidFill>
                <a:srgbClr val="34322F"/>
              </a:solidFill>
              <a:latin typeface="方正静蕾简体" panose="02000000000000000000" pitchFamily="2" charset="-122"/>
              <a:ea typeface="方正静蕾简体" panose="02000000000000000000" pitchFamily="2" charset="-122"/>
            </a:endParaRPr>
          </a:p>
        </p:txBody>
      </p:sp>
      <p:sp>
        <p:nvSpPr>
          <p:cNvPr id="104" name="文本框 103"/>
          <p:cNvSpPr txBox="1"/>
          <p:nvPr/>
        </p:nvSpPr>
        <p:spPr>
          <a:xfrm>
            <a:off x="5371182" y="3048591"/>
            <a:ext cx="1382482" cy="646331"/>
          </a:xfrm>
          <a:prstGeom prst="rect">
            <a:avLst/>
          </a:prstGeom>
          <a:noFill/>
        </p:spPr>
        <p:txBody>
          <a:bodyPr wrap="square" rtlCol="0">
            <a:spAutoFit/>
          </a:bodyPr>
          <a:lstStyle/>
          <a:p>
            <a:pPr algn="ctr"/>
            <a:r>
              <a:rPr lang="en-US" altLang="zh-CN" sz="3600" b="1" dirty="0">
                <a:solidFill>
                  <a:srgbClr val="34322F"/>
                </a:solidFill>
                <a:latin typeface="方正静蕾简体" panose="02000000000000000000" pitchFamily="2" charset="-122"/>
                <a:ea typeface="方正静蕾简体" panose="02000000000000000000" pitchFamily="2" charset="-122"/>
              </a:rPr>
              <a:t>Step 1</a:t>
            </a:r>
            <a:endParaRPr lang="zh-CN" altLang="en-US" sz="3600" b="1" dirty="0">
              <a:solidFill>
                <a:srgbClr val="34322F"/>
              </a:solidFill>
              <a:latin typeface="方正静蕾简体" panose="02000000000000000000" pitchFamily="2" charset="-122"/>
              <a:ea typeface="方正静蕾简体" panose="02000000000000000000" pitchFamily="2" charset="-122"/>
            </a:endParaRPr>
          </a:p>
        </p:txBody>
      </p:sp>
      <p:sp>
        <p:nvSpPr>
          <p:cNvPr id="105" name="文本框 104"/>
          <p:cNvSpPr txBox="1"/>
          <p:nvPr/>
        </p:nvSpPr>
        <p:spPr>
          <a:xfrm>
            <a:off x="9001256" y="3048591"/>
            <a:ext cx="1382482" cy="646331"/>
          </a:xfrm>
          <a:prstGeom prst="rect">
            <a:avLst/>
          </a:prstGeom>
          <a:noFill/>
        </p:spPr>
        <p:txBody>
          <a:bodyPr wrap="square" rtlCol="0">
            <a:spAutoFit/>
          </a:bodyPr>
          <a:lstStyle/>
          <a:p>
            <a:pPr algn="ctr"/>
            <a:r>
              <a:rPr lang="en-US" altLang="zh-CN" sz="3600" b="1" dirty="0">
                <a:solidFill>
                  <a:srgbClr val="34322F"/>
                </a:solidFill>
                <a:latin typeface="方正静蕾简体" panose="02000000000000000000" pitchFamily="2" charset="-122"/>
                <a:ea typeface="方正静蕾简体" panose="02000000000000000000" pitchFamily="2" charset="-122"/>
              </a:rPr>
              <a:t>Step 1</a:t>
            </a:r>
            <a:endParaRPr lang="zh-CN" altLang="en-US" sz="3600" b="1" dirty="0">
              <a:solidFill>
                <a:srgbClr val="34322F"/>
              </a:solidFill>
              <a:latin typeface="方正静蕾简体" panose="02000000000000000000" pitchFamily="2" charset="-122"/>
              <a:ea typeface="方正静蕾简体" panose="02000000000000000000" pitchFamily="2" charset="-122"/>
            </a:endParaRPr>
          </a:p>
        </p:txBody>
      </p:sp>
      <p:sp>
        <p:nvSpPr>
          <p:cNvPr id="106" name="椭圆 31"/>
          <p:cNvSpPr/>
          <p:nvPr/>
        </p:nvSpPr>
        <p:spPr>
          <a:xfrm>
            <a:off x="1650346" y="2096918"/>
            <a:ext cx="1708037" cy="169100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91" y="connsiteY5-9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25400" cap="rnd">
            <a:solidFill>
              <a:srgbClr val="34322F"/>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rgbClr val="34322F"/>
              </a:solidFill>
            </a:endParaRPr>
          </a:p>
        </p:txBody>
      </p:sp>
      <p:sp>
        <p:nvSpPr>
          <p:cNvPr id="107" name="文本框 106"/>
          <p:cNvSpPr txBox="1"/>
          <p:nvPr/>
        </p:nvSpPr>
        <p:spPr>
          <a:xfrm>
            <a:off x="1569883" y="4070419"/>
            <a:ext cx="1827212" cy="584775"/>
          </a:xfrm>
          <a:prstGeom prst="rect">
            <a:avLst/>
          </a:prstGeom>
          <a:noFill/>
        </p:spPr>
        <p:txBody>
          <a:bodyPr wrap="square" rtlCol="0">
            <a:spAutoFit/>
          </a:bodyPr>
          <a:lstStyle/>
          <a:p>
            <a:pPr algn="ctr"/>
            <a:r>
              <a:rPr lang="zh-CN" altLang="en-US" sz="3200" b="1" spc="-300" dirty="0">
                <a:solidFill>
                  <a:srgbClr val="34322F"/>
                </a:solidFill>
                <a:latin typeface="方正静蕾简体" panose="02000000000000000000" pitchFamily="2" charset="-122"/>
                <a:ea typeface="方正静蕾简体" panose="02000000000000000000" pitchFamily="2" charset="-122"/>
              </a:rPr>
              <a:t>设计</a:t>
            </a:r>
            <a:endParaRPr lang="zh-CN" altLang="en-US" sz="3200" b="1" spc="-300" dirty="0">
              <a:solidFill>
                <a:srgbClr val="34322F"/>
              </a:solidFill>
              <a:latin typeface="方正静蕾简体" panose="02000000000000000000" pitchFamily="2" charset="-122"/>
              <a:ea typeface="方正静蕾简体" panose="02000000000000000000" pitchFamily="2" charset="-122"/>
            </a:endParaRPr>
          </a:p>
        </p:txBody>
      </p:sp>
      <p:sp>
        <p:nvSpPr>
          <p:cNvPr id="108" name="任意多边形 107"/>
          <p:cNvSpPr/>
          <p:nvPr/>
        </p:nvSpPr>
        <p:spPr>
          <a:xfrm>
            <a:off x="1964364" y="3048591"/>
            <a:ext cx="1080000" cy="180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rgbClr val="34322F"/>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4322F"/>
              </a:solidFill>
            </a:endParaRPr>
          </a:p>
        </p:txBody>
      </p:sp>
      <p:grpSp>
        <p:nvGrpSpPr>
          <p:cNvPr id="109" name="组合 108"/>
          <p:cNvGrpSpPr/>
          <p:nvPr/>
        </p:nvGrpSpPr>
        <p:grpSpPr>
          <a:xfrm>
            <a:off x="2271487" y="2350072"/>
            <a:ext cx="385904" cy="611158"/>
            <a:chOff x="5844088" y="2600655"/>
            <a:chExt cx="385904" cy="611158"/>
          </a:xfrm>
        </p:grpSpPr>
        <p:grpSp>
          <p:nvGrpSpPr>
            <p:cNvPr id="110" name="组合 109"/>
            <p:cNvGrpSpPr/>
            <p:nvPr/>
          </p:nvGrpSpPr>
          <p:grpSpPr>
            <a:xfrm rot="8489641">
              <a:off x="6013992" y="2653092"/>
              <a:ext cx="216000" cy="558721"/>
              <a:chOff x="6011031" y="2540000"/>
              <a:chExt cx="242182" cy="626447"/>
            </a:xfrm>
          </p:grpSpPr>
          <p:sp>
            <p:nvSpPr>
              <p:cNvPr id="112" name="任意多边形 111"/>
              <p:cNvSpPr/>
              <p:nvPr/>
            </p:nvSpPr>
            <p:spPr>
              <a:xfrm>
                <a:off x="6019800" y="2540000"/>
                <a:ext cx="217195" cy="201788"/>
              </a:xfrm>
              <a:custGeom>
                <a:avLst/>
                <a:gdLst>
                  <a:gd name="connsiteX0" fmla="*/ 114300 w 217195"/>
                  <a:gd name="connsiteY0" fmla="*/ 0 h 201788"/>
                  <a:gd name="connsiteX1" fmla="*/ 215900 w 217195"/>
                  <a:gd name="connsiteY1" fmla="*/ 190500 h 201788"/>
                  <a:gd name="connsiteX2" fmla="*/ 0 w 217195"/>
                  <a:gd name="connsiteY2" fmla="*/ 190500 h 201788"/>
                  <a:gd name="connsiteX3" fmla="*/ 114300 w 217195"/>
                  <a:gd name="connsiteY3" fmla="*/ 0 h 201788"/>
                </a:gdLst>
                <a:ahLst/>
                <a:cxnLst>
                  <a:cxn ang="0">
                    <a:pos x="connsiteX0" y="connsiteY0"/>
                  </a:cxn>
                  <a:cxn ang="0">
                    <a:pos x="connsiteX1" y="connsiteY1"/>
                  </a:cxn>
                  <a:cxn ang="0">
                    <a:pos x="connsiteX2" y="connsiteY2"/>
                  </a:cxn>
                  <a:cxn ang="0">
                    <a:pos x="connsiteX3" y="connsiteY3"/>
                  </a:cxn>
                </a:cxnLst>
                <a:rect l="l" t="t" r="r" b="b"/>
                <a:pathLst>
                  <a:path w="217195" h="201788">
                    <a:moveTo>
                      <a:pt x="114300" y="0"/>
                    </a:moveTo>
                    <a:cubicBezTo>
                      <a:pt x="170391" y="82550"/>
                      <a:pt x="226483" y="165100"/>
                      <a:pt x="215900" y="190500"/>
                    </a:cubicBezTo>
                    <a:cubicBezTo>
                      <a:pt x="143933" y="190500"/>
                      <a:pt x="19050" y="215900"/>
                      <a:pt x="0" y="190500"/>
                    </a:cubicBezTo>
                    <a:lnTo>
                      <a:pt x="114300" y="0"/>
                    </a:lnTo>
                    <a:close/>
                  </a:path>
                </a:pathLst>
              </a:custGeom>
              <a:noFill/>
              <a:ln w="25400" cap="rnd">
                <a:solidFill>
                  <a:srgbClr val="34322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4322F"/>
                  </a:solidFill>
                </a:endParaRPr>
              </a:p>
            </p:txBody>
          </p:sp>
          <p:sp>
            <p:nvSpPr>
              <p:cNvPr id="113" name="任意多边形 112"/>
              <p:cNvSpPr/>
              <p:nvPr/>
            </p:nvSpPr>
            <p:spPr>
              <a:xfrm>
                <a:off x="6011031" y="2721948"/>
                <a:ext cx="242182" cy="444499"/>
              </a:xfrm>
              <a:custGeom>
                <a:avLst/>
                <a:gdLst>
                  <a:gd name="connsiteX0" fmla="*/ 12700 w 215900"/>
                  <a:gd name="connsiteY0" fmla="*/ 12700 h 444500"/>
                  <a:gd name="connsiteX1" fmla="*/ 0 w 215900"/>
                  <a:gd name="connsiteY1" fmla="*/ 444500 h 444500"/>
                  <a:gd name="connsiteX2" fmla="*/ 215900 w 215900"/>
                  <a:gd name="connsiteY2" fmla="*/ 419100 h 444500"/>
                  <a:gd name="connsiteX3" fmla="*/ 215900 w 215900"/>
                  <a:gd name="connsiteY3" fmla="*/ 0 h 444500"/>
                  <a:gd name="connsiteX4" fmla="*/ 215900 w 215900"/>
                  <a:gd name="connsiteY4" fmla="*/ 0 h 444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5900" h="444500">
                    <a:moveTo>
                      <a:pt x="12700" y="12700"/>
                    </a:moveTo>
                    <a:lnTo>
                      <a:pt x="0" y="444500"/>
                    </a:lnTo>
                    <a:lnTo>
                      <a:pt x="215900" y="419100"/>
                    </a:lnTo>
                    <a:lnTo>
                      <a:pt x="215900" y="0"/>
                    </a:lnTo>
                    <a:lnTo>
                      <a:pt x="215900" y="0"/>
                    </a:lnTo>
                  </a:path>
                </a:pathLst>
              </a:custGeom>
              <a:solidFill>
                <a:srgbClr val="D0E4E5"/>
              </a:solidFill>
              <a:ln w="25400" cap="rnd">
                <a:solidFill>
                  <a:srgbClr val="34322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4322F"/>
                  </a:solidFill>
                </a:endParaRPr>
              </a:p>
            </p:txBody>
          </p:sp>
          <p:sp>
            <p:nvSpPr>
              <p:cNvPr id="114" name="任意多边形 113"/>
              <p:cNvSpPr/>
              <p:nvPr/>
            </p:nvSpPr>
            <p:spPr>
              <a:xfrm>
                <a:off x="6100118" y="2572406"/>
                <a:ext cx="63900" cy="59367"/>
              </a:xfrm>
              <a:custGeom>
                <a:avLst/>
                <a:gdLst>
                  <a:gd name="connsiteX0" fmla="*/ 114300 w 217195"/>
                  <a:gd name="connsiteY0" fmla="*/ 0 h 201788"/>
                  <a:gd name="connsiteX1" fmla="*/ 215900 w 217195"/>
                  <a:gd name="connsiteY1" fmla="*/ 190500 h 201788"/>
                  <a:gd name="connsiteX2" fmla="*/ 0 w 217195"/>
                  <a:gd name="connsiteY2" fmla="*/ 190500 h 201788"/>
                  <a:gd name="connsiteX3" fmla="*/ 114300 w 217195"/>
                  <a:gd name="connsiteY3" fmla="*/ 0 h 201788"/>
                </a:gdLst>
                <a:ahLst/>
                <a:cxnLst>
                  <a:cxn ang="0">
                    <a:pos x="connsiteX0" y="connsiteY0"/>
                  </a:cxn>
                  <a:cxn ang="0">
                    <a:pos x="connsiteX1" y="connsiteY1"/>
                  </a:cxn>
                  <a:cxn ang="0">
                    <a:pos x="connsiteX2" y="connsiteY2"/>
                  </a:cxn>
                  <a:cxn ang="0">
                    <a:pos x="connsiteX3" y="connsiteY3"/>
                  </a:cxn>
                </a:cxnLst>
                <a:rect l="l" t="t" r="r" b="b"/>
                <a:pathLst>
                  <a:path w="217195" h="201788">
                    <a:moveTo>
                      <a:pt x="114300" y="0"/>
                    </a:moveTo>
                    <a:cubicBezTo>
                      <a:pt x="170391" y="82550"/>
                      <a:pt x="226483" y="165100"/>
                      <a:pt x="215900" y="190500"/>
                    </a:cubicBezTo>
                    <a:cubicBezTo>
                      <a:pt x="143933" y="190500"/>
                      <a:pt x="19050" y="215900"/>
                      <a:pt x="0" y="190500"/>
                    </a:cubicBezTo>
                    <a:lnTo>
                      <a:pt x="114300" y="0"/>
                    </a:lnTo>
                    <a:close/>
                  </a:path>
                </a:pathLst>
              </a:custGeom>
              <a:solidFill>
                <a:schemeClr val="accent1">
                  <a:lumMod val="50000"/>
                </a:schemeClr>
              </a:solidFill>
              <a:ln w="25400" cap="rnd">
                <a:solidFill>
                  <a:srgbClr val="34322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4322F"/>
                  </a:solidFill>
                </a:endParaRPr>
              </a:p>
            </p:txBody>
          </p:sp>
        </p:grpSp>
        <p:sp>
          <p:nvSpPr>
            <p:cNvPr id="111" name="任意多边形 110"/>
            <p:cNvSpPr/>
            <p:nvPr/>
          </p:nvSpPr>
          <p:spPr>
            <a:xfrm>
              <a:off x="5844088" y="2600655"/>
              <a:ext cx="181940" cy="195184"/>
            </a:xfrm>
            <a:custGeom>
              <a:avLst/>
              <a:gdLst>
                <a:gd name="connsiteX0" fmla="*/ 43090 w 153621"/>
                <a:gd name="connsiteY0" fmla="*/ 162601 h 162601"/>
                <a:gd name="connsiteX1" fmla="*/ 2896 w 153621"/>
                <a:gd name="connsiteY1" fmla="*/ 102311 h 162601"/>
                <a:gd name="connsiteX2" fmla="*/ 113428 w 153621"/>
                <a:gd name="connsiteY2" fmla="*/ 1828 h 162601"/>
                <a:gd name="connsiteX3" fmla="*/ 153621 w 153621"/>
                <a:gd name="connsiteY3" fmla="*/ 47045 h 162601"/>
                <a:gd name="connsiteX0-1" fmla="*/ 41489 w 152020"/>
                <a:gd name="connsiteY0-2" fmla="*/ 158991 h 158991"/>
                <a:gd name="connsiteX1-3" fmla="*/ 1295 w 152020"/>
                <a:gd name="connsiteY1-4" fmla="*/ 98701 h 158991"/>
                <a:gd name="connsiteX2-5" fmla="*/ 82359 w 152020"/>
                <a:gd name="connsiteY2-6" fmla="*/ 2042 h 158991"/>
                <a:gd name="connsiteX3-7" fmla="*/ 152020 w 152020"/>
                <a:gd name="connsiteY3-8" fmla="*/ 43435 h 158991"/>
                <a:gd name="connsiteX0-9" fmla="*/ 41916 w 152447"/>
                <a:gd name="connsiteY0-10" fmla="*/ 148552 h 148552"/>
                <a:gd name="connsiteX1-11" fmla="*/ 1722 w 152447"/>
                <a:gd name="connsiteY1-12" fmla="*/ 88262 h 148552"/>
                <a:gd name="connsiteX2-13" fmla="*/ 91205 w 152447"/>
                <a:gd name="connsiteY2-14" fmla="*/ 3075 h 148552"/>
                <a:gd name="connsiteX3-15" fmla="*/ 152447 w 152447"/>
                <a:gd name="connsiteY3-16" fmla="*/ 32996 h 148552"/>
              </a:gdLst>
              <a:ahLst/>
              <a:cxnLst>
                <a:cxn ang="0">
                  <a:pos x="connsiteX0-1" y="connsiteY0-2"/>
                </a:cxn>
                <a:cxn ang="0">
                  <a:pos x="connsiteX1-3" y="connsiteY1-4"/>
                </a:cxn>
                <a:cxn ang="0">
                  <a:pos x="connsiteX2-5" y="connsiteY2-6"/>
                </a:cxn>
                <a:cxn ang="0">
                  <a:pos x="connsiteX3-7" y="connsiteY3-8"/>
                </a:cxn>
              </a:cxnLst>
              <a:rect l="l" t="t" r="r" b="b"/>
              <a:pathLst>
                <a:path w="152447" h="148552">
                  <a:moveTo>
                    <a:pt x="41916" y="148552"/>
                  </a:moveTo>
                  <a:cubicBezTo>
                    <a:pt x="15957" y="131804"/>
                    <a:pt x="-6493" y="112508"/>
                    <a:pt x="1722" y="88262"/>
                  </a:cubicBezTo>
                  <a:cubicBezTo>
                    <a:pt x="9937" y="64016"/>
                    <a:pt x="66084" y="12286"/>
                    <a:pt x="91205" y="3075"/>
                  </a:cubicBezTo>
                  <a:cubicBezTo>
                    <a:pt x="116326" y="-6136"/>
                    <a:pt x="144911" y="5782"/>
                    <a:pt x="152447" y="32996"/>
                  </a:cubicBezTo>
                </a:path>
              </a:pathLst>
            </a:custGeom>
            <a:noFill/>
            <a:ln w="25400" cap="rnd">
              <a:solidFill>
                <a:srgbClr val="34322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4322F"/>
                </a:solidFill>
              </a:endParaRPr>
            </a:p>
          </p:txBody>
        </p:sp>
      </p:grpSp>
      <p:grpSp>
        <p:nvGrpSpPr>
          <p:cNvPr id="115" name="组合 114"/>
          <p:cNvGrpSpPr/>
          <p:nvPr/>
        </p:nvGrpSpPr>
        <p:grpSpPr>
          <a:xfrm>
            <a:off x="9455697" y="2447664"/>
            <a:ext cx="473599" cy="430895"/>
            <a:chOff x="7002966" y="4415883"/>
            <a:chExt cx="507443" cy="461687"/>
          </a:xfrm>
        </p:grpSpPr>
        <p:grpSp>
          <p:nvGrpSpPr>
            <p:cNvPr id="116" name="组合 115"/>
            <p:cNvGrpSpPr/>
            <p:nvPr/>
          </p:nvGrpSpPr>
          <p:grpSpPr>
            <a:xfrm>
              <a:off x="7002966" y="4415883"/>
              <a:ext cx="507443" cy="461687"/>
              <a:chOff x="7002966" y="4415883"/>
              <a:chExt cx="602999" cy="548627"/>
            </a:xfrm>
          </p:grpSpPr>
          <p:sp>
            <p:nvSpPr>
              <p:cNvPr id="121" name="任意多边形 120"/>
              <p:cNvSpPr/>
              <p:nvPr/>
            </p:nvSpPr>
            <p:spPr>
              <a:xfrm>
                <a:off x="7002966" y="4415883"/>
                <a:ext cx="602999" cy="548627"/>
              </a:xfrm>
              <a:custGeom>
                <a:avLst/>
                <a:gdLst>
                  <a:gd name="connsiteX0" fmla="*/ 0 w 602999"/>
                  <a:gd name="connsiteY0" fmla="*/ 22302 h 548627"/>
                  <a:gd name="connsiteX1" fmla="*/ 11151 w 602999"/>
                  <a:gd name="connsiteY1" fmla="*/ 546410 h 548627"/>
                  <a:gd name="connsiteX2" fmla="*/ 412595 w 602999"/>
                  <a:gd name="connsiteY2" fmla="*/ 535258 h 548627"/>
                  <a:gd name="connsiteX3" fmla="*/ 591014 w 602999"/>
                  <a:gd name="connsiteY3" fmla="*/ 401444 h 548627"/>
                  <a:gd name="connsiteX4" fmla="*/ 568712 w 602999"/>
                  <a:gd name="connsiteY4" fmla="*/ 0 h 548627"/>
                  <a:gd name="connsiteX5" fmla="*/ 0 w 602999"/>
                  <a:gd name="connsiteY5" fmla="*/ 22302 h 5486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2999" h="548627">
                    <a:moveTo>
                      <a:pt x="0" y="22302"/>
                    </a:moveTo>
                    <a:lnTo>
                      <a:pt x="11151" y="546410"/>
                    </a:lnTo>
                    <a:cubicBezTo>
                      <a:pt x="144966" y="542693"/>
                      <a:pt x="315951" y="559419"/>
                      <a:pt x="412595" y="535258"/>
                    </a:cubicBezTo>
                    <a:cubicBezTo>
                      <a:pt x="509239" y="511097"/>
                      <a:pt x="564995" y="490654"/>
                      <a:pt x="591014" y="401444"/>
                    </a:cubicBezTo>
                    <a:cubicBezTo>
                      <a:pt x="617033" y="312234"/>
                      <a:pt x="596590" y="70624"/>
                      <a:pt x="568712" y="0"/>
                    </a:cubicBezTo>
                    <a:lnTo>
                      <a:pt x="0" y="22302"/>
                    </a:lnTo>
                    <a:close/>
                  </a:path>
                </a:pathLst>
              </a:custGeom>
              <a:solidFill>
                <a:srgbClr val="D0E4E5"/>
              </a:solidFill>
              <a:ln w="25400" cap="rnd">
                <a:solidFill>
                  <a:srgbClr val="34322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4322F"/>
                  </a:solidFill>
                </a:endParaRPr>
              </a:p>
            </p:txBody>
          </p:sp>
          <p:sp>
            <p:nvSpPr>
              <p:cNvPr id="122" name="任意多边形 121"/>
              <p:cNvSpPr/>
              <p:nvPr/>
            </p:nvSpPr>
            <p:spPr>
              <a:xfrm>
                <a:off x="7396700" y="4776984"/>
                <a:ext cx="201133" cy="166254"/>
              </a:xfrm>
              <a:custGeom>
                <a:avLst/>
                <a:gdLst>
                  <a:gd name="connsiteX0" fmla="*/ 0 w 238298"/>
                  <a:gd name="connsiteY0" fmla="*/ 227214 h 227214"/>
                  <a:gd name="connsiteX1" fmla="*/ 60960 w 238298"/>
                  <a:gd name="connsiteY1" fmla="*/ 77585 h 227214"/>
                  <a:gd name="connsiteX2" fmla="*/ 44334 w 238298"/>
                  <a:gd name="connsiteY2" fmla="*/ 0 h 227214"/>
                  <a:gd name="connsiteX3" fmla="*/ 155170 w 238298"/>
                  <a:gd name="connsiteY3" fmla="*/ 27709 h 227214"/>
                  <a:gd name="connsiteX4" fmla="*/ 238298 w 238298"/>
                  <a:gd name="connsiteY4" fmla="*/ 0 h 227214"/>
                  <a:gd name="connsiteX0-1" fmla="*/ 0 w 238298"/>
                  <a:gd name="connsiteY0-2" fmla="*/ 227214 h 227214"/>
                  <a:gd name="connsiteX1-3" fmla="*/ 38793 w 238298"/>
                  <a:gd name="connsiteY1-4" fmla="*/ 99752 h 227214"/>
                  <a:gd name="connsiteX2-5" fmla="*/ 44334 w 238298"/>
                  <a:gd name="connsiteY2-6" fmla="*/ 0 h 227214"/>
                  <a:gd name="connsiteX3-7" fmla="*/ 155170 w 238298"/>
                  <a:gd name="connsiteY3-8" fmla="*/ 27709 h 227214"/>
                  <a:gd name="connsiteX4-9" fmla="*/ 238298 w 238298"/>
                  <a:gd name="connsiteY4-10" fmla="*/ 0 h 227214"/>
                  <a:gd name="connsiteX0-11" fmla="*/ 0 w 238298"/>
                  <a:gd name="connsiteY0-12" fmla="*/ 227214 h 227214"/>
                  <a:gd name="connsiteX1-13" fmla="*/ 38793 w 238298"/>
                  <a:gd name="connsiteY1-14" fmla="*/ 99752 h 227214"/>
                  <a:gd name="connsiteX2-15" fmla="*/ 44334 w 238298"/>
                  <a:gd name="connsiteY2-16" fmla="*/ 0 h 227214"/>
                  <a:gd name="connsiteX3-17" fmla="*/ 160712 w 238298"/>
                  <a:gd name="connsiteY3-18" fmla="*/ 16625 h 227214"/>
                  <a:gd name="connsiteX4-19" fmla="*/ 238298 w 238298"/>
                  <a:gd name="connsiteY4-20" fmla="*/ 0 h 22721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38298" h="227214">
                    <a:moveTo>
                      <a:pt x="0" y="227214"/>
                    </a:moveTo>
                    <a:cubicBezTo>
                      <a:pt x="26785" y="171334"/>
                      <a:pt x="31404" y="137621"/>
                      <a:pt x="38793" y="99752"/>
                    </a:cubicBezTo>
                    <a:cubicBezTo>
                      <a:pt x="46182" y="61883"/>
                      <a:pt x="38792" y="11084"/>
                      <a:pt x="44334" y="0"/>
                    </a:cubicBezTo>
                    <a:cubicBezTo>
                      <a:pt x="81279" y="9236"/>
                      <a:pt x="128385" y="16625"/>
                      <a:pt x="160712" y="16625"/>
                    </a:cubicBezTo>
                    <a:cubicBezTo>
                      <a:pt x="193039" y="16625"/>
                      <a:pt x="212897" y="13854"/>
                      <a:pt x="238298" y="0"/>
                    </a:cubicBezTo>
                  </a:path>
                </a:pathLst>
              </a:custGeom>
              <a:noFill/>
              <a:ln w="25400" cap="rnd">
                <a:solidFill>
                  <a:srgbClr val="34322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4322F"/>
                  </a:solidFill>
                </a:endParaRPr>
              </a:p>
            </p:txBody>
          </p:sp>
        </p:grpSp>
        <p:sp>
          <p:nvSpPr>
            <p:cNvPr id="117" name="任意多边形 116"/>
            <p:cNvSpPr/>
            <p:nvPr/>
          </p:nvSpPr>
          <p:spPr>
            <a:xfrm>
              <a:off x="7077564" y="4606380"/>
              <a:ext cx="363297" cy="7200"/>
            </a:xfrm>
            <a:custGeom>
              <a:avLst/>
              <a:gdLst>
                <a:gd name="connsiteX0" fmla="*/ 0 w 363297"/>
                <a:gd name="connsiteY0" fmla="*/ 18689 h 21777"/>
                <a:gd name="connsiteX1" fmla="*/ 95442 w 363297"/>
                <a:gd name="connsiteY1" fmla="*/ 3295 h 21777"/>
                <a:gd name="connsiteX2" fmla="*/ 197042 w 363297"/>
                <a:gd name="connsiteY2" fmla="*/ 21767 h 21777"/>
                <a:gd name="connsiteX3" fmla="*/ 270933 w 363297"/>
                <a:gd name="connsiteY3" fmla="*/ 216 h 21777"/>
                <a:gd name="connsiteX4" fmla="*/ 363297 w 363297"/>
                <a:gd name="connsiteY4" fmla="*/ 12531 h 217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297" h="21777">
                  <a:moveTo>
                    <a:pt x="0" y="18689"/>
                  </a:moveTo>
                  <a:cubicBezTo>
                    <a:pt x="31301" y="10735"/>
                    <a:pt x="62602" y="2782"/>
                    <a:pt x="95442" y="3295"/>
                  </a:cubicBezTo>
                  <a:cubicBezTo>
                    <a:pt x="128282" y="3808"/>
                    <a:pt x="167794" y="22280"/>
                    <a:pt x="197042" y="21767"/>
                  </a:cubicBezTo>
                  <a:cubicBezTo>
                    <a:pt x="226290" y="21254"/>
                    <a:pt x="243224" y="1755"/>
                    <a:pt x="270933" y="216"/>
                  </a:cubicBezTo>
                  <a:cubicBezTo>
                    <a:pt x="298642" y="-1323"/>
                    <a:pt x="330969" y="5604"/>
                    <a:pt x="363297" y="12531"/>
                  </a:cubicBezTo>
                </a:path>
              </a:pathLst>
            </a:custGeom>
            <a:noFill/>
            <a:ln w="25400" cap="rnd">
              <a:solidFill>
                <a:srgbClr val="34322F"/>
              </a:solidFill>
              <a:prstDash val="sys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4322F"/>
                </a:solidFill>
              </a:endParaRPr>
            </a:p>
          </p:txBody>
        </p:sp>
        <p:sp>
          <p:nvSpPr>
            <p:cNvPr id="118" name="任意多边形 117"/>
            <p:cNvSpPr/>
            <p:nvPr/>
          </p:nvSpPr>
          <p:spPr>
            <a:xfrm>
              <a:off x="7075055" y="4517389"/>
              <a:ext cx="363297" cy="7200"/>
            </a:xfrm>
            <a:custGeom>
              <a:avLst/>
              <a:gdLst>
                <a:gd name="connsiteX0" fmla="*/ 0 w 363297"/>
                <a:gd name="connsiteY0" fmla="*/ 18689 h 21777"/>
                <a:gd name="connsiteX1" fmla="*/ 95442 w 363297"/>
                <a:gd name="connsiteY1" fmla="*/ 3295 h 21777"/>
                <a:gd name="connsiteX2" fmla="*/ 197042 w 363297"/>
                <a:gd name="connsiteY2" fmla="*/ 21767 h 21777"/>
                <a:gd name="connsiteX3" fmla="*/ 270933 w 363297"/>
                <a:gd name="connsiteY3" fmla="*/ 216 h 21777"/>
                <a:gd name="connsiteX4" fmla="*/ 363297 w 363297"/>
                <a:gd name="connsiteY4" fmla="*/ 12531 h 217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297" h="21777">
                  <a:moveTo>
                    <a:pt x="0" y="18689"/>
                  </a:moveTo>
                  <a:cubicBezTo>
                    <a:pt x="31301" y="10735"/>
                    <a:pt x="62602" y="2782"/>
                    <a:pt x="95442" y="3295"/>
                  </a:cubicBezTo>
                  <a:cubicBezTo>
                    <a:pt x="128282" y="3808"/>
                    <a:pt x="167794" y="22280"/>
                    <a:pt x="197042" y="21767"/>
                  </a:cubicBezTo>
                  <a:cubicBezTo>
                    <a:pt x="226290" y="21254"/>
                    <a:pt x="243224" y="1755"/>
                    <a:pt x="270933" y="216"/>
                  </a:cubicBezTo>
                  <a:cubicBezTo>
                    <a:pt x="298642" y="-1323"/>
                    <a:pt x="330969" y="5604"/>
                    <a:pt x="363297" y="12531"/>
                  </a:cubicBezTo>
                </a:path>
              </a:pathLst>
            </a:custGeom>
            <a:noFill/>
            <a:ln w="25400" cap="rnd">
              <a:solidFill>
                <a:srgbClr val="34322F"/>
              </a:solidFill>
              <a:prstDash val="sys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4322F"/>
                </a:solidFill>
              </a:endParaRPr>
            </a:p>
          </p:txBody>
        </p:sp>
        <p:sp>
          <p:nvSpPr>
            <p:cNvPr id="119" name="任意多边形 118"/>
            <p:cNvSpPr/>
            <p:nvPr/>
          </p:nvSpPr>
          <p:spPr>
            <a:xfrm>
              <a:off x="7089852" y="4685188"/>
              <a:ext cx="363297" cy="7200"/>
            </a:xfrm>
            <a:custGeom>
              <a:avLst/>
              <a:gdLst>
                <a:gd name="connsiteX0" fmla="*/ 0 w 363297"/>
                <a:gd name="connsiteY0" fmla="*/ 18689 h 21777"/>
                <a:gd name="connsiteX1" fmla="*/ 95442 w 363297"/>
                <a:gd name="connsiteY1" fmla="*/ 3295 h 21777"/>
                <a:gd name="connsiteX2" fmla="*/ 197042 w 363297"/>
                <a:gd name="connsiteY2" fmla="*/ 21767 h 21777"/>
                <a:gd name="connsiteX3" fmla="*/ 270933 w 363297"/>
                <a:gd name="connsiteY3" fmla="*/ 216 h 21777"/>
                <a:gd name="connsiteX4" fmla="*/ 363297 w 363297"/>
                <a:gd name="connsiteY4" fmla="*/ 12531 h 217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297" h="21777">
                  <a:moveTo>
                    <a:pt x="0" y="18689"/>
                  </a:moveTo>
                  <a:cubicBezTo>
                    <a:pt x="31301" y="10735"/>
                    <a:pt x="62602" y="2782"/>
                    <a:pt x="95442" y="3295"/>
                  </a:cubicBezTo>
                  <a:cubicBezTo>
                    <a:pt x="128282" y="3808"/>
                    <a:pt x="167794" y="22280"/>
                    <a:pt x="197042" y="21767"/>
                  </a:cubicBezTo>
                  <a:cubicBezTo>
                    <a:pt x="226290" y="21254"/>
                    <a:pt x="243224" y="1755"/>
                    <a:pt x="270933" y="216"/>
                  </a:cubicBezTo>
                  <a:cubicBezTo>
                    <a:pt x="298642" y="-1323"/>
                    <a:pt x="330969" y="5604"/>
                    <a:pt x="363297" y="12531"/>
                  </a:cubicBezTo>
                </a:path>
              </a:pathLst>
            </a:custGeom>
            <a:noFill/>
            <a:ln w="25400" cap="rnd">
              <a:solidFill>
                <a:srgbClr val="34322F"/>
              </a:solidFill>
              <a:prstDash val="sys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4322F"/>
                </a:solidFill>
              </a:endParaRPr>
            </a:p>
          </p:txBody>
        </p:sp>
        <p:sp>
          <p:nvSpPr>
            <p:cNvPr id="120" name="任意多边形 119"/>
            <p:cNvSpPr/>
            <p:nvPr/>
          </p:nvSpPr>
          <p:spPr>
            <a:xfrm>
              <a:off x="7081722" y="4766978"/>
              <a:ext cx="245741" cy="0"/>
            </a:xfrm>
            <a:custGeom>
              <a:avLst/>
              <a:gdLst>
                <a:gd name="connsiteX0" fmla="*/ 0 w 363297"/>
                <a:gd name="connsiteY0" fmla="*/ 18689 h 21777"/>
                <a:gd name="connsiteX1" fmla="*/ 95442 w 363297"/>
                <a:gd name="connsiteY1" fmla="*/ 3295 h 21777"/>
                <a:gd name="connsiteX2" fmla="*/ 197042 w 363297"/>
                <a:gd name="connsiteY2" fmla="*/ 21767 h 21777"/>
                <a:gd name="connsiteX3" fmla="*/ 270933 w 363297"/>
                <a:gd name="connsiteY3" fmla="*/ 216 h 21777"/>
                <a:gd name="connsiteX4" fmla="*/ 363297 w 363297"/>
                <a:gd name="connsiteY4" fmla="*/ 12531 h 217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297" h="21777">
                  <a:moveTo>
                    <a:pt x="0" y="18689"/>
                  </a:moveTo>
                  <a:cubicBezTo>
                    <a:pt x="31301" y="10735"/>
                    <a:pt x="62602" y="2782"/>
                    <a:pt x="95442" y="3295"/>
                  </a:cubicBezTo>
                  <a:cubicBezTo>
                    <a:pt x="128282" y="3808"/>
                    <a:pt x="167794" y="22280"/>
                    <a:pt x="197042" y="21767"/>
                  </a:cubicBezTo>
                  <a:cubicBezTo>
                    <a:pt x="226290" y="21254"/>
                    <a:pt x="243224" y="1755"/>
                    <a:pt x="270933" y="216"/>
                  </a:cubicBezTo>
                  <a:cubicBezTo>
                    <a:pt x="298642" y="-1323"/>
                    <a:pt x="330969" y="5604"/>
                    <a:pt x="363297" y="12531"/>
                  </a:cubicBezTo>
                </a:path>
              </a:pathLst>
            </a:custGeom>
            <a:noFill/>
            <a:ln w="25400" cap="rnd">
              <a:solidFill>
                <a:srgbClr val="34322F"/>
              </a:solidFill>
              <a:prstDash val="sys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4322F"/>
                </a:solidFill>
              </a:endParaRPr>
            </a:p>
          </p:txBody>
        </p:sp>
      </p:grpSp>
      <p:grpSp>
        <p:nvGrpSpPr>
          <p:cNvPr id="123" name="组合 122"/>
          <p:cNvGrpSpPr/>
          <p:nvPr/>
        </p:nvGrpSpPr>
        <p:grpSpPr>
          <a:xfrm>
            <a:off x="5762933" y="2333289"/>
            <a:ext cx="557229" cy="497597"/>
            <a:chOff x="4577745" y="4336117"/>
            <a:chExt cx="557229" cy="497597"/>
          </a:xfrm>
        </p:grpSpPr>
        <p:sp>
          <p:nvSpPr>
            <p:cNvPr id="124" name="任意多边形 123"/>
            <p:cNvSpPr/>
            <p:nvPr/>
          </p:nvSpPr>
          <p:spPr>
            <a:xfrm>
              <a:off x="4577745" y="4392897"/>
              <a:ext cx="557229" cy="440817"/>
            </a:xfrm>
            <a:custGeom>
              <a:avLst/>
              <a:gdLst>
                <a:gd name="connsiteX0" fmla="*/ 14510 w 533941"/>
                <a:gd name="connsiteY0" fmla="*/ 334613 h 439545"/>
                <a:gd name="connsiteX1" fmla="*/ 33171 w 533941"/>
                <a:gd name="connsiteY1" fmla="*/ 415479 h 439545"/>
                <a:gd name="connsiteX2" fmla="*/ 219783 w 533941"/>
                <a:gd name="connsiteY2" fmla="*/ 415479 h 439545"/>
                <a:gd name="connsiteX3" fmla="*/ 505922 w 533941"/>
                <a:gd name="connsiteY3" fmla="*/ 135560 h 439545"/>
                <a:gd name="connsiteX4" fmla="*/ 487261 w 533941"/>
                <a:gd name="connsiteY4" fmla="*/ 4932 h 439545"/>
                <a:gd name="connsiteX5" fmla="*/ 188681 w 533941"/>
                <a:gd name="connsiteY5" fmla="*/ 297291 h 439545"/>
                <a:gd name="connsiteX6" fmla="*/ 14510 w 533941"/>
                <a:gd name="connsiteY6" fmla="*/ 334613 h 439545"/>
                <a:gd name="connsiteX0-1" fmla="*/ 11897 w 542181"/>
                <a:gd name="connsiteY0-2" fmla="*/ 307480 h 440817"/>
                <a:gd name="connsiteX1-3" fmla="*/ 41411 w 542181"/>
                <a:gd name="connsiteY1-4" fmla="*/ 415479 h 440817"/>
                <a:gd name="connsiteX2-5" fmla="*/ 228023 w 542181"/>
                <a:gd name="connsiteY2-6" fmla="*/ 415479 h 440817"/>
                <a:gd name="connsiteX3-7" fmla="*/ 514162 w 542181"/>
                <a:gd name="connsiteY3-8" fmla="*/ 135560 h 440817"/>
                <a:gd name="connsiteX4-9" fmla="*/ 495501 w 542181"/>
                <a:gd name="connsiteY4-10" fmla="*/ 4932 h 440817"/>
                <a:gd name="connsiteX5-11" fmla="*/ 196921 w 542181"/>
                <a:gd name="connsiteY5-12" fmla="*/ 297291 h 440817"/>
                <a:gd name="connsiteX6-13" fmla="*/ 11897 w 542181"/>
                <a:gd name="connsiteY6-14" fmla="*/ 307480 h 440817"/>
                <a:gd name="connsiteX0-15" fmla="*/ 26945 w 557229"/>
                <a:gd name="connsiteY0-16" fmla="*/ 307480 h 440817"/>
                <a:gd name="connsiteX1-17" fmla="*/ 23898 w 557229"/>
                <a:gd name="connsiteY1-18" fmla="*/ 415479 h 440817"/>
                <a:gd name="connsiteX2-19" fmla="*/ 243071 w 557229"/>
                <a:gd name="connsiteY2-20" fmla="*/ 415479 h 440817"/>
                <a:gd name="connsiteX3-21" fmla="*/ 529210 w 557229"/>
                <a:gd name="connsiteY3-22" fmla="*/ 135560 h 440817"/>
                <a:gd name="connsiteX4-23" fmla="*/ 510549 w 557229"/>
                <a:gd name="connsiteY4-24" fmla="*/ 4932 h 440817"/>
                <a:gd name="connsiteX5-25" fmla="*/ 211969 w 557229"/>
                <a:gd name="connsiteY5-26" fmla="*/ 297291 h 440817"/>
                <a:gd name="connsiteX6-27" fmla="*/ 26945 w 557229"/>
                <a:gd name="connsiteY6-28" fmla="*/ 307480 h 44081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557229" h="440817">
                  <a:moveTo>
                    <a:pt x="26945" y="307480"/>
                  </a:moveTo>
                  <a:cubicBezTo>
                    <a:pt x="-4400" y="327178"/>
                    <a:pt x="-12123" y="397479"/>
                    <a:pt x="23898" y="415479"/>
                  </a:cubicBezTo>
                  <a:cubicBezTo>
                    <a:pt x="59919" y="433479"/>
                    <a:pt x="158852" y="462132"/>
                    <a:pt x="243071" y="415479"/>
                  </a:cubicBezTo>
                  <a:cubicBezTo>
                    <a:pt x="327290" y="368826"/>
                    <a:pt x="484630" y="203984"/>
                    <a:pt x="529210" y="135560"/>
                  </a:cubicBezTo>
                  <a:cubicBezTo>
                    <a:pt x="573790" y="67136"/>
                    <a:pt x="563422" y="-22023"/>
                    <a:pt x="510549" y="4932"/>
                  </a:cubicBezTo>
                  <a:cubicBezTo>
                    <a:pt x="457676" y="31887"/>
                    <a:pt x="292570" y="246866"/>
                    <a:pt x="211969" y="297291"/>
                  </a:cubicBezTo>
                  <a:cubicBezTo>
                    <a:pt x="131368" y="347716"/>
                    <a:pt x="58290" y="287782"/>
                    <a:pt x="26945" y="307480"/>
                  </a:cubicBezTo>
                  <a:close/>
                </a:path>
              </a:pathLst>
            </a:custGeom>
            <a:solidFill>
              <a:srgbClr val="D0E4E5"/>
            </a:solidFill>
            <a:ln w="25400" cap="rnd">
              <a:solidFill>
                <a:srgbClr val="34322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4322F"/>
                </a:solidFill>
              </a:endParaRPr>
            </a:p>
          </p:txBody>
        </p:sp>
        <p:sp>
          <p:nvSpPr>
            <p:cNvPr id="125" name="任意多边形 124"/>
            <p:cNvSpPr/>
            <p:nvPr/>
          </p:nvSpPr>
          <p:spPr>
            <a:xfrm>
              <a:off x="4611655" y="4336117"/>
              <a:ext cx="513962" cy="482779"/>
            </a:xfrm>
            <a:custGeom>
              <a:avLst/>
              <a:gdLst>
                <a:gd name="connsiteX0" fmla="*/ 198035 w 502835"/>
                <a:gd name="connsiteY0" fmla="*/ 493056 h 493056"/>
                <a:gd name="connsiteX1" fmla="*/ 123390 w 502835"/>
                <a:gd name="connsiteY1" fmla="*/ 368648 h 493056"/>
                <a:gd name="connsiteX2" fmla="*/ 5203 w 502835"/>
                <a:gd name="connsiteY2" fmla="*/ 393529 h 493056"/>
                <a:gd name="connsiteX3" fmla="*/ 310003 w 502835"/>
                <a:gd name="connsiteY3" fmla="*/ 32746 h 493056"/>
                <a:gd name="connsiteX4" fmla="*/ 502835 w 502835"/>
                <a:gd name="connsiteY4" fmla="*/ 38966 h 493056"/>
                <a:gd name="connsiteX0-1" fmla="*/ 205934 w 510734"/>
                <a:gd name="connsiteY0-2" fmla="*/ 491889 h 491889"/>
                <a:gd name="connsiteX1-3" fmla="*/ 131289 w 510734"/>
                <a:gd name="connsiteY1-4" fmla="*/ 367481 h 491889"/>
                <a:gd name="connsiteX2-5" fmla="*/ 4962 w 510734"/>
                <a:gd name="connsiteY2-6" fmla="*/ 376082 h 491889"/>
                <a:gd name="connsiteX3-7" fmla="*/ 317902 w 510734"/>
                <a:gd name="connsiteY3-8" fmla="*/ 31579 h 491889"/>
                <a:gd name="connsiteX4-9" fmla="*/ 510734 w 510734"/>
                <a:gd name="connsiteY4-10" fmla="*/ 37799 h 491889"/>
                <a:gd name="connsiteX0-11" fmla="*/ 205532 w 510332"/>
                <a:gd name="connsiteY0-12" fmla="*/ 491889 h 491889"/>
                <a:gd name="connsiteX1-13" fmla="*/ 136314 w 510332"/>
                <a:gd name="connsiteY1-14" fmla="*/ 383761 h 491889"/>
                <a:gd name="connsiteX2-15" fmla="*/ 4560 w 510332"/>
                <a:gd name="connsiteY2-16" fmla="*/ 376082 h 491889"/>
                <a:gd name="connsiteX3-17" fmla="*/ 317500 w 510332"/>
                <a:gd name="connsiteY3-18" fmla="*/ 31579 h 491889"/>
                <a:gd name="connsiteX4-19" fmla="*/ 510332 w 510332"/>
                <a:gd name="connsiteY4-20" fmla="*/ 37799 h 491889"/>
                <a:gd name="connsiteX0-21" fmla="*/ 159192 w 510119"/>
                <a:gd name="connsiteY0-22" fmla="*/ 489175 h 489175"/>
                <a:gd name="connsiteX1-23" fmla="*/ 136101 w 510119"/>
                <a:gd name="connsiteY1-24" fmla="*/ 383761 h 489175"/>
                <a:gd name="connsiteX2-25" fmla="*/ 4347 w 510119"/>
                <a:gd name="connsiteY2-26" fmla="*/ 376082 h 489175"/>
                <a:gd name="connsiteX3-27" fmla="*/ 317287 w 510119"/>
                <a:gd name="connsiteY3-28" fmla="*/ 31579 h 489175"/>
                <a:gd name="connsiteX4-29" fmla="*/ 510119 w 510119"/>
                <a:gd name="connsiteY4-30" fmla="*/ 37799 h 489175"/>
                <a:gd name="connsiteX0-31" fmla="*/ 159192 w 510119"/>
                <a:gd name="connsiteY0-32" fmla="*/ 489175 h 489175"/>
                <a:gd name="connsiteX1-33" fmla="*/ 136101 w 510119"/>
                <a:gd name="connsiteY1-34" fmla="*/ 383761 h 489175"/>
                <a:gd name="connsiteX2-35" fmla="*/ 4347 w 510119"/>
                <a:gd name="connsiteY2-36" fmla="*/ 376082 h 489175"/>
                <a:gd name="connsiteX3-37" fmla="*/ 317287 w 510119"/>
                <a:gd name="connsiteY3-38" fmla="*/ 31579 h 489175"/>
                <a:gd name="connsiteX4-39" fmla="*/ 510119 w 510119"/>
                <a:gd name="connsiteY4-40" fmla="*/ 37799 h 489175"/>
                <a:gd name="connsiteX0-41" fmla="*/ 151016 w 510083"/>
                <a:gd name="connsiteY0-42" fmla="*/ 483748 h 483748"/>
                <a:gd name="connsiteX1-43" fmla="*/ 136065 w 510083"/>
                <a:gd name="connsiteY1-44" fmla="*/ 383761 h 483748"/>
                <a:gd name="connsiteX2-45" fmla="*/ 4311 w 510083"/>
                <a:gd name="connsiteY2-46" fmla="*/ 376082 h 483748"/>
                <a:gd name="connsiteX3-47" fmla="*/ 317251 w 510083"/>
                <a:gd name="connsiteY3-48" fmla="*/ 31579 h 483748"/>
                <a:gd name="connsiteX4-49" fmla="*/ 510083 w 510083"/>
                <a:gd name="connsiteY4-50" fmla="*/ 37799 h 483748"/>
                <a:gd name="connsiteX0-51" fmla="*/ 150514 w 509581"/>
                <a:gd name="connsiteY0-52" fmla="*/ 483748 h 483748"/>
                <a:gd name="connsiteX1-53" fmla="*/ 135563 w 509581"/>
                <a:gd name="connsiteY1-54" fmla="*/ 383761 h 483748"/>
                <a:gd name="connsiteX2-55" fmla="*/ 3809 w 509581"/>
                <a:gd name="connsiteY2-56" fmla="*/ 376082 h 483748"/>
                <a:gd name="connsiteX3-57" fmla="*/ 316749 w 509581"/>
                <a:gd name="connsiteY3-58" fmla="*/ 31579 h 483748"/>
                <a:gd name="connsiteX4-59" fmla="*/ 509581 w 509581"/>
                <a:gd name="connsiteY4-60" fmla="*/ 37799 h 483748"/>
                <a:gd name="connsiteX0-61" fmla="*/ 146758 w 505825"/>
                <a:gd name="connsiteY0-62" fmla="*/ 483748 h 483748"/>
                <a:gd name="connsiteX1-63" fmla="*/ 131807 w 505825"/>
                <a:gd name="connsiteY1-64" fmla="*/ 383761 h 483748"/>
                <a:gd name="connsiteX2-65" fmla="*/ 53 w 505825"/>
                <a:gd name="connsiteY2-66" fmla="*/ 376082 h 483748"/>
                <a:gd name="connsiteX3-67" fmla="*/ 312993 w 505825"/>
                <a:gd name="connsiteY3-68" fmla="*/ 31579 h 483748"/>
                <a:gd name="connsiteX4-69" fmla="*/ 505825 w 505825"/>
                <a:gd name="connsiteY4-70" fmla="*/ 37799 h 483748"/>
                <a:gd name="connsiteX0-71" fmla="*/ 154904 w 513971"/>
                <a:gd name="connsiteY0-72" fmla="*/ 482779 h 482779"/>
                <a:gd name="connsiteX1-73" fmla="*/ 139953 w 513971"/>
                <a:gd name="connsiteY1-74" fmla="*/ 382792 h 482779"/>
                <a:gd name="connsiteX2-75" fmla="*/ 59 w 513971"/>
                <a:gd name="connsiteY2-76" fmla="*/ 361546 h 482779"/>
                <a:gd name="connsiteX3-77" fmla="*/ 321139 w 513971"/>
                <a:gd name="connsiteY3-78" fmla="*/ 30610 h 482779"/>
                <a:gd name="connsiteX4-79" fmla="*/ 513971 w 513971"/>
                <a:gd name="connsiteY4-80" fmla="*/ 36830 h 482779"/>
                <a:gd name="connsiteX0-81" fmla="*/ 154895 w 513962"/>
                <a:gd name="connsiteY0-82" fmla="*/ 482779 h 482779"/>
                <a:gd name="connsiteX1-83" fmla="*/ 139944 w 513962"/>
                <a:gd name="connsiteY1-84" fmla="*/ 382792 h 482779"/>
                <a:gd name="connsiteX2-85" fmla="*/ 50 w 513962"/>
                <a:gd name="connsiteY2-86" fmla="*/ 361546 h 482779"/>
                <a:gd name="connsiteX3-87" fmla="*/ 321130 w 513962"/>
                <a:gd name="connsiteY3-88" fmla="*/ 30610 h 482779"/>
                <a:gd name="connsiteX4-89" fmla="*/ 513962 w 513962"/>
                <a:gd name="connsiteY4-90" fmla="*/ 36830 h 482779"/>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513962" h="482779">
                  <a:moveTo>
                    <a:pt x="154895" y="482779"/>
                  </a:moveTo>
                  <a:cubicBezTo>
                    <a:pt x="158062" y="428869"/>
                    <a:pt x="144044" y="389430"/>
                    <a:pt x="139944" y="382792"/>
                  </a:cubicBezTo>
                  <a:cubicBezTo>
                    <a:pt x="135844" y="376154"/>
                    <a:pt x="-3014" y="379542"/>
                    <a:pt x="50" y="361546"/>
                  </a:cubicBezTo>
                  <a:cubicBezTo>
                    <a:pt x="3114" y="343550"/>
                    <a:pt x="235478" y="84729"/>
                    <a:pt x="321130" y="30610"/>
                  </a:cubicBezTo>
                  <a:cubicBezTo>
                    <a:pt x="406782" y="-23509"/>
                    <a:pt x="459015" y="4173"/>
                    <a:pt x="513962" y="36830"/>
                  </a:cubicBezTo>
                </a:path>
              </a:pathLst>
            </a:custGeom>
            <a:noFill/>
            <a:ln w="25400" cap="rnd">
              <a:solidFill>
                <a:srgbClr val="34322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4322F"/>
                </a:solidFill>
              </a:endParaRPr>
            </a:p>
          </p:txBody>
        </p:sp>
      </p:grpSp>
      <p:sp>
        <p:nvSpPr>
          <p:cNvPr id="126" name="椭圆 31"/>
          <p:cNvSpPr/>
          <p:nvPr/>
        </p:nvSpPr>
        <p:spPr>
          <a:xfrm>
            <a:off x="5208405" y="2096918"/>
            <a:ext cx="1708037" cy="169100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91" y="connsiteY5-9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25400" cap="rnd">
            <a:solidFill>
              <a:srgbClr val="34322F"/>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rgbClr val="34322F"/>
              </a:solidFill>
            </a:endParaRPr>
          </a:p>
        </p:txBody>
      </p:sp>
      <p:sp>
        <p:nvSpPr>
          <p:cNvPr id="127" name="文本框 126"/>
          <p:cNvSpPr txBox="1"/>
          <p:nvPr/>
        </p:nvSpPr>
        <p:spPr>
          <a:xfrm>
            <a:off x="5127942" y="4070419"/>
            <a:ext cx="1827212" cy="584775"/>
          </a:xfrm>
          <a:prstGeom prst="rect">
            <a:avLst/>
          </a:prstGeom>
          <a:noFill/>
        </p:spPr>
        <p:txBody>
          <a:bodyPr wrap="square" rtlCol="0">
            <a:spAutoFit/>
          </a:bodyPr>
          <a:lstStyle/>
          <a:p>
            <a:pPr algn="ctr"/>
            <a:r>
              <a:rPr lang="zh-CN" altLang="en-US" sz="3200" b="1" spc="-300" dirty="0">
                <a:solidFill>
                  <a:srgbClr val="34322F"/>
                </a:solidFill>
                <a:latin typeface="方正静蕾简体" panose="02000000000000000000" pitchFamily="2" charset="-122"/>
                <a:ea typeface="方正静蕾简体" panose="02000000000000000000" pitchFamily="2" charset="-122"/>
              </a:rPr>
              <a:t>实验</a:t>
            </a:r>
            <a:endParaRPr lang="zh-CN" altLang="en-US" sz="3200" b="1" spc="-300" dirty="0">
              <a:solidFill>
                <a:srgbClr val="34322F"/>
              </a:solidFill>
              <a:latin typeface="方正静蕾简体" panose="02000000000000000000" pitchFamily="2" charset="-122"/>
              <a:ea typeface="方正静蕾简体" panose="02000000000000000000" pitchFamily="2" charset="-122"/>
            </a:endParaRPr>
          </a:p>
        </p:txBody>
      </p:sp>
      <p:sp>
        <p:nvSpPr>
          <p:cNvPr id="128" name="任意多边形 127"/>
          <p:cNvSpPr/>
          <p:nvPr/>
        </p:nvSpPr>
        <p:spPr>
          <a:xfrm>
            <a:off x="5522423" y="3048591"/>
            <a:ext cx="1080000" cy="180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rgbClr val="34322F"/>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4322F"/>
              </a:solidFill>
            </a:endParaRPr>
          </a:p>
        </p:txBody>
      </p:sp>
      <p:sp>
        <p:nvSpPr>
          <p:cNvPr id="129" name="椭圆 31"/>
          <p:cNvSpPr/>
          <p:nvPr/>
        </p:nvSpPr>
        <p:spPr>
          <a:xfrm>
            <a:off x="8838479" y="2096918"/>
            <a:ext cx="1708037" cy="169100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91" y="connsiteY5-9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25400" cap="rnd">
            <a:solidFill>
              <a:srgbClr val="34322F"/>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rgbClr val="34322F"/>
              </a:solidFill>
            </a:endParaRPr>
          </a:p>
        </p:txBody>
      </p:sp>
      <p:sp>
        <p:nvSpPr>
          <p:cNvPr id="130" name="文本框 129"/>
          <p:cNvSpPr txBox="1"/>
          <p:nvPr/>
        </p:nvSpPr>
        <p:spPr>
          <a:xfrm>
            <a:off x="8758016" y="4070419"/>
            <a:ext cx="1827212" cy="584775"/>
          </a:xfrm>
          <a:prstGeom prst="rect">
            <a:avLst/>
          </a:prstGeom>
          <a:noFill/>
        </p:spPr>
        <p:txBody>
          <a:bodyPr wrap="square" rtlCol="0">
            <a:spAutoFit/>
          </a:bodyPr>
          <a:lstStyle/>
          <a:p>
            <a:pPr algn="ctr"/>
            <a:r>
              <a:rPr lang="zh-CN" altLang="en-US" sz="3200" b="1" spc="-300" dirty="0">
                <a:solidFill>
                  <a:srgbClr val="34322F"/>
                </a:solidFill>
                <a:latin typeface="方正静蕾简体" panose="02000000000000000000" pitchFamily="2" charset="-122"/>
                <a:ea typeface="方正静蕾简体" panose="02000000000000000000" pitchFamily="2" charset="-122"/>
              </a:rPr>
              <a:t>修改</a:t>
            </a:r>
            <a:endParaRPr lang="zh-CN" altLang="en-US" sz="3200" b="1" spc="-300" dirty="0">
              <a:solidFill>
                <a:srgbClr val="34322F"/>
              </a:solidFill>
              <a:latin typeface="方正静蕾简体" panose="02000000000000000000" pitchFamily="2" charset="-122"/>
              <a:ea typeface="方正静蕾简体" panose="02000000000000000000" pitchFamily="2" charset="-122"/>
            </a:endParaRPr>
          </a:p>
        </p:txBody>
      </p:sp>
      <p:sp>
        <p:nvSpPr>
          <p:cNvPr id="131" name="任意多边形 130"/>
          <p:cNvSpPr/>
          <p:nvPr/>
        </p:nvSpPr>
        <p:spPr>
          <a:xfrm>
            <a:off x="9152497" y="3048591"/>
            <a:ext cx="1080000" cy="180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rgbClr val="34322F"/>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4322F"/>
              </a:solidFill>
            </a:endParaRPr>
          </a:p>
        </p:txBody>
      </p:sp>
      <p:grpSp>
        <p:nvGrpSpPr>
          <p:cNvPr id="132" name="组合 131"/>
          <p:cNvGrpSpPr/>
          <p:nvPr/>
        </p:nvGrpSpPr>
        <p:grpSpPr>
          <a:xfrm>
            <a:off x="3983204" y="2789199"/>
            <a:ext cx="565617" cy="482600"/>
            <a:chOff x="4349506" y="3098800"/>
            <a:chExt cx="565617" cy="482600"/>
          </a:xfrm>
        </p:grpSpPr>
        <p:sp>
          <p:nvSpPr>
            <p:cNvPr id="133" name="任意多边形 132"/>
            <p:cNvSpPr/>
            <p:nvPr/>
          </p:nvSpPr>
          <p:spPr>
            <a:xfrm>
              <a:off x="4349506" y="3223928"/>
              <a:ext cx="459084" cy="72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rgbClr val="34322F"/>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4322F"/>
                </a:solidFill>
              </a:endParaRPr>
            </a:p>
          </p:txBody>
        </p:sp>
        <p:sp>
          <p:nvSpPr>
            <p:cNvPr id="134" name="任意多边形 133"/>
            <p:cNvSpPr/>
            <p:nvPr/>
          </p:nvSpPr>
          <p:spPr>
            <a:xfrm>
              <a:off x="4349506" y="3396132"/>
              <a:ext cx="459084" cy="108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rgbClr val="34322F"/>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4322F"/>
                </a:solidFill>
              </a:endParaRPr>
            </a:p>
          </p:txBody>
        </p:sp>
        <p:sp>
          <p:nvSpPr>
            <p:cNvPr id="135" name="任意多边形 134"/>
            <p:cNvSpPr/>
            <p:nvPr/>
          </p:nvSpPr>
          <p:spPr>
            <a:xfrm>
              <a:off x="4622800" y="3098800"/>
              <a:ext cx="292323" cy="482600"/>
            </a:xfrm>
            <a:custGeom>
              <a:avLst/>
              <a:gdLst>
                <a:gd name="connsiteX0" fmla="*/ 0 w 292323"/>
                <a:gd name="connsiteY0" fmla="*/ 0 h 482600"/>
                <a:gd name="connsiteX1" fmla="*/ 292100 w 292323"/>
                <a:gd name="connsiteY1" fmla="*/ 215900 h 482600"/>
                <a:gd name="connsiteX2" fmla="*/ 38100 w 292323"/>
                <a:gd name="connsiteY2" fmla="*/ 482600 h 482600"/>
                <a:gd name="connsiteX0-1" fmla="*/ 0 w 292323"/>
                <a:gd name="connsiteY0-2" fmla="*/ 0 h 482600"/>
                <a:gd name="connsiteX1-3" fmla="*/ 292100 w 292323"/>
                <a:gd name="connsiteY1-4" fmla="*/ 215900 h 482600"/>
                <a:gd name="connsiteX2-5" fmla="*/ 38100 w 292323"/>
                <a:gd name="connsiteY2-6" fmla="*/ 482600 h 482600"/>
              </a:gdLst>
              <a:ahLst/>
              <a:cxnLst>
                <a:cxn ang="0">
                  <a:pos x="connsiteX0-1" y="connsiteY0-2"/>
                </a:cxn>
                <a:cxn ang="0">
                  <a:pos x="connsiteX1-3" y="connsiteY1-4"/>
                </a:cxn>
                <a:cxn ang="0">
                  <a:pos x="connsiteX2-5" y="connsiteY2-6"/>
                </a:cxn>
              </a:cxnLst>
              <a:rect l="l" t="t" r="r" b="b"/>
              <a:pathLst>
                <a:path w="292323" h="482600">
                  <a:moveTo>
                    <a:pt x="0" y="0"/>
                  </a:moveTo>
                  <a:cubicBezTo>
                    <a:pt x="142875" y="67733"/>
                    <a:pt x="285750" y="135467"/>
                    <a:pt x="292100" y="215900"/>
                  </a:cubicBezTo>
                  <a:cubicBezTo>
                    <a:pt x="298450" y="296333"/>
                    <a:pt x="168275" y="389466"/>
                    <a:pt x="38100" y="482600"/>
                  </a:cubicBezTo>
                </a:path>
              </a:pathLst>
            </a:custGeom>
            <a:noFill/>
            <a:ln w="25400" cap="rnd">
              <a:solidFill>
                <a:srgbClr val="34322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4322F"/>
                </a:solidFill>
              </a:endParaRPr>
            </a:p>
          </p:txBody>
        </p:sp>
      </p:grpSp>
      <p:grpSp>
        <p:nvGrpSpPr>
          <p:cNvPr id="136" name="组合 135"/>
          <p:cNvGrpSpPr/>
          <p:nvPr/>
        </p:nvGrpSpPr>
        <p:grpSpPr>
          <a:xfrm>
            <a:off x="7565344" y="2789199"/>
            <a:ext cx="565617" cy="482600"/>
            <a:chOff x="4349506" y="3098800"/>
            <a:chExt cx="565617" cy="482600"/>
          </a:xfrm>
        </p:grpSpPr>
        <p:sp>
          <p:nvSpPr>
            <p:cNvPr id="137" name="任意多边形 136"/>
            <p:cNvSpPr/>
            <p:nvPr/>
          </p:nvSpPr>
          <p:spPr>
            <a:xfrm>
              <a:off x="4349506" y="3223928"/>
              <a:ext cx="459084" cy="72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rgbClr val="34322F"/>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4322F"/>
                </a:solidFill>
              </a:endParaRPr>
            </a:p>
          </p:txBody>
        </p:sp>
        <p:sp>
          <p:nvSpPr>
            <p:cNvPr id="138" name="任意多边形 137"/>
            <p:cNvSpPr/>
            <p:nvPr/>
          </p:nvSpPr>
          <p:spPr>
            <a:xfrm>
              <a:off x="4349506" y="3396132"/>
              <a:ext cx="459084" cy="108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rgbClr val="34322F"/>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4322F"/>
                </a:solidFill>
              </a:endParaRPr>
            </a:p>
          </p:txBody>
        </p:sp>
        <p:sp>
          <p:nvSpPr>
            <p:cNvPr id="139" name="任意多边形 138"/>
            <p:cNvSpPr/>
            <p:nvPr/>
          </p:nvSpPr>
          <p:spPr>
            <a:xfrm>
              <a:off x="4622800" y="3098800"/>
              <a:ext cx="292323" cy="482600"/>
            </a:xfrm>
            <a:custGeom>
              <a:avLst/>
              <a:gdLst>
                <a:gd name="connsiteX0" fmla="*/ 0 w 292323"/>
                <a:gd name="connsiteY0" fmla="*/ 0 h 482600"/>
                <a:gd name="connsiteX1" fmla="*/ 292100 w 292323"/>
                <a:gd name="connsiteY1" fmla="*/ 215900 h 482600"/>
                <a:gd name="connsiteX2" fmla="*/ 38100 w 292323"/>
                <a:gd name="connsiteY2" fmla="*/ 482600 h 482600"/>
                <a:gd name="connsiteX0-1" fmla="*/ 0 w 292323"/>
                <a:gd name="connsiteY0-2" fmla="*/ 0 h 482600"/>
                <a:gd name="connsiteX1-3" fmla="*/ 292100 w 292323"/>
                <a:gd name="connsiteY1-4" fmla="*/ 215900 h 482600"/>
                <a:gd name="connsiteX2-5" fmla="*/ 38100 w 292323"/>
                <a:gd name="connsiteY2-6" fmla="*/ 482600 h 482600"/>
              </a:gdLst>
              <a:ahLst/>
              <a:cxnLst>
                <a:cxn ang="0">
                  <a:pos x="connsiteX0-1" y="connsiteY0-2"/>
                </a:cxn>
                <a:cxn ang="0">
                  <a:pos x="connsiteX1-3" y="connsiteY1-4"/>
                </a:cxn>
                <a:cxn ang="0">
                  <a:pos x="connsiteX2-5" y="connsiteY2-6"/>
                </a:cxn>
              </a:cxnLst>
              <a:rect l="l" t="t" r="r" b="b"/>
              <a:pathLst>
                <a:path w="292323" h="482600">
                  <a:moveTo>
                    <a:pt x="0" y="0"/>
                  </a:moveTo>
                  <a:cubicBezTo>
                    <a:pt x="142875" y="67733"/>
                    <a:pt x="285750" y="135467"/>
                    <a:pt x="292100" y="215900"/>
                  </a:cubicBezTo>
                  <a:cubicBezTo>
                    <a:pt x="298450" y="296333"/>
                    <a:pt x="168275" y="389466"/>
                    <a:pt x="38100" y="482600"/>
                  </a:cubicBezTo>
                </a:path>
              </a:pathLst>
            </a:custGeom>
            <a:noFill/>
            <a:ln w="25400" cap="rnd">
              <a:solidFill>
                <a:srgbClr val="34322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4322F"/>
                </a:solidFill>
              </a:endParaRPr>
            </a:p>
          </p:txBody>
        </p:sp>
      </p:grpSp>
      <p:sp>
        <p:nvSpPr>
          <p:cNvPr id="140" name="文本框 7"/>
          <p:cNvSpPr txBox="1">
            <a:spLocks noChangeArrowheads="1"/>
          </p:cNvSpPr>
          <p:nvPr/>
        </p:nvSpPr>
        <p:spPr bwMode="auto">
          <a:xfrm>
            <a:off x="1410308" y="4632408"/>
            <a:ext cx="2519172"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nSpc>
                <a:spcPct val="100000"/>
              </a:lnSpc>
              <a:spcBef>
                <a:spcPct val="0"/>
              </a:spcBef>
              <a:buNone/>
            </a:pPr>
            <a:r>
              <a:rPr lang="zh-CN" altLang="en-US" sz="2400" dirty="0">
                <a:solidFill>
                  <a:srgbClr val="34322F"/>
                </a:solidFill>
                <a:latin typeface="方正静蕾简体" panose="02000000000000000000" pitchFamily="2" charset="-122"/>
                <a:ea typeface="方正静蕾简体" panose="02000000000000000000" pitchFamily="2" charset="-122"/>
              </a:rPr>
              <a:t>请添加你的文本请添加你的文本</a:t>
            </a:r>
            <a:endParaRPr lang="zh-CN" altLang="en-US" sz="2400" dirty="0">
              <a:solidFill>
                <a:srgbClr val="34322F"/>
              </a:solidFill>
              <a:latin typeface="方正静蕾简体" panose="02000000000000000000" pitchFamily="2" charset="-122"/>
              <a:ea typeface="方正静蕾简体" panose="02000000000000000000" pitchFamily="2" charset="-122"/>
            </a:endParaRPr>
          </a:p>
        </p:txBody>
      </p:sp>
      <p:sp>
        <p:nvSpPr>
          <p:cNvPr id="141" name="文本框 7"/>
          <p:cNvSpPr txBox="1">
            <a:spLocks noChangeArrowheads="1"/>
          </p:cNvSpPr>
          <p:nvPr/>
        </p:nvSpPr>
        <p:spPr bwMode="auto">
          <a:xfrm>
            <a:off x="4794238" y="4646595"/>
            <a:ext cx="2519172"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nSpc>
                <a:spcPct val="100000"/>
              </a:lnSpc>
              <a:spcBef>
                <a:spcPct val="0"/>
              </a:spcBef>
              <a:buNone/>
            </a:pPr>
            <a:r>
              <a:rPr lang="zh-CN" altLang="en-US" sz="2400" dirty="0">
                <a:solidFill>
                  <a:srgbClr val="34322F"/>
                </a:solidFill>
                <a:latin typeface="方正静蕾简体" panose="02000000000000000000" pitchFamily="2" charset="-122"/>
                <a:ea typeface="方正静蕾简体" panose="02000000000000000000" pitchFamily="2" charset="-122"/>
              </a:rPr>
              <a:t>请添加你的文本请添加你的文本</a:t>
            </a:r>
            <a:endParaRPr lang="zh-CN" altLang="en-US" sz="2400" dirty="0">
              <a:solidFill>
                <a:srgbClr val="34322F"/>
              </a:solidFill>
              <a:latin typeface="方正静蕾简体" panose="02000000000000000000" pitchFamily="2" charset="-122"/>
              <a:ea typeface="方正静蕾简体" panose="02000000000000000000" pitchFamily="2" charset="-122"/>
            </a:endParaRPr>
          </a:p>
        </p:txBody>
      </p:sp>
      <p:sp>
        <p:nvSpPr>
          <p:cNvPr id="142" name="文本框 7"/>
          <p:cNvSpPr txBox="1">
            <a:spLocks noChangeArrowheads="1"/>
          </p:cNvSpPr>
          <p:nvPr/>
        </p:nvSpPr>
        <p:spPr bwMode="auto">
          <a:xfrm>
            <a:off x="8602459" y="4655194"/>
            <a:ext cx="2519172"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nSpc>
                <a:spcPct val="100000"/>
              </a:lnSpc>
              <a:spcBef>
                <a:spcPct val="0"/>
              </a:spcBef>
              <a:buNone/>
            </a:pPr>
            <a:r>
              <a:rPr lang="zh-CN" altLang="en-US" sz="2400" dirty="0">
                <a:solidFill>
                  <a:srgbClr val="34322F"/>
                </a:solidFill>
                <a:latin typeface="方正静蕾简体" panose="02000000000000000000" pitchFamily="2" charset="-122"/>
                <a:ea typeface="方正静蕾简体" panose="02000000000000000000" pitchFamily="2" charset="-122"/>
              </a:rPr>
              <a:t>请添加你的文本请添加你的文本</a:t>
            </a:r>
            <a:endParaRPr lang="zh-CN" altLang="en-US" sz="2400" dirty="0">
              <a:solidFill>
                <a:srgbClr val="34322F"/>
              </a:solidFill>
              <a:latin typeface="方正静蕾简体" panose="02000000000000000000" pitchFamily="2" charset="-122"/>
              <a:ea typeface="方正静蕾简体" panose="02000000000000000000" pitchFamily="2" charset="-122"/>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FBF8F3"/>
        </a:solidFill>
        <a:effectLst/>
      </p:bgPr>
    </p:bg>
    <p:spTree>
      <p:nvGrpSpPr>
        <p:cNvPr id="1" name=""/>
        <p:cNvGrpSpPr/>
        <p:nvPr/>
      </p:nvGrpSpPr>
      <p:grpSpPr>
        <a:xfrm>
          <a:off x="0" y="0"/>
          <a:ext cx="0" cy="0"/>
          <a:chOff x="0" y="0"/>
          <a:chExt cx="0" cy="0"/>
        </a:xfrm>
      </p:grpSpPr>
      <p:grpSp>
        <p:nvGrpSpPr>
          <p:cNvPr id="3" name="Group 4"/>
          <p:cNvGrpSpPr>
            <a:grpSpLocks noChangeAspect="1"/>
          </p:cNvGrpSpPr>
          <p:nvPr/>
        </p:nvGrpSpPr>
        <p:grpSpPr bwMode="auto">
          <a:xfrm>
            <a:off x="296863" y="184151"/>
            <a:ext cx="787400" cy="446088"/>
            <a:chOff x="187" y="116"/>
            <a:chExt cx="496" cy="281"/>
          </a:xfrm>
        </p:grpSpPr>
        <p:sp>
          <p:nvSpPr>
            <p:cNvPr id="6" name="Rectangle 5"/>
            <p:cNvSpPr>
              <a:spLocks noChangeArrowheads="1"/>
            </p:cNvSpPr>
            <p:nvPr/>
          </p:nvSpPr>
          <p:spPr bwMode="auto">
            <a:xfrm>
              <a:off x="258" y="244"/>
              <a:ext cx="168" cy="38"/>
            </a:xfrm>
            <a:prstGeom prst="rect">
              <a:avLst/>
            </a:prstGeom>
            <a:solidFill>
              <a:srgbClr val="E5E8EC"/>
            </a:solidFill>
            <a:ln w="22225" cap="flat">
              <a:solidFill>
                <a:srgbClr val="484F59"/>
              </a:solidFill>
              <a:prstDash val="solid"/>
              <a:round/>
            </a:ln>
          </p:spPr>
          <p:txBody>
            <a:bodyPr vert="horz" wrap="square" lIns="91440" tIns="45720" rIns="91440" bIns="45720" numCol="1" anchor="t" anchorCtr="0" compatLnSpc="1"/>
            <a:lstStyle/>
            <a:p>
              <a:endParaRPr lang="zh-CN" altLang="en-US"/>
            </a:p>
          </p:txBody>
        </p:sp>
        <p:sp>
          <p:nvSpPr>
            <p:cNvPr id="8" name="Line 6"/>
            <p:cNvSpPr>
              <a:spLocks noChangeShapeType="1"/>
            </p:cNvSpPr>
            <p:nvPr/>
          </p:nvSpPr>
          <p:spPr bwMode="auto">
            <a:xfrm>
              <a:off x="421" y="263"/>
              <a:ext cx="0" cy="0"/>
            </a:xfrm>
            <a:prstGeom prst="line">
              <a:avLst/>
            </a:prstGeom>
            <a:noFill/>
            <a:ln w="22225" cap="flat">
              <a:solidFill>
                <a:srgbClr val="484F59"/>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9" name="Freeform 7"/>
            <p:cNvSpPr>
              <a:spLocks noEditPoints="1"/>
            </p:cNvSpPr>
            <p:nvPr/>
          </p:nvSpPr>
          <p:spPr bwMode="auto">
            <a:xfrm>
              <a:off x="417" y="116"/>
              <a:ext cx="266" cy="281"/>
            </a:xfrm>
            <a:custGeom>
              <a:avLst/>
              <a:gdLst>
                <a:gd name="T0" fmla="*/ 112 w 224"/>
                <a:gd name="T1" fmla="*/ 235 h 235"/>
                <a:gd name="T2" fmla="*/ 191 w 224"/>
                <a:gd name="T3" fmla="*/ 202 h 235"/>
                <a:gd name="T4" fmla="*/ 224 w 224"/>
                <a:gd name="T5" fmla="*/ 123 h 235"/>
                <a:gd name="T6" fmla="*/ 191 w 224"/>
                <a:gd name="T7" fmla="*/ 44 h 235"/>
                <a:gd name="T8" fmla="*/ 33 w 224"/>
                <a:gd name="T9" fmla="*/ 44 h 235"/>
                <a:gd name="T10" fmla="*/ 0 w 224"/>
                <a:gd name="T11" fmla="*/ 123 h 235"/>
                <a:gd name="T12" fmla="*/ 33 w 224"/>
                <a:gd name="T13" fmla="*/ 202 h 235"/>
                <a:gd name="T14" fmla="*/ 112 w 224"/>
                <a:gd name="T15" fmla="*/ 235 h 235"/>
                <a:gd name="T16" fmla="*/ 26 w 224"/>
                <a:gd name="T17" fmla="*/ 123 h 235"/>
                <a:gd name="T18" fmla="*/ 51 w 224"/>
                <a:gd name="T19" fmla="*/ 62 h 235"/>
                <a:gd name="T20" fmla="*/ 173 w 224"/>
                <a:gd name="T21" fmla="*/ 62 h 235"/>
                <a:gd name="T22" fmla="*/ 198 w 224"/>
                <a:gd name="T23" fmla="*/ 123 h 235"/>
                <a:gd name="T24" fmla="*/ 173 w 224"/>
                <a:gd name="T25" fmla="*/ 184 h 235"/>
                <a:gd name="T26" fmla="*/ 112 w 224"/>
                <a:gd name="T27" fmla="*/ 209 h 235"/>
                <a:gd name="T28" fmla="*/ 51 w 224"/>
                <a:gd name="T29" fmla="*/ 184 h 235"/>
                <a:gd name="T30" fmla="*/ 26 w 224"/>
                <a:gd name="T31" fmla="*/ 123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4" h="235">
                  <a:moveTo>
                    <a:pt x="112" y="235"/>
                  </a:moveTo>
                  <a:cubicBezTo>
                    <a:pt x="142" y="235"/>
                    <a:pt x="170" y="223"/>
                    <a:pt x="191" y="202"/>
                  </a:cubicBezTo>
                  <a:cubicBezTo>
                    <a:pt x="212" y="181"/>
                    <a:pt x="224" y="153"/>
                    <a:pt x="224" y="123"/>
                  </a:cubicBezTo>
                  <a:cubicBezTo>
                    <a:pt x="224" y="93"/>
                    <a:pt x="212" y="65"/>
                    <a:pt x="191" y="44"/>
                  </a:cubicBezTo>
                  <a:cubicBezTo>
                    <a:pt x="147" y="0"/>
                    <a:pt x="76" y="0"/>
                    <a:pt x="33" y="44"/>
                  </a:cubicBezTo>
                  <a:cubicBezTo>
                    <a:pt x="12" y="65"/>
                    <a:pt x="0" y="93"/>
                    <a:pt x="0" y="123"/>
                  </a:cubicBezTo>
                  <a:cubicBezTo>
                    <a:pt x="0" y="153"/>
                    <a:pt x="12" y="181"/>
                    <a:pt x="33" y="202"/>
                  </a:cubicBezTo>
                  <a:cubicBezTo>
                    <a:pt x="54" y="223"/>
                    <a:pt x="82" y="235"/>
                    <a:pt x="112" y="235"/>
                  </a:cubicBezTo>
                  <a:close/>
                  <a:moveTo>
                    <a:pt x="26" y="123"/>
                  </a:moveTo>
                  <a:cubicBezTo>
                    <a:pt x="26" y="100"/>
                    <a:pt x="35" y="78"/>
                    <a:pt x="51" y="62"/>
                  </a:cubicBezTo>
                  <a:cubicBezTo>
                    <a:pt x="85" y="29"/>
                    <a:pt x="139" y="29"/>
                    <a:pt x="173" y="62"/>
                  </a:cubicBezTo>
                  <a:cubicBezTo>
                    <a:pt x="189" y="78"/>
                    <a:pt x="198" y="100"/>
                    <a:pt x="198" y="123"/>
                  </a:cubicBezTo>
                  <a:cubicBezTo>
                    <a:pt x="198" y="146"/>
                    <a:pt x="189" y="168"/>
                    <a:pt x="173" y="184"/>
                  </a:cubicBezTo>
                  <a:cubicBezTo>
                    <a:pt x="156" y="200"/>
                    <a:pt x="135" y="209"/>
                    <a:pt x="112" y="209"/>
                  </a:cubicBezTo>
                  <a:cubicBezTo>
                    <a:pt x="89" y="209"/>
                    <a:pt x="67" y="200"/>
                    <a:pt x="51" y="184"/>
                  </a:cubicBezTo>
                  <a:cubicBezTo>
                    <a:pt x="35" y="168"/>
                    <a:pt x="26" y="146"/>
                    <a:pt x="26" y="123"/>
                  </a:cubicBezTo>
                  <a:close/>
                </a:path>
              </a:pathLst>
            </a:custGeom>
            <a:solidFill>
              <a:srgbClr val="E5E8EC"/>
            </a:solidFill>
            <a:ln w="22225" cap="flat">
              <a:solidFill>
                <a:srgbClr val="484F59"/>
              </a:solidFill>
              <a:prstDash val="solid"/>
              <a:round/>
            </a:ln>
          </p:spPr>
          <p:txBody>
            <a:bodyPr vert="horz" wrap="square" lIns="91440" tIns="45720" rIns="91440" bIns="45720" numCol="1" anchor="t" anchorCtr="0" compatLnSpc="1"/>
            <a:lstStyle/>
            <a:p>
              <a:endParaRPr lang="zh-CN" altLang="en-US"/>
            </a:p>
          </p:txBody>
        </p:sp>
        <p:sp>
          <p:nvSpPr>
            <p:cNvPr id="11" name="Rectangle 8"/>
            <p:cNvSpPr>
              <a:spLocks noChangeArrowheads="1"/>
            </p:cNvSpPr>
            <p:nvPr/>
          </p:nvSpPr>
          <p:spPr bwMode="auto">
            <a:xfrm>
              <a:off x="214" y="236"/>
              <a:ext cx="170" cy="55"/>
            </a:xfrm>
            <a:prstGeom prst="rect">
              <a:avLst/>
            </a:prstGeom>
            <a:solidFill>
              <a:srgbClr val="D0E4E5"/>
            </a:solidFill>
            <a:ln w="22225" cap="flat">
              <a:solidFill>
                <a:srgbClr val="484F59"/>
              </a:solidFill>
              <a:prstDash val="solid"/>
              <a:round/>
            </a:ln>
          </p:spPr>
          <p:txBody>
            <a:bodyPr vert="horz" wrap="square" lIns="91440" tIns="45720" rIns="91440" bIns="45720" numCol="1" anchor="t" anchorCtr="0" compatLnSpc="1"/>
            <a:lstStyle/>
            <a:p>
              <a:endParaRPr lang="zh-CN" altLang="en-US"/>
            </a:p>
          </p:txBody>
        </p:sp>
        <p:sp>
          <p:nvSpPr>
            <p:cNvPr id="13" name="Freeform 9"/>
            <p:cNvSpPr/>
            <p:nvPr/>
          </p:nvSpPr>
          <p:spPr bwMode="auto">
            <a:xfrm>
              <a:off x="187" y="236"/>
              <a:ext cx="27" cy="55"/>
            </a:xfrm>
            <a:custGeom>
              <a:avLst/>
              <a:gdLst>
                <a:gd name="T0" fmla="*/ 13 w 23"/>
                <a:gd name="T1" fmla="*/ 46 h 46"/>
                <a:gd name="T2" fmla="*/ 13 w 23"/>
                <a:gd name="T3" fmla="*/ 0 h 46"/>
                <a:gd name="T4" fmla="*/ 23 w 23"/>
                <a:gd name="T5" fmla="*/ 0 h 46"/>
                <a:gd name="T6" fmla="*/ 23 w 23"/>
                <a:gd name="T7" fmla="*/ 46 h 46"/>
                <a:gd name="T8" fmla="*/ 13 w 23"/>
                <a:gd name="T9" fmla="*/ 46 h 46"/>
              </a:gdLst>
              <a:ahLst/>
              <a:cxnLst>
                <a:cxn ang="0">
                  <a:pos x="T0" y="T1"/>
                </a:cxn>
                <a:cxn ang="0">
                  <a:pos x="T2" y="T3"/>
                </a:cxn>
                <a:cxn ang="0">
                  <a:pos x="T4" y="T5"/>
                </a:cxn>
                <a:cxn ang="0">
                  <a:pos x="T6" y="T7"/>
                </a:cxn>
                <a:cxn ang="0">
                  <a:pos x="T8" y="T9"/>
                </a:cxn>
              </a:cxnLst>
              <a:rect l="0" t="0" r="r" b="b"/>
              <a:pathLst>
                <a:path w="23" h="46">
                  <a:moveTo>
                    <a:pt x="13" y="46"/>
                  </a:moveTo>
                  <a:cubicBezTo>
                    <a:pt x="0" y="33"/>
                    <a:pt x="0" y="13"/>
                    <a:pt x="13" y="0"/>
                  </a:cubicBezTo>
                  <a:cubicBezTo>
                    <a:pt x="16" y="0"/>
                    <a:pt x="20" y="0"/>
                    <a:pt x="23" y="0"/>
                  </a:cubicBezTo>
                  <a:cubicBezTo>
                    <a:pt x="23" y="15"/>
                    <a:pt x="23" y="31"/>
                    <a:pt x="23" y="46"/>
                  </a:cubicBezTo>
                  <a:cubicBezTo>
                    <a:pt x="20" y="46"/>
                    <a:pt x="16" y="46"/>
                    <a:pt x="13" y="46"/>
                  </a:cubicBezTo>
                  <a:close/>
                </a:path>
              </a:pathLst>
            </a:custGeom>
            <a:solidFill>
              <a:srgbClr val="F7F8FC"/>
            </a:solidFill>
            <a:ln w="22225" cap="flat">
              <a:solidFill>
                <a:srgbClr val="484F59"/>
              </a:solidFill>
              <a:prstDash val="solid"/>
              <a:round/>
            </a:ln>
          </p:spPr>
          <p:txBody>
            <a:bodyPr vert="horz" wrap="square" lIns="91440" tIns="45720" rIns="91440" bIns="45720" numCol="1" anchor="t" anchorCtr="0" compatLnSpc="1"/>
            <a:lstStyle/>
            <a:p>
              <a:endParaRPr lang="zh-CN" altLang="en-US"/>
            </a:p>
          </p:txBody>
        </p:sp>
        <p:sp>
          <p:nvSpPr>
            <p:cNvPr id="14" name="Line 10"/>
            <p:cNvSpPr>
              <a:spLocks noChangeShapeType="1"/>
            </p:cNvSpPr>
            <p:nvPr/>
          </p:nvSpPr>
          <p:spPr bwMode="auto">
            <a:xfrm flipH="1" flipV="1">
              <a:off x="530" y="238"/>
              <a:ext cx="94" cy="94"/>
            </a:xfrm>
            <a:prstGeom prst="line">
              <a:avLst/>
            </a:prstGeom>
            <a:noFill/>
            <a:ln w="22225" cap="flat">
              <a:solidFill>
                <a:srgbClr val="484F59"/>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15" name="Line 11"/>
            <p:cNvSpPr>
              <a:spLocks noChangeShapeType="1"/>
            </p:cNvSpPr>
            <p:nvPr/>
          </p:nvSpPr>
          <p:spPr bwMode="auto">
            <a:xfrm flipH="1" flipV="1">
              <a:off x="581" y="239"/>
              <a:ext cx="62" cy="62"/>
            </a:xfrm>
            <a:prstGeom prst="line">
              <a:avLst/>
            </a:prstGeom>
            <a:noFill/>
            <a:ln w="22225" cap="flat">
              <a:solidFill>
                <a:srgbClr val="484F59"/>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grpSp>
      <p:sp>
        <p:nvSpPr>
          <p:cNvPr id="49" name="文本框 48"/>
          <p:cNvSpPr txBox="1"/>
          <p:nvPr/>
        </p:nvSpPr>
        <p:spPr>
          <a:xfrm>
            <a:off x="1165225" y="125741"/>
            <a:ext cx="3056105" cy="523220"/>
          </a:xfrm>
          <a:prstGeom prst="rect">
            <a:avLst/>
          </a:prstGeom>
          <a:noFill/>
        </p:spPr>
        <p:txBody>
          <a:bodyPr wrap="square" rtlCol="0">
            <a:spAutoFit/>
          </a:bodyPr>
          <a:lstStyle/>
          <a:p>
            <a:pPr algn="dist"/>
            <a:r>
              <a:rPr lang="zh-CN" altLang="en-US" sz="2800" b="1" smtClean="0">
                <a:solidFill>
                  <a:schemeClr val="tx1">
                    <a:lumMod val="85000"/>
                    <a:lumOff val="15000"/>
                  </a:schemeClr>
                </a:solidFill>
                <a:latin typeface="方正静蕾简体" panose="02000000000000000000" pitchFamily="2" charset="-122"/>
                <a:ea typeface="方正静蕾简体" panose="02000000000000000000" pitchFamily="2" charset="-122"/>
              </a:rPr>
              <a:t>添加您的精彩标题</a:t>
            </a:r>
            <a:endParaRPr lang="zh-CN" altLang="en-US" sz="2800" b="1">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grpSp>
        <p:nvGrpSpPr>
          <p:cNvPr id="91" name="Group 44"/>
          <p:cNvGrpSpPr/>
          <p:nvPr/>
        </p:nvGrpSpPr>
        <p:grpSpPr>
          <a:xfrm>
            <a:off x="1293507" y="1737360"/>
            <a:ext cx="657509" cy="738492"/>
            <a:chOff x="0" y="0"/>
            <a:chExt cx="807366" cy="906807"/>
          </a:xfrm>
        </p:grpSpPr>
        <p:sp>
          <p:nvSpPr>
            <p:cNvPr id="92" name="Shape 42"/>
            <p:cNvSpPr/>
            <p:nvPr/>
          </p:nvSpPr>
          <p:spPr>
            <a:xfrm>
              <a:off x="-1" y="101600"/>
              <a:ext cx="792823" cy="805208"/>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93" name="Shape 43"/>
            <p:cNvSpPr/>
            <p:nvPr/>
          </p:nvSpPr>
          <p:spPr>
            <a:xfrm>
              <a:off x="165100" y="-1"/>
              <a:ext cx="642267" cy="718972"/>
            </a:xfrm>
            <a:custGeom>
              <a:avLst/>
              <a:gdLst/>
              <a:ahLst/>
              <a:cxnLst>
                <a:cxn ang="0">
                  <a:pos x="wd2" y="hd2"/>
                </a:cxn>
                <a:cxn ang="5400000">
                  <a:pos x="wd2" y="hd2"/>
                </a:cxn>
                <a:cxn ang="10800000">
                  <a:pos x="wd2" y="hd2"/>
                </a:cxn>
                <a:cxn ang="16200000">
                  <a:pos x="wd2" y="hd2"/>
                </a:cxn>
              </a:cxnLst>
              <a:rect l="0" t="0" r="r" b="b"/>
              <a:pathLst>
                <a:path w="21521" h="21116" extrusionOk="0">
                  <a:moveTo>
                    <a:pt x="21521" y="13"/>
                  </a:moveTo>
                  <a:cubicBezTo>
                    <a:pt x="21600" y="-484"/>
                    <a:pt x="8558" y="13479"/>
                    <a:pt x="8933" y="13772"/>
                  </a:cubicBezTo>
                  <a:cubicBezTo>
                    <a:pt x="6785" y="12126"/>
                    <a:pt x="2898" y="10471"/>
                    <a:pt x="0" y="10120"/>
                  </a:cubicBezTo>
                  <a:cubicBezTo>
                    <a:pt x="1254" y="12620"/>
                    <a:pt x="2166" y="14279"/>
                    <a:pt x="4430" y="16128"/>
                  </a:cubicBezTo>
                  <a:cubicBezTo>
                    <a:pt x="4883" y="16498"/>
                    <a:pt x="10336" y="20581"/>
                    <a:pt x="9763" y="21116"/>
                  </a:cubicBezTo>
                  <a:cubicBezTo>
                    <a:pt x="14957" y="16270"/>
                    <a:pt x="20402" y="7017"/>
                    <a:pt x="21521" y="13"/>
                  </a:cubicBezTo>
                  <a:close/>
                </a:path>
              </a:pathLst>
            </a:custGeom>
            <a:solidFill>
              <a:srgbClr val="D0E4E5"/>
            </a:solid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grpSp>
      <p:grpSp>
        <p:nvGrpSpPr>
          <p:cNvPr id="94" name="Group 44"/>
          <p:cNvGrpSpPr/>
          <p:nvPr/>
        </p:nvGrpSpPr>
        <p:grpSpPr>
          <a:xfrm>
            <a:off x="1278963" y="3089168"/>
            <a:ext cx="657509" cy="738492"/>
            <a:chOff x="0" y="0"/>
            <a:chExt cx="807366" cy="906807"/>
          </a:xfrm>
        </p:grpSpPr>
        <p:sp>
          <p:nvSpPr>
            <p:cNvPr id="95" name="Shape 42"/>
            <p:cNvSpPr/>
            <p:nvPr/>
          </p:nvSpPr>
          <p:spPr>
            <a:xfrm>
              <a:off x="-1" y="101600"/>
              <a:ext cx="792823" cy="805208"/>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96" name="Shape 43"/>
            <p:cNvSpPr/>
            <p:nvPr/>
          </p:nvSpPr>
          <p:spPr>
            <a:xfrm>
              <a:off x="165100" y="-1"/>
              <a:ext cx="642267" cy="718972"/>
            </a:xfrm>
            <a:custGeom>
              <a:avLst/>
              <a:gdLst/>
              <a:ahLst/>
              <a:cxnLst>
                <a:cxn ang="0">
                  <a:pos x="wd2" y="hd2"/>
                </a:cxn>
                <a:cxn ang="5400000">
                  <a:pos x="wd2" y="hd2"/>
                </a:cxn>
                <a:cxn ang="10800000">
                  <a:pos x="wd2" y="hd2"/>
                </a:cxn>
                <a:cxn ang="16200000">
                  <a:pos x="wd2" y="hd2"/>
                </a:cxn>
              </a:cxnLst>
              <a:rect l="0" t="0" r="r" b="b"/>
              <a:pathLst>
                <a:path w="21521" h="21116" extrusionOk="0">
                  <a:moveTo>
                    <a:pt x="21521" y="13"/>
                  </a:moveTo>
                  <a:cubicBezTo>
                    <a:pt x="21600" y="-484"/>
                    <a:pt x="8558" y="13479"/>
                    <a:pt x="8933" y="13772"/>
                  </a:cubicBezTo>
                  <a:cubicBezTo>
                    <a:pt x="6785" y="12126"/>
                    <a:pt x="2898" y="10471"/>
                    <a:pt x="0" y="10120"/>
                  </a:cubicBezTo>
                  <a:cubicBezTo>
                    <a:pt x="1254" y="12620"/>
                    <a:pt x="2166" y="14279"/>
                    <a:pt x="4430" y="16128"/>
                  </a:cubicBezTo>
                  <a:cubicBezTo>
                    <a:pt x="4883" y="16498"/>
                    <a:pt x="10336" y="20581"/>
                    <a:pt x="9763" y="21116"/>
                  </a:cubicBezTo>
                  <a:cubicBezTo>
                    <a:pt x="14957" y="16270"/>
                    <a:pt x="20402" y="7017"/>
                    <a:pt x="21521" y="13"/>
                  </a:cubicBezTo>
                  <a:close/>
                </a:path>
              </a:pathLst>
            </a:custGeom>
            <a:solidFill>
              <a:srgbClr val="D0E4E5"/>
            </a:solid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grpSp>
      <p:grpSp>
        <p:nvGrpSpPr>
          <p:cNvPr id="97" name="Group 44"/>
          <p:cNvGrpSpPr/>
          <p:nvPr/>
        </p:nvGrpSpPr>
        <p:grpSpPr>
          <a:xfrm>
            <a:off x="1264419" y="4440976"/>
            <a:ext cx="657509" cy="738492"/>
            <a:chOff x="0" y="0"/>
            <a:chExt cx="807366" cy="906807"/>
          </a:xfrm>
        </p:grpSpPr>
        <p:sp>
          <p:nvSpPr>
            <p:cNvPr id="98" name="Shape 42"/>
            <p:cNvSpPr/>
            <p:nvPr/>
          </p:nvSpPr>
          <p:spPr>
            <a:xfrm>
              <a:off x="-1" y="101600"/>
              <a:ext cx="792823" cy="805208"/>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99" name="Shape 43"/>
            <p:cNvSpPr/>
            <p:nvPr/>
          </p:nvSpPr>
          <p:spPr>
            <a:xfrm>
              <a:off x="165100" y="-1"/>
              <a:ext cx="642267" cy="718972"/>
            </a:xfrm>
            <a:custGeom>
              <a:avLst/>
              <a:gdLst/>
              <a:ahLst/>
              <a:cxnLst>
                <a:cxn ang="0">
                  <a:pos x="wd2" y="hd2"/>
                </a:cxn>
                <a:cxn ang="5400000">
                  <a:pos x="wd2" y="hd2"/>
                </a:cxn>
                <a:cxn ang="10800000">
                  <a:pos x="wd2" y="hd2"/>
                </a:cxn>
                <a:cxn ang="16200000">
                  <a:pos x="wd2" y="hd2"/>
                </a:cxn>
              </a:cxnLst>
              <a:rect l="0" t="0" r="r" b="b"/>
              <a:pathLst>
                <a:path w="21521" h="21116" extrusionOk="0">
                  <a:moveTo>
                    <a:pt x="21521" y="13"/>
                  </a:moveTo>
                  <a:cubicBezTo>
                    <a:pt x="21600" y="-484"/>
                    <a:pt x="8558" y="13479"/>
                    <a:pt x="8933" y="13772"/>
                  </a:cubicBezTo>
                  <a:cubicBezTo>
                    <a:pt x="6785" y="12126"/>
                    <a:pt x="2898" y="10471"/>
                    <a:pt x="0" y="10120"/>
                  </a:cubicBezTo>
                  <a:cubicBezTo>
                    <a:pt x="1254" y="12620"/>
                    <a:pt x="2166" y="14279"/>
                    <a:pt x="4430" y="16128"/>
                  </a:cubicBezTo>
                  <a:cubicBezTo>
                    <a:pt x="4883" y="16498"/>
                    <a:pt x="10336" y="20581"/>
                    <a:pt x="9763" y="21116"/>
                  </a:cubicBezTo>
                  <a:cubicBezTo>
                    <a:pt x="14957" y="16270"/>
                    <a:pt x="20402" y="7017"/>
                    <a:pt x="21521" y="13"/>
                  </a:cubicBezTo>
                  <a:close/>
                </a:path>
              </a:pathLst>
            </a:custGeom>
            <a:solidFill>
              <a:srgbClr val="D0E4E5"/>
            </a:solid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grpSp>
      <p:grpSp>
        <p:nvGrpSpPr>
          <p:cNvPr id="100" name="组合 99"/>
          <p:cNvGrpSpPr/>
          <p:nvPr/>
        </p:nvGrpSpPr>
        <p:grpSpPr>
          <a:xfrm rot="19800147">
            <a:off x="7210621" y="2223728"/>
            <a:ext cx="3479436" cy="2552112"/>
            <a:chOff x="6579684" y="1851050"/>
            <a:chExt cx="4331265" cy="3176915"/>
          </a:xfrm>
        </p:grpSpPr>
        <p:grpSp>
          <p:nvGrpSpPr>
            <p:cNvPr id="101" name="Group 55"/>
            <p:cNvGrpSpPr/>
            <p:nvPr/>
          </p:nvGrpSpPr>
          <p:grpSpPr>
            <a:xfrm rot="2273417">
              <a:off x="7686162" y="1851050"/>
              <a:ext cx="3224787" cy="3176915"/>
              <a:chOff x="0" y="0"/>
              <a:chExt cx="1149595" cy="1132530"/>
            </a:xfrm>
          </p:grpSpPr>
          <p:sp>
            <p:nvSpPr>
              <p:cNvPr id="145" name="Shape 50"/>
              <p:cNvSpPr/>
              <p:nvPr/>
            </p:nvSpPr>
            <p:spPr>
              <a:xfrm>
                <a:off x="495300" y="419100"/>
                <a:ext cx="288999" cy="341770"/>
              </a:xfrm>
              <a:custGeom>
                <a:avLst/>
                <a:gdLst/>
                <a:ahLst/>
                <a:cxnLst>
                  <a:cxn ang="0">
                    <a:pos x="wd2" y="hd2"/>
                  </a:cxn>
                  <a:cxn ang="5400000">
                    <a:pos x="wd2" y="hd2"/>
                  </a:cxn>
                  <a:cxn ang="10800000">
                    <a:pos x="wd2" y="hd2"/>
                  </a:cxn>
                  <a:cxn ang="16200000">
                    <a:pos x="wd2" y="hd2"/>
                  </a:cxn>
                </a:cxnLst>
                <a:rect l="0" t="0" r="r" b="b"/>
                <a:pathLst>
                  <a:path w="20587" h="20953" extrusionOk="0">
                    <a:moveTo>
                      <a:pt x="310" y="19339"/>
                    </a:moveTo>
                    <a:cubicBezTo>
                      <a:pt x="1970" y="21600"/>
                      <a:pt x="8627" y="20962"/>
                      <a:pt x="10626" y="20516"/>
                    </a:cubicBezTo>
                    <a:cubicBezTo>
                      <a:pt x="14392" y="19676"/>
                      <a:pt x="17603" y="17645"/>
                      <a:pt x="19255" y="14542"/>
                    </a:cubicBezTo>
                    <a:cubicBezTo>
                      <a:pt x="21291" y="10718"/>
                      <a:pt x="21600" y="1795"/>
                      <a:pt x="15756" y="0"/>
                    </a:cubicBezTo>
                    <a:cubicBezTo>
                      <a:pt x="14569" y="3871"/>
                      <a:pt x="15031" y="8421"/>
                      <a:pt x="12815" y="11999"/>
                    </a:cubicBezTo>
                    <a:cubicBezTo>
                      <a:pt x="10327" y="16013"/>
                      <a:pt x="4821" y="17658"/>
                      <a:pt x="0" y="18694"/>
                    </a:cubicBezTo>
                    <a:cubicBezTo>
                      <a:pt x="63" y="18932"/>
                      <a:pt x="168" y="19146"/>
                      <a:pt x="310" y="19339"/>
                    </a:cubicBezTo>
                    <a:close/>
                  </a:path>
                </a:pathLst>
              </a:custGeom>
              <a:solidFill>
                <a:srgbClr val="D0E4E5"/>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grpSp>
            <p:nvGrpSpPr>
              <p:cNvPr id="146" name="Group 54"/>
              <p:cNvGrpSpPr/>
              <p:nvPr/>
            </p:nvGrpSpPr>
            <p:grpSpPr>
              <a:xfrm>
                <a:off x="-1" y="0"/>
                <a:ext cx="1149597" cy="1132531"/>
                <a:chOff x="0" y="0"/>
                <a:chExt cx="1149595" cy="1132530"/>
              </a:xfrm>
            </p:grpSpPr>
            <p:sp>
              <p:nvSpPr>
                <p:cNvPr id="147" name="Shape 51"/>
                <p:cNvSpPr/>
                <p:nvPr/>
              </p:nvSpPr>
              <p:spPr>
                <a:xfrm>
                  <a:off x="0" y="0"/>
                  <a:ext cx="1149596" cy="1132531"/>
                </a:xfrm>
                <a:custGeom>
                  <a:avLst/>
                  <a:gdLst/>
                  <a:ahLst/>
                  <a:cxnLst>
                    <a:cxn ang="0">
                      <a:pos x="wd2" y="hd2"/>
                    </a:cxn>
                    <a:cxn ang="5400000">
                      <a:pos x="wd2" y="hd2"/>
                    </a:cxn>
                    <a:cxn ang="10800000">
                      <a:pos x="wd2" y="hd2"/>
                    </a:cxn>
                    <a:cxn ang="16200000">
                      <a:pos x="wd2" y="hd2"/>
                    </a:cxn>
                  </a:cxnLst>
                  <a:rect l="0" t="0" r="r" b="b"/>
                  <a:pathLst>
                    <a:path w="18835" h="18188" extrusionOk="0">
                      <a:moveTo>
                        <a:pt x="5118" y="17138"/>
                      </a:moveTo>
                      <a:cubicBezTo>
                        <a:pt x="9702" y="19314"/>
                        <a:pt x="15760" y="18135"/>
                        <a:pt x="17999" y="13346"/>
                      </a:cubicBezTo>
                      <a:cubicBezTo>
                        <a:pt x="21410" y="6050"/>
                        <a:pt x="13777" y="-2286"/>
                        <a:pt x="5944" y="578"/>
                      </a:cubicBezTo>
                      <a:cubicBezTo>
                        <a:pt x="2990" y="1657"/>
                        <a:pt x="197" y="6129"/>
                        <a:pt x="12" y="9065"/>
                      </a:cubicBezTo>
                      <a:cubicBezTo>
                        <a:pt x="-190" y="12266"/>
                        <a:pt x="2170" y="15739"/>
                        <a:pt x="5118" y="17138"/>
                      </a:cubicBezTo>
                      <a:close/>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148" name="Shape 52"/>
                <p:cNvSpPr/>
                <p:nvPr/>
              </p:nvSpPr>
              <p:spPr>
                <a:xfrm>
                  <a:off x="190500" y="177800"/>
                  <a:ext cx="789686" cy="777962"/>
                </a:xfrm>
                <a:custGeom>
                  <a:avLst/>
                  <a:gdLst/>
                  <a:ahLst/>
                  <a:cxnLst>
                    <a:cxn ang="0">
                      <a:pos x="wd2" y="hd2"/>
                    </a:cxn>
                    <a:cxn ang="5400000">
                      <a:pos x="wd2" y="hd2"/>
                    </a:cxn>
                    <a:cxn ang="10800000">
                      <a:pos x="wd2" y="hd2"/>
                    </a:cxn>
                    <a:cxn ang="16200000">
                      <a:pos x="wd2" y="hd2"/>
                    </a:cxn>
                  </a:cxnLst>
                  <a:rect l="0" t="0" r="r" b="b"/>
                  <a:pathLst>
                    <a:path w="18835" h="18188" extrusionOk="0">
                      <a:moveTo>
                        <a:pt x="5118" y="17138"/>
                      </a:moveTo>
                      <a:cubicBezTo>
                        <a:pt x="9703" y="19314"/>
                        <a:pt x="15760" y="18135"/>
                        <a:pt x="18000" y="13346"/>
                      </a:cubicBezTo>
                      <a:cubicBezTo>
                        <a:pt x="21411" y="6050"/>
                        <a:pt x="13778" y="-2286"/>
                        <a:pt x="5945" y="577"/>
                      </a:cubicBezTo>
                      <a:cubicBezTo>
                        <a:pt x="2991" y="1657"/>
                        <a:pt x="198" y="6129"/>
                        <a:pt x="12" y="9065"/>
                      </a:cubicBezTo>
                      <a:cubicBezTo>
                        <a:pt x="-189" y="12266"/>
                        <a:pt x="2171" y="15739"/>
                        <a:pt x="5118" y="17138"/>
                      </a:cubicBezTo>
                      <a:close/>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149" name="Shape 53"/>
                <p:cNvSpPr/>
                <p:nvPr/>
              </p:nvSpPr>
              <p:spPr>
                <a:xfrm>
                  <a:off x="381000" y="368300"/>
                  <a:ext cx="396756" cy="390866"/>
                </a:xfrm>
                <a:custGeom>
                  <a:avLst/>
                  <a:gdLst/>
                  <a:ahLst/>
                  <a:cxnLst>
                    <a:cxn ang="0">
                      <a:pos x="wd2" y="hd2"/>
                    </a:cxn>
                    <a:cxn ang="5400000">
                      <a:pos x="wd2" y="hd2"/>
                    </a:cxn>
                    <a:cxn ang="10800000">
                      <a:pos x="wd2" y="hd2"/>
                    </a:cxn>
                    <a:cxn ang="16200000">
                      <a:pos x="wd2" y="hd2"/>
                    </a:cxn>
                  </a:cxnLst>
                  <a:rect l="0" t="0" r="r" b="b"/>
                  <a:pathLst>
                    <a:path w="18835" h="18188" extrusionOk="0">
                      <a:moveTo>
                        <a:pt x="5118" y="17138"/>
                      </a:moveTo>
                      <a:cubicBezTo>
                        <a:pt x="9702" y="19314"/>
                        <a:pt x="15760" y="18135"/>
                        <a:pt x="17999" y="13346"/>
                      </a:cubicBezTo>
                      <a:cubicBezTo>
                        <a:pt x="21410" y="6050"/>
                        <a:pt x="13777" y="-2286"/>
                        <a:pt x="5944" y="578"/>
                      </a:cubicBezTo>
                      <a:cubicBezTo>
                        <a:pt x="2991" y="1657"/>
                        <a:pt x="197" y="6129"/>
                        <a:pt x="12" y="9065"/>
                      </a:cubicBezTo>
                      <a:cubicBezTo>
                        <a:pt x="-190" y="12266"/>
                        <a:pt x="2170" y="15739"/>
                        <a:pt x="5118" y="17138"/>
                      </a:cubicBezTo>
                      <a:close/>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grpSp>
        </p:grpSp>
        <p:grpSp>
          <p:nvGrpSpPr>
            <p:cNvPr id="102" name="Group 58"/>
            <p:cNvGrpSpPr/>
            <p:nvPr/>
          </p:nvGrpSpPr>
          <p:grpSpPr>
            <a:xfrm rot="2273417">
              <a:off x="6579684" y="2485046"/>
              <a:ext cx="2252925" cy="2330728"/>
              <a:chOff x="0" y="0"/>
              <a:chExt cx="803139" cy="830875"/>
            </a:xfrm>
          </p:grpSpPr>
          <p:sp>
            <p:nvSpPr>
              <p:cNvPr id="143" name="Shape 56"/>
              <p:cNvSpPr/>
              <p:nvPr/>
            </p:nvSpPr>
            <p:spPr>
              <a:xfrm>
                <a:off x="0" y="431800"/>
                <a:ext cx="377118" cy="399076"/>
              </a:xfrm>
              <a:custGeom>
                <a:avLst/>
                <a:gdLst/>
                <a:ahLst/>
                <a:cxnLst>
                  <a:cxn ang="0">
                    <a:pos x="wd2" y="hd2"/>
                  </a:cxn>
                  <a:cxn ang="5400000">
                    <a:pos x="wd2" y="hd2"/>
                  </a:cxn>
                  <a:cxn ang="10800000">
                    <a:pos x="wd2" y="hd2"/>
                  </a:cxn>
                  <a:cxn ang="16200000">
                    <a:pos x="wd2" y="hd2"/>
                  </a:cxn>
                </a:cxnLst>
                <a:rect l="0" t="0" r="r" b="b"/>
                <a:pathLst>
                  <a:path w="21600" h="21600" extrusionOk="0">
                    <a:moveTo>
                      <a:pt x="9127" y="12126"/>
                    </a:moveTo>
                    <a:lnTo>
                      <a:pt x="0" y="9668"/>
                    </a:lnTo>
                    <a:lnTo>
                      <a:pt x="12334" y="0"/>
                    </a:lnTo>
                    <a:lnTo>
                      <a:pt x="19930" y="2881"/>
                    </a:lnTo>
                    <a:lnTo>
                      <a:pt x="21600" y="12126"/>
                    </a:lnTo>
                    <a:lnTo>
                      <a:pt x="10800" y="21600"/>
                    </a:lnTo>
                    <a:cubicBezTo>
                      <a:pt x="10800" y="21600"/>
                      <a:pt x="9127" y="12126"/>
                      <a:pt x="9127" y="12126"/>
                    </a:cubicBezTo>
                    <a:close/>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144" name="Shape 57"/>
              <p:cNvSpPr/>
              <p:nvPr/>
            </p:nvSpPr>
            <p:spPr>
              <a:xfrm>
                <a:off x="165100" y="0"/>
                <a:ext cx="638040" cy="66196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1600" y="0"/>
                      <a:pt x="4432" y="18069"/>
                      <a:pt x="0" y="21600"/>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grpSp>
      </p:grpSp>
      <p:sp>
        <p:nvSpPr>
          <p:cNvPr id="150" name="文本框 149"/>
          <p:cNvSpPr txBox="1"/>
          <p:nvPr/>
        </p:nvSpPr>
        <p:spPr>
          <a:xfrm>
            <a:off x="2221316" y="1794034"/>
            <a:ext cx="4115476" cy="707886"/>
          </a:xfrm>
          <a:prstGeom prst="rect">
            <a:avLst/>
          </a:prstGeom>
          <a:noFill/>
        </p:spPr>
        <p:txBody>
          <a:bodyPr wrap="square" rtlCol="0">
            <a:spAutoFit/>
          </a:bodyPr>
          <a:lstStyle>
            <a:defPPr>
              <a:defRPr lang="zh-CN"/>
            </a:defPPr>
            <a:lvl1pPr algn="just">
              <a:lnSpc>
                <a:spcPct val="125000"/>
              </a:lnSpc>
              <a:defRPr sz="1600">
                <a:solidFill>
                  <a:schemeClr val="accent1">
                    <a:lumMod val="50000"/>
                  </a:schemeClr>
                </a:solidFill>
                <a:latin typeface="华文细黑" panose="02010600040101010101" pitchFamily="2" charset="-122"/>
                <a:ea typeface="华文细黑" panose="02010600040101010101" pitchFamily="2" charset="-122"/>
              </a:defRPr>
            </a:lvl1pPr>
          </a:lstStyle>
          <a:p>
            <a:pPr algn="l"/>
            <a:r>
              <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请在这里输入文字请在这里输入文字请在这里输入文字请在这里输入文字</a:t>
            </a:r>
            <a:endPar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151" name="文本框 150"/>
          <p:cNvSpPr txBox="1"/>
          <p:nvPr/>
        </p:nvSpPr>
        <p:spPr>
          <a:xfrm>
            <a:off x="2227206" y="3119775"/>
            <a:ext cx="4115476" cy="707886"/>
          </a:xfrm>
          <a:prstGeom prst="rect">
            <a:avLst/>
          </a:prstGeom>
          <a:noFill/>
        </p:spPr>
        <p:txBody>
          <a:bodyPr wrap="square" rtlCol="0">
            <a:spAutoFit/>
          </a:bodyPr>
          <a:lstStyle>
            <a:defPPr>
              <a:defRPr lang="zh-CN"/>
            </a:defPPr>
            <a:lvl1pPr algn="just">
              <a:lnSpc>
                <a:spcPct val="125000"/>
              </a:lnSpc>
              <a:defRPr sz="1600">
                <a:solidFill>
                  <a:schemeClr val="accent1">
                    <a:lumMod val="50000"/>
                  </a:schemeClr>
                </a:solidFill>
                <a:latin typeface="华文细黑" panose="02010600040101010101" pitchFamily="2" charset="-122"/>
                <a:ea typeface="华文细黑" panose="02010600040101010101" pitchFamily="2" charset="-122"/>
              </a:defRPr>
            </a:lvl1pPr>
          </a:lstStyle>
          <a:p>
            <a:pPr algn="l"/>
            <a:r>
              <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请在这里输入文字请在这里输入文字请在这里输入文字请在这里输入文字</a:t>
            </a:r>
            <a:endPar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152" name="文本框 151"/>
          <p:cNvSpPr txBox="1"/>
          <p:nvPr/>
        </p:nvSpPr>
        <p:spPr>
          <a:xfrm>
            <a:off x="2221316" y="4440279"/>
            <a:ext cx="4115476" cy="707886"/>
          </a:xfrm>
          <a:prstGeom prst="rect">
            <a:avLst/>
          </a:prstGeom>
          <a:noFill/>
        </p:spPr>
        <p:txBody>
          <a:bodyPr wrap="square" rtlCol="0">
            <a:spAutoFit/>
          </a:bodyPr>
          <a:lstStyle>
            <a:defPPr>
              <a:defRPr lang="zh-CN"/>
            </a:defPPr>
            <a:lvl1pPr algn="just">
              <a:lnSpc>
                <a:spcPct val="125000"/>
              </a:lnSpc>
              <a:defRPr sz="1600">
                <a:solidFill>
                  <a:schemeClr val="accent1">
                    <a:lumMod val="50000"/>
                  </a:schemeClr>
                </a:solidFill>
                <a:latin typeface="华文细黑" panose="02010600040101010101" pitchFamily="2" charset="-122"/>
                <a:ea typeface="华文细黑" panose="02010600040101010101" pitchFamily="2" charset="-122"/>
              </a:defRPr>
            </a:lvl1pPr>
          </a:lstStyle>
          <a:p>
            <a:pPr algn="l"/>
            <a:r>
              <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请在这里输入文字请在这里输入文字请在这里输入文字请在这里输入文字</a:t>
            </a:r>
            <a:endPar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94"/>
                                        </p:tgtEl>
                                        <p:attrNameLst>
                                          <p:attrName>style.visibility</p:attrName>
                                        </p:attrNameLst>
                                      </p:cBhvr>
                                      <p:to>
                                        <p:strVal val="visible"/>
                                      </p:to>
                                    </p:set>
                                    <p:animEffect transition="in" filter="fade">
                                      <p:cBhvr>
                                        <p:cTn id="7" dur="500"/>
                                        <p:tgtEl>
                                          <p:spTgt spid="94"/>
                                        </p:tgtEl>
                                      </p:cBhvr>
                                    </p:animEffect>
                                  </p:childTnLst>
                                </p:cTn>
                              </p:par>
                              <p:par>
                                <p:cTn id="8" presetID="42" presetClass="entr" presetSubtype="0" fill="hold" nodeType="withEffect">
                                  <p:stCondLst>
                                    <p:cond delay="300"/>
                                  </p:stCondLst>
                                  <p:childTnLst>
                                    <p:set>
                                      <p:cBhvr>
                                        <p:cTn id="9" dur="1" fill="hold">
                                          <p:stCondLst>
                                            <p:cond delay="0"/>
                                          </p:stCondLst>
                                        </p:cTn>
                                        <p:tgtEl>
                                          <p:spTgt spid="91"/>
                                        </p:tgtEl>
                                        <p:attrNameLst>
                                          <p:attrName>style.visibility</p:attrName>
                                        </p:attrNameLst>
                                      </p:cBhvr>
                                      <p:to>
                                        <p:strVal val="visible"/>
                                      </p:to>
                                    </p:set>
                                    <p:animEffect transition="in" filter="fade">
                                      <p:cBhvr>
                                        <p:cTn id="10" dur="500"/>
                                        <p:tgtEl>
                                          <p:spTgt spid="91"/>
                                        </p:tgtEl>
                                      </p:cBhvr>
                                    </p:animEffect>
                                    <p:anim calcmode="lin" valueType="num">
                                      <p:cBhvr>
                                        <p:cTn id="11" dur="500" fill="hold"/>
                                        <p:tgtEl>
                                          <p:spTgt spid="91"/>
                                        </p:tgtEl>
                                        <p:attrNameLst>
                                          <p:attrName>ppt_x</p:attrName>
                                        </p:attrNameLst>
                                      </p:cBhvr>
                                      <p:tavLst>
                                        <p:tav tm="0">
                                          <p:val>
                                            <p:strVal val="#ppt_x"/>
                                          </p:val>
                                        </p:tav>
                                        <p:tav tm="100000">
                                          <p:val>
                                            <p:strVal val="#ppt_x"/>
                                          </p:val>
                                        </p:tav>
                                      </p:tavLst>
                                    </p:anim>
                                    <p:anim calcmode="lin" valueType="num">
                                      <p:cBhvr>
                                        <p:cTn id="12" dur="500" fill="hold"/>
                                        <p:tgtEl>
                                          <p:spTgt spid="91"/>
                                        </p:tgtEl>
                                        <p:attrNameLst>
                                          <p:attrName>ppt_y</p:attrName>
                                        </p:attrNameLst>
                                      </p:cBhvr>
                                      <p:tavLst>
                                        <p:tav tm="0">
                                          <p:val>
                                            <p:strVal val="#ppt_y+.1"/>
                                          </p:val>
                                        </p:tav>
                                        <p:tav tm="100000">
                                          <p:val>
                                            <p:strVal val="#ppt_y"/>
                                          </p:val>
                                        </p:tav>
                                      </p:tavLst>
                                    </p:anim>
                                  </p:childTnLst>
                                </p:cTn>
                              </p:par>
                              <p:par>
                                <p:cTn id="13" presetID="47" presetClass="entr" presetSubtype="0" fill="hold" nodeType="withEffect">
                                  <p:stCondLst>
                                    <p:cond delay="300"/>
                                  </p:stCondLst>
                                  <p:childTnLst>
                                    <p:set>
                                      <p:cBhvr>
                                        <p:cTn id="14" dur="1" fill="hold">
                                          <p:stCondLst>
                                            <p:cond delay="0"/>
                                          </p:stCondLst>
                                        </p:cTn>
                                        <p:tgtEl>
                                          <p:spTgt spid="97"/>
                                        </p:tgtEl>
                                        <p:attrNameLst>
                                          <p:attrName>style.visibility</p:attrName>
                                        </p:attrNameLst>
                                      </p:cBhvr>
                                      <p:to>
                                        <p:strVal val="visible"/>
                                      </p:to>
                                    </p:set>
                                    <p:animEffect transition="in" filter="fade">
                                      <p:cBhvr>
                                        <p:cTn id="15" dur="500"/>
                                        <p:tgtEl>
                                          <p:spTgt spid="97"/>
                                        </p:tgtEl>
                                      </p:cBhvr>
                                    </p:animEffect>
                                    <p:anim calcmode="lin" valueType="num">
                                      <p:cBhvr>
                                        <p:cTn id="16" dur="500" fill="hold"/>
                                        <p:tgtEl>
                                          <p:spTgt spid="97"/>
                                        </p:tgtEl>
                                        <p:attrNameLst>
                                          <p:attrName>ppt_x</p:attrName>
                                        </p:attrNameLst>
                                      </p:cBhvr>
                                      <p:tavLst>
                                        <p:tav tm="0">
                                          <p:val>
                                            <p:strVal val="#ppt_x"/>
                                          </p:val>
                                        </p:tav>
                                        <p:tav tm="100000">
                                          <p:val>
                                            <p:strVal val="#ppt_x"/>
                                          </p:val>
                                        </p:tav>
                                      </p:tavLst>
                                    </p:anim>
                                    <p:anim calcmode="lin" valueType="num">
                                      <p:cBhvr>
                                        <p:cTn id="17" dur="500" fill="hold"/>
                                        <p:tgtEl>
                                          <p:spTgt spid="9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FBF8F3"/>
        </a:solidFill>
        <a:effectLst/>
      </p:bgPr>
    </p:bg>
    <p:spTree>
      <p:nvGrpSpPr>
        <p:cNvPr id="1" name=""/>
        <p:cNvGrpSpPr/>
        <p:nvPr/>
      </p:nvGrpSpPr>
      <p:grpSpPr>
        <a:xfrm>
          <a:off x="0" y="0"/>
          <a:ext cx="0" cy="0"/>
          <a:chOff x="0" y="0"/>
          <a:chExt cx="0" cy="0"/>
        </a:xfrm>
      </p:grpSpPr>
      <p:pic>
        <p:nvPicPr>
          <p:cNvPr id="4" name="图片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3173270" y="1710006"/>
            <a:ext cx="5845460" cy="3582973"/>
          </a:xfrm>
          <a:prstGeom prst="rect">
            <a:avLst/>
          </a:prstGeom>
        </p:spPr>
      </p:pic>
      <p:cxnSp>
        <p:nvCxnSpPr>
          <p:cNvPr id="7" name="直接连接符 6"/>
          <p:cNvCxnSpPr/>
          <p:nvPr/>
        </p:nvCxnSpPr>
        <p:spPr>
          <a:xfrm>
            <a:off x="1161288" y="2871216"/>
            <a:ext cx="1335024" cy="0"/>
          </a:xfrm>
          <a:prstGeom prst="line">
            <a:avLst/>
          </a:prstGeom>
          <a:ln w="28575">
            <a:solidFill>
              <a:srgbClr val="87767C"/>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1929384" y="3060192"/>
            <a:ext cx="819912" cy="0"/>
          </a:xfrm>
          <a:prstGeom prst="line">
            <a:avLst/>
          </a:prstGeom>
          <a:ln w="28575">
            <a:solidFill>
              <a:srgbClr val="87767C"/>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9316974" y="2328672"/>
            <a:ext cx="1877568" cy="0"/>
          </a:xfrm>
          <a:prstGeom prst="line">
            <a:avLst/>
          </a:prstGeom>
          <a:ln w="28575">
            <a:solidFill>
              <a:srgbClr val="87767C"/>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9798558" y="2554224"/>
            <a:ext cx="1112520" cy="0"/>
          </a:xfrm>
          <a:prstGeom prst="line">
            <a:avLst/>
          </a:prstGeom>
          <a:ln w="28575">
            <a:solidFill>
              <a:srgbClr val="87767C"/>
            </a:solidFill>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10122408" y="3867912"/>
            <a:ext cx="266700" cy="265176"/>
          </a:xfrm>
          <a:prstGeom prst="ellipse">
            <a:avLst/>
          </a:prstGeom>
          <a:solidFill>
            <a:srgbClr val="FBF8F3"/>
          </a:solidFill>
          <a:ln w="22225">
            <a:solidFill>
              <a:srgbClr val="87767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2840736" y="3867912"/>
            <a:ext cx="133350" cy="132588"/>
          </a:xfrm>
          <a:prstGeom prst="ellipse">
            <a:avLst/>
          </a:prstGeom>
          <a:solidFill>
            <a:srgbClr val="FBF8F3"/>
          </a:solidFill>
          <a:ln w="22225">
            <a:solidFill>
              <a:srgbClr val="87767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9051647" y="4133088"/>
            <a:ext cx="133350" cy="132588"/>
          </a:xfrm>
          <a:prstGeom prst="ellipse">
            <a:avLst/>
          </a:prstGeom>
          <a:solidFill>
            <a:srgbClr val="FBF8F3"/>
          </a:solidFill>
          <a:ln w="22225">
            <a:solidFill>
              <a:srgbClr val="87767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0" name="直接连接符 19"/>
          <p:cNvCxnSpPr/>
          <p:nvPr/>
        </p:nvCxnSpPr>
        <p:spPr>
          <a:xfrm>
            <a:off x="8378190" y="5256403"/>
            <a:ext cx="1177290" cy="0"/>
          </a:xfrm>
          <a:prstGeom prst="line">
            <a:avLst/>
          </a:prstGeom>
          <a:ln w="66675">
            <a:solidFill>
              <a:srgbClr val="87767C"/>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2749296" y="5256403"/>
            <a:ext cx="1053846" cy="0"/>
          </a:xfrm>
          <a:prstGeom prst="line">
            <a:avLst/>
          </a:prstGeom>
          <a:ln w="66675">
            <a:solidFill>
              <a:srgbClr val="87767C"/>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2211324" y="5256403"/>
            <a:ext cx="356616" cy="0"/>
          </a:xfrm>
          <a:prstGeom prst="line">
            <a:avLst/>
          </a:prstGeom>
          <a:ln w="66675">
            <a:solidFill>
              <a:srgbClr val="87767C"/>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9798558" y="5256403"/>
            <a:ext cx="356616" cy="0"/>
          </a:xfrm>
          <a:prstGeom prst="line">
            <a:avLst/>
          </a:prstGeom>
          <a:ln w="66675">
            <a:solidFill>
              <a:srgbClr val="87767C"/>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3900678" y="5553456"/>
            <a:ext cx="4264914" cy="0"/>
          </a:xfrm>
          <a:prstGeom prst="line">
            <a:avLst/>
          </a:prstGeom>
          <a:ln w="41275">
            <a:solidFill>
              <a:srgbClr val="87767C"/>
            </a:solidFill>
          </a:ln>
        </p:spPr>
        <p:style>
          <a:lnRef idx="1">
            <a:schemeClr val="accent1"/>
          </a:lnRef>
          <a:fillRef idx="0">
            <a:schemeClr val="accent1"/>
          </a:fillRef>
          <a:effectRef idx="0">
            <a:schemeClr val="accent1"/>
          </a:effectRef>
          <a:fontRef idx="minor">
            <a:schemeClr val="tx1"/>
          </a:fontRef>
        </p:style>
      </p:cxnSp>
      <p:sp>
        <p:nvSpPr>
          <p:cNvPr id="31" name="加号 30"/>
          <p:cNvSpPr/>
          <p:nvPr/>
        </p:nvSpPr>
        <p:spPr>
          <a:xfrm>
            <a:off x="9118322" y="1164209"/>
            <a:ext cx="361950" cy="347472"/>
          </a:xfrm>
          <a:prstGeom prst="mathPlus">
            <a:avLst/>
          </a:prstGeom>
          <a:solidFill>
            <a:srgbClr val="FBF8F3"/>
          </a:solidFill>
          <a:ln w="22225">
            <a:solidFill>
              <a:srgbClr val="87767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3834003" y="1337945"/>
            <a:ext cx="133350" cy="132588"/>
          </a:xfrm>
          <a:prstGeom prst="ellipse">
            <a:avLst/>
          </a:prstGeom>
          <a:solidFill>
            <a:srgbClr val="FBF8F3"/>
          </a:solidFill>
          <a:ln w="22225">
            <a:solidFill>
              <a:srgbClr val="87767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加号 32"/>
          <p:cNvSpPr/>
          <p:nvPr/>
        </p:nvSpPr>
        <p:spPr>
          <a:xfrm>
            <a:off x="2210694" y="2084831"/>
            <a:ext cx="285618" cy="274193"/>
          </a:xfrm>
          <a:prstGeom prst="mathPlus">
            <a:avLst/>
          </a:prstGeom>
          <a:solidFill>
            <a:srgbClr val="FBF8F3"/>
          </a:solidFill>
          <a:ln w="22225">
            <a:solidFill>
              <a:srgbClr val="87767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文本框 33"/>
          <p:cNvSpPr txBox="1"/>
          <p:nvPr/>
        </p:nvSpPr>
        <p:spPr>
          <a:xfrm>
            <a:off x="3949919" y="2389161"/>
            <a:ext cx="4285314" cy="769441"/>
          </a:xfrm>
          <a:prstGeom prst="rect">
            <a:avLst/>
          </a:prstGeom>
          <a:noFill/>
        </p:spPr>
        <p:txBody>
          <a:bodyPr wrap="square" rtlCol="0">
            <a:spAutoFit/>
          </a:bodyPr>
          <a:lstStyle/>
          <a:p>
            <a:pPr algn="ctr"/>
            <a:r>
              <a:rPr lang="zh-CN" altLang="en-US" sz="4400" b="1" smtClean="0">
                <a:solidFill>
                  <a:schemeClr val="tx1">
                    <a:lumMod val="85000"/>
                    <a:lumOff val="15000"/>
                  </a:schemeClr>
                </a:solidFill>
                <a:latin typeface="方正静蕾简体" panose="02000000000000000000" pitchFamily="2" charset="-122"/>
                <a:ea typeface="方正静蕾简体" panose="02000000000000000000" pitchFamily="2" charset="-122"/>
              </a:rPr>
              <a:t>感谢各位的倾听</a:t>
            </a:r>
            <a:endParaRPr lang="zh-CN" altLang="en-US" sz="4400" b="1">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35" name="矩形 34"/>
          <p:cNvSpPr/>
          <p:nvPr/>
        </p:nvSpPr>
        <p:spPr>
          <a:xfrm>
            <a:off x="3967480" y="3146425"/>
            <a:ext cx="4411345" cy="681355"/>
          </a:xfrm>
          <a:prstGeom prst="rect">
            <a:avLst/>
          </a:prstGeom>
        </p:spPr>
        <p:txBody>
          <a:bodyPr wrap="square">
            <a:spAutoFit/>
          </a:bodyPr>
          <a:lstStyle/>
          <a:p>
            <a:pPr algn="ctr">
              <a:lnSpc>
                <a:spcPct val="120000"/>
              </a:lnSpc>
            </a:pPr>
            <a:r>
              <a:rPr lang="en-US" altLang="zh-CN" sz="1600" dirty="0" smtClean="0">
                <a:solidFill>
                  <a:schemeClr val="tx1">
                    <a:lumMod val="75000"/>
                    <a:lumOff val="25000"/>
                  </a:schemeClr>
                </a:solidFill>
                <a:latin typeface="方正静蕾简体" panose="02000000000000000000" pitchFamily="2" charset="-122"/>
                <a:ea typeface="方正静蕾简体" panose="02000000000000000000" pitchFamily="2" charset="-122"/>
              </a:rPr>
              <a:t>We have many PowerPoint </a:t>
            </a:r>
            <a:r>
              <a:rPr lang="zh-CN" altLang="en-US" sz="1600" smtClean="0">
                <a:solidFill>
                  <a:schemeClr val="tx1">
                    <a:lumMod val="75000"/>
                    <a:lumOff val="25000"/>
                  </a:schemeClr>
                </a:solidFill>
                <a:latin typeface="方正静蕾简体" panose="02000000000000000000" pitchFamily="2" charset="-122"/>
                <a:ea typeface="方正静蕾简体" panose="02000000000000000000" pitchFamily="2" charset="-122"/>
              </a:rPr>
              <a:t>templates</a:t>
            </a:r>
            <a:r>
              <a:rPr lang="en-US" altLang="zh-CN" sz="1600" smtClean="0">
                <a:solidFill>
                  <a:schemeClr val="tx1">
                    <a:lumMod val="75000"/>
                    <a:lumOff val="25000"/>
                  </a:schemeClr>
                </a:solidFill>
                <a:latin typeface="方正静蕾简体" panose="02000000000000000000" pitchFamily="2" charset="-122"/>
                <a:ea typeface="方正静蕾简体" panose="02000000000000000000" pitchFamily="2" charset="-122"/>
              </a:rPr>
              <a:t> thathas been specifically </a:t>
            </a:r>
            <a:r>
              <a:rPr lang="en-US" altLang="zh-CN" sz="1600" dirty="0" smtClean="0">
                <a:solidFill>
                  <a:schemeClr val="tx1">
                    <a:lumMod val="75000"/>
                    <a:lumOff val="25000"/>
                  </a:schemeClr>
                </a:solidFill>
                <a:latin typeface="方正静蕾简体" panose="02000000000000000000" pitchFamily="2" charset="-122"/>
                <a:ea typeface="方正静蕾简体" panose="02000000000000000000" pitchFamily="2" charset="-122"/>
              </a:rPr>
              <a:t>to </a:t>
            </a:r>
            <a:r>
              <a:rPr lang="en-US" altLang="zh-CN" sz="1600" smtClean="0">
                <a:solidFill>
                  <a:schemeClr val="tx1">
                    <a:lumMod val="75000"/>
                    <a:lumOff val="25000"/>
                  </a:schemeClr>
                </a:solidFill>
                <a:latin typeface="方正静蕾简体" panose="02000000000000000000" pitchFamily="2" charset="-122"/>
                <a:ea typeface="方正静蕾简体" panose="02000000000000000000" pitchFamily="2" charset="-122"/>
              </a:rPr>
              <a:t>help anyone</a:t>
            </a:r>
            <a:endParaRPr lang="en-US" altLang="zh-CN" sz="1600" dirty="0" smtClean="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
        <p:nvSpPr>
          <p:cNvPr id="36" name="文本框 35"/>
          <p:cNvSpPr txBox="1"/>
          <p:nvPr/>
        </p:nvSpPr>
        <p:spPr>
          <a:xfrm>
            <a:off x="5360896" y="3884914"/>
            <a:ext cx="1470208" cy="368300"/>
          </a:xfrm>
          <a:prstGeom prst="rect">
            <a:avLst/>
          </a:prstGeom>
          <a:noFill/>
        </p:spPr>
        <p:txBody>
          <a:bodyPr wrap="square" rtlCol="0">
            <a:spAutoFit/>
          </a:bodyPr>
          <a:lstStyle/>
          <a:p>
            <a:pPr algn="dist"/>
            <a:r>
              <a:rPr lang="zh-CN" altLang="en-US">
                <a:solidFill>
                  <a:schemeClr val="tx1">
                    <a:lumMod val="85000"/>
                    <a:lumOff val="15000"/>
                  </a:schemeClr>
                </a:solidFill>
                <a:latin typeface="方正静蕾简体" panose="02000000000000000000" pitchFamily="2" charset="-122"/>
                <a:ea typeface="方正静蕾简体" panose="02000000000000000000" pitchFamily="2" charset="-122"/>
              </a:rPr>
              <a:t>得心视觉</a:t>
            </a:r>
            <a:endParaRPr lang="zh-CN" altLang="en-US">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FBF8F3"/>
        </a:solidFill>
        <a:effectLst/>
      </p:bgPr>
    </p:bg>
    <p:spTree>
      <p:nvGrpSpPr>
        <p:cNvPr id="1" name=""/>
        <p:cNvGrpSpPr/>
        <p:nvPr/>
      </p:nvGrpSpPr>
      <p:grpSpPr>
        <a:xfrm>
          <a:off x="0" y="0"/>
          <a:ext cx="0" cy="0"/>
          <a:chOff x="0" y="0"/>
          <a:chExt cx="0" cy="0"/>
        </a:xfrm>
      </p:grpSpPr>
      <p:cxnSp>
        <p:nvCxnSpPr>
          <p:cNvPr id="22" name="直接连接符 21"/>
          <p:cNvCxnSpPr/>
          <p:nvPr/>
        </p:nvCxnSpPr>
        <p:spPr>
          <a:xfrm>
            <a:off x="2428295" y="2698128"/>
            <a:ext cx="3528000" cy="0"/>
          </a:xfrm>
          <a:prstGeom prst="line">
            <a:avLst/>
          </a:prstGeom>
          <a:ln w="38100" cap="rnd">
            <a:solidFill>
              <a:srgbClr val="34322F"/>
            </a:solidFill>
            <a:round/>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2428295" y="4166823"/>
            <a:ext cx="3528000" cy="0"/>
          </a:xfrm>
          <a:prstGeom prst="line">
            <a:avLst/>
          </a:prstGeom>
          <a:ln w="38100" cap="rnd">
            <a:solidFill>
              <a:srgbClr val="34322F"/>
            </a:solidFill>
            <a:round/>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2428295" y="5635518"/>
            <a:ext cx="3528000" cy="0"/>
          </a:xfrm>
          <a:prstGeom prst="line">
            <a:avLst/>
          </a:prstGeom>
          <a:ln w="38100" cap="rnd">
            <a:solidFill>
              <a:srgbClr val="34322F"/>
            </a:solidFill>
            <a:round/>
          </a:ln>
        </p:spPr>
        <p:style>
          <a:lnRef idx="1">
            <a:schemeClr val="accent1"/>
          </a:lnRef>
          <a:fillRef idx="0">
            <a:schemeClr val="accent1"/>
          </a:fillRef>
          <a:effectRef idx="0">
            <a:schemeClr val="accent1"/>
          </a:effectRef>
          <a:fontRef idx="minor">
            <a:schemeClr val="tx1"/>
          </a:fontRef>
        </p:style>
      </p:cxnSp>
      <p:sp>
        <p:nvSpPr>
          <p:cNvPr id="27" name="文本框 104"/>
          <p:cNvSpPr txBox="1"/>
          <p:nvPr/>
        </p:nvSpPr>
        <p:spPr>
          <a:xfrm>
            <a:off x="2385549" y="2171984"/>
            <a:ext cx="906017" cy="523220"/>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800" b="1" dirty="0">
                <a:solidFill>
                  <a:srgbClr val="34322F"/>
                </a:solidFill>
                <a:latin typeface="方正静蕾简体" panose="02000000000000000000" pitchFamily="2" charset="-122"/>
                <a:ea typeface="方正静蕾简体" panose="02000000000000000000" pitchFamily="2" charset="-122"/>
              </a:rPr>
              <a:t>字体</a:t>
            </a:r>
            <a:endParaRPr lang="zh-CN" altLang="en-US" sz="2800" b="1" dirty="0">
              <a:solidFill>
                <a:srgbClr val="34322F"/>
              </a:solidFill>
              <a:latin typeface="方正静蕾简体" panose="02000000000000000000" pitchFamily="2" charset="-122"/>
              <a:ea typeface="方正静蕾简体" panose="02000000000000000000" pitchFamily="2" charset="-122"/>
            </a:endParaRPr>
          </a:p>
        </p:txBody>
      </p:sp>
      <p:sp>
        <p:nvSpPr>
          <p:cNvPr id="29" name="文本框 105"/>
          <p:cNvSpPr txBox="1"/>
          <p:nvPr/>
        </p:nvSpPr>
        <p:spPr>
          <a:xfrm>
            <a:off x="2385549" y="3656877"/>
            <a:ext cx="906017" cy="523220"/>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800" b="1" dirty="0" smtClean="0">
                <a:solidFill>
                  <a:srgbClr val="34322F"/>
                </a:solidFill>
                <a:latin typeface="方正静蕾简体" panose="02000000000000000000" pitchFamily="2" charset="-122"/>
                <a:ea typeface="方正静蕾简体" panose="02000000000000000000" pitchFamily="2" charset="-122"/>
              </a:rPr>
              <a:t>图表</a:t>
            </a:r>
            <a:endParaRPr lang="zh-CN" altLang="en-US" sz="2800" b="1" dirty="0">
              <a:solidFill>
                <a:srgbClr val="34322F"/>
              </a:solidFill>
              <a:latin typeface="方正静蕾简体" panose="02000000000000000000" pitchFamily="2" charset="-122"/>
              <a:ea typeface="方正静蕾简体" panose="02000000000000000000" pitchFamily="2" charset="-122"/>
            </a:endParaRPr>
          </a:p>
        </p:txBody>
      </p:sp>
      <p:sp>
        <p:nvSpPr>
          <p:cNvPr id="30" name="文本框 106"/>
          <p:cNvSpPr txBox="1"/>
          <p:nvPr/>
        </p:nvSpPr>
        <p:spPr>
          <a:xfrm>
            <a:off x="2385549" y="5133838"/>
            <a:ext cx="1620957" cy="523220"/>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800" b="1" dirty="0" smtClean="0">
                <a:solidFill>
                  <a:srgbClr val="34322F"/>
                </a:solidFill>
                <a:latin typeface="方正静蕾简体" panose="02000000000000000000" pitchFamily="2" charset="-122"/>
                <a:ea typeface="方正静蕾简体" panose="02000000000000000000" pitchFamily="2" charset="-122"/>
              </a:rPr>
              <a:t>关于作者</a:t>
            </a:r>
            <a:endParaRPr lang="zh-CN" altLang="en-US" sz="2800" b="1" dirty="0">
              <a:solidFill>
                <a:srgbClr val="34322F"/>
              </a:solidFill>
              <a:latin typeface="方正静蕾简体" panose="02000000000000000000" pitchFamily="2" charset="-122"/>
              <a:ea typeface="方正静蕾简体" panose="02000000000000000000" pitchFamily="2" charset="-122"/>
            </a:endParaRPr>
          </a:p>
        </p:txBody>
      </p:sp>
      <p:sp>
        <p:nvSpPr>
          <p:cNvPr id="37" name="文本框 107"/>
          <p:cNvSpPr txBox="1"/>
          <p:nvPr/>
        </p:nvSpPr>
        <p:spPr>
          <a:xfrm>
            <a:off x="2385549" y="2821362"/>
            <a:ext cx="6840912" cy="307777"/>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b="1" dirty="0" smtClean="0">
                <a:solidFill>
                  <a:srgbClr val="34322F"/>
                </a:solidFill>
                <a:latin typeface="华文细黑" panose="02010600040101010101" pitchFamily="2" charset="-122"/>
                <a:ea typeface="华文细黑" panose="02010600040101010101" pitchFamily="2" charset="-122"/>
              </a:rPr>
              <a:t>模板实用的字体为方正静蕾字体，下载地址：</a:t>
            </a:r>
            <a:r>
              <a:rPr lang="en-US" altLang="zh-CN" sz="1400" b="1" dirty="0">
                <a:solidFill>
                  <a:srgbClr val="34322F"/>
                </a:solidFill>
                <a:latin typeface="华文细黑" panose="02010600040101010101" pitchFamily="2" charset="-122"/>
                <a:ea typeface="华文细黑" panose="02010600040101010101" pitchFamily="2" charset="-122"/>
              </a:rPr>
              <a:t>http://pan.baidu.com/s/1jI8MWjc</a:t>
            </a:r>
            <a:endParaRPr lang="zh-CN" altLang="en-US" sz="1400" b="1" dirty="0">
              <a:solidFill>
                <a:srgbClr val="34322F"/>
              </a:solidFill>
              <a:latin typeface="华文细黑" panose="02010600040101010101" pitchFamily="2" charset="-122"/>
              <a:ea typeface="华文细黑" panose="02010600040101010101" pitchFamily="2" charset="-122"/>
            </a:endParaRPr>
          </a:p>
        </p:txBody>
      </p:sp>
      <p:sp>
        <p:nvSpPr>
          <p:cNvPr id="38" name="文本框 108"/>
          <p:cNvSpPr txBox="1"/>
          <p:nvPr/>
        </p:nvSpPr>
        <p:spPr>
          <a:xfrm>
            <a:off x="2385549" y="4311044"/>
            <a:ext cx="7555851" cy="307777"/>
          </a:xfrm>
          <a:prstGeom prst="rect">
            <a:avLst/>
          </a:prstGeom>
          <a:noFill/>
        </p:spPr>
        <p:txBody>
          <a:bodyPr wrap="none" rtlCol="0">
            <a:spAutoFit/>
          </a:bodyPr>
          <a:lstStyle>
            <a:defPPr>
              <a:defRPr lang="zh-CN"/>
            </a:defPPr>
            <a:lvl1pPr>
              <a:defRPr sz="1600">
                <a:solidFill>
                  <a:schemeClr val="tx1">
                    <a:lumMod val="75000"/>
                    <a:lumOff val="25000"/>
                  </a:schemeClr>
                </a:solidFill>
                <a:latin typeface="华文细黑" panose="02010600040101010101" pitchFamily="2" charset="-122"/>
                <a:ea typeface="华文细黑" panose="02010600040101010101" pitchFamily="2" charset="-122"/>
              </a:defRPr>
            </a:lvl1pPr>
          </a:lstStyle>
          <a:p>
            <a:r>
              <a:rPr lang="zh-CN" altLang="en-US" sz="1400" b="1" dirty="0">
                <a:solidFill>
                  <a:srgbClr val="34322F"/>
                </a:solidFill>
              </a:rPr>
              <a:t>本模板中的图表和图表均可编辑。右键点击图表，单击“编辑数据”即可显示图对应</a:t>
            </a:r>
            <a:r>
              <a:rPr lang="en-US" altLang="zh-CN" sz="1400" b="1" dirty="0">
                <a:solidFill>
                  <a:srgbClr val="34322F"/>
                </a:solidFill>
              </a:rPr>
              <a:t>EXCEL</a:t>
            </a:r>
            <a:r>
              <a:rPr lang="zh-CN" altLang="en-US" sz="1400" b="1" dirty="0" smtClean="0">
                <a:solidFill>
                  <a:srgbClr val="34322F"/>
                </a:solidFill>
              </a:rPr>
              <a:t>。</a:t>
            </a:r>
            <a:endParaRPr lang="zh-CN" altLang="en-US" sz="1400" b="1" dirty="0">
              <a:solidFill>
                <a:srgbClr val="34322F"/>
              </a:solidFill>
            </a:endParaRPr>
          </a:p>
        </p:txBody>
      </p:sp>
      <p:sp>
        <p:nvSpPr>
          <p:cNvPr id="39" name="文本框 109"/>
          <p:cNvSpPr txBox="1"/>
          <p:nvPr/>
        </p:nvSpPr>
        <p:spPr>
          <a:xfrm>
            <a:off x="2385549" y="5740728"/>
            <a:ext cx="896620" cy="306705"/>
          </a:xfrm>
          <a:prstGeom prst="rect">
            <a:avLst/>
          </a:prstGeom>
          <a:noFill/>
        </p:spPr>
        <p:txBody>
          <a:bodyPr wrap="none" rtlCol="0">
            <a:spAutoFit/>
          </a:bodyPr>
          <a:lstStyle>
            <a:defPPr>
              <a:defRPr lang="zh-CN"/>
            </a:defPPr>
            <a:lvl1pPr>
              <a:defRPr sz="1600">
                <a:solidFill>
                  <a:schemeClr val="tx1">
                    <a:lumMod val="75000"/>
                    <a:lumOff val="25000"/>
                  </a:schemeClr>
                </a:solidFill>
                <a:latin typeface="华文细黑" panose="02010600040101010101" pitchFamily="2" charset="-122"/>
                <a:ea typeface="华文细黑" panose="02010600040101010101" pitchFamily="2" charset="-122"/>
              </a:defRPr>
            </a:lvl1pPr>
          </a:lstStyle>
          <a:p>
            <a:r>
              <a:rPr lang="zh-CN" altLang="en-US" sz="1400" b="1" dirty="0">
                <a:solidFill>
                  <a:srgbClr val="34322F"/>
                </a:solidFill>
              </a:rPr>
              <a:t>得心视觉</a:t>
            </a:r>
            <a:endParaRPr lang="zh-CN" altLang="en-US" sz="1400" b="1" dirty="0">
              <a:solidFill>
                <a:srgbClr val="34322F"/>
              </a:solidFill>
            </a:endParaRPr>
          </a:p>
        </p:txBody>
      </p:sp>
      <p:sp>
        <p:nvSpPr>
          <p:cNvPr id="40" name="文本框 107"/>
          <p:cNvSpPr txBox="1"/>
          <p:nvPr/>
        </p:nvSpPr>
        <p:spPr>
          <a:xfrm>
            <a:off x="4243163" y="2821362"/>
            <a:ext cx="184731" cy="307777"/>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400" dirty="0">
              <a:solidFill>
                <a:srgbClr val="34322F"/>
              </a:solidFill>
              <a:latin typeface="微软雅黑" panose="020B0503020204020204" charset="-122"/>
              <a:ea typeface="微软雅黑" panose="020B0503020204020204" charset="-122"/>
            </a:endParaRPr>
          </a:p>
        </p:txBody>
      </p:sp>
      <p:sp>
        <p:nvSpPr>
          <p:cNvPr id="41" name="Freeform 8"/>
          <p:cNvSpPr>
            <a:spLocks noEditPoints="1"/>
          </p:cNvSpPr>
          <p:nvPr/>
        </p:nvSpPr>
        <p:spPr bwMode="auto">
          <a:xfrm rot="20043660">
            <a:off x="1945870" y="2172752"/>
            <a:ext cx="366661" cy="418304"/>
          </a:xfrm>
          <a:custGeom>
            <a:avLst/>
            <a:gdLst>
              <a:gd name="T0" fmla="*/ 20 w 28"/>
              <a:gd name="T1" fmla="*/ 11 h 32"/>
              <a:gd name="T2" fmla="*/ 28 w 28"/>
              <a:gd name="T3" fmla="*/ 12 h 32"/>
              <a:gd name="T4" fmla="*/ 20 w 28"/>
              <a:gd name="T5" fmla="*/ 20 h 32"/>
              <a:gd name="T6" fmla="*/ 20 w 28"/>
              <a:gd name="T7" fmla="*/ 32 h 32"/>
              <a:gd name="T8" fmla="*/ 13 w 28"/>
              <a:gd name="T9" fmla="*/ 25 h 32"/>
              <a:gd name="T10" fmla="*/ 3 w 28"/>
              <a:gd name="T11" fmla="*/ 31 h 32"/>
              <a:gd name="T12" fmla="*/ 3 w 28"/>
              <a:gd name="T13" fmla="*/ 31 h 32"/>
              <a:gd name="T14" fmla="*/ 8 w 28"/>
              <a:gd name="T15" fmla="*/ 18 h 32"/>
              <a:gd name="T16" fmla="*/ 4 w 28"/>
              <a:gd name="T17" fmla="*/ 13 h 32"/>
              <a:gd name="T18" fmla="*/ 0 w 28"/>
              <a:gd name="T19" fmla="*/ 8 h 32"/>
              <a:gd name="T20" fmla="*/ 12 w 28"/>
              <a:gd name="T21" fmla="*/ 10 h 32"/>
              <a:gd name="T22" fmla="*/ 16 w 28"/>
              <a:gd name="T23" fmla="*/ 0 h 32"/>
              <a:gd name="T24" fmla="*/ 20 w 28"/>
              <a:gd name="T25" fmla="*/ 11 h 32"/>
              <a:gd name="T26" fmla="*/ 14 w 28"/>
              <a:gd name="T27" fmla="*/ 10 h 32"/>
              <a:gd name="T28" fmla="*/ 18 w 28"/>
              <a:gd name="T29" fmla="*/ 11 h 32"/>
              <a:gd name="T30" fmla="*/ 16 w 28"/>
              <a:gd name="T31" fmla="*/ 5 h 32"/>
              <a:gd name="T32" fmla="*/ 14 w 28"/>
              <a:gd name="T33" fmla="*/ 10 h 32"/>
              <a:gd name="T34" fmla="*/ 9 w 28"/>
              <a:gd name="T35" fmla="*/ 16 h 32"/>
              <a:gd name="T36" fmla="*/ 11 w 28"/>
              <a:gd name="T37" fmla="*/ 12 h 32"/>
              <a:gd name="T38" fmla="*/ 5 w 28"/>
              <a:gd name="T39" fmla="*/ 11 h 32"/>
              <a:gd name="T40" fmla="*/ 9 w 28"/>
              <a:gd name="T41" fmla="*/ 16 h 32"/>
              <a:gd name="T42" fmla="*/ 10 w 28"/>
              <a:gd name="T43" fmla="*/ 18 h 32"/>
              <a:gd name="T44" fmla="*/ 14 w 28"/>
              <a:gd name="T45" fmla="*/ 22 h 32"/>
              <a:gd name="T46" fmla="*/ 18 w 28"/>
              <a:gd name="T47" fmla="*/ 19 h 32"/>
              <a:gd name="T48" fmla="*/ 18 w 28"/>
              <a:gd name="T49" fmla="*/ 13 h 32"/>
              <a:gd name="T50" fmla="*/ 13 w 28"/>
              <a:gd name="T51" fmla="*/ 12 h 32"/>
              <a:gd name="T52" fmla="*/ 10 w 28"/>
              <a:gd name="T53" fmla="*/ 18 h 32"/>
              <a:gd name="T54" fmla="*/ 20 w 28"/>
              <a:gd name="T55" fmla="*/ 14 h 32"/>
              <a:gd name="T56" fmla="*/ 20 w 28"/>
              <a:gd name="T57" fmla="*/ 17 h 32"/>
              <a:gd name="T58" fmla="*/ 25 w 28"/>
              <a:gd name="T59" fmla="*/ 14 h 32"/>
              <a:gd name="T60" fmla="*/ 20 w 28"/>
              <a:gd name="T61" fmla="*/ 14 h 32"/>
              <a:gd name="T62" fmla="*/ 6 w 28"/>
              <a:gd name="T63" fmla="*/ 27 h 32"/>
              <a:gd name="T64" fmla="*/ 12 w 28"/>
              <a:gd name="T65" fmla="*/ 23 h 32"/>
              <a:gd name="T66" fmla="*/ 9 w 28"/>
              <a:gd name="T67" fmla="*/ 20 h 32"/>
              <a:gd name="T68" fmla="*/ 6 w 28"/>
              <a:gd name="T69" fmla="*/ 27 h 32"/>
              <a:gd name="T70" fmla="*/ 15 w 28"/>
              <a:gd name="T71" fmla="*/ 24 h 32"/>
              <a:gd name="T72" fmla="*/ 19 w 28"/>
              <a:gd name="T73" fmla="*/ 27 h 32"/>
              <a:gd name="T74" fmla="*/ 18 w 28"/>
              <a:gd name="T75" fmla="*/ 22 h 32"/>
              <a:gd name="T76" fmla="*/ 15 w 28"/>
              <a:gd name="T77" fmla="*/ 24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8" h="32">
                <a:moveTo>
                  <a:pt x="20" y="11"/>
                </a:moveTo>
                <a:cubicBezTo>
                  <a:pt x="23" y="12"/>
                  <a:pt x="26" y="11"/>
                  <a:pt x="28" y="12"/>
                </a:cubicBezTo>
                <a:cubicBezTo>
                  <a:pt x="28" y="16"/>
                  <a:pt x="23" y="17"/>
                  <a:pt x="20" y="20"/>
                </a:cubicBezTo>
                <a:cubicBezTo>
                  <a:pt x="20" y="25"/>
                  <a:pt x="21" y="27"/>
                  <a:pt x="20" y="32"/>
                </a:cubicBezTo>
                <a:cubicBezTo>
                  <a:pt x="16" y="31"/>
                  <a:pt x="16" y="27"/>
                  <a:pt x="13" y="25"/>
                </a:cubicBezTo>
                <a:cubicBezTo>
                  <a:pt x="10" y="27"/>
                  <a:pt x="7" y="29"/>
                  <a:pt x="3" y="31"/>
                </a:cubicBezTo>
                <a:cubicBezTo>
                  <a:pt x="3" y="31"/>
                  <a:pt x="3" y="31"/>
                  <a:pt x="3" y="31"/>
                </a:cubicBezTo>
                <a:cubicBezTo>
                  <a:pt x="3" y="27"/>
                  <a:pt x="6" y="22"/>
                  <a:pt x="8" y="18"/>
                </a:cubicBezTo>
                <a:cubicBezTo>
                  <a:pt x="6" y="16"/>
                  <a:pt x="5" y="15"/>
                  <a:pt x="4" y="13"/>
                </a:cubicBezTo>
                <a:cubicBezTo>
                  <a:pt x="3" y="12"/>
                  <a:pt x="0" y="10"/>
                  <a:pt x="0" y="8"/>
                </a:cubicBezTo>
                <a:cubicBezTo>
                  <a:pt x="3" y="7"/>
                  <a:pt x="8" y="10"/>
                  <a:pt x="12" y="10"/>
                </a:cubicBezTo>
                <a:cubicBezTo>
                  <a:pt x="14" y="7"/>
                  <a:pt x="14" y="3"/>
                  <a:pt x="16" y="0"/>
                </a:cubicBezTo>
                <a:cubicBezTo>
                  <a:pt x="19" y="2"/>
                  <a:pt x="19" y="7"/>
                  <a:pt x="20" y="11"/>
                </a:cubicBezTo>
                <a:close/>
                <a:moveTo>
                  <a:pt x="14" y="10"/>
                </a:moveTo>
                <a:cubicBezTo>
                  <a:pt x="16" y="11"/>
                  <a:pt x="17" y="11"/>
                  <a:pt x="18" y="11"/>
                </a:cubicBezTo>
                <a:cubicBezTo>
                  <a:pt x="17" y="9"/>
                  <a:pt x="18" y="6"/>
                  <a:pt x="16" y="5"/>
                </a:cubicBezTo>
                <a:cubicBezTo>
                  <a:pt x="16" y="7"/>
                  <a:pt x="15" y="8"/>
                  <a:pt x="14" y="10"/>
                </a:cubicBezTo>
                <a:close/>
                <a:moveTo>
                  <a:pt x="9" y="16"/>
                </a:moveTo>
                <a:cubicBezTo>
                  <a:pt x="9" y="14"/>
                  <a:pt x="10" y="13"/>
                  <a:pt x="11" y="12"/>
                </a:cubicBezTo>
                <a:cubicBezTo>
                  <a:pt x="9" y="12"/>
                  <a:pt x="7" y="10"/>
                  <a:pt x="5" y="11"/>
                </a:cubicBezTo>
                <a:cubicBezTo>
                  <a:pt x="6" y="12"/>
                  <a:pt x="7" y="15"/>
                  <a:pt x="9" y="16"/>
                </a:cubicBezTo>
                <a:close/>
                <a:moveTo>
                  <a:pt x="10" y="18"/>
                </a:moveTo>
                <a:cubicBezTo>
                  <a:pt x="12" y="19"/>
                  <a:pt x="13" y="21"/>
                  <a:pt x="14" y="22"/>
                </a:cubicBezTo>
                <a:cubicBezTo>
                  <a:pt x="16" y="21"/>
                  <a:pt x="16" y="20"/>
                  <a:pt x="18" y="19"/>
                </a:cubicBezTo>
                <a:cubicBezTo>
                  <a:pt x="18" y="17"/>
                  <a:pt x="18" y="15"/>
                  <a:pt x="18" y="13"/>
                </a:cubicBezTo>
                <a:cubicBezTo>
                  <a:pt x="16" y="13"/>
                  <a:pt x="14" y="13"/>
                  <a:pt x="13" y="12"/>
                </a:cubicBezTo>
                <a:cubicBezTo>
                  <a:pt x="13" y="14"/>
                  <a:pt x="11" y="16"/>
                  <a:pt x="10" y="18"/>
                </a:cubicBezTo>
                <a:close/>
                <a:moveTo>
                  <a:pt x="20" y="14"/>
                </a:moveTo>
                <a:cubicBezTo>
                  <a:pt x="20" y="15"/>
                  <a:pt x="20" y="16"/>
                  <a:pt x="20" y="17"/>
                </a:cubicBezTo>
                <a:cubicBezTo>
                  <a:pt x="22" y="17"/>
                  <a:pt x="24" y="16"/>
                  <a:pt x="25" y="14"/>
                </a:cubicBezTo>
                <a:cubicBezTo>
                  <a:pt x="23" y="14"/>
                  <a:pt x="21" y="13"/>
                  <a:pt x="20" y="14"/>
                </a:cubicBezTo>
                <a:close/>
                <a:moveTo>
                  <a:pt x="6" y="27"/>
                </a:moveTo>
                <a:cubicBezTo>
                  <a:pt x="8" y="26"/>
                  <a:pt x="10" y="24"/>
                  <a:pt x="12" y="23"/>
                </a:cubicBezTo>
                <a:cubicBezTo>
                  <a:pt x="11" y="22"/>
                  <a:pt x="10" y="21"/>
                  <a:pt x="9" y="20"/>
                </a:cubicBezTo>
                <a:cubicBezTo>
                  <a:pt x="8" y="22"/>
                  <a:pt x="7" y="24"/>
                  <a:pt x="6" y="27"/>
                </a:cubicBezTo>
                <a:close/>
                <a:moveTo>
                  <a:pt x="15" y="24"/>
                </a:moveTo>
                <a:cubicBezTo>
                  <a:pt x="16" y="25"/>
                  <a:pt x="18" y="28"/>
                  <a:pt x="19" y="27"/>
                </a:cubicBezTo>
                <a:cubicBezTo>
                  <a:pt x="18" y="26"/>
                  <a:pt x="19" y="22"/>
                  <a:pt x="18" y="22"/>
                </a:cubicBezTo>
                <a:cubicBezTo>
                  <a:pt x="17" y="23"/>
                  <a:pt x="15" y="23"/>
                  <a:pt x="15" y="24"/>
                </a:cubicBezTo>
                <a:close/>
              </a:path>
            </a:pathLst>
          </a:custGeom>
          <a:solidFill>
            <a:srgbClr val="34322F"/>
          </a:solidFill>
          <a:ln>
            <a:noFill/>
          </a:ln>
        </p:spPr>
        <p:txBody>
          <a:bodyPr vert="horz" wrap="square" lIns="91440" tIns="45720" rIns="91440" bIns="45720" numCol="1" anchor="t" anchorCtr="0" compatLnSpc="1"/>
          <a:lstStyle/>
          <a:p>
            <a:endParaRPr lang="zh-CN" altLang="en-US">
              <a:solidFill>
                <a:srgbClr val="34322F"/>
              </a:solidFill>
            </a:endParaRPr>
          </a:p>
        </p:txBody>
      </p:sp>
      <p:sp>
        <p:nvSpPr>
          <p:cNvPr id="42" name="Freeform 8"/>
          <p:cNvSpPr>
            <a:spLocks noEditPoints="1"/>
          </p:cNvSpPr>
          <p:nvPr/>
        </p:nvSpPr>
        <p:spPr bwMode="auto">
          <a:xfrm rot="20043660">
            <a:off x="1945869" y="3682855"/>
            <a:ext cx="366661" cy="418304"/>
          </a:xfrm>
          <a:custGeom>
            <a:avLst/>
            <a:gdLst>
              <a:gd name="T0" fmla="*/ 20 w 28"/>
              <a:gd name="T1" fmla="*/ 11 h 32"/>
              <a:gd name="T2" fmla="*/ 28 w 28"/>
              <a:gd name="T3" fmla="*/ 12 h 32"/>
              <a:gd name="T4" fmla="*/ 20 w 28"/>
              <a:gd name="T5" fmla="*/ 20 h 32"/>
              <a:gd name="T6" fmla="*/ 20 w 28"/>
              <a:gd name="T7" fmla="*/ 32 h 32"/>
              <a:gd name="T8" fmla="*/ 13 w 28"/>
              <a:gd name="T9" fmla="*/ 25 h 32"/>
              <a:gd name="T10" fmla="*/ 3 w 28"/>
              <a:gd name="T11" fmla="*/ 31 h 32"/>
              <a:gd name="T12" fmla="*/ 3 w 28"/>
              <a:gd name="T13" fmla="*/ 31 h 32"/>
              <a:gd name="T14" fmla="*/ 8 w 28"/>
              <a:gd name="T15" fmla="*/ 18 h 32"/>
              <a:gd name="T16" fmla="*/ 4 w 28"/>
              <a:gd name="T17" fmla="*/ 13 h 32"/>
              <a:gd name="T18" fmla="*/ 0 w 28"/>
              <a:gd name="T19" fmla="*/ 8 h 32"/>
              <a:gd name="T20" fmla="*/ 12 w 28"/>
              <a:gd name="T21" fmla="*/ 10 h 32"/>
              <a:gd name="T22" fmla="*/ 16 w 28"/>
              <a:gd name="T23" fmla="*/ 0 h 32"/>
              <a:gd name="T24" fmla="*/ 20 w 28"/>
              <a:gd name="T25" fmla="*/ 11 h 32"/>
              <a:gd name="T26" fmla="*/ 14 w 28"/>
              <a:gd name="T27" fmla="*/ 10 h 32"/>
              <a:gd name="T28" fmla="*/ 18 w 28"/>
              <a:gd name="T29" fmla="*/ 11 h 32"/>
              <a:gd name="T30" fmla="*/ 16 w 28"/>
              <a:gd name="T31" fmla="*/ 5 h 32"/>
              <a:gd name="T32" fmla="*/ 14 w 28"/>
              <a:gd name="T33" fmla="*/ 10 h 32"/>
              <a:gd name="T34" fmla="*/ 9 w 28"/>
              <a:gd name="T35" fmla="*/ 16 h 32"/>
              <a:gd name="T36" fmla="*/ 11 w 28"/>
              <a:gd name="T37" fmla="*/ 12 h 32"/>
              <a:gd name="T38" fmla="*/ 5 w 28"/>
              <a:gd name="T39" fmla="*/ 11 h 32"/>
              <a:gd name="T40" fmla="*/ 9 w 28"/>
              <a:gd name="T41" fmla="*/ 16 h 32"/>
              <a:gd name="T42" fmla="*/ 10 w 28"/>
              <a:gd name="T43" fmla="*/ 18 h 32"/>
              <a:gd name="T44" fmla="*/ 14 w 28"/>
              <a:gd name="T45" fmla="*/ 22 h 32"/>
              <a:gd name="T46" fmla="*/ 18 w 28"/>
              <a:gd name="T47" fmla="*/ 19 h 32"/>
              <a:gd name="T48" fmla="*/ 18 w 28"/>
              <a:gd name="T49" fmla="*/ 13 h 32"/>
              <a:gd name="T50" fmla="*/ 13 w 28"/>
              <a:gd name="T51" fmla="*/ 12 h 32"/>
              <a:gd name="T52" fmla="*/ 10 w 28"/>
              <a:gd name="T53" fmla="*/ 18 h 32"/>
              <a:gd name="T54" fmla="*/ 20 w 28"/>
              <a:gd name="T55" fmla="*/ 14 h 32"/>
              <a:gd name="T56" fmla="*/ 20 w 28"/>
              <a:gd name="T57" fmla="*/ 17 h 32"/>
              <a:gd name="T58" fmla="*/ 25 w 28"/>
              <a:gd name="T59" fmla="*/ 14 h 32"/>
              <a:gd name="T60" fmla="*/ 20 w 28"/>
              <a:gd name="T61" fmla="*/ 14 h 32"/>
              <a:gd name="T62" fmla="*/ 6 w 28"/>
              <a:gd name="T63" fmla="*/ 27 h 32"/>
              <a:gd name="T64" fmla="*/ 12 w 28"/>
              <a:gd name="T65" fmla="*/ 23 h 32"/>
              <a:gd name="T66" fmla="*/ 9 w 28"/>
              <a:gd name="T67" fmla="*/ 20 h 32"/>
              <a:gd name="T68" fmla="*/ 6 w 28"/>
              <a:gd name="T69" fmla="*/ 27 h 32"/>
              <a:gd name="T70" fmla="*/ 15 w 28"/>
              <a:gd name="T71" fmla="*/ 24 h 32"/>
              <a:gd name="T72" fmla="*/ 19 w 28"/>
              <a:gd name="T73" fmla="*/ 27 h 32"/>
              <a:gd name="T74" fmla="*/ 18 w 28"/>
              <a:gd name="T75" fmla="*/ 22 h 32"/>
              <a:gd name="T76" fmla="*/ 15 w 28"/>
              <a:gd name="T77" fmla="*/ 24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8" h="32">
                <a:moveTo>
                  <a:pt x="20" y="11"/>
                </a:moveTo>
                <a:cubicBezTo>
                  <a:pt x="23" y="12"/>
                  <a:pt x="26" y="11"/>
                  <a:pt x="28" y="12"/>
                </a:cubicBezTo>
                <a:cubicBezTo>
                  <a:pt x="28" y="16"/>
                  <a:pt x="23" y="17"/>
                  <a:pt x="20" y="20"/>
                </a:cubicBezTo>
                <a:cubicBezTo>
                  <a:pt x="20" y="25"/>
                  <a:pt x="21" y="27"/>
                  <a:pt x="20" y="32"/>
                </a:cubicBezTo>
                <a:cubicBezTo>
                  <a:pt x="16" y="31"/>
                  <a:pt x="16" y="27"/>
                  <a:pt x="13" y="25"/>
                </a:cubicBezTo>
                <a:cubicBezTo>
                  <a:pt x="10" y="27"/>
                  <a:pt x="7" y="29"/>
                  <a:pt x="3" y="31"/>
                </a:cubicBezTo>
                <a:cubicBezTo>
                  <a:pt x="3" y="31"/>
                  <a:pt x="3" y="31"/>
                  <a:pt x="3" y="31"/>
                </a:cubicBezTo>
                <a:cubicBezTo>
                  <a:pt x="3" y="27"/>
                  <a:pt x="6" y="22"/>
                  <a:pt x="8" y="18"/>
                </a:cubicBezTo>
                <a:cubicBezTo>
                  <a:pt x="6" y="16"/>
                  <a:pt x="5" y="15"/>
                  <a:pt x="4" y="13"/>
                </a:cubicBezTo>
                <a:cubicBezTo>
                  <a:pt x="3" y="12"/>
                  <a:pt x="0" y="10"/>
                  <a:pt x="0" y="8"/>
                </a:cubicBezTo>
                <a:cubicBezTo>
                  <a:pt x="3" y="7"/>
                  <a:pt x="8" y="10"/>
                  <a:pt x="12" y="10"/>
                </a:cubicBezTo>
                <a:cubicBezTo>
                  <a:pt x="14" y="7"/>
                  <a:pt x="14" y="3"/>
                  <a:pt x="16" y="0"/>
                </a:cubicBezTo>
                <a:cubicBezTo>
                  <a:pt x="19" y="2"/>
                  <a:pt x="19" y="7"/>
                  <a:pt x="20" y="11"/>
                </a:cubicBezTo>
                <a:close/>
                <a:moveTo>
                  <a:pt x="14" y="10"/>
                </a:moveTo>
                <a:cubicBezTo>
                  <a:pt x="16" y="11"/>
                  <a:pt x="17" y="11"/>
                  <a:pt x="18" y="11"/>
                </a:cubicBezTo>
                <a:cubicBezTo>
                  <a:pt x="17" y="9"/>
                  <a:pt x="18" y="6"/>
                  <a:pt x="16" y="5"/>
                </a:cubicBezTo>
                <a:cubicBezTo>
                  <a:pt x="16" y="7"/>
                  <a:pt x="15" y="8"/>
                  <a:pt x="14" y="10"/>
                </a:cubicBezTo>
                <a:close/>
                <a:moveTo>
                  <a:pt x="9" y="16"/>
                </a:moveTo>
                <a:cubicBezTo>
                  <a:pt x="9" y="14"/>
                  <a:pt x="10" y="13"/>
                  <a:pt x="11" y="12"/>
                </a:cubicBezTo>
                <a:cubicBezTo>
                  <a:pt x="9" y="12"/>
                  <a:pt x="7" y="10"/>
                  <a:pt x="5" y="11"/>
                </a:cubicBezTo>
                <a:cubicBezTo>
                  <a:pt x="6" y="12"/>
                  <a:pt x="7" y="15"/>
                  <a:pt x="9" y="16"/>
                </a:cubicBezTo>
                <a:close/>
                <a:moveTo>
                  <a:pt x="10" y="18"/>
                </a:moveTo>
                <a:cubicBezTo>
                  <a:pt x="12" y="19"/>
                  <a:pt x="13" y="21"/>
                  <a:pt x="14" y="22"/>
                </a:cubicBezTo>
                <a:cubicBezTo>
                  <a:pt x="16" y="21"/>
                  <a:pt x="16" y="20"/>
                  <a:pt x="18" y="19"/>
                </a:cubicBezTo>
                <a:cubicBezTo>
                  <a:pt x="18" y="17"/>
                  <a:pt x="18" y="15"/>
                  <a:pt x="18" y="13"/>
                </a:cubicBezTo>
                <a:cubicBezTo>
                  <a:pt x="16" y="13"/>
                  <a:pt x="14" y="13"/>
                  <a:pt x="13" y="12"/>
                </a:cubicBezTo>
                <a:cubicBezTo>
                  <a:pt x="13" y="14"/>
                  <a:pt x="11" y="16"/>
                  <a:pt x="10" y="18"/>
                </a:cubicBezTo>
                <a:close/>
                <a:moveTo>
                  <a:pt x="20" y="14"/>
                </a:moveTo>
                <a:cubicBezTo>
                  <a:pt x="20" y="15"/>
                  <a:pt x="20" y="16"/>
                  <a:pt x="20" y="17"/>
                </a:cubicBezTo>
                <a:cubicBezTo>
                  <a:pt x="22" y="17"/>
                  <a:pt x="24" y="16"/>
                  <a:pt x="25" y="14"/>
                </a:cubicBezTo>
                <a:cubicBezTo>
                  <a:pt x="23" y="14"/>
                  <a:pt x="21" y="13"/>
                  <a:pt x="20" y="14"/>
                </a:cubicBezTo>
                <a:close/>
                <a:moveTo>
                  <a:pt x="6" y="27"/>
                </a:moveTo>
                <a:cubicBezTo>
                  <a:pt x="8" y="26"/>
                  <a:pt x="10" y="24"/>
                  <a:pt x="12" y="23"/>
                </a:cubicBezTo>
                <a:cubicBezTo>
                  <a:pt x="11" y="22"/>
                  <a:pt x="10" y="21"/>
                  <a:pt x="9" y="20"/>
                </a:cubicBezTo>
                <a:cubicBezTo>
                  <a:pt x="8" y="22"/>
                  <a:pt x="7" y="24"/>
                  <a:pt x="6" y="27"/>
                </a:cubicBezTo>
                <a:close/>
                <a:moveTo>
                  <a:pt x="15" y="24"/>
                </a:moveTo>
                <a:cubicBezTo>
                  <a:pt x="16" y="25"/>
                  <a:pt x="18" y="28"/>
                  <a:pt x="19" y="27"/>
                </a:cubicBezTo>
                <a:cubicBezTo>
                  <a:pt x="18" y="26"/>
                  <a:pt x="19" y="22"/>
                  <a:pt x="18" y="22"/>
                </a:cubicBezTo>
                <a:cubicBezTo>
                  <a:pt x="17" y="23"/>
                  <a:pt x="15" y="23"/>
                  <a:pt x="15" y="24"/>
                </a:cubicBezTo>
                <a:close/>
              </a:path>
            </a:pathLst>
          </a:custGeom>
          <a:solidFill>
            <a:srgbClr val="34322F"/>
          </a:solidFill>
          <a:ln>
            <a:noFill/>
          </a:ln>
        </p:spPr>
        <p:txBody>
          <a:bodyPr vert="horz" wrap="square" lIns="91440" tIns="45720" rIns="91440" bIns="45720" numCol="1" anchor="t" anchorCtr="0" compatLnSpc="1"/>
          <a:lstStyle/>
          <a:p>
            <a:endParaRPr lang="zh-CN" altLang="en-US">
              <a:solidFill>
                <a:srgbClr val="34322F"/>
              </a:solidFill>
            </a:endParaRPr>
          </a:p>
        </p:txBody>
      </p:sp>
      <p:sp>
        <p:nvSpPr>
          <p:cNvPr id="43" name="Freeform 8"/>
          <p:cNvSpPr>
            <a:spLocks noEditPoints="1"/>
          </p:cNvSpPr>
          <p:nvPr/>
        </p:nvSpPr>
        <p:spPr bwMode="auto">
          <a:xfrm rot="20043660">
            <a:off x="1945868" y="5140097"/>
            <a:ext cx="366661" cy="418304"/>
          </a:xfrm>
          <a:custGeom>
            <a:avLst/>
            <a:gdLst>
              <a:gd name="T0" fmla="*/ 20 w 28"/>
              <a:gd name="T1" fmla="*/ 11 h 32"/>
              <a:gd name="T2" fmla="*/ 28 w 28"/>
              <a:gd name="T3" fmla="*/ 12 h 32"/>
              <a:gd name="T4" fmla="*/ 20 w 28"/>
              <a:gd name="T5" fmla="*/ 20 h 32"/>
              <a:gd name="T6" fmla="*/ 20 w 28"/>
              <a:gd name="T7" fmla="*/ 32 h 32"/>
              <a:gd name="T8" fmla="*/ 13 w 28"/>
              <a:gd name="T9" fmla="*/ 25 h 32"/>
              <a:gd name="T10" fmla="*/ 3 w 28"/>
              <a:gd name="T11" fmla="*/ 31 h 32"/>
              <a:gd name="T12" fmla="*/ 3 w 28"/>
              <a:gd name="T13" fmla="*/ 31 h 32"/>
              <a:gd name="T14" fmla="*/ 8 w 28"/>
              <a:gd name="T15" fmla="*/ 18 h 32"/>
              <a:gd name="T16" fmla="*/ 4 w 28"/>
              <a:gd name="T17" fmla="*/ 13 h 32"/>
              <a:gd name="T18" fmla="*/ 0 w 28"/>
              <a:gd name="T19" fmla="*/ 8 h 32"/>
              <a:gd name="T20" fmla="*/ 12 w 28"/>
              <a:gd name="T21" fmla="*/ 10 h 32"/>
              <a:gd name="T22" fmla="*/ 16 w 28"/>
              <a:gd name="T23" fmla="*/ 0 h 32"/>
              <a:gd name="T24" fmla="*/ 20 w 28"/>
              <a:gd name="T25" fmla="*/ 11 h 32"/>
              <a:gd name="T26" fmla="*/ 14 w 28"/>
              <a:gd name="T27" fmla="*/ 10 h 32"/>
              <a:gd name="T28" fmla="*/ 18 w 28"/>
              <a:gd name="T29" fmla="*/ 11 h 32"/>
              <a:gd name="T30" fmla="*/ 16 w 28"/>
              <a:gd name="T31" fmla="*/ 5 h 32"/>
              <a:gd name="T32" fmla="*/ 14 w 28"/>
              <a:gd name="T33" fmla="*/ 10 h 32"/>
              <a:gd name="T34" fmla="*/ 9 w 28"/>
              <a:gd name="T35" fmla="*/ 16 h 32"/>
              <a:gd name="T36" fmla="*/ 11 w 28"/>
              <a:gd name="T37" fmla="*/ 12 h 32"/>
              <a:gd name="T38" fmla="*/ 5 w 28"/>
              <a:gd name="T39" fmla="*/ 11 h 32"/>
              <a:gd name="T40" fmla="*/ 9 w 28"/>
              <a:gd name="T41" fmla="*/ 16 h 32"/>
              <a:gd name="T42" fmla="*/ 10 w 28"/>
              <a:gd name="T43" fmla="*/ 18 h 32"/>
              <a:gd name="T44" fmla="*/ 14 w 28"/>
              <a:gd name="T45" fmla="*/ 22 h 32"/>
              <a:gd name="T46" fmla="*/ 18 w 28"/>
              <a:gd name="T47" fmla="*/ 19 h 32"/>
              <a:gd name="T48" fmla="*/ 18 w 28"/>
              <a:gd name="T49" fmla="*/ 13 h 32"/>
              <a:gd name="T50" fmla="*/ 13 w 28"/>
              <a:gd name="T51" fmla="*/ 12 h 32"/>
              <a:gd name="T52" fmla="*/ 10 w 28"/>
              <a:gd name="T53" fmla="*/ 18 h 32"/>
              <a:gd name="T54" fmla="*/ 20 w 28"/>
              <a:gd name="T55" fmla="*/ 14 h 32"/>
              <a:gd name="T56" fmla="*/ 20 w 28"/>
              <a:gd name="T57" fmla="*/ 17 h 32"/>
              <a:gd name="T58" fmla="*/ 25 w 28"/>
              <a:gd name="T59" fmla="*/ 14 h 32"/>
              <a:gd name="T60" fmla="*/ 20 w 28"/>
              <a:gd name="T61" fmla="*/ 14 h 32"/>
              <a:gd name="T62" fmla="*/ 6 w 28"/>
              <a:gd name="T63" fmla="*/ 27 h 32"/>
              <a:gd name="T64" fmla="*/ 12 w 28"/>
              <a:gd name="T65" fmla="*/ 23 h 32"/>
              <a:gd name="T66" fmla="*/ 9 w 28"/>
              <a:gd name="T67" fmla="*/ 20 h 32"/>
              <a:gd name="T68" fmla="*/ 6 w 28"/>
              <a:gd name="T69" fmla="*/ 27 h 32"/>
              <a:gd name="T70" fmla="*/ 15 w 28"/>
              <a:gd name="T71" fmla="*/ 24 h 32"/>
              <a:gd name="T72" fmla="*/ 19 w 28"/>
              <a:gd name="T73" fmla="*/ 27 h 32"/>
              <a:gd name="T74" fmla="*/ 18 w 28"/>
              <a:gd name="T75" fmla="*/ 22 h 32"/>
              <a:gd name="T76" fmla="*/ 15 w 28"/>
              <a:gd name="T77" fmla="*/ 24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8" h="32">
                <a:moveTo>
                  <a:pt x="20" y="11"/>
                </a:moveTo>
                <a:cubicBezTo>
                  <a:pt x="23" y="12"/>
                  <a:pt x="26" y="11"/>
                  <a:pt x="28" y="12"/>
                </a:cubicBezTo>
                <a:cubicBezTo>
                  <a:pt x="28" y="16"/>
                  <a:pt x="23" y="17"/>
                  <a:pt x="20" y="20"/>
                </a:cubicBezTo>
                <a:cubicBezTo>
                  <a:pt x="20" y="25"/>
                  <a:pt x="21" y="27"/>
                  <a:pt x="20" y="32"/>
                </a:cubicBezTo>
                <a:cubicBezTo>
                  <a:pt x="16" y="31"/>
                  <a:pt x="16" y="27"/>
                  <a:pt x="13" y="25"/>
                </a:cubicBezTo>
                <a:cubicBezTo>
                  <a:pt x="10" y="27"/>
                  <a:pt x="7" y="29"/>
                  <a:pt x="3" y="31"/>
                </a:cubicBezTo>
                <a:cubicBezTo>
                  <a:pt x="3" y="31"/>
                  <a:pt x="3" y="31"/>
                  <a:pt x="3" y="31"/>
                </a:cubicBezTo>
                <a:cubicBezTo>
                  <a:pt x="3" y="27"/>
                  <a:pt x="6" y="22"/>
                  <a:pt x="8" y="18"/>
                </a:cubicBezTo>
                <a:cubicBezTo>
                  <a:pt x="6" y="16"/>
                  <a:pt x="5" y="15"/>
                  <a:pt x="4" y="13"/>
                </a:cubicBezTo>
                <a:cubicBezTo>
                  <a:pt x="3" y="12"/>
                  <a:pt x="0" y="10"/>
                  <a:pt x="0" y="8"/>
                </a:cubicBezTo>
                <a:cubicBezTo>
                  <a:pt x="3" y="7"/>
                  <a:pt x="8" y="10"/>
                  <a:pt x="12" y="10"/>
                </a:cubicBezTo>
                <a:cubicBezTo>
                  <a:pt x="14" y="7"/>
                  <a:pt x="14" y="3"/>
                  <a:pt x="16" y="0"/>
                </a:cubicBezTo>
                <a:cubicBezTo>
                  <a:pt x="19" y="2"/>
                  <a:pt x="19" y="7"/>
                  <a:pt x="20" y="11"/>
                </a:cubicBezTo>
                <a:close/>
                <a:moveTo>
                  <a:pt x="14" y="10"/>
                </a:moveTo>
                <a:cubicBezTo>
                  <a:pt x="16" y="11"/>
                  <a:pt x="17" y="11"/>
                  <a:pt x="18" y="11"/>
                </a:cubicBezTo>
                <a:cubicBezTo>
                  <a:pt x="17" y="9"/>
                  <a:pt x="18" y="6"/>
                  <a:pt x="16" y="5"/>
                </a:cubicBezTo>
                <a:cubicBezTo>
                  <a:pt x="16" y="7"/>
                  <a:pt x="15" y="8"/>
                  <a:pt x="14" y="10"/>
                </a:cubicBezTo>
                <a:close/>
                <a:moveTo>
                  <a:pt x="9" y="16"/>
                </a:moveTo>
                <a:cubicBezTo>
                  <a:pt x="9" y="14"/>
                  <a:pt x="10" y="13"/>
                  <a:pt x="11" y="12"/>
                </a:cubicBezTo>
                <a:cubicBezTo>
                  <a:pt x="9" y="12"/>
                  <a:pt x="7" y="10"/>
                  <a:pt x="5" y="11"/>
                </a:cubicBezTo>
                <a:cubicBezTo>
                  <a:pt x="6" y="12"/>
                  <a:pt x="7" y="15"/>
                  <a:pt x="9" y="16"/>
                </a:cubicBezTo>
                <a:close/>
                <a:moveTo>
                  <a:pt x="10" y="18"/>
                </a:moveTo>
                <a:cubicBezTo>
                  <a:pt x="12" y="19"/>
                  <a:pt x="13" y="21"/>
                  <a:pt x="14" y="22"/>
                </a:cubicBezTo>
                <a:cubicBezTo>
                  <a:pt x="16" y="21"/>
                  <a:pt x="16" y="20"/>
                  <a:pt x="18" y="19"/>
                </a:cubicBezTo>
                <a:cubicBezTo>
                  <a:pt x="18" y="17"/>
                  <a:pt x="18" y="15"/>
                  <a:pt x="18" y="13"/>
                </a:cubicBezTo>
                <a:cubicBezTo>
                  <a:pt x="16" y="13"/>
                  <a:pt x="14" y="13"/>
                  <a:pt x="13" y="12"/>
                </a:cubicBezTo>
                <a:cubicBezTo>
                  <a:pt x="13" y="14"/>
                  <a:pt x="11" y="16"/>
                  <a:pt x="10" y="18"/>
                </a:cubicBezTo>
                <a:close/>
                <a:moveTo>
                  <a:pt x="20" y="14"/>
                </a:moveTo>
                <a:cubicBezTo>
                  <a:pt x="20" y="15"/>
                  <a:pt x="20" y="16"/>
                  <a:pt x="20" y="17"/>
                </a:cubicBezTo>
                <a:cubicBezTo>
                  <a:pt x="22" y="17"/>
                  <a:pt x="24" y="16"/>
                  <a:pt x="25" y="14"/>
                </a:cubicBezTo>
                <a:cubicBezTo>
                  <a:pt x="23" y="14"/>
                  <a:pt x="21" y="13"/>
                  <a:pt x="20" y="14"/>
                </a:cubicBezTo>
                <a:close/>
                <a:moveTo>
                  <a:pt x="6" y="27"/>
                </a:moveTo>
                <a:cubicBezTo>
                  <a:pt x="8" y="26"/>
                  <a:pt x="10" y="24"/>
                  <a:pt x="12" y="23"/>
                </a:cubicBezTo>
                <a:cubicBezTo>
                  <a:pt x="11" y="22"/>
                  <a:pt x="10" y="21"/>
                  <a:pt x="9" y="20"/>
                </a:cubicBezTo>
                <a:cubicBezTo>
                  <a:pt x="8" y="22"/>
                  <a:pt x="7" y="24"/>
                  <a:pt x="6" y="27"/>
                </a:cubicBezTo>
                <a:close/>
                <a:moveTo>
                  <a:pt x="15" y="24"/>
                </a:moveTo>
                <a:cubicBezTo>
                  <a:pt x="16" y="25"/>
                  <a:pt x="18" y="28"/>
                  <a:pt x="19" y="27"/>
                </a:cubicBezTo>
                <a:cubicBezTo>
                  <a:pt x="18" y="26"/>
                  <a:pt x="19" y="22"/>
                  <a:pt x="18" y="22"/>
                </a:cubicBezTo>
                <a:cubicBezTo>
                  <a:pt x="17" y="23"/>
                  <a:pt x="15" y="23"/>
                  <a:pt x="15" y="24"/>
                </a:cubicBezTo>
                <a:close/>
              </a:path>
            </a:pathLst>
          </a:custGeom>
          <a:solidFill>
            <a:srgbClr val="34322F"/>
          </a:solidFill>
          <a:ln>
            <a:noFill/>
          </a:ln>
        </p:spPr>
        <p:txBody>
          <a:bodyPr vert="horz" wrap="square" lIns="91440" tIns="45720" rIns="91440" bIns="45720" numCol="1" anchor="t" anchorCtr="0" compatLnSpc="1"/>
          <a:lstStyle/>
          <a:p>
            <a:endParaRPr lang="zh-CN" altLang="en-US">
              <a:solidFill>
                <a:srgbClr val="34322F"/>
              </a:solidFill>
            </a:endParaRPr>
          </a:p>
        </p:txBody>
      </p:sp>
      <p:sp>
        <p:nvSpPr>
          <p:cNvPr id="45" name="文本框 44"/>
          <p:cNvSpPr txBox="1"/>
          <p:nvPr/>
        </p:nvSpPr>
        <p:spPr>
          <a:xfrm>
            <a:off x="4485895" y="323505"/>
            <a:ext cx="2874497" cy="584775"/>
          </a:xfrm>
          <a:prstGeom prst="rect">
            <a:avLst/>
          </a:prstGeom>
          <a:noFill/>
        </p:spPr>
        <p:txBody>
          <a:bodyPr wrap="square" rtlCol="0">
            <a:spAutoFit/>
          </a:bodyPr>
          <a:lstStyle/>
          <a:p>
            <a:pPr algn="ctr"/>
            <a:r>
              <a:rPr lang="zh-CN" altLang="en-US" sz="3200" dirty="0" smtClean="0">
                <a:solidFill>
                  <a:srgbClr val="34322F"/>
                </a:solidFill>
                <a:latin typeface="汉仪乐喵体W" panose="00020600040101010101" pitchFamily="18" charset="-122"/>
                <a:ea typeface="汉仪乐喵体W" panose="00020600040101010101" pitchFamily="18" charset="-122"/>
              </a:rPr>
              <a:t>设计说明</a:t>
            </a:r>
            <a:endParaRPr lang="zh-CN" altLang="en-US" sz="6000" b="1" dirty="0">
              <a:solidFill>
                <a:srgbClr val="34322F"/>
              </a:solidFill>
              <a:latin typeface="汉仪乐喵体W" panose="00020600040101010101" pitchFamily="18" charset="-122"/>
              <a:ea typeface="汉仪乐喵体W" panose="00020600040101010101" pitchFamily="18" charset="-122"/>
            </a:endParaRPr>
          </a:p>
        </p:txBody>
      </p:sp>
      <p:sp>
        <p:nvSpPr>
          <p:cNvPr id="46" name="Freeform 34"/>
          <p:cNvSpPr>
            <a:spLocks noEditPoints="1"/>
          </p:cNvSpPr>
          <p:nvPr/>
        </p:nvSpPr>
        <p:spPr bwMode="auto">
          <a:xfrm>
            <a:off x="7910706" y="541754"/>
            <a:ext cx="793394" cy="459363"/>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solidFill>
            <a:schemeClr val="accent1">
              <a:lumMod val="50000"/>
            </a:schemeClr>
          </a:solidFill>
          <a:ln>
            <a:solidFill>
              <a:srgbClr val="34322F"/>
            </a:solidFill>
          </a:ln>
        </p:spPr>
        <p:txBody>
          <a:bodyPr vert="horz" wrap="square" lIns="91440" tIns="45720" rIns="91440" bIns="45720" numCol="1" anchor="t" anchorCtr="0" compatLnSpc="1"/>
          <a:lstStyle/>
          <a:p>
            <a:endParaRPr lang="zh-CN" altLang="en-US"/>
          </a:p>
        </p:txBody>
      </p:sp>
      <p:sp>
        <p:nvSpPr>
          <p:cNvPr id="47" name="任意多边形 46"/>
          <p:cNvSpPr/>
          <p:nvPr/>
        </p:nvSpPr>
        <p:spPr>
          <a:xfrm>
            <a:off x="4096928" y="600001"/>
            <a:ext cx="3677179" cy="401116"/>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Lst>
            <a:ahLst/>
            <a:cxnLst>
              <a:cxn ang="0">
                <a:pos x="connsiteX0-1" y="connsiteY0-2"/>
              </a:cxn>
              <a:cxn ang="0">
                <a:pos x="connsiteX1-3" y="connsiteY1-4"/>
              </a:cxn>
              <a:cxn ang="0">
                <a:pos x="connsiteX2-5" y="connsiteY2-6"/>
              </a:cxn>
            </a:cxnLst>
            <a:rect l="l" t="t" r="r" b="b"/>
            <a:pathLst>
              <a:path w="4592594" h="401116">
                <a:moveTo>
                  <a:pt x="424068" y="0"/>
                </a:moveTo>
                <a:cubicBezTo>
                  <a:pt x="-193412" y="38897"/>
                  <a:pt x="-131844" y="411428"/>
                  <a:pt x="577907" y="400898"/>
                </a:cubicBezTo>
                <a:lnTo>
                  <a:pt x="4592594" y="338266"/>
                </a:lnTo>
              </a:path>
            </a:pathLst>
          </a:custGeom>
          <a:noFill/>
          <a:ln w="25400" cap="rnd">
            <a:solidFill>
              <a:srgbClr val="34322F"/>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任意多边形 47"/>
          <p:cNvSpPr/>
          <p:nvPr/>
        </p:nvSpPr>
        <p:spPr>
          <a:xfrm>
            <a:off x="2971454" y="592309"/>
            <a:ext cx="988875" cy="416499"/>
          </a:xfrm>
          <a:custGeom>
            <a:avLst/>
            <a:gdLst>
              <a:gd name="connsiteX0" fmla="*/ 755361 w 755361"/>
              <a:gd name="connsiteY0" fmla="*/ 383586 h 416878"/>
              <a:gd name="connsiteX1" fmla="*/ 1599 w 755361"/>
              <a:gd name="connsiteY1" fmla="*/ 383586 h 416878"/>
              <a:gd name="connsiteX2" fmla="*/ 557653 w 755361"/>
              <a:gd name="connsiteY2" fmla="*/ 37597 h 416878"/>
              <a:gd name="connsiteX3" fmla="*/ 619437 w 755361"/>
              <a:gd name="connsiteY3" fmla="*/ 25240 h 416878"/>
              <a:gd name="connsiteX0-1" fmla="*/ 754492 w 754492"/>
              <a:gd name="connsiteY0-2" fmla="*/ 358346 h 392510"/>
              <a:gd name="connsiteX1-3" fmla="*/ 730 w 754492"/>
              <a:gd name="connsiteY1-4" fmla="*/ 358346 h 392510"/>
              <a:gd name="connsiteX2-5" fmla="*/ 618568 w 754492"/>
              <a:gd name="connsiteY2-6" fmla="*/ 0 h 392510"/>
              <a:gd name="connsiteX0-7" fmla="*/ 1458409 w 1458409"/>
              <a:gd name="connsiteY0-8" fmla="*/ 358346 h 379568"/>
              <a:gd name="connsiteX1-9" fmla="*/ 312 w 1458409"/>
              <a:gd name="connsiteY1-10" fmla="*/ 333633 h 379568"/>
              <a:gd name="connsiteX2-11" fmla="*/ 1322485 w 1458409"/>
              <a:gd name="connsiteY2-12" fmla="*/ 0 h 379568"/>
              <a:gd name="connsiteX0-13" fmla="*/ 1483885 w 1483885"/>
              <a:gd name="connsiteY0-14" fmla="*/ 457200 h 484234"/>
              <a:gd name="connsiteX1-15" fmla="*/ 25788 w 1483885"/>
              <a:gd name="connsiteY1-16" fmla="*/ 432487 h 484234"/>
              <a:gd name="connsiteX2-17" fmla="*/ 569485 w 1483885"/>
              <a:gd name="connsiteY2-18" fmla="*/ 0 h 484234"/>
              <a:gd name="connsiteX0-19" fmla="*/ 1475175 w 1475175"/>
              <a:gd name="connsiteY0-20" fmla="*/ 469557 h 497359"/>
              <a:gd name="connsiteX1-21" fmla="*/ 17078 w 1475175"/>
              <a:gd name="connsiteY1-22" fmla="*/ 444844 h 497359"/>
              <a:gd name="connsiteX2-23" fmla="*/ 684342 w 1475175"/>
              <a:gd name="connsiteY2-24" fmla="*/ 0 h 497359"/>
              <a:gd name="connsiteX0-25" fmla="*/ 1482176 w 1482176"/>
              <a:gd name="connsiteY0-26" fmla="*/ 469557 h 497359"/>
              <a:gd name="connsiteX1-27" fmla="*/ 24079 w 1482176"/>
              <a:gd name="connsiteY1-28" fmla="*/ 444844 h 497359"/>
              <a:gd name="connsiteX2-29" fmla="*/ 691343 w 1482176"/>
              <a:gd name="connsiteY2-30" fmla="*/ 0 h 497359"/>
              <a:gd name="connsiteX0-31" fmla="*/ 1496003 w 1496003"/>
              <a:gd name="connsiteY0-32" fmla="*/ 383060 h 405670"/>
              <a:gd name="connsiteX1-33" fmla="*/ 37906 w 1496003"/>
              <a:gd name="connsiteY1-34" fmla="*/ 358347 h 405670"/>
              <a:gd name="connsiteX2-35" fmla="*/ 581603 w 1496003"/>
              <a:gd name="connsiteY2-36" fmla="*/ 0 h 405670"/>
              <a:gd name="connsiteX0-37" fmla="*/ 1498863 w 1498863"/>
              <a:gd name="connsiteY0-38" fmla="*/ 383060 h 405670"/>
              <a:gd name="connsiteX1-39" fmla="*/ 40766 w 1498863"/>
              <a:gd name="connsiteY1-40" fmla="*/ 358347 h 405670"/>
              <a:gd name="connsiteX2-41" fmla="*/ 584463 w 1498863"/>
              <a:gd name="connsiteY2-42" fmla="*/ 0 h 405670"/>
              <a:gd name="connsiteX0-43" fmla="*/ 1473706 w 1473706"/>
              <a:gd name="connsiteY0-44" fmla="*/ 383060 h 440354"/>
              <a:gd name="connsiteX1-45" fmla="*/ 15609 w 1473706"/>
              <a:gd name="connsiteY1-46" fmla="*/ 358347 h 440354"/>
              <a:gd name="connsiteX2-47" fmla="*/ 559306 w 1473706"/>
              <a:gd name="connsiteY2-48" fmla="*/ 0 h 440354"/>
              <a:gd name="connsiteX0-49" fmla="*/ 1682620 w 1682620"/>
              <a:gd name="connsiteY0-50" fmla="*/ 383060 h 405670"/>
              <a:gd name="connsiteX1-51" fmla="*/ 51528 w 1682620"/>
              <a:gd name="connsiteY1-52" fmla="*/ 358347 h 405670"/>
              <a:gd name="connsiteX2-53" fmla="*/ 595225 w 1682620"/>
              <a:gd name="connsiteY2-54" fmla="*/ 0 h 405670"/>
              <a:gd name="connsiteX0-55" fmla="*/ 1653020 w 1653020"/>
              <a:gd name="connsiteY0-56" fmla="*/ 320540 h 339742"/>
              <a:gd name="connsiteX1-57" fmla="*/ 21928 w 1653020"/>
              <a:gd name="connsiteY1-58" fmla="*/ 295827 h 339742"/>
              <a:gd name="connsiteX2-59" fmla="*/ 825980 w 1653020"/>
              <a:gd name="connsiteY2-60" fmla="*/ 0 h 339742"/>
              <a:gd name="connsiteX0-61" fmla="*/ 1717144 w 1717144"/>
              <a:gd name="connsiteY0-62" fmla="*/ 381397 h 403200"/>
              <a:gd name="connsiteX1-63" fmla="*/ 86052 w 1717144"/>
              <a:gd name="connsiteY1-64" fmla="*/ 356684 h 403200"/>
              <a:gd name="connsiteX2-65" fmla="*/ 296123 w 1717144"/>
              <a:gd name="connsiteY2-66" fmla="*/ 12588 h 403200"/>
              <a:gd name="connsiteX3-67" fmla="*/ 890104 w 1717144"/>
              <a:gd name="connsiteY3-68" fmla="*/ 60857 h 403200"/>
              <a:gd name="connsiteX0-69" fmla="*/ 1717144 w 1717144"/>
              <a:gd name="connsiteY0-70" fmla="*/ 376649 h 398452"/>
              <a:gd name="connsiteX1-71" fmla="*/ 86052 w 1717144"/>
              <a:gd name="connsiteY1-72" fmla="*/ 351936 h 398452"/>
              <a:gd name="connsiteX2-73" fmla="*/ 296123 w 1717144"/>
              <a:gd name="connsiteY2-74" fmla="*/ 7840 h 398452"/>
              <a:gd name="connsiteX3-75" fmla="*/ 651445 w 1717144"/>
              <a:gd name="connsiteY3-76" fmla="*/ 143636 h 398452"/>
              <a:gd name="connsiteX0-77" fmla="*/ 1717144 w 1717144"/>
              <a:gd name="connsiteY0-78" fmla="*/ 384043 h 405846"/>
              <a:gd name="connsiteX1-79" fmla="*/ 86052 w 1717144"/>
              <a:gd name="connsiteY1-80" fmla="*/ 359330 h 405846"/>
              <a:gd name="connsiteX2-81" fmla="*/ 296123 w 1717144"/>
              <a:gd name="connsiteY2-82" fmla="*/ 15234 h 405846"/>
              <a:gd name="connsiteX3-83" fmla="*/ 1237241 w 1717144"/>
              <a:gd name="connsiteY3-84" fmla="*/ 38495 h 405846"/>
              <a:gd name="connsiteX0-85" fmla="*/ 1717144 w 1717144"/>
              <a:gd name="connsiteY0-86" fmla="*/ 377444 h 399247"/>
              <a:gd name="connsiteX1-87" fmla="*/ 86052 w 1717144"/>
              <a:gd name="connsiteY1-88" fmla="*/ 352731 h 399247"/>
              <a:gd name="connsiteX2-89" fmla="*/ 296123 w 1717144"/>
              <a:gd name="connsiteY2-90" fmla="*/ 8635 h 399247"/>
              <a:gd name="connsiteX3-91" fmla="*/ 1237241 w 1717144"/>
              <a:gd name="connsiteY3-92" fmla="*/ 31896 h 399247"/>
              <a:gd name="connsiteX0-93" fmla="*/ 1717144 w 1717144"/>
              <a:gd name="connsiteY0-94" fmla="*/ 416694 h 438497"/>
              <a:gd name="connsiteX1-95" fmla="*/ 86052 w 1717144"/>
              <a:gd name="connsiteY1-96" fmla="*/ 391981 h 438497"/>
              <a:gd name="connsiteX2-97" fmla="*/ 296123 w 1717144"/>
              <a:gd name="connsiteY2-98" fmla="*/ 47885 h 438497"/>
              <a:gd name="connsiteX3-99" fmla="*/ 1237241 w 1717144"/>
              <a:gd name="connsiteY3-100" fmla="*/ 71146 h 438497"/>
              <a:gd name="connsiteX0-101" fmla="*/ 1717144 w 1717144"/>
              <a:gd name="connsiteY0-102" fmla="*/ 385519 h 407322"/>
              <a:gd name="connsiteX1-103" fmla="*/ 86052 w 1717144"/>
              <a:gd name="connsiteY1-104" fmla="*/ 360806 h 407322"/>
              <a:gd name="connsiteX2-105" fmla="*/ 296123 w 1717144"/>
              <a:gd name="connsiteY2-106" fmla="*/ 16710 h 407322"/>
              <a:gd name="connsiteX3-107" fmla="*/ 751724 w 1717144"/>
              <a:gd name="connsiteY3-108" fmla="*/ 141722 h 407322"/>
              <a:gd name="connsiteX0-109" fmla="*/ 1717144 w 1717144"/>
              <a:gd name="connsiteY0-110" fmla="*/ 385132 h 406935"/>
              <a:gd name="connsiteX1-111" fmla="*/ 86052 w 1717144"/>
              <a:gd name="connsiteY1-112" fmla="*/ 360419 h 406935"/>
              <a:gd name="connsiteX2-113" fmla="*/ 296123 w 1717144"/>
              <a:gd name="connsiteY2-114" fmla="*/ 16323 h 406935"/>
              <a:gd name="connsiteX3-115" fmla="*/ 751724 w 1717144"/>
              <a:gd name="connsiteY3-116" fmla="*/ 141335 h 406935"/>
              <a:gd name="connsiteX0-117" fmla="*/ 1717144 w 1717144"/>
              <a:gd name="connsiteY0-118" fmla="*/ 402465 h 424268"/>
              <a:gd name="connsiteX1-119" fmla="*/ 86052 w 1717144"/>
              <a:gd name="connsiteY1-120" fmla="*/ 377752 h 424268"/>
              <a:gd name="connsiteX2-121" fmla="*/ 296123 w 1717144"/>
              <a:gd name="connsiteY2-122" fmla="*/ 33656 h 424268"/>
              <a:gd name="connsiteX3-123" fmla="*/ 751724 w 1717144"/>
              <a:gd name="connsiteY3-124" fmla="*/ 158668 h 424268"/>
              <a:gd name="connsiteX0-125" fmla="*/ 1703068 w 1703068"/>
              <a:gd name="connsiteY0-126" fmla="*/ 402465 h 433569"/>
              <a:gd name="connsiteX1-127" fmla="*/ 71976 w 1703068"/>
              <a:gd name="connsiteY1-128" fmla="*/ 377752 h 433569"/>
              <a:gd name="connsiteX2-129" fmla="*/ 282047 w 1703068"/>
              <a:gd name="connsiteY2-130" fmla="*/ 33656 h 433569"/>
              <a:gd name="connsiteX3-131" fmla="*/ 737648 w 1703068"/>
              <a:gd name="connsiteY3-132" fmla="*/ 158668 h 433569"/>
              <a:gd name="connsiteX0-133" fmla="*/ 1703068 w 1703068"/>
              <a:gd name="connsiteY0-134" fmla="*/ 402465 h 433569"/>
              <a:gd name="connsiteX1-135" fmla="*/ 71976 w 1703068"/>
              <a:gd name="connsiteY1-136" fmla="*/ 377752 h 433569"/>
              <a:gd name="connsiteX2-137" fmla="*/ 282047 w 1703068"/>
              <a:gd name="connsiteY2-138" fmla="*/ 33656 h 433569"/>
              <a:gd name="connsiteX3-139" fmla="*/ 737648 w 1703068"/>
              <a:gd name="connsiteY3-140" fmla="*/ 158668 h 433569"/>
              <a:gd name="connsiteX0-141" fmla="*/ 1736283 w 1736283"/>
              <a:gd name="connsiteY0-142" fmla="*/ 399831 h 421458"/>
              <a:gd name="connsiteX1-143" fmla="*/ 105191 w 1736283"/>
              <a:gd name="connsiteY1-144" fmla="*/ 375118 h 421458"/>
              <a:gd name="connsiteX2-145" fmla="*/ 243539 w 1736283"/>
              <a:gd name="connsiteY2-146" fmla="*/ 34201 h 421458"/>
              <a:gd name="connsiteX3-147" fmla="*/ 770863 w 1736283"/>
              <a:gd name="connsiteY3-148" fmla="*/ 156034 h 421458"/>
            </a:gdLst>
            <a:ahLst/>
            <a:cxnLst>
              <a:cxn ang="0">
                <a:pos x="connsiteX0-1" y="connsiteY0-2"/>
              </a:cxn>
              <a:cxn ang="0">
                <a:pos x="connsiteX1-3" y="connsiteY1-4"/>
              </a:cxn>
              <a:cxn ang="0">
                <a:pos x="connsiteX2-5" y="connsiteY2-6"/>
              </a:cxn>
              <a:cxn ang="0">
                <a:pos x="connsiteX3-67" y="connsiteY3-68"/>
              </a:cxn>
            </a:cxnLst>
            <a:rect l="l" t="t" r="r" b="b"/>
            <a:pathLst>
              <a:path w="1736283" h="421458">
                <a:moveTo>
                  <a:pt x="1736283" y="399831"/>
                </a:moveTo>
                <a:cubicBezTo>
                  <a:pt x="1375877" y="428663"/>
                  <a:pt x="353982" y="436056"/>
                  <a:pt x="105191" y="375118"/>
                </a:cubicBezTo>
                <a:cubicBezTo>
                  <a:pt x="-143600" y="314180"/>
                  <a:pt x="109530" y="83505"/>
                  <a:pt x="243539" y="34201"/>
                </a:cubicBezTo>
                <a:cubicBezTo>
                  <a:pt x="438239" y="-56438"/>
                  <a:pt x="1137030" y="50085"/>
                  <a:pt x="770863" y="156034"/>
                </a:cubicBezTo>
              </a:path>
            </a:pathLst>
          </a:custGeom>
          <a:noFill/>
          <a:ln w="25400" cap="rnd">
            <a:solidFill>
              <a:srgbClr val="34322F"/>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BF8F3"/>
        </a:solidFill>
        <a:effectLst/>
      </p:bgPr>
    </p:bg>
    <p:spTree>
      <p:nvGrpSpPr>
        <p:cNvPr id="1" name=""/>
        <p:cNvGrpSpPr/>
        <p:nvPr/>
      </p:nvGrpSpPr>
      <p:grpSpPr>
        <a:xfrm>
          <a:off x="0" y="0"/>
          <a:ext cx="0" cy="0"/>
          <a:chOff x="0" y="0"/>
          <a:chExt cx="0" cy="0"/>
        </a:xfrm>
      </p:grpSpPr>
      <p:grpSp>
        <p:nvGrpSpPr>
          <p:cNvPr id="63" name="Group 29"/>
          <p:cNvGrpSpPr>
            <a:grpSpLocks noChangeAspect="1"/>
          </p:cNvGrpSpPr>
          <p:nvPr/>
        </p:nvGrpSpPr>
        <p:grpSpPr bwMode="auto">
          <a:xfrm>
            <a:off x="9074651" y="2058234"/>
            <a:ext cx="174625" cy="177800"/>
            <a:chOff x="3785" y="2104"/>
            <a:chExt cx="110" cy="112"/>
          </a:xfrm>
        </p:grpSpPr>
        <p:sp>
          <p:nvSpPr>
            <p:cNvPr id="65" name="Line 30"/>
            <p:cNvSpPr>
              <a:spLocks noChangeShapeType="1"/>
            </p:cNvSpPr>
            <p:nvPr/>
          </p:nvSpPr>
          <p:spPr bwMode="auto">
            <a:xfrm>
              <a:off x="3840" y="2104"/>
              <a:ext cx="0" cy="112"/>
            </a:xfrm>
            <a:prstGeom prst="line">
              <a:avLst/>
            </a:prstGeom>
            <a:noFill/>
            <a:ln w="47625" cap="flat">
              <a:solidFill>
                <a:srgbClr val="87767C"/>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66" name="Line 31"/>
            <p:cNvSpPr>
              <a:spLocks noChangeShapeType="1"/>
            </p:cNvSpPr>
            <p:nvPr/>
          </p:nvSpPr>
          <p:spPr bwMode="auto">
            <a:xfrm flipH="1">
              <a:off x="3785" y="2160"/>
              <a:ext cx="110" cy="0"/>
            </a:xfrm>
            <a:prstGeom prst="line">
              <a:avLst/>
            </a:prstGeom>
            <a:noFill/>
            <a:ln w="47625" cap="flat">
              <a:solidFill>
                <a:srgbClr val="87767C"/>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grpSp>
      <p:grpSp>
        <p:nvGrpSpPr>
          <p:cNvPr id="67" name="Group 29"/>
          <p:cNvGrpSpPr>
            <a:grpSpLocks noChangeAspect="1"/>
          </p:cNvGrpSpPr>
          <p:nvPr/>
        </p:nvGrpSpPr>
        <p:grpSpPr bwMode="auto">
          <a:xfrm>
            <a:off x="10294176" y="3269823"/>
            <a:ext cx="174625" cy="177800"/>
            <a:chOff x="3785" y="2104"/>
            <a:chExt cx="110" cy="112"/>
          </a:xfrm>
        </p:grpSpPr>
        <p:sp>
          <p:nvSpPr>
            <p:cNvPr id="68" name="Line 30"/>
            <p:cNvSpPr>
              <a:spLocks noChangeShapeType="1"/>
            </p:cNvSpPr>
            <p:nvPr/>
          </p:nvSpPr>
          <p:spPr bwMode="auto">
            <a:xfrm>
              <a:off x="3840" y="2104"/>
              <a:ext cx="0" cy="112"/>
            </a:xfrm>
            <a:prstGeom prst="line">
              <a:avLst/>
            </a:prstGeom>
            <a:noFill/>
            <a:ln w="47625" cap="flat">
              <a:solidFill>
                <a:srgbClr val="87767C"/>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69" name="Line 31"/>
            <p:cNvSpPr>
              <a:spLocks noChangeShapeType="1"/>
            </p:cNvSpPr>
            <p:nvPr/>
          </p:nvSpPr>
          <p:spPr bwMode="auto">
            <a:xfrm flipH="1">
              <a:off x="3785" y="2160"/>
              <a:ext cx="110" cy="0"/>
            </a:xfrm>
            <a:prstGeom prst="line">
              <a:avLst/>
            </a:prstGeom>
            <a:noFill/>
            <a:ln w="47625" cap="flat">
              <a:solidFill>
                <a:srgbClr val="87767C"/>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grpSp>
      <p:grpSp>
        <p:nvGrpSpPr>
          <p:cNvPr id="4" name="Group 4"/>
          <p:cNvGrpSpPr>
            <a:grpSpLocks noChangeAspect="1"/>
          </p:cNvGrpSpPr>
          <p:nvPr/>
        </p:nvGrpSpPr>
        <p:grpSpPr bwMode="auto">
          <a:xfrm>
            <a:off x="3434341" y="1802551"/>
            <a:ext cx="5323318" cy="2768601"/>
            <a:chOff x="2272" y="1409"/>
            <a:chExt cx="3136" cy="1631"/>
          </a:xfrm>
        </p:grpSpPr>
        <p:sp>
          <p:nvSpPr>
            <p:cNvPr id="7" name="Freeform 5"/>
            <p:cNvSpPr/>
            <p:nvPr/>
          </p:nvSpPr>
          <p:spPr bwMode="auto">
            <a:xfrm>
              <a:off x="2665" y="1409"/>
              <a:ext cx="2350" cy="1575"/>
            </a:xfrm>
            <a:custGeom>
              <a:avLst/>
              <a:gdLst>
                <a:gd name="T0" fmla="*/ 26 w 758"/>
                <a:gd name="T1" fmla="*/ 507 h 507"/>
                <a:gd name="T2" fmla="*/ 0 w 758"/>
                <a:gd name="T3" fmla="*/ 481 h 507"/>
                <a:gd name="T4" fmla="*/ 0 w 758"/>
                <a:gd name="T5" fmla="*/ 26 h 507"/>
                <a:gd name="T6" fmla="*/ 26 w 758"/>
                <a:gd name="T7" fmla="*/ 0 h 507"/>
                <a:gd name="T8" fmla="*/ 732 w 758"/>
                <a:gd name="T9" fmla="*/ 0 h 507"/>
                <a:gd name="T10" fmla="*/ 758 w 758"/>
                <a:gd name="T11" fmla="*/ 26 h 507"/>
                <a:gd name="T12" fmla="*/ 758 w 758"/>
                <a:gd name="T13" fmla="*/ 481 h 507"/>
                <a:gd name="T14" fmla="*/ 732 w 758"/>
                <a:gd name="T15" fmla="*/ 507 h 507"/>
                <a:gd name="T16" fmla="*/ 26 w 758"/>
                <a:gd name="T17" fmla="*/ 507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8" h="507">
                  <a:moveTo>
                    <a:pt x="26" y="507"/>
                  </a:moveTo>
                  <a:cubicBezTo>
                    <a:pt x="11" y="507"/>
                    <a:pt x="0" y="495"/>
                    <a:pt x="0" y="481"/>
                  </a:cubicBezTo>
                  <a:cubicBezTo>
                    <a:pt x="0" y="26"/>
                    <a:pt x="0" y="26"/>
                    <a:pt x="0" y="26"/>
                  </a:cubicBezTo>
                  <a:cubicBezTo>
                    <a:pt x="0" y="12"/>
                    <a:pt x="11" y="0"/>
                    <a:pt x="26" y="0"/>
                  </a:cubicBezTo>
                  <a:cubicBezTo>
                    <a:pt x="732" y="0"/>
                    <a:pt x="732" y="0"/>
                    <a:pt x="732" y="0"/>
                  </a:cubicBezTo>
                  <a:cubicBezTo>
                    <a:pt x="746" y="0"/>
                    <a:pt x="758" y="12"/>
                    <a:pt x="758" y="26"/>
                  </a:cubicBezTo>
                  <a:cubicBezTo>
                    <a:pt x="758" y="481"/>
                    <a:pt x="758" y="481"/>
                    <a:pt x="758" y="481"/>
                  </a:cubicBezTo>
                  <a:cubicBezTo>
                    <a:pt x="758" y="495"/>
                    <a:pt x="746" y="507"/>
                    <a:pt x="732" y="507"/>
                  </a:cubicBezTo>
                  <a:lnTo>
                    <a:pt x="26" y="507"/>
                  </a:lnTo>
                  <a:close/>
                </a:path>
              </a:pathLst>
            </a:custGeom>
            <a:solidFill>
              <a:srgbClr val="FFFFFF"/>
            </a:solidFill>
            <a:ln w="28575" cap="flat">
              <a:solidFill>
                <a:srgbClr val="484F59"/>
              </a:solidFill>
              <a:prstDash val="solid"/>
              <a:miter lim="800000"/>
            </a:ln>
          </p:spPr>
          <p:txBody>
            <a:bodyPr vert="horz" wrap="square" lIns="91440" tIns="45720" rIns="91440" bIns="45720" numCol="1" anchor="t" anchorCtr="0" compatLnSpc="1"/>
            <a:lstStyle/>
            <a:p>
              <a:endParaRPr lang="zh-CN" altLang="en-US"/>
            </a:p>
          </p:txBody>
        </p:sp>
        <p:sp>
          <p:nvSpPr>
            <p:cNvPr id="10" name="Rectangle 6"/>
            <p:cNvSpPr>
              <a:spLocks noChangeArrowheads="1"/>
            </p:cNvSpPr>
            <p:nvPr/>
          </p:nvSpPr>
          <p:spPr bwMode="auto">
            <a:xfrm>
              <a:off x="2805" y="1542"/>
              <a:ext cx="2067" cy="1222"/>
            </a:xfrm>
            <a:prstGeom prst="rect">
              <a:avLst/>
            </a:prstGeom>
            <a:solidFill>
              <a:srgbClr val="D0E4E5"/>
            </a:solidFill>
            <a:ln w="9525">
              <a:solidFill>
                <a:srgbClr val="000000"/>
              </a:solidFill>
              <a:miter lim="800000"/>
            </a:ln>
          </p:spPr>
          <p:txBody>
            <a:bodyPr vert="horz" wrap="square" lIns="91440" tIns="45720" rIns="91440" bIns="45720" numCol="1" anchor="t" anchorCtr="0" compatLnSpc="1"/>
            <a:lstStyle/>
            <a:p>
              <a:endParaRPr lang="zh-CN" altLang="en-US"/>
            </a:p>
          </p:txBody>
        </p:sp>
        <p:sp>
          <p:nvSpPr>
            <p:cNvPr id="12" name="Freeform 7"/>
            <p:cNvSpPr>
              <a:spLocks noEditPoints="1"/>
            </p:cNvSpPr>
            <p:nvPr/>
          </p:nvSpPr>
          <p:spPr bwMode="auto">
            <a:xfrm>
              <a:off x="2786" y="1524"/>
              <a:ext cx="2105" cy="1258"/>
            </a:xfrm>
            <a:custGeom>
              <a:avLst/>
              <a:gdLst>
                <a:gd name="T0" fmla="*/ 2067 w 2105"/>
                <a:gd name="T1" fmla="*/ 37 h 1258"/>
                <a:gd name="T2" fmla="*/ 2067 w 2105"/>
                <a:gd name="T3" fmla="*/ 1221 h 1258"/>
                <a:gd name="T4" fmla="*/ 37 w 2105"/>
                <a:gd name="T5" fmla="*/ 1221 h 1258"/>
                <a:gd name="T6" fmla="*/ 37 w 2105"/>
                <a:gd name="T7" fmla="*/ 37 h 1258"/>
                <a:gd name="T8" fmla="*/ 2067 w 2105"/>
                <a:gd name="T9" fmla="*/ 37 h 1258"/>
                <a:gd name="T10" fmla="*/ 2105 w 2105"/>
                <a:gd name="T11" fmla="*/ 0 h 1258"/>
                <a:gd name="T12" fmla="*/ 0 w 2105"/>
                <a:gd name="T13" fmla="*/ 0 h 1258"/>
                <a:gd name="T14" fmla="*/ 0 w 2105"/>
                <a:gd name="T15" fmla="*/ 1258 h 1258"/>
                <a:gd name="T16" fmla="*/ 2105 w 2105"/>
                <a:gd name="T17" fmla="*/ 1258 h 1258"/>
                <a:gd name="T18" fmla="*/ 2105 w 2105"/>
                <a:gd name="T19" fmla="*/ 0 h 1258"/>
                <a:gd name="T20" fmla="*/ 2105 w 2105"/>
                <a:gd name="T21" fmla="*/ 0 h 1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05" h="1258">
                  <a:moveTo>
                    <a:pt x="2067" y="37"/>
                  </a:moveTo>
                  <a:lnTo>
                    <a:pt x="2067" y="1221"/>
                  </a:lnTo>
                  <a:lnTo>
                    <a:pt x="37" y="1221"/>
                  </a:lnTo>
                  <a:lnTo>
                    <a:pt x="37" y="37"/>
                  </a:lnTo>
                  <a:lnTo>
                    <a:pt x="2067" y="37"/>
                  </a:lnTo>
                  <a:close/>
                  <a:moveTo>
                    <a:pt x="2105" y="0"/>
                  </a:moveTo>
                  <a:lnTo>
                    <a:pt x="0" y="0"/>
                  </a:lnTo>
                  <a:lnTo>
                    <a:pt x="0" y="1258"/>
                  </a:lnTo>
                  <a:lnTo>
                    <a:pt x="2105" y="1258"/>
                  </a:lnTo>
                  <a:lnTo>
                    <a:pt x="2105" y="0"/>
                  </a:lnTo>
                  <a:lnTo>
                    <a:pt x="2105" y="0"/>
                  </a:lnTo>
                  <a:close/>
                </a:path>
              </a:pathLst>
            </a:custGeom>
            <a:solidFill>
              <a:srgbClr val="87767C"/>
            </a:solidFill>
            <a:ln w="9525">
              <a:solidFill>
                <a:srgbClr val="000000"/>
              </a:solidFill>
              <a:round/>
            </a:ln>
          </p:spPr>
          <p:txBody>
            <a:bodyPr vert="horz" wrap="square" lIns="91440" tIns="45720" rIns="91440" bIns="45720" numCol="1" anchor="t" anchorCtr="0" compatLnSpc="1"/>
            <a:lstStyle/>
            <a:p>
              <a:endParaRPr lang="zh-CN" altLang="en-US"/>
            </a:p>
          </p:txBody>
        </p:sp>
        <p:sp>
          <p:nvSpPr>
            <p:cNvPr id="16" name="Rectangle 9"/>
            <p:cNvSpPr>
              <a:spLocks noChangeArrowheads="1"/>
            </p:cNvSpPr>
            <p:nvPr/>
          </p:nvSpPr>
          <p:spPr bwMode="auto">
            <a:xfrm>
              <a:off x="2272" y="2894"/>
              <a:ext cx="3136" cy="94"/>
            </a:xfrm>
            <a:prstGeom prst="rect">
              <a:avLst/>
            </a:prstGeom>
            <a:solidFill>
              <a:srgbClr val="F6FAFB"/>
            </a:solidFill>
            <a:ln w="28575" cap="flat">
              <a:solidFill>
                <a:srgbClr val="484F59"/>
              </a:solidFill>
              <a:prstDash val="solid"/>
              <a:round/>
            </a:ln>
          </p:spPr>
          <p:txBody>
            <a:bodyPr vert="horz" wrap="square" lIns="91440" tIns="45720" rIns="91440" bIns="45720" numCol="1" anchor="t" anchorCtr="0" compatLnSpc="1"/>
            <a:lstStyle/>
            <a:p>
              <a:endParaRPr lang="zh-CN" altLang="en-US"/>
            </a:p>
          </p:txBody>
        </p:sp>
        <p:sp>
          <p:nvSpPr>
            <p:cNvPr id="17" name="Freeform 10"/>
            <p:cNvSpPr/>
            <p:nvPr/>
          </p:nvSpPr>
          <p:spPr bwMode="auto">
            <a:xfrm>
              <a:off x="2275" y="2988"/>
              <a:ext cx="3127" cy="52"/>
            </a:xfrm>
            <a:custGeom>
              <a:avLst/>
              <a:gdLst>
                <a:gd name="T0" fmla="*/ 0 w 1009"/>
                <a:gd name="T1" fmla="*/ 0 h 17"/>
                <a:gd name="T2" fmla="*/ 49 w 1009"/>
                <a:gd name="T3" fmla="*/ 17 h 17"/>
                <a:gd name="T4" fmla="*/ 960 w 1009"/>
                <a:gd name="T5" fmla="*/ 17 h 17"/>
                <a:gd name="T6" fmla="*/ 1009 w 1009"/>
                <a:gd name="T7" fmla="*/ 0 h 17"/>
                <a:gd name="T8" fmla="*/ 0 w 1009"/>
                <a:gd name="T9" fmla="*/ 0 h 17"/>
              </a:gdLst>
              <a:ahLst/>
              <a:cxnLst>
                <a:cxn ang="0">
                  <a:pos x="T0" y="T1"/>
                </a:cxn>
                <a:cxn ang="0">
                  <a:pos x="T2" y="T3"/>
                </a:cxn>
                <a:cxn ang="0">
                  <a:pos x="T4" y="T5"/>
                </a:cxn>
                <a:cxn ang="0">
                  <a:pos x="T6" y="T7"/>
                </a:cxn>
                <a:cxn ang="0">
                  <a:pos x="T8" y="T9"/>
                </a:cxn>
              </a:cxnLst>
              <a:rect l="0" t="0" r="r" b="b"/>
              <a:pathLst>
                <a:path w="1009" h="17">
                  <a:moveTo>
                    <a:pt x="0" y="0"/>
                  </a:moveTo>
                  <a:cubicBezTo>
                    <a:pt x="12" y="12"/>
                    <a:pt x="34" y="17"/>
                    <a:pt x="49" y="17"/>
                  </a:cubicBezTo>
                  <a:cubicBezTo>
                    <a:pt x="960" y="17"/>
                    <a:pt x="960" y="17"/>
                    <a:pt x="960" y="17"/>
                  </a:cubicBezTo>
                  <a:cubicBezTo>
                    <a:pt x="975" y="17"/>
                    <a:pt x="997" y="12"/>
                    <a:pt x="1009" y="0"/>
                  </a:cubicBezTo>
                  <a:lnTo>
                    <a:pt x="0" y="0"/>
                  </a:lnTo>
                  <a:close/>
                </a:path>
              </a:pathLst>
            </a:custGeom>
            <a:solidFill>
              <a:srgbClr val="E5E8EC"/>
            </a:solidFill>
            <a:ln w="28575" cap="flat">
              <a:solidFill>
                <a:srgbClr val="484F59"/>
              </a:solidFill>
              <a:prstDash val="solid"/>
              <a:round/>
            </a:ln>
          </p:spPr>
          <p:txBody>
            <a:bodyPr vert="horz" wrap="square" lIns="91440" tIns="45720" rIns="91440" bIns="45720" numCol="1" anchor="t" anchorCtr="0" compatLnSpc="1"/>
            <a:lstStyle/>
            <a:p>
              <a:endParaRPr lang="zh-CN" altLang="en-US"/>
            </a:p>
          </p:txBody>
        </p:sp>
        <p:sp>
          <p:nvSpPr>
            <p:cNvPr id="18" name="Freeform 11"/>
            <p:cNvSpPr/>
            <p:nvPr/>
          </p:nvSpPr>
          <p:spPr bwMode="auto">
            <a:xfrm>
              <a:off x="3626" y="2894"/>
              <a:ext cx="425" cy="44"/>
            </a:xfrm>
            <a:custGeom>
              <a:avLst/>
              <a:gdLst>
                <a:gd name="T0" fmla="*/ 0 w 137"/>
                <a:gd name="T1" fmla="*/ 0 h 14"/>
                <a:gd name="T2" fmla="*/ 0 w 137"/>
                <a:gd name="T3" fmla="*/ 3 h 14"/>
                <a:gd name="T4" fmla="*/ 11 w 137"/>
                <a:gd name="T5" fmla="*/ 14 h 14"/>
                <a:gd name="T6" fmla="*/ 127 w 137"/>
                <a:gd name="T7" fmla="*/ 14 h 14"/>
                <a:gd name="T8" fmla="*/ 137 w 137"/>
                <a:gd name="T9" fmla="*/ 3 h 14"/>
                <a:gd name="T10" fmla="*/ 137 w 137"/>
                <a:gd name="T11" fmla="*/ 0 h 14"/>
                <a:gd name="T12" fmla="*/ 0 w 137"/>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137" h="14">
                  <a:moveTo>
                    <a:pt x="0" y="0"/>
                  </a:moveTo>
                  <a:cubicBezTo>
                    <a:pt x="0" y="3"/>
                    <a:pt x="0" y="3"/>
                    <a:pt x="0" y="3"/>
                  </a:cubicBezTo>
                  <a:cubicBezTo>
                    <a:pt x="0" y="9"/>
                    <a:pt x="5" y="14"/>
                    <a:pt x="11" y="14"/>
                  </a:cubicBezTo>
                  <a:cubicBezTo>
                    <a:pt x="127" y="14"/>
                    <a:pt x="127" y="14"/>
                    <a:pt x="127" y="14"/>
                  </a:cubicBezTo>
                  <a:cubicBezTo>
                    <a:pt x="133" y="14"/>
                    <a:pt x="137" y="9"/>
                    <a:pt x="137" y="3"/>
                  </a:cubicBezTo>
                  <a:cubicBezTo>
                    <a:pt x="137" y="0"/>
                    <a:pt x="137" y="0"/>
                    <a:pt x="137" y="0"/>
                  </a:cubicBezTo>
                  <a:lnTo>
                    <a:pt x="0" y="0"/>
                  </a:lnTo>
                  <a:close/>
                </a:path>
              </a:pathLst>
            </a:custGeom>
            <a:solidFill>
              <a:srgbClr val="E5E8EC"/>
            </a:solidFill>
            <a:ln w="28575" cap="flat">
              <a:solidFill>
                <a:srgbClr val="484F59"/>
              </a:solidFill>
              <a:prstDash val="solid"/>
              <a:round/>
            </a:ln>
          </p:spPr>
          <p:txBody>
            <a:bodyPr vert="horz" wrap="square" lIns="91440" tIns="45720" rIns="91440" bIns="45720" numCol="1" anchor="t" anchorCtr="0" compatLnSpc="1"/>
            <a:lstStyle/>
            <a:p>
              <a:endParaRPr lang="zh-CN" altLang="en-US"/>
            </a:p>
          </p:txBody>
        </p:sp>
        <p:sp>
          <p:nvSpPr>
            <p:cNvPr id="19" name="Rectangle 12"/>
            <p:cNvSpPr>
              <a:spLocks noChangeArrowheads="1"/>
            </p:cNvSpPr>
            <p:nvPr/>
          </p:nvSpPr>
          <p:spPr bwMode="auto">
            <a:xfrm>
              <a:off x="3195" y="2615"/>
              <a:ext cx="75" cy="74"/>
            </a:xfrm>
            <a:prstGeom prst="rect">
              <a:avLst/>
            </a:prstGeom>
            <a:solidFill>
              <a:srgbClr val="FFFFFF"/>
            </a:solidFill>
            <a:ln w="28575" cap="flat">
              <a:solidFill>
                <a:srgbClr val="484F59"/>
              </a:solidFill>
              <a:prstDash val="solid"/>
              <a:miter lim="800000"/>
            </a:ln>
          </p:spPr>
          <p:txBody>
            <a:bodyPr vert="horz" wrap="square" lIns="91440" tIns="45720" rIns="91440" bIns="45720" numCol="1" anchor="t" anchorCtr="0" compatLnSpc="1"/>
            <a:lstStyle/>
            <a:p>
              <a:endParaRPr lang="zh-CN" altLang="en-US"/>
            </a:p>
          </p:txBody>
        </p:sp>
        <p:sp>
          <p:nvSpPr>
            <p:cNvPr id="20" name="Rectangle 13"/>
            <p:cNvSpPr>
              <a:spLocks noChangeArrowheads="1"/>
            </p:cNvSpPr>
            <p:nvPr/>
          </p:nvSpPr>
          <p:spPr bwMode="auto">
            <a:xfrm>
              <a:off x="3347" y="2615"/>
              <a:ext cx="74" cy="74"/>
            </a:xfrm>
            <a:prstGeom prst="rect">
              <a:avLst/>
            </a:prstGeom>
            <a:solidFill>
              <a:srgbClr val="FFFFFF"/>
            </a:solidFill>
            <a:ln w="28575" cap="flat">
              <a:solidFill>
                <a:srgbClr val="484F59"/>
              </a:solidFill>
              <a:prstDash val="solid"/>
              <a:miter lim="800000"/>
            </a:ln>
          </p:spPr>
          <p:txBody>
            <a:bodyPr vert="horz" wrap="square" lIns="91440" tIns="45720" rIns="91440" bIns="45720" numCol="1" anchor="t" anchorCtr="0" compatLnSpc="1"/>
            <a:lstStyle/>
            <a:p>
              <a:endParaRPr lang="zh-CN" altLang="en-US"/>
            </a:p>
          </p:txBody>
        </p:sp>
        <p:sp>
          <p:nvSpPr>
            <p:cNvPr id="21" name="Rectangle 14"/>
            <p:cNvSpPr>
              <a:spLocks noChangeArrowheads="1"/>
            </p:cNvSpPr>
            <p:nvPr/>
          </p:nvSpPr>
          <p:spPr bwMode="auto">
            <a:xfrm>
              <a:off x="3499" y="2615"/>
              <a:ext cx="74" cy="74"/>
            </a:xfrm>
            <a:prstGeom prst="rect">
              <a:avLst/>
            </a:prstGeom>
            <a:solidFill>
              <a:srgbClr val="FFFFFF"/>
            </a:solidFill>
            <a:ln w="28575" cap="flat">
              <a:solidFill>
                <a:srgbClr val="484F59"/>
              </a:solidFill>
              <a:prstDash val="solid"/>
              <a:miter lim="800000"/>
            </a:ln>
          </p:spPr>
          <p:txBody>
            <a:bodyPr vert="horz" wrap="square" lIns="91440" tIns="45720" rIns="91440" bIns="45720" numCol="1" anchor="t" anchorCtr="0" compatLnSpc="1"/>
            <a:lstStyle/>
            <a:p>
              <a:endParaRPr lang="zh-CN" altLang="en-US"/>
            </a:p>
          </p:txBody>
        </p:sp>
        <p:sp>
          <p:nvSpPr>
            <p:cNvPr id="23" name="Rectangle 15"/>
            <p:cNvSpPr>
              <a:spLocks noChangeArrowheads="1"/>
            </p:cNvSpPr>
            <p:nvPr/>
          </p:nvSpPr>
          <p:spPr bwMode="auto">
            <a:xfrm>
              <a:off x="3651" y="2615"/>
              <a:ext cx="74" cy="74"/>
            </a:xfrm>
            <a:prstGeom prst="rect">
              <a:avLst/>
            </a:prstGeom>
            <a:solidFill>
              <a:srgbClr val="FFFFFF"/>
            </a:solidFill>
            <a:ln w="28575" cap="flat">
              <a:solidFill>
                <a:srgbClr val="484F59"/>
              </a:solidFill>
              <a:prstDash val="solid"/>
              <a:miter lim="800000"/>
            </a:ln>
          </p:spPr>
          <p:txBody>
            <a:bodyPr vert="horz" wrap="square" lIns="91440" tIns="45720" rIns="91440" bIns="45720" numCol="1" anchor="t" anchorCtr="0" compatLnSpc="1"/>
            <a:lstStyle/>
            <a:p>
              <a:endParaRPr lang="zh-CN" altLang="en-US"/>
            </a:p>
          </p:txBody>
        </p:sp>
        <p:sp>
          <p:nvSpPr>
            <p:cNvPr id="25" name="Rectangle 16"/>
            <p:cNvSpPr>
              <a:spLocks noChangeArrowheads="1"/>
            </p:cNvSpPr>
            <p:nvPr/>
          </p:nvSpPr>
          <p:spPr bwMode="auto">
            <a:xfrm>
              <a:off x="3803" y="2615"/>
              <a:ext cx="74" cy="74"/>
            </a:xfrm>
            <a:prstGeom prst="rect">
              <a:avLst/>
            </a:prstGeom>
            <a:solidFill>
              <a:srgbClr val="FFFFFF"/>
            </a:solidFill>
            <a:ln w="28575" cap="flat">
              <a:solidFill>
                <a:srgbClr val="484F59"/>
              </a:solidFill>
              <a:prstDash val="solid"/>
              <a:miter lim="800000"/>
            </a:ln>
          </p:spPr>
          <p:txBody>
            <a:bodyPr vert="horz" wrap="square" lIns="91440" tIns="45720" rIns="91440" bIns="45720" numCol="1" anchor="t" anchorCtr="0" compatLnSpc="1"/>
            <a:lstStyle/>
            <a:p>
              <a:endParaRPr lang="zh-CN" altLang="en-US"/>
            </a:p>
          </p:txBody>
        </p:sp>
        <p:sp>
          <p:nvSpPr>
            <p:cNvPr id="26" name="Rectangle 17"/>
            <p:cNvSpPr>
              <a:spLocks noChangeArrowheads="1"/>
            </p:cNvSpPr>
            <p:nvPr/>
          </p:nvSpPr>
          <p:spPr bwMode="auto">
            <a:xfrm>
              <a:off x="3955" y="2615"/>
              <a:ext cx="74" cy="74"/>
            </a:xfrm>
            <a:prstGeom prst="rect">
              <a:avLst/>
            </a:prstGeom>
            <a:solidFill>
              <a:srgbClr val="FFFFFF"/>
            </a:solidFill>
            <a:ln w="28575" cap="flat">
              <a:solidFill>
                <a:srgbClr val="484F59"/>
              </a:solidFill>
              <a:prstDash val="solid"/>
              <a:miter lim="800000"/>
            </a:ln>
          </p:spPr>
          <p:txBody>
            <a:bodyPr vert="horz" wrap="square" lIns="91440" tIns="45720" rIns="91440" bIns="45720" numCol="1" anchor="t" anchorCtr="0" compatLnSpc="1"/>
            <a:lstStyle/>
            <a:p>
              <a:endParaRPr lang="zh-CN" altLang="en-US"/>
            </a:p>
          </p:txBody>
        </p:sp>
        <p:sp>
          <p:nvSpPr>
            <p:cNvPr id="27" name="Rectangle 18"/>
            <p:cNvSpPr>
              <a:spLocks noChangeArrowheads="1"/>
            </p:cNvSpPr>
            <p:nvPr/>
          </p:nvSpPr>
          <p:spPr bwMode="auto">
            <a:xfrm>
              <a:off x="4106" y="2615"/>
              <a:ext cx="75" cy="74"/>
            </a:xfrm>
            <a:prstGeom prst="rect">
              <a:avLst/>
            </a:prstGeom>
            <a:solidFill>
              <a:srgbClr val="FFFFFF"/>
            </a:solidFill>
            <a:ln w="28575" cap="flat">
              <a:solidFill>
                <a:srgbClr val="484F59"/>
              </a:solidFill>
              <a:prstDash val="solid"/>
              <a:miter lim="800000"/>
            </a:ln>
          </p:spPr>
          <p:txBody>
            <a:bodyPr vert="horz" wrap="square" lIns="91440" tIns="45720" rIns="91440" bIns="45720" numCol="1" anchor="t" anchorCtr="0" compatLnSpc="1"/>
            <a:lstStyle/>
            <a:p>
              <a:endParaRPr lang="zh-CN" altLang="en-US"/>
            </a:p>
          </p:txBody>
        </p:sp>
        <p:sp>
          <p:nvSpPr>
            <p:cNvPr id="28" name="Rectangle 19"/>
            <p:cNvSpPr>
              <a:spLocks noChangeArrowheads="1"/>
            </p:cNvSpPr>
            <p:nvPr/>
          </p:nvSpPr>
          <p:spPr bwMode="auto">
            <a:xfrm>
              <a:off x="4258" y="2615"/>
              <a:ext cx="75" cy="74"/>
            </a:xfrm>
            <a:prstGeom prst="rect">
              <a:avLst/>
            </a:prstGeom>
            <a:solidFill>
              <a:srgbClr val="FFFFFF"/>
            </a:solidFill>
            <a:ln w="28575" cap="flat">
              <a:solidFill>
                <a:srgbClr val="484F59"/>
              </a:solidFill>
              <a:prstDash val="solid"/>
              <a:miter lim="800000"/>
            </a:ln>
          </p:spPr>
          <p:txBody>
            <a:bodyPr vert="horz" wrap="square" lIns="91440" tIns="45720" rIns="91440" bIns="45720" numCol="1" anchor="t" anchorCtr="0" compatLnSpc="1"/>
            <a:lstStyle/>
            <a:p>
              <a:endParaRPr lang="zh-CN" altLang="en-US"/>
            </a:p>
          </p:txBody>
        </p:sp>
        <p:sp>
          <p:nvSpPr>
            <p:cNvPr id="29" name="Rectangle 20"/>
            <p:cNvSpPr>
              <a:spLocks noChangeArrowheads="1"/>
            </p:cNvSpPr>
            <p:nvPr/>
          </p:nvSpPr>
          <p:spPr bwMode="auto">
            <a:xfrm>
              <a:off x="4410" y="2615"/>
              <a:ext cx="75" cy="74"/>
            </a:xfrm>
            <a:prstGeom prst="rect">
              <a:avLst/>
            </a:prstGeom>
            <a:solidFill>
              <a:srgbClr val="FFFFFF"/>
            </a:solidFill>
            <a:ln w="28575" cap="flat">
              <a:solidFill>
                <a:srgbClr val="484F59"/>
              </a:solidFill>
              <a:prstDash val="solid"/>
              <a:miter lim="800000"/>
            </a:ln>
          </p:spPr>
          <p:txBody>
            <a:bodyPr vert="horz" wrap="square" lIns="91440" tIns="45720" rIns="91440" bIns="45720" numCol="1" anchor="t" anchorCtr="0" compatLnSpc="1"/>
            <a:lstStyle/>
            <a:p>
              <a:endParaRPr lang="zh-CN" altLang="en-US"/>
            </a:p>
          </p:txBody>
        </p:sp>
      </p:grpSp>
      <p:sp>
        <p:nvSpPr>
          <p:cNvPr id="62" name="文本框 61"/>
          <p:cNvSpPr txBox="1"/>
          <p:nvPr/>
        </p:nvSpPr>
        <p:spPr>
          <a:xfrm>
            <a:off x="4682465" y="2296040"/>
            <a:ext cx="2855630" cy="769441"/>
          </a:xfrm>
          <a:prstGeom prst="rect">
            <a:avLst/>
          </a:prstGeom>
          <a:noFill/>
        </p:spPr>
        <p:txBody>
          <a:bodyPr wrap="square" rtlCol="0">
            <a:spAutoFit/>
          </a:bodyPr>
          <a:lstStyle/>
          <a:p>
            <a:pPr algn="ctr"/>
            <a:r>
              <a:rPr lang="zh-CN" altLang="en-US" sz="4400" b="1" smtClean="0">
                <a:solidFill>
                  <a:schemeClr val="tx1">
                    <a:lumMod val="85000"/>
                    <a:lumOff val="15000"/>
                  </a:schemeClr>
                </a:solidFill>
                <a:latin typeface="方正静蕾简体" panose="02000000000000000000" pitchFamily="2" charset="-122"/>
                <a:ea typeface="方正静蕾简体" panose="02000000000000000000" pitchFamily="2" charset="-122"/>
              </a:rPr>
              <a:t>第一章节</a:t>
            </a:r>
            <a:endParaRPr lang="zh-CN" altLang="en-US" sz="4400" b="1">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grpSp>
        <p:nvGrpSpPr>
          <p:cNvPr id="64" name="组合 63"/>
          <p:cNvGrpSpPr/>
          <p:nvPr/>
        </p:nvGrpSpPr>
        <p:grpSpPr>
          <a:xfrm>
            <a:off x="2586171" y="2721864"/>
            <a:ext cx="860298" cy="103347"/>
            <a:chOff x="9316974" y="2328672"/>
            <a:chExt cx="1877568" cy="225552"/>
          </a:xfrm>
        </p:grpSpPr>
        <p:cxnSp>
          <p:nvCxnSpPr>
            <p:cNvPr id="70" name="直接连接符 69"/>
            <p:cNvCxnSpPr/>
            <p:nvPr/>
          </p:nvCxnSpPr>
          <p:spPr>
            <a:xfrm>
              <a:off x="9316974" y="2328672"/>
              <a:ext cx="1877568" cy="0"/>
            </a:xfrm>
            <a:prstGeom prst="line">
              <a:avLst/>
            </a:prstGeom>
            <a:ln w="28575">
              <a:solidFill>
                <a:srgbClr val="87767C"/>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a:off x="9798558" y="2554224"/>
              <a:ext cx="1112520" cy="0"/>
            </a:xfrm>
            <a:prstGeom prst="line">
              <a:avLst/>
            </a:prstGeom>
            <a:ln w="28575">
              <a:solidFill>
                <a:srgbClr val="87767C"/>
              </a:solidFill>
            </a:ln>
          </p:spPr>
          <p:style>
            <a:lnRef idx="1">
              <a:schemeClr val="accent1"/>
            </a:lnRef>
            <a:fillRef idx="0">
              <a:schemeClr val="accent1"/>
            </a:fillRef>
            <a:effectRef idx="0">
              <a:schemeClr val="accent1"/>
            </a:effectRef>
            <a:fontRef idx="minor">
              <a:schemeClr val="tx1"/>
            </a:fontRef>
          </p:style>
        </p:cxnSp>
      </p:grpSp>
      <p:grpSp>
        <p:nvGrpSpPr>
          <p:cNvPr id="31" name="Group 23"/>
          <p:cNvGrpSpPr>
            <a:grpSpLocks noChangeAspect="1"/>
          </p:cNvGrpSpPr>
          <p:nvPr/>
        </p:nvGrpSpPr>
        <p:grpSpPr bwMode="auto">
          <a:xfrm rot="10800000">
            <a:off x="2021645" y="3519409"/>
            <a:ext cx="833507" cy="165930"/>
            <a:chOff x="5402" y="2175"/>
            <a:chExt cx="432" cy="86"/>
          </a:xfrm>
        </p:grpSpPr>
        <p:sp>
          <p:nvSpPr>
            <p:cNvPr id="33" name="Line 24"/>
            <p:cNvSpPr>
              <a:spLocks noChangeShapeType="1"/>
            </p:cNvSpPr>
            <p:nvPr/>
          </p:nvSpPr>
          <p:spPr bwMode="auto">
            <a:xfrm>
              <a:off x="5493" y="2218"/>
              <a:ext cx="173" cy="0"/>
            </a:xfrm>
            <a:prstGeom prst="line">
              <a:avLst/>
            </a:prstGeom>
            <a:noFill/>
            <a:ln w="28575" cap="flat">
              <a:solidFill>
                <a:srgbClr val="87767C"/>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34" name="Line 25"/>
            <p:cNvSpPr>
              <a:spLocks noChangeShapeType="1"/>
            </p:cNvSpPr>
            <p:nvPr/>
          </p:nvSpPr>
          <p:spPr bwMode="auto">
            <a:xfrm>
              <a:off x="5402" y="2218"/>
              <a:ext cx="57" cy="0"/>
            </a:xfrm>
            <a:prstGeom prst="line">
              <a:avLst/>
            </a:prstGeom>
            <a:noFill/>
            <a:ln w="28575" cap="flat">
              <a:solidFill>
                <a:srgbClr val="87767C"/>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35" name="Oval 26"/>
            <p:cNvSpPr>
              <a:spLocks noChangeArrowheads="1"/>
            </p:cNvSpPr>
            <p:nvPr/>
          </p:nvSpPr>
          <p:spPr bwMode="auto">
            <a:xfrm>
              <a:off x="5752" y="2175"/>
              <a:ext cx="82" cy="86"/>
            </a:xfrm>
            <a:prstGeom prst="ellipse">
              <a:avLst/>
            </a:prstGeom>
            <a:noFill/>
            <a:ln w="28575" cap="flat">
              <a:solidFill>
                <a:srgbClr val="87767C"/>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grpSp>
      <p:cxnSp>
        <p:nvCxnSpPr>
          <p:cNvPr id="72" name="直接连接符 71"/>
          <p:cNvCxnSpPr/>
          <p:nvPr/>
        </p:nvCxnSpPr>
        <p:spPr>
          <a:xfrm>
            <a:off x="8575668" y="2825211"/>
            <a:ext cx="1335024" cy="0"/>
          </a:xfrm>
          <a:prstGeom prst="line">
            <a:avLst/>
          </a:prstGeom>
          <a:ln w="28575">
            <a:solidFill>
              <a:srgbClr val="87767C"/>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a:off x="9343764" y="3014187"/>
            <a:ext cx="819912" cy="0"/>
          </a:xfrm>
          <a:prstGeom prst="line">
            <a:avLst/>
          </a:prstGeom>
          <a:ln w="28575">
            <a:solidFill>
              <a:srgbClr val="87767C"/>
            </a:solidFill>
          </a:ln>
        </p:spPr>
        <p:style>
          <a:lnRef idx="1">
            <a:schemeClr val="accent1"/>
          </a:lnRef>
          <a:fillRef idx="0">
            <a:schemeClr val="accent1"/>
          </a:fillRef>
          <a:effectRef idx="0">
            <a:schemeClr val="accent1"/>
          </a:effectRef>
          <a:fontRef idx="minor">
            <a:schemeClr val="tx1"/>
          </a:fontRef>
        </p:style>
      </p:cxnSp>
      <p:sp>
        <p:nvSpPr>
          <p:cNvPr id="74" name="加号 73"/>
          <p:cNvSpPr/>
          <p:nvPr/>
        </p:nvSpPr>
        <p:spPr>
          <a:xfrm>
            <a:off x="3339470" y="1784041"/>
            <a:ext cx="285618" cy="274193"/>
          </a:xfrm>
          <a:prstGeom prst="mathPlus">
            <a:avLst/>
          </a:prstGeom>
          <a:solidFill>
            <a:srgbClr val="FBF8F3"/>
          </a:solidFill>
          <a:ln w="22225">
            <a:solidFill>
              <a:srgbClr val="87767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椭圆 74"/>
          <p:cNvSpPr/>
          <p:nvPr/>
        </p:nvSpPr>
        <p:spPr>
          <a:xfrm>
            <a:off x="8550397" y="3525416"/>
            <a:ext cx="133350" cy="132588"/>
          </a:xfrm>
          <a:prstGeom prst="ellipse">
            <a:avLst/>
          </a:prstGeom>
          <a:solidFill>
            <a:srgbClr val="FBF8F3"/>
          </a:solidFill>
          <a:ln w="22225">
            <a:solidFill>
              <a:srgbClr val="87767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文本框 75"/>
          <p:cNvSpPr txBox="1"/>
          <p:nvPr/>
        </p:nvSpPr>
        <p:spPr>
          <a:xfrm>
            <a:off x="4569156" y="3097113"/>
            <a:ext cx="3048594" cy="523220"/>
          </a:xfrm>
          <a:prstGeom prst="rect">
            <a:avLst/>
          </a:prstGeom>
          <a:noFill/>
        </p:spPr>
        <p:txBody>
          <a:bodyPr wrap="square" rtlCol="0">
            <a:spAutoFit/>
          </a:bodyPr>
          <a:lstStyle/>
          <a:p>
            <a:pPr algn="dist"/>
            <a:r>
              <a:rPr lang="zh-CN" altLang="en-US" sz="2800" b="1" smtClean="0">
                <a:solidFill>
                  <a:schemeClr val="tx1">
                    <a:lumMod val="95000"/>
                    <a:lumOff val="5000"/>
                  </a:schemeClr>
                </a:solidFill>
                <a:latin typeface="方正静蕾简体" panose="02000000000000000000" pitchFamily="2" charset="-122"/>
                <a:ea typeface="方正静蕾简体" panose="02000000000000000000" pitchFamily="2" charset="-122"/>
              </a:rPr>
              <a:t>请</a:t>
            </a:r>
            <a:r>
              <a:rPr lang="zh-CN" altLang="en-US" sz="2800" b="1" dirty="0" smtClean="0">
                <a:solidFill>
                  <a:schemeClr val="tx1">
                    <a:lumMod val="95000"/>
                    <a:lumOff val="5000"/>
                  </a:schemeClr>
                </a:solidFill>
                <a:latin typeface="方正静蕾简体" panose="02000000000000000000" pitchFamily="2" charset="-122"/>
                <a:ea typeface="方正静蕾简体" panose="02000000000000000000" pitchFamily="2" charset="-122"/>
              </a:rPr>
              <a:t>在此输入小标题</a:t>
            </a:r>
            <a:endParaRPr lang="zh-CN" altLang="en-US" sz="2800" b="1" dirty="0">
              <a:solidFill>
                <a:schemeClr val="tx1">
                  <a:lumMod val="95000"/>
                  <a:lumOff val="5000"/>
                </a:schemeClr>
              </a:solidFill>
              <a:latin typeface="方正静蕾简体" panose="02000000000000000000" pitchFamily="2" charset="-122"/>
              <a:ea typeface="方正静蕾简体" panose="02000000000000000000" pitchFamily="2" charset="-122"/>
            </a:endParaRPr>
          </a:p>
        </p:txBody>
      </p:sp>
      <p:cxnSp>
        <p:nvCxnSpPr>
          <p:cNvPr id="77" name="直接连接符 76"/>
          <p:cNvCxnSpPr/>
          <p:nvPr/>
        </p:nvCxnSpPr>
        <p:spPr>
          <a:xfrm>
            <a:off x="4059172" y="4849368"/>
            <a:ext cx="4056705" cy="0"/>
          </a:xfrm>
          <a:prstGeom prst="line">
            <a:avLst/>
          </a:prstGeom>
          <a:ln w="31750">
            <a:solidFill>
              <a:srgbClr val="87767C"/>
            </a:solidFill>
          </a:ln>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a:off x="5386403" y="5120640"/>
            <a:ext cx="1307283" cy="0"/>
          </a:xfrm>
          <a:prstGeom prst="line">
            <a:avLst/>
          </a:prstGeom>
          <a:ln w="31750">
            <a:solidFill>
              <a:srgbClr val="87767C"/>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BF8F3"/>
        </a:solidFill>
        <a:effectLst/>
      </p:bgPr>
    </p:bg>
    <p:spTree>
      <p:nvGrpSpPr>
        <p:cNvPr id="1" name=""/>
        <p:cNvGrpSpPr/>
        <p:nvPr/>
      </p:nvGrpSpPr>
      <p:grpSpPr>
        <a:xfrm>
          <a:off x="0" y="0"/>
          <a:ext cx="0" cy="0"/>
          <a:chOff x="0" y="0"/>
          <a:chExt cx="0" cy="0"/>
        </a:xfrm>
      </p:grpSpPr>
      <p:grpSp>
        <p:nvGrpSpPr>
          <p:cNvPr id="3" name="Group 4"/>
          <p:cNvGrpSpPr>
            <a:grpSpLocks noChangeAspect="1"/>
          </p:cNvGrpSpPr>
          <p:nvPr/>
        </p:nvGrpSpPr>
        <p:grpSpPr bwMode="auto">
          <a:xfrm>
            <a:off x="296863" y="184151"/>
            <a:ext cx="787400" cy="446088"/>
            <a:chOff x="187" y="116"/>
            <a:chExt cx="496" cy="281"/>
          </a:xfrm>
        </p:grpSpPr>
        <p:sp>
          <p:nvSpPr>
            <p:cNvPr id="6" name="Rectangle 5"/>
            <p:cNvSpPr>
              <a:spLocks noChangeArrowheads="1"/>
            </p:cNvSpPr>
            <p:nvPr/>
          </p:nvSpPr>
          <p:spPr bwMode="auto">
            <a:xfrm>
              <a:off x="258" y="244"/>
              <a:ext cx="168" cy="38"/>
            </a:xfrm>
            <a:prstGeom prst="rect">
              <a:avLst/>
            </a:prstGeom>
            <a:solidFill>
              <a:srgbClr val="E5E8EC"/>
            </a:solidFill>
            <a:ln w="22225" cap="flat">
              <a:solidFill>
                <a:srgbClr val="484F59"/>
              </a:solidFill>
              <a:prstDash val="solid"/>
              <a:round/>
            </a:ln>
          </p:spPr>
          <p:txBody>
            <a:bodyPr vert="horz" wrap="square" lIns="91440" tIns="45720" rIns="91440" bIns="45720" numCol="1" anchor="t" anchorCtr="0" compatLnSpc="1"/>
            <a:lstStyle/>
            <a:p>
              <a:endParaRPr lang="zh-CN" altLang="en-US"/>
            </a:p>
          </p:txBody>
        </p:sp>
        <p:sp>
          <p:nvSpPr>
            <p:cNvPr id="8" name="Line 6"/>
            <p:cNvSpPr>
              <a:spLocks noChangeShapeType="1"/>
            </p:cNvSpPr>
            <p:nvPr/>
          </p:nvSpPr>
          <p:spPr bwMode="auto">
            <a:xfrm>
              <a:off x="421" y="263"/>
              <a:ext cx="0" cy="0"/>
            </a:xfrm>
            <a:prstGeom prst="line">
              <a:avLst/>
            </a:prstGeom>
            <a:noFill/>
            <a:ln w="22225" cap="flat">
              <a:solidFill>
                <a:srgbClr val="484F59"/>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9" name="Freeform 7"/>
            <p:cNvSpPr>
              <a:spLocks noEditPoints="1"/>
            </p:cNvSpPr>
            <p:nvPr/>
          </p:nvSpPr>
          <p:spPr bwMode="auto">
            <a:xfrm>
              <a:off x="417" y="116"/>
              <a:ext cx="266" cy="281"/>
            </a:xfrm>
            <a:custGeom>
              <a:avLst/>
              <a:gdLst>
                <a:gd name="T0" fmla="*/ 112 w 224"/>
                <a:gd name="T1" fmla="*/ 235 h 235"/>
                <a:gd name="T2" fmla="*/ 191 w 224"/>
                <a:gd name="T3" fmla="*/ 202 h 235"/>
                <a:gd name="T4" fmla="*/ 224 w 224"/>
                <a:gd name="T5" fmla="*/ 123 h 235"/>
                <a:gd name="T6" fmla="*/ 191 w 224"/>
                <a:gd name="T7" fmla="*/ 44 h 235"/>
                <a:gd name="T8" fmla="*/ 33 w 224"/>
                <a:gd name="T9" fmla="*/ 44 h 235"/>
                <a:gd name="T10" fmla="*/ 0 w 224"/>
                <a:gd name="T11" fmla="*/ 123 h 235"/>
                <a:gd name="T12" fmla="*/ 33 w 224"/>
                <a:gd name="T13" fmla="*/ 202 h 235"/>
                <a:gd name="T14" fmla="*/ 112 w 224"/>
                <a:gd name="T15" fmla="*/ 235 h 235"/>
                <a:gd name="T16" fmla="*/ 26 w 224"/>
                <a:gd name="T17" fmla="*/ 123 h 235"/>
                <a:gd name="T18" fmla="*/ 51 w 224"/>
                <a:gd name="T19" fmla="*/ 62 h 235"/>
                <a:gd name="T20" fmla="*/ 173 w 224"/>
                <a:gd name="T21" fmla="*/ 62 h 235"/>
                <a:gd name="T22" fmla="*/ 198 w 224"/>
                <a:gd name="T23" fmla="*/ 123 h 235"/>
                <a:gd name="T24" fmla="*/ 173 w 224"/>
                <a:gd name="T25" fmla="*/ 184 h 235"/>
                <a:gd name="T26" fmla="*/ 112 w 224"/>
                <a:gd name="T27" fmla="*/ 209 h 235"/>
                <a:gd name="T28" fmla="*/ 51 w 224"/>
                <a:gd name="T29" fmla="*/ 184 h 235"/>
                <a:gd name="T30" fmla="*/ 26 w 224"/>
                <a:gd name="T31" fmla="*/ 123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4" h="235">
                  <a:moveTo>
                    <a:pt x="112" y="235"/>
                  </a:moveTo>
                  <a:cubicBezTo>
                    <a:pt x="142" y="235"/>
                    <a:pt x="170" y="223"/>
                    <a:pt x="191" y="202"/>
                  </a:cubicBezTo>
                  <a:cubicBezTo>
                    <a:pt x="212" y="181"/>
                    <a:pt x="224" y="153"/>
                    <a:pt x="224" y="123"/>
                  </a:cubicBezTo>
                  <a:cubicBezTo>
                    <a:pt x="224" y="93"/>
                    <a:pt x="212" y="65"/>
                    <a:pt x="191" y="44"/>
                  </a:cubicBezTo>
                  <a:cubicBezTo>
                    <a:pt x="147" y="0"/>
                    <a:pt x="76" y="0"/>
                    <a:pt x="33" y="44"/>
                  </a:cubicBezTo>
                  <a:cubicBezTo>
                    <a:pt x="12" y="65"/>
                    <a:pt x="0" y="93"/>
                    <a:pt x="0" y="123"/>
                  </a:cubicBezTo>
                  <a:cubicBezTo>
                    <a:pt x="0" y="153"/>
                    <a:pt x="12" y="181"/>
                    <a:pt x="33" y="202"/>
                  </a:cubicBezTo>
                  <a:cubicBezTo>
                    <a:pt x="54" y="223"/>
                    <a:pt x="82" y="235"/>
                    <a:pt x="112" y="235"/>
                  </a:cubicBezTo>
                  <a:close/>
                  <a:moveTo>
                    <a:pt x="26" y="123"/>
                  </a:moveTo>
                  <a:cubicBezTo>
                    <a:pt x="26" y="100"/>
                    <a:pt x="35" y="78"/>
                    <a:pt x="51" y="62"/>
                  </a:cubicBezTo>
                  <a:cubicBezTo>
                    <a:pt x="85" y="29"/>
                    <a:pt x="139" y="29"/>
                    <a:pt x="173" y="62"/>
                  </a:cubicBezTo>
                  <a:cubicBezTo>
                    <a:pt x="189" y="78"/>
                    <a:pt x="198" y="100"/>
                    <a:pt x="198" y="123"/>
                  </a:cubicBezTo>
                  <a:cubicBezTo>
                    <a:pt x="198" y="146"/>
                    <a:pt x="189" y="168"/>
                    <a:pt x="173" y="184"/>
                  </a:cubicBezTo>
                  <a:cubicBezTo>
                    <a:pt x="156" y="200"/>
                    <a:pt x="135" y="209"/>
                    <a:pt x="112" y="209"/>
                  </a:cubicBezTo>
                  <a:cubicBezTo>
                    <a:pt x="89" y="209"/>
                    <a:pt x="67" y="200"/>
                    <a:pt x="51" y="184"/>
                  </a:cubicBezTo>
                  <a:cubicBezTo>
                    <a:pt x="35" y="168"/>
                    <a:pt x="26" y="146"/>
                    <a:pt x="26" y="123"/>
                  </a:cubicBezTo>
                  <a:close/>
                </a:path>
              </a:pathLst>
            </a:custGeom>
            <a:solidFill>
              <a:srgbClr val="E5E8EC"/>
            </a:solidFill>
            <a:ln w="22225" cap="flat">
              <a:solidFill>
                <a:srgbClr val="484F59"/>
              </a:solidFill>
              <a:prstDash val="solid"/>
              <a:round/>
            </a:ln>
          </p:spPr>
          <p:txBody>
            <a:bodyPr vert="horz" wrap="square" lIns="91440" tIns="45720" rIns="91440" bIns="45720" numCol="1" anchor="t" anchorCtr="0" compatLnSpc="1"/>
            <a:lstStyle/>
            <a:p>
              <a:endParaRPr lang="zh-CN" altLang="en-US"/>
            </a:p>
          </p:txBody>
        </p:sp>
        <p:sp>
          <p:nvSpPr>
            <p:cNvPr id="11" name="Rectangle 8"/>
            <p:cNvSpPr>
              <a:spLocks noChangeArrowheads="1"/>
            </p:cNvSpPr>
            <p:nvPr/>
          </p:nvSpPr>
          <p:spPr bwMode="auto">
            <a:xfrm>
              <a:off x="214" y="236"/>
              <a:ext cx="170" cy="55"/>
            </a:xfrm>
            <a:prstGeom prst="rect">
              <a:avLst/>
            </a:prstGeom>
            <a:solidFill>
              <a:srgbClr val="D0E4E5"/>
            </a:solidFill>
            <a:ln w="22225" cap="flat">
              <a:solidFill>
                <a:srgbClr val="484F59"/>
              </a:solidFill>
              <a:prstDash val="solid"/>
              <a:round/>
            </a:ln>
          </p:spPr>
          <p:txBody>
            <a:bodyPr vert="horz" wrap="square" lIns="91440" tIns="45720" rIns="91440" bIns="45720" numCol="1" anchor="t" anchorCtr="0" compatLnSpc="1"/>
            <a:lstStyle/>
            <a:p>
              <a:endParaRPr lang="zh-CN" altLang="en-US"/>
            </a:p>
          </p:txBody>
        </p:sp>
        <p:sp>
          <p:nvSpPr>
            <p:cNvPr id="13" name="Freeform 9"/>
            <p:cNvSpPr/>
            <p:nvPr/>
          </p:nvSpPr>
          <p:spPr bwMode="auto">
            <a:xfrm>
              <a:off x="187" y="236"/>
              <a:ext cx="27" cy="55"/>
            </a:xfrm>
            <a:custGeom>
              <a:avLst/>
              <a:gdLst>
                <a:gd name="T0" fmla="*/ 13 w 23"/>
                <a:gd name="T1" fmla="*/ 46 h 46"/>
                <a:gd name="T2" fmla="*/ 13 w 23"/>
                <a:gd name="T3" fmla="*/ 0 h 46"/>
                <a:gd name="T4" fmla="*/ 23 w 23"/>
                <a:gd name="T5" fmla="*/ 0 h 46"/>
                <a:gd name="T6" fmla="*/ 23 w 23"/>
                <a:gd name="T7" fmla="*/ 46 h 46"/>
                <a:gd name="T8" fmla="*/ 13 w 23"/>
                <a:gd name="T9" fmla="*/ 46 h 46"/>
              </a:gdLst>
              <a:ahLst/>
              <a:cxnLst>
                <a:cxn ang="0">
                  <a:pos x="T0" y="T1"/>
                </a:cxn>
                <a:cxn ang="0">
                  <a:pos x="T2" y="T3"/>
                </a:cxn>
                <a:cxn ang="0">
                  <a:pos x="T4" y="T5"/>
                </a:cxn>
                <a:cxn ang="0">
                  <a:pos x="T6" y="T7"/>
                </a:cxn>
                <a:cxn ang="0">
                  <a:pos x="T8" y="T9"/>
                </a:cxn>
              </a:cxnLst>
              <a:rect l="0" t="0" r="r" b="b"/>
              <a:pathLst>
                <a:path w="23" h="46">
                  <a:moveTo>
                    <a:pt x="13" y="46"/>
                  </a:moveTo>
                  <a:cubicBezTo>
                    <a:pt x="0" y="33"/>
                    <a:pt x="0" y="13"/>
                    <a:pt x="13" y="0"/>
                  </a:cubicBezTo>
                  <a:cubicBezTo>
                    <a:pt x="16" y="0"/>
                    <a:pt x="20" y="0"/>
                    <a:pt x="23" y="0"/>
                  </a:cubicBezTo>
                  <a:cubicBezTo>
                    <a:pt x="23" y="15"/>
                    <a:pt x="23" y="31"/>
                    <a:pt x="23" y="46"/>
                  </a:cubicBezTo>
                  <a:cubicBezTo>
                    <a:pt x="20" y="46"/>
                    <a:pt x="16" y="46"/>
                    <a:pt x="13" y="46"/>
                  </a:cubicBezTo>
                  <a:close/>
                </a:path>
              </a:pathLst>
            </a:custGeom>
            <a:solidFill>
              <a:srgbClr val="F7F8FC"/>
            </a:solidFill>
            <a:ln w="22225" cap="flat">
              <a:solidFill>
                <a:srgbClr val="484F59"/>
              </a:solidFill>
              <a:prstDash val="solid"/>
              <a:round/>
            </a:ln>
          </p:spPr>
          <p:txBody>
            <a:bodyPr vert="horz" wrap="square" lIns="91440" tIns="45720" rIns="91440" bIns="45720" numCol="1" anchor="t" anchorCtr="0" compatLnSpc="1"/>
            <a:lstStyle/>
            <a:p>
              <a:endParaRPr lang="zh-CN" altLang="en-US"/>
            </a:p>
          </p:txBody>
        </p:sp>
        <p:sp>
          <p:nvSpPr>
            <p:cNvPr id="14" name="Line 10"/>
            <p:cNvSpPr>
              <a:spLocks noChangeShapeType="1"/>
            </p:cNvSpPr>
            <p:nvPr/>
          </p:nvSpPr>
          <p:spPr bwMode="auto">
            <a:xfrm flipH="1" flipV="1">
              <a:off x="530" y="238"/>
              <a:ext cx="94" cy="94"/>
            </a:xfrm>
            <a:prstGeom prst="line">
              <a:avLst/>
            </a:prstGeom>
            <a:noFill/>
            <a:ln w="22225" cap="flat">
              <a:solidFill>
                <a:srgbClr val="484F59"/>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15" name="Line 11"/>
            <p:cNvSpPr>
              <a:spLocks noChangeShapeType="1"/>
            </p:cNvSpPr>
            <p:nvPr/>
          </p:nvSpPr>
          <p:spPr bwMode="auto">
            <a:xfrm flipH="1" flipV="1">
              <a:off x="581" y="239"/>
              <a:ext cx="62" cy="62"/>
            </a:xfrm>
            <a:prstGeom prst="line">
              <a:avLst/>
            </a:prstGeom>
            <a:noFill/>
            <a:ln w="22225" cap="flat">
              <a:solidFill>
                <a:srgbClr val="484F59"/>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grpSp>
      <p:sp>
        <p:nvSpPr>
          <p:cNvPr id="49" name="文本框 48"/>
          <p:cNvSpPr txBox="1"/>
          <p:nvPr/>
        </p:nvSpPr>
        <p:spPr>
          <a:xfrm>
            <a:off x="1165225" y="125741"/>
            <a:ext cx="3056105" cy="523220"/>
          </a:xfrm>
          <a:prstGeom prst="rect">
            <a:avLst/>
          </a:prstGeom>
          <a:noFill/>
        </p:spPr>
        <p:txBody>
          <a:bodyPr wrap="square" rtlCol="0">
            <a:spAutoFit/>
          </a:bodyPr>
          <a:lstStyle/>
          <a:p>
            <a:pPr algn="dist"/>
            <a:r>
              <a:rPr lang="zh-CN" altLang="en-US" sz="2800" b="1" smtClean="0">
                <a:solidFill>
                  <a:schemeClr val="tx1">
                    <a:lumMod val="85000"/>
                    <a:lumOff val="15000"/>
                  </a:schemeClr>
                </a:solidFill>
                <a:latin typeface="方正静蕾简体" panose="02000000000000000000" pitchFamily="2" charset="-122"/>
                <a:ea typeface="方正静蕾简体" panose="02000000000000000000" pitchFamily="2" charset="-122"/>
              </a:rPr>
              <a:t>添加您的精彩标题</a:t>
            </a:r>
            <a:endParaRPr lang="zh-CN" altLang="en-US" sz="2800" b="1">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50" name="文本框 49"/>
          <p:cNvSpPr txBox="1"/>
          <p:nvPr/>
        </p:nvSpPr>
        <p:spPr>
          <a:xfrm>
            <a:off x="2644692" y="3864530"/>
            <a:ext cx="1158875" cy="584775"/>
          </a:xfrm>
          <a:prstGeom prst="rect">
            <a:avLst/>
          </a:prstGeom>
          <a:noFill/>
        </p:spPr>
        <p:txBody>
          <a:bodyPr wrap="square" rtlCol="0">
            <a:spAutoFit/>
          </a:bodyPr>
          <a:lstStyle/>
          <a:p>
            <a:r>
              <a:rPr lang="en-US" altLang="zh-CN" sz="3200" b="1" dirty="0" smtClean="0">
                <a:solidFill>
                  <a:schemeClr val="tx1">
                    <a:lumMod val="75000"/>
                    <a:lumOff val="25000"/>
                  </a:schemeClr>
                </a:solidFill>
                <a:latin typeface="方正静蕾简体" panose="02000000000000000000" pitchFamily="2" charset="-122"/>
                <a:ea typeface="方正静蕾简体" panose="02000000000000000000" pitchFamily="2" charset="-122"/>
              </a:rPr>
              <a:t>step1</a:t>
            </a:r>
            <a:endParaRPr lang="zh-CN" altLang="en-US" sz="3200" b="1"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
        <p:nvSpPr>
          <p:cNvPr id="51" name="文本框 50"/>
          <p:cNvSpPr txBox="1"/>
          <p:nvPr/>
        </p:nvSpPr>
        <p:spPr>
          <a:xfrm>
            <a:off x="5594267" y="3864530"/>
            <a:ext cx="1158875" cy="584775"/>
          </a:xfrm>
          <a:prstGeom prst="rect">
            <a:avLst/>
          </a:prstGeom>
          <a:noFill/>
        </p:spPr>
        <p:txBody>
          <a:bodyPr wrap="square" rtlCol="0">
            <a:spAutoFit/>
          </a:bodyPr>
          <a:lstStyle/>
          <a:p>
            <a:r>
              <a:rPr lang="en-US" altLang="zh-CN" sz="3200" b="1" smtClean="0">
                <a:solidFill>
                  <a:schemeClr val="tx1">
                    <a:lumMod val="75000"/>
                    <a:lumOff val="25000"/>
                  </a:schemeClr>
                </a:solidFill>
                <a:latin typeface="方正静蕾简体" panose="02000000000000000000" pitchFamily="2" charset="-122"/>
                <a:ea typeface="方正静蕾简体" panose="02000000000000000000" pitchFamily="2" charset="-122"/>
              </a:rPr>
              <a:t>step2</a:t>
            </a:r>
            <a:endParaRPr lang="zh-CN" altLang="en-US" sz="3200" b="1"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
        <p:nvSpPr>
          <p:cNvPr id="52" name="文本框 51"/>
          <p:cNvSpPr txBox="1"/>
          <p:nvPr/>
        </p:nvSpPr>
        <p:spPr>
          <a:xfrm>
            <a:off x="8550165" y="3864530"/>
            <a:ext cx="1158875" cy="584775"/>
          </a:xfrm>
          <a:prstGeom prst="rect">
            <a:avLst/>
          </a:prstGeom>
          <a:noFill/>
        </p:spPr>
        <p:txBody>
          <a:bodyPr wrap="square" rtlCol="0">
            <a:spAutoFit/>
          </a:bodyPr>
          <a:lstStyle/>
          <a:p>
            <a:r>
              <a:rPr lang="en-US" altLang="zh-CN" sz="3200" b="1" dirty="0" smtClean="0">
                <a:solidFill>
                  <a:schemeClr val="tx1">
                    <a:lumMod val="75000"/>
                    <a:lumOff val="25000"/>
                  </a:schemeClr>
                </a:solidFill>
                <a:latin typeface="方正静蕾简体" panose="02000000000000000000" pitchFamily="2" charset="-122"/>
                <a:ea typeface="方正静蕾简体" panose="02000000000000000000" pitchFamily="2" charset="-122"/>
              </a:rPr>
              <a:t>step3</a:t>
            </a:r>
            <a:endParaRPr lang="zh-CN" altLang="en-US" sz="3200" b="1"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
        <p:nvSpPr>
          <p:cNvPr id="53" name="文本框 52"/>
          <p:cNvSpPr txBox="1"/>
          <p:nvPr/>
        </p:nvSpPr>
        <p:spPr>
          <a:xfrm>
            <a:off x="2084437" y="4418581"/>
            <a:ext cx="2107935" cy="1077218"/>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方正静蕾简体" panose="02000000000000000000" pitchFamily="2" charset="-122"/>
                <a:ea typeface="方正静蕾简体" panose="02000000000000000000" pitchFamily="2" charset="-122"/>
              </a:rPr>
              <a:t>请在这里输入文字请在这里输入文字请在这里输入文字</a:t>
            </a:r>
            <a:r>
              <a:rPr lang="zh-CN" altLang="en-US" sz="1600" dirty="0">
                <a:solidFill>
                  <a:schemeClr val="tx1">
                    <a:lumMod val="75000"/>
                    <a:lumOff val="25000"/>
                  </a:schemeClr>
                </a:solidFill>
                <a:latin typeface="方正静蕾简体" panose="02000000000000000000" pitchFamily="2" charset="-122"/>
                <a:ea typeface="方正静蕾简体" panose="02000000000000000000" pitchFamily="2" charset="-122"/>
              </a:rPr>
              <a:t>请在这里输入</a:t>
            </a:r>
            <a:r>
              <a:rPr lang="zh-CN" altLang="en-US" sz="1600" dirty="0" smtClean="0">
                <a:solidFill>
                  <a:schemeClr val="tx1">
                    <a:lumMod val="75000"/>
                    <a:lumOff val="25000"/>
                  </a:schemeClr>
                </a:solidFill>
                <a:latin typeface="方正静蕾简体" panose="02000000000000000000" pitchFamily="2" charset="-122"/>
                <a:ea typeface="方正静蕾简体" panose="02000000000000000000" pitchFamily="2" charset="-122"/>
              </a:rPr>
              <a:t>文字</a:t>
            </a:r>
            <a:endParaRPr lang="zh-CN" altLang="en-US" sz="1600"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
        <p:nvSpPr>
          <p:cNvPr id="54" name="文本框 53"/>
          <p:cNvSpPr txBox="1"/>
          <p:nvPr/>
        </p:nvSpPr>
        <p:spPr>
          <a:xfrm>
            <a:off x="5050554" y="4418581"/>
            <a:ext cx="2107935" cy="1077218"/>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方正静蕾简体" panose="02000000000000000000" pitchFamily="2" charset="-122"/>
                <a:ea typeface="方正静蕾简体" panose="02000000000000000000" pitchFamily="2" charset="-122"/>
              </a:rPr>
              <a:t>请在这里输入文字请在这里输入文字请在这里输入文字</a:t>
            </a:r>
            <a:r>
              <a:rPr lang="zh-CN" altLang="en-US" sz="1600" dirty="0">
                <a:solidFill>
                  <a:schemeClr val="tx1">
                    <a:lumMod val="75000"/>
                    <a:lumOff val="25000"/>
                  </a:schemeClr>
                </a:solidFill>
                <a:latin typeface="方正静蕾简体" panose="02000000000000000000" pitchFamily="2" charset="-122"/>
                <a:ea typeface="方正静蕾简体" panose="02000000000000000000" pitchFamily="2" charset="-122"/>
              </a:rPr>
              <a:t>请在这里</a:t>
            </a:r>
            <a:r>
              <a:rPr lang="zh-CN" altLang="en-US" sz="1600">
                <a:solidFill>
                  <a:schemeClr val="tx1">
                    <a:lumMod val="75000"/>
                    <a:lumOff val="25000"/>
                  </a:schemeClr>
                </a:solidFill>
                <a:latin typeface="方正静蕾简体" panose="02000000000000000000" pitchFamily="2" charset="-122"/>
                <a:ea typeface="方正静蕾简体" panose="02000000000000000000" pitchFamily="2" charset="-122"/>
              </a:rPr>
              <a:t>输入</a:t>
            </a:r>
            <a:r>
              <a:rPr lang="zh-CN" altLang="en-US" sz="1600" smtClean="0">
                <a:solidFill>
                  <a:schemeClr val="tx1">
                    <a:lumMod val="75000"/>
                    <a:lumOff val="25000"/>
                  </a:schemeClr>
                </a:solidFill>
                <a:latin typeface="方正静蕾简体" panose="02000000000000000000" pitchFamily="2" charset="-122"/>
                <a:ea typeface="方正静蕾简体" panose="02000000000000000000" pitchFamily="2" charset="-122"/>
              </a:rPr>
              <a:t>文字</a:t>
            </a:r>
            <a:endParaRPr lang="zh-CN" altLang="en-US" sz="160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
        <p:nvSpPr>
          <p:cNvPr id="55" name="文本框 54"/>
          <p:cNvSpPr txBox="1"/>
          <p:nvPr/>
        </p:nvSpPr>
        <p:spPr>
          <a:xfrm>
            <a:off x="8075634" y="4418581"/>
            <a:ext cx="2107935" cy="1077218"/>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方正静蕾简体" panose="02000000000000000000" pitchFamily="2" charset="-122"/>
                <a:ea typeface="方正静蕾简体" panose="02000000000000000000" pitchFamily="2" charset="-122"/>
              </a:rPr>
              <a:t>请在这里输入文字请在这里输入文字请在这里输入文字</a:t>
            </a:r>
            <a:r>
              <a:rPr lang="zh-CN" altLang="en-US" sz="1600" dirty="0">
                <a:solidFill>
                  <a:schemeClr val="tx1">
                    <a:lumMod val="75000"/>
                    <a:lumOff val="25000"/>
                  </a:schemeClr>
                </a:solidFill>
                <a:latin typeface="方正静蕾简体" panose="02000000000000000000" pitchFamily="2" charset="-122"/>
                <a:ea typeface="方正静蕾简体" panose="02000000000000000000" pitchFamily="2" charset="-122"/>
              </a:rPr>
              <a:t>请在这里</a:t>
            </a:r>
            <a:r>
              <a:rPr lang="zh-CN" altLang="en-US" sz="1600">
                <a:solidFill>
                  <a:schemeClr val="tx1">
                    <a:lumMod val="75000"/>
                    <a:lumOff val="25000"/>
                  </a:schemeClr>
                </a:solidFill>
                <a:latin typeface="方正静蕾简体" panose="02000000000000000000" pitchFamily="2" charset="-122"/>
                <a:ea typeface="方正静蕾简体" panose="02000000000000000000" pitchFamily="2" charset="-122"/>
              </a:rPr>
              <a:t>输入</a:t>
            </a:r>
            <a:r>
              <a:rPr lang="zh-CN" altLang="en-US" sz="1600" smtClean="0">
                <a:solidFill>
                  <a:schemeClr val="tx1">
                    <a:lumMod val="75000"/>
                    <a:lumOff val="25000"/>
                  </a:schemeClr>
                </a:solidFill>
                <a:latin typeface="方正静蕾简体" panose="02000000000000000000" pitchFamily="2" charset="-122"/>
                <a:ea typeface="方正静蕾简体" panose="02000000000000000000" pitchFamily="2" charset="-122"/>
              </a:rPr>
              <a:t>文字</a:t>
            </a:r>
            <a:endParaRPr lang="zh-CN" altLang="en-US" sz="160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
        <p:nvSpPr>
          <p:cNvPr id="56" name="Freeform 5"/>
          <p:cNvSpPr/>
          <p:nvPr/>
        </p:nvSpPr>
        <p:spPr bwMode="auto">
          <a:xfrm rot="5844680">
            <a:off x="4328488" y="2651924"/>
            <a:ext cx="675370" cy="687388"/>
          </a:xfrm>
          <a:custGeom>
            <a:avLst/>
            <a:gdLst>
              <a:gd name="T0" fmla="*/ 79 w 188"/>
              <a:gd name="T1" fmla="*/ 206 h 211"/>
              <a:gd name="T2" fmla="*/ 87 w 188"/>
              <a:gd name="T3" fmla="*/ 206 h 211"/>
              <a:gd name="T4" fmla="*/ 80 w 188"/>
              <a:gd name="T5" fmla="*/ 146 h 211"/>
              <a:gd name="T6" fmla="*/ 68 w 188"/>
              <a:gd name="T7" fmla="*/ 103 h 211"/>
              <a:gd name="T8" fmla="*/ 16 w 188"/>
              <a:gd name="T9" fmla="*/ 115 h 211"/>
              <a:gd name="T10" fmla="*/ 72 w 188"/>
              <a:gd name="T11" fmla="*/ 12 h 211"/>
              <a:gd name="T12" fmla="*/ 163 w 188"/>
              <a:gd name="T13" fmla="*/ 98 h 211"/>
              <a:gd name="T14" fmla="*/ 115 w 188"/>
              <a:gd name="T15" fmla="*/ 100 h 211"/>
              <a:gd name="T16" fmla="*/ 89 w 188"/>
              <a:gd name="T17" fmla="*/ 106 h 211"/>
              <a:gd name="T18" fmla="*/ 138 w 188"/>
              <a:gd name="T19" fmla="*/ 183 h 211"/>
              <a:gd name="T20" fmla="*/ 92 w 188"/>
              <a:gd name="T21" fmla="*/ 196 h 211"/>
              <a:gd name="T22" fmla="*/ 122 w 188"/>
              <a:gd name="T23" fmla="*/ 195 h 211"/>
              <a:gd name="T24" fmla="*/ 139 w 188"/>
              <a:gd name="T25" fmla="*/ 164 h 211"/>
              <a:gd name="T26" fmla="*/ 102 w 188"/>
              <a:gd name="T27" fmla="*/ 108 h 211"/>
              <a:gd name="T28" fmla="*/ 162 w 188"/>
              <a:gd name="T29" fmla="*/ 106 h 211"/>
              <a:gd name="T30" fmla="*/ 160 w 188"/>
              <a:gd name="T31" fmla="*/ 84 h 211"/>
              <a:gd name="T32" fmla="*/ 116 w 188"/>
              <a:gd name="T33" fmla="*/ 44 h 211"/>
              <a:gd name="T34" fmla="*/ 70 w 188"/>
              <a:gd name="T35" fmla="*/ 1 h 211"/>
              <a:gd name="T36" fmla="*/ 28 w 188"/>
              <a:gd name="T37" fmla="*/ 87 h 211"/>
              <a:gd name="T38" fmla="*/ 1 w 188"/>
              <a:gd name="T39" fmla="*/ 119 h 211"/>
              <a:gd name="T40" fmla="*/ 64 w 188"/>
              <a:gd name="T41" fmla="*/ 112 h 211"/>
              <a:gd name="T42" fmla="*/ 79 w 188"/>
              <a:gd name="T43" fmla="*/ 20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8" h="211">
                <a:moveTo>
                  <a:pt x="79" y="206"/>
                </a:moveTo>
                <a:cubicBezTo>
                  <a:pt x="79" y="211"/>
                  <a:pt x="87" y="211"/>
                  <a:pt x="87" y="206"/>
                </a:cubicBezTo>
                <a:cubicBezTo>
                  <a:pt x="87" y="186"/>
                  <a:pt x="84" y="165"/>
                  <a:pt x="80" y="146"/>
                </a:cubicBezTo>
                <a:cubicBezTo>
                  <a:pt x="79" y="138"/>
                  <a:pt x="76" y="106"/>
                  <a:pt x="68" y="103"/>
                </a:cubicBezTo>
                <a:cubicBezTo>
                  <a:pt x="60" y="100"/>
                  <a:pt x="27" y="115"/>
                  <a:pt x="16" y="115"/>
                </a:cubicBezTo>
                <a:cubicBezTo>
                  <a:pt x="45" y="88"/>
                  <a:pt x="54" y="46"/>
                  <a:pt x="72" y="12"/>
                </a:cubicBezTo>
                <a:cubicBezTo>
                  <a:pt x="100" y="43"/>
                  <a:pt x="132" y="70"/>
                  <a:pt x="163" y="98"/>
                </a:cubicBezTo>
                <a:cubicBezTo>
                  <a:pt x="147" y="98"/>
                  <a:pt x="131" y="100"/>
                  <a:pt x="115" y="100"/>
                </a:cubicBezTo>
                <a:cubicBezTo>
                  <a:pt x="113" y="100"/>
                  <a:pt x="80" y="96"/>
                  <a:pt x="89" y="106"/>
                </a:cubicBezTo>
                <a:cubicBezTo>
                  <a:pt x="110" y="128"/>
                  <a:pt x="128" y="153"/>
                  <a:pt x="138" y="183"/>
                </a:cubicBezTo>
                <a:cubicBezTo>
                  <a:pt x="129" y="185"/>
                  <a:pt x="96" y="188"/>
                  <a:pt x="92" y="196"/>
                </a:cubicBezTo>
                <a:cubicBezTo>
                  <a:pt x="85" y="207"/>
                  <a:pt x="121" y="196"/>
                  <a:pt x="122" y="195"/>
                </a:cubicBezTo>
                <a:cubicBezTo>
                  <a:pt x="147" y="189"/>
                  <a:pt x="150" y="189"/>
                  <a:pt x="139" y="164"/>
                </a:cubicBezTo>
                <a:cubicBezTo>
                  <a:pt x="130" y="143"/>
                  <a:pt x="117" y="125"/>
                  <a:pt x="102" y="108"/>
                </a:cubicBezTo>
                <a:cubicBezTo>
                  <a:pt x="122" y="109"/>
                  <a:pt x="142" y="106"/>
                  <a:pt x="162" y="106"/>
                </a:cubicBezTo>
                <a:cubicBezTo>
                  <a:pt x="188" y="106"/>
                  <a:pt x="173" y="96"/>
                  <a:pt x="160" y="84"/>
                </a:cubicBezTo>
                <a:cubicBezTo>
                  <a:pt x="145" y="71"/>
                  <a:pt x="130" y="58"/>
                  <a:pt x="116" y="44"/>
                </a:cubicBezTo>
                <a:cubicBezTo>
                  <a:pt x="109" y="38"/>
                  <a:pt x="79" y="0"/>
                  <a:pt x="70" y="1"/>
                </a:cubicBezTo>
                <a:cubicBezTo>
                  <a:pt x="57" y="3"/>
                  <a:pt x="35" y="75"/>
                  <a:pt x="28" y="87"/>
                </a:cubicBezTo>
                <a:cubicBezTo>
                  <a:pt x="24" y="93"/>
                  <a:pt x="0" y="115"/>
                  <a:pt x="1" y="119"/>
                </a:cubicBezTo>
                <a:cubicBezTo>
                  <a:pt x="4" y="133"/>
                  <a:pt x="56" y="116"/>
                  <a:pt x="64" y="112"/>
                </a:cubicBezTo>
                <a:cubicBezTo>
                  <a:pt x="73" y="141"/>
                  <a:pt x="79" y="179"/>
                  <a:pt x="79" y="206"/>
                </a:cubicBezTo>
                <a:close/>
              </a:path>
            </a:pathLst>
          </a:custGeom>
          <a:solidFill>
            <a:schemeClr val="tx1">
              <a:lumMod val="85000"/>
              <a:lumOff val="15000"/>
            </a:schemeClr>
          </a:solidFill>
          <a:ln>
            <a:noFill/>
          </a:ln>
        </p:spPr>
        <p:txBody>
          <a:bodyPr vert="horz" wrap="square" lIns="91440" tIns="45720" rIns="91440" bIns="45720" numCol="1" anchor="t" anchorCtr="0" compatLnSpc="1"/>
          <a:lstStyle/>
          <a:p>
            <a:endParaRPr lang="zh-CN" altLang="en-US"/>
          </a:p>
        </p:txBody>
      </p:sp>
      <p:sp>
        <p:nvSpPr>
          <p:cNvPr id="57" name="Freeform 5"/>
          <p:cNvSpPr/>
          <p:nvPr/>
        </p:nvSpPr>
        <p:spPr bwMode="auto">
          <a:xfrm rot="5844680">
            <a:off x="7205184" y="2651925"/>
            <a:ext cx="675370" cy="687388"/>
          </a:xfrm>
          <a:custGeom>
            <a:avLst/>
            <a:gdLst>
              <a:gd name="T0" fmla="*/ 79 w 188"/>
              <a:gd name="T1" fmla="*/ 206 h 211"/>
              <a:gd name="T2" fmla="*/ 87 w 188"/>
              <a:gd name="T3" fmla="*/ 206 h 211"/>
              <a:gd name="T4" fmla="*/ 80 w 188"/>
              <a:gd name="T5" fmla="*/ 146 h 211"/>
              <a:gd name="T6" fmla="*/ 68 w 188"/>
              <a:gd name="T7" fmla="*/ 103 h 211"/>
              <a:gd name="T8" fmla="*/ 16 w 188"/>
              <a:gd name="T9" fmla="*/ 115 h 211"/>
              <a:gd name="T10" fmla="*/ 72 w 188"/>
              <a:gd name="T11" fmla="*/ 12 h 211"/>
              <a:gd name="T12" fmla="*/ 163 w 188"/>
              <a:gd name="T13" fmla="*/ 98 h 211"/>
              <a:gd name="T14" fmla="*/ 115 w 188"/>
              <a:gd name="T15" fmla="*/ 100 h 211"/>
              <a:gd name="T16" fmla="*/ 89 w 188"/>
              <a:gd name="T17" fmla="*/ 106 h 211"/>
              <a:gd name="T18" fmla="*/ 138 w 188"/>
              <a:gd name="T19" fmla="*/ 183 h 211"/>
              <a:gd name="T20" fmla="*/ 92 w 188"/>
              <a:gd name="T21" fmla="*/ 196 h 211"/>
              <a:gd name="T22" fmla="*/ 122 w 188"/>
              <a:gd name="T23" fmla="*/ 195 h 211"/>
              <a:gd name="T24" fmla="*/ 139 w 188"/>
              <a:gd name="T25" fmla="*/ 164 h 211"/>
              <a:gd name="T26" fmla="*/ 102 w 188"/>
              <a:gd name="T27" fmla="*/ 108 h 211"/>
              <a:gd name="T28" fmla="*/ 162 w 188"/>
              <a:gd name="T29" fmla="*/ 106 h 211"/>
              <a:gd name="T30" fmla="*/ 160 w 188"/>
              <a:gd name="T31" fmla="*/ 84 h 211"/>
              <a:gd name="T32" fmla="*/ 116 w 188"/>
              <a:gd name="T33" fmla="*/ 44 h 211"/>
              <a:gd name="T34" fmla="*/ 70 w 188"/>
              <a:gd name="T35" fmla="*/ 1 h 211"/>
              <a:gd name="T36" fmla="*/ 28 w 188"/>
              <a:gd name="T37" fmla="*/ 87 h 211"/>
              <a:gd name="T38" fmla="*/ 1 w 188"/>
              <a:gd name="T39" fmla="*/ 119 h 211"/>
              <a:gd name="T40" fmla="*/ 64 w 188"/>
              <a:gd name="T41" fmla="*/ 112 h 211"/>
              <a:gd name="T42" fmla="*/ 79 w 188"/>
              <a:gd name="T43" fmla="*/ 20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8" h="211">
                <a:moveTo>
                  <a:pt x="79" y="206"/>
                </a:moveTo>
                <a:cubicBezTo>
                  <a:pt x="79" y="211"/>
                  <a:pt x="87" y="211"/>
                  <a:pt x="87" y="206"/>
                </a:cubicBezTo>
                <a:cubicBezTo>
                  <a:pt x="87" y="186"/>
                  <a:pt x="84" y="165"/>
                  <a:pt x="80" y="146"/>
                </a:cubicBezTo>
                <a:cubicBezTo>
                  <a:pt x="79" y="138"/>
                  <a:pt x="76" y="106"/>
                  <a:pt x="68" y="103"/>
                </a:cubicBezTo>
                <a:cubicBezTo>
                  <a:pt x="60" y="100"/>
                  <a:pt x="27" y="115"/>
                  <a:pt x="16" y="115"/>
                </a:cubicBezTo>
                <a:cubicBezTo>
                  <a:pt x="45" y="88"/>
                  <a:pt x="54" y="46"/>
                  <a:pt x="72" y="12"/>
                </a:cubicBezTo>
                <a:cubicBezTo>
                  <a:pt x="100" y="43"/>
                  <a:pt x="132" y="70"/>
                  <a:pt x="163" y="98"/>
                </a:cubicBezTo>
                <a:cubicBezTo>
                  <a:pt x="147" y="98"/>
                  <a:pt x="131" y="100"/>
                  <a:pt x="115" y="100"/>
                </a:cubicBezTo>
                <a:cubicBezTo>
                  <a:pt x="113" y="100"/>
                  <a:pt x="80" y="96"/>
                  <a:pt x="89" y="106"/>
                </a:cubicBezTo>
                <a:cubicBezTo>
                  <a:pt x="110" y="128"/>
                  <a:pt x="128" y="153"/>
                  <a:pt x="138" y="183"/>
                </a:cubicBezTo>
                <a:cubicBezTo>
                  <a:pt x="129" y="185"/>
                  <a:pt x="96" y="188"/>
                  <a:pt x="92" y="196"/>
                </a:cubicBezTo>
                <a:cubicBezTo>
                  <a:pt x="85" y="207"/>
                  <a:pt x="121" y="196"/>
                  <a:pt x="122" y="195"/>
                </a:cubicBezTo>
                <a:cubicBezTo>
                  <a:pt x="147" y="189"/>
                  <a:pt x="150" y="189"/>
                  <a:pt x="139" y="164"/>
                </a:cubicBezTo>
                <a:cubicBezTo>
                  <a:pt x="130" y="143"/>
                  <a:pt x="117" y="125"/>
                  <a:pt x="102" y="108"/>
                </a:cubicBezTo>
                <a:cubicBezTo>
                  <a:pt x="122" y="109"/>
                  <a:pt x="142" y="106"/>
                  <a:pt x="162" y="106"/>
                </a:cubicBezTo>
                <a:cubicBezTo>
                  <a:pt x="188" y="106"/>
                  <a:pt x="173" y="96"/>
                  <a:pt x="160" y="84"/>
                </a:cubicBezTo>
                <a:cubicBezTo>
                  <a:pt x="145" y="71"/>
                  <a:pt x="130" y="58"/>
                  <a:pt x="116" y="44"/>
                </a:cubicBezTo>
                <a:cubicBezTo>
                  <a:pt x="109" y="38"/>
                  <a:pt x="79" y="0"/>
                  <a:pt x="70" y="1"/>
                </a:cubicBezTo>
                <a:cubicBezTo>
                  <a:pt x="57" y="3"/>
                  <a:pt x="35" y="75"/>
                  <a:pt x="28" y="87"/>
                </a:cubicBezTo>
                <a:cubicBezTo>
                  <a:pt x="24" y="93"/>
                  <a:pt x="0" y="115"/>
                  <a:pt x="1" y="119"/>
                </a:cubicBezTo>
                <a:cubicBezTo>
                  <a:pt x="4" y="133"/>
                  <a:pt x="56" y="116"/>
                  <a:pt x="64" y="112"/>
                </a:cubicBezTo>
                <a:cubicBezTo>
                  <a:pt x="73" y="141"/>
                  <a:pt x="79" y="179"/>
                  <a:pt x="79" y="206"/>
                </a:cubicBezTo>
                <a:close/>
              </a:path>
            </a:pathLst>
          </a:custGeom>
          <a:solidFill>
            <a:schemeClr val="tx1">
              <a:lumMod val="85000"/>
              <a:lumOff val="15000"/>
            </a:schemeClr>
          </a:solidFill>
          <a:ln>
            <a:noFill/>
          </a:ln>
        </p:spPr>
        <p:txBody>
          <a:bodyPr vert="horz" wrap="square" lIns="91440" tIns="45720" rIns="91440" bIns="45720" numCol="1" anchor="t" anchorCtr="0" compatLnSpc="1"/>
          <a:lstStyle/>
          <a:p>
            <a:endParaRPr lang="zh-CN" altLang="en-US"/>
          </a:p>
        </p:txBody>
      </p:sp>
      <p:grpSp>
        <p:nvGrpSpPr>
          <p:cNvPr id="58" name="Group 4"/>
          <p:cNvGrpSpPr>
            <a:grpSpLocks noChangeAspect="1"/>
          </p:cNvGrpSpPr>
          <p:nvPr/>
        </p:nvGrpSpPr>
        <p:grpSpPr bwMode="auto">
          <a:xfrm>
            <a:off x="2547938" y="2378075"/>
            <a:ext cx="1168400" cy="1168400"/>
            <a:chOff x="1605" y="1498"/>
            <a:chExt cx="736" cy="736"/>
          </a:xfrm>
          <a:solidFill>
            <a:schemeClr val="tx1">
              <a:lumMod val="85000"/>
              <a:lumOff val="15000"/>
            </a:schemeClr>
          </a:solidFill>
        </p:grpSpPr>
        <p:sp>
          <p:nvSpPr>
            <p:cNvPr id="59" name="Freeform 5"/>
            <p:cNvSpPr>
              <a:spLocks noEditPoints="1"/>
            </p:cNvSpPr>
            <p:nvPr/>
          </p:nvSpPr>
          <p:spPr bwMode="auto">
            <a:xfrm>
              <a:off x="1605" y="1498"/>
              <a:ext cx="736" cy="736"/>
            </a:xfrm>
            <a:custGeom>
              <a:avLst/>
              <a:gdLst>
                <a:gd name="T0" fmla="*/ 88 w 176"/>
                <a:gd name="T1" fmla="*/ 176 h 176"/>
                <a:gd name="T2" fmla="*/ 0 w 176"/>
                <a:gd name="T3" fmla="*/ 88 h 176"/>
                <a:gd name="T4" fmla="*/ 88 w 176"/>
                <a:gd name="T5" fmla="*/ 0 h 176"/>
                <a:gd name="T6" fmla="*/ 176 w 176"/>
                <a:gd name="T7" fmla="*/ 88 h 176"/>
                <a:gd name="T8" fmla="*/ 88 w 176"/>
                <a:gd name="T9" fmla="*/ 176 h 176"/>
                <a:gd name="T10" fmla="*/ 88 w 176"/>
                <a:gd name="T11" fmla="*/ 8 h 176"/>
                <a:gd name="T12" fmla="*/ 8 w 176"/>
                <a:gd name="T13" fmla="*/ 88 h 176"/>
                <a:gd name="T14" fmla="*/ 88 w 176"/>
                <a:gd name="T15" fmla="*/ 168 h 176"/>
                <a:gd name="T16" fmla="*/ 168 w 176"/>
                <a:gd name="T17" fmla="*/ 88 h 176"/>
                <a:gd name="T18" fmla="*/ 88 w 176"/>
                <a:gd name="T19" fmla="*/ 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176"/>
                  </a:moveTo>
                  <a:cubicBezTo>
                    <a:pt x="39" y="176"/>
                    <a:pt x="0" y="137"/>
                    <a:pt x="0" y="88"/>
                  </a:cubicBezTo>
                  <a:cubicBezTo>
                    <a:pt x="0" y="40"/>
                    <a:pt x="39" y="0"/>
                    <a:pt x="88" y="0"/>
                  </a:cubicBezTo>
                  <a:cubicBezTo>
                    <a:pt x="136" y="0"/>
                    <a:pt x="176" y="40"/>
                    <a:pt x="176" y="88"/>
                  </a:cubicBezTo>
                  <a:cubicBezTo>
                    <a:pt x="176" y="137"/>
                    <a:pt x="136" y="176"/>
                    <a:pt x="88" y="176"/>
                  </a:cubicBezTo>
                  <a:close/>
                  <a:moveTo>
                    <a:pt x="88" y="8"/>
                  </a:moveTo>
                  <a:cubicBezTo>
                    <a:pt x="43" y="8"/>
                    <a:pt x="8" y="44"/>
                    <a:pt x="8" y="88"/>
                  </a:cubicBezTo>
                  <a:cubicBezTo>
                    <a:pt x="8" y="132"/>
                    <a:pt x="43" y="168"/>
                    <a:pt x="88" y="168"/>
                  </a:cubicBezTo>
                  <a:cubicBezTo>
                    <a:pt x="132" y="168"/>
                    <a:pt x="168" y="132"/>
                    <a:pt x="168" y="88"/>
                  </a:cubicBezTo>
                  <a:cubicBezTo>
                    <a:pt x="168" y="44"/>
                    <a:pt x="132" y="8"/>
                    <a:pt x="88"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Oval 6"/>
            <p:cNvSpPr>
              <a:spLocks noChangeArrowheads="1"/>
            </p:cNvSpPr>
            <p:nvPr/>
          </p:nvSpPr>
          <p:spPr bwMode="auto">
            <a:xfrm>
              <a:off x="1806" y="1761"/>
              <a:ext cx="67" cy="6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Oval 7"/>
            <p:cNvSpPr>
              <a:spLocks noChangeArrowheads="1"/>
            </p:cNvSpPr>
            <p:nvPr/>
          </p:nvSpPr>
          <p:spPr bwMode="auto">
            <a:xfrm>
              <a:off x="2069" y="1761"/>
              <a:ext cx="67" cy="6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 name="Freeform 8"/>
            <p:cNvSpPr/>
            <p:nvPr/>
          </p:nvSpPr>
          <p:spPr bwMode="auto">
            <a:xfrm>
              <a:off x="1781" y="1920"/>
              <a:ext cx="372" cy="130"/>
            </a:xfrm>
            <a:custGeom>
              <a:avLst/>
              <a:gdLst>
                <a:gd name="T0" fmla="*/ 45 w 89"/>
                <a:gd name="T1" fmla="*/ 31 h 31"/>
                <a:gd name="T2" fmla="*/ 1 w 89"/>
                <a:gd name="T3" fmla="*/ 6 h 31"/>
                <a:gd name="T4" fmla="*/ 3 w 89"/>
                <a:gd name="T5" fmla="*/ 1 h 31"/>
                <a:gd name="T6" fmla="*/ 8 w 89"/>
                <a:gd name="T7" fmla="*/ 3 h 31"/>
                <a:gd name="T8" fmla="*/ 45 w 89"/>
                <a:gd name="T9" fmla="*/ 23 h 31"/>
                <a:gd name="T10" fmla="*/ 81 w 89"/>
                <a:gd name="T11" fmla="*/ 3 h 31"/>
                <a:gd name="T12" fmla="*/ 86 w 89"/>
                <a:gd name="T13" fmla="*/ 1 h 31"/>
                <a:gd name="T14" fmla="*/ 89 w 89"/>
                <a:gd name="T15" fmla="*/ 6 h 31"/>
                <a:gd name="T16" fmla="*/ 45 w 89"/>
                <a:gd name="T17"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9" h="31">
                  <a:moveTo>
                    <a:pt x="45" y="31"/>
                  </a:moveTo>
                  <a:cubicBezTo>
                    <a:pt x="24" y="31"/>
                    <a:pt x="7" y="21"/>
                    <a:pt x="1" y="6"/>
                  </a:cubicBezTo>
                  <a:cubicBezTo>
                    <a:pt x="0" y="4"/>
                    <a:pt x="1" y="2"/>
                    <a:pt x="3" y="1"/>
                  </a:cubicBezTo>
                  <a:cubicBezTo>
                    <a:pt x="5" y="0"/>
                    <a:pt x="7" y="1"/>
                    <a:pt x="8" y="3"/>
                  </a:cubicBezTo>
                  <a:cubicBezTo>
                    <a:pt x="13" y="15"/>
                    <a:pt x="28" y="23"/>
                    <a:pt x="45" y="23"/>
                  </a:cubicBezTo>
                  <a:cubicBezTo>
                    <a:pt x="61" y="23"/>
                    <a:pt x="76" y="15"/>
                    <a:pt x="81" y="3"/>
                  </a:cubicBezTo>
                  <a:cubicBezTo>
                    <a:pt x="82" y="1"/>
                    <a:pt x="84" y="0"/>
                    <a:pt x="86" y="1"/>
                  </a:cubicBezTo>
                  <a:cubicBezTo>
                    <a:pt x="88" y="2"/>
                    <a:pt x="89" y="4"/>
                    <a:pt x="89" y="6"/>
                  </a:cubicBezTo>
                  <a:cubicBezTo>
                    <a:pt x="82" y="21"/>
                    <a:pt x="65" y="31"/>
                    <a:pt x="45" y="3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 name="Freeform 9"/>
            <p:cNvSpPr/>
            <p:nvPr/>
          </p:nvSpPr>
          <p:spPr bwMode="auto">
            <a:xfrm>
              <a:off x="1973" y="1979"/>
              <a:ext cx="146" cy="134"/>
            </a:xfrm>
            <a:custGeom>
              <a:avLst/>
              <a:gdLst>
                <a:gd name="T0" fmla="*/ 32 w 35"/>
                <a:gd name="T1" fmla="*/ 2 h 32"/>
                <a:gd name="T2" fmla="*/ 32 w 35"/>
                <a:gd name="T3" fmla="*/ 1 h 32"/>
                <a:gd name="T4" fmla="*/ 30 w 35"/>
                <a:gd name="T5" fmla="*/ 0 h 32"/>
                <a:gd name="T6" fmla="*/ 29 w 35"/>
                <a:gd name="T7" fmla="*/ 1 h 32"/>
                <a:gd name="T8" fmla="*/ 2 w 35"/>
                <a:gd name="T9" fmla="*/ 11 h 32"/>
                <a:gd name="T10" fmla="*/ 0 w 35"/>
                <a:gd name="T11" fmla="*/ 11 h 32"/>
                <a:gd name="T12" fmla="*/ 0 w 35"/>
                <a:gd name="T13" fmla="*/ 13 h 32"/>
                <a:gd name="T14" fmla="*/ 0 w 35"/>
                <a:gd name="T15" fmla="*/ 14 h 32"/>
                <a:gd name="T16" fmla="*/ 1 w 35"/>
                <a:gd name="T17" fmla="*/ 15 h 32"/>
                <a:gd name="T18" fmla="*/ 1 w 35"/>
                <a:gd name="T19" fmla="*/ 15 h 32"/>
                <a:gd name="T20" fmla="*/ 21 w 35"/>
                <a:gd name="T21" fmla="*/ 32 h 32"/>
                <a:gd name="T22" fmla="*/ 25 w 35"/>
                <a:gd name="T23" fmla="*/ 31 h 32"/>
                <a:gd name="T24" fmla="*/ 34 w 35"/>
                <a:gd name="T25" fmla="*/ 19 h 32"/>
                <a:gd name="T26" fmla="*/ 32 w 35"/>
                <a:gd name="T27" fmla="*/ 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32">
                  <a:moveTo>
                    <a:pt x="32" y="2"/>
                  </a:moveTo>
                  <a:cubicBezTo>
                    <a:pt x="32" y="2"/>
                    <a:pt x="32" y="2"/>
                    <a:pt x="32" y="1"/>
                  </a:cubicBezTo>
                  <a:cubicBezTo>
                    <a:pt x="32" y="1"/>
                    <a:pt x="31" y="0"/>
                    <a:pt x="30" y="0"/>
                  </a:cubicBezTo>
                  <a:cubicBezTo>
                    <a:pt x="30" y="0"/>
                    <a:pt x="29" y="0"/>
                    <a:pt x="29" y="1"/>
                  </a:cubicBezTo>
                  <a:cubicBezTo>
                    <a:pt x="22" y="6"/>
                    <a:pt x="12" y="10"/>
                    <a:pt x="2" y="11"/>
                  </a:cubicBezTo>
                  <a:cubicBezTo>
                    <a:pt x="1" y="11"/>
                    <a:pt x="1" y="11"/>
                    <a:pt x="0" y="11"/>
                  </a:cubicBezTo>
                  <a:cubicBezTo>
                    <a:pt x="0" y="12"/>
                    <a:pt x="0" y="13"/>
                    <a:pt x="0" y="13"/>
                  </a:cubicBezTo>
                  <a:cubicBezTo>
                    <a:pt x="0" y="14"/>
                    <a:pt x="0" y="14"/>
                    <a:pt x="0" y="14"/>
                  </a:cubicBezTo>
                  <a:cubicBezTo>
                    <a:pt x="0" y="14"/>
                    <a:pt x="1" y="14"/>
                    <a:pt x="1" y="15"/>
                  </a:cubicBezTo>
                  <a:cubicBezTo>
                    <a:pt x="1" y="15"/>
                    <a:pt x="1" y="15"/>
                    <a:pt x="1" y="15"/>
                  </a:cubicBezTo>
                  <a:cubicBezTo>
                    <a:pt x="5" y="25"/>
                    <a:pt x="13" y="32"/>
                    <a:pt x="21" y="32"/>
                  </a:cubicBezTo>
                  <a:cubicBezTo>
                    <a:pt x="22" y="32"/>
                    <a:pt x="24" y="31"/>
                    <a:pt x="25" y="31"/>
                  </a:cubicBezTo>
                  <a:cubicBezTo>
                    <a:pt x="30" y="29"/>
                    <a:pt x="33" y="25"/>
                    <a:pt x="34" y="19"/>
                  </a:cubicBezTo>
                  <a:cubicBezTo>
                    <a:pt x="35" y="14"/>
                    <a:pt x="35" y="8"/>
                    <a:pt x="3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81" name="Group 12"/>
          <p:cNvGrpSpPr>
            <a:grpSpLocks noChangeAspect="1"/>
          </p:cNvGrpSpPr>
          <p:nvPr/>
        </p:nvGrpSpPr>
        <p:grpSpPr bwMode="auto">
          <a:xfrm>
            <a:off x="5472113" y="2387600"/>
            <a:ext cx="1155700" cy="1155700"/>
            <a:chOff x="3447" y="1504"/>
            <a:chExt cx="728" cy="728"/>
          </a:xfrm>
          <a:solidFill>
            <a:schemeClr val="tx1">
              <a:lumMod val="85000"/>
              <a:lumOff val="15000"/>
            </a:schemeClr>
          </a:solidFill>
        </p:grpSpPr>
        <p:sp>
          <p:nvSpPr>
            <p:cNvPr id="82" name="Freeform 13"/>
            <p:cNvSpPr>
              <a:spLocks noEditPoints="1"/>
            </p:cNvSpPr>
            <p:nvPr/>
          </p:nvSpPr>
          <p:spPr bwMode="auto">
            <a:xfrm>
              <a:off x="3575" y="1889"/>
              <a:ext cx="459" cy="236"/>
            </a:xfrm>
            <a:custGeom>
              <a:avLst/>
              <a:gdLst>
                <a:gd name="T0" fmla="*/ 111 w 111"/>
                <a:gd name="T1" fmla="*/ 1 h 57"/>
                <a:gd name="T2" fmla="*/ 109 w 111"/>
                <a:gd name="T3" fmla="*/ 0 h 57"/>
                <a:gd name="T4" fmla="*/ 2 w 111"/>
                <a:gd name="T5" fmla="*/ 0 h 57"/>
                <a:gd name="T6" fmla="*/ 0 w 111"/>
                <a:gd name="T7" fmla="*/ 1 h 57"/>
                <a:gd name="T8" fmla="*/ 0 w 111"/>
                <a:gd name="T9" fmla="*/ 2 h 57"/>
                <a:gd name="T10" fmla="*/ 55 w 111"/>
                <a:gd name="T11" fmla="*/ 57 h 57"/>
                <a:gd name="T12" fmla="*/ 111 w 111"/>
                <a:gd name="T13" fmla="*/ 2 h 57"/>
                <a:gd name="T14" fmla="*/ 111 w 111"/>
                <a:gd name="T15" fmla="*/ 1 h 57"/>
                <a:gd name="T16" fmla="*/ 81 w 111"/>
                <a:gd name="T17" fmla="*/ 43 h 57"/>
                <a:gd name="T18" fmla="*/ 55 w 111"/>
                <a:gd name="T19" fmla="*/ 50 h 57"/>
                <a:gd name="T20" fmla="*/ 30 w 111"/>
                <a:gd name="T21" fmla="*/ 43 h 57"/>
                <a:gd name="T22" fmla="*/ 29 w 111"/>
                <a:gd name="T23" fmla="*/ 40 h 57"/>
                <a:gd name="T24" fmla="*/ 55 w 111"/>
                <a:gd name="T25" fmla="*/ 21 h 57"/>
                <a:gd name="T26" fmla="*/ 82 w 111"/>
                <a:gd name="T27" fmla="*/ 40 h 57"/>
                <a:gd name="T28" fmla="*/ 81 w 111"/>
                <a:gd name="T29" fmla="*/ 43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1" h="57">
                  <a:moveTo>
                    <a:pt x="111" y="1"/>
                  </a:moveTo>
                  <a:cubicBezTo>
                    <a:pt x="110" y="0"/>
                    <a:pt x="110" y="0"/>
                    <a:pt x="109" y="0"/>
                  </a:cubicBezTo>
                  <a:cubicBezTo>
                    <a:pt x="2" y="0"/>
                    <a:pt x="2" y="0"/>
                    <a:pt x="2" y="0"/>
                  </a:cubicBezTo>
                  <a:cubicBezTo>
                    <a:pt x="1" y="0"/>
                    <a:pt x="1" y="0"/>
                    <a:pt x="0" y="1"/>
                  </a:cubicBezTo>
                  <a:cubicBezTo>
                    <a:pt x="0" y="1"/>
                    <a:pt x="0" y="1"/>
                    <a:pt x="0" y="2"/>
                  </a:cubicBezTo>
                  <a:cubicBezTo>
                    <a:pt x="0" y="32"/>
                    <a:pt x="25" y="57"/>
                    <a:pt x="55" y="57"/>
                  </a:cubicBezTo>
                  <a:cubicBezTo>
                    <a:pt x="86" y="57"/>
                    <a:pt x="111" y="32"/>
                    <a:pt x="111" y="2"/>
                  </a:cubicBezTo>
                  <a:cubicBezTo>
                    <a:pt x="111" y="1"/>
                    <a:pt x="111" y="1"/>
                    <a:pt x="111" y="1"/>
                  </a:cubicBezTo>
                  <a:close/>
                  <a:moveTo>
                    <a:pt x="81" y="43"/>
                  </a:moveTo>
                  <a:cubicBezTo>
                    <a:pt x="72" y="47"/>
                    <a:pt x="64" y="50"/>
                    <a:pt x="55" y="50"/>
                  </a:cubicBezTo>
                  <a:cubicBezTo>
                    <a:pt x="47" y="50"/>
                    <a:pt x="39" y="47"/>
                    <a:pt x="30" y="43"/>
                  </a:cubicBezTo>
                  <a:cubicBezTo>
                    <a:pt x="29" y="42"/>
                    <a:pt x="28" y="41"/>
                    <a:pt x="29" y="40"/>
                  </a:cubicBezTo>
                  <a:cubicBezTo>
                    <a:pt x="32" y="29"/>
                    <a:pt x="43" y="21"/>
                    <a:pt x="55" y="21"/>
                  </a:cubicBezTo>
                  <a:cubicBezTo>
                    <a:pt x="68" y="21"/>
                    <a:pt x="78" y="29"/>
                    <a:pt x="82" y="40"/>
                  </a:cubicBezTo>
                  <a:cubicBezTo>
                    <a:pt x="83" y="41"/>
                    <a:pt x="82" y="42"/>
                    <a:pt x="81"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3" name="Freeform 14"/>
            <p:cNvSpPr>
              <a:spLocks noEditPoints="1"/>
            </p:cNvSpPr>
            <p:nvPr/>
          </p:nvSpPr>
          <p:spPr bwMode="auto">
            <a:xfrm>
              <a:off x="3447" y="1504"/>
              <a:ext cx="728" cy="728"/>
            </a:xfrm>
            <a:custGeom>
              <a:avLst/>
              <a:gdLst>
                <a:gd name="T0" fmla="*/ 88 w 176"/>
                <a:gd name="T1" fmla="*/ 176 h 176"/>
                <a:gd name="T2" fmla="*/ 0 w 176"/>
                <a:gd name="T3" fmla="*/ 88 h 176"/>
                <a:gd name="T4" fmla="*/ 88 w 176"/>
                <a:gd name="T5" fmla="*/ 0 h 176"/>
                <a:gd name="T6" fmla="*/ 176 w 176"/>
                <a:gd name="T7" fmla="*/ 88 h 176"/>
                <a:gd name="T8" fmla="*/ 88 w 176"/>
                <a:gd name="T9" fmla="*/ 176 h 176"/>
                <a:gd name="T10" fmla="*/ 88 w 176"/>
                <a:gd name="T11" fmla="*/ 8 h 176"/>
                <a:gd name="T12" fmla="*/ 8 w 176"/>
                <a:gd name="T13" fmla="*/ 88 h 176"/>
                <a:gd name="T14" fmla="*/ 88 w 176"/>
                <a:gd name="T15" fmla="*/ 168 h 176"/>
                <a:gd name="T16" fmla="*/ 168 w 176"/>
                <a:gd name="T17" fmla="*/ 88 h 176"/>
                <a:gd name="T18" fmla="*/ 88 w 176"/>
                <a:gd name="T19" fmla="*/ 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176"/>
                  </a:moveTo>
                  <a:cubicBezTo>
                    <a:pt x="40" y="176"/>
                    <a:pt x="0" y="137"/>
                    <a:pt x="0" y="88"/>
                  </a:cubicBezTo>
                  <a:cubicBezTo>
                    <a:pt x="0" y="40"/>
                    <a:pt x="40" y="0"/>
                    <a:pt x="88" y="0"/>
                  </a:cubicBezTo>
                  <a:cubicBezTo>
                    <a:pt x="137" y="0"/>
                    <a:pt x="176" y="40"/>
                    <a:pt x="176" y="88"/>
                  </a:cubicBezTo>
                  <a:cubicBezTo>
                    <a:pt x="176" y="137"/>
                    <a:pt x="137" y="176"/>
                    <a:pt x="88" y="176"/>
                  </a:cubicBezTo>
                  <a:close/>
                  <a:moveTo>
                    <a:pt x="88" y="8"/>
                  </a:moveTo>
                  <a:cubicBezTo>
                    <a:pt x="44" y="8"/>
                    <a:pt x="8" y="44"/>
                    <a:pt x="8" y="88"/>
                  </a:cubicBezTo>
                  <a:cubicBezTo>
                    <a:pt x="8" y="132"/>
                    <a:pt x="44" y="168"/>
                    <a:pt x="88" y="168"/>
                  </a:cubicBezTo>
                  <a:cubicBezTo>
                    <a:pt x="132" y="168"/>
                    <a:pt x="168" y="132"/>
                    <a:pt x="168" y="88"/>
                  </a:cubicBezTo>
                  <a:cubicBezTo>
                    <a:pt x="168" y="44"/>
                    <a:pt x="132" y="8"/>
                    <a:pt x="88"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4" name="Oval 15"/>
            <p:cNvSpPr>
              <a:spLocks noChangeArrowheads="1"/>
            </p:cNvSpPr>
            <p:nvPr/>
          </p:nvSpPr>
          <p:spPr bwMode="auto">
            <a:xfrm>
              <a:off x="3654" y="1748"/>
              <a:ext cx="66" cy="66"/>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5" name="Oval 16"/>
            <p:cNvSpPr>
              <a:spLocks noChangeArrowheads="1"/>
            </p:cNvSpPr>
            <p:nvPr/>
          </p:nvSpPr>
          <p:spPr bwMode="auto">
            <a:xfrm>
              <a:off x="3914" y="1748"/>
              <a:ext cx="66" cy="66"/>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86" name="Group 19"/>
          <p:cNvGrpSpPr>
            <a:grpSpLocks noChangeAspect="1"/>
          </p:cNvGrpSpPr>
          <p:nvPr/>
        </p:nvGrpSpPr>
        <p:grpSpPr bwMode="auto">
          <a:xfrm>
            <a:off x="8396288" y="2389188"/>
            <a:ext cx="1192212" cy="1192212"/>
            <a:chOff x="5289" y="1505"/>
            <a:chExt cx="751" cy="751"/>
          </a:xfrm>
          <a:solidFill>
            <a:schemeClr val="tx1">
              <a:lumMod val="85000"/>
              <a:lumOff val="15000"/>
            </a:schemeClr>
          </a:solidFill>
        </p:grpSpPr>
        <p:sp>
          <p:nvSpPr>
            <p:cNvPr id="87" name="Freeform 20"/>
            <p:cNvSpPr>
              <a:spLocks noEditPoints="1"/>
            </p:cNvSpPr>
            <p:nvPr/>
          </p:nvSpPr>
          <p:spPr bwMode="auto">
            <a:xfrm>
              <a:off x="5289" y="1505"/>
              <a:ext cx="751" cy="751"/>
            </a:xfrm>
            <a:custGeom>
              <a:avLst/>
              <a:gdLst>
                <a:gd name="T0" fmla="*/ 88 w 176"/>
                <a:gd name="T1" fmla="*/ 176 h 176"/>
                <a:gd name="T2" fmla="*/ 0 w 176"/>
                <a:gd name="T3" fmla="*/ 88 h 176"/>
                <a:gd name="T4" fmla="*/ 88 w 176"/>
                <a:gd name="T5" fmla="*/ 0 h 176"/>
                <a:gd name="T6" fmla="*/ 176 w 176"/>
                <a:gd name="T7" fmla="*/ 88 h 176"/>
                <a:gd name="T8" fmla="*/ 88 w 176"/>
                <a:gd name="T9" fmla="*/ 176 h 176"/>
                <a:gd name="T10" fmla="*/ 88 w 176"/>
                <a:gd name="T11" fmla="*/ 8 h 176"/>
                <a:gd name="T12" fmla="*/ 8 w 176"/>
                <a:gd name="T13" fmla="*/ 88 h 176"/>
                <a:gd name="T14" fmla="*/ 88 w 176"/>
                <a:gd name="T15" fmla="*/ 168 h 176"/>
                <a:gd name="T16" fmla="*/ 168 w 176"/>
                <a:gd name="T17" fmla="*/ 88 h 176"/>
                <a:gd name="T18" fmla="*/ 88 w 176"/>
                <a:gd name="T19" fmla="*/ 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176"/>
                  </a:moveTo>
                  <a:cubicBezTo>
                    <a:pt x="39" y="176"/>
                    <a:pt x="0" y="137"/>
                    <a:pt x="0" y="88"/>
                  </a:cubicBezTo>
                  <a:cubicBezTo>
                    <a:pt x="0" y="40"/>
                    <a:pt x="39" y="0"/>
                    <a:pt x="88" y="0"/>
                  </a:cubicBezTo>
                  <a:cubicBezTo>
                    <a:pt x="136" y="0"/>
                    <a:pt x="176" y="40"/>
                    <a:pt x="176" y="88"/>
                  </a:cubicBezTo>
                  <a:cubicBezTo>
                    <a:pt x="176" y="137"/>
                    <a:pt x="136" y="176"/>
                    <a:pt x="88" y="176"/>
                  </a:cubicBezTo>
                  <a:close/>
                  <a:moveTo>
                    <a:pt x="88" y="8"/>
                  </a:moveTo>
                  <a:cubicBezTo>
                    <a:pt x="44" y="8"/>
                    <a:pt x="8" y="44"/>
                    <a:pt x="8" y="88"/>
                  </a:cubicBezTo>
                  <a:cubicBezTo>
                    <a:pt x="8" y="132"/>
                    <a:pt x="44" y="168"/>
                    <a:pt x="88" y="168"/>
                  </a:cubicBezTo>
                  <a:cubicBezTo>
                    <a:pt x="132" y="168"/>
                    <a:pt x="168" y="132"/>
                    <a:pt x="168" y="88"/>
                  </a:cubicBezTo>
                  <a:cubicBezTo>
                    <a:pt x="168" y="44"/>
                    <a:pt x="132" y="8"/>
                    <a:pt x="88"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8" name="Freeform 21"/>
            <p:cNvSpPr>
              <a:spLocks noEditPoints="1"/>
            </p:cNvSpPr>
            <p:nvPr/>
          </p:nvSpPr>
          <p:spPr bwMode="auto">
            <a:xfrm>
              <a:off x="5396" y="1770"/>
              <a:ext cx="541" cy="383"/>
            </a:xfrm>
            <a:custGeom>
              <a:avLst/>
              <a:gdLst>
                <a:gd name="T0" fmla="*/ 125 w 127"/>
                <a:gd name="T1" fmla="*/ 19 h 90"/>
                <a:gd name="T2" fmla="*/ 121 w 127"/>
                <a:gd name="T3" fmla="*/ 5 h 90"/>
                <a:gd name="T4" fmla="*/ 120 w 127"/>
                <a:gd name="T5" fmla="*/ 3 h 90"/>
                <a:gd name="T6" fmla="*/ 2 w 127"/>
                <a:gd name="T7" fmla="*/ 20 h 90"/>
                <a:gd name="T8" fmla="*/ 0 w 127"/>
                <a:gd name="T9" fmla="*/ 21 h 90"/>
                <a:gd name="T10" fmla="*/ 1 w 127"/>
                <a:gd name="T11" fmla="*/ 36 h 90"/>
                <a:gd name="T12" fmla="*/ 63 w 127"/>
                <a:gd name="T13" fmla="*/ 90 h 90"/>
                <a:gd name="T14" fmla="*/ 71 w 127"/>
                <a:gd name="T15" fmla="*/ 89 h 90"/>
                <a:gd name="T16" fmla="*/ 113 w 127"/>
                <a:gd name="T17" fmla="*/ 65 h 90"/>
                <a:gd name="T18" fmla="*/ 125 w 127"/>
                <a:gd name="T19" fmla="*/ 19 h 90"/>
                <a:gd name="T20" fmla="*/ 100 w 127"/>
                <a:gd name="T21" fmla="*/ 70 h 90"/>
                <a:gd name="T22" fmla="*/ 71 w 127"/>
                <a:gd name="T23" fmla="*/ 82 h 90"/>
                <a:gd name="T24" fmla="*/ 63 w 127"/>
                <a:gd name="T25" fmla="*/ 82 h 90"/>
                <a:gd name="T26" fmla="*/ 40 w 127"/>
                <a:gd name="T27" fmla="*/ 78 h 90"/>
                <a:gd name="T28" fmla="*/ 39 w 127"/>
                <a:gd name="T29" fmla="*/ 76 h 90"/>
                <a:gd name="T30" fmla="*/ 67 w 127"/>
                <a:gd name="T31" fmla="*/ 51 h 90"/>
                <a:gd name="T32" fmla="*/ 101 w 127"/>
                <a:gd name="T33" fmla="*/ 67 h 90"/>
                <a:gd name="T34" fmla="*/ 100 w 127"/>
                <a:gd name="T35" fmla="*/ 7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7" h="90">
                  <a:moveTo>
                    <a:pt x="125" y="19"/>
                  </a:moveTo>
                  <a:cubicBezTo>
                    <a:pt x="124" y="14"/>
                    <a:pt x="123" y="9"/>
                    <a:pt x="121" y="5"/>
                  </a:cubicBezTo>
                  <a:cubicBezTo>
                    <a:pt x="121" y="4"/>
                    <a:pt x="120" y="3"/>
                    <a:pt x="120" y="3"/>
                  </a:cubicBezTo>
                  <a:cubicBezTo>
                    <a:pt x="79" y="0"/>
                    <a:pt x="40" y="5"/>
                    <a:pt x="2" y="20"/>
                  </a:cubicBezTo>
                  <a:cubicBezTo>
                    <a:pt x="1" y="20"/>
                    <a:pt x="0" y="20"/>
                    <a:pt x="0" y="21"/>
                  </a:cubicBezTo>
                  <a:cubicBezTo>
                    <a:pt x="0" y="26"/>
                    <a:pt x="0" y="31"/>
                    <a:pt x="1" y="36"/>
                  </a:cubicBezTo>
                  <a:cubicBezTo>
                    <a:pt x="5" y="67"/>
                    <a:pt x="32" y="90"/>
                    <a:pt x="63" y="90"/>
                  </a:cubicBezTo>
                  <a:cubicBezTo>
                    <a:pt x="65" y="90"/>
                    <a:pt x="68" y="90"/>
                    <a:pt x="71" y="89"/>
                  </a:cubicBezTo>
                  <a:cubicBezTo>
                    <a:pt x="88" y="87"/>
                    <a:pt x="103" y="78"/>
                    <a:pt x="113" y="65"/>
                  </a:cubicBezTo>
                  <a:cubicBezTo>
                    <a:pt x="123" y="52"/>
                    <a:pt x="127" y="35"/>
                    <a:pt x="125" y="19"/>
                  </a:cubicBezTo>
                  <a:close/>
                  <a:moveTo>
                    <a:pt x="100" y="70"/>
                  </a:moveTo>
                  <a:cubicBezTo>
                    <a:pt x="92" y="76"/>
                    <a:pt x="82" y="80"/>
                    <a:pt x="71" y="82"/>
                  </a:cubicBezTo>
                  <a:cubicBezTo>
                    <a:pt x="68" y="82"/>
                    <a:pt x="66" y="82"/>
                    <a:pt x="63" y="82"/>
                  </a:cubicBezTo>
                  <a:cubicBezTo>
                    <a:pt x="55" y="82"/>
                    <a:pt x="47" y="81"/>
                    <a:pt x="40" y="78"/>
                  </a:cubicBezTo>
                  <a:cubicBezTo>
                    <a:pt x="39" y="78"/>
                    <a:pt x="39" y="77"/>
                    <a:pt x="39" y="76"/>
                  </a:cubicBezTo>
                  <a:cubicBezTo>
                    <a:pt x="42" y="63"/>
                    <a:pt x="53" y="53"/>
                    <a:pt x="67" y="51"/>
                  </a:cubicBezTo>
                  <a:cubicBezTo>
                    <a:pt x="81" y="49"/>
                    <a:pt x="95" y="56"/>
                    <a:pt x="101" y="67"/>
                  </a:cubicBezTo>
                  <a:cubicBezTo>
                    <a:pt x="101" y="68"/>
                    <a:pt x="101" y="69"/>
                    <a:pt x="100" y="7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9" name="Freeform 22"/>
            <p:cNvSpPr/>
            <p:nvPr/>
          </p:nvSpPr>
          <p:spPr bwMode="auto">
            <a:xfrm>
              <a:off x="5477" y="1701"/>
              <a:ext cx="72" cy="77"/>
            </a:xfrm>
            <a:custGeom>
              <a:avLst/>
              <a:gdLst>
                <a:gd name="T0" fmla="*/ 17 w 17"/>
                <a:gd name="T1" fmla="*/ 8 h 18"/>
                <a:gd name="T2" fmla="*/ 10 w 17"/>
                <a:gd name="T3" fmla="*/ 17 h 18"/>
                <a:gd name="T4" fmla="*/ 1 w 17"/>
                <a:gd name="T5" fmla="*/ 10 h 18"/>
                <a:gd name="T6" fmla="*/ 8 w 17"/>
                <a:gd name="T7" fmla="*/ 1 h 18"/>
                <a:gd name="T8" fmla="*/ 17 w 17"/>
                <a:gd name="T9" fmla="*/ 8 h 18"/>
              </a:gdLst>
              <a:ahLst/>
              <a:cxnLst>
                <a:cxn ang="0">
                  <a:pos x="T0" y="T1"/>
                </a:cxn>
                <a:cxn ang="0">
                  <a:pos x="T2" y="T3"/>
                </a:cxn>
                <a:cxn ang="0">
                  <a:pos x="T4" y="T5"/>
                </a:cxn>
                <a:cxn ang="0">
                  <a:pos x="T6" y="T7"/>
                </a:cxn>
                <a:cxn ang="0">
                  <a:pos x="T8" y="T9"/>
                </a:cxn>
              </a:cxnLst>
              <a:rect l="0" t="0" r="r" b="b"/>
              <a:pathLst>
                <a:path w="17" h="18">
                  <a:moveTo>
                    <a:pt x="17" y="8"/>
                  </a:moveTo>
                  <a:cubicBezTo>
                    <a:pt x="17" y="12"/>
                    <a:pt x="14" y="17"/>
                    <a:pt x="10" y="17"/>
                  </a:cubicBezTo>
                  <a:cubicBezTo>
                    <a:pt x="5" y="18"/>
                    <a:pt x="1" y="15"/>
                    <a:pt x="1" y="10"/>
                  </a:cubicBezTo>
                  <a:cubicBezTo>
                    <a:pt x="0" y="6"/>
                    <a:pt x="3" y="2"/>
                    <a:pt x="8" y="1"/>
                  </a:cubicBezTo>
                  <a:cubicBezTo>
                    <a:pt x="12" y="0"/>
                    <a:pt x="16" y="3"/>
                    <a:pt x="17"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0" name="Freeform 23"/>
            <p:cNvSpPr/>
            <p:nvPr/>
          </p:nvSpPr>
          <p:spPr bwMode="auto">
            <a:xfrm>
              <a:off x="5741" y="1667"/>
              <a:ext cx="73" cy="73"/>
            </a:xfrm>
            <a:custGeom>
              <a:avLst/>
              <a:gdLst>
                <a:gd name="T0" fmla="*/ 17 w 17"/>
                <a:gd name="T1" fmla="*/ 7 h 17"/>
                <a:gd name="T2" fmla="*/ 10 w 17"/>
                <a:gd name="T3" fmla="*/ 16 h 17"/>
                <a:gd name="T4" fmla="*/ 1 w 17"/>
                <a:gd name="T5" fmla="*/ 10 h 17"/>
                <a:gd name="T6" fmla="*/ 8 w 17"/>
                <a:gd name="T7" fmla="*/ 0 h 17"/>
                <a:gd name="T8" fmla="*/ 17 w 17"/>
                <a:gd name="T9" fmla="*/ 7 h 17"/>
              </a:gdLst>
              <a:ahLst/>
              <a:cxnLst>
                <a:cxn ang="0">
                  <a:pos x="T0" y="T1"/>
                </a:cxn>
                <a:cxn ang="0">
                  <a:pos x="T2" y="T3"/>
                </a:cxn>
                <a:cxn ang="0">
                  <a:pos x="T4" y="T5"/>
                </a:cxn>
                <a:cxn ang="0">
                  <a:pos x="T6" y="T7"/>
                </a:cxn>
                <a:cxn ang="0">
                  <a:pos x="T8" y="T9"/>
                </a:cxn>
              </a:cxnLst>
              <a:rect l="0" t="0" r="r" b="b"/>
              <a:pathLst>
                <a:path w="17" h="17">
                  <a:moveTo>
                    <a:pt x="17" y="7"/>
                  </a:moveTo>
                  <a:cubicBezTo>
                    <a:pt x="17" y="12"/>
                    <a:pt x="14" y="16"/>
                    <a:pt x="10" y="16"/>
                  </a:cubicBezTo>
                  <a:cubicBezTo>
                    <a:pt x="5" y="17"/>
                    <a:pt x="1" y="14"/>
                    <a:pt x="1" y="10"/>
                  </a:cubicBezTo>
                  <a:cubicBezTo>
                    <a:pt x="0" y="5"/>
                    <a:pt x="3" y="1"/>
                    <a:pt x="8" y="0"/>
                  </a:cubicBezTo>
                  <a:cubicBezTo>
                    <a:pt x="12" y="0"/>
                    <a:pt x="16" y="3"/>
                    <a:pt x="17"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BF8F3"/>
        </a:solidFill>
        <a:effectLst/>
      </p:bgPr>
    </p:bg>
    <p:spTree>
      <p:nvGrpSpPr>
        <p:cNvPr id="1" name=""/>
        <p:cNvGrpSpPr/>
        <p:nvPr/>
      </p:nvGrpSpPr>
      <p:grpSpPr>
        <a:xfrm>
          <a:off x="0" y="0"/>
          <a:ext cx="0" cy="0"/>
          <a:chOff x="0" y="0"/>
          <a:chExt cx="0" cy="0"/>
        </a:xfrm>
      </p:grpSpPr>
      <p:grpSp>
        <p:nvGrpSpPr>
          <p:cNvPr id="3" name="Group 4"/>
          <p:cNvGrpSpPr>
            <a:grpSpLocks noChangeAspect="1"/>
          </p:cNvGrpSpPr>
          <p:nvPr/>
        </p:nvGrpSpPr>
        <p:grpSpPr bwMode="auto">
          <a:xfrm>
            <a:off x="296863" y="184151"/>
            <a:ext cx="787400" cy="446088"/>
            <a:chOff x="187" y="116"/>
            <a:chExt cx="496" cy="281"/>
          </a:xfrm>
        </p:grpSpPr>
        <p:sp>
          <p:nvSpPr>
            <p:cNvPr id="6" name="Rectangle 5"/>
            <p:cNvSpPr>
              <a:spLocks noChangeArrowheads="1"/>
            </p:cNvSpPr>
            <p:nvPr/>
          </p:nvSpPr>
          <p:spPr bwMode="auto">
            <a:xfrm>
              <a:off x="258" y="244"/>
              <a:ext cx="168" cy="38"/>
            </a:xfrm>
            <a:prstGeom prst="rect">
              <a:avLst/>
            </a:prstGeom>
            <a:solidFill>
              <a:srgbClr val="E5E8EC"/>
            </a:solidFill>
            <a:ln w="22225" cap="flat">
              <a:solidFill>
                <a:srgbClr val="484F59"/>
              </a:solidFill>
              <a:prstDash val="solid"/>
              <a:round/>
            </a:ln>
          </p:spPr>
          <p:txBody>
            <a:bodyPr vert="horz" wrap="square" lIns="91440" tIns="45720" rIns="91440" bIns="45720" numCol="1" anchor="t" anchorCtr="0" compatLnSpc="1"/>
            <a:lstStyle/>
            <a:p>
              <a:endParaRPr lang="zh-CN" altLang="en-US"/>
            </a:p>
          </p:txBody>
        </p:sp>
        <p:sp>
          <p:nvSpPr>
            <p:cNvPr id="8" name="Line 6"/>
            <p:cNvSpPr>
              <a:spLocks noChangeShapeType="1"/>
            </p:cNvSpPr>
            <p:nvPr/>
          </p:nvSpPr>
          <p:spPr bwMode="auto">
            <a:xfrm>
              <a:off x="421" y="263"/>
              <a:ext cx="0" cy="0"/>
            </a:xfrm>
            <a:prstGeom prst="line">
              <a:avLst/>
            </a:prstGeom>
            <a:noFill/>
            <a:ln w="22225" cap="flat">
              <a:solidFill>
                <a:srgbClr val="484F59"/>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9" name="Freeform 7"/>
            <p:cNvSpPr>
              <a:spLocks noEditPoints="1"/>
            </p:cNvSpPr>
            <p:nvPr/>
          </p:nvSpPr>
          <p:spPr bwMode="auto">
            <a:xfrm>
              <a:off x="417" y="116"/>
              <a:ext cx="266" cy="281"/>
            </a:xfrm>
            <a:custGeom>
              <a:avLst/>
              <a:gdLst>
                <a:gd name="T0" fmla="*/ 112 w 224"/>
                <a:gd name="T1" fmla="*/ 235 h 235"/>
                <a:gd name="T2" fmla="*/ 191 w 224"/>
                <a:gd name="T3" fmla="*/ 202 h 235"/>
                <a:gd name="T4" fmla="*/ 224 w 224"/>
                <a:gd name="T5" fmla="*/ 123 h 235"/>
                <a:gd name="T6" fmla="*/ 191 w 224"/>
                <a:gd name="T7" fmla="*/ 44 h 235"/>
                <a:gd name="T8" fmla="*/ 33 w 224"/>
                <a:gd name="T9" fmla="*/ 44 h 235"/>
                <a:gd name="T10" fmla="*/ 0 w 224"/>
                <a:gd name="T11" fmla="*/ 123 h 235"/>
                <a:gd name="T12" fmla="*/ 33 w 224"/>
                <a:gd name="T13" fmla="*/ 202 h 235"/>
                <a:gd name="T14" fmla="*/ 112 w 224"/>
                <a:gd name="T15" fmla="*/ 235 h 235"/>
                <a:gd name="T16" fmla="*/ 26 w 224"/>
                <a:gd name="T17" fmla="*/ 123 h 235"/>
                <a:gd name="T18" fmla="*/ 51 w 224"/>
                <a:gd name="T19" fmla="*/ 62 h 235"/>
                <a:gd name="T20" fmla="*/ 173 w 224"/>
                <a:gd name="T21" fmla="*/ 62 h 235"/>
                <a:gd name="T22" fmla="*/ 198 w 224"/>
                <a:gd name="T23" fmla="*/ 123 h 235"/>
                <a:gd name="T24" fmla="*/ 173 w 224"/>
                <a:gd name="T25" fmla="*/ 184 h 235"/>
                <a:gd name="T26" fmla="*/ 112 w 224"/>
                <a:gd name="T27" fmla="*/ 209 h 235"/>
                <a:gd name="T28" fmla="*/ 51 w 224"/>
                <a:gd name="T29" fmla="*/ 184 h 235"/>
                <a:gd name="T30" fmla="*/ 26 w 224"/>
                <a:gd name="T31" fmla="*/ 123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4" h="235">
                  <a:moveTo>
                    <a:pt x="112" y="235"/>
                  </a:moveTo>
                  <a:cubicBezTo>
                    <a:pt x="142" y="235"/>
                    <a:pt x="170" y="223"/>
                    <a:pt x="191" y="202"/>
                  </a:cubicBezTo>
                  <a:cubicBezTo>
                    <a:pt x="212" y="181"/>
                    <a:pt x="224" y="153"/>
                    <a:pt x="224" y="123"/>
                  </a:cubicBezTo>
                  <a:cubicBezTo>
                    <a:pt x="224" y="93"/>
                    <a:pt x="212" y="65"/>
                    <a:pt x="191" y="44"/>
                  </a:cubicBezTo>
                  <a:cubicBezTo>
                    <a:pt x="147" y="0"/>
                    <a:pt x="76" y="0"/>
                    <a:pt x="33" y="44"/>
                  </a:cubicBezTo>
                  <a:cubicBezTo>
                    <a:pt x="12" y="65"/>
                    <a:pt x="0" y="93"/>
                    <a:pt x="0" y="123"/>
                  </a:cubicBezTo>
                  <a:cubicBezTo>
                    <a:pt x="0" y="153"/>
                    <a:pt x="12" y="181"/>
                    <a:pt x="33" y="202"/>
                  </a:cubicBezTo>
                  <a:cubicBezTo>
                    <a:pt x="54" y="223"/>
                    <a:pt x="82" y="235"/>
                    <a:pt x="112" y="235"/>
                  </a:cubicBezTo>
                  <a:close/>
                  <a:moveTo>
                    <a:pt x="26" y="123"/>
                  </a:moveTo>
                  <a:cubicBezTo>
                    <a:pt x="26" y="100"/>
                    <a:pt x="35" y="78"/>
                    <a:pt x="51" y="62"/>
                  </a:cubicBezTo>
                  <a:cubicBezTo>
                    <a:pt x="85" y="29"/>
                    <a:pt x="139" y="29"/>
                    <a:pt x="173" y="62"/>
                  </a:cubicBezTo>
                  <a:cubicBezTo>
                    <a:pt x="189" y="78"/>
                    <a:pt x="198" y="100"/>
                    <a:pt x="198" y="123"/>
                  </a:cubicBezTo>
                  <a:cubicBezTo>
                    <a:pt x="198" y="146"/>
                    <a:pt x="189" y="168"/>
                    <a:pt x="173" y="184"/>
                  </a:cubicBezTo>
                  <a:cubicBezTo>
                    <a:pt x="156" y="200"/>
                    <a:pt x="135" y="209"/>
                    <a:pt x="112" y="209"/>
                  </a:cubicBezTo>
                  <a:cubicBezTo>
                    <a:pt x="89" y="209"/>
                    <a:pt x="67" y="200"/>
                    <a:pt x="51" y="184"/>
                  </a:cubicBezTo>
                  <a:cubicBezTo>
                    <a:pt x="35" y="168"/>
                    <a:pt x="26" y="146"/>
                    <a:pt x="26" y="123"/>
                  </a:cubicBezTo>
                  <a:close/>
                </a:path>
              </a:pathLst>
            </a:custGeom>
            <a:solidFill>
              <a:srgbClr val="E5E8EC"/>
            </a:solidFill>
            <a:ln w="22225" cap="flat">
              <a:solidFill>
                <a:srgbClr val="484F59"/>
              </a:solidFill>
              <a:prstDash val="solid"/>
              <a:round/>
            </a:ln>
          </p:spPr>
          <p:txBody>
            <a:bodyPr vert="horz" wrap="square" lIns="91440" tIns="45720" rIns="91440" bIns="45720" numCol="1" anchor="t" anchorCtr="0" compatLnSpc="1"/>
            <a:lstStyle/>
            <a:p>
              <a:endParaRPr lang="zh-CN" altLang="en-US"/>
            </a:p>
          </p:txBody>
        </p:sp>
        <p:sp>
          <p:nvSpPr>
            <p:cNvPr id="11" name="Rectangle 8"/>
            <p:cNvSpPr>
              <a:spLocks noChangeArrowheads="1"/>
            </p:cNvSpPr>
            <p:nvPr/>
          </p:nvSpPr>
          <p:spPr bwMode="auto">
            <a:xfrm>
              <a:off x="214" y="236"/>
              <a:ext cx="170" cy="55"/>
            </a:xfrm>
            <a:prstGeom prst="rect">
              <a:avLst/>
            </a:prstGeom>
            <a:solidFill>
              <a:srgbClr val="D0E4E5"/>
            </a:solidFill>
            <a:ln w="22225" cap="flat">
              <a:solidFill>
                <a:srgbClr val="484F59"/>
              </a:solidFill>
              <a:prstDash val="solid"/>
              <a:round/>
            </a:ln>
          </p:spPr>
          <p:txBody>
            <a:bodyPr vert="horz" wrap="square" lIns="91440" tIns="45720" rIns="91440" bIns="45720" numCol="1" anchor="t" anchorCtr="0" compatLnSpc="1"/>
            <a:lstStyle/>
            <a:p>
              <a:endParaRPr lang="zh-CN" altLang="en-US"/>
            </a:p>
          </p:txBody>
        </p:sp>
        <p:sp>
          <p:nvSpPr>
            <p:cNvPr id="13" name="Freeform 9"/>
            <p:cNvSpPr/>
            <p:nvPr/>
          </p:nvSpPr>
          <p:spPr bwMode="auto">
            <a:xfrm>
              <a:off x="187" y="236"/>
              <a:ext cx="27" cy="55"/>
            </a:xfrm>
            <a:custGeom>
              <a:avLst/>
              <a:gdLst>
                <a:gd name="T0" fmla="*/ 13 w 23"/>
                <a:gd name="T1" fmla="*/ 46 h 46"/>
                <a:gd name="T2" fmla="*/ 13 w 23"/>
                <a:gd name="T3" fmla="*/ 0 h 46"/>
                <a:gd name="T4" fmla="*/ 23 w 23"/>
                <a:gd name="T5" fmla="*/ 0 h 46"/>
                <a:gd name="T6" fmla="*/ 23 w 23"/>
                <a:gd name="T7" fmla="*/ 46 h 46"/>
                <a:gd name="T8" fmla="*/ 13 w 23"/>
                <a:gd name="T9" fmla="*/ 46 h 46"/>
              </a:gdLst>
              <a:ahLst/>
              <a:cxnLst>
                <a:cxn ang="0">
                  <a:pos x="T0" y="T1"/>
                </a:cxn>
                <a:cxn ang="0">
                  <a:pos x="T2" y="T3"/>
                </a:cxn>
                <a:cxn ang="0">
                  <a:pos x="T4" y="T5"/>
                </a:cxn>
                <a:cxn ang="0">
                  <a:pos x="T6" y="T7"/>
                </a:cxn>
                <a:cxn ang="0">
                  <a:pos x="T8" y="T9"/>
                </a:cxn>
              </a:cxnLst>
              <a:rect l="0" t="0" r="r" b="b"/>
              <a:pathLst>
                <a:path w="23" h="46">
                  <a:moveTo>
                    <a:pt x="13" y="46"/>
                  </a:moveTo>
                  <a:cubicBezTo>
                    <a:pt x="0" y="33"/>
                    <a:pt x="0" y="13"/>
                    <a:pt x="13" y="0"/>
                  </a:cubicBezTo>
                  <a:cubicBezTo>
                    <a:pt x="16" y="0"/>
                    <a:pt x="20" y="0"/>
                    <a:pt x="23" y="0"/>
                  </a:cubicBezTo>
                  <a:cubicBezTo>
                    <a:pt x="23" y="15"/>
                    <a:pt x="23" y="31"/>
                    <a:pt x="23" y="46"/>
                  </a:cubicBezTo>
                  <a:cubicBezTo>
                    <a:pt x="20" y="46"/>
                    <a:pt x="16" y="46"/>
                    <a:pt x="13" y="46"/>
                  </a:cubicBezTo>
                  <a:close/>
                </a:path>
              </a:pathLst>
            </a:custGeom>
            <a:solidFill>
              <a:srgbClr val="F7F8FC"/>
            </a:solidFill>
            <a:ln w="22225" cap="flat">
              <a:solidFill>
                <a:srgbClr val="484F59"/>
              </a:solidFill>
              <a:prstDash val="solid"/>
              <a:round/>
            </a:ln>
          </p:spPr>
          <p:txBody>
            <a:bodyPr vert="horz" wrap="square" lIns="91440" tIns="45720" rIns="91440" bIns="45720" numCol="1" anchor="t" anchorCtr="0" compatLnSpc="1"/>
            <a:lstStyle/>
            <a:p>
              <a:endParaRPr lang="zh-CN" altLang="en-US"/>
            </a:p>
          </p:txBody>
        </p:sp>
        <p:sp>
          <p:nvSpPr>
            <p:cNvPr id="14" name="Line 10"/>
            <p:cNvSpPr>
              <a:spLocks noChangeShapeType="1"/>
            </p:cNvSpPr>
            <p:nvPr/>
          </p:nvSpPr>
          <p:spPr bwMode="auto">
            <a:xfrm flipH="1" flipV="1">
              <a:off x="530" y="238"/>
              <a:ext cx="94" cy="94"/>
            </a:xfrm>
            <a:prstGeom prst="line">
              <a:avLst/>
            </a:prstGeom>
            <a:noFill/>
            <a:ln w="22225" cap="flat">
              <a:solidFill>
                <a:srgbClr val="484F59"/>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15" name="Line 11"/>
            <p:cNvSpPr>
              <a:spLocks noChangeShapeType="1"/>
            </p:cNvSpPr>
            <p:nvPr/>
          </p:nvSpPr>
          <p:spPr bwMode="auto">
            <a:xfrm flipH="1" flipV="1">
              <a:off x="581" y="239"/>
              <a:ext cx="62" cy="62"/>
            </a:xfrm>
            <a:prstGeom prst="line">
              <a:avLst/>
            </a:prstGeom>
            <a:noFill/>
            <a:ln w="22225" cap="flat">
              <a:solidFill>
                <a:srgbClr val="484F59"/>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grpSp>
      <p:sp>
        <p:nvSpPr>
          <p:cNvPr id="49" name="文本框 48"/>
          <p:cNvSpPr txBox="1"/>
          <p:nvPr/>
        </p:nvSpPr>
        <p:spPr>
          <a:xfrm>
            <a:off x="1165225" y="125741"/>
            <a:ext cx="3056105" cy="523220"/>
          </a:xfrm>
          <a:prstGeom prst="rect">
            <a:avLst/>
          </a:prstGeom>
          <a:noFill/>
        </p:spPr>
        <p:txBody>
          <a:bodyPr wrap="square" rtlCol="0">
            <a:spAutoFit/>
          </a:bodyPr>
          <a:lstStyle/>
          <a:p>
            <a:pPr algn="dist"/>
            <a:r>
              <a:rPr lang="zh-CN" altLang="en-US" sz="2800" b="1" smtClean="0">
                <a:solidFill>
                  <a:schemeClr val="tx1">
                    <a:lumMod val="85000"/>
                    <a:lumOff val="15000"/>
                  </a:schemeClr>
                </a:solidFill>
                <a:latin typeface="方正静蕾简体" panose="02000000000000000000" pitchFamily="2" charset="-122"/>
                <a:ea typeface="方正静蕾简体" panose="02000000000000000000" pitchFamily="2" charset="-122"/>
              </a:rPr>
              <a:t>添加您的精彩标题</a:t>
            </a:r>
            <a:endParaRPr lang="zh-CN" altLang="en-US" sz="2800" b="1">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grpSp>
        <p:nvGrpSpPr>
          <p:cNvPr id="35" name="组合 34"/>
          <p:cNvGrpSpPr/>
          <p:nvPr/>
        </p:nvGrpSpPr>
        <p:grpSpPr>
          <a:xfrm>
            <a:off x="1528549" y="1937982"/>
            <a:ext cx="2686526" cy="3841198"/>
            <a:chOff x="1289955" y="1628061"/>
            <a:chExt cx="3921407" cy="5174701"/>
          </a:xfrm>
        </p:grpSpPr>
        <p:sp>
          <p:nvSpPr>
            <p:cNvPr id="36" name="Shape 209"/>
            <p:cNvSpPr/>
            <p:nvPr/>
          </p:nvSpPr>
          <p:spPr>
            <a:xfrm rot="3758493">
              <a:off x="2701655" y="4293055"/>
              <a:ext cx="2954498" cy="2064916"/>
            </a:xfrm>
            <a:custGeom>
              <a:avLst/>
              <a:gdLst/>
              <a:ahLst/>
              <a:cxnLst>
                <a:cxn ang="0">
                  <a:pos x="wd2" y="hd2"/>
                </a:cxn>
                <a:cxn ang="5400000">
                  <a:pos x="wd2" y="hd2"/>
                </a:cxn>
                <a:cxn ang="10800000">
                  <a:pos x="wd2" y="hd2"/>
                </a:cxn>
                <a:cxn ang="16200000">
                  <a:pos x="wd2" y="hd2"/>
                </a:cxn>
              </a:cxnLst>
              <a:rect l="0" t="0" r="r" b="b"/>
              <a:pathLst>
                <a:path w="21600" h="21014" extrusionOk="0">
                  <a:moveTo>
                    <a:pt x="0" y="11730"/>
                  </a:moveTo>
                  <a:cubicBezTo>
                    <a:pt x="550" y="11385"/>
                    <a:pt x="818" y="11200"/>
                    <a:pt x="1446" y="10869"/>
                  </a:cubicBezTo>
                  <a:cubicBezTo>
                    <a:pt x="3278" y="9905"/>
                    <a:pt x="4075" y="10600"/>
                    <a:pt x="4893" y="12949"/>
                  </a:cubicBezTo>
                  <a:cubicBezTo>
                    <a:pt x="5476" y="14623"/>
                    <a:pt x="6411" y="21325"/>
                    <a:pt x="8440" y="21003"/>
                  </a:cubicBezTo>
                  <a:cubicBezTo>
                    <a:pt x="10807" y="20628"/>
                    <a:pt x="9528" y="13017"/>
                    <a:pt x="9431" y="11082"/>
                  </a:cubicBezTo>
                  <a:cubicBezTo>
                    <a:pt x="9316" y="8800"/>
                    <a:pt x="8806" y="3250"/>
                    <a:pt x="11582" y="4352"/>
                  </a:cubicBezTo>
                  <a:cubicBezTo>
                    <a:pt x="13589" y="5149"/>
                    <a:pt x="14535" y="10567"/>
                    <a:pt x="16445" y="10863"/>
                  </a:cubicBezTo>
                  <a:cubicBezTo>
                    <a:pt x="18644" y="11204"/>
                    <a:pt x="17737" y="6638"/>
                    <a:pt x="17704" y="4600"/>
                  </a:cubicBezTo>
                  <a:cubicBezTo>
                    <a:pt x="17639" y="584"/>
                    <a:pt x="18794" y="-275"/>
                    <a:pt x="21600" y="69"/>
                  </a:cubicBezTo>
                </a:path>
              </a:pathLst>
            </a:custGeom>
            <a:noFill/>
            <a:ln w="38100" cap="flat">
              <a:solidFill>
                <a:srgbClr val="282826"/>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grpSp>
          <p:nvGrpSpPr>
            <p:cNvPr id="37" name="组 13"/>
            <p:cNvGrpSpPr/>
            <p:nvPr/>
          </p:nvGrpSpPr>
          <p:grpSpPr>
            <a:xfrm>
              <a:off x="1289955" y="1628061"/>
              <a:ext cx="2187025" cy="2569107"/>
              <a:chOff x="5943842" y="1013911"/>
              <a:chExt cx="2187025" cy="2569107"/>
            </a:xfrm>
          </p:grpSpPr>
          <p:sp>
            <p:nvSpPr>
              <p:cNvPr id="38" name="Shape 202"/>
              <p:cNvSpPr/>
              <p:nvPr/>
            </p:nvSpPr>
            <p:spPr>
              <a:xfrm rot="3758493">
                <a:off x="6440283" y="1924630"/>
                <a:ext cx="1816414" cy="510440"/>
              </a:xfrm>
              <a:custGeom>
                <a:avLst/>
                <a:gdLst/>
                <a:ahLst/>
                <a:cxnLst>
                  <a:cxn ang="0">
                    <a:pos x="wd2" y="hd2"/>
                  </a:cxn>
                  <a:cxn ang="5400000">
                    <a:pos x="wd2" y="hd2"/>
                  </a:cxn>
                  <a:cxn ang="10800000">
                    <a:pos x="wd2" y="hd2"/>
                  </a:cxn>
                  <a:cxn ang="16200000">
                    <a:pos x="wd2" y="hd2"/>
                  </a:cxn>
                </a:cxnLst>
                <a:rect l="0" t="0" r="r" b="b"/>
                <a:pathLst>
                  <a:path w="21600" h="20522" extrusionOk="0">
                    <a:moveTo>
                      <a:pt x="21600" y="743"/>
                    </a:moveTo>
                    <a:cubicBezTo>
                      <a:pt x="19799" y="-786"/>
                      <a:pt x="18140" y="461"/>
                      <a:pt x="16279" y="823"/>
                    </a:cubicBezTo>
                    <a:cubicBezTo>
                      <a:pt x="10853" y="1876"/>
                      <a:pt x="5372" y="1461"/>
                      <a:pt x="0" y="4698"/>
                    </a:cubicBezTo>
                    <a:lnTo>
                      <a:pt x="0" y="20521"/>
                    </a:lnTo>
                    <a:lnTo>
                      <a:pt x="1843" y="19747"/>
                    </a:lnTo>
                    <a:cubicBezTo>
                      <a:pt x="4727" y="19759"/>
                      <a:pt x="13025" y="19305"/>
                      <a:pt x="15903" y="19016"/>
                    </a:cubicBezTo>
                    <a:cubicBezTo>
                      <a:pt x="17715" y="18834"/>
                      <a:pt x="19629" y="20814"/>
                      <a:pt x="21376" y="20485"/>
                    </a:cubicBezTo>
                  </a:path>
                </a:pathLst>
              </a:custGeom>
              <a:solidFill>
                <a:srgbClr val="D0E4E5"/>
              </a:solidFill>
              <a:ln w="38100" cap="flat">
                <a:solidFill>
                  <a:srgbClr val="282826"/>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39" name="Shape 203"/>
              <p:cNvSpPr/>
              <p:nvPr/>
            </p:nvSpPr>
            <p:spPr>
              <a:xfrm rot="3758493">
                <a:off x="7743128" y="2715926"/>
                <a:ext cx="42879" cy="488621"/>
              </a:xfrm>
              <a:custGeom>
                <a:avLst/>
                <a:gdLst/>
                <a:ahLst/>
                <a:cxnLst>
                  <a:cxn ang="0">
                    <a:pos x="wd2" y="hd2"/>
                  </a:cxn>
                  <a:cxn ang="5400000">
                    <a:pos x="wd2" y="hd2"/>
                  </a:cxn>
                  <a:cxn ang="10800000">
                    <a:pos x="wd2" y="hd2"/>
                  </a:cxn>
                  <a:cxn ang="16200000">
                    <a:pos x="wd2" y="hd2"/>
                  </a:cxn>
                </a:cxnLst>
                <a:rect l="0" t="0" r="r" b="b"/>
                <a:pathLst>
                  <a:path w="17274" h="21600" extrusionOk="0">
                    <a:moveTo>
                      <a:pt x="0" y="0"/>
                    </a:moveTo>
                    <a:cubicBezTo>
                      <a:pt x="21600" y="2677"/>
                      <a:pt x="19974" y="16418"/>
                      <a:pt x="11161" y="21600"/>
                    </a:cubicBezTo>
                  </a:path>
                </a:pathLst>
              </a:custGeom>
              <a:noFill/>
              <a:ln w="38100" cap="flat">
                <a:solidFill>
                  <a:srgbClr val="282826"/>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40" name="Shape 204"/>
              <p:cNvSpPr/>
              <p:nvPr/>
            </p:nvSpPr>
            <p:spPr>
              <a:xfrm rot="3758493">
                <a:off x="6688919" y="1820269"/>
                <a:ext cx="124286" cy="34178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9761" y="15753"/>
                      <a:pt x="1840" y="7112"/>
                      <a:pt x="0" y="0"/>
                    </a:cubicBezTo>
                  </a:path>
                </a:pathLst>
              </a:custGeom>
              <a:noFill/>
              <a:ln w="38100" cap="flat">
                <a:solidFill>
                  <a:srgbClr val="282826"/>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41" name="Shape 205"/>
              <p:cNvSpPr/>
              <p:nvPr/>
            </p:nvSpPr>
            <p:spPr>
              <a:xfrm rot="3758493">
                <a:off x="6847335" y="1900060"/>
                <a:ext cx="869668" cy="1031590"/>
              </a:xfrm>
              <a:custGeom>
                <a:avLst/>
                <a:gdLst/>
                <a:ahLst/>
                <a:cxnLst>
                  <a:cxn ang="0">
                    <a:pos x="wd2" y="hd2"/>
                  </a:cxn>
                  <a:cxn ang="5400000">
                    <a:pos x="wd2" y="hd2"/>
                  </a:cxn>
                  <a:cxn ang="10800000">
                    <a:pos x="wd2" y="hd2"/>
                  </a:cxn>
                  <a:cxn ang="16200000">
                    <a:pos x="wd2" y="hd2"/>
                  </a:cxn>
                </a:cxnLst>
                <a:rect l="0" t="0" r="r" b="b"/>
                <a:pathLst>
                  <a:path w="19469" h="16954" extrusionOk="0">
                    <a:moveTo>
                      <a:pt x="0" y="11121"/>
                    </a:moveTo>
                    <a:cubicBezTo>
                      <a:pt x="167" y="10786"/>
                      <a:pt x="-956" y="-4646"/>
                      <a:pt x="4852" y="2248"/>
                    </a:cubicBezTo>
                    <a:cubicBezTo>
                      <a:pt x="5261" y="461"/>
                      <a:pt x="6192" y="-121"/>
                      <a:pt x="7478" y="78"/>
                    </a:cubicBezTo>
                    <a:cubicBezTo>
                      <a:pt x="8279" y="78"/>
                      <a:pt x="9110" y="711"/>
                      <a:pt x="9174" y="2178"/>
                    </a:cubicBezTo>
                    <a:cubicBezTo>
                      <a:pt x="10318" y="734"/>
                      <a:pt x="10808" y="-213"/>
                      <a:pt x="12478" y="41"/>
                    </a:cubicBezTo>
                    <a:cubicBezTo>
                      <a:pt x="13434" y="0"/>
                      <a:pt x="13608" y="1386"/>
                      <a:pt x="13442" y="1960"/>
                    </a:cubicBezTo>
                    <a:cubicBezTo>
                      <a:pt x="19959" y="-3583"/>
                      <a:pt x="20644" y="13929"/>
                      <a:pt x="18086" y="16954"/>
                    </a:cubicBezTo>
                  </a:path>
                </a:pathLst>
              </a:custGeom>
              <a:solidFill>
                <a:srgbClr val="FCFDFD"/>
              </a:solidFill>
              <a:ln w="38100" cap="flat">
                <a:solidFill>
                  <a:srgbClr val="282826"/>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42" name="Shape 206"/>
              <p:cNvSpPr/>
              <p:nvPr/>
            </p:nvSpPr>
            <p:spPr>
              <a:xfrm rot="3758493">
                <a:off x="6164716" y="2541971"/>
                <a:ext cx="1046419" cy="281861"/>
              </a:xfrm>
              <a:custGeom>
                <a:avLst/>
                <a:gdLst/>
                <a:ahLst/>
                <a:cxnLst>
                  <a:cxn ang="0">
                    <a:pos x="wd2" y="hd2"/>
                  </a:cxn>
                  <a:cxn ang="5400000">
                    <a:pos x="wd2" y="hd2"/>
                  </a:cxn>
                  <a:cxn ang="10800000">
                    <a:pos x="wd2" y="hd2"/>
                  </a:cxn>
                  <a:cxn ang="16200000">
                    <a:pos x="wd2" y="hd2"/>
                  </a:cxn>
                </a:cxnLst>
                <a:rect l="0" t="0" r="r" b="b"/>
                <a:pathLst>
                  <a:path w="21600" h="21574" extrusionOk="0">
                    <a:moveTo>
                      <a:pt x="1076" y="12061"/>
                    </a:moveTo>
                    <a:cubicBezTo>
                      <a:pt x="497" y="8498"/>
                      <a:pt x="228" y="3669"/>
                      <a:pt x="0" y="0"/>
                    </a:cubicBezTo>
                    <a:cubicBezTo>
                      <a:pt x="6860" y="545"/>
                      <a:pt x="13608" y="-26"/>
                      <a:pt x="20206" y="3388"/>
                    </a:cubicBezTo>
                    <a:cubicBezTo>
                      <a:pt x="20298" y="9884"/>
                      <a:pt x="21430" y="15807"/>
                      <a:pt x="21600" y="21574"/>
                    </a:cubicBezTo>
                  </a:path>
                </a:pathLst>
              </a:custGeom>
              <a:solidFill>
                <a:srgbClr val="E7E4EA"/>
              </a:solidFill>
              <a:ln w="38100" cap="flat">
                <a:solidFill>
                  <a:srgbClr val="282826"/>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43" name="Shape 207"/>
              <p:cNvSpPr/>
              <p:nvPr/>
            </p:nvSpPr>
            <p:spPr>
              <a:xfrm rot="3758493">
                <a:off x="5742745" y="2584036"/>
                <a:ext cx="1200079" cy="797886"/>
              </a:xfrm>
              <a:custGeom>
                <a:avLst/>
                <a:gdLst/>
                <a:ahLst/>
                <a:cxnLst>
                  <a:cxn ang="0">
                    <a:pos x="wd2" y="hd2"/>
                  </a:cxn>
                  <a:cxn ang="5400000">
                    <a:pos x="wd2" y="hd2"/>
                  </a:cxn>
                  <a:cxn ang="10800000">
                    <a:pos x="wd2" y="hd2"/>
                  </a:cxn>
                  <a:cxn ang="16200000">
                    <a:pos x="wd2" y="hd2"/>
                  </a:cxn>
                </a:cxnLst>
                <a:rect l="0" t="0" r="r" b="b"/>
                <a:pathLst>
                  <a:path w="21600" h="20676" extrusionOk="0">
                    <a:moveTo>
                      <a:pt x="1467" y="19871"/>
                    </a:moveTo>
                    <a:cubicBezTo>
                      <a:pt x="2596" y="15187"/>
                      <a:pt x="1342" y="5194"/>
                      <a:pt x="0" y="486"/>
                    </a:cubicBezTo>
                    <a:cubicBezTo>
                      <a:pt x="6032" y="-924"/>
                      <a:pt x="11979" y="1155"/>
                      <a:pt x="18133" y="1422"/>
                    </a:cubicBezTo>
                    <a:cubicBezTo>
                      <a:pt x="19277" y="7634"/>
                      <a:pt x="21219" y="14259"/>
                      <a:pt x="21600" y="20676"/>
                    </a:cubicBezTo>
                  </a:path>
                </a:pathLst>
              </a:custGeom>
              <a:noFill/>
              <a:ln w="38100" cap="flat">
                <a:solidFill>
                  <a:srgbClr val="282826"/>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44" name="Shape 208"/>
              <p:cNvSpPr/>
              <p:nvPr/>
            </p:nvSpPr>
            <p:spPr>
              <a:xfrm rot="3758493">
                <a:off x="6601321" y="998391"/>
                <a:ext cx="383966" cy="415006"/>
              </a:xfrm>
              <a:custGeom>
                <a:avLst/>
                <a:gdLst/>
                <a:ahLst/>
                <a:cxnLst>
                  <a:cxn ang="0">
                    <a:pos x="wd2" y="hd2"/>
                  </a:cxn>
                  <a:cxn ang="5400000">
                    <a:pos x="wd2" y="hd2"/>
                  </a:cxn>
                  <a:cxn ang="10800000">
                    <a:pos x="wd2" y="hd2"/>
                  </a:cxn>
                  <a:cxn ang="16200000">
                    <a:pos x="wd2" y="hd2"/>
                  </a:cxn>
                </a:cxnLst>
                <a:rect l="0" t="0" r="r" b="b"/>
                <a:pathLst>
                  <a:path w="21399" h="21600" extrusionOk="0">
                    <a:moveTo>
                      <a:pt x="21399" y="0"/>
                    </a:moveTo>
                    <a:cubicBezTo>
                      <a:pt x="14641" y="0"/>
                      <a:pt x="6540" y="886"/>
                      <a:pt x="325" y="1003"/>
                    </a:cubicBezTo>
                    <a:cubicBezTo>
                      <a:pt x="-42" y="7726"/>
                      <a:pt x="-201" y="14997"/>
                      <a:pt x="411" y="21600"/>
                    </a:cubicBezTo>
                    <a:cubicBezTo>
                      <a:pt x="6724" y="20829"/>
                      <a:pt x="13779" y="19988"/>
                      <a:pt x="20126" y="20284"/>
                    </a:cubicBezTo>
                  </a:path>
                </a:pathLst>
              </a:custGeom>
              <a:noFill/>
              <a:ln w="38100" cap="flat">
                <a:solidFill>
                  <a:srgbClr val="282826"/>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45" name="Shape 210"/>
              <p:cNvSpPr/>
              <p:nvPr/>
            </p:nvSpPr>
            <p:spPr>
              <a:xfrm rot="3758493">
                <a:off x="7598750" y="2950768"/>
                <a:ext cx="573187" cy="49104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7302" y="21128"/>
                      <a:pt x="15635" y="15045"/>
                      <a:pt x="21600" y="9996"/>
                    </a:cubicBezTo>
                    <a:cubicBezTo>
                      <a:pt x="14594" y="7013"/>
                      <a:pt x="7961" y="2130"/>
                      <a:pt x="709" y="0"/>
                    </a:cubicBezTo>
                  </a:path>
                </a:pathLst>
              </a:custGeom>
              <a:noFill/>
              <a:ln w="38100" cap="flat">
                <a:solidFill>
                  <a:srgbClr val="282826"/>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grpSp>
      </p:grpSp>
      <p:sp>
        <p:nvSpPr>
          <p:cNvPr id="46" name="文本框 45"/>
          <p:cNvSpPr txBox="1"/>
          <p:nvPr/>
        </p:nvSpPr>
        <p:spPr>
          <a:xfrm>
            <a:off x="6593271" y="1796875"/>
            <a:ext cx="4585784" cy="400110"/>
          </a:xfrm>
          <a:prstGeom prst="rect">
            <a:avLst/>
          </a:prstGeom>
          <a:noFill/>
        </p:spPr>
        <p:txBody>
          <a:bodyPr wrap="square" rtlCol="0">
            <a:spAutoFit/>
          </a:bodyPr>
          <a:lstStyle/>
          <a:p>
            <a:pPr algn="just">
              <a:lnSpc>
                <a:spcPct val="125000"/>
              </a:lnSpc>
            </a:pPr>
            <a:r>
              <a:rPr lang="zh-CN" altLang="en-US" sz="1600" dirty="0" smtClean="0">
                <a:solidFill>
                  <a:srgbClr val="282826"/>
                </a:solidFill>
                <a:latin typeface="方正静蕾简体" panose="02000000000000000000" pitchFamily="2" charset="-122"/>
                <a:ea typeface="方正静蕾简体" panose="02000000000000000000" pitchFamily="2" charset="-122"/>
              </a:rPr>
              <a:t>请在这里输入文字请在这里输入文字</a:t>
            </a:r>
            <a:endParaRPr lang="zh-CN" altLang="en-US" sz="1600" dirty="0">
              <a:solidFill>
                <a:srgbClr val="282826"/>
              </a:solidFill>
              <a:latin typeface="方正静蕾简体" panose="02000000000000000000" pitchFamily="2" charset="-122"/>
              <a:ea typeface="方正静蕾简体" panose="02000000000000000000" pitchFamily="2" charset="-122"/>
            </a:endParaRPr>
          </a:p>
        </p:txBody>
      </p:sp>
      <p:sp>
        <p:nvSpPr>
          <p:cNvPr id="47" name="任意多边形 46"/>
          <p:cNvSpPr/>
          <p:nvPr/>
        </p:nvSpPr>
        <p:spPr>
          <a:xfrm>
            <a:off x="6737992" y="2228154"/>
            <a:ext cx="3240000" cy="180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2225" cap="rnd">
            <a:solidFill>
              <a:srgbClr val="282826"/>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31"/>
          <p:cNvSpPr/>
          <p:nvPr/>
        </p:nvSpPr>
        <p:spPr>
          <a:xfrm>
            <a:off x="5529120" y="1819727"/>
            <a:ext cx="904457" cy="483157"/>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solidFill>
            <a:srgbClr val="D0E4E5"/>
          </a:solidFill>
          <a:ln w="22225" cap="rnd">
            <a:solidFill>
              <a:srgbClr val="282826"/>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zh-CN" altLang="en-US" sz="2000" spc="-300" dirty="0" smtClean="0">
                <a:solidFill>
                  <a:srgbClr val="282826"/>
                </a:solidFill>
                <a:latin typeface="方正静蕾简体" panose="02000000000000000000" pitchFamily="2" charset="-122"/>
                <a:ea typeface="方正静蕾简体" panose="02000000000000000000" pitchFamily="2" charset="-122"/>
              </a:rPr>
              <a:t>一季度</a:t>
            </a:r>
            <a:endParaRPr lang="zh-CN" altLang="en-US" sz="2000" spc="-300" dirty="0">
              <a:solidFill>
                <a:srgbClr val="282826"/>
              </a:solidFill>
              <a:latin typeface="方正静蕾简体" panose="02000000000000000000" pitchFamily="2" charset="-122"/>
              <a:ea typeface="方正静蕾简体" panose="02000000000000000000" pitchFamily="2" charset="-122"/>
            </a:endParaRPr>
          </a:p>
        </p:txBody>
      </p:sp>
      <p:sp>
        <p:nvSpPr>
          <p:cNvPr id="62" name="文本框 61"/>
          <p:cNvSpPr txBox="1"/>
          <p:nvPr/>
        </p:nvSpPr>
        <p:spPr>
          <a:xfrm>
            <a:off x="6593271" y="2846051"/>
            <a:ext cx="4585784" cy="400110"/>
          </a:xfrm>
          <a:prstGeom prst="rect">
            <a:avLst/>
          </a:prstGeom>
          <a:noFill/>
        </p:spPr>
        <p:txBody>
          <a:bodyPr wrap="square" rtlCol="0">
            <a:spAutoFit/>
          </a:bodyPr>
          <a:lstStyle/>
          <a:p>
            <a:pPr algn="just">
              <a:lnSpc>
                <a:spcPct val="125000"/>
              </a:lnSpc>
            </a:pPr>
            <a:r>
              <a:rPr lang="zh-CN" altLang="en-US" sz="1600" dirty="0" smtClean="0">
                <a:solidFill>
                  <a:srgbClr val="282826"/>
                </a:solidFill>
                <a:latin typeface="方正静蕾简体" panose="02000000000000000000" pitchFamily="2" charset="-122"/>
                <a:ea typeface="方正静蕾简体" panose="02000000000000000000" pitchFamily="2" charset="-122"/>
              </a:rPr>
              <a:t>请在这里输入文字请在这里输入文字</a:t>
            </a:r>
            <a:endParaRPr lang="zh-CN" altLang="en-US" sz="1600" dirty="0">
              <a:solidFill>
                <a:srgbClr val="282826"/>
              </a:solidFill>
              <a:latin typeface="方正静蕾简体" panose="02000000000000000000" pitchFamily="2" charset="-122"/>
              <a:ea typeface="方正静蕾简体" panose="02000000000000000000" pitchFamily="2" charset="-122"/>
            </a:endParaRPr>
          </a:p>
        </p:txBody>
      </p:sp>
      <p:sp>
        <p:nvSpPr>
          <p:cNvPr id="63" name="任意多边形 62"/>
          <p:cNvSpPr/>
          <p:nvPr/>
        </p:nvSpPr>
        <p:spPr>
          <a:xfrm>
            <a:off x="6737992" y="3277330"/>
            <a:ext cx="3240000" cy="180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2225" cap="rnd">
            <a:solidFill>
              <a:srgbClr val="282826"/>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椭圆 31"/>
          <p:cNvSpPr/>
          <p:nvPr/>
        </p:nvSpPr>
        <p:spPr>
          <a:xfrm>
            <a:off x="5529120" y="2868903"/>
            <a:ext cx="904457" cy="483157"/>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solidFill>
            <a:srgbClr val="D0E4E5"/>
          </a:solidFill>
          <a:ln w="22225" cap="rnd">
            <a:solidFill>
              <a:srgbClr val="282826"/>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zh-CN" altLang="en-US" sz="2000" spc="-300" dirty="0" smtClean="0">
                <a:solidFill>
                  <a:srgbClr val="282826"/>
                </a:solidFill>
                <a:latin typeface="方正静蕾简体" panose="02000000000000000000" pitchFamily="2" charset="-122"/>
                <a:ea typeface="方正静蕾简体" panose="02000000000000000000" pitchFamily="2" charset="-122"/>
              </a:rPr>
              <a:t>二季度</a:t>
            </a:r>
            <a:endParaRPr lang="zh-CN" altLang="en-US" sz="2000" spc="-300" dirty="0">
              <a:solidFill>
                <a:srgbClr val="282826"/>
              </a:solidFill>
              <a:latin typeface="方正静蕾简体" panose="02000000000000000000" pitchFamily="2" charset="-122"/>
              <a:ea typeface="方正静蕾简体" panose="02000000000000000000" pitchFamily="2" charset="-122"/>
            </a:endParaRPr>
          </a:p>
        </p:txBody>
      </p:sp>
      <p:sp>
        <p:nvSpPr>
          <p:cNvPr id="65" name="文本框 64"/>
          <p:cNvSpPr txBox="1"/>
          <p:nvPr/>
        </p:nvSpPr>
        <p:spPr>
          <a:xfrm>
            <a:off x="6593271" y="3895012"/>
            <a:ext cx="4585784" cy="400110"/>
          </a:xfrm>
          <a:prstGeom prst="rect">
            <a:avLst/>
          </a:prstGeom>
          <a:noFill/>
        </p:spPr>
        <p:txBody>
          <a:bodyPr wrap="square" rtlCol="0">
            <a:spAutoFit/>
          </a:bodyPr>
          <a:lstStyle/>
          <a:p>
            <a:pPr algn="just">
              <a:lnSpc>
                <a:spcPct val="125000"/>
              </a:lnSpc>
            </a:pPr>
            <a:r>
              <a:rPr lang="zh-CN" altLang="en-US" sz="1600" dirty="0" smtClean="0">
                <a:solidFill>
                  <a:srgbClr val="282826"/>
                </a:solidFill>
                <a:latin typeface="方正静蕾简体" panose="02000000000000000000" pitchFamily="2" charset="-122"/>
                <a:ea typeface="方正静蕾简体" panose="02000000000000000000" pitchFamily="2" charset="-122"/>
              </a:rPr>
              <a:t>请在这里输入文字请在这里输入文字</a:t>
            </a:r>
            <a:endParaRPr lang="zh-CN" altLang="en-US" sz="1600" dirty="0">
              <a:solidFill>
                <a:srgbClr val="282826"/>
              </a:solidFill>
              <a:latin typeface="方正静蕾简体" panose="02000000000000000000" pitchFamily="2" charset="-122"/>
              <a:ea typeface="方正静蕾简体" panose="02000000000000000000" pitchFamily="2" charset="-122"/>
            </a:endParaRPr>
          </a:p>
        </p:txBody>
      </p:sp>
      <p:sp>
        <p:nvSpPr>
          <p:cNvPr id="66" name="任意多边形 65"/>
          <p:cNvSpPr/>
          <p:nvPr/>
        </p:nvSpPr>
        <p:spPr>
          <a:xfrm>
            <a:off x="6737992" y="4326291"/>
            <a:ext cx="3240000" cy="180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2225" cap="rnd">
            <a:solidFill>
              <a:srgbClr val="282826"/>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椭圆 31"/>
          <p:cNvSpPr/>
          <p:nvPr/>
        </p:nvSpPr>
        <p:spPr>
          <a:xfrm>
            <a:off x="5529120" y="3917864"/>
            <a:ext cx="904457" cy="483157"/>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solidFill>
            <a:srgbClr val="D0E4E5"/>
          </a:solidFill>
          <a:ln w="22225" cap="rnd">
            <a:solidFill>
              <a:srgbClr val="282826"/>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zh-CN" altLang="en-US" sz="2000" spc="-300" dirty="0">
                <a:solidFill>
                  <a:srgbClr val="282826"/>
                </a:solidFill>
                <a:latin typeface="方正静蕾简体" panose="02000000000000000000" pitchFamily="2" charset="-122"/>
                <a:ea typeface="方正静蕾简体" panose="02000000000000000000" pitchFamily="2" charset="-122"/>
              </a:rPr>
              <a:t>三季度</a:t>
            </a:r>
            <a:endParaRPr lang="zh-CN" altLang="en-US" sz="2000" spc="-300" dirty="0">
              <a:solidFill>
                <a:srgbClr val="282826"/>
              </a:solidFill>
              <a:latin typeface="方正静蕾简体" panose="02000000000000000000" pitchFamily="2" charset="-122"/>
              <a:ea typeface="方正静蕾简体" panose="02000000000000000000" pitchFamily="2" charset="-122"/>
            </a:endParaRPr>
          </a:p>
        </p:txBody>
      </p:sp>
      <p:sp>
        <p:nvSpPr>
          <p:cNvPr id="68" name="文本框 67"/>
          <p:cNvSpPr txBox="1"/>
          <p:nvPr/>
        </p:nvSpPr>
        <p:spPr>
          <a:xfrm>
            <a:off x="6593271" y="4908960"/>
            <a:ext cx="4585784" cy="400110"/>
          </a:xfrm>
          <a:prstGeom prst="rect">
            <a:avLst/>
          </a:prstGeom>
          <a:noFill/>
        </p:spPr>
        <p:txBody>
          <a:bodyPr wrap="square" rtlCol="0">
            <a:spAutoFit/>
          </a:bodyPr>
          <a:lstStyle/>
          <a:p>
            <a:pPr algn="just">
              <a:lnSpc>
                <a:spcPct val="125000"/>
              </a:lnSpc>
            </a:pPr>
            <a:r>
              <a:rPr lang="zh-CN" altLang="en-US" sz="1600" dirty="0" smtClean="0">
                <a:solidFill>
                  <a:srgbClr val="282826"/>
                </a:solidFill>
                <a:latin typeface="方正静蕾简体" panose="02000000000000000000" pitchFamily="2" charset="-122"/>
                <a:ea typeface="方正静蕾简体" panose="02000000000000000000" pitchFamily="2" charset="-122"/>
              </a:rPr>
              <a:t>请在这里输入文字请在这里输入文字</a:t>
            </a:r>
            <a:endParaRPr lang="zh-CN" altLang="en-US" sz="1600" dirty="0">
              <a:solidFill>
                <a:srgbClr val="282826"/>
              </a:solidFill>
              <a:latin typeface="方正静蕾简体" panose="02000000000000000000" pitchFamily="2" charset="-122"/>
              <a:ea typeface="方正静蕾简体" panose="02000000000000000000" pitchFamily="2" charset="-122"/>
            </a:endParaRPr>
          </a:p>
        </p:txBody>
      </p:sp>
      <p:sp>
        <p:nvSpPr>
          <p:cNvPr id="69" name="任意多边形 68"/>
          <p:cNvSpPr/>
          <p:nvPr/>
        </p:nvSpPr>
        <p:spPr>
          <a:xfrm>
            <a:off x="6737992" y="5340239"/>
            <a:ext cx="3240000" cy="180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2225" cap="rnd">
            <a:solidFill>
              <a:srgbClr val="282826"/>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椭圆 31"/>
          <p:cNvSpPr/>
          <p:nvPr/>
        </p:nvSpPr>
        <p:spPr>
          <a:xfrm>
            <a:off x="5529120" y="4931812"/>
            <a:ext cx="904457" cy="483157"/>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solidFill>
            <a:srgbClr val="D0E4E5"/>
          </a:solidFill>
          <a:ln w="22225" cap="rnd">
            <a:solidFill>
              <a:srgbClr val="282826"/>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zh-CN" altLang="en-US" sz="2000" spc="-300" dirty="0" smtClean="0">
                <a:solidFill>
                  <a:srgbClr val="282826"/>
                </a:solidFill>
                <a:latin typeface="方正静蕾简体" panose="02000000000000000000" pitchFamily="2" charset="-122"/>
                <a:ea typeface="方正静蕾简体" panose="02000000000000000000" pitchFamily="2" charset="-122"/>
              </a:rPr>
              <a:t>四季度</a:t>
            </a:r>
            <a:endParaRPr lang="zh-CN" altLang="en-US" sz="2000" spc="-300" dirty="0">
              <a:solidFill>
                <a:srgbClr val="282826"/>
              </a:solidFill>
              <a:latin typeface="方正静蕾简体" panose="02000000000000000000" pitchFamily="2" charset="-122"/>
              <a:ea typeface="方正静蕾简体" panose="02000000000000000000" pitchFamily="2"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BF8F3"/>
        </a:solidFill>
        <a:effectLst/>
      </p:bgPr>
    </p:bg>
    <p:spTree>
      <p:nvGrpSpPr>
        <p:cNvPr id="1" name=""/>
        <p:cNvGrpSpPr/>
        <p:nvPr/>
      </p:nvGrpSpPr>
      <p:grpSpPr>
        <a:xfrm>
          <a:off x="0" y="0"/>
          <a:ext cx="0" cy="0"/>
          <a:chOff x="0" y="0"/>
          <a:chExt cx="0" cy="0"/>
        </a:xfrm>
      </p:grpSpPr>
      <p:grpSp>
        <p:nvGrpSpPr>
          <p:cNvPr id="3" name="Group 4"/>
          <p:cNvGrpSpPr>
            <a:grpSpLocks noChangeAspect="1"/>
          </p:cNvGrpSpPr>
          <p:nvPr/>
        </p:nvGrpSpPr>
        <p:grpSpPr bwMode="auto">
          <a:xfrm>
            <a:off x="296863" y="184151"/>
            <a:ext cx="787400" cy="446088"/>
            <a:chOff x="187" y="116"/>
            <a:chExt cx="496" cy="281"/>
          </a:xfrm>
        </p:grpSpPr>
        <p:sp>
          <p:nvSpPr>
            <p:cNvPr id="6" name="Rectangle 5"/>
            <p:cNvSpPr>
              <a:spLocks noChangeArrowheads="1"/>
            </p:cNvSpPr>
            <p:nvPr/>
          </p:nvSpPr>
          <p:spPr bwMode="auto">
            <a:xfrm>
              <a:off x="258" y="244"/>
              <a:ext cx="168" cy="38"/>
            </a:xfrm>
            <a:prstGeom prst="rect">
              <a:avLst/>
            </a:prstGeom>
            <a:solidFill>
              <a:srgbClr val="E5E8EC"/>
            </a:solidFill>
            <a:ln w="22225" cap="flat">
              <a:solidFill>
                <a:srgbClr val="484F59"/>
              </a:solidFill>
              <a:prstDash val="solid"/>
              <a:round/>
            </a:ln>
          </p:spPr>
          <p:txBody>
            <a:bodyPr vert="horz" wrap="square" lIns="91440" tIns="45720" rIns="91440" bIns="45720" numCol="1" anchor="t" anchorCtr="0" compatLnSpc="1"/>
            <a:lstStyle/>
            <a:p>
              <a:endParaRPr lang="zh-CN" altLang="en-US"/>
            </a:p>
          </p:txBody>
        </p:sp>
        <p:sp>
          <p:nvSpPr>
            <p:cNvPr id="8" name="Line 6"/>
            <p:cNvSpPr>
              <a:spLocks noChangeShapeType="1"/>
            </p:cNvSpPr>
            <p:nvPr/>
          </p:nvSpPr>
          <p:spPr bwMode="auto">
            <a:xfrm>
              <a:off x="421" y="263"/>
              <a:ext cx="0" cy="0"/>
            </a:xfrm>
            <a:prstGeom prst="line">
              <a:avLst/>
            </a:prstGeom>
            <a:noFill/>
            <a:ln w="22225" cap="flat">
              <a:solidFill>
                <a:srgbClr val="484F59"/>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9" name="Freeform 7"/>
            <p:cNvSpPr>
              <a:spLocks noEditPoints="1"/>
            </p:cNvSpPr>
            <p:nvPr/>
          </p:nvSpPr>
          <p:spPr bwMode="auto">
            <a:xfrm>
              <a:off x="417" y="116"/>
              <a:ext cx="266" cy="281"/>
            </a:xfrm>
            <a:custGeom>
              <a:avLst/>
              <a:gdLst>
                <a:gd name="T0" fmla="*/ 112 w 224"/>
                <a:gd name="T1" fmla="*/ 235 h 235"/>
                <a:gd name="T2" fmla="*/ 191 w 224"/>
                <a:gd name="T3" fmla="*/ 202 h 235"/>
                <a:gd name="T4" fmla="*/ 224 w 224"/>
                <a:gd name="T5" fmla="*/ 123 h 235"/>
                <a:gd name="T6" fmla="*/ 191 w 224"/>
                <a:gd name="T7" fmla="*/ 44 h 235"/>
                <a:gd name="T8" fmla="*/ 33 w 224"/>
                <a:gd name="T9" fmla="*/ 44 h 235"/>
                <a:gd name="T10" fmla="*/ 0 w 224"/>
                <a:gd name="T11" fmla="*/ 123 h 235"/>
                <a:gd name="T12" fmla="*/ 33 w 224"/>
                <a:gd name="T13" fmla="*/ 202 h 235"/>
                <a:gd name="T14" fmla="*/ 112 w 224"/>
                <a:gd name="T15" fmla="*/ 235 h 235"/>
                <a:gd name="T16" fmla="*/ 26 w 224"/>
                <a:gd name="T17" fmla="*/ 123 h 235"/>
                <a:gd name="T18" fmla="*/ 51 w 224"/>
                <a:gd name="T19" fmla="*/ 62 h 235"/>
                <a:gd name="T20" fmla="*/ 173 w 224"/>
                <a:gd name="T21" fmla="*/ 62 h 235"/>
                <a:gd name="T22" fmla="*/ 198 w 224"/>
                <a:gd name="T23" fmla="*/ 123 h 235"/>
                <a:gd name="T24" fmla="*/ 173 w 224"/>
                <a:gd name="T25" fmla="*/ 184 h 235"/>
                <a:gd name="T26" fmla="*/ 112 w 224"/>
                <a:gd name="T27" fmla="*/ 209 h 235"/>
                <a:gd name="T28" fmla="*/ 51 w 224"/>
                <a:gd name="T29" fmla="*/ 184 h 235"/>
                <a:gd name="T30" fmla="*/ 26 w 224"/>
                <a:gd name="T31" fmla="*/ 123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4" h="235">
                  <a:moveTo>
                    <a:pt x="112" y="235"/>
                  </a:moveTo>
                  <a:cubicBezTo>
                    <a:pt x="142" y="235"/>
                    <a:pt x="170" y="223"/>
                    <a:pt x="191" y="202"/>
                  </a:cubicBezTo>
                  <a:cubicBezTo>
                    <a:pt x="212" y="181"/>
                    <a:pt x="224" y="153"/>
                    <a:pt x="224" y="123"/>
                  </a:cubicBezTo>
                  <a:cubicBezTo>
                    <a:pt x="224" y="93"/>
                    <a:pt x="212" y="65"/>
                    <a:pt x="191" y="44"/>
                  </a:cubicBezTo>
                  <a:cubicBezTo>
                    <a:pt x="147" y="0"/>
                    <a:pt x="76" y="0"/>
                    <a:pt x="33" y="44"/>
                  </a:cubicBezTo>
                  <a:cubicBezTo>
                    <a:pt x="12" y="65"/>
                    <a:pt x="0" y="93"/>
                    <a:pt x="0" y="123"/>
                  </a:cubicBezTo>
                  <a:cubicBezTo>
                    <a:pt x="0" y="153"/>
                    <a:pt x="12" y="181"/>
                    <a:pt x="33" y="202"/>
                  </a:cubicBezTo>
                  <a:cubicBezTo>
                    <a:pt x="54" y="223"/>
                    <a:pt x="82" y="235"/>
                    <a:pt x="112" y="235"/>
                  </a:cubicBezTo>
                  <a:close/>
                  <a:moveTo>
                    <a:pt x="26" y="123"/>
                  </a:moveTo>
                  <a:cubicBezTo>
                    <a:pt x="26" y="100"/>
                    <a:pt x="35" y="78"/>
                    <a:pt x="51" y="62"/>
                  </a:cubicBezTo>
                  <a:cubicBezTo>
                    <a:pt x="85" y="29"/>
                    <a:pt x="139" y="29"/>
                    <a:pt x="173" y="62"/>
                  </a:cubicBezTo>
                  <a:cubicBezTo>
                    <a:pt x="189" y="78"/>
                    <a:pt x="198" y="100"/>
                    <a:pt x="198" y="123"/>
                  </a:cubicBezTo>
                  <a:cubicBezTo>
                    <a:pt x="198" y="146"/>
                    <a:pt x="189" y="168"/>
                    <a:pt x="173" y="184"/>
                  </a:cubicBezTo>
                  <a:cubicBezTo>
                    <a:pt x="156" y="200"/>
                    <a:pt x="135" y="209"/>
                    <a:pt x="112" y="209"/>
                  </a:cubicBezTo>
                  <a:cubicBezTo>
                    <a:pt x="89" y="209"/>
                    <a:pt x="67" y="200"/>
                    <a:pt x="51" y="184"/>
                  </a:cubicBezTo>
                  <a:cubicBezTo>
                    <a:pt x="35" y="168"/>
                    <a:pt x="26" y="146"/>
                    <a:pt x="26" y="123"/>
                  </a:cubicBezTo>
                  <a:close/>
                </a:path>
              </a:pathLst>
            </a:custGeom>
            <a:solidFill>
              <a:srgbClr val="E5E8EC"/>
            </a:solidFill>
            <a:ln w="22225" cap="flat">
              <a:solidFill>
                <a:srgbClr val="484F59"/>
              </a:solidFill>
              <a:prstDash val="solid"/>
              <a:round/>
            </a:ln>
          </p:spPr>
          <p:txBody>
            <a:bodyPr vert="horz" wrap="square" lIns="91440" tIns="45720" rIns="91440" bIns="45720" numCol="1" anchor="t" anchorCtr="0" compatLnSpc="1"/>
            <a:lstStyle/>
            <a:p>
              <a:endParaRPr lang="zh-CN" altLang="en-US"/>
            </a:p>
          </p:txBody>
        </p:sp>
        <p:sp>
          <p:nvSpPr>
            <p:cNvPr id="11" name="Rectangle 8"/>
            <p:cNvSpPr>
              <a:spLocks noChangeArrowheads="1"/>
            </p:cNvSpPr>
            <p:nvPr/>
          </p:nvSpPr>
          <p:spPr bwMode="auto">
            <a:xfrm>
              <a:off x="214" y="236"/>
              <a:ext cx="170" cy="55"/>
            </a:xfrm>
            <a:prstGeom prst="rect">
              <a:avLst/>
            </a:prstGeom>
            <a:solidFill>
              <a:srgbClr val="D0E4E5"/>
            </a:solidFill>
            <a:ln w="22225" cap="flat">
              <a:solidFill>
                <a:srgbClr val="484F59"/>
              </a:solidFill>
              <a:prstDash val="solid"/>
              <a:round/>
            </a:ln>
          </p:spPr>
          <p:txBody>
            <a:bodyPr vert="horz" wrap="square" lIns="91440" tIns="45720" rIns="91440" bIns="45720" numCol="1" anchor="t" anchorCtr="0" compatLnSpc="1"/>
            <a:lstStyle/>
            <a:p>
              <a:endParaRPr lang="zh-CN" altLang="en-US"/>
            </a:p>
          </p:txBody>
        </p:sp>
        <p:sp>
          <p:nvSpPr>
            <p:cNvPr id="13" name="Freeform 9"/>
            <p:cNvSpPr/>
            <p:nvPr/>
          </p:nvSpPr>
          <p:spPr bwMode="auto">
            <a:xfrm>
              <a:off x="187" y="236"/>
              <a:ext cx="27" cy="55"/>
            </a:xfrm>
            <a:custGeom>
              <a:avLst/>
              <a:gdLst>
                <a:gd name="T0" fmla="*/ 13 w 23"/>
                <a:gd name="T1" fmla="*/ 46 h 46"/>
                <a:gd name="T2" fmla="*/ 13 w 23"/>
                <a:gd name="T3" fmla="*/ 0 h 46"/>
                <a:gd name="T4" fmla="*/ 23 w 23"/>
                <a:gd name="T5" fmla="*/ 0 h 46"/>
                <a:gd name="T6" fmla="*/ 23 w 23"/>
                <a:gd name="T7" fmla="*/ 46 h 46"/>
                <a:gd name="T8" fmla="*/ 13 w 23"/>
                <a:gd name="T9" fmla="*/ 46 h 46"/>
              </a:gdLst>
              <a:ahLst/>
              <a:cxnLst>
                <a:cxn ang="0">
                  <a:pos x="T0" y="T1"/>
                </a:cxn>
                <a:cxn ang="0">
                  <a:pos x="T2" y="T3"/>
                </a:cxn>
                <a:cxn ang="0">
                  <a:pos x="T4" y="T5"/>
                </a:cxn>
                <a:cxn ang="0">
                  <a:pos x="T6" y="T7"/>
                </a:cxn>
                <a:cxn ang="0">
                  <a:pos x="T8" y="T9"/>
                </a:cxn>
              </a:cxnLst>
              <a:rect l="0" t="0" r="r" b="b"/>
              <a:pathLst>
                <a:path w="23" h="46">
                  <a:moveTo>
                    <a:pt x="13" y="46"/>
                  </a:moveTo>
                  <a:cubicBezTo>
                    <a:pt x="0" y="33"/>
                    <a:pt x="0" y="13"/>
                    <a:pt x="13" y="0"/>
                  </a:cubicBezTo>
                  <a:cubicBezTo>
                    <a:pt x="16" y="0"/>
                    <a:pt x="20" y="0"/>
                    <a:pt x="23" y="0"/>
                  </a:cubicBezTo>
                  <a:cubicBezTo>
                    <a:pt x="23" y="15"/>
                    <a:pt x="23" y="31"/>
                    <a:pt x="23" y="46"/>
                  </a:cubicBezTo>
                  <a:cubicBezTo>
                    <a:pt x="20" y="46"/>
                    <a:pt x="16" y="46"/>
                    <a:pt x="13" y="46"/>
                  </a:cubicBezTo>
                  <a:close/>
                </a:path>
              </a:pathLst>
            </a:custGeom>
            <a:solidFill>
              <a:srgbClr val="F7F8FC"/>
            </a:solidFill>
            <a:ln w="22225" cap="flat">
              <a:solidFill>
                <a:srgbClr val="484F59"/>
              </a:solidFill>
              <a:prstDash val="solid"/>
              <a:round/>
            </a:ln>
          </p:spPr>
          <p:txBody>
            <a:bodyPr vert="horz" wrap="square" lIns="91440" tIns="45720" rIns="91440" bIns="45720" numCol="1" anchor="t" anchorCtr="0" compatLnSpc="1"/>
            <a:lstStyle/>
            <a:p>
              <a:endParaRPr lang="zh-CN" altLang="en-US"/>
            </a:p>
          </p:txBody>
        </p:sp>
        <p:sp>
          <p:nvSpPr>
            <p:cNvPr id="14" name="Line 10"/>
            <p:cNvSpPr>
              <a:spLocks noChangeShapeType="1"/>
            </p:cNvSpPr>
            <p:nvPr/>
          </p:nvSpPr>
          <p:spPr bwMode="auto">
            <a:xfrm flipH="1" flipV="1">
              <a:off x="530" y="238"/>
              <a:ext cx="94" cy="94"/>
            </a:xfrm>
            <a:prstGeom prst="line">
              <a:avLst/>
            </a:prstGeom>
            <a:noFill/>
            <a:ln w="22225" cap="flat">
              <a:solidFill>
                <a:srgbClr val="484F59"/>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15" name="Line 11"/>
            <p:cNvSpPr>
              <a:spLocks noChangeShapeType="1"/>
            </p:cNvSpPr>
            <p:nvPr/>
          </p:nvSpPr>
          <p:spPr bwMode="auto">
            <a:xfrm flipH="1" flipV="1">
              <a:off x="581" y="239"/>
              <a:ext cx="62" cy="62"/>
            </a:xfrm>
            <a:prstGeom prst="line">
              <a:avLst/>
            </a:prstGeom>
            <a:noFill/>
            <a:ln w="22225" cap="flat">
              <a:solidFill>
                <a:srgbClr val="484F59"/>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grpSp>
      <p:sp>
        <p:nvSpPr>
          <p:cNvPr id="49" name="文本框 48"/>
          <p:cNvSpPr txBox="1"/>
          <p:nvPr/>
        </p:nvSpPr>
        <p:spPr>
          <a:xfrm>
            <a:off x="1165225" y="125741"/>
            <a:ext cx="3056105" cy="523220"/>
          </a:xfrm>
          <a:prstGeom prst="rect">
            <a:avLst/>
          </a:prstGeom>
          <a:noFill/>
        </p:spPr>
        <p:txBody>
          <a:bodyPr wrap="square" rtlCol="0">
            <a:spAutoFit/>
          </a:bodyPr>
          <a:lstStyle/>
          <a:p>
            <a:pPr algn="dist"/>
            <a:r>
              <a:rPr lang="zh-CN" altLang="en-US" sz="2800" b="1" smtClean="0">
                <a:solidFill>
                  <a:schemeClr val="tx1">
                    <a:lumMod val="85000"/>
                    <a:lumOff val="15000"/>
                  </a:schemeClr>
                </a:solidFill>
                <a:latin typeface="方正静蕾简体" panose="02000000000000000000" pitchFamily="2" charset="-122"/>
                <a:ea typeface="方正静蕾简体" panose="02000000000000000000" pitchFamily="2" charset="-122"/>
              </a:rPr>
              <a:t>添加您的精彩标题</a:t>
            </a:r>
            <a:endParaRPr lang="zh-CN" altLang="en-US" sz="2800" b="1">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grpSp>
        <p:nvGrpSpPr>
          <p:cNvPr id="34" name="组合 33"/>
          <p:cNvGrpSpPr/>
          <p:nvPr/>
        </p:nvGrpSpPr>
        <p:grpSpPr>
          <a:xfrm>
            <a:off x="7590556" y="1842448"/>
            <a:ext cx="2579867" cy="3544056"/>
            <a:chOff x="8012351" y="1026643"/>
            <a:chExt cx="3700269" cy="5083192"/>
          </a:xfrm>
        </p:grpSpPr>
        <p:grpSp>
          <p:nvGrpSpPr>
            <p:cNvPr id="50" name="组 20"/>
            <p:cNvGrpSpPr/>
            <p:nvPr/>
          </p:nvGrpSpPr>
          <p:grpSpPr>
            <a:xfrm>
              <a:off x="8012351" y="1936096"/>
              <a:ext cx="775336" cy="938951"/>
              <a:chOff x="8012351" y="1936096"/>
              <a:chExt cx="775336" cy="938951"/>
            </a:xfrm>
          </p:grpSpPr>
          <p:sp>
            <p:nvSpPr>
              <p:cNvPr id="74" name="Shape 63"/>
              <p:cNvSpPr/>
              <p:nvPr/>
            </p:nvSpPr>
            <p:spPr>
              <a:xfrm>
                <a:off x="8012351" y="1936096"/>
                <a:ext cx="775336" cy="938951"/>
              </a:xfrm>
              <a:custGeom>
                <a:avLst/>
                <a:gdLst/>
                <a:ahLst/>
                <a:cxnLst>
                  <a:cxn ang="0">
                    <a:pos x="wd2" y="hd2"/>
                  </a:cxn>
                  <a:cxn ang="5400000">
                    <a:pos x="wd2" y="hd2"/>
                  </a:cxn>
                  <a:cxn ang="10800000">
                    <a:pos x="wd2" y="hd2"/>
                  </a:cxn>
                  <a:cxn ang="16200000">
                    <a:pos x="wd2" y="hd2"/>
                  </a:cxn>
                </a:cxnLst>
                <a:rect l="0" t="0" r="r" b="b"/>
                <a:pathLst>
                  <a:path w="20272" h="20210" extrusionOk="0">
                    <a:moveTo>
                      <a:pt x="5196" y="0"/>
                    </a:moveTo>
                    <a:cubicBezTo>
                      <a:pt x="-562" y="3892"/>
                      <a:pt x="-1328" y="9064"/>
                      <a:pt x="1882" y="14521"/>
                    </a:cubicBezTo>
                    <a:cubicBezTo>
                      <a:pt x="5509" y="20686"/>
                      <a:pt x="15589" y="21600"/>
                      <a:pt x="20272" y="18419"/>
                    </a:cubicBezTo>
                  </a:path>
                </a:pathLst>
              </a:custGeom>
              <a:solidFill>
                <a:srgbClr val="D0E4E5"/>
              </a:solidFill>
              <a:ln w="38100" cap="flat">
                <a:solidFill>
                  <a:srgbClr val="282826"/>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75" name="Shape 69"/>
              <p:cNvSpPr/>
              <p:nvPr/>
            </p:nvSpPr>
            <p:spPr>
              <a:xfrm>
                <a:off x="8171505" y="2254404"/>
                <a:ext cx="248368" cy="344488"/>
              </a:xfrm>
              <a:custGeom>
                <a:avLst/>
                <a:gdLst/>
                <a:ahLst/>
                <a:cxnLst>
                  <a:cxn ang="0">
                    <a:pos x="wd2" y="hd2"/>
                  </a:cxn>
                  <a:cxn ang="5400000">
                    <a:pos x="wd2" y="hd2"/>
                  </a:cxn>
                  <a:cxn ang="10800000">
                    <a:pos x="wd2" y="hd2"/>
                  </a:cxn>
                  <a:cxn ang="16200000">
                    <a:pos x="wd2" y="hd2"/>
                  </a:cxn>
                </a:cxnLst>
                <a:rect l="0" t="0" r="r" b="b"/>
                <a:pathLst>
                  <a:path w="21600" h="21336" extrusionOk="0">
                    <a:moveTo>
                      <a:pt x="3804" y="0"/>
                    </a:moveTo>
                    <a:cubicBezTo>
                      <a:pt x="1682" y="2528"/>
                      <a:pt x="720" y="6989"/>
                      <a:pt x="0" y="9644"/>
                    </a:cubicBezTo>
                    <a:cubicBezTo>
                      <a:pt x="3959" y="9042"/>
                      <a:pt x="9361" y="10535"/>
                      <a:pt x="13386" y="9998"/>
                    </a:cubicBezTo>
                    <a:cubicBezTo>
                      <a:pt x="11808" y="13338"/>
                      <a:pt x="13382" y="17337"/>
                      <a:pt x="10481" y="20910"/>
                    </a:cubicBezTo>
                    <a:cubicBezTo>
                      <a:pt x="13735" y="21163"/>
                      <a:pt x="18256" y="21600"/>
                      <a:pt x="21600" y="21123"/>
                    </a:cubicBezTo>
                  </a:path>
                </a:pathLst>
              </a:custGeom>
              <a:noFill/>
              <a:ln w="38100" cap="flat">
                <a:solidFill>
                  <a:srgbClr val="282826"/>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grpSp>
        <p:grpSp>
          <p:nvGrpSpPr>
            <p:cNvPr id="51" name="组 19"/>
            <p:cNvGrpSpPr/>
            <p:nvPr/>
          </p:nvGrpSpPr>
          <p:grpSpPr>
            <a:xfrm>
              <a:off x="8126031" y="1026643"/>
              <a:ext cx="3586589" cy="5083192"/>
              <a:chOff x="8126031" y="1026643"/>
              <a:chExt cx="3586589" cy="5083192"/>
            </a:xfrm>
          </p:grpSpPr>
          <p:sp>
            <p:nvSpPr>
              <p:cNvPr id="52" name="Shape 60"/>
              <p:cNvSpPr/>
              <p:nvPr/>
            </p:nvSpPr>
            <p:spPr>
              <a:xfrm>
                <a:off x="8535286" y="1299479"/>
                <a:ext cx="1626209" cy="1841776"/>
              </a:xfrm>
              <a:custGeom>
                <a:avLst/>
                <a:gdLst/>
                <a:ahLst/>
                <a:cxnLst>
                  <a:cxn ang="0">
                    <a:pos x="wd2" y="hd2"/>
                  </a:cxn>
                  <a:cxn ang="5400000">
                    <a:pos x="wd2" y="hd2"/>
                  </a:cxn>
                  <a:cxn ang="10800000">
                    <a:pos x="wd2" y="hd2"/>
                  </a:cxn>
                  <a:cxn ang="16200000">
                    <a:pos x="wd2" y="hd2"/>
                  </a:cxn>
                </a:cxnLst>
                <a:rect l="0" t="0" r="r" b="b"/>
                <a:pathLst>
                  <a:path w="21542" h="21600" extrusionOk="0">
                    <a:moveTo>
                      <a:pt x="20714" y="0"/>
                    </a:moveTo>
                    <a:cubicBezTo>
                      <a:pt x="20560" y="340"/>
                      <a:pt x="21409" y="1795"/>
                      <a:pt x="21485" y="2244"/>
                    </a:cubicBezTo>
                    <a:cubicBezTo>
                      <a:pt x="21600" y="2926"/>
                      <a:pt x="21557" y="3608"/>
                      <a:pt x="21211" y="4236"/>
                    </a:cubicBezTo>
                    <a:cubicBezTo>
                      <a:pt x="20383" y="5739"/>
                      <a:pt x="18269" y="6573"/>
                      <a:pt x="16661" y="7258"/>
                    </a:cubicBezTo>
                    <a:cubicBezTo>
                      <a:pt x="17031" y="7100"/>
                      <a:pt x="12271" y="14800"/>
                      <a:pt x="9563" y="21600"/>
                    </a:cubicBezTo>
                    <a:cubicBezTo>
                      <a:pt x="7479" y="20527"/>
                      <a:pt x="5410" y="19314"/>
                      <a:pt x="3640" y="17857"/>
                    </a:cubicBezTo>
                    <a:cubicBezTo>
                      <a:pt x="2045" y="16544"/>
                      <a:pt x="471" y="15283"/>
                      <a:pt x="0" y="13334"/>
                    </a:cubicBezTo>
                    <a:cubicBezTo>
                      <a:pt x="5847" y="14455"/>
                      <a:pt x="10463" y="9898"/>
                      <a:pt x="13582" y="6209"/>
                    </a:cubicBezTo>
                    <a:cubicBezTo>
                      <a:pt x="14725" y="4857"/>
                      <a:pt x="16375" y="4288"/>
                      <a:pt x="17836" y="3260"/>
                    </a:cubicBezTo>
                    <a:cubicBezTo>
                      <a:pt x="19094" y="2376"/>
                      <a:pt x="20115" y="1325"/>
                      <a:pt x="20714" y="0"/>
                    </a:cubicBezTo>
                    <a:close/>
                  </a:path>
                </a:pathLst>
              </a:custGeom>
              <a:solidFill>
                <a:srgbClr val="E7E4EA"/>
              </a:solidFill>
              <a:ln w="12700" cap="flat">
                <a:solidFill>
                  <a:srgbClr val="282826"/>
                </a:solid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53" name="Shape 61"/>
              <p:cNvSpPr/>
              <p:nvPr/>
            </p:nvSpPr>
            <p:spPr>
              <a:xfrm>
                <a:off x="11218173" y="3459429"/>
                <a:ext cx="494447" cy="456062"/>
              </a:xfrm>
              <a:custGeom>
                <a:avLst/>
                <a:gdLst/>
                <a:ahLst/>
                <a:cxnLst>
                  <a:cxn ang="0">
                    <a:pos x="wd2" y="hd2"/>
                  </a:cxn>
                  <a:cxn ang="5400000">
                    <a:pos x="wd2" y="hd2"/>
                  </a:cxn>
                  <a:cxn ang="10800000">
                    <a:pos x="wd2" y="hd2"/>
                  </a:cxn>
                  <a:cxn ang="16200000">
                    <a:pos x="wd2" y="hd2"/>
                  </a:cxn>
                </a:cxnLst>
                <a:rect l="0" t="0" r="r" b="b"/>
                <a:pathLst>
                  <a:path w="21437" h="20996" extrusionOk="0">
                    <a:moveTo>
                      <a:pt x="21399" y="9595"/>
                    </a:moveTo>
                    <a:cubicBezTo>
                      <a:pt x="21600" y="7156"/>
                      <a:pt x="21001" y="4989"/>
                      <a:pt x="19823" y="2927"/>
                    </a:cubicBezTo>
                    <a:cubicBezTo>
                      <a:pt x="19477" y="2320"/>
                      <a:pt x="19164" y="1448"/>
                      <a:pt x="18637" y="1004"/>
                    </a:cubicBezTo>
                    <a:cubicBezTo>
                      <a:pt x="18088" y="540"/>
                      <a:pt x="16063" y="423"/>
                      <a:pt x="15795" y="0"/>
                    </a:cubicBezTo>
                    <a:cubicBezTo>
                      <a:pt x="17162" y="2167"/>
                      <a:pt x="16400" y="6177"/>
                      <a:pt x="15405" y="8322"/>
                    </a:cubicBezTo>
                    <a:cubicBezTo>
                      <a:pt x="12323" y="14966"/>
                      <a:pt x="5515" y="13694"/>
                      <a:pt x="0" y="15734"/>
                    </a:cubicBezTo>
                    <a:cubicBezTo>
                      <a:pt x="1943" y="20095"/>
                      <a:pt x="5426" y="21600"/>
                      <a:pt x="9623" y="20783"/>
                    </a:cubicBezTo>
                    <a:cubicBezTo>
                      <a:pt x="10510" y="20611"/>
                      <a:pt x="11429" y="20334"/>
                      <a:pt x="12372" y="19941"/>
                    </a:cubicBezTo>
                    <a:cubicBezTo>
                      <a:pt x="15962" y="18450"/>
                      <a:pt x="21035" y="13980"/>
                      <a:pt x="21399" y="9595"/>
                    </a:cubicBezTo>
                    <a:close/>
                  </a:path>
                </a:pathLst>
              </a:custGeom>
              <a:solidFill>
                <a:srgbClr val="E7E4EA"/>
              </a:solidFill>
              <a:ln w="12700" cap="flat">
                <a:solidFill>
                  <a:srgbClr val="282826"/>
                </a:solid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54" name="Shape 62"/>
              <p:cNvSpPr/>
              <p:nvPr/>
            </p:nvSpPr>
            <p:spPr>
              <a:xfrm>
                <a:off x="9535685" y="5755798"/>
                <a:ext cx="1580309" cy="354037"/>
              </a:xfrm>
              <a:custGeom>
                <a:avLst/>
                <a:gdLst/>
                <a:ahLst/>
                <a:cxnLst>
                  <a:cxn ang="0">
                    <a:pos x="wd2" y="hd2"/>
                  </a:cxn>
                  <a:cxn ang="5400000">
                    <a:pos x="wd2" y="hd2"/>
                  </a:cxn>
                  <a:cxn ang="10800000">
                    <a:pos x="wd2" y="hd2"/>
                  </a:cxn>
                  <a:cxn ang="16200000">
                    <a:pos x="wd2" y="hd2"/>
                  </a:cxn>
                </a:cxnLst>
                <a:rect l="0" t="0" r="r" b="b"/>
                <a:pathLst>
                  <a:path w="21600" h="20611" extrusionOk="0">
                    <a:moveTo>
                      <a:pt x="10806" y="11088"/>
                    </a:moveTo>
                    <a:cubicBezTo>
                      <a:pt x="11834" y="10437"/>
                      <a:pt x="12850" y="9582"/>
                      <a:pt x="13838" y="8316"/>
                    </a:cubicBezTo>
                    <a:cubicBezTo>
                      <a:pt x="14557" y="7396"/>
                      <a:pt x="17518" y="4422"/>
                      <a:pt x="17477" y="0"/>
                    </a:cubicBezTo>
                    <a:cubicBezTo>
                      <a:pt x="17783" y="2619"/>
                      <a:pt x="18348" y="3388"/>
                      <a:pt x="18792" y="5333"/>
                    </a:cubicBezTo>
                    <a:cubicBezTo>
                      <a:pt x="19218" y="7200"/>
                      <a:pt x="19515" y="9991"/>
                      <a:pt x="19897" y="12067"/>
                    </a:cubicBezTo>
                    <a:cubicBezTo>
                      <a:pt x="20113" y="13238"/>
                      <a:pt x="21239" y="20345"/>
                      <a:pt x="21600" y="20316"/>
                    </a:cubicBezTo>
                    <a:cubicBezTo>
                      <a:pt x="18674" y="20549"/>
                      <a:pt x="16112" y="20413"/>
                      <a:pt x="13392" y="20232"/>
                    </a:cubicBezTo>
                    <a:cubicBezTo>
                      <a:pt x="8972" y="19939"/>
                      <a:pt x="4397" y="21600"/>
                      <a:pt x="0" y="19638"/>
                    </a:cubicBezTo>
                    <a:cubicBezTo>
                      <a:pt x="3364" y="13159"/>
                      <a:pt x="7167" y="13393"/>
                      <a:pt x="10806" y="11088"/>
                    </a:cubicBezTo>
                    <a:close/>
                  </a:path>
                </a:pathLst>
              </a:custGeom>
              <a:solidFill>
                <a:srgbClr val="E7E4EA"/>
              </a:solidFill>
              <a:ln w="12700" cap="flat">
                <a:solidFill>
                  <a:srgbClr val="282826"/>
                </a:solid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55" name="Shape 64"/>
              <p:cNvSpPr/>
              <p:nvPr/>
            </p:nvSpPr>
            <p:spPr>
              <a:xfrm>
                <a:off x="8126031" y="1026643"/>
                <a:ext cx="2063237" cy="2106932"/>
              </a:xfrm>
              <a:custGeom>
                <a:avLst/>
                <a:gdLst/>
                <a:ahLst/>
                <a:cxnLst>
                  <a:cxn ang="0">
                    <a:pos x="wd2" y="hd2"/>
                  </a:cxn>
                  <a:cxn ang="5400000">
                    <a:pos x="wd2" y="hd2"/>
                  </a:cxn>
                  <a:cxn ang="10800000">
                    <a:pos x="wd2" y="hd2"/>
                  </a:cxn>
                  <a:cxn ang="16200000">
                    <a:pos x="wd2" y="hd2"/>
                  </a:cxn>
                </a:cxnLst>
                <a:rect l="0" t="0" r="r" b="b"/>
                <a:pathLst>
                  <a:path w="19841" h="21595" extrusionOk="0">
                    <a:moveTo>
                      <a:pt x="15936" y="45"/>
                    </a:moveTo>
                    <a:cubicBezTo>
                      <a:pt x="17139" y="254"/>
                      <a:pt x="18196" y="1159"/>
                      <a:pt x="18862" y="2228"/>
                    </a:cubicBezTo>
                    <a:cubicBezTo>
                      <a:pt x="21142" y="5887"/>
                      <a:pt x="19099" y="7580"/>
                      <a:pt x="16211" y="9061"/>
                    </a:cubicBezTo>
                    <a:cubicBezTo>
                      <a:pt x="16480" y="8923"/>
                      <a:pt x="13025" y="15652"/>
                      <a:pt x="11059" y="21595"/>
                    </a:cubicBezTo>
                    <a:cubicBezTo>
                      <a:pt x="6046" y="18488"/>
                      <a:pt x="3336" y="15042"/>
                      <a:pt x="1442" y="9710"/>
                    </a:cubicBezTo>
                    <a:cubicBezTo>
                      <a:pt x="1090" y="8720"/>
                      <a:pt x="-458" y="4146"/>
                      <a:pt x="133" y="2061"/>
                    </a:cubicBezTo>
                    <a:cubicBezTo>
                      <a:pt x="3247" y="2705"/>
                      <a:pt x="7613" y="2486"/>
                      <a:pt x="11476" y="2408"/>
                    </a:cubicBezTo>
                    <a:cubicBezTo>
                      <a:pt x="11747" y="2496"/>
                      <a:pt x="14442" y="25"/>
                      <a:pt x="15333" y="1"/>
                    </a:cubicBezTo>
                    <a:cubicBezTo>
                      <a:pt x="15537" y="-5"/>
                      <a:pt x="15738" y="10"/>
                      <a:pt x="15936" y="45"/>
                    </a:cubicBezTo>
                    <a:close/>
                  </a:path>
                </a:pathLst>
              </a:custGeom>
              <a:noFill/>
              <a:ln w="38100" cap="flat">
                <a:solidFill>
                  <a:srgbClr val="282826"/>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56" name="Shape 65"/>
              <p:cNvSpPr/>
              <p:nvPr/>
            </p:nvSpPr>
            <p:spPr>
              <a:xfrm>
                <a:off x="9422003" y="1458633"/>
                <a:ext cx="393380" cy="454726"/>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12340" y="14850"/>
                      <a:pt x="6069" y="7961"/>
                      <a:pt x="0" y="0"/>
                    </a:cubicBezTo>
                  </a:path>
                </a:pathLst>
              </a:custGeom>
              <a:noFill/>
              <a:ln w="38100" cap="flat">
                <a:solidFill>
                  <a:srgbClr val="282826"/>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57" name="Shape 66"/>
              <p:cNvSpPr/>
              <p:nvPr/>
            </p:nvSpPr>
            <p:spPr>
              <a:xfrm>
                <a:off x="9922202" y="1731467"/>
                <a:ext cx="350438" cy="286401"/>
              </a:xfrm>
              <a:custGeom>
                <a:avLst/>
                <a:gdLst/>
                <a:ahLst/>
                <a:cxnLst>
                  <a:cxn ang="0">
                    <a:pos x="wd2" y="hd2"/>
                  </a:cxn>
                  <a:cxn ang="5400000">
                    <a:pos x="wd2" y="hd2"/>
                  </a:cxn>
                  <a:cxn ang="10800000">
                    <a:pos x="wd2" y="hd2"/>
                  </a:cxn>
                  <a:cxn ang="16200000">
                    <a:pos x="wd2" y="hd2"/>
                  </a:cxn>
                </a:cxnLst>
                <a:rect l="0" t="0" r="r" b="b"/>
                <a:pathLst>
                  <a:path w="21600" h="13828" extrusionOk="0">
                    <a:moveTo>
                      <a:pt x="14014" y="0"/>
                    </a:moveTo>
                    <a:cubicBezTo>
                      <a:pt x="16818" y="2910"/>
                      <a:pt x="18719" y="4860"/>
                      <a:pt x="21600" y="7730"/>
                    </a:cubicBezTo>
                    <a:cubicBezTo>
                      <a:pt x="18569" y="8782"/>
                      <a:pt x="6620" y="21600"/>
                      <a:pt x="0" y="6587"/>
                    </a:cubicBezTo>
                  </a:path>
                </a:pathLst>
              </a:custGeom>
              <a:noFill/>
              <a:ln w="38100" cap="flat">
                <a:solidFill>
                  <a:srgbClr val="282826"/>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58" name="Shape 67"/>
              <p:cNvSpPr/>
              <p:nvPr/>
            </p:nvSpPr>
            <p:spPr>
              <a:xfrm>
                <a:off x="10058620" y="2027041"/>
                <a:ext cx="1109418" cy="151445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124" y="3783"/>
                      <a:pt x="9398" y="9521"/>
                      <a:pt x="13730" y="13804"/>
                    </a:cubicBezTo>
                    <a:cubicBezTo>
                      <a:pt x="15527" y="15581"/>
                      <a:pt x="19594" y="19943"/>
                      <a:pt x="21600" y="21600"/>
                    </a:cubicBezTo>
                  </a:path>
                </a:pathLst>
              </a:custGeom>
              <a:noFill/>
              <a:ln w="38100" cap="flat">
                <a:solidFill>
                  <a:srgbClr val="282826"/>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59" name="Shape 68"/>
              <p:cNvSpPr/>
              <p:nvPr/>
            </p:nvSpPr>
            <p:spPr>
              <a:xfrm>
                <a:off x="10263247" y="1890623"/>
                <a:ext cx="1215573" cy="150652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1449" y="1811"/>
                      <a:pt x="7912" y="7379"/>
                      <a:pt x="9609" y="9367"/>
                    </a:cubicBezTo>
                    <a:cubicBezTo>
                      <a:pt x="13603" y="14049"/>
                      <a:pt x="17366" y="17210"/>
                      <a:pt x="21600" y="21600"/>
                    </a:cubicBezTo>
                  </a:path>
                </a:pathLst>
              </a:custGeom>
              <a:noFill/>
              <a:ln w="38100" cap="flat">
                <a:solidFill>
                  <a:srgbClr val="282826"/>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60" name="Shape 70"/>
              <p:cNvSpPr/>
              <p:nvPr/>
            </p:nvSpPr>
            <p:spPr>
              <a:xfrm>
                <a:off x="11127226" y="3391221"/>
                <a:ext cx="579574" cy="519738"/>
              </a:xfrm>
              <a:custGeom>
                <a:avLst/>
                <a:gdLst/>
                <a:ahLst/>
                <a:cxnLst>
                  <a:cxn ang="0">
                    <a:pos x="wd2" y="hd2"/>
                  </a:cxn>
                  <a:cxn ang="5400000">
                    <a:pos x="wd2" y="hd2"/>
                  </a:cxn>
                  <a:cxn ang="10800000">
                    <a:pos x="wd2" y="hd2"/>
                  </a:cxn>
                  <a:cxn ang="16200000">
                    <a:pos x="wd2" y="hd2"/>
                  </a:cxn>
                </a:cxnLst>
                <a:rect l="0" t="0" r="r" b="b"/>
                <a:pathLst>
                  <a:path w="17749" h="17575" extrusionOk="0">
                    <a:moveTo>
                      <a:pt x="17720" y="9189"/>
                    </a:moveTo>
                    <a:cubicBezTo>
                      <a:pt x="18363" y="1069"/>
                      <a:pt x="8297" y="-2458"/>
                      <a:pt x="3053" y="1850"/>
                    </a:cubicBezTo>
                    <a:cubicBezTo>
                      <a:pt x="-3237" y="7018"/>
                      <a:pt x="837" y="19142"/>
                      <a:pt x="9402" y="17407"/>
                    </a:cubicBezTo>
                    <a:cubicBezTo>
                      <a:pt x="10029" y="17280"/>
                      <a:pt x="10677" y="17076"/>
                      <a:pt x="11344" y="16788"/>
                    </a:cubicBezTo>
                    <a:cubicBezTo>
                      <a:pt x="13879" y="15693"/>
                      <a:pt x="17463" y="12409"/>
                      <a:pt x="17720" y="9189"/>
                    </a:cubicBezTo>
                    <a:close/>
                  </a:path>
                </a:pathLst>
              </a:custGeom>
              <a:noFill/>
              <a:ln w="38100" cap="flat">
                <a:solidFill>
                  <a:srgbClr val="282826"/>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61" name="Shape 71"/>
              <p:cNvSpPr/>
              <p:nvPr/>
            </p:nvSpPr>
            <p:spPr>
              <a:xfrm>
                <a:off x="9944939" y="3891420"/>
                <a:ext cx="1282604" cy="158055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1542" y="102"/>
                      <a:pt x="21062" y="339"/>
                      <a:pt x="20541" y="978"/>
                    </a:cubicBezTo>
                    <a:cubicBezTo>
                      <a:pt x="19239" y="2577"/>
                      <a:pt x="17284" y="4091"/>
                      <a:pt x="15796" y="5561"/>
                    </a:cubicBezTo>
                    <a:cubicBezTo>
                      <a:pt x="10441" y="10852"/>
                      <a:pt x="5279" y="16260"/>
                      <a:pt x="0" y="21600"/>
                    </a:cubicBezTo>
                  </a:path>
                </a:pathLst>
              </a:custGeom>
              <a:noFill/>
              <a:ln w="38100" cap="flat">
                <a:solidFill>
                  <a:srgbClr val="282826"/>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71" name="Shape 72"/>
              <p:cNvSpPr/>
              <p:nvPr/>
            </p:nvSpPr>
            <p:spPr>
              <a:xfrm>
                <a:off x="10376929" y="3868683"/>
                <a:ext cx="1205025" cy="1609617"/>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0569" y="1652"/>
                      <a:pt x="17653" y="3878"/>
                      <a:pt x="16203" y="5064"/>
                    </a:cubicBezTo>
                    <a:cubicBezTo>
                      <a:pt x="12693" y="7935"/>
                      <a:pt x="10181" y="11364"/>
                      <a:pt x="6620" y="14221"/>
                    </a:cubicBezTo>
                    <a:cubicBezTo>
                      <a:pt x="3787" y="16494"/>
                      <a:pt x="2462" y="19311"/>
                      <a:pt x="0" y="21600"/>
                    </a:cubicBezTo>
                  </a:path>
                </a:pathLst>
              </a:custGeom>
              <a:noFill/>
              <a:ln w="38100" cap="flat">
                <a:solidFill>
                  <a:srgbClr val="282826"/>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72" name="Shape 73"/>
              <p:cNvSpPr/>
              <p:nvPr/>
            </p:nvSpPr>
            <p:spPr>
              <a:xfrm>
                <a:off x="9262849" y="5460224"/>
                <a:ext cx="252300" cy="225645"/>
              </a:xfrm>
              <a:custGeom>
                <a:avLst/>
                <a:gdLst/>
                <a:ahLst/>
                <a:cxnLst>
                  <a:cxn ang="0">
                    <a:pos x="wd2" y="hd2"/>
                  </a:cxn>
                  <a:cxn ang="5400000">
                    <a:pos x="wd2" y="hd2"/>
                  </a:cxn>
                  <a:cxn ang="10800000">
                    <a:pos x="wd2" y="hd2"/>
                  </a:cxn>
                  <a:cxn ang="16200000">
                    <a:pos x="wd2" y="hd2"/>
                  </a:cxn>
                </a:cxnLst>
                <a:rect l="0" t="0" r="r" b="b"/>
                <a:pathLst>
                  <a:path w="21600" h="20521" extrusionOk="0">
                    <a:moveTo>
                      <a:pt x="5467" y="20521"/>
                    </a:moveTo>
                    <a:cubicBezTo>
                      <a:pt x="3631" y="15109"/>
                      <a:pt x="3342" y="13320"/>
                      <a:pt x="0" y="8678"/>
                    </a:cubicBezTo>
                    <a:cubicBezTo>
                      <a:pt x="2108" y="5304"/>
                      <a:pt x="10453" y="-1079"/>
                      <a:pt x="14584" y="157"/>
                    </a:cubicBezTo>
                    <a:cubicBezTo>
                      <a:pt x="19138" y="1518"/>
                      <a:pt x="19726" y="8016"/>
                      <a:pt x="21600" y="12706"/>
                    </a:cubicBezTo>
                  </a:path>
                </a:pathLst>
              </a:custGeom>
              <a:solidFill>
                <a:srgbClr val="D0E4E5"/>
              </a:solidFill>
              <a:ln w="38100" cap="flat">
                <a:solidFill>
                  <a:srgbClr val="282826"/>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sp>
            <p:nvSpPr>
              <p:cNvPr id="73" name="Shape 74"/>
              <p:cNvSpPr/>
              <p:nvPr/>
            </p:nvSpPr>
            <p:spPr>
              <a:xfrm>
                <a:off x="8671704" y="5460224"/>
                <a:ext cx="2448196" cy="645678"/>
              </a:xfrm>
              <a:custGeom>
                <a:avLst/>
                <a:gdLst/>
                <a:ahLst/>
                <a:cxnLst>
                  <a:cxn ang="0">
                    <a:pos x="wd2" y="hd2"/>
                  </a:cxn>
                  <a:cxn ang="5400000">
                    <a:pos x="wd2" y="hd2"/>
                  </a:cxn>
                  <a:cxn ang="10800000">
                    <a:pos x="wd2" y="hd2"/>
                  </a:cxn>
                  <a:cxn ang="16200000">
                    <a:pos x="wd2" y="hd2"/>
                  </a:cxn>
                </a:cxnLst>
                <a:rect l="0" t="0" r="r" b="b"/>
                <a:pathLst>
                  <a:path w="21600" h="20469" extrusionOk="0">
                    <a:moveTo>
                      <a:pt x="14009" y="252"/>
                    </a:moveTo>
                    <a:cubicBezTo>
                      <a:pt x="16943" y="1606"/>
                      <a:pt x="20097" y="11755"/>
                      <a:pt x="21600" y="20402"/>
                    </a:cubicBezTo>
                    <a:cubicBezTo>
                      <a:pt x="19711" y="20529"/>
                      <a:pt x="18057" y="20455"/>
                      <a:pt x="16301" y="20357"/>
                    </a:cubicBezTo>
                    <a:cubicBezTo>
                      <a:pt x="14010" y="20228"/>
                      <a:pt x="11629" y="20256"/>
                      <a:pt x="9330" y="20212"/>
                    </a:cubicBezTo>
                    <a:cubicBezTo>
                      <a:pt x="6212" y="20152"/>
                      <a:pt x="3110" y="20667"/>
                      <a:pt x="0" y="20050"/>
                    </a:cubicBezTo>
                    <a:cubicBezTo>
                      <a:pt x="933" y="18635"/>
                      <a:pt x="2612" y="13591"/>
                      <a:pt x="3266" y="12086"/>
                    </a:cubicBezTo>
                    <a:cubicBezTo>
                      <a:pt x="4290" y="9732"/>
                      <a:pt x="5377" y="7783"/>
                      <a:pt x="6484" y="5988"/>
                    </a:cubicBezTo>
                    <a:cubicBezTo>
                      <a:pt x="8792" y="2247"/>
                      <a:pt x="11443" y="-933"/>
                      <a:pt x="14009" y="252"/>
                    </a:cubicBezTo>
                    <a:close/>
                  </a:path>
                </a:pathLst>
              </a:custGeom>
              <a:noFill/>
              <a:ln w="38100" cap="flat">
                <a:solidFill>
                  <a:srgbClr val="282826"/>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p>
            </p:txBody>
          </p:sp>
        </p:grpSp>
      </p:grpSp>
      <p:sp>
        <p:nvSpPr>
          <p:cNvPr id="77" name="任意多边形 76"/>
          <p:cNvSpPr/>
          <p:nvPr/>
        </p:nvSpPr>
        <p:spPr>
          <a:xfrm>
            <a:off x="1624132" y="1933135"/>
            <a:ext cx="237934" cy="300997"/>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1" fmla="*/ 257175 w 647700"/>
              <a:gd name="connsiteY0-2" fmla="*/ 1181158 h 1209733"/>
              <a:gd name="connsiteX1-3" fmla="*/ 219075 w 647700"/>
              <a:gd name="connsiteY1-4" fmla="*/ 800158 h 1209733"/>
              <a:gd name="connsiteX2-5" fmla="*/ 0 w 647700"/>
              <a:gd name="connsiteY2-6" fmla="*/ 590608 h 1209733"/>
              <a:gd name="connsiteX3-7" fmla="*/ 266700 w 647700"/>
              <a:gd name="connsiteY3-8" fmla="*/ 504883 h 1209733"/>
              <a:gd name="connsiteX4-9" fmla="*/ 361950 w 647700"/>
              <a:gd name="connsiteY4-10" fmla="*/ 58 h 1209733"/>
              <a:gd name="connsiteX5-11" fmla="*/ 438150 w 647700"/>
              <a:gd name="connsiteY5-12" fmla="*/ 581083 h 1209733"/>
              <a:gd name="connsiteX6-13" fmla="*/ 647700 w 647700"/>
              <a:gd name="connsiteY6-14" fmla="*/ 657283 h 1209733"/>
              <a:gd name="connsiteX7-15" fmla="*/ 390525 w 647700"/>
              <a:gd name="connsiteY7-16" fmla="*/ 771583 h 1209733"/>
              <a:gd name="connsiteX8-17" fmla="*/ 314325 w 647700"/>
              <a:gd name="connsiteY8-18" fmla="*/ 1209733 h 1209733"/>
              <a:gd name="connsiteX0-19" fmla="*/ 257175 w 647700"/>
              <a:gd name="connsiteY0-20" fmla="*/ 1181158 h 1209733"/>
              <a:gd name="connsiteX1-21" fmla="*/ 219075 w 647700"/>
              <a:gd name="connsiteY1-22" fmla="*/ 800158 h 1209733"/>
              <a:gd name="connsiteX2-23" fmla="*/ 0 w 647700"/>
              <a:gd name="connsiteY2-24" fmla="*/ 590608 h 1209733"/>
              <a:gd name="connsiteX3-25" fmla="*/ 266700 w 647700"/>
              <a:gd name="connsiteY3-26" fmla="*/ 504883 h 1209733"/>
              <a:gd name="connsiteX4-27" fmla="*/ 361950 w 647700"/>
              <a:gd name="connsiteY4-28" fmla="*/ 58 h 1209733"/>
              <a:gd name="connsiteX5-29" fmla="*/ 438150 w 647700"/>
              <a:gd name="connsiteY5-30" fmla="*/ 581083 h 1209733"/>
              <a:gd name="connsiteX6-31" fmla="*/ 647700 w 647700"/>
              <a:gd name="connsiteY6-32" fmla="*/ 657283 h 1209733"/>
              <a:gd name="connsiteX7-33" fmla="*/ 390525 w 647700"/>
              <a:gd name="connsiteY7-34" fmla="*/ 771583 h 1209733"/>
              <a:gd name="connsiteX8-35" fmla="*/ 314325 w 647700"/>
              <a:gd name="connsiteY8-36" fmla="*/ 1209733 h 1209733"/>
              <a:gd name="connsiteX0-37" fmla="*/ 161925 w 552450"/>
              <a:gd name="connsiteY0-38" fmla="*/ 1181173 h 1209748"/>
              <a:gd name="connsiteX1-39" fmla="*/ 123825 w 552450"/>
              <a:gd name="connsiteY1-40" fmla="*/ 800173 h 1209748"/>
              <a:gd name="connsiteX2-41" fmla="*/ 0 w 552450"/>
              <a:gd name="connsiteY2-42" fmla="*/ 638248 h 1209748"/>
              <a:gd name="connsiteX3-43" fmla="*/ 171450 w 552450"/>
              <a:gd name="connsiteY3-44" fmla="*/ 504898 h 1209748"/>
              <a:gd name="connsiteX4-45" fmla="*/ 266700 w 552450"/>
              <a:gd name="connsiteY4-46" fmla="*/ 73 h 1209748"/>
              <a:gd name="connsiteX5-47" fmla="*/ 342900 w 552450"/>
              <a:gd name="connsiteY5-48" fmla="*/ 581098 h 1209748"/>
              <a:gd name="connsiteX6-49" fmla="*/ 552450 w 552450"/>
              <a:gd name="connsiteY6-50" fmla="*/ 657298 h 1209748"/>
              <a:gd name="connsiteX7-51" fmla="*/ 295275 w 552450"/>
              <a:gd name="connsiteY7-52" fmla="*/ 771598 h 1209748"/>
              <a:gd name="connsiteX8-53" fmla="*/ 219075 w 552450"/>
              <a:gd name="connsiteY8-54" fmla="*/ 1209748 h 1209748"/>
              <a:gd name="connsiteX0-55" fmla="*/ 238125 w 628650"/>
              <a:gd name="connsiteY0-56" fmla="*/ 1181172 h 1209747"/>
              <a:gd name="connsiteX1-57" fmla="*/ 200025 w 628650"/>
              <a:gd name="connsiteY1-58" fmla="*/ 800172 h 1209747"/>
              <a:gd name="connsiteX2-59" fmla="*/ 0 w 628650"/>
              <a:gd name="connsiteY2-60" fmla="*/ 562047 h 1209747"/>
              <a:gd name="connsiteX3-61" fmla="*/ 247650 w 628650"/>
              <a:gd name="connsiteY3-62" fmla="*/ 504897 h 1209747"/>
              <a:gd name="connsiteX4-63" fmla="*/ 342900 w 628650"/>
              <a:gd name="connsiteY4-64" fmla="*/ 72 h 1209747"/>
              <a:gd name="connsiteX5-65" fmla="*/ 419100 w 628650"/>
              <a:gd name="connsiteY5-66" fmla="*/ 581097 h 1209747"/>
              <a:gd name="connsiteX6-67" fmla="*/ 628650 w 628650"/>
              <a:gd name="connsiteY6-68" fmla="*/ 657297 h 1209747"/>
              <a:gd name="connsiteX7-69" fmla="*/ 371475 w 628650"/>
              <a:gd name="connsiteY7-70" fmla="*/ 771597 h 1209747"/>
              <a:gd name="connsiteX8-71" fmla="*/ 295275 w 628650"/>
              <a:gd name="connsiteY8-72" fmla="*/ 1209747 h 1209747"/>
              <a:gd name="connsiteX0-73" fmla="*/ 238125 w 628650"/>
              <a:gd name="connsiteY0-74" fmla="*/ 1181172 h 1209747"/>
              <a:gd name="connsiteX1-75" fmla="*/ 200025 w 628650"/>
              <a:gd name="connsiteY1-76" fmla="*/ 800172 h 1209747"/>
              <a:gd name="connsiteX2-77" fmla="*/ 0 w 628650"/>
              <a:gd name="connsiteY2-78" fmla="*/ 562047 h 1209747"/>
              <a:gd name="connsiteX3-79" fmla="*/ 247650 w 628650"/>
              <a:gd name="connsiteY3-80" fmla="*/ 504897 h 1209747"/>
              <a:gd name="connsiteX4-81" fmla="*/ 342900 w 628650"/>
              <a:gd name="connsiteY4-82" fmla="*/ 72 h 1209747"/>
              <a:gd name="connsiteX5-83" fmla="*/ 419100 w 628650"/>
              <a:gd name="connsiteY5-84" fmla="*/ 581097 h 1209747"/>
              <a:gd name="connsiteX6-85" fmla="*/ 628650 w 628650"/>
              <a:gd name="connsiteY6-86" fmla="*/ 657297 h 1209747"/>
              <a:gd name="connsiteX7-87" fmla="*/ 371475 w 628650"/>
              <a:gd name="connsiteY7-88" fmla="*/ 771597 h 1209747"/>
              <a:gd name="connsiteX8-89" fmla="*/ 295275 w 628650"/>
              <a:gd name="connsiteY8-90" fmla="*/ 1209747 h 1209747"/>
              <a:gd name="connsiteX0-91" fmla="*/ 228132 w 618657"/>
              <a:gd name="connsiteY0-92" fmla="*/ 1181172 h 1209747"/>
              <a:gd name="connsiteX1-93" fmla="*/ 190032 w 618657"/>
              <a:gd name="connsiteY1-94" fmla="*/ 800172 h 1209747"/>
              <a:gd name="connsiteX2-95" fmla="*/ 0 w 618657"/>
              <a:gd name="connsiteY2-96" fmla="*/ 589529 h 1209747"/>
              <a:gd name="connsiteX3-97" fmla="*/ 237657 w 618657"/>
              <a:gd name="connsiteY3-98" fmla="*/ 504897 h 1209747"/>
              <a:gd name="connsiteX4-99" fmla="*/ 332907 w 618657"/>
              <a:gd name="connsiteY4-100" fmla="*/ 72 h 1209747"/>
              <a:gd name="connsiteX5-101" fmla="*/ 409107 w 618657"/>
              <a:gd name="connsiteY5-102" fmla="*/ 581097 h 1209747"/>
              <a:gd name="connsiteX6-103" fmla="*/ 618657 w 618657"/>
              <a:gd name="connsiteY6-104" fmla="*/ 657297 h 1209747"/>
              <a:gd name="connsiteX7-105" fmla="*/ 361482 w 618657"/>
              <a:gd name="connsiteY7-106" fmla="*/ 771597 h 1209747"/>
              <a:gd name="connsiteX8-107" fmla="*/ 285282 w 618657"/>
              <a:gd name="connsiteY8-108" fmla="*/ 1209747 h 1209747"/>
              <a:gd name="connsiteX0-109" fmla="*/ 228132 w 618657"/>
              <a:gd name="connsiteY0-110" fmla="*/ 1181172 h 1209747"/>
              <a:gd name="connsiteX1-111" fmla="*/ 190032 w 618657"/>
              <a:gd name="connsiteY1-112" fmla="*/ 800172 h 1209747"/>
              <a:gd name="connsiteX2-113" fmla="*/ 0 w 618657"/>
              <a:gd name="connsiteY2-114" fmla="*/ 589529 h 1209747"/>
              <a:gd name="connsiteX3-115" fmla="*/ 237657 w 618657"/>
              <a:gd name="connsiteY3-116" fmla="*/ 504897 h 1209747"/>
              <a:gd name="connsiteX4-117" fmla="*/ 332907 w 618657"/>
              <a:gd name="connsiteY4-118" fmla="*/ 72 h 1209747"/>
              <a:gd name="connsiteX5-119" fmla="*/ 409107 w 618657"/>
              <a:gd name="connsiteY5-120" fmla="*/ 581097 h 1209747"/>
              <a:gd name="connsiteX6-121" fmla="*/ 618657 w 618657"/>
              <a:gd name="connsiteY6-122" fmla="*/ 657297 h 1209747"/>
              <a:gd name="connsiteX7-123" fmla="*/ 361482 w 618657"/>
              <a:gd name="connsiteY7-124" fmla="*/ 771597 h 1209747"/>
              <a:gd name="connsiteX8-125" fmla="*/ 285282 w 618657"/>
              <a:gd name="connsiteY8-126" fmla="*/ 1209747 h 1209747"/>
              <a:gd name="connsiteX0-127" fmla="*/ 228132 w 618657"/>
              <a:gd name="connsiteY0-128" fmla="*/ 1181172 h 1209747"/>
              <a:gd name="connsiteX1-129" fmla="*/ 190032 w 618657"/>
              <a:gd name="connsiteY1-130" fmla="*/ 800172 h 1209747"/>
              <a:gd name="connsiteX2-131" fmla="*/ 0 w 618657"/>
              <a:gd name="connsiteY2-132" fmla="*/ 589529 h 1209747"/>
              <a:gd name="connsiteX3-133" fmla="*/ 237657 w 618657"/>
              <a:gd name="connsiteY3-134" fmla="*/ 504897 h 1209747"/>
              <a:gd name="connsiteX4-135" fmla="*/ 332907 w 618657"/>
              <a:gd name="connsiteY4-136" fmla="*/ 72 h 1209747"/>
              <a:gd name="connsiteX5-137" fmla="*/ 409107 w 618657"/>
              <a:gd name="connsiteY5-138" fmla="*/ 581097 h 1209747"/>
              <a:gd name="connsiteX6-139" fmla="*/ 618657 w 618657"/>
              <a:gd name="connsiteY6-140" fmla="*/ 657297 h 1209747"/>
              <a:gd name="connsiteX7-141" fmla="*/ 361482 w 618657"/>
              <a:gd name="connsiteY7-142" fmla="*/ 771597 h 1209747"/>
              <a:gd name="connsiteX8-143" fmla="*/ 285282 w 618657"/>
              <a:gd name="connsiteY8-144" fmla="*/ 1209747 h 1209747"/>
              <a:gd name="connsiteX9" fmla="*/ 228132 w 618657"/>
              <a:gd name="connsiteY9" fmla="*/ 1181172 h 1209747"/>
              <a:gd name="connsiteX0-145" fmla="*/ 285282 w 618657"/>
              <a:gd name="connsiteY0-146" fmla="*/ 1209747 h 1209747"/>
              <a:gd name="connsiteX1-147" fmla="*/ 190032 w 618657"/>
              <a:gd name="connsiteY1-148" fmla="*/ 800172 h 1209747"/>
              <a:gd name="connsiteX2-149" fmla="*/ 0 w 618657"/>
              <a:gd name="connsiteY2-150" fmla="*/ 589529 h 1209747"/>
              <a:gd name="connsiteX3-151" fmla="*/ 237657 w 618657"/>
              <a:gd name="connsiteY3-152" fmla="*/ 504897 h 1209747"/>
              <a:gd name="connsiteX4-153" fmla="*/ 332907 w 618657"/>
              <a:gd name="connsiteY4-154" fmla="*/ 72 h 1209747"/>
              <a:gd name="connsiteX5-155" fmla="*/ 409107 w 618657"/>
              <a:gd name="connsiteY5-156" fmla="*/ 581097 h 1209747"/>
              <a:gd name="connsiteX6-157" fmla="*/ 618657 w 618657"/>
              <a:gd name="connsiteY6-158" fmla="*/ 657297 h 1209747"/>
              <a:gd name="connsiteX7-159" fmla="*/ 361482 w 618657"/>
              <a:gd name="connsiteY7-160" fmla="*/ 771597 h 1209747"/>
              <a:gd name="connsiteX8-161" fmla="*/ 285282 w 618657"/>
              <a:gd name="connsiteY8-162" fmla="*/ 1209747 h 1209747"/>
              <a:gd name="connsiteX0-163" fmla="*/ 270292 w 618657"/>
              <a:gd name="connsiteY0-164" fmla="*/ 1249721 h 1249721"/>
              <a:gd name="connsiteX1-165" fmla="*/ 190032 w 618657"/>
              <a:gd name="connsiteY1-166" fmla="*/ 800172 h 1249721"/>
              <a:gd name="connsiteX2-167" fmla="*/ 0 w 618657"/>
              <a:gd name="connsiteY2-168" fmla="*/ 589529 h 1249721"/>
              <a:gd name="connsiteX3-169" fmla="*/ 237657 w 618657"/>
              <a:gd name="connsiteY3-170" fmla="*/ 504897 h 1249721"/>
              <a:gd name="connsiteX4-171" fmla="*/ 332907 w 618657"/>
              <a:gd name="connsiteY4-172" fmla="*/ 72 h 1249721"/>
              <a:gd name="connsiteX5-173" fmla="*/ 409107 w 618657"/>
              <a:gd name="connsiteY5-174" fmla="*/ 581097 h 1249721"/>
              <a:gd name="connsiteX6-175" fmla="*/ 618657 w 618657"/>
              <a:gd name="connsiteY6-176" fmla="*/ 657297 h 1249721"/>
              <a:gd name="connsiteX7-177" fmla="*/ 361482 w 618657"/>
              <a:gd name="connsiteY7-178" fmla="*/ 771597 h 1249721"/>
              <a:gd name="connsiteX8-179" fmla="*/ 270292 w 618657"/>
              <a:gd name="connsiteY8-180" fmla="*/ 1249721 h 1249721"/>
              <a:gd name="connsiteX0-181" fmla="*/ 270292 w 618657"/>
              <a:gd name="connsiteY0-182" fmla="*/ 1249721 h 1249721"/>
              <a:gd name="connsiteX1-183" fmla="*/ 190032 w 618657"/>
              <a:gd name="connsiteY1-184" fmla="*/ 775188 h 1249721"/>
              <a:gd name="connsiteX2-185" fmla="*/ 0 w 618657"/>
              <a:gd name="connsiteY2-186" fmla="*/ 589529 h 1249721"/>
              <a:gd name="connsiteX3-187" fmla="*/ 237657 w 618657"/>
              <a:gd name="connsiteY3-188" fmla="*/ 504897 h 1249721"/>
              <a:gd name="connsiteX4-189" fmla="*/ 332907 w 618657"/>
              <a:gd name="connsiteY4-190" fmla="*/ 72 h 1249721"/>
              <a:gd name="connsiteX5-191" fmla="*/ 409107 w 618657"/>
              <a:gd name="connsiteY5-192" fmla="*/ 581097 h 1249721"/>
              <a:gd name="connsiteX6-193" fmla="*/ 618657 w 618657"/>
              <a:gd name="connsiteY6-194" fmla="*/ 657297 h 1249721"/>
              <a:gd name="connsiteX7-195" fmla="*/ 361482 w 618657"/>
              <a:gd name="connsiteY7-196" fmla="*/ 771597 h 1249721"/>
              <a:gd name="connsiteX8-197" fmla="*/ 270292 w 618657"/>
              <a:gd name="connsiteY8-198" fmla="*/ 1249721 h 1249721"/>
              <a:gd name="connsiteX0-199" fmla="*/ 270292 w 618657"/>
              <a:gd name="connsiteY0-200" fmla="*/ 1249721 h 1249721"/>
              <a:gd name="connsiteX1-201" fmla="*/ 190032 w 618657"/>
              <a:gd name="connsiteY1-202" fmla="*/ 775188 h 1249721"/>
              <a:gd name="connsiteX2-203" fmla="*/ 0 w 618657"/>
              <a:gd name="connsiteY2-204" fmla="*/ 589529 h 1249721"/>
              <a:gd name="connsiteX3-205" fmla="*/ 237657 w 618657"/>
              <a:gd name="connsiteY3-206" fmla="*/ 504897 h 1249721"/>
              <a:gd name="connsiteX4-207" fmla="*/ 332907 w 618657"/>
              <a:gd name="connsiteY4-208" fmla="*/ 72 h 1249721"/>
              <a:gd name="connsiteX5-209" fmla="*/ 409107 w 618657"/>
              <a:gd name="connsiteY5-210" fmla="*/ 581097 h 1249721"/>
              <a:gd name="connsiteX6-211" fmla="*/ 618657 w 618657"/>
              <a:gd name="connsiteY6-212" fmla="*/ 657297 h 1249721"/>
              <a:gd name="connsiteX7-213" fmla="*/ 361482 w 618657"/>
              <a:gd name="connsiteY7-214" fmla="*/ 771597 h 1249721"/>
              <a:gd name="connsiteX8-215" fmla="*/ 270292 w 618657"/>
              <a:gd name="connsiteY8-216" fmla="*/ 1249721 h 1249721"/>
              <a:gd name="connsiteX0-217" fmla="*/ 297774 w 618657"/>
              <a:gd name="connsiteY0-218" fmla="*/ 1257216 h 1257216"/>
              <a:gd name="connsiteX1-219" fmla="*/ 190032 w 618657"/>
              <a:gd name="connsiteY1-220" fmla="*/ 775188 h 1257216"/>
              <a:gd name="connsiteX2-221" fmla="*/ 0 w 618657"/>
              <a:gd name="connsiteY2-222" fmla="*/ 589529 h 1257216"/>
              <a:gd name="connsiteX3-223" fmla="*/ 237657 w 618657"/>
              <a:gd name="connsiteY3-224" fmla="*/ 504897 h 1257216"/>
              <a:gd name="connsiteX4-225" fmla="*/ 332907 w 618657"/>
              <a:gd name="connsiteY4-226" fmla="*/ 72 h 1257216"/>
              <a:gd name="connsiteX5-227" fmla="*/ 409107 w 618657"/>
              <a:gd name="connsiteY5-228" fmla="*/ 581097 h 1257216"/>
              <a:gd name="connsiteX6-229" fmla="*/ 618657 w 618657"/>
              <a:gd name="connsiteY6-230" fmla="*/ 657297 h 1257216"/>
              <a:gd name="connsiteX7-231" fmla="*/ 361482 w 618657"/>
              <a:gd name="connsiteY7-232" fmla="*/ 771597 h 1257216"/>
              <a:gd name="connsiteX8-233" fmla="*/ 297774 w 618657"/>
              <a:gd name="connsiteY8-234" fmla="*/ 1257216 h 1257216"/>
              <a:gd name="connsiteX0-235" fmla="*/ 297774 w 618657"/>
              <a:gd name="connsiteY0-236" fmla="*/ 1257216 h 1257216"/>
              <a:gd name="connsiteX1-237" fmla="*/ 190032 w 618657"/>
              <a:gd name="connsiteY1-238" fmla="*/ 775188 h 1257216"/>
              <a:gd name="connsiteX2-239" fmla="*/ 0 w 618657"/>
              <a:gd name="connsiteY2-240" fmla="*/ 589529 h 1257216"/>
              <a:gd name="connsiteX3-241" fmla="*/ 237657 w 618657"/>
              <a:gd name="connsiteY3-242" fmla="*/ 504897 h 1257216"/>
              <a:gd name="connsiteX4-243" fmla="*/ 332907 w 618657"/>
              <a:gd name="connsiteY4-244" fmla="*/ 72 h 1257216"/>
              <a:gd name="connsiteX5-245" fmla="*/ 409107 w 618657"/>
              <a:gd name="connsiteY5-246" fmla="*/ 581097 h 1257216"/>
              <a:gd name="connsiteX6-247" fmla="*/ 618657 w 618657"/>
              <a:gd name="connsiteY6-248" fmla="*/ 657297 h 1257216"/>
              <a:gd name="connsiteX7-249" fmla="*/ 388964 w 618657"/>
              <a:gd name="connsiteY7-250" fmla="*/ 776593 h 1257216"/>
              <a:gd name="connsiteX8-251" fmla="*/ 297774 w 618657"/>
              <a:gd name="connsiteY8-252" fmla="*/ 1257216 h 1257216"/>
              <a:gd name="connsiteX0-253" fmla="*/ 297774 w 618657"/>
              <a:gd name="connsiteY0-254" fmla="*/ 1257216 h 1257216"/>
              <a:gd name="connsiteX1-255" fmla="*/ 190032 w 618657"/>
              <a:gd name="connsiteY1-256" fmla="*/ 775188 h 1257216"/>
              <a:gd name="connsiteX2-257" fmla="*/ 0 w 618657"/>
              <a:gd name="connsiteY2-258" fmla="*/ 589529 h 1257216"/>
              <a:gd name="connsiteX3-259" fmla="*/ 237657 w 618657"/>
              <a:gd name="connsiteY3-260" fmla="*/ 504897 h 1257216"/>
              <a:gd name="connsiteX4-261" fmla="*/ 332907 w 618657"/>
              <a:gd name="connsiteY4-262" fmla="*/ 72 h 1257216"/>
              <a:gd name="connsiteX5-263" fmla="*/ 409107 w 618657"/>
              <a:gd name="connsiteY5-264" fmla="*/ 581097 h 1257216"/>
              <a:gd name="connsiteX6-265" fmla="*/ 618657 w 618657"/>
              <a:gd name="connsiteY6-266" fmla="*/ 657297 h 1257216"/>
              <a:gd name="connsiteX7-267" fmla="*/ 388964 w 618657"/>
              <a:gd name="connsiteY7-268" fmla="*/ 776593 h 1257216"/>
              <a:gd name="connsiteX8-269" fmla="*/ 297774 w 618657"/>
              <a:gd name="connsiteY8-270" fmla="*/ 1257216 h 1257216"/>
              <a:gd name="connsiteX0-271" fmla="*/ 297774 w 618657"/>
              <a:gd name="connsiteY0-272" fmla="*/ 1257216 h 1257216"/>
              <a:gd name="connsiteX1-273" fmla="*/ 190032 w 618657"/>
              <a:gd name="connsiteY1-274" fmla="*/ 775188 h 1257216"/>
              <a:gd name="connsiteX2-275" fmla="*/ 0 w 618657"/>
              <a:gd name="connsiteY2-276" fmla="*/ 589529 h 1257216"/>
              <a:gd name="connsiteX3-277" fmla="*/ 237657 w 618657"/>
              <a:gd name="connsiteY3-278" fmla="*/ 504897 h 1257216"/>
              <a:gd name="connsiteX4-279" fmla="*/ 332907 w 618657"/>
              <a:gd name="connsiteY4-280" fmla="*/ 72 h 1257216"/>
              <a:gd name="connsiteX5-281" fmla="*/ 409107 w 618657"/>
              <a:gd name="connsiteY5-282" fmla="*/ 581097 h 1257216"/>
              <a:gd name="connsiteX6-283" fmla="*/ 618657 w 618657"/>
              <a:gd name="connsiteY6-284" fmla="*/ 657297 h 1257216"/>
              <a:gd name="connsiteX7-285" fmla="*/ 388964 w 618657"/>
              <a:gd name="connsiteY7-286" fmla="*/ 776593 h 1257216"/>
              <a:gd name="connsiteX8-287" fmla="*/ 297774 w 618657"/>
              <a:gd name="connsiteY8-288" fmla="*/ 1257216 h 1257216"/>
              <a:gd name="connsiteX0-289" fmla="*/ 317761 w 638644"/>
              <a:gd name="connsiteY0-290" fmla="*/ 1257216 h 1257216"/>
              <a:gd name="connsiteX1-291" fmla="*/ 210019 w 638644"/>
              <a:gd name="connsiteY1-292" fmla="*/ 775188 h 1257216"/>
              <a:gd name="connsiteX2-293" fmla="*/ 0 w 638644"/>
              <a:gd name="connsiteY2-294" fmla="*/ 597024 h 1257216"/>
              <a:gd name="connsiteX3-295" fmla="*/ 257644 w 638644"/>
              <a:gd name="connsiteY3-296" fmla="*/ 504897 h 1257216"/>
              <a:gd name="connsiteX4-297" fmla="*/ 352894 w 638644"/>
              <a:gd name="connsiteY4-298" fmla="*/ 72 h 1257216"/>
              <a:gd name="connsiteX5-299" fmla="*/ 429094 w 638644"/>
              <a:gd name="connsiteY5-300" fmla="*/ 581097 h 1257216"/>
              <a:gd name="connsiteX6-301" fmla="*/ 638644 w 638644"/>
              <a:gd name="connsiteY6-302" fmla="*/ 657297 h 1257216"/>
              <a:gd name="connsiteX7-303" fmla="*/ 408951 w 638644"/>
              <a:gd name="connsiteY7-304" fmla="*/ 776593 h 1257216"/>
              <a:gd name="connsiteX8-305" fmla="*/ 317761 w 638644"/>
              <a:gd name="connsiteY8-306" fmla="*/ 1257216 h 1257216"/>
              <a:gd name="connsiteX0-307" fmla="*/ 317761 w 638644"/>
              <a:gd name="connsiteY0-308" fmla="*/ 1257216 h 1257216"/>
              <a:gd name="connsiteX1-309" fmla="*/ 227508 w 638644"/>
              <a:gd name="connsiteY1-310" fmla="*/ 772690 h 1257216"/>
              <a:gd name="connsiteX2-311" fmla="*/ 0 w 638644"/>
              <a:gd name="connsiteY2-312" fmla="*/ 597024 h 1257216"/>
              <a:gd name="connsiteX3-313" fmla="*/ 257644 w 638644"/>
              <a:gd name="connsiteY3-314" fmla="*/ 504897 h 1257216"/>
              <a:gd name="connsiteX4-315" fmla="*/ 352894 w 638644"/>
              <a:gd name="connsiteY4-316" fmla="*/ 72 h 1257216"/>
              <a:gd name="connsiteX5-317" fmla="*/ 429094 w 638644"/>
              <a:gd name="connsiteY5-318" fmla="*/ 581097 h 1257216"/>
              <a:gd name="connsiteX6-319" fmla="*/ 638644 w 638644"/>
              <a:gd name="connsiteY6-320" fmla="*/ 657297 h 1257216"/>
              <a:gd name="connsiteX7-321" fmla="*/ 408951 w 638644"/>
              <a:gd name="connsiteY7-322" fmla="*/ 776593 h 1257216"/>
              <a:gd name="connsiteX8-323" fmla="*/ 317761 w 638644"/>
              <a:gd name="connsiteY8-324" fmla="*/ 1257216 h 1257216"/>
              <a:gd name="connsiteX0-325" fmla="*/ 339441 w 638644"/>
              <a:gd name="connsiteY0-326" fmla="*/ 1253055 h 1253055"/>
              <a:gd name="connsiteX1-327" fmla="*/ 227508 w 638644"/>
              <a:gd name="connsiteY1-328" fmla="*/ 772690 h 1253055"/>
              <a:gd name="connsiteX2-329" fmla="*/ 0 w 638644"/>
              <a:gd name="connsiteY2-330" fmla="*/ 597024 h 1253055"/>
              <a:gd name="connsiteX3-331" fmla="*/ 257644 w 638644"/>
              <a:gd name="connsiteY3-332" fmla="*/ 504897 h 1253055"/>
              <a:gd name="connsiteX4-333" fmla="*/ 352894 w 638644"/>
              <a:gd name="connsiteY4-334" fmla="*/ 72 h 1253055"/>
              <a:gd name="connsiteX5-335" fmla="*/ 429094 w 638644"/>
              <a:gd name="connsiteY5-336" fmla="*/ 581097 h 1253055"/>
              <a:gd name="connsiteX6-337" fmla="*/ 638644 w 638644"/>
              <a:gd name="connsiteY6-338" fmla="*/ 657297 h 1253055"/>
              <a:gd name="connsiteX7-339" fmla="*/ 408951 w 638644"/>
              <a:gd name="connsiteY7-340" fmla="*/ 776593 h 1253055"/>
              <a:gd name="connsiteX8-341" fmla="*/ 339441 w 638644"/>
              <a:gd name="connsiteY8-342" fmla="*/ 1253055 h 1253055"/>
              <a:gd name="connsiteX0-343" fmla="*/ 339441 w 638644"/>
              <a:gd name="connsiteY0-344" fmla="*/ 1253055 h 1253055"/>
              <a:gd name="connsiteX1-345" fmla="*/ 227508 w 638644"/>
              <a:gd name="connsiteY1-346" fmla="*/ 772690 h 1253055"/>
              <a:gd name="connsiteX2-347" fmla="*/ 0 w 638644"/>
              <a:gd name="connsiteY2-348" fmla="*/ 597024 h 1253055"/>
              <a:gd name="connsiteX3-349" fmla="*/ 257644 w 638644"/>
              <a:gd name="connsiteY3-350" fmla="*/ 504897 h 1253055"/>
              <a:gd name="connsiteX4-351" fmla="*/ 352894 w 638644"/>
              <a:gd name="connsiteY4-352" fmla="*/ 72 h 1253055"/>
              <a:gd name="connsiteX5-353" fmla="*/ 429094 w 638644"/>
              <a:gd name="connsiteY5-354" fmla="*/ 581097 h 1253055"/>
              <a:gd name="connsiteX6-355" fmla="*/ 638644 w 638644"/>
              <a:gd name="connsiteY6-356" fmla="*/ 657297 h 1253055"/>
              <a:gd name="connsiteX7-357" fmla="*/ 427015 w 638644"/>
              <a:gd name="connsiteY7-358" fmla="*/ 776594 h 1253055"/>
              <a:gd name="connsiteX8-359" fmla="*/ 339441 w 638644"/>
              <a:gd name="connsiteY8-360" fmla="*/ 1253055 h 1253055"/>
              <a:gd name="connsiteX0-361" fmla="*/ 339441 w 638644"/>
              <a:gd name="connsiteY0-362" fmla="*/ 1253055 h 1253055"/>
              <a:gd name="connsiteX1-363" fmla="*/ 227508 w 638644"/>
              <a:gd name="connsiteY1-364" fmla="*/ 772690 h 1253055"/>
              <a:gd name="connsiteX2-365" fmla="*/ 0 w 638644"/>
              <a:gd name="connsiteY2-366" fmla="*/ 597024 h 1253055"/>
              <a:gd name="connsiteX3-367" fmla="*/ 257644 w 638644"/>
              <a:gd name="connsiteY3-368" fmla="*/ 504897 h 1253055"/>
              <a:gd name="connsiteX4-369" fmla="*/ 352894 w 638644"/>
              <a:gd name="connsiteY4-370" fmla="*/ 72 h 1253055"/>
              <a:gd name="connsiteX5-371" fmla="*/ 443547 w 638644"/>
              <a:gd name="connsiteY5-372" fmla="*/ 539503 h 1253055"/>
              <a:gd name="connsiteX6-373" fmla="*/ 638644 w 638644"/>
              <a:gd name="connsiteY6-374" fmla="*/ 657297 h 1253055"/>
              <a:gd name="connsiteX7-375" fmla="*/ 427015 w 638644"/>
              <a:gd name="connsiteY7-376" fmla="*/ 776594 h 1253055"/>
              <a:gd name="connsiteX8-377" fmla="*/ 339441 w 638644"/>
              <a:gd name="connsiteY8-378" fmla="*/ 1253055 h 1253055"/>
              <a:gd name="connsiteX0-379" fmla="*/ 339441 w 642257"/>
              <a:gd name="connsiteY0-380" fmla="*/ 1253055 h 1253055"/>
              <a:gd name="connsiteX1-381" fmla="*/ 227508 w 642257"/>
              <a:gd name="connsiteY1-382" fmla="*/ 772690 h 1253055"/>
              <a:gd name="connsiteX2-383" fmla="*/ 0 w 642257"/>
              <a:gd name="connsiteY2-384" fmla="*/ 597024 h 1253055"/>
              <a:gd name="connsiteX3-385" fmla="*/ 257644 w 642257"/>
              <a:gd name="connsiteY3-386" fmla="*/ 504897 h 1253055"/>
              <a:gd name="connsiteX4-387" fmla="*/ 352894 w 642257"/>
              <a:gd name="connsiteY4-388" fmla="*/ 72 h 1253055"/>
              <a:gd name="connsiteX5-389" fmla="*/ 443547 w 642257"/>
              <a:gd name="connsiteY5-390" fmla="*/ 539503 h 1253055"/>
              <a:gd name="connsiteX6-391" fmla="*/ 642257 w 642257"/>
              <a:gd name="connsiteY6-392" fmla="*/ 628182 h 1253055"/>
              <a:gd name="connsiteX7-393" fmla="*/ 427015 w 642257"/>
              <a:gd name="connsiteY7-394" fmla="*/ 776594 h 1253055"/>
              <a:gd name="connsiteX8-395" fmla="*/ 339441 w 642257"/>
              <a:gd name="connsiteY8-396" fmla="*/ 1253055 h 1253055"/>
              <a:gd name="connsiteX0-397" fmla="*/ 339441 w 642257"/>
              <a:gd name="connsiteY0-398" fmla="*/ 1253055 h 1253055"/>
              <a:gd name="connsiteX1-399" fmla="*/ 227508 w 642257"/>
              <a:gd name="connsiteY1-400" fmla="*/ 772690 h 1253055"/>
              <a:gd name="connsiteX2-401" fmla="*/ 0 w 642257"/>
              <a:gd name="connsiteY2-402" fmla="*/ 597024 h 1253055"/>
              <a:gd name="connsiteX3-403" fmla="*/ 257644 w 642257"/>
              <a:gd name="connsiteY3-404" fmla="*/ 504897 h 1253055"/>
              <a:gd name="connsiteX4-405" fmla="*/ 352894 w 642257"/>
              <a:gd name="connsiteY4-406" fmla="*/ 72 h 1253055"/>
              <a:gd name="connsiteX5-407" fmla="*/ 436320 w 642257"/>
              <a:gd name="connsiteY5-408" fmla="*/ 514546 h 1253055"/>
              <a:gd name="connsiteX6-409" fmla="*/ 642257 w 642257"/>
              <a:gd name="connsiteY6-410" fmla="*/ 628182 h 1253055"/>
              <a:gd name="connsiteX7-411" fmla="*/ 427015 w 642257"/>
              <a:gd name="connsiteY7-412" fmla="*/ 776594 h 1253055"/>
              <a:gd name="connsiteX8-413" fmla="*/ 339441 w 642257"/>
              <a:gd name="connsiteY8-414" fmla="*/ 1253055 h 1253055"/>
              <a:gd name="connsiteX0-415" fmla="*/ 339441 w 642257"/>
              <a:gd name="connsiteY0-416" fmla="*/ 1253055 h 1253055"/>
              <a:gd name="connsiteX1-417" fmla="*/ 227508 w 642257"/>
              <a:gd name="connsiteY1-418" fmla="*/ 772690 h 1253055"/>
              <a:gd name="connsiteX2-419" fmla="*/ 0 w 642257"/>
              <a:gd name="connsiteY2-420" fmla="*/ 597024 h 1253055"/>
              <a:gd name="connsiteX3-421" fmla="*/ 257644 w 642257"/>
              <a:gd name="connsiteY3-422" fmla="*/ 504897 h 1253055"/>
              <a:gd name="connsiteX4-423" fmla="*/ 352894 w 642257"/>
              <a:gd name="connsiteY4-424" fmla="*/ 72 h 1253055"/>
              <a:gd name="connsiteX5-425" fmla="*/ 436320 w 642257"/>
              <a:gd name="connsiteY5-426" fmla="*/ 514546 h 1253055"/>
              <a:gd name="connsiteX6-427" fmla="*/ 642257 w 642257"/>
              <a:gd name="connsiteY6-428" fmla="*/ 628182 h 1253055"/>
              <a:gd name="connsiteX7-429" fmla="*/ 455920 w 642257"/>
              <a:gd name="connsiteY7-430" fmla="*/ 780753 h 1253055"/>
              <a:gd name="connsiteX8-431" fmla="*/ 339441 w 642257"/>
              <a:gd name="connsiteY8-432" fmla="*/ 1253055 h 1253055"/>
              <a:gd name="connsiteX0-433" fmla="*/ 339441 w 642257"/>
              <a:gd name="connsiteY0-434" fmla="*/ 1253055 h 1253055"/>
              <a:gd name="connsiteX1-435" fmla="*/ 227508 w 642257"/>
              <a:gd name="connsiteY1-436" fmla="*/ 772690 h 1253055"/>
              <a:gd name="connsiteX2-437" fmla="*/ 0 w 642257"/>
              <a:gd name="connsiteY2-438" fmla="*/ 597024 h 1253055"/>
              <a:gd name="connsiteX3-439" fmla="*/ 257644 w 642257"/>
              <a:gd name="connsiteY3-440" fmla="*/ 504897 h 1253055"/>
              <a:gd name="connsiteX4-441" fmla="*/ 352894 w 642257"/>
              <a:gd name="connsiteY4-442" fmla="*/ 72 h 1253055"/>
              <a:gd name="connsiteX5-443" fmla="*/ 436320 w 642257"/>
              <a:gd name="connsiteY5-444" fmla="*/ 514546 h 1253055"/>
              <a:gd name="connsiteX6-445" fmla="*/ 642257 w 642257"/>
              <a:gd name="connsiteY6-446" fmla="*/ 628182 h 1253055"/>
              <a:gd name="connsiteX7-447" fmla="*/ 441468 w 642257"/>
              <a:gd name="connsiteY7-448" fmla="*/ 789072 h 1253055"/>
              <a:gd name="connsiteX8-449" fmla="*/ 339441 w 642257"/>
              <a:gd name="connsiteY8-450" fmla="*/ 1253055 h 1253055"/>
              <a:gd name="connsiteX0-451" fmla="*/ 339441 w 642257"/>
              <a:gd name="connsiteY0-452" fmla="*/ 1253055 h 1253055"/>
              <a:gd name="connsiteX1-453" fmla="*/ 227508 w 642257"/>
              <a:gd name="connsiteY1-454" fmla="*/ 772690 h 1253055"/>
              <a:gd name="connsiteX2-455" fmla="*/ 0 w 642257"/>
              <a:gd name="connsiteY2-456" fmla="*/ 597024 h 1253055"/>
              <a:gd name="connsiteX3-457" fmla="*/ 257644 w 642257"/>
              <a:gd name="connsiteY3-458" fmla="*/ 504897 h 1253055"/>
              <a:gd name="connsiteX4-459" fmla="*/ 352894 w 642257"/>
              <a:gd name="connsiteY4-460" fmla="*/ 72 h 1253055"/>
              <a:gd name="connsiteX5-461" fmla="*/ 436320 w 642257"/>
              <a:gd name="connsiteY5-462" fmla="*/ 514546 h 1253055"/>
              <a:gd name="connsiteX6-463" fmla="*/ 642257 w 642257"/>
              <a:gd name="connsiteY6-464" fmla="*/ 628182 h 1253055"/>
              <a:gd name="connsiteX7-465" fmla="*/ 441468 w 642257"/>
              <a:gd name="connsiteY7-466" fmla="*/ 789072 h 1253055"/>
              <a:gd name="connsiteX8-467" fmla="*/ 339441 w 642257"/>
              <a:gd name="connsiteY8-468" fmla="*/ 1253055 h 125305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642257" h="1253055">
                <a:moveTo>
                  <a:pt x="339441" y="1253055"/>
                </a:moveTo>
                <a:cubicBezTo>
                  <a:pt x="300026" y="1037368"/>
                  <a:pt x="284082" y="882029"/>
                  <a:pt x="227508" y="772690"/>
                </a:cubicBezTo>
                <a:cubicBezTo>
                  <a:pt x="170935" y="663352"/>
                  <a:pt x="136499" y="666457"/>
                  <a:pt x="0" y="597024"/>
                </a:cubicBezTo>
                <a:cubicBezTo>
                  <a:pt x="134026" y="572509"/>
                  <a:pt x="198828" y="604389"/>
                  <a:pt x="257644" y="504897"/>
                </a:cubicBezTo>
                <a:cubicBezTo>
                  <a:pt x="316460" y="405405"/>
                  <a:pt x="325907" y="-6278"/>
                  <a:pt x="352894" y="72"/>
                </a:cubicBezTo>
                <a:cubicBezTo>
                  <a:pt x="378294" y="193747"/>
                  <a:pt x="388093" y="409861"/>
                  <a:pt x="436320" y="514546"/>
                </a:cubicBezTo>
                <a:cubicBezTo>
                  <a:pt x="484547" y="619231"/>
                  <a:pt x="572407" y="602782"/>
                  <a:pt x="642257" y="628182"/>
                </a:cubicBezTo>
                <a:cubicBezTo>
                  <a:pt x="556532" y="666282"/>
                  <a:pt x="491937" y="684927"/>
                  <a:pt x="441468" y="789072"/>
                </a:cubicBezTo>
                <a:cubicBezTo>
                  <a:pt x="390999" y="893217"/>
                  <a:pt x="349760" y="1080017"/>
                  <a:pt x="339441" y="1253055"/>
                </a:cubicBezTo>
                <a:close/>
              </a:path>
            </a:pathLst>
          </a:custGeom>
          <a:solidFill>
            <a:srgbClr val="D0E4E5"/>
          </a:solidFill>
          <a:ln w="25400" cap="rnd">
            <a:solidFill>
              <a:srgbClr val="28282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82826"/>
              </a:solidFill>
              <a:latin typeface="方正静蕾简体" panose="02000000000000000000" pitchFamily="2" charset="-122"/>
              <a:ea typeface="方正静蕾简体" panose="02000000000000000000" pitchFamily="2" charset="-122"/>
            </a:endParaRPr>
          </a:p>
        </p:txBody>
      </p:sp>
      <p:sp>
        <p:nvSpPr>
          <p:cNvPr id="78" name="文本框 77"/>
          <p:cNvSpPr txBox="1"/>
          <p:nvPr/>
        </p:nvSpPr>
        <p:spPr>
          <a:xfrm>
            <a:off x="1494581" y="2344218"/>
            <a:ext cx="4576532" cy="630942"/>
          </a:xfrm>
          <a:prstGeom prst="rect">
            <a:avLst/>
          </a:prstGeom>
          <a:noFill/>
        </p:spPr>
        <p:txBody>
          <a:bodyPr wrap="square" rtlCol="0">
            <a:spAutoFit/>
          </a:bodyPr>
          <a:lstStyle/>
          <a:p>
            <a:pPr>
              <a:lnSpc>
                <a:spcPct val="125000"/>
              </a:lnSpc>
            </a:pPr>
            <a:r>
              <a:rPr lang="zh-CN" altLang="en-US" sz="1400" dirty="0">
                <a:solidFill>
                  <a:srgbClr val="282826"/>
                </a:solidFill>
                <a:latin typeface="方正静蕾简体" panose="02000000000000000000" pitchFamily="2" charset="-122"/>
                <a:ea typeface="方正静蕾简体" panose="02000000000000000000" pitchFamily="2" charset="-122"/>
              </a:rPr>
              <a:t>请在这里输入文字请在这里输入文字请在这里输入文字请在这里输入文字请在这里输入文字请在这里输入</a:t>
            </a:r>
            <a:r>
              <a:rPr lang="zh-CN" altLang="en-US" sz="1400" dirty="0" smtClean="0">
                <a:solidFill>
                  <a:srgbClr val="282826"/>
                </a:solidFill>
                <a:latin typeface="方正静蕾简体" panose="02000000000000000000" pitchFamily="2" charset="-122"/>
                <a:ea typeface="方正静蕾简体" panose="02000000000000000000" pitchFamily="2" charset="-122"/>
              </a:rPr>
              <a:t>文字</a:t>
            </a:r>
            <a:endParaRPr lang="en-US" altLang="zh-CN" sz="1400" dirty="0" smtClean="0">
              <a:solidFill>
                <a:srgbClr val="282826"/>
              </a:solidFill>
              <a:latin typeface="方正静蕾简体" panose="02000000000000000000" pitchFamily="2" charset="-122"/>
              <a:ea typeface="方正静蕾简体" panose="02000000000000000000" pitchFamily="2" charset="-122"/>
            </a:endParaRPr>
          </a:p>
        </p:txBody>
      </p:sp>
      <p:sp>
        <p:nvSpPr>
          <p:cNvPr id="79" name="文本框 78"/>
          <p:cNvSpPr txBox="1"/>
          <p:nvPr/>
        </p:nvSpPr>
        <p:spPr>
          <a:xfrm>
            <a:off x="1942849" y="1859896"/>
            <a:ext cx="1107996" cy="461665"/>
          </a:xfrm>
          <a:prstGeom prst="rect">
            <a:avLst/>
          </a:prstGeom>
          <a:noFill/>
          <a:effectLst/>
        </p:spPr>
        <p:txBody>
          <a:bodyPr wrap="none" rtlCol="0">
            <a:spAutoFit/>
          </a:bodyPr>
          <a:lstStyle/>
          <a:p>
            <a:r>
              <a:rPr lang="zh-CN" altLang="en-US" sz="2400" dirty="0" smtClean="0">
                <a:solidFill>
                  <a:srgbClr val="282826"/>
                </a:solidFill>
                <a:latin typeface="方正静蕾简体" panose="02000000000000000000" pitchFamily="2" charset="-122"/>
                <a:ea typeface="方正静蕾简体" panose="02000000000000000000" pitchFamily="2" charset="-122"/>
              </a:rPr>
              <a:t>小标题</a:t>
            </a:r>
            <a:endParaRPr lang="zh-CN" altLang="en-US" sz="2400" dirty="0">
              <a:solidFill>
                <a:srgbClr val="282826"/>
              </a:solidFill>
              <a:latin typeface="方正静蕾简体" panose="02000000000000000000" pitchFamily="2" charset="-122"/>
              <a:ea typeface="方正静蕾简体" panose="02000000000000000000" pitchFamily="2" charset="-122"/>
            </a:endParaRPr>
          </a:p>
        </p:txBody>
      </p:sp>
      <p:sp>
        <p:nvSpPr>
          <p:cNvPr id="81" name="任意多边形 80"/>
          <p:cNvSpPr/>
          <p:nvPr/>
        </p:nvSpPr>
        <p:spPr>
          <a:xfrm>
            <a:off x="1624132" y="3239286"/>
            <a:ext cx="237934" cy="300997"/>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1" fmla="*/ 257175 w 647700"/>
              <a:gd name="connsiteY0-2" fmla="*/ 1181158 h 1209733"/>
              <a:gd name="connsiteX1-3" fmla="*/ 219075 w 647700"/>
              <a:gd name="connsiteY1-4" fmla="*/ 800158 h 1209733"/>
              <a:gd name="connsiteX2-5" fmla="*/ 0 w 647700"/>
              <a:gd name="connsiteY2-6" fmla="*/ 590608 h 1209733"/>
              <a:gd name="connsiteX3-7" fmla="*/ 266700 w 647700"/>
              <a:gd name="connsiteY3-8" fmla="*/ 504883 h 1209733"/>
              <a:gd name="connsiteX4-9" fmla="*/ 361950 w 647700"/>
              <a:gd name="connsiteY4-10" fmla="*/ 58 h 1209733"/>
              <a:gd name="connsiteX5-11" fmla="*/ 438150 w 647700"/>
              <a:gd name="connsiteY5-12" fmla="*/ 581083 h 1209733"/>
              <a:gd name="connsiteX6-13" fmla="*/ 647700 w 647700"/>
              <a:gd name="connsiteY6-14" fmla="*/ 657283 h 1209733"/>
              <a:gd name="connsiteX7-15" fmla="*/ 390525 w 647700"/>
              <a:gd name="connsiteY7-16" fmla="*/ 771583 h 1209733"/>
              <a:gd name="connsiteX8-17" fmla="*/ 314325 w 647700"/>
              <a:gd name="connsiteY8-18" fmla="*/ 1209733 h 1209733"/>
              <a:gd name="connsiteX0-19" fmla="*/ 257175 w 647700"/>
              <a:gd name="connsiteY0-20" fmla="*/ 1181158 h 1209733"/>
              <a:gd name="connsiteX1-21" fmla="*/ 219075 w 647700"/>
              <a:gd name="connsiteY1-22" fmla="*/ 800158 h 1209733"/>
              <a:gd name="connsiteX2-23" fmla="*/ 0 w 647700"/>
              <a:gd name="connsiteY2-24" fmla="*/ 590608 h 1209733"/>
              <a:gd name="connsiteX3-25" fmla="*/ 266700 w 647700"/>
              <a:gd name="connsiteY3-26" fmla="*/ 504883 h 1209733"/>
              <a:gd name="connsiteX4-27" fmla="*/ 361950 w 647700"/>
              <a:gd name="connsiteY4-28" fmla="*/ 58 h 1209733"/>
              <a:gd name="connsiteX5-29" fmla="*/ 438150 w 647700"/>
              <a:gd name="connsiteY5-30" fmla="*/ 581083 h 1209733"/>
              <a:gd name="connsiteX6-31" fmla="*/ 647700 w 647700"/>
              <a:gd name="connsiteY6-32" fmla="*/ 657283 h 1209733"/>
              <a:gd name="connsiteX7-33" fmla="*/ 390525 w 647700"/>
              <a:gd name="connsiteY7-34" fmla="*/ 771583 h 1209733"/>
              <a:gd name="connsiteX8-35" fmla="*/ 314325 w 647700"/>
              <a:gd name="connsiteY8-36" fmla="*/ 1209733 h 1209733"/>
              <a:gd name="connsiteX0-37" fmla="*/ 161925 w 552450"/>
              <a:gd name="connsiteY0-38" fmla="*/ 1181173 h 1209748"/>
              <a:gd name="connsiteX1-39" fmla="*/ 123825 w 552450"/>
              <a:gd name="connsiteY1-40" fmla="*/ 800173 h 1209748"/>
              <a:gd name="connsiteX2-41" fmla="*/ 0 w 552450"/>
              <a:gd name="connsiteY2-42" fmla="*/ 638248 h 1209748"/>
              <a:gd name="connsiteX3-43" fmla="*/ 171450 w 552450"/>
              <a:gd name="connsiteY3-44" fmla="*/ 504898 h 1209748"/>
              <a:gd name="connsiteX4-45" fmla="*/ 266700 w 552450"/>
              <a:gd name="connsiteY4-46" fmla="*/ 73 h 1209748"/>
              <a:gd name="connsiteX5-47" fmla="*/ 342900 w 552450"/>
              <a:gd name="connsiteY5-48" fmla="*/ 581098 h 1209748"/>
              <a:gd name="connsiteX6-49" fmla="*/ 552450 w 552450"/>
              <a:gd name="connsiteY6-50" fmla="*/ 657298 h 1209748"/>
              <a:gd name="connsiteX7-51" fmla="*/ 295275 w 552450"/>
              <a:gd name="connsiteY7-52" fmla="*/ 771598 h 1209748"/>
              <a:gd name="connsiteX8-53" fmla="*/ 219075 w 552450"/>
              <a:gd name="connsiteY8-54" fmla="*/ 1209748 h 1209748"/>
              <a:gd name="connsiteX0-55" fmla="*/ 238125 w 628650"/>
              <a:gd name="connsiteY0-56" fmla="*/ 1181172 h 1209747"/>
              <a:gd name="connsiteX1-57" fmla="*/ 200025 w 628650"/>
              <a:gd name="connsiteY1-58" fmla="*/ 800172 h 1209747"/>
              <a:gd name="connsiteX2-59" fmla="*/ 0 w 628650"/>
              <a:gd name="connsiteY2-60" fmla="*/ 562047 h 1209747"/>
              <a:gd name="connsiteX3-61" fmla="*/ 247650 w 628650"/>
              <a:gd name="connsiteY3-62" fmla="*/ 504897 h 1209747"/>
              <a:gd name="connsiteX4-63" fmla="*/ 342900 w 628650"/>
              <a:gd name="connsiteY4-64" fmla="*/ 72 h 1209747"/>
              <a:gd name="connsiteX5-65" fmla="*/ 419100 w 628650"/>
              <a:gd name="connsiteY5-66" fmla="*/ 581097 h 1209747"/>
              <a:gd name="connsiteX6-67" fmla="*/ 628650 w 628650"/>
              <a:gd name="connsiteY6-68" fmla="*/ 657297 h 1209747"/>
              <a:gd name="connsiteX7-69" fmla="*/ 371475 w 628650"/>
              <a:gd name="connsiteY7-70" fmla="*/ 771597 h 1209747"/>
              <a:gd name="connsiteX8-71" fmla="*/ 295275 w 628650"/>
              <a:gd name="connsiteY8-72" fmla="*/ 1209747 h 1209747"/>
              <a:gd name="connsiteX0-73" fmla="*/ 238125 w 628650"/>
              <a:gd name="connsiteY0-74" fmla="*/ 1181172 h 1209747"/>
              <a:gd name="connsiteX1-75" fmla="*/ 200025 w 628650"/>
              <a:gd name="connsiteY1-76" fmla="*/ 800172 h 1209747"/>
              <a:gd name="connsiteX2-77" fmla="*/ 0 w 628650"/>
              <a:gd name="connsiteY2-78" fmla="*/ 562047 h 1209747"/>
              <a:gd name="connsiteX3-79" fmla="*/ 247650 w 628650"/>
              <a:gd name="connsiteY3-80" fmla="*/ 504897 h 1209747"/>
              <a:gd name="connsiteX4-81" fmla="*/ 342900 w 628650"/>
              <a:gd name="connsiteY4-82" fmla="*/ 72 h 1209747"/>
              <a:gd name="connsiteX5-83" fmla="*/ 419100 w 628650"/>
              <a:gd name="connsiteY5-84" fmla="*/ 581097 h 1209747"/>
              <a:gd name="connsiteX6-85" fmla="*/ 628650 w 628650"/>
              <a:gd name="connsiteY6-86" fmla="*/ 657297 h 1209747"/>
              <a:gd name="connsiteX7-87" fmla="*/ 371475 w 628650"/>
              <a:gd name="connsiteY7-88" fmla="*/ 771597 h 1209747"/>
              <a:gd name="connsiteX8-89" fmla="*/ 295275 w 628650"/>
              <a:gd name="connsiteY8-90" fmla="*/ 1209747 h 1209747"/>
              <a:gd name="connsiteX0-91" fmla="*/ 228132 w 618657"/>
              <a:gd name="connsiteY0-92" fmla="*/ 1181172 h 1209747"/>
              <a:gd name="connsiteX1-93" fmla="*/ 190032 w 618657"/>
              <a:gd name="connsiteY1-94" fmla="*/ 800172 h 1209747"/>
              <a:gd name="connsiteX2-95" fmla="*/ 0 w 618657"/>
              <a:gd name="connsiteY2-96" fmla="*/ 589529 h 1209747"/>
              <a:gd name="connsiteX3-97" fmla="*/ 237657 w 618657"/>
              <a:gd name="connsiteY3-98" fmla="*/ 504897 h 1209747"/>
              <a:gd name="connsiteX4-99" fmla="*/ 332907 w 618657"/>
              <a:gd name="connsiteY4-100" fmla="*/ 72 h 1209747"/>
              <a:gd name="connsiteX5-101" fmla="*/ 409107 w 618657"/>
              <a:gd name="connsiteY5-102" fmla="*/ 581097 h 1209747"/>
              <a:gd name="connsiteX6-103" fmla="*/ 618657 w 618657"/>
              <a:gd name="connsiteY6-104" fmla="*/ 657297 h 1209747"/>
              <a:gd name="connsiteX7-105" fmla="*/ 361482 w 618657"/>
              <a:gd name="connsiteY7-106" fmla="*/ 771597 h 1209747"/>
              <a:gd name="connsiteX8-107" fmla="*/ 285282 w 618657"/>
              <a:gd name="connsiteY8-108" fmla="*/ 1209747 h 1209747"/>
              <a:gd name="connsiteX0-109" fmla="*/ 228132 w 618657"/>
              <a:gd name="connsiteY0-110" fmla="*/ 1181172 h 1209747"/>
              <a:gd name="connsiteX1-111" fmla="*/ 190032 w 618657"/>
              <a:gd name="connsiteY1-112" fmla="*/ 800172 h 1209747"/>
              <a:gd name="connsiteX2-113" fmla="*/ 0 w 618657"/>
              <a:gd name="connsiteY2-114" fmla="*/ 589529 h 1209747"/>
              <a:gd name="connsiteX3-115" fmla="*/ 237657 w 618657"/>
              <a:gd name="connsiteY3-116" fmla="*/ 504897 h 1209747"/>
              <a:gd name="connsiteX4-117" fmla="*/ 332907 w 618657"/>
              <a:gd name="connsiteY4-118" fmla="*/ 72 h 1209747"/>
              <a:gd name="connsiteX5-119" fmla="*/ 409107 w 618657"/>
              <a:gd name="connsiteY5-120" fmla="*/ 581097 h 1209747"/>
              <a:gd name="connsiteX6-121" fmla="*/ 618657 w 618657"/>
              <a:gd name="connsiteY6-122" fmla="*/ 657297 h 1209747"/>
              <a:gd name="connsiteX7-123" fmla="*/ 361482 w 618657"/>
              <a:gd name="connsiteY7-124" fmla="*/ 771597 h 1209747"/>
              <a:gd name="connsiteX8-125" fmla="*/ 285282 w 618657"/>
              <a:gd name="connsiteY8-126" fmla="*/ 1209747 h 1209747"/>
              <a:gd name="connsiteX0-127" fmla="*/ 228132 w 618657"/>
              <a:gd name="connsiteY0-128" fmla="*/ 1181172 h 1209747"/>
              <a:gd name="connsiteX1-129" fmla="*/ 190032 w 618657"/>
              <a:gd name="connsiteY1-130" fmla="*/ 800172 h 1209747"/>
              <a:gd name="connsiteX2-131" fmla="*/ 0 w 618657"/>
              <a:gd name="connsiteY2-132" fmla="*/ 589529 h 1209747"/>
              <a:gd name="connsiteX3-133" fmla="*/ 237657 w 618657"/>
              <a:gd name="connsiteY3-134" fmla="*/ 504897 h 1209747"/>
              <a:gd name="connsiteX4-135" fmla="*/ 332907 w 618657"/>
              <a:gd name="connsiteY4-136" fmla="*/ 72 h 1209747"/>
              <a:gd name="connsiteX5-137" fmla="*/ 409107 w 618657"/>
              <a:gd name="connsiteY5-138" fmla="*/ 581097 h 1209747"/>
              <a:gd name="connsiteX6-139" fmla="*/ 618657 w 618657"/>
              <a:gd name="connsiteY6-140" fmla="*/ 657297 h 1209747"/>
              <a:gd name="connsiteX7-141" fmla="*/ 361482 w 618657"/>
              <a:gd name="connsiteY7-142" fmla="*/ 771597 h 1209747"/>
              <a:gd name="connsiteX8-143" fmla="*/ 285282 w 618657"/>
              <a:gd name="connsiteY8-144" fmla="*/ 1209747 h 1209747"/>
              <a:gd name="connsiteX9" fmla="*/ 228132 w 618657"/>
              <a:gd name="connsiteY9" fmla="*/ 1181172 h 1209747"/>
              <a:gd name="connsiteX0-145" fmla="*/ 285282 w 618657"/>
              <a:gd name="connsiteY0-146" fmla="*/ 1209747 h 1209747"/>
              <a:gd name="connsiteX1-147" fmla="*/ 190032 w 618657"/>
              <a:gd name="connsiteY1-148" fmla="*/ 800172 h 1209747"/>
              <a:gd name="connsiteX2-149" fmla="*/ 0 w 618657"/>
              <a:gd name="connsiteY2-150" fmla="*/ 589529 h 1209747"/>
              <a:gd name="connsiteX3-151" fmla="*/ 237657 w 618657"/>
              <a:gd name="connsiteY3-152" fmla="*/ 504897 h 1209747"/>
              <a:gd name="connsiteX4-153" fmla="*/ 332907 w 618657"/>
              <a:gd name="connsiteY4-154" fmla="*/ 72 h 1209747"/>
              <a:gd name="connsiteX5-155" fmla="*/ 409107 w 618657"/>
              <a:gd name="connsiteY5-156" fmla="*/ 581097 h 1209747"/>
              <a:gd name="connsiteX6-157" fmla="*/ 618657 w 618657"/>
              <a:gd name="connsiteY6-158" fmla="*/ 657297 h 1209747"/>
              <a:gd name="connsiteX7-159" fmla="*/ 361482 w 618657"/>
              <a:gd name="connsiteY7-160" fmla="*/ 771597 h 1209747"/>
              <a:gd name="connsiteX8-161" fmla="*/ 285282 w 618657"/>
              <a:gd name="connsiteY8-162" fmla="*/ 1209747 h 1209747"/>
              <a:gd name="connsiteX0-163" fmla="*/ 270292 w 618657"/>
              <a:gd name="connsiteY0-164" fmla="*/ 1249721 h 1249721"/>
              <a:gd name="connsiteX1-165" fmla="*/ 190032 w 618657"/>
              <a:gd name="connsiteY1-166" fmla="*/ 800172 h 1249721"/>
              <a:gd name="connsiteX2-167" fmla="*/ 0 w 618657"/>
              <a:gd name="connsiteY2-168" fmla="*/ 589529 h 1249721"/>
              <a:gd name="connsiteX3-169" fmla="*/ 237657 w 618657"/>
              <a:gd name="connsiteY3-170" fmla="*/ 504897 h 1249721"/>
              <a:gd name="connsiteX4-171" fmla="*/ 332907 w 618657"/>
              <a:gd name="connsiteY4-172" fmla="*/ 72 h 1249721"/>
              <a:gd name="connsiteX5-173" fmla="*/ 409107 w 618657"/>
              <a:gd name="connsiteY5-174" fmla="*/ 581097 h 1249721"/>
              <a:gd name="connsiteX6-175" fmla="*/ 618657 w 618657"/>
              <a:gd name="connsiteY6-176" fmla="*/ 657297 h 1249721"/>
              <a:gd name="connsiteX7-177" fmla="*/ 361482 w 618657"/>
              <a:gd name="connsiteY7-178" fmla="*/ 771597 h 1249721"/>
              <a:gd name="connsiteX8-179" fmla="*/ 270292 w 618657"/>
              <a:gd name="connsiteY8-180" fmla="*/ 1249721 h 1249721"/>
              <a:gd name="connsiteX0-181" fmla="*/ 270292 w 618657"/>
              <a:gd name="connsiteY0-182" fmla="*/ 1249721 h 1249721"/>
              <a:gd name="connsiteX1-183" fmla="*/ 190032 w 618657"/>
              <a:gd name="connsiteY1-184" fmla="*/ 775188 h 1249721"/>
              <a:gd name="connsiteX2-185" fmla="*/ 0 w 618657"/>
              <a:gd name="connsiteY2-186" fmla="*/ 589529 h 1249721"/>
              <a:gd name="connsiteX3-187" fmla="*/ 237657 w 618657"/>
              <a:gd name="connsiteY3-188" fmla="*/ 504897 h 1249721"/>
              <a:gd name="connsiteX4-189" fmla="*/ 332907 w 618657"/>
              <a:gd name="connsiteY4-190" fmla="*/ 72 h 1249721"/>
              <a:gd name="connsiteX5-191" fmla="*/ 409107 w 618657"/>
              <a:gd name="connsiteY5-192" fmla="*/ 581097 h 1249721"/>
              <a:gd name="connsiteX6-193" fmla="*/ 618657 w 618657"/>
              <a:gd name="connsiteY6-194" fmla="*/ 657297 h 1249721"/>
              <a:gd name="connsiteX7-195" fmla="*/ 361482 w 618657"/>
              <a:gd name="connsiteY7-196" fmla="*/ 771597 h 1249721"/>
              <a:gd name="connsiteX8-197" fmla="*/ 270292 w 618657"/>
              <a:gd name="connsiteY8-198" fmla="*/ 1249721 h 1249721"/>
              <a:gd name="connsiteX0-199" fmla="*/ 270292 w 618657"/>
              <a:gd name="connsiteY0-200" fmla="*/ 1249721 h 1249721"/>
              <a:gd name="connsiteX1-201" fmla="*/ 190032 w 618657"/>
              <a:gd name="connsiteY1-202" fmla="*/ 775188 h 1249721"/>
              <a:gd name="connsiteX2-203" fmla="*/ 0 w 618657"/>
              <a:gd name="connsiteY2-204" fmla="*/ 589529 h 1249721"/>
              <a:gd name="connsiteX3-205" fmla="*/ 237657 w 618657"/>
              <a:gd name="connsiteY3-206" fmla="*/ 504897 h 1249721"/>
              <a:gd name="connsiteX4-207" fmla="*/ 332907 w 618657"/>
              <a:gd name="connsiteY4-208" fmla="*/ 72 h 1249721"/>
              <a:gd name="connsiteX5-209" fmla="*/ 409107 w 618657"/>
              <a:gd name="connsiteY5-210" fmla="*/ 581097 h 1249721"/>
              <a:gd name="connsiteX6-211" fmla="*/ 618657 w 618657"/>
              <a:gd name="connsiteY6-212" fmla="*/ 657297 h 1249721"/>
              <a:gd name="connsiteX7-213" fmla="*/ 361482 w 618657"/>
              <a:gd name="connsiteY7-214" fmla="*/ 771597 h 1249721"/>
              <a:gd name="connsiteX8-215" fmla="*/ 270292 w 618657"/>
              <a:gd name="connsiteY8-216" fmla="*/ 1249721 h 1249721"/>
              <a:gd name="connsiteX0-217" fmla="*/ 297774 w 618657"/>
              <a:gd name="connsiteY0-218" fmla="*/ 1257216 h 1257216"/>
              <a:gd name="connsiteX1-219" fmla="*/ 190032 w 618657"/>
              <a:gd name="connsiteY1-220" fmla="*/ 775188 h 1257216"/>
              <a:gd name="connsiteX2-221" fmla="*/ 0 w 618657"/>
              <a:gd name="connsiteY2-222" fmla="*/ 589529 h 1257216"/>
              <a:gd name="connsiteX3-223" fmla="*/ 237657 w 618657"/>
              <a:gd name="connsiteY3-224" fmla="*/ 504897 h 1257216"/>
              <a:gd name="connsiteX4-225" fmla="*/ 332907 w 618657"/>
              <a:gd name="connsiteY4-226" fmla="*/ 72 h 1257216"/>
              <a:gd name="connsiteX5-227" fmla="*/ 409107 w 618657"/>
              <a:gd name="connsiteY5-228" fmla="*/ 581097 h 1257216"/>
              <a:gd name="connsiteX6-229" fmla="*/ 618657 w 618657"/>
              <a:gd name="connsiteY6-230" fmla="*/ 657297 h 1257216"/>
              <a:gd name="connsiteX7-231" fmla="*/ 361482 w 618657"/>
              <a:gd name="connsiteY7-232" fmla="*/ 771597 h 1257216"/>
              <a:gd name="connsiteX8-233" fmla="*/ 297774 w 618657"/>
              <a:gd name="connsiteY8-234" fmla="*/ 1257216 h 1257216"/>
              <a:gd name="connsiteX0-235" fmla="*/ 297774 w 618657"/>
              <a:gd name="connsiteY0-236" fmla="*/ 1257216 h 1257216"/>
              <a:gd name="connsiteX1-237" fmla="*/ 190032 w 618657"/>
              <a:gd name="connsiteY1-238" fmla="*/ 775188 h 1257216"/>
              <a:gd name="connsiteX2-239" fmla="*/ 0 w 618657"/>
              <a:gd name="connsiteY2-240" fmla="*/ 589529 h 1257216"/>
              <a:gd name="connsiteX3-241" fmla="*/ 237657 w 618657"/>
              <a:gd name="connsiteY3-242" fmla="*/ 504897 h 1257216"/>
              <a:gd name="connsiteX4-243" fmla="*/ 332907 w 618657"/>
              <a:gd name="connsiteY4-244" fmla="*/ 72 h 1257216"/>
              <a:gd name="connsiteX5-245" fmla="*/ 409107 w 618657"/>
              <a:gd name="connsiteY5-246" fmla="*/ 581097 h 1257216"/>
              <a:gd name="connsiteX6-247" fmla="*/ 618657 w 618657"/>
              <a:gd name="connsiteY6-248" fmla="*/ 657297 h 1257216"/>
              <a:gd name="connsiteX7-249" fmla="*/ 388964 w 618657"/>
              <a:gd name="connsiteY7-250" fmla="*/ 776593 h 1257216"/>
              <a:gd name="connsiteX8-251" fmla="*/ 297774 w 618657"/>
              <a:gd name="connsiteY8-252" fmla="*/ 1257216 h 1257216"/>
              <a:gd name="connsiteX0-253" fmla="*/ 297774 w 618657"/>
              <a:gd name="connsiteY0-254" fmla="*/ 1257216 h 1257216"/>
              <a:gd name="connsiteX1-255" fmla="*/ 190032 w 618657"/>
              <a:gd name="connsiteY1-256" fmla="*/ 775188 h 1257216"/>
              <a:gd name="connsiteX2-257" fmla="*/ 0 w 618657"/>
              <a:gd name="connsiteY2-258" fmla="*/ 589529 h 1257216"/>
              <a:gd name="connsiteX3-259" fmla="*/ 237657 w 618657"/>
              <a:gd name="connsiteY3-260" fmla="*/ 504897 h 1257216"/>
              <a:gd name="connsiteX4-261" fmla="*/ 332907 w 618657"/>
              <a:gd name="connsiteY4-262" fmla="*/ 72 h 1257216"/>
              <a:gd name="connsiteX5-263" fmla="*/ 409107 w 618657"/>
              <a:gd name="connsiteY5-264" fmla="*/ 581097 h 1257216"/>
              <a:gd name="connsiteX6-265" fmla="*/ 618657 w 618657"/>
              <a:gd name="connsiteY6-266" fmla="*/ 657297 h 1257216"/>
              <a:gd name="connsiteX7-267" fmla="*/ 388964 w 618657"/>
              <a:gd name="connsiteY7-268" fmla="*/ 776593 h 1257216"/>
              <a:gd name="connsiteX8-269" fmla="*/ 297774 w 618657"/>
              <a:gd name="connsiteY8-270" fmla="*/ 1257216 h 1257216"/>
              <a:gd name="connsiteX0-271" fmla="*/ 297774 w 618657"/>
              <a:gd name="connsiteY0-272" fmla="*/ 1257216 h 1257216"/>
              <a:gd name="connsiteX1-273" fmla="*/ 190032 w 618657"/>
              <a:gd name="connsiteY1-274" fmla="*/ 775188 h 1257216"/>
              <a:gd name="connsiteX2-275" fmla="*/ 0 w 618657"/>
              <a:gd name="connsiteY2-276" fmla="*/ 589529 h 1257216"/>
              <a:gd name="connsiteX3-277" fmla="*/ 237657 w 618657"/>
              <a:gd name="connsiteY3-278" fmla="*/ 504897 h 1257216"/>
              <a:gd name="connsiteX4-279" fmla="*/ 332907 w 618657"/>
              <a:gd name="connsiteY4-280" fmla="*/ 72 h 1257216"/>
              <a:gd name="connsiteX5-281" fmla="*/ 409107 w 618657"/>
              <a:gd name="connsiteY5-282" fmla="*/ 581097 h 1257216"/>
              <a:gd name="connsiteX6-283" fmla="*/ 618657 w 618657"/>
              <a:gd name="connsiteY6-284" fmla="*/ 657297 h 1257216"/>
              <a:gd name="connsiteX7-285" fmla="*/ 388964 w 618657"/>
              <a:gd name="connsiteY7-286" fmla="*/ 776593 h 1257216"/>
              <a:gd name="connsiteX8-287" fmla="*/ 297774 w 618657"/>
              <a:gd name="connsiteY8-288" fmla="*/ 1257216 h 1257216"/>
              <a:gd name="connsiteX0-289" fmla="*/ 317761 w 638644"/>
              <a:gd name="connsiteY0-290" fmla="*/ 1257216 h 1257216"/>
              <a:gd name="connsiteX1-291" fmla="*/ 210019 w 638644"/>
              <a:gd name="connsiteY1-292" fmla="*/ 775188 h 1257216"/>
              <a:gd name="connsiteX2-293" fmla="*/ 0 w 638644"/>
              <a:gd name="connsiteY2-294" fmla="*/ 597024 h 1257216"/>
              <a:gd name="connsiteX3-295" fmla="*/ 257644 w 638644"/>
              <a:gd name="connsiteY3-296" fmla="*/ 504897 h 1257216"/>
              <a:gd name="connsiteX4-297" fmla="*/ 352894 w 638644"/>
              <a:gd name="connsiteY4-298" fmla="*/ 72 h 1257216"/>
              <a:gd name="connsiteX5-299" fmla="*/ 429094 w 638644"/>
              <a:gd name="connsiteY5-300" fmla="*/ 581097 h 1257216"/>
              <a:gd name="connsiteX6-301" fmla="*/ 638644 w 638644"/>
              <a:gd name="connsiteY6-302" fmla="*/ 657297 h 1257216"/>
              <a:gd name="connsiteX7-303" fmla="*/ 408951 w 638644"/>
              <a:gd name="connsiteY7-304" fmla="*/ 776593 h 1257216"/>
              <a:gd name="connsiteX8-305" fmla="*/ 317761 w 638644"/>
              <a:gd name="connsiteY8-306" fmla="*/ 1257216 h 1257216"/>
              <a:gd name="connsiteX0-307" fmla="*/ 317761 w 638644"/>
              <a:gd name="connsiteY0-308" fmla="*/ 1257216 h 1257216"/>
              <a:gd name="connsiteX1-309" fmla="*/ 227508 w 638644"/>
              <a:gd name="connsiteY1-310" fmla="*/ 772690 h 1257216"/>
              <a:gd name="connsiteX2-311" fmla="*/ 0 w 638644"/>
              <a:gd name="connsiteY2-312" fmla="*/ 597024 h 1257216"/>
              <a:gd name="connsiteX3-313" fmla="*/ 257644 w 638644"/>
              <a:gd name="connsiteY3-314" fmla="*/ 504897 h 1257216"/>
              <a:gd name="connsiteX4-315" fmla="*/ 352894 w 638644"/>
              <a:gd name="connsiteY4-316" fmla="*/ 72 h 1257216"/>
              <a:gd name="connsiteX5-317" fmla="*/ 429094 w 638644"/>
              <a:gd name="connsiteY5-318" fmla="*/ 581097 h 1257216"/>
              <a:gd name="connsiteX6-319" fmla="*/ 638644 w 638644"/>
              <a:gd name="connsiteY6-320" fmla="*/ 657297 h 1257216"/>
              <a:gd name="connsiteX7-321" fmla="*/ 408951 w 638644"/>
              <a:gd name="connsiteY7-322" fmla="*/ 776593 h 1257216"/>
              <a:gd name="connsiteX8-323" fmla="*/ 317761 w 638644"/>
              <a:gd name="connsiteY8-324" fmla="*/ 1257216 h 1257216"/>
              <a:gd name="connsiteX0-325" fmla="*/ 339441 w 638644"/>
              <a:gd name="connsiteY0-326" fmla="*/ 1253055 h 1253055"/>
              <a:gd name="connsiteX1-327" fmla="*/ 227508 w 638644"/>
              <a:gd name="connsiteY1-328" fmla="*/ 772690 h 1253055"/>
              <a:gd name="connsiteX2-329" fmla="*/ 0 w 638644"/>
              <a:gd name="connsiteY2-330" fmla="*/ 597024 h 1253055"/>
              <a:gd name="connsiteX3-331" fmla="*/ 257644 w 638644"/>
              <a:gd name="connsiteY3-332" fmla="*/ 504897 h 1253055"/>
              <a:gd name="connsiteX4-333" fmla="*/ 352894 w 638644"/>
              <a:gd name="connsiteY4-334" fmla="*/ 72 h 1253055"/>
              <a:gd name="connsiteX5-335" fmla="*/ 429094 w 638644"/>
              <a:gd name="connsiteY5-336" fmla="*/ 581097 h 1253055"/>
              <a:gd name="connsiteX6-337" fmla="*/ 638644 w 638644"/>
              <a:gd name="connsiteY6-338" fmla="*/ 657297 h 1253055"/>
              <a:gd name="connsiteX7-339" fmla="*/ 408951 w 638644"/>
              <a:gd name="connsiteY7-340" fmla="*/ 776593 h 1253055"/>
              <a:gd name="connsiteX8-341" fmla="*/ 339441 w 638644"/>
              <a:gd name="connsiteY8-342" fmla="*/ 1253055 h 1253055"/>
              <a:gd name="connsiteX0-343" fmla="*/ 339441 w 638644"/>
              <a:gd name="connsiteY0-344" fmla="*/ 1253055 h 1253055"/>
              <a:gd name="connsiteX1-345" fmla="*/ 227508 w 638644"/>
              <a:gd name="connsiteY1-346" fmla="*/ 772690 h 1253055"/>
              <a:gd name="connsiteX2-347" fmla="*/ 0 w 638644"/>
              <a:gd name="connsiteY2-348" fmla="*/ 597024 h 1253055"/>
              <a:gd name="connsiteX3-349" fmla="*/ 257644 w 638644"/>
              <a:gd name="connsiteY3-350" fmla="*/ 504897 h 1253055"/>
              <a:gd name="connsiteX4-351" fmla="*/ 352894 w 638644"/>
              <a:gd name="connsiteY4-352" fmla="*/ 72 h 1253055"/>
              <a:gd name="connsiteX5-353" fmla="*/ 429094 w 638644"/>
              <a:gd name="connsiteY5-354" fmla="*/ 581097 h 1253055"/>
              <a:gd name="connsiteX6-355" fmla="*/ 638644 w 638644"/>
              <a:gd name="connsiteY6-356" fmla="*/ 657297 h 1253055"/>
              <a:gd name="connsiteX7-357" fmla="*/ 427015 w 638644"/>
              <a:gd name="connsiteY7-358" fmla="*/ 776594 h 1253055"/>
              <a:gd name="connsiteX8-359" fmla="*/ 339441 w 638644"/>
              <a:gd name="connsiteY8-360" fmla="*/ 1253055 h 1253055"/>
              <a:gd name="connsiteX0-361" fmla="*/ 339441 w 638644"/>
              <a:gd name="connsiteY0-362" fmla="*/ 1253055 h 1253055"/>
              <a:gd name="connsiteX1-363" fmla="*/ 227508 w 638644"/>
              <a:gd name="connsiteY1-364" fmla="*/ 772690 h 1253055"/>
              <a:gd name="connsiteX2-365" fmla="*/ 0 w 638644"/>
              <a:gd name="connsiteY2-366" fmla="*/ 597024 h 1253055"/>
              <a:gd name="connsiteX3-367" fmla="*/ 257644 w 638644"/>
              <a:gd name="connsiteY3-368" fmla="*/ 504897 h 1253055"/>
              <a:gd name="connsiteX4-369" fmla="*/ 352894 w 638644"/>
              <a:gd name="connsiteY4-370" fmla="*/ 72 h 1253055"/>
              <a:gd name="connsiteX5-371" fmla="*/ 443547 w 638644"/>
              <a:gd name="connsiteY5-372" fmla="*/ 539503 h 1253055"/>
              <a:gd name="connsiteX6-373" fmla="*/ 638644 w 638644"/>
              <a:gd name="connsiteY6-374" fmla="*/ 657297 h 1253055"/>
              <a:gd name="connsiteX7-375" fmla="*/ 427015 w 638644"/>
              <a:gd name="connsiteY7-376" fmla="*/ 776594 h 1253055"/>
              <a:gd name="connsiteX8-377" fmla="*/ 339441 w 638644"/>
              <a:gd name="connsiteY8-378" fmla="*/ 1253055 h 1253055"/>
              <a:gd name="connsiteX0-379" fmla="*/ 339441 w 642257"/>
              <a:gd name="connsiteY0-380" fmla="*/ 1253055 h 1253055"/>
              <a:gd name="connsiteX1-381" fmla="*/ 227508 w 642257"/>
              <a:gd name="connsiteY1-382" fmla="*/ 772690 h 1253055"/>
              <a:gd name="connsiteX2-383" fmla="*/ 0 w 642257"/>
              <a:gd name="connsiteY2-384" fmla="*/ 597024 h 1253055"/>
              <a:gd name="connsiteX3-385" fmla="*/ 257644 w 642257"/>
              <a:gd name="connsiteY3-386" fmla="*/ 504897 h 1253055"/>
              <a:gd name="connsiteX4-387" fmla="*/ 352894 w 642257"/>
              <a:gd name="connsiteY4-388" fmla="*/ 72 h 1253055"/>
              <a:gd name="connsiteX5-389" fmla="*/ 443547 w 642257"/>
              <a:gd name="connsiteY5-390" fmla="*/ 539503 h 1253055"/>
              <a:gd name="connsiteX6-391" fmla="*/ 642257 w 642257"/>
              <a:gd name="connsiteY6-392" fmla="*/ 628182 h 1253055"/>
              <a:gd name="connsiteX7-393" fmla="*/ 427015 w 642257"/>
              <a:gd name="connsiteY7-394" fmla="*/ 776594 h 1253055"/>
              <a:gd name="connsiteX8-395" fmla="*/ 339441 w 642257"/>
              <a:gd name="connsiteY8-396" fmla="*/ 1253055 h 1253055"/>
              <a:gd name="connsiteX0-397" fmla="*/ 339441 w 642257"/>
              <a:gd name="connsiteY0-398" fmla="*/ 1253055 h 1253055"/>
              <a:gd name="connsiteX1-399" fmla="*/ 227508 w 642257"/>
              <a:gd name="connsiteY1-400" fmla="*/ 772690 h 1253055"/>
              <a:gd name="connsiteX2-401" fmla="*/ 0 w 642257"/>
              <a:gd name="connsiteY2-402" fmla="*/ 597024 h 1253055"/>
              <a:gd name="connsiteX3-403" fmla="*/ 257644 w 642257"/>
              <a:gd name="connsiteY3-404" fmla="*/ 504897 h 1253055"/>
              <a:gd name="connsiteX4-405" fmla="*/ 352894 w 642257"/>
              <a:gd name="connsiteY4-406" fmla="*/ 72 h 1253055"/>
              <a:gd name="connsiteX5-407" fmla="*/ 436320 w 642257"/>
              <a:gd name="connsiteY5-408" fmla="*/ 514546 h 1253055"/>
              <a:gd name="connsiteX6-409" fmla="*/ 642257 w 642257"/>
              <a:gd name="connsiteY6-410" fmla="*/ 628182 h 1253055"/>
              <a:gd name="connsiteX7-411" fmla="*/ 427015 w 642257"/>
              <a:gd name="connsiteY7-412" fmla="*/ 776594 h 1253055"/>
              <a:gd name="connsiteX8-413" fmla="*/ 339441 w 642257"/>
              <a:gd name="connsiteY8-414" fmla="*/ 1253055 h 1253055"/>
              <a:gd name="connsiteX0-415" fmla="*/ 339441 w 642257"/>
              <a:gd name="connsiteY0-416" fmla="*/ 1253055 h 1253055"/>
              <a:gd name="connsiteX1-417" fmla="*/ 227508 w 642257"/>
              <a:gd name="connsiteY1-418" fmla="*/ 772690 h 1253055"/>
              <a:gd name="connsiteX2-419" fmla="*/ 0 w 642257"/>
              <a:gd name="connsiteY2-420" fmla="*/ 597024 h 1253055"/>
              <a:gd name="connsiteX3-421" fmla="*/ 257644 w 642257"/>
              <a:gd name="connsiteY3-422" fmla="*/ 504897 h 1253055"/>
              <a:gd name="connsiteX4-423" fmla="*/ 352894 w 642257"/>
              <a:gd name="connsiteY4-424" fmla="*/ 72 h 1253055"/>
              <a:gd name="connsiteX5-425" fmla="*/ 436320 w 642257"/>
              <a:gd name="connsiteY5-426" fmla="*/ 514546 h 1253055"/>
              <a:gd name="connsiteX6-427" fmla="*/ 642257 w 642257"/>
              <a:gd name="connsiteY6-428" fmla="*/ 628182 h 1253055"/>
              <a:gd name="connsiteX7-429" fmla="*/ 455920 w 642257"/>
              <a:gd name="connsiteY7-430" fmla="*/ 780753 h 1253055"/>
              <a:gd name="connsiteX8-431" fmla="*/ 339441 w 642257"/>
              <a:gd name="connsiteY8-432" fmla="*/ 1253055 h 1253055"/>
              <a:gd name="connsiteX0-433" fmla="*/ 339441 w 642257"/>
              <a:gd name="connsiteY0-434" fmla="*/ 1253055 h 1253055"/>
              <a:gd name="connsiteX1-435" fmla="*/ 227508 w 642257"/>
              <a:gd name="connsiteY1-436" fmla="*/ 772690 h 1253055"/>
              <a:gd name="connsiteX2-437" fmla="*/ 0 w 642257"/>
              <a:gd name="connsiteY2-438" fmla="*/ 597024 h 1253055"/>
              <a:gd name="connsiteX3-439" fmla="*/ 257644 w 642257"/>
              <a:gd name="connsiteY3-440" fmla="*/ 504897 h 1253055"/>
              <a:gd name="connsiteX4-441" fmla="*/ 352894 w 642257"/>
              <a:gd name="connsiteY4-442" fmla="*/ 72 h 1253055"/>
              <a:gd name="connsiteX5-443" fmla="*/ 436320 w 642257"/>
              <a:gd name="connsiteY5-444" fmla="*/ 514546 h 1253055"/>
              <a:gd name="connsiteX6-445" fmla="*/ 642257 w 642257"/>
              <a:gd name="connsiteY6-446" fmla="*/ 628182 h 1253055"/>
              <a:gd name="connsiteX7-447" fmla="*/ 441468 w 642257"/>
              <a:gd name="connsiteY7-448" fmla="*/ 789072 h 1253055"/>
              <a:gd name="connsiteX8-449" fmla="*/ 339441 w 642257"/>
              <a:gd name="connsiteY8-450" fmla="*/ 1253055 h 1253055"/>
              <a:gd name="connsiteX0-451" fmla="*/ 339441 w 642257"/>
              <a:gd name="connsiteY0-452" fmla="*/ 1253055 h 1253055"/>
              <a:gd name="connsiteX1-453" fmla="*/ 227508 w 642257"/>
              <a:gd name="connsiteY1-454" fmla="*/ 772690 h 1253055"/>
              <a:gd name="connsiteX2-455" fmla="*/ 0 w 642257"/>
              <a:gd name="connsiteY2-456" fmla="*/ 597024 h 1253055"/>
              <a:gd name="connsiteX3-457" fmla="*/ 257644 w 642257"/>
              <a:gd name="connsiteY3-458" fmla="*/ 504897 h 1253055"/>
              <a:gd name="connsiteX4-459" fmla="*/ 352894 w 642257"/>
              <a:gd name="connsiteY4-460" fmla="*/ 72 h 1253055"/>
              <a:gd name="connsiteX5-461" fmla="*/ 436320 w 642257"/>
              <a:gd name="connsiteY5-462" fmla="*/ 514546 h 1253055"/>
              <a:gd name="connsiteX6-463" fmla="*/ 642257 w 642257"/>
              <a:gd name="connsiteY6-464" fmla="*/ 628182 h 1253055"/>
              <a:gd name="connsiteX7-465" fmla="*/ 441468 w 642257"/>
              <a:gd name="connsiteY7-466" fmla="*/ 789072 h 1253055"/>
              <a:gd name="connsiteX8-467" fmla="*/ 339441 w 642257"/>
              <a:gd name="connsiteY8-468" fmla="*/ 1253055 h 125305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642257" h="1253055">
                <a:moveTo>
                  <a:pt x="339441" y="1253055"/>
                </a:moveTo>
                <a:cubicBezTo>
                  <a:pt x="300026" y="1037368"/>
                  <a:pt x="284082" y="882029"/>
                  <a:pt x="227508" y="772690"/>
                </a:cubicBezTo>
                <a:cubicBezTo>
                  <a:pt x="170935" y="663352"/>
                  <a:pt x="136499" y="666457"/>
                  <a:pt x="0" y="597024"/>
                </a:cubicBezTo>
                <a:cubicBezTo>
                  <a:pt x="134026" y="572509"/>
                  <a:pt x="198828" y="604389"/>
                  <a:pt x="257644" y="504897"/>
                </a:cubicBezTo>
                <a:cubicBezTo>
                  <a:pt x="316460" y="405405"/>
                  <a:pt x="325907" y="-6278"/>
                  <a:pt x="352894" y="72"/>
                </a:cubicBezTo>
                <a:cubicBezTo>
                  <a:pt x="378294" y="193747"/>
                  <a:pt x="388093" y="409861"/>
                  <a:pt x="436320" y="514546"/>
                </a:cubicBezTo>
                <a:cubicBezTo>
                  <a:pt x="484547" y="619231"/>
                  <a:pt x="572407" y="602782"/>
                  <a:pt x="642257" y="628182"/>
                </a:cubicBezTo>
                <a:cubicBezTo>
                  <a:pt x="556532" y="666282"/>
                  <a:pt x="491937" y="684927"/>
                  <a:pt x="441468" y="789072"/>
                </a:cubicBezTo>
                <a:cubicBezTo>
                  <a:pt x="390999" y="893217"/>
                  <a:pt x="349760" y="1080017"/>
                  <a:pt x="339441" y="1253055"/>
                </a:cubicBezTo>
                <a:close/>
              </a:path>
            </a:pathLst>
          </a:custGeom>
          <a:solidFill>
            <a:srgbClr val="D0E4E5"/>
          </a:solidFill>
          <a:ln w="25400" cap="rnd">
            <a:solidFill>
              <a:srgbClr val="28282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82826"/>
              </a:solidFill>
              <a:latin typeface="方正静蕾简体" panose="02000000000000000000" pitchFamily="2" charset="-122"/>
              <a:ea typeface="方正静蕾简体" panose="02000000000000000000" pitchFamily="2" charset="-122"/>
            </a:endParaRPr>
          </a:p>
        </p:txBody>
      </p:sp>
      <p:sp>
        <p:nvSpPr>
          <p:cNvPr id="82" name="文本框 81"/>
          <p:cNvSpPr txBox="1"/>
          <p:nvPr/>
        </p:nvSpPr>
        <p:spPr>
          <a:xfrm>
            <a:off x="1494581" y="3650369"/>
            <a:ext cx="4576532" cy="630942"/>
          </a:xfrm>
          <a:prstGeom prst="rect">
            <a:avLst/>
          </a:prstGeom>
          <a:noFill/>
        </p:spPr>
        <p:txBody>
          <a:bodyPr wrap="square" rtlCol="0">
            <a:spAutoFit/>
          </a:bodyPr>
          <a:lstStyle/>
          <a:p>
            <a:pPr>
              <a:lnSpc>
                <a:spcPct val="125000"/>
              </a:lnSpc>
            </a:pPr>
            <a:r>
              <a:rPr lang="zh-CN" altLang="en-US" sz="1400" dirty="0">
                <a:solidFill>
                  <a:srgbClr val="282826"/>
                </a:solidFill>
                <a:latin typeface="方正静蕾简体" panose="02000000000000000000" pitchFamily="2" charset="-122"/>
                <a:ea typeface="方正静蕾简体" panose="02000000000000000000" pitchFamily="2" charset="-122"/>
              </a:rPr>
              <a:t>请在这里输入文字请在这里输入文字请在这里输入文字请在这里输入文字请在这里输入文字请在这里输入</a:t>
            </a:r>
            <a:r>
              <a:rPr lang="zh-CN" altLang="en-US" sz="1400" dirty="0" smtClean="0">
                <a:solidFill>
                  <a:srgbClr val="282826"/>
                </a:solidFill>
                <a:latin typeface="方正静蕾简体" panose="02000000000000000000" pitchFamily="2" charset="-122"/>
                <a:ea typeface="方正静蕾简体" panose="02000000000000000000" pitchFamily="2" charset="-122"/>
              </a:rPr>
              <a:t>文字</a:t>
            </a:r>
            <a:endParaRPr lang="en-US" altLang="zh-CN" sz="1400" dirty="0" smtClean="0">
              <a:solidFill>
                <a:srgbClr val="282826"/>
              </a:solidFill>
              <a:latin typeface="方正静蕾简体" panose="02000000000000000000" pitchFamily="2" charset="-122"/>
              <a:ea typeface="方正静蕾简体" panose="02000000000000000000" pitchFamily="2" charset="-122"/>
            </a:endParaRPr>
          </a:p>
        </p:txBody>
      </p:sp>
      <p:sp>
        <p:nvSpPr>
          <p:cNvPr id="83" name="文本框 82"/>
          <p:cNvSpPr txBox="1"/>
          <p:nvPr/>
        </p:nvSpPr>
        <p:spPr>
          <a:xfrm>
            <a:off x="1942849" y="3220639"/>
            <a:ext cx="1117614" cy="461665"/>
          </a:xfrm>
          <a:prstGeom prst="rect">
            <a:avLst/>
          </a:prstGeom>
          <a:noFill/>
          <a:effectLst/>
        </p:spPr>
        <p:txBody>
          <a:bodyPr wrap="none" rtlCol="0">
            <a:spAutoFit/>
          </a:bodyPr>
          <a:lstStyle/>
          <a:p>
            <a:r>
              <a:rPr lang="zh-CN" altLang="en-US" sz="2400" dirty="0" smtClean="0">
                <a:solidFill>
                  <a:srgbClr val="282826"/>
                </a:solidFill>
                <a:latin typeface="方正静蕾简体" panose="02000000000000000000" pitchFamily="2" charset="-122"/>
                <a:ea typeface="方正静蕾简体" panose="02000000000000000000" pitchFamily="2" charset="-122"/>
              </a:rPr>
              <a:t>小标题</a:t>
            </a:r>
            <a:endParaRPr lang="zh-CN" altLang="en-US" sz="2400" dirty="0">
              <a:solidFill>
                <a:srgbClr val="282826"/>
              </a:solidFill>
              <a:latin typeface="方正静蕾简体" panose="02000000000000000000" pitchFamily="2" charset="-122"/>
              <a:ea typeface="方正静蕾简体" panose="02000000000000000000" pitchFamily="2" charset="-122"/>
            </a:endParaRPr>
          </a:p>
        </p:txBody>
      </p:sp>
      <p:sp>
        <p:nvSpPr>
          <p:cNvPr id="85" name="任意多边形 84"/>
          <p:cNvSpPr/>
          <p:nvPr/>
        </p:nvSpPr>
        <p:spPr>
          <a:xfrm>
            <a:off x="1624132" y="4545437"/>
            <a:ext cx="237934" cy="300997"/>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1" fmla="*/ 257175 w 647700"/>
              <a:gd name="connsiteY0-2" fmla="*/ 1181158 h 1209733"/>
              <a:gd name="connsiteX1-3" fmla="*/ 219075 w 647700"/>
              <a:gd name="connsiteY1-4" fmla="*/ 800158 h 1209733"/>
              <a:gd name="connsiteX2-5" fmla="*/ 0 w 647700"/>
              <a:gd name="connsiteY2-6" fmla="*/ 590608 h 1209733"/>
              <a:gd name="connsiteX3-7" fmla="*/ 266700 w 647700"/>
              <a:gd name="connsiteY3-8" fmla="*/ 504883 h 1209733"/>
              <a:gd name="connsiteX4-9" fmla="*/ 361950 w 647700"/>
              <a:gd name="connsiteY4-10" fmla="*/ 58 h 1209733"/>
              <a:gd name="connsiteX5-11" fmla="*/ 438150 w 647700"/>
              <a:gd name="connsiteY5-12" fmla="*/ 581083 h 1209733"/>
              <a:gd name="connsiteX6-13" fmla="*/ 647700 w 647700"/>
              <a:gd name="connsiteY6-14" fmla="*/ 657283 h 1209733"/>
              <a:gd name="connsiteX7-15" fmla="*/ 390525 w 647700"/>
              <a:gd name="connsiteY7-16" fmla="*/ 771583 h 1209733"/>
              <a:gd name="connsiteX8-17" fmla="*/ 314325 w 647700"/>
              <a:gd name="connsiteY8-18" fmla="*/ 1209733 h 1209733"/>
              <a:gd name="connsiteX0-19" fmla="*/ 257175 w 647700"/>
              <a:gd name="connsiteY0-20" fmla="*/ 1181158 h 1209733"/>
              <a:gd name="connsiteX1-21" fmla="*/ 219075 w 647700"/>
              <a:gd name="connsiteY1-22" fmla="*/ 800158 h 1209733"/>
              <a:gd name="connsiteX2-23" fmla="*/ 0 w 647700"/>
              <a:gd name="connsiteY2-24" fmla="*/ 590608 h 1209733"/>
              <a:gd name="connsiteX3-25" fmla="*/ 266700 w 647700"/>
              <a:gd name="connsiteY3-26" fmla="*/ 504883 h 1209733"/>
              <a:gd name="connsiteX4-27" fmla="*/ 361950 w 647700"/>
              <a:gd name="connsiteY4-28" fmla="*/ 58 h 1209733"/>
              <a:gd name="connsiteX5-29" fmla="*/ 438150 w 647700"/>
              <a:gd name="connsiteY5-30" fmla="*/ 581083 h 1209733"/>
              <a:gd name="connsiteX6-31" fmla="*/ 647700 w 647700"/>
              <a:gd name="connsiteY6-32" fmla="*/ 657283 h 1209733"/>
              <a:gd name="connsiteX7-33" fmla="*/ 390525 w 647700"/>
              <a:gd name="connsiteY7-34" fmla="*/ 771583 h 1209733"/>
              <a:gd name="connsiteX8-35" fmla="*/ 314325 w 647700"/>
              <a:gd name="connsiteY8-36" fmla="*/ 1209733 h 1209733"/>
              <a:gd name="connsiteX0-37" fmla="*/ 161925 w 552450"/>
              <a:gd name="connsiteY0-38" fmla="*/ 1181173 h 1209748"/>
              <a:gd name="connsiteX1-39" fmla="*/ 123825 w 552450"/>
              <a:gd name="connsiteY1-40" fmla="*/ 800173 h 1209748"/>
              <a:gd name="connsiteX2-41" fmla="*/ 0 w 552450"/>
              <a:gd name="connsiteY2-42" fmla="*/ 638248 h 1209748"/>
              <a:gd name="connsiteX3-43" fmla="*/ 171450 w 552450"/>
              <a:gd name="connsiteY3-44" fmla="*/ 504898 h 1209748"/>
              <a:gd name="connsiteX4-45" fmla="*/ 266700 w 552450"/>
              <a:gd name="connsiteY4-46" fmla="*/ 73 h 1209748"/>
              <a:gd name="connsiteX5-47" fmla="*/ 342900 w 552450"/>
              <a:gd name="connsiteY5-48" fmla="*/ 581098 h 1209748"/>
              <a:gd name="connsiteX6-49" fmla="*/ 552450 w 552450"/>
              <a:gd name="connsiteY6-50" fmla="*/ 657298 h 1209748"/>
              <a:gd name="connsiteX7-51" fmla="*/ 295275 w 552450"/>
              <a:gd name="connsiteY7-52" fmla="*/ 771598 h 1209748"/>
              <a:gd name="connsiteX8-53" fmla="*/ 219075 w 552450"/>
              <a:gd name="connsiteY8-54" fmla="*/ 1209748 h 1209748"/>
              <a:gd name="connsiteX0-55" fmla="*/ 238125 w 628650"/>
              <a:gd name="connsiteY0-56" fmla="*/ 1181172 h 1209747"/>
              <a:gd name="connsiteX1-57" fmla="*/ 200025 w 628650"/>
              <a:gd name="connsiteY1-58" fmla="*/ 800172 h 1209747"/>
              <a:gd name="connsiteX2-59" fmla="*/ 0 w 628650"/>
              <a:gd name="connsiteY2-60" fmla="*/ 562047 h 1209747"/>
              <a:gd name="connsiteX3-61" fmla="*/ 247650 w 628650"/>
              <a:gd name="connsiteY3-62" fmla="*/ 504897 h 1209747"/>
              <a:gd name="connsiteX4-63" fmla="*/ 342900 w 628650"/>
              <a:gd name="connsiteY4-64" fmla="*/ 72 h 1209747"/>
              <a:gd name="connsiteX5-65" fmla="*/ 419100 w 628650"/>
              <a:gd name="connsiteY5-66" fmla="*/ 581097 h 1209747"/>
              <a:gd name="connsiteX6-67" fmla="*/ 628650 w 628650"/>
              <a:gd name="connsiteY6-68" fmla="*/ 657297 h 1209747"/>
              <a:gd name="connsiteX7-69" fmla="*/ 371475 w 628650"/>
              <a:gd name="connsiteY7-70" fmla="*/ 771597 h 1209747"/>
              <a:gd name="connsiteX8-71" fmla="*/ 295275 w 628650"/>
              <a:gd name="connsiteY8-72" fmla="*/ 1209747 h 1209747"/>
              <a:gd name="connsiteX0-73" fmla="*/ 238125 w 628650"/>
              <a:gd name="connsiteY0-74" fmla="*/ 1181172 h 1209747"/>
              <a:gd name="connsiteX1-75" fmla="*/ 200025 w 628650"/>
              <a:gd name="connsiteY1-76" fmla="*/ 800172 h 1209747"/>
              <a:gd name="connsiteX2-77" fmla="*/ 0 w 628650"/>
              <a:gd name="connsiteY2-78" fmla="*/ 562047 h 1209747"/>
              <a:gd name="connsiteX3-79" fmla="*/ 247650 w 628650"/>
              <a:gd name="connsiteY3-80" fmla="*/ 504897 h 1209747"/>
              <a:gd name="connsiteX4-81" fmla="*/ 342900 w 628650"/>
              <a:gd name="connsiteY4-82" fmla="*/ 72 h 1209747"/>
              <a:gd name="connsiteX5-83" fmla="*/ 419100 w 628650"/>
              <a:gd name="connsiteY5-84" fmla="*/ 581097 h 1209747"/>
              <a:gd name="connsiteX6-85" fmla="*/ 628650 w 628650"/>
              <a:gd name="connsiteY6-86" fmla="*/ 657297 h 1209747"/>
              <a:gd name="connsiteX7-87" fmla="*/ 371475 w 628650"/>
              <a:gd name="connsiteY7-88" fmla="*/ 771597 h 1209747"/>
              <a:gd name="connsiteX8-89" fmla="*/ 295275 w 628650"/>
              <a:gd name="connsiteY8-90" fmla="*/ 1209747 h 1209747"/>
              <a:gd name="connsiteX0-91" fmla="*/ 228132 w 618657"/>
              <a:gd name="connsiteY0-92" fmla="*/ 1181172 h 1209747"/>
              <a:gd name="connsiteX1-93" fmla="*/ 190032 w 618657"/>
              <a:gd name="connsiteY1-94" fmla="*/ 800172 h 1209747"/>
              <a:gd name="connsiteX2-95" fmla="*/ 0 w 618657"/>
              <a:gd name="connsiteY2-96" fmla="*/ 589529 h 1209747"/>
              <a:gd name="connsiteX3-97" fmla="*/ 237657 w 618657"/>
              <a:gd name="connsiteY3-98" fmla="*/ 504897 h 1209747"/>
              <a:gd name="connsiteX4-99" fmla="*/ 332907 w 618657"/>
              <a:gd name="connsiteY4-100" fmla="*/ 72 h 1209747"/>
              <a:gd name="connsiteX5-101" fmla="*/ 409107 w 618657"/>
              <a:gd name="connsiteY5-102" fmla="*/ 581097 h 1209747"/>
              <a:gd name="connsiteX6-103" fmla="*/ 618657 w 618657"/>
              <a:gd name="connsiteY6-104" fmla="*/ 657297 h 1209747"/>
              <a:gd name="connsiteX7-105" fmla="*/ 361482 w 618657"/>
              <a:gd name="connsiteY7-106" fmla="*/ 771597 h 1209747"/>
              <a:gd name="connsiteX8-107" fmla="*/ 285282 w 618657"/>
              <a:gd name="connsiteY8-108" fmla="*/ 1209747 h 1209747"/>
              <a:gd name="connsiteX0-109" fmla="*/ 228132 w 618657"/>
              <a:gd name="connsiteY0-110" fmla="*/ 1181172 h 1209747"/>
              <a:gd name="connsiteX1-111" fmla="*/ 190032 w 618657"/>
              <a:gd name="connsiteY1-112" fmla="*/ 800172 h 1209747"/>
              <a:gd name="connsiteX2-113" fmla="*/ 0 w 618657"/>
              <a:gd name="connsiteY2-114" fmla="*/ 589529 h 1209747"/>
              <a:gd name="connsiteX3-115" fmla="*/ 237657 w 618657"/>
              <a:gd name="connsiteY3-116" fmla="*/ 504897 h 1209747"/>
              <a:gd name="connsiteX4-117" fmla="*/ 332907 w 618657"/>
              <a:gd name="connsiteY4-118" fmla="*/ 72 h 1209747"/>
              <a:gd name="connsiteX5-119" fmla="*/ 409107 w 618657"/>
              <a:gd name="connsiteY5-120" fmla="*/ 581097 h 1209747"/>
              <a:gd name="connsiteX6-121" fmla="*/ 618657 w 618657"/>
              <a:gd name="connsiteY6-122" fmla="*/ 657297 h 1209747"/>
              <a:gd name="connsiteX7-123" fmla="*/ 361482 w 618657"/>
              <a:gd name="connsiteY7-124" fmla="*/ 771597 h 1209747"/>
              <a:gd name="connsiteX8-125" fmla="*/ 285282 w 618657"/>
              <a:gd name="connsiteY8-126" fmla="*/ 1209747 h 1209747"/>
              <a:gd name="connsiteX0-127" fmla="*/ 228132 w 618657"/>
              <a:gd name="connsiteY0-128" fmla="*/ 1181172 h 1209747"/>
              <a:gd name="connsiteX1-129" fmla="*/ 190032 w 618657"/>
              <a:gd name="connsiteY1-130" fmla="*/ 800172 h 1209747"/>
              <a:gd name="connsiteX2-131" fmla="*/ 0 w 618657"/>
              <a:gd name="connsiteY2-132" fmla="*/ 589529 h 1209747"/>
              <a:gd name="connsiteX3-133" fmla="*/ 237657 w 618657"/>
              <a:gd name="connsiteY3-134" fmla="*/ 504897 h 1209747"/>
              <a:gd name="connsiteX4-135" fmla="*/ 332907 w 618657"/>
              <a:gd name="connsiteY4-136" fmla="*/ 72 h 1209747"/>
              <a:gd name="connsiteX5-137" fmla="*/ 409107 w 618657"/>
              <a:gd name="connsiteY5-138" fmla="*/ 581097 h 1209747"/>
              <a:gd name="connsiteX6-139" fmla="*/ 618657 w 618657"/>
              <a:gd name="connsiteY6-140" fmla="*/ 657297 h 1209747"/>
              <a:gd name="connsiteX7-141" fmla="*/ 361482 w 618657"/>
              <a:gd name="connsiteY7-142" fmla="*/ 771597 h 1209747"/>
              <a:gd name="connsiteX8-143" fmla="*/ 285282 w 618657"/>
              <a:gd name="connsiteY8-144" fmla="*/ 1209747 h 1209747"/>
              <a:gd name="connsiteX9" fmla="*/ 228132 w 618657"/>
              <a:gd name="connsiteY9" fmla="*/ 1181172 h 1209747"/>
              <a:gd name="connsiteX0-145" fmla="*/ 285282 w 618657"/>
              <a:gd name="connsiteY0-146" fmla="*/ 1209747 h 1209747"/>
              <a:gd name="connsiteX1-147" fmla="*/ 190032 w 618657"/>
              <a:gd name="connsiteY1-148" fmla="*/ 800172 h 1209747"/>
              <a:gd name="connsiteX2-149" fmla="*/ 0 w 618657"/>
              <a:gd name="connsiteY2-150" fmla="*/ 589529 h 1209747"/>
              <a:gd name="connsiteX3-151" fmla="*/ 237657 w 618657"/>
              <a:gd name="connsiteY3-152" fmla="*/ 504897 h 1209747"/>
              <a:gd name="connsiteX4-153" fmla="*/ 332907 w 618657"/>
              <a:gd name="connsiteY4-154" fmla="*/ 72 h 1209747"/>
              <a:gd name="connsiteX5-155" fmla="*/ 409107 w 618657"/>
              <a:gd name="connsiteY5-156" fmla="*/ 581097 h 1209747"/>
              <a:gd name="connsiteX6-157" fmla="*/ 618657 w 618657"/>
              <a:gd name="connsiteY6-158" fmla="*/ 657297 h 1209747"/>
              <a:gd name="connsiteX7-159" fmla="*/ 361482 w 618657"/>
              <a:gd name="connsiteY7-160" fmla="*/ 771597 h 1209747"/>
              <a:gd name="connsiteX8-161" fmla="*/ 285282 w 618657"/>
              <a:gd name="connsiteY8-162" fmla="*/ 1209747 h 1209747"/>
              <a:gd name="connsiteX0-163" fmla="*/ 270292 w 618657"/>
              <a:gd name="connsiteY0-164" fmla="*/ 1249721 h 1249721"/>
              <a:gd name="connsiteX1-165" fmla="*/ 190032 w 618657"/>
              <a:gd name="connsiteY1-166" fmla="*/ 800172 h 1249721"/>
              <a:gd name="connsiteX2-167" fmla="*/ 0 w 618657"/>
              <a:gd name="connsiteY2-168" fmla="*/ 589529 h 1249721"/>
              <a:gd name="connsiteX3-169" fmla="*/ 237657 w 618657"/>
              <a:gd name="connsiteY3-170" fmla="*/ 504897 h 1249721"/>
              <a:gd name="connsiteX4-171" fmla="*/ 332907 w 618657"/>
              <a:gd name="connsiteY4-172" fmla="*/ 72 h 1249721"/>
              <a:gd name="connsiteX5-173" fmla="*/ 409107 w 618657"/>
              <a:gd name="connsiteY5-174" fmla="*/ 581097 h 1249721"/>
              <a:gd name="connsiteX6-175" fmla="*/ 618657 w 618657"/>
              <a:gd name="connsiteY6-176" fmla="*/ 657297 h 1249721"/>
              <a:gd name="connsiteX7-177" fmla="*/ 361482 w 618657"/>
              <a:gd name="connsiteY7-178" fmla="*/ 771597 h 1249721"/>
              <a:gd name="connsiteX8-179" fmla="*/ 270292 w 618657"/>
              <a:gd name="connsiteY8-180" fmla="*/ 1249721 h 1249721"/>
              <a:gd name="connsiteX0-181" fmla="*/ 270292 w 618657"/>
              <a:gd name="connsiteY0-182" fmla="*/ 1249721 h 1249721"/>
              <a:gd name="connsiteX1-183" fmla="*/ 190032 w 618657"/>
              <a:gd name="connsiteY1-184" fmla="*/ 775188 h 1249721"/>
              <a:gd name="connsiteX2-185" fmla="*/ 0 w 618657"/>
              <a:gd name="connsiteY2-186" fmla="*/ 589529 h 1249721"/>
              <a:gd name="connsiteX3-187" fmla="*/ 237657 w 618657"/>
              <a:gd name="connsiteY3-188" fmla="*/ 504897 h 1249721"/>
              <a:gd name="connsiteX4-189" fmla="*/ 332907 w 618657"/>
              <a:gd name="connsiteY4-190" fmla="*/ 72 h 1249721"/>
              <a:gd name="connsiteX5-191" fmla="*/ 409107 w 618657"/>
              <a:gd name="connsiteY5-192" fmla="*/ 581097 h 1249721"/>
              <a:gd name="connsiteX6-193" fmla="*/ 618657 w 618657"/>
              <a:gd name="connsiteY6-194" fmla="*/ 657297 h 1249721"/>
              <a:gd name="connsiteX7-195" fmla="*/ 361482 w 618657"/>
              <a:gd name="connsiteY7-196" fmla="*/ 771597 h 1249721"/>
              <a:gd name="connsiteX8-197" fmla="*/ 270292 w 618657"/>
              <a:gd name="connsiteY8-198" fmla="*/ 1249721 h 1249721"/>
              <a:gd name="connsiteX0-199" fmla="*/ 270292 w 618657"/>
              <a:gd name="connsiteY0-200" fmla="*/ 1249721 h 1249721"/>
              <a:gd name="connsiteX1-201" fmla="*/ 190032 w 618657"/>
              <a:gd name="connsiteY1-202" fmla="*/ 775188 h 1249721"/>
              <a:gd name="connsiteX2-203" fmla="*/ 0 w 618657"/>
              <a:gd name="connsiteY2-204" fmla="*/ 589529 h 1249721"/>
              <a:gd name="connsiteX3-205" fmla="*/ 237657 w 618657"/>
              <a:gd name="connsiteY3-206" fmla="*/ 504897 h 1249721"/>
              <a:gd name="connsiteX4-207" fmla="*/ 332907 w 618657"/>
              <a:gd name="connsiteY4-208" fmla="*/ 72 h 1249721"/>
              <a:gd name="connsiteX5-209" fmla="*/ 409107 w 618657"/>
              <a:gd name="connsiteY5-210" fmla="*/ 581097 h 1249721"/>
              <a:gd name="connsiteX6-211" fmla="*/ 618657 w 618657"/>
              <a:gd name="connsiteY6-212" fmla="*/ 657297 h 1249721"/>
              <a:gd name="connsiteX7-213" fmla="*/ 361482 w 618657"/>
              <a:gd name="connsiteY7-214" fmla="*/ 771597 h 1249721"/>
              <a:gd name="connsiteX8-215" fmla="*/ 270292 w 618657"/>
              <a:gd name="connsiteY8-216" fmla="*/ 1249721 h 1249721"/>
              <a:gd name="connsiteX0-217" fmla="*/ 297774 w 618657"/>
              <a:gd name="connsiteY0-218" fmla="*/ 1257216 h 1257216"/>
              <a:gd name="connsiteX1-219" fmla="*/ 190032 w 618657"/>
              <a:gd name="connsiteY1-220" fmla="*/ 775188 h 1257216"/>
              <a:gd name="connsiteX2-221" fmla="*/ 0 w 618657"/>
              <a:gd name="connsiteY2-222" fmla="*/ 589529 h 1257216"/>
              <a:gd name="connsiteX3-223" fmla="*/ 237657 w 618657"/>
              <a:gd name="connsiteY3-224" fmla="*/ 504897 h 1257216"/>
              <a:gd name="connsiteX4-225" fmla="*/ 332907 w 618657"/>
              <a:gd name="connsiteY4-226" fmla="*/ 72 h 1257216"/>
              <a:gd name="connsiteX5-227" fmla="*/ 409107 w 618657"/>
              <a:gd name="connsiteY5-228" fmla="*/ 581097 h 1257216"/>
              <a:gd name="connsiteX6-229" fmla="*/ 618657 w 618657"/>
              <a:gd name="connsiteY6-230" fmla="*/ 657297 h 1257216"/>
              <a:gd name="connsiteX7-231" fmla="*/ 361482 w 618657"/>
              <a:gd name="connsiteY7-232" fmla="*/ 771597 h 1257216"/>
              <a:gd name="connsiteX8-233" fmla="*/ 297774 w 618657"/>
              <a:gd name="connsiteY8-234" fmla="*/ 1257216 h 1257216"/>
              <a:gd name="connsiteX0-235" fmla="*/ 297774 w 618657"/>
              <a:gd name="connsiteY0-236" fmla="*/ 1257216 h 1257216"/>
              <a:gd name="connsiteX1-237" fmla="*/ 190032 w 618657"/>
              <a:gd name="connsiteY1-238" fmla="*/ 775188 h 1257216"/>
              <a:gd name="connsiteX2-239" fmla="*/ 0 w 618657"/>
              <a:gd name="connsiteY2-240" fmla="*/ 589529 h 1257216"/>
              <a:gd name="connsiteX3-241" fmla="*/ 237657 w 618657"/>
              <a:gd name="connsiteY3-242" fmla="*/ 504897 h 1257216"/>
              <a:gd name="connsiteX4-243" fmla="*/ 332907 w 618657"/>
              <a:gd name="connsiteY4-244" fmla="*/ 72 h 1257216"/>
              <a:gd name="connsiteX5-245" fmla="*/ 409107 w 618657"/>
              <a:gd name="connsiteY5-246" fmla="*/ 581097 h 1257216"/>
              <a:gd name="connsiteX6-247" fmla="*/ 618657 w 618657"/>
              <a:gd name="connsiteY6-248" fmla="*/ 657297 h 1257216"/>
              <a:gd name="connsiteX7-249" fmla="*/ 388964 w 618657"/>
              <a:gd name="connsiteY7-250" fmla="*/ 776593 h 1257216"/>
              <a:gd name="connsiteX8-251" fmla="*/ 297774 w 618657"/>
              <a:gd name="connsiteY8-252" fmla="*/ 1257216 h 1257216"/>
              <a:gd name="connsiteX0-253" fmla="*/ 297774 w 618657"/>
              <a:gd name="connsiteY0-254" fmla="*/ 1257216 h 1257216"/>
              <a:gd name="connsiteX1-255" fmla="*/ 190032 w 618657"/>
              <a:gd name="connsiteY1-256" fmla="*/ 775188 h 1257216"/>
              <a:gd name="connsiteX2-257" fmla="*/ 0 w 618657"/>
              <a:gd name="connsiteY2-258" fmla="*/ 589529 h 1257216"/>
              <a:gd name="connsiteX3-259" fmla="*/ 237657 w 618657"/>
              <a:gd name="connsiteY3-260" fmla="*/ 504897 h 1257216"/>
              <a:gd name="connsiteX4-261" fmla="*/ 332907 w 618657"/>
              <a:gd name="connsiteY4-262" fmla="*/ 72 h 1257216"/>
              <a:gd name="connsiteX5-263" fmla="*/ 409107 w 618657"/>
              <a:gd name="connsiteY5-264" fmla="*/ 581097 h 1257216"/>
              <a:gd name="connsiteX6-265" fmla="*/ 618657 w 618657"/>
              <a:gd name="connsiteY6-266" fmla="*/ 657297 h 1257216"/>
              <a:gd name="connsiteX7-267" fmla="*/ 388964 w 618657"/>
              <a:gd name="connsiteY7-268" fmla="*/ 776593 h 1257216"/>
              <a:gd name="connsiteX8-269" fmla="*/ 297774 w 618657"/>
              <a:gd name="connsiteY8-270" fmla="*/ 1257216 h 1257216"/>
              <a:gd name="connsiteX0-271" fmla="*/ 297774 w 618657"/>
              <a:gd name="connsiteY0-272" fmla="*/ 1257216 h 1257216"/>
              <a:gd name="connsiteX1-273" fmla="*/ 190032 w 618657"/>
              <a:gd name="connsiteY1-274" fmla="*/ 775188 h 1257216"/>
              <a:gd name="connsiteX2-275" fmla="*/ 0 w 618657"/>
              <a:gd name="connsiteY2-276" fmla="*/ 589529 h 1257216"/>
              <a:gd name="connsiteX3-277" fmla="*/ 237657 w 618657"/>
              <a:gd name="connsiteY3-278" fmla="*/ 504897 h 1257216"/>
              <a:gd name="connsiteX4-279" fmla="*/ 332907 w 618657"/>
              <a:gd name="connsiteY4-280" fmla="*/ 72 h 1257216"/>
              <a:gd name="connsiteX5-281" fmla="*/ 409107 w 618657"/>
              <a:gd name="connsiteY5-282" fmla="*/ 581097 h 1257216"/>
              <a:gd name="connsiteX6-283" fmla="*/ 618657 w 618657"/>
              <a:gd name="connsiteY6-284" fmla="*/ 657297 h 1257216"/>
              <a:gd name="connsiteX7-285" fmla="*/ 388964 w 618657"/>
              <a:gd name="connsiteY7-286" fmla="*/ 776593 h 1257216"/>
              <a:gd name="connsiteX8-287" fmla="*/ 297774 w 618657"/>
              <a:gd name="connsiteY8-288" fmla="*/ 1257216 h 1257216"/>
              <a:gd name="connsiteX0-289" fmla="*/ 317761 w 638644"/>
              <a:gd name="connsiteY0-290" fmla="*/ 1257216 h 1257216"/>
              <a:gd name="connsiteX1-291" fmla="*/ 210019 w 638644"/>
              <a:gd name="connsiteY1-292" fmla="*/ 775188 h 1257216"/>
              <a:gd name="connsiteX2-293" fmla="*/ 0 w 638644"/>
              <a:gd name="connsiteY2-294" fmla="*/ 597024 h 1257216"/>
              <a:gd name="connsiteX3-295" fmla="*/ 257644 w 638644"/>
              <a:gd name="connsiteY3-296" fmla="*/ 504897 h 1257216"/>
              <a:gd name="connsiteX4-297" fmla="*/ 352894 w 638644"/>
              <a:gd name="connsiteY4-298" fmla="*/ 72 h 1257216"/>
              <a:gd name="connsiteX5-299" fmla="*/ 429094 w 638644"/>
              <a:gd name="connsiteY5-300" fmla="*/ 581097 h 1257216"/>
              <a:gd name="connsiteX6-301" fmla="*/ 638644 w 638644"/>
              <a:gd name="connsiteY6-302" fmla="*/ 657297 h 1257216"/>
              <a:gd name="connsiteX7-303" fmla="*/ 408951 w 638644"/>
              <a:gd name="connsiteY7-304" fmla="*/ 776593 h 1257216"/>
              <a:gd name="connsiteX8-305" fmla="*/ 317761 w 638644"/>
              <a:gd name="connsiteY8-306" fmla="*/ 1257216 h 1257216"/>
              <a:gd name="connsiteX0-307" fmla="*/ 317761 w 638644"/>
              <a:gd name="connsiteY0-308" fmla="*/ 1257216 h 1257216"/>
              <a:gd name="connsiteX1-309" fmla="*/ 227508 w 638644"/>
              <a:gd name="connsiteY1-310" fmla="*/ 772690 h 1257216"/>
              <a:gd name="connsiteX2-311" fmla="*/ 0 w 638644"/>
              <a:gd name="connsiteY2-312" fmla="*/ 597024 h 1257216"/>
              <a:gd name="connsiteX3-313" fmla="*/ 257644 w 638644"/>
              <a:gd name="connsiteY3-314" fmla="*/ 504897 h 1257216"/>
              <a:gd name="connsiteX4-315" fmla="*/ 352894 w 638644"/>
              <a:gd name="connsiteY4-316" fmla="*/ 72 h 1257216"/>
              <a:gd name="connsiteX5-317" fmla="*/ 429094 w 638644"/>
              <a:gd name="connsiteY5-318" fmla="*/ 581097 h 1257216"/>
              <a:gd name="connsiteX6-319" fmla="*/ 638644 w 638644"/>
              <a:gd name="connsiteY6-320" fmla="*/ 657297 h 1257216"/>
              <a:gd name="connsiteX7-321" fmla="*/ 408951 w 638644"/>
              <a:gd name="connsiteY7-322" fmla="*/ 776593 h 1257216"/>
              <a:gd name="connsiteX8-323" fmla="*/ 317761 w 638644"/>
              <a:gd name="connsiteY8-324" fmla="*/ 1257216 h 1257216"/>
              <a:gd name="connsiteX0-325" fmla="*/ 339441 w 638644"/>
              <a:gd name="connsiteY0-326" fmla="*/ 1253055 h 1253055"/>
              <a:gd name="connsiteX1-327" fmla="*/ 227508 w 638644"/>
              <a:gd name="connsiteY1-328" fmla="*/ 772690 h 1253055"/>
              <a:gd name="connsiteX2-329" fmla="*/ 0 w 638644"/>
              <a:gd name="connsiteY2-330" fmla="*/ 597024 h 1253055"/>
              <a:gd name="connsiteX3-331" fmla="*/ 257644 w 638644"/>
              <a:gd name="connsiteY3-332" fmla="*/ 504897 h 1253055"/>
              <a:gd name="connsiteX4-333" fmla="*/ 352894 w 638644"/>
              <a:gd name="connsiteY4-334" fmla="*/ 72 h 1253055"/>
              <a:gd name="connsiteX5-335" fmla="*/ 429094 w 638644"/>
              <a:gd name="connsiteY5-336" fmla="*/ 581097 h 1253055"/>
              <a:gd name="connsiteX6-337" fmla="*/ 638644 w 638644"/>
              <a:gd name="connsiteY6-338" fmla="*/ 657297 h 1253055"/>
              <a:gd name="connsiteX7-339" fmla="*/ 408951 w 638644"/>
              <a:gd name="connsiteY7-340" fmla="*/ 776593 h 1253055"/>
              <a:gd name="connsiteX8-341" fmla="*/ 339441 w 638644"/>
              <a:gd name="connsiteY8-342" fmla="*/ 1253055 h 1253055"/>
              <a:gd name="connsiteX0-343" fmla="*/ 339441 w 638644"/>
              <a:gd name="connsiteY0-344" fmla="*/ 1253055 h 1253055"/>
              <a:gd name="connsiteX1-345" fmla="*/ 227508 w 638644"/>
              <a:gd name="connsiteY1-346" fmla="*/ 772690 h 1253055"/>
              <a:gd name="connsiteX2-347" fmla="*/ 0 w 638644"/>
              <a:gd name="connsiteY2-348" fmla="*/ 597024 h 1253055"/>
              <a:gd name="connsiteX3-349" fmla="*/ 257644 w 638644"/>
              <a:gd name="connsiteY3-350" fmla="*/ 504897 h 1253055"/>
              <a:gd name="connsiteX4-351" fmla="*/ 352894 w 638644"/>
              <a:gd name="connsiteY4-352" fmla="*/ 72 h 1253055"/>
              <a:gd name="connsiteX5-353" fmla="*/ 429094 w 638644"/>
              <a:gd name="connsiteY5-354" fmla="*/ 581097 h 1253055"/>
              <a:gd name="connsiteX6-355" fmla="*/ 638644 w 638644"/>
              <a:gd name="connsiteY6-356" fmla="*/ 657297 h 1253055"/>
              <a:gd name="connsiteX7-357" fmla="*/ 427015 w 638644"/>
              <a:gd name="connsiteY7-358" fmla="*/ 776594 h 1253055"/>
              <a:gd name="connsiteX8-359" fmla="*/ 339441 w 638644"/>
              <a:gd name="connsiteY8-360" fmla="*/ 1253055 h 1253055"/>
              <a:gd name="connsiteX0-361" fmla="*/ 339441 w 638644"/>
              <a:gd name="connsiteY0-362" fmla="*/ 1253055 h 1253055"/>
              <a:gd name="connsiteX1-363" fmla="*/ 227508 w 638644"/>
              <a:gd name="connsiteY1-364" fmla="*/ 772690 h 1253055"/>
              <a:gd name="connsiteX2-365" fmla="*/ 0 w 638644"/>
              <a:gd name="connsiteY2-366" fmla="*/ 597024 h 1253055"/>
              <a:gd name="connsiteX3-367" fmla="*/ 257644 w 638644"/>
              <a:gd name="connsiteY3-368" fmla="*/ 504897 h 1253055"/>
              <a:gd name="connsiteX4-369" fmla="*/ 352894 w 638644"/>
              <a:gd name="connsiteY4-370" fmla="*/ 72 h 1253055"/>
              <a:gd name="connsiteX5-371" fmla="*/ 443547 w 638644"/>
              <a:gd name="connsiteY5-372" fmla="*/ 539503 h 1253055"/>
              <a:gd name="connsiteX6-373" fmla="*/ 638644 w 638644"/>
              <a:gd name="connsiteY6-374" fmla="*/ 657297 h 1253055"/>
              <a:gd name="connsiteX7-375" fmla="*/ 427015 w 638644"/>
              <a:gd name="connsiteY7-376" fmla="*/ 776594 h 1253055"/>
              <a:gd name="connsiteX8-377" fmla="*/ 339441 w 638644"/>
              <a:gd name="connsiteY8-378" fmla="*/ 1253055 h 1253055"/>
              <a:gd name="connsiteX0-379" fmla="*/ 339441 w 642257"/>
              <a:gd name="connsiteY0-380" fmla="*/ 1253055 h 1253055"/>
              <a:gd name="connsiteX1-381" fmla="*/ 227508 w 642257"/>
              <a:gd name="connsiteY1-382" fmla="*/ 772690 h 1253055"/>
              <a:gd name="connsiteX2-383" fmla="*/ 0 w 642257"/>
              <a:gd name="connsiteY2-384" fmla="*/ 597024 h 1253055"/>
              <a:gd name="connsiteX3-385" fmla="*/ 257644 w 642257"/>
              <a:gd name="connsiteY3-386" fmla="*/ 504897 h 1253055"/>
              <a:gd name="connsiteX4-387" fmla="*/ 352894 w 642257"/>
              <a:gd name="connsiteY4-388" fmla="*/ 72 h 1253055"/>
              <a:gd name="connsiteX5-389" fmla="*/ 443547 w 642257"/>
              <a:gd name="connsiteY5-390" fmla="*/ 539503 h 1253055"/>
              <a:gd name="connsiteX6-391" fmla="*/ 642257 w 642257"/>
              <a:gd name="connsiteY6-392" fmla="*/ 628182 h 1253055"/>
              <a:gd name="connsiteX7-393" fmla="*/ 427015 w 642257"/>
              <a:gd name="connsiteY7-394" fmla="*/ 776594 h 1253055"/>
              <a:gd name="connsiteX8-395" fmla="*/ 339441 w 642257"/>
              <a:gd name="connsiteY8-396" fmla="*/ 1253055 h 1253055"/>
              <a:gd name="connsiteX0-397" fmla="*/ 339441 w 642257"/>
              <a:gd name="connsiteY0-398" fmla="*/ 1253055 h 1253055"/>
              <a:gd name="connsiteX1-399" fmla="*/ 227508 w 642257"/>
              <a:gd name="connsiteY1-400" fmla="*/ 772690 h 1253055"/>
              <a:gd name="connsiteX2-401" fmla="*/ 0 w 642257"/>
              <a:gd name="connsiteY2-402" fmla="*/ 597024 h 1253055"/>
              <a:gd name="connsiteX3-403" fmla="*/ 257644 w 642257"/>
              <a:gd name="connsiteY3-404" fmla="*/ 504897 h 1253055"/>
              <a:gd name="connsiteX4-405" fmla="*/ 352894 w 642257"/>
              <a:gd name="connsiteY4-406" fmla="*/ 72 h 1253055"/>
              <a:gd name="connsiteX5-407" fmla="*/ 436320 w 642257"/>
              <a:gd name="connsiteY5-408" fmla="*/ 514546 h 1253055"/>
              <a:gd name="connsiteX6-409" fmla="*/ 642257 w 642257"/>
              <a:gd name="connsiteY6-410" fmla="*/ 628182 h 1253055"/>
              <a:gd name="connsiteX7-411" fmla="*/ 427015 w 642257"/>
              <a:gd name="connsiteY7-412" fmla="*/ 776594 h 1253055"/>
              <a:gd name="connsiteX8-413" fmla="*/ 339441 w 642257"/>
              <a:gd name="connsiteY8-414" fmla="*/ 1253055 h 1253055"/>
              <a:gd name="connsiteX0-415" fmla="*/ 339441 w 642257"/>
              <a:gd name="connsiteY0-416" fmla="*/ 1253055 h 1253055"/>
              <a:gd name="connsiteX1-417" fmla="*/ 227508 w 642257"/>
              <a:gd name="connsiteY1-418" fmla="*/ 772690 h 1253055"/>
              <a:gd name="connsiteX2-419" fmla="*/ 0 w 642257"/>
              <a:gd name="connsiteY2-420" fmla="*/ 597024 h 1253055"/>
              <a:gd name="connsiteX3-421" fmla="*/ 257644 w 642257"/>
              <a:gd name="connsiteY3-422" fmla="*/ 504897 h 1253055"/>
              <a:gd name="connsiteX4-423" fmla="*/ 352894 w 642257"/>
              <a:gd name="connsiteY4-424" fmla="*/ 72 h 1253055"/>
              <a:gd name="connsiteX5-425" fmla="*/ 436320 w 642257"/>
              <a:gd name="connsiteY5-426" fmla="*/ 514546 h 1253055"/>
              <a:gd name="connsiteX6-427" fmla="*/ 642257 w 642257"/>
              <a:gd name="connsiteY6-428" fmla="*/ 628182 h 1253055"/>
              <a:gd name="connsiteX7-429" fmla="*/ 455920 w 642257"/>
              <a:gd name="connsiteY7-430" fmla="*/ 780753 h 1253055"/>
              <a:gd name="connsiteX8-431" fmla="*/ 339441 w 642257"/>
              <a:gd name="connsiteY8-432" fmla="*/ 1253055 h 1253055"/>
              <a:gd name="connsiteX0-433" fmla="*/ 339441 w 642257"/>
              <a:gd name="connsiteY0-434" fmla="*/ 1253055 h 1253055"/>
              <a:gd name="connsiteX1-435" fmla="*/ 227508 w 642257"/>
              <a:gd name="connsiteY1-436" fmla="*/ 772690 h 1253055"/>
              <a:gd name="connsiteX2-437" fmla="*/ 0 w 642257"/>
              <a:gd name="connsiteY2-438" fmla="*/ 597024 h 1253055"/>
              <a:gd name="connsiteX3-439" fmla="*/ 257644 w 642257"/>
              <a:gd name="connsiteY3-440" fmla="*/ 504897 h 1253055"/>
              <a:gd name="connsiteX4-441" fmla="*/ 352894 w 642257"/>
              <a:gd name="connsiteY4-442" fmla="*/ 72 h 1253055"/>
              <a:gd name="connsiteX5-443" fmla="*/ 436320 w 642257"/>
              <a:gd name="connsiteY5-444" fmla="*/ 514546 h 1253055"/>
              <a:gd name="connsiteX6-445" fmla="*/ 642257 w 642257"/>
              <a:gd name="connsiteY6-446" fmla="*/ 628182 h 1253055"/>
              <a:gd name="connsiteX7-447" fmla="*/ 441468 w 642257"/>
              <a:gd name="connsiteY7-448" fmla="*/ 789072 h 1253055"/>
              <a:gd name="connsiteX8-449" fmla="*/ 339441 w 642257"/>
              <a:gd name="connsiteY8-450" fmla="*/ 1253055 h 1253055"/>
              <a:gd name="connsiteX0-451" fmla="*/ 339441 w 642257"/>
              <a:gd name="connsiteY0-452" fmla="*/ 1253055 h 1253055"/>
              <a:gd name="connsiteX1-453" fmla="*/ 227508 w 642257"/>
              <a:gd name="connsiteY1-454" fmla="*/ 772690 h 1253055"/>
              <a:gd name="connsiteX2-455" fmla="*/ 0 w 642257"/>
              <a:gd name="connsiteY2-456" fmla="*/ 597024 h 1253055"/>
              <a:gd name="connsiteX3-457" fmla="*/ 257644 w 642257"/>
              <a:gd name="connsiteY3-458" fmla="*/ 504897 h 1253055"/>
              <a:gd name="connsiteX4-459" fmla="*/ 352894 w 642257"/>
              <a:gd name="connsiteY4-460" fmla="*/ 72 h 1253055"/>
              <a:gd name="connsiteX5-461" fmla="*/ 436320 w 642257"/>
              <a:gd name="connsiteY5-462" fmla="*/ 514546 h 1253055"/>
              <a:gd name="connsiteX6-463" fmla="*/ 642257 w 642257"/>
              <a:gd name="connsiteY6-464" fmla="*/ 628182 h 1253055"/>
              <a:gd name="connsiteX7-465" fmla="*/ 441468 w 642257"/>
              <a:gd name="connsiteY7-466" fmla="*/ 789072 h 1253055"/>
              <a:gd name="connsiteX8-467" fmla="*/ 339441 w 642257"/>
              <a:gd name="connsiteY8-468" fmla="*/ 1253055 h 125305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642257" h="1253055">
                <a:moveTo>
                  <a:pt x="339441" y="1253055"/>
                </a:moveTo>
                <a:cubicBezTo>
                  <a:pt x="300026" y="1037368"/>
                  <a:pt x="284082" y="882029"/>
                  <a:pt x="227508" y="772690"/>
                </a:cubicBezTo>
                <a:cubicBezTo>
                  <a:pt x="170935" y="663352"/>
                  <a:pt x="136499" y="666457"/>
                  <a:pt x="0" y="597024"/>
                </a:cubicBezTo>
                <a:cubicBezTo>
                  <a:pt x="134026" y="572509"/>
                  <a:pt x="198828" y="604389"/>
                  <a:pt x="257644" y="504897"/>
                </a:cubicBezTo>
                <a:cubicBezTo>
                  <a:pt x="316460" y="405405"/>
                  <a:pt x="325907" y="-6278"/>
                  <a:pt x="352894" y="72"/>
                </a:cubicBezTo>
                <a:cubicBezTo>
                  <a:pt x="378294" y="193747"/>
                  <a:pt x="388093" y="409861"/>
                  <a:pt x="436320" y="514546"/>
                </a:cubicBezTo>
                <a:cubicBezTo>
                  <a:pt x="484547" y="619231"/>
                  <a:pt x="572407" y="602782"/>
                  <a:pt x="642257" y="628182"/>
                </a:cubicBezTo>
                <a:cubicBezTo>
                  <a:pt x="556532" y="666282"/>
                  <a:pt x="491937" y="684927"/>
                  <a:pt x="441468" y="789072"/>
                </a:cubicBezTo>
                <a:cubicBezTo>
                  <a:pt x="390999" y="893217"/>
                  <a:pt x="349760" y="1080017"/>
                  <a:pt x="339441" y="1253055"/>
                </a:cubicBezTo>
                <a:close/>
              </a:path>
            </a:pathLst>
          </a:custGeom>
          <a:solidFill>
            <a:srgbClr val="D0E4E5"/>
          </a:solidFill>
          <a:ln w="25400" cap="rnd">
            <a:solidFill>
              <a:srgbClr val="28282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82826"/>
              </a:solidFill>
              <a:latin typeface="方正静蕾简体" panose="02000000000000000000" pitchFamily="2" charset="-122"/>
              <a:ea typeface="方正静蕾简体" panose="02000000000000000000" pitchFamily="2" charset="-122"/>
            </a:endParaRPr>
          </a:p>
        </p:txBody>
      </p:sp>
      <p:sp>
        <p:nvSpPr>
          <p:cNvPr id="86" name="文本框 85"/>
          <p:cNvSpPr txBox="1"/>
          <p:nvPr/>
        </p:nvSpPr>
        <p:spPr>
          <a:xfrm>
            <a:off x="1494581" y="4956520"/>
            <a:ext cx="4576532" cy="630942"/>
          </a:xfrm>
          <a:prstGeom prst="rect">
            <a:avLst/>
          </a:prstGeom>
          <a:noFill/>
        </p:spPr>
        <p:txBody>
          <a:bodyPr wrap="square" rtlCol="0">
            <a:spAutoFit/>
          </a:bodyPr>
          <a:lstStyle/>
          <a:p>
            <a:pPr>
              <a:lnSpc>
                <a:spcPct val="125000"/>
              </a:lnSpc>
            </a:pPr>
            <a:r>
              <a:rPr lang="zh-CN" altLang="en-US" sz="1400" dirty="0">
                <a:solidFill>
                  <a:srgbClr val="282826"/>
                </a:solidFill>
                <a:latin typeface="方正静蕾简体" panose="02000000000000000000" pitchFamily="2" charset="-122"/>
                <a:ea typeface="方正静蕾简体" panose="02000000000000000000" pitchFamily="2" charset="-122"/>
              </a:rPr>
              <a:t>请在这里输入文字请在这里输入文字请在这里输入文字请在这里输入文字请在这里输入文字请在这里输入</a:t>
            </a:r>
            <a:r>
              <a:rPr lang="zh-CN" altLang="en-US" sz="1400" dirty="0" smtClean="0">
                <a:solidFill>
                  <a:srgbClr val="282826"/>
                </a:solidFill>
                <a:latin typeface="方正静蕾简体" panose="02000000000000000000" pitchFamily="2" charset="-122"/>
                <a:ea typeface="方正静蕾简体" panose="02000000000000000000" pitchFamily="2" charset="-122"/>
              </a:rPr>
              <a:t>文字</a:t>
            </a:r>
            <a:endParaRPr lang="en-US" altLang="zh-CN" sz="1400" dirty="0" smtClean="0">
              <a:solidFill>
                <a:srgbClr val="282826"/>
              </a:solidFill>
              <a:latin typeface="方正静蕾简体" panose="02000000000000000000" pitchFamily="2" charset="-122"/>
              <a:ea typeface="方正静蕾简体" panose="02000000000000000000" pitchFamily="2" charset="-122"/>
            </a:endParaRPr>
          </a:p>
        </p:txBody>
      </p:sp>
      <p:sp>
        <p:nvSpPr>
          <p:cNvPr id="87" name="文本框 86"/>
          <p:cNvSpPr txBox="1"/>
          <p:nvPr/>
        </p:nvSpPr>
        <p:spPr>
          <a:xfrm>
            <a:off x="1942849" y="4526790"/>
            <a:ext cx="1117614" cy="461665"/>
          </a:xfrm>
          <a:prstGeom prst="rect">
            <a:avLst/>
          </a:prstGeom>
          <a:noFill/>
          <a:effectLst/>
        </p:spPr>
        <p:txBody>
          <a:bodyPr wrap="none" rtlCol="0">
            <a:spAutoFit/>
          </a:bodyPr>
          <a:lstStyle/>
          <a:p>
            <a:r>
              <a:rPr lang="zh-CN" altLang="en-US" sz="2400" dirty="0" smtClean="0">
                <a:solidFill>
                  <a:srgbClr val="282826"/>
                </a:solidFill>
                <a:latin typeface="方正静蕾简体" panose="02000000000000000000" pitchFamily="2" charset="-122"/>
                <a:ea typeface="方正静蕾简体" panose="02000000000000000000" pitchFamily="2" charset="-122"/>
              </a:rPr>
              <a:t>小标题</a:t>
            </a:r>
            <a:endParaRPr lang="zh-CN" altLang="en-US" sz="2400" dirty="0">
              <a:solidFill>
                <a:srgbClr val="282826"/>
              </a:solidFill>
              <a:latin typeface="方正静蕾简体" panose="02000000000000000000" pitchFamily="2" charset="-122"/>
              <a:ea typeface="方正静蕾简体" panose="02000000000000000000" pitchFamily="2"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BF8F3"/>
        </a:solidFill>
        <a:effectLst/>
      </p:bgPr>
    </p:bg>
    <p:spTree>
      <p:nvGrpSpPr>
        <p:cNvPr id="1" name=""/>
        <p:cNvGrpSpPr/>
        <p:nvPr/>
      </p:nvGrpSpPr>
      <p:grpSpPr>
        <a:xfrm>
          <a:off x="0" y="0"/>
          <a:ext cx="0" cy="0"/>
          <a:chOff x="0" y="0"/>
          <a:chExt cx="0" cy="0"/>
        </a:xfrm>
      </p:grpSpPr>
      <p:grpSp>
        <p:nvGrpSpPr>
          <p:cNvPr id="3" name="Group 4"/>
          <p:cNvGrpSpPr>
            <a:grpSpLocks noChangeAspect="1"/>
          </p:cNvGrpSpPr>
          <p:nvPr/>
        </p:nvGrpSpPr>
        <p:grpSpPr bwMode="auto">
          <a:xfrm>
            <a:off x="296863" y="184151"/>
            <a:ext cx="787400" cy="446088"/>
            <a:chOff x="187" y="116"/>
            <a:chExt cx="496" cy="281"/>
          </a:xfrm>
        </p:grpSpPr>
        <p:sp>
          <p:nvSpPr>
            <p:cNvPr id="6" name="Rectangle 5"/>
            <p:cNvSpPr>
              <a:spLocks noChangeArrowheads="1"/>
            </p:cNvSpPr>
            <p:nvPr/>
          </p:nvSpPr>
          <p:spPr bwMode="auto">
            <a:xfrm>
              <a:off x="258" y="244"/>
              <a:ext cx="168" cy="38"/>
            </a:xfrm>
            <a:prstGeom prst="rect">
              <a:avLst/>
            </a:prstGeom>
            <a:solidFill>
              <a:srgbClr val="E5E8EC"/>
            </a:solidFill>
            <a:ln w="22225" cap="flat">
              <a:solidFill>
                <a:srgbClr val="484F59"/>
              </a:solidFill>
              <a:prstDash val="solid"/>
              <a:round/>
            </a:ln>
          </p:spPr>
          <p:txBody>
            <a:bodyPr vert="horz" wrap="square" lIns="91440" tIns="45720" rIns="91440" bIns="45720" numCol="1" anchor="t" anchorCtr="0" compatLnSpc="1"/>
            <a:lstStyle/>
            <a:p>
              <a:endParaRPr lang="zh-CN" altLang="en-US"/>
            </a:p>
          </p:txBody>
        </p:sp>
        <p:sp>
          <p:nvSpPr>
            <p:cNvPr id="8" name="Line 6"/>
            <p:cNvSpPr>
              <a:spLocks noChangeShapeType="1"/>
            </p:cNvSpPr>
            <p:nvPr/>
          </p:nvSpPr>
          <p:spPr bwMode="auto">
            <a:xfrm>
              <a:off x="421" y="263"/>
              <a:ext cx="0" cy="0"/>
            </a:xfrm>
            <a:prstGeom prst="line">
              <a:avLst/>
            </a:prstGeom>
            <a:noFill/>
            <a:ln w="22225" cap="flat">
              <a:solidFill>
                <a:srgbClr val="484F59"/>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9" name="Freeform 7"/>
            <p:cNvSpPr>
              <a:spLocks noEditPoints="1"/>
            </p:cNvSpPr>
            <p:nvPr/>
          </p:nvSpPr>
          <p:spPr bwMode="auto">
            <a:xfrm>
              <a:off x="417" y="116"/>
              <a:ext cx="266" cy="281"/>
            </a:xfrm>
            <a:custGeom>
              <a:avLst/>
              <a:gdLst>
                <a:gd name="T0" fmla="*/ 112 w 224"/>
                <a:gd name="T1" fmla="*/ 235 h 235"/>
                <a:gd name="T2" fmla="*/ 191 w 224"/>
                <a:gd name="T3" fmla="*/ 202 h 235"/>
                <a:gd name="T4" fmla="*/ 224 w 224"/>
                <a:gd name="T5" fmla="*/ 123 h 235"/>
                <a:gd name="T6" fmla="*/ 191 w 224"/>
                <a:gd name="T7" fmla="*/ 44 h 235"/>
                <a:gd name="T8" fmla="*/ 33 w 224"/>
                <a:gd name="T9" fmla="*/ 44 h 235"/>
                <a:gd name="T10" fmla="*/ 0 w 224"/>
                <a:gd name="T11" fmla="*/ 123 h 235"/>
                <a:gd name="T12" fmla="*/ 33 w 224"/>
                <a:gd name="T13" fmla="*/ 202 h 235"/>
                <a:gd name="T14" fmla="*/ 112 w 224"/>
                <a:gd name="T15" fmla="*/ 235 h 235"/>
                <a:gd name="T16" fmla="*/ 26 w 224"/>
                <a:gd name="T17" fmla="*/ 123 h 235"/>
                <a:gd name="T18" fmla="*/ 51 w 224"/>
                <a:gd name="T19" fmla="*/ 62 h 235"/>
                <a:gd name="T20" fmla="*/ 173 w 224"/>
                <a:gd name="T21" fmla="*/ 62 h 235"/>
                <a:gd name="T22" fmla="*/ 198 w 224"/>
                <a:gd name="T23" fmla="*/ 123 h 235"/>
                <a:gd name="T24" fmla="*/ 173 w 224"/>
                <a:gd name="T25" fmla="*/ 184 h 235"/>
                <a:gd name="T26" fmla="*/ 112 w 224"/>
                <a:gd name="T27" fmla="*/ 209 h 235"/>
                <a:gd name="T28" fmla="*/ 51 w 224"/>
                <a:gd name="T29" fmla="*/ 184 h 235"/>
                <a:gd name="T30" fmla="*/ 26 w 224"/>
                <a:gd name="T31" fmla="*/ 123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4" h="235">
                  <a:moveTo>
                    <a:pt x="112" y="235"/>
                  </a:moveTo>
                  <a:cubicBezTo>
                    <a:pt x="142" y="235"/>
                    <a:pt x="170" y="223"/>
                    <a:pt x="191" y="202"/>
                  </a:cubicBezTo>
                  <a:cubicBezTo>
                    <a:pt x="212" y="181"/>
                    <a:pt x="224" y="153"/>
                    <a:pt x="224" y="123"/>
                  </a:cubicBezTo>
                  <a:cubicBezTo>
                    <a:pt x="224" y="93"/>
                    <a:pt x="212" y="65"/>
                    <a:pt x="191" y="44"/>
                  </a:cubicBezTo>
                  <a:cubicBezTo>
                    <a:pt x="147" y="0"/>
                    <a:pt x="76" y="0"/>
                    <a:pt x="33" y="44"/>
                  </a:cubicBezTo>
                  <a:cubicBezTo>
                    <a:pt x="12" y="65"/>
                    <a:pt x="0" y="93"/>
                    <a:pt x="0" y="123"/>
                  </a:cubicBezTo>
                  <a:cubicBezTo>
                    <a:pt x="0" y="153"/>
                    <a:pt x="12" y="181"/>
                    <a:pt x="33" y="202"/>
                  </a:cubicBezTo>
                  <a:cubicBezTo>
                    <a:pt x="54" y="223"/>
                    <a:pt x="82" y="235"/>
                    <a:pt x="112" y="235"/>
                  </a:cubicBezTo>
                  <a:close/>
                  <a:moveTo>
                    <a:pt x="26" y="123"/>
                  </a:moveTo>
                  <a:cubicBezTo>
                    <a:pt x="26" y="100"/>
                    <a:pt x="35" y="78"/>
                    <a:pt x="51" y="62"/>
                  </a:cubicBezTo>
                  <a:cubicBezTo>
                    <a:pt x="85" y="29"/>
                    <a:pt x="139" y="29"/>
                    <a:pt x="173" y="62"/>
                  </a:cubicBezTo>
                  <a:cubicBezTo>
                    <a:pt x="189" y="78"/>
                    <a:pt x="198" y="100"/>
                    <a:pt x="198" y="123"/>
                  </a:cubicBezTo>
                  <a:cubicBezTo>
                    <a:pt x="198" y="146"/>
                    <a:pt x="189" y="168"/>
                    <a:pt x="173" y="184"/>
                  </a:cubicBezTo>
                  <a:cubicBezTo>
                    <a:pt x="156" y="200"/>
                    <a:pt x="135" y="209"/>
                    <a:pt x="112" y="209"/>
                  </a:cubicBezTo>
                  <a:cubicBezTo>
                    <a:pt x="89" y="209"/>
                    <a:pt x="67" y="200"/>
                    <a:pt x="51" y="184"/>
                  </a:cubicBezTo>
                  <a:cubicBezTo>
                    <a:pt x="35" y="168"/>
                    <a:pt x="26" y="146"/>
                    <a:pt x="26" y="123"/>
                  </a:cubicBezTo>
                  <a:close/>
                </a:path>
              </a:pathLst>
            </a:custGeom>
            <a:solidFill>
              <a:srgbClr val="E5E8EC"/>
            </a:solidFill>
            <a:ln w="22225" cap="flat">
              <a:solidFill>
                <a:srgbClr val="484F59"/>
              </a:solidFill>
              <a:prstDash val="solid"/>
              <a:round/>
            </a:ln>
          </p:spPr>
          <p:txBody>
            <a:bodyPr vert="horz" wrap="square" lIns="91440" tIns="45720" rIns="91440" bIns="45720" numCol="1" anchor="t" anchorCtr="0" compatLnSpc="1"/>
            <a:lstStyle/>
            <a:p>
              <a:endParaRPr lang="zh-CN" altLang="en-US"/>
            </a:p>
          </p:txBody>
        </p:sp>
        <p:sp>
          <p:nvSpPr>
            <p:cNvPr id="11" name="Rectangle 8"/>
            <p:cNvSpPr>
              <a:spLocks noChangeArrowheads="1"/>
            </p:cNvSpPr>
            <p:nvPr/>
          </p:nvSpPr>
          <p:spPr bwMode="auto">
            <a:xfrm>
              <a:off x="214" y="236"/>
              <a:ext cx="170" cy="55"/>
            </a:xfrm>
            <a:prstGeom prst="rect">
              <a:avLst/>
            </a:prstGeom>
            <a:solidFill>
              <a:srgbClr val="D0E4E5"/>
            </a:solidFill>
            <a:ln w="22225" cap="flat">
              <a:solidFill>
                <a:srgbClr val="484F59"/>
              </a:solidFill>
              <a:prstDash val="solid"/>
              <a:round/>
            </a:ln>
          </p:spPr>
          <p:txBody>
            <a:bodyPr vert="horz" wrap="square" lIns="91440" tIns="45720" rIns="91440" bIns="45720" numCol="1" anchor="t" anchorCtr="0" compatLnSpc="1"/>
            <a:lstStyle/>
            <a:p>
              <a:endParaRPr lang="zh-CN" altLang="en-US"/>
            </a:p>
          </p:txBody>
        </p:sp>
        <p:sp>
          <p:nvSpPr>
            <p:cNvPr id="13" name="Freeform 9"/>
            <p:cNvSpPr/>
            <p:nvPr/>
          </p:nvSpPr>
          <p:spPr bwMode="auto">
            <a:xfrm>
              <a:off x="187" y="236"/>
              <a:ext cx="27" cy="55"/>
            </a:xfrm>
            <a:custGeom>
              <a:avLst/>
              <a:gdLst>
                <a:gd name="T0" fmla="*/ 13 w 23"/>
                <a:gd name="T1" fmla="*/ 46 h 46"/>
                <a:gd name="T2" fmla="*/ 13 w 23"/>
                <a:gd name="T3" fmla="*/ 0 h 46"/>
                <a:gd name="T4" fmla="*/ 23 w 23"/>
                <a:gd name="T5" fmla="*/ 0 h 46"/>
                <a:gd name="T6" fmla="*/ 23 w 23"/>
                <a:gd name="T7" fmla="*/ 46 h 46"/>
                <a:gd name="T8" fmla="*/ 13 w 23"/>
                <a:gd name="T9" fmla="*/ 46 h 46"/>
              </a:gdLst>
              <a:ahLst/>
              <a:cxnLst>
                <a:cxn ang="0">
                  <a:pos x="T0" y="T1"/>
                </a:cxn>
                <a:cxn ang="0">
                  <a:pos x="T2" y="T3"/>
                </a:cxn>
                <a:cxn ang="0">
                  <a:pos x="T4" y="T5"/>
                </a:cxn>
                <a:cxn ang="0">
                  <a:pos x="T6" y="T7"/>
                </a:cxn>
                <a:cxn ang="0">
                  <a:pos x="T8" y="T9"/>
                </a:cxn>
              </a:cxnLst>
              <a:rect l="0" t="0" r="r" b="b"/>
              <a:pathLst>
                <a:path w="23" h="46">
                  <a:moveTo>
                    <a:pt x="13" y="46"/>
                  </a:moveTo>
                  <a:cubicBezTo>
                    <a:pt x="0" y="33"/>
                    <a:pt x="0" y="13"/>
                    <a:pt x="13" y="0"/>
                  </a:cubicBezTo>
                  <a:cubicBezTo>
                    <a:pt x="16" y="0"/>
                    <a:pt x="20" y="0"/>
                    <a:pt x="23" y="0"/>
                  </a:cubicBezTo>
                  <a:cubicBezTo>
                    <a:pt x="23" y="15"/>
                    <a:pt x="23" y="31"/>
                    <a:pt x="23" y="46"/>
                  </a:cubicBezTo>
                  <a:cubicBezTo>
                    <a:pt x="20" y="46"/>
                    <a:pt x="16" y="46"/>
                    <a:pt x="13" y="46"/>
                  </a:cubicBezTo>
                  <a:close/>
                </a:path>
              </a:pathLst>
            </a:custGeom>
            <a:solidFill>
              <a:srgbClr val="F7F8FC"/>
            </a:solidFill>
            <a:ln w="22225" cap="flat">
              <a:solidFill>
                <a:srgbClr val="484F59"/>
              </a:solidFill>
              <a:prstDash val="solid"/>
              <a:round/>
            </a:ln>
          </p:spPr>
          <p:txBody>
            <a:bodyPr vert="horz" wrap="square" lIns="91440" tIns="45720" rIns="91440" bIns="45720" numCol="1" anchor="t" anchorCtr="0" compatLnSpc="1"/>
            <a:lstStyle/>
            <a:p>
              <a:endParaRPr lang="zh-CN" altLang="en-US"/>
            </a:p>
          </p:txBody>
        </p:sp>
        <p:sp>
          <p:nvSpPr>
            <p:cNvPr id="14" name="Line 10"/>
            <p:cNvSpPr>
              <a:spLocks noChangeShapeType="1"/>
            </p:cNvSpPr>
            <p:nvPr/>
          </p:nvSpPr>
          <p:spPr bwMode="auto">
            <a:xfrm flipH="1" flipV="1">
              <a:off x="530" y="238"/>
              <a:ext cx="94" cy="94"/>
            </a:xfrm>
            <a:prstGeom prst="line">
              <a:avLst/>
            </a:prstGeom>
            <a:noFill/>
            <a:ln w="22225" cap="flat">
              <a:solidFill>
                <a:srgbClr val="484F59"/>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15" name="Line 11"/>
            <p:cNvSpPr>
              <a:spLocks noChangeShapeType="1"/>
            </p:cNvSpPr>
            <p:nvPr/>
          </p:nvSpPr>
          <p:spPr bwMode="auto">
            <a:xfrm flipH="1" flipV="1">
              <a:off x="581" y="239"/>
              <a:ext cx="62" cy="62"/>
            </a:xfrm>
            <a:prstGeom prst="line">
              <a:avLst/>
            </a:prstGeom>
            <a:noFill/>
            <a:ln w="22225" cap="flat">
              <a:solidFill>
                <a:srgbClr val="484F59"/>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grpSp>
      <p:sp>
        <p:nvSpPr>
          <p:cNvPr id="49" name="文本框 48"/>
          <p:cNvSpPr txBox="1"/>
          <p:nvPr/>
        </p:nvSpPr>
        <p:spPr>
          <a:xfrm>
            <a:off x="1165225" y="125741"/>
            <a:ext cx="3056105" cy="523220"/>
          </a:xfrm>
          <a:prstGeom prst="rect">
            <a:avLst/>
          </a:prstGeom>
          <a:noFill/>
        </p:spPr>
        <p:txBody>
          <a:bodyPr wrap="square" rtlCol="0">
            <a:spAutoFit/>
          </a:bodyPr>
          <a:lstStyle/>
          <a:p>
            <a:pPr algn="dist"/>
            <a:r>
              <a:rPr lang="zh-CN" altLang="en-US" sz="2800" b="1" smtClean="0">
                <a:solidFill>
                  <a:schemeClr val="tx1">
                    <a:lumMod val="85000"/>
                    <a:lumOff val="15000"/>
                  </a:schemeClr>
                </a:solidFill>
                <a:latin typeface="方正静蕾简体" panose="02000000000000000000" pitchFamily="2" charset="-122"/>
                <a:ea typeface="方正静蕾简体" panose="02000000000000000000" pitchFamily="2" charset="-122"/>
              </a:rPr>
              <a:t>添加您的精彩标题</a:t>
            </a:r>
            <a:endParaRPr lang="zh-CN" altLang="en-US" sz="2800" b="1">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grpSp>
        <p:nvGrpSpPr>
          <p:cNvPr id="38" name="Group 52"/>
          <p:cNvGrpSpPr>
            <a:grpSpLocks noChangeAspect="1"/>
          </p:cNvGrpSpPr>
          <p:nvPr/>
        </p:nvGrpSpPr>
        <p:grpSpPr bwMode="auto">
          <a:xfrm>
            <a:off x="6324831" y="3966494"/>
            <a:ext cx="1398108" cy="2373799"/>
            <a:chOff x="2934" y="598"/>
            <a:chExt cx="1827" cy="3102"/>
          </a:xfrm>
          <a:solidFill>
            <a:schemeClr val="tx1">
              <a:lumMod val="75000"/>
              <a:lumOff val="25000"/>
            </a:schemeClr>
          </a:solidFill>
        </p:grpSpPr>
        <p:sp>
          <p:nvSpPr>
            <p:cNvPr id="39" name="Freeform 53"/>
            <p:cNvSpPr>
              <a:spLocks noEditPoints="1"/>
            </p:cNvSpPr>
            <p:nvPr/>
          </p:nvSpPr>
          <p:spPr bwMode="auto">
            <a:xfrm>
              <a:off x="2998" y="598"/>
              <a:ext cx="1763" cy="1824"/>
            </a:xfrm>
            <a:custGeom>
              <a:avLst/>
              <a:gdLst>
                <a:gd name="T0" fmla="*/ 721 w 743"/>
                <a:gd name="T1" fmla="*/ 319 h 770"/>
                <a:gd name="T2" fmla="*/ 675 w 743"/>
                <a:gd name="T3" fmla="*/ 201 h 770"/>
                <a:gd name="T4" fmla="*/ 422 w 743"/>
                <a:gd name="T5" fmla="*/ 20 h 770"/>
                <a:gd name="T6" fmla="*/ 147 w 743"/>
                <a:gd name="T7" fmla="*/ 110 h 770"/>
                <a:gd name="T8" fmla="*/ 115 w 743"/>
                <a:gd name="T9" fmla="*/ 154 h 770"/>
                <a:gd name="T10" fmla="*/ 47 w 743"/>
                <a:gd name="T11" fmla="*/ 253 h 770"/>
                <a:gd name="T12" fmla="*/ 58 w 743"/>
                <a:gd name="T13" fmla="*/ 566 h 770"/>
                <a:gd name="T14" fmla="*/ 158 w 743"/>
                <a:gd name="T15" fmla="*/ 685 h 770"/>
                <a:gd name="T16" fmla="*/ 312 w 743"/>
                <a:gd name="T17" fmla="*/ 738 h 770"/>
                <a:gd name="T18" fmla="*/ 316 w 743"/>
                <a:gd name="T19" fmla="*/ 738 h 770"/>
                <a:gd name="T20" fmla="*/ 709 w 743"/>
                <a:gd name="T21" fmla="*/ 550 h 770"/>
                <a:gd name="T22" fmla="*/ 728 w 743"/>
                <a:gd name="T23" fmla="*/ 483 h 770"/>
                <a:gd name="T24" fmla="*/ 721 w 743"/>
                <a:gd name="T25" fmla="*/ 319 h 770"/>
                <a:gd name="T26" fmla="*/ 464 w 743"/>
                <a:gd name="T27" fmla="*/ 704 h 770"/>
                <a:gd name="T28" fmla="*/ 132 w 743"/>
                <a:gd name="T29" fmla="*/ 602 h 770"/>
                <a:gd name="T30" fmla="*/ 78 w 743"/>
                <a:gd name="T31" fmla="*/ 279 h 770"/>
                <a:gd name="T32" fmla="*/ 91 w 743"/>
                <a:gd name="T33" fmla="*/ 241 h 770"/>
                <a:gd name="T34" fmla="*/ 222 w 743"/>
                <a:gd name="T35" fmla="*/ 93 h 770"/>
                <a:gd name="T36" fmla="*/ 365 w 743"/>
                <a:gd name="T37" fmla="*/ 51 h 770"/>
                <a:gd name="T38" fmla="*/ 548 w 743"/>
                <a:gd name="T39" fmla="*/ 116 h 770"/>
                <a:gd name="T40" fmla="*/ 712 w 743"/>
                <a:gd name="T41" fmla="*/ 354 h 770"/>
                <a:gd name="T42" fmla="*/ 713 w 743"/>
                <a:gd name="T43" fmla="*/ 466 h 770"/>
                <a:gd name="T44" fmla="*/ 464 w 743"/>
                <a:gd name="T45" fmla="*/ 704 h 770"/>
                <a:gd name="T46" fmla="*/ 612 w 743"/>
                <a:gd name="T47" fmla="*/ 145 h 770"/>
                <a:gd name="T48" fmla="*/ 622 w 743"/>
                <a:gd name="T49" fmla="*/ 156 h 770"/>
                <a:gd name="T50" fmla="*/ 313 w 743"/>
                <a:gd name="T51" fmla="*/ 39 h 770"/>
                <a:gd name="T52" fmla="*/ 195 w 743"/>
                <a:gd name="T53" fmla="*/ 88 h 770"/>
                <a:gd name="T54" fmla="*/ 290 w 743"/>
                <a:gd name="T55" fmla="*/ 39 h 770"/>
                <a:gd name="T56" fmla="*/ 612 w 743"/>
                <a:gd name="T57" fmla="*/ 145 h 770"/>
                <a:gd name="T58" fmla="*/ 38 w 743"/>
                <a:gd name="T59" fmla="*/ 443 h 770"/>
                <a:gd name="T60" fmla="*/ 58 w 743"/>
                <a:gd name="T61" fmla="*/ 270 h 770"/>
                <a:gd name="T62" fmla="*/ 71 w 743"/>
                <a:gd name="T63" fmla="*/ 244 h 770"/>
                <a:gd name="T64" fmla="*/ 41 w 743"/>
                <a:gd name="T65" fmla="*/ 402 h 770"/>
                <a:gd name="T66" fmla="*/ 97 w 743"/>
                <a:gd name="T67" fmla="*/ 583 h 770"/>
                <a:gd name="T68" fmla="*/ 146 w 743"/>
                <a:gd name="T69" fmla="*/ 647 h 770"/>
                <a:gd name="T70" fmla="*/ 179 w 743"/>
                <a:gd name="T71" fmla="*/ 676 h 770"/>
                <a:gd name="T72" fmla="*/ 38 w 743"/>
                <a:gd name="T73" fmla="*/ 443 h 770"/>
                <a:gd name="T74" fmla="*/ 627 w 743"/>
                <a:gd name="T75" fmla="*/ 645 h 770"/>
                <a:gd name="T76" fmla="*/ 623 w 743"/>
                <a:gd name="T77" fmla="*/ 641 h 770"/>
                <a:gd name="T78" fmla="*/ 671 w 743"/>
                <a:gd name="T79" fmla="*/ 592 h 770"/>
                <a:gd name="T80" fmla="*/ 627 w 743"/>
                <a:gd name="T81" fmla="*/ 645 h 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43" h="770">
                  <a:moveTo>
                    <a:pt x="721" y="319"/>
                  </a:moveTo>
                  <a:cubicBezTo>
                    <a:pt x="712" y="277"/>
                    <a:pt x="696" y="236"/>
                    <a:pt x="675" y="201"/>
                  </a:cubicBezTo>
                  <a:cubicBezTo>
                    <a:pt x="621" y="110"/>
                    <a:pt x="526" y="40"/>
                    <a:pt x="422" y="20"/>
                  </a:cubicBezTo>
                  <a:cubicBezTo>
                    <a:pt x="319" y="0"/>
                    <a:pt x="217" y="30"/>
                    <a:pt x="147" y="110"/>
                  </a:cubicBezTo>
                  <a:cubicBezTo>
                    <a:pt x="136" y="124"/>
                    <a:pt x="125" y="139"/>
                    <a:pt x="115" y="154"/>
                  </a:cubicBezTo>
                  <a:cubicBezTo>
                    <a:pt x="87" y="184"/>
                    <a:pt x="63" y="218"/>
                    <a:pt x="47" y="253"/>
                  </a:cubicBezTo>
                  <a:cubicBezTo>
                    <a:pt x="0" y="351"/>
                    <a:pt x="11" y="469"/>
                    <a:pt x="58" y="566"/>
                  </a:cubicBezTo>
                  <a:cubicBezTo>
                    <a:pt x="81" y="613"/>
                    <a:pt x="115" y="655"/>
                    <a:pt x="158" y="685"/>
                  </a:cubicBezTo>
                  <a:cubicBezTo>
                    <a:pt x="202" y="717"/>
                    <a:pt x="258" y="731"/>
                    <a:pt x="312" y="738"/>
                  </a:cubicBezTo>
                  <a:cubicBezTo>
                    <a:pt x="313" y="738"/>
                    <a:pt x="315" y="738"/>
                    <a:pt x="316" y="738"/>
                  </a:cubicBezTo>
                  <a:cubicBezTo>
                    <a:pt x="471" y="770"/>
                    <a:pt x="647" y="704"/>
                    <a:pt x="709" y="550"/>
                  </a:cubicBezTo>
                  <a:cubicBezTo>
                    <a:pt x="718" y="528"/>
                    <a:pt x="724" y="506"/>
                    <a:pt x="728" y="483"/>
                  </a:cubicBezTo>
                  <a:cubicBezTo>
                    <a:pt x="743" y="428"/>
                    <a:pt x="738" y="372"/>
                    <a:pt x="721" y="319"/>
                  </a:cubicBezTo>
                  <a:close/>
                  <a:moveTo>
                    <a:pt x="464" y="704"/>
                  </a:moveTo>
                  <a:cubicBezTo>
                    <a:pt x="342" y="739"/>
                    <a:pt x="216" y="697"/>
                    <a:pt x="132" y="602"/>
                  </a:cubicBezTo>
                  <a:cubicBezTo>
                    <a:pt x="51" y="511"/>
                    <a:pt x="45" y="392"/>
                    <a:pt x="78" y="279"/>
                  </a:cubicBezTo>
                  <a:cubicBezTo>
                    <a:pt x="82" y="266"/>
                    <a:pt x="86" y="254"/>
                    <a:pt x="91" y="241"/>
                  </a:cubicBezTo>
                  <a:cubicBezTo>
                    <a:pt x="121" y="182"/>
                    <a:pt x="170" y="134"/>
                    <a:pt x="222" y="93"/>
                  </a:cubicBezTo>
                  <a:cubicBezTo>
                    <a:pt x="266" y="68"/>
                    <a:pt x="314" y="53"/>
                    <a:pt x="365" y="51"/>
                  </a:cubicBezTo>
                  <a:cubicBezTo>
                    <a:pt x="432" y="49"/>
                    <a:pt x="494" y="78"/>
                    <a:pt x="548" y="116"/>
                  </a:cubicBezTo>
                  <a:cubicBezTo>
                    <a:pt x="627" y="172"/>
                    <a:pt x="692" y="258"/>
                    <a:pt x="712" y="354"/>
                  </a:cubicBezTo>
                  <a:cubicBezTo>
                    <a:pt x="717" y="391"/>
                    <a:pt x="718" y="429"/>
                    <a:pt x="713" y="466"/>
                  </a:cubicBezTo>
                  <a:cubicBezTo>
                    <a:pt x="691" y="587"/>
                    <a:pt x="575" y="671"/>
                    <a:pt x="464" y="704"/>
                  </a:cubicBezTo>
                  <a:close/>
                  <a:moveTo>
                    <a:pt x="612" y="145"/>
                  </a:moveTo>
                  <a:cubicBezTo>
                    <a:pt x="615" y="149"/>
                    <a:pt x="619" y="152"/>
                    <a:pt x="622" y="156"/>
                  </a:cubicBezTo>
                  <a:cubicBezTo>
                    <a:pt x="542" y="72"/>
                    <a:pt x="430" y="17"/>
                    <a:pt x="313" y="39"/>
                  </a:cubicBezTo>
                  <a:cubicBezTo>
                    <a:pt x="272" y="47"/>
                    <a:pt x="232" y="64"/>
                    <a:pt x="195" y="88"/>
                  </a:cubicBezTo>
                  <a:cubicBezTo>
                    <a:pt x="222" y="65"/>
                    <a:pt x="254" y="48"/>
                    <a:pt x="290" y="39"/>
                  </a:cubicBezTo>
                  <a:cubicBezTo>
                    <a:pt x="407" y="8"/>
                    <a:pt x="530" y="61"/>
                    <a:pt x="612" y="145"/>
                  </a:cubicBezTo>
                  <a:close/>
                  <a:moveTo>
                    <a:pt x="38" y="443"/>
                  </a:moveTo>
                  <a:cubicBezTo>
                    <a:pt x="29" y="385"/>
                    <a:pt x="36" y="325"/>
                    <a:pt x="58" y="270"/>
                  </a:cubicBezTo>
                  <a:cubicBezTo>
                    <a:pt x="62" y="261"/>
                    <a:pt x="66" y="253"/>
                    <a:pt x="71" y="244"/>
                  </a:cubicBezTo>
                  <a:cubicBezTo>
                    <a:pt x="52" y="295"/>
                    <a:pt x="42" y="350"/>
                    <a:pt x="41" y="402"/>
                  </a:cubicBezTo>
                  <a:cubicBezTo>
                    <a:pt x="40" y="468"/>
                    <a:pt x="61" y="531"/>
                    <a:pt x="97" y="583"/>
                  </a:cubicBezTo>
                  <a:cubicBezTo>
                    <a:pt x="111" y="606"/>
                    <a:pt x="127" y="628"/>
                    <a:pt x="146" y="647"/>
                  </a:cubicBezTo>
                  <a:cubicBezTo>
                    <a:pt x="156" y="658"/>
                    <a:pt x="167" y="667"/>
                    <a:pt x="179" y="676"/>
                  </a:cubicBezTo>
                  <a:cubicBezTo>
                    <a:pt x="100" y="627"/>
                    <a:pt x="52" y="538"/>
                    <a:pt x="38" y="443"/>
                  </a:cubicBezTo>
                  <a:close/>
                  <a:moveTo>
                    <a:pt x="627" y="645"/>
                  </a:moveTo>
                  <a:cubicBezTo>
                    <a:pt x="626" y="643"/>
                    <a:pt x="625" y="641"/>
                    <a:pt x="623" y="641"/>
                  </a:cubicBezTo>
                  <a:cubicBezTo>
                    <a:pt x="641" y="626"/>
                    <a:pt x="657" y="610"/>
                    <a:pt x="671" y="592"/>
                  </a:cubicBezTo>
                  <a:cubicBezTo>
                    <a:pt x="659" y="612"/>
                    <a:pt x="644" y="629"/>
                    <a:pt x="627" y="6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 name="Freeform 54"/>
            <p:cNvSpPr>
              <a:spLocks noEditPoints="1"/>
            </p:cNvSpPr>
            <p:nvPr/>
          </p:nvSpPr>
          <p:spPr bwMode="auto">
            <a:xfrm>
              <a:off x="2934" y="660"/>
              <a:ext cx="524" cy="312"/>
            </a:xfrm>
            <a:custGeom>
              <a:avLst/>
              <a:gdLst>
                <a:gd name="T0" fmla="*/ 208 w 221"/>
                <a:gd name="T1" fmla="*/ 28 h 132"/>
                <a:gd name="T2" fmla="*/ 215 w 221"/>
                <a:gd name="T3" fmla="*/ 18 h 132"/>
                <a:gd name="T4" fmla="*/ 202 w 221"/>
                <a:gd name="T5" fmla="*/ 9 h 132"/>
                <a:gd name="T6" fmla="*/ 167 w 221"/>
                <a:gd name="T7" fmla="*/ 64 h 132"/>
                <a:gd name="T8" fmla="*/ 161 w 221"/>
                <a:gd name="T9" fmla="*/ 76 h 132"/>
                <a:gd name="T10" fmla="*/ 160 w 221"/>
                <a:gd name="T11" fmla="*/ 30 h 132"/>
                <a:gd name="T12" fmla="*/ 145 w 221"/>
                <a:gd name="T13" fmla="*/ 29 h 132"/>
                <a:gd name="T14" fmla="*/ 143 w 221"/>
                <a:gd name="T15" fmla="*/ 54 h 132"/>
                <a:gd name="T16" fmla="*/ 138 w 221"/>
                <a:gd name="T17" fmla="*/ 30 h 132"/>
                <a:gd name="T18" fmla="*/ 138 w 221"/>
                <a:gd name="T19" fmla="*/ 10 h 132"/>
                <a:gd name="T20" fmla="*/ 122 w 221"/>
                <a:gd name="T21" fmla="*/ 11 h 132"/>
                <a:gd name="T22" fmla="*/ 122 w 221"/>
                <a:gd name="T23" fmla="*/ 33 h 132"/>
                <a:gd name="T24" fmla="*/ 128 w 221"/>
                <a:gd name="T25" fmla="*/ 82 h 132"/>
                <a:gd name="T26" fmla="*/ 90 w 221"/>
                <a:gd name="T27" fmla="*/ 75 h 132"/>
                <a:gd name="T28" fmla="*/ 81 w 221"/>
                <a:gd name="T29" fmla="*/ 88 h 132"/>
                <a:gd name="T30" fmla="*/ 9 w 221"/>
                <a:gd name="T31" fmla="*/ 101 h 132"/>
                <a:gd name="T32" fmla="*/ 10 w 221"/>
                <a:gd name="T33" fmla="*/ 117 h 132"/>
                <a:gd name="T34" fmla="*/ 151 w 221"/>
                <a:gd name="T35" fmla="*/ 130 h 132"/>
                <a:gd name="T36" fmla="*/ 156 w 221"/>
                <a:gd name="T37" fmla="*/ 117 h 132"/>
                <a:gd name="T38" fmla="*/ 163 w 221"/>
                <a:gd name="T39" fmla="*/ 112 h 132"/>
                <a:gd name="T40" fmla="*/ 168 w 221"/>
                <a:gd name="T41" fmla="*/ 113 h 132"/>
                <a:gd name="T42" fmla="*/ 175 w 221"/>
                <a:gd name="T43" fmla="*/ 98 h 132"/>
                <a:gd name="T44" fmla="*/ 174 w 221"/>
                <a:gd name="T45" fmla="*/ 98 h 132"/>
                <a:gd name="T46" fmla="*/ 213 w 221"/>
                <a:gd name="T47" fmla="*/ 40 h 132"/>
                <a:gd name="T48" fmla="*/ 208 w 221"/>
                <a:gd name="T49" fmla="*/ 28 h 132"/>
                <a:gd name="T50" fmla="*/ 56 w 221"/>
                <a:gd name="T51" fmla="*/ 107 h 132"/>
                <a:gd name="T52" fmla="*/ 146 w 221"/>
                <a:gd name="T53" fmla="*/ 107 h 132"/>
                <a:gd name="T54" fmla="*/ 148 w 221"/>
                <a:gd name="T55" fmla="*/ 113 h 132"/>
                <a:gd name="T56" fmla="*/ 150 w 221"/>
                <a:gd name="T57" fmla="*/ 115 h 132"/>
                <a:gd name="T58" fmla="*/ 56 w 221"/>
                <a:gd name="T59" fmla="*/ 107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21" h="132">
                  <a:moveTo>
                    <a:pt x="208" y="28"/>
                  </a:moveTo>
                  <a:cubicBezTo>
                    <a:pt x="210" y="25"/>
                    <a:pt x="213" y="21"/>
                    <a:pt x="215" y="18"/>
                  </a:cubicBezTo>
                  <a:cubicBezTo>
                    <a:pt x="221" y="10"/>
                    <a:pt x="209" y="2"/>
                    <a:pt x="202" y="9"/>
                  </a:cubicBezTo>
                  <a:cubicBezTo>
                    <a:pt x="188" y="26"/>
                    <a:pt x="177" y="44"/>
                    <a:pt x="167" y="64"/>
                  </a:cubicBezTo>
                  <a:cubicBezTo>
                    <a:pt x="165" y="68"/>
                    <a:pt x="163" y="72"/>
                    <a:pt x="161" y="76"/>
                  </a:cubicBezTo>
                  <a:cubicBezTo>
                    <a:pt x="160" y="61"/>
                    <a:pt x="159" y="45"/>
                    <a:pt x="160" y="30"/>
                  </a:cubicBezTo>
                  <a:cubicBezTo>
                    <a:pt x="160" y="20"/>
                    <a:pt x="145" y="19"/>
                    <a:pt x="145" y="29"/>
                  </a:cubicBezTo>
                  <a:cubicBezTo>
                    <a:pt x="144" y="37"/>
                    <a:pt x="143" y="46"/>
                    <a:pt x="143" y="54"/>
                  </a:cubicBezTo>
                  <a:cubicBezTo>
                    <a:pt x="141" y="46"/>
                    <a:pt x="139" y="38"/>
                    <a:pt x="138" y="30"/>
                  </a:cubicBezTo>
                  <a:cubicBezTo>
                    <a:pt x="138" y="21"/>
                    <a:pt x="138" y="14"/>
                    <a:pt x="138" y="10"/>
                  </a:cubicBezTo>
                  <a:cubicBezTo>
                    <a:pt x="137" y="0"/>
                    <a:pt x="122" y="2"/>
                    <a:pt x="122" y="11"/>
                  </a:cubicBezTo>
                  <a:cubicBezTo>
                    <a:pt x="121" y="18"/>
                    <a:pt x="122" y="26"/>
                    <a:pt x="122" y="33"/>
                  </a:cubicBezTo>
                  <a:cubicBezTo>
                    <a:pt x="123" y="48"/>
                    <a:pt x="123" y="67"/>
                    <a:pt x="128" y="82"/>
                  </a:cubicBezTo>
                  <a:cubicBezTo>
                    <a:pt x="115" y="80"/>
                    <a:pt x="102" y="78"/>
                    <a:pt x="90" y="75"/>
                  </a:cubicBezTo>
                  <a:cubicBezTo>
                    <a:pt x="81" y="72"/>
                    <a:pt x="77" y="82"/>
                    <a:pt x="81" y="88"/>
                  </a:cubicBezTo>
                  <a:cubicBezTo>
                    <a:pt x="57" y="89"/>
                    <a:pt x="32" y="94"/>
                    <a:pt x="9" y="101"/>
                  </a:cubicBezTo>
                  <a:cubicBezTo>
                    <a:pt x="0" y="104"/>
                    <a:pt x="0" y="116"/>
                    <a:pt x="10" y="117"/>
                  </a:cubicBezTo>
                  <a:cubicBezTo>
                    <a:pt x="56" y="125"/>
                    <a:pt x="104" y="132"/>
                    <a:pt x="151" y="130"/>
                  </a:cubicBezTo>
                  <a:cubicBezTo>
                    <a:pt x="158" y="130"/>
                    <a:pt x="160" y="121"/>
                    <a:pt x="156" y="117"/>
                  </a:cubicBezTo>
                  <a:cubicBezTo>
                    <a:pt x="159" y="117"/>
                    <a:pt x="162" y="115"/>
                    <a:pt x="163" y="112"/>
                  </a:cubicBezTo>
                  <a:cubicBezTo>
                    <a:pt x="165" y="112"/>
                    <a:pt x="166" y="113"/>
                    <a:pt x="168" y="113"/>
                  </a:cubicBezTo>
                  <a:cubicBezTo>
                    <a:pt x="177" y="116"/>
                    <a:pt x="183" y="103"/>
                    <a:pt x="175" y="98"/>
                  </a:cubicBezTo>
                  <a:cubicBezTo>
                    <a:pt x="175" y="98"/>
                    <a:pt x="174" y="98"/>
                    <a:pt x="174" y="98"/>
                  </a:cubicBezTo>
                  <a:cubicBezTo>
                    <a:pt x="185" y="77"/>
                    <a:pt x="198" y="59"/>
                    <a:pt x="213" y="40"/>
                  </a:cubicBezTo>
                  <a:cubicBezTo>
                    <a:pt x="217" y="35"/>
                    <a:pt x="213" y="29"/>
                    <a:pt x="208" y="28"/>
                  </a:cubicBezTo>
                  <a:close/>
                  <a:moveTo>
                    <a:pt x="56" y="107"/>
                  </a:moveTo>
                  <a:cubicBezTo>
                    <a:pt x="86" y="102"/>
                    <a:pt x="116" y="102"/>
                    <a:pt x="146" y="107"/>
                  </a:cubicBezTo>
                  <a:cubicBezTo>
                    <a:pt x="146" y="109"/>
                    <a:pt x="147" y="111"/>
                    <a:pt x="148" y="113"/>
                  </a:cubicBezTo>
                  <a:cubicBezTo>
                    <a:pt x="148" y="114"/>
                    <a:pt x="149" y="115"/>
                    <a:pt x="150" y="115"/>
                  </a:cubicBezTo>
                  <a:cubicBezTo>
                    <a:pt x="118" y="113"/>
                    <a:pt x="87" y="111"/>
                    <a:pt x="56" y="10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 name="Freeform 55"/>
            <p:cNvSpPr/>
            <p:nvPr/>
          </p:nvSpPr>
          <p:spPr bwMode="auto">
            <a:xfrm>
              <a:off x="3660" y="1171"/>
              <a:ext cx="76" cy="308"/>
            </a:xfrm>
            <a:custGeom>
              <a:avLst/>
              <a:gdLst>
                <a:gd name="T0" fmla="*/ 28 w 32"/>
                <a:gd name="T1" fmla="*/ 81 h 130"/>
                <a:gd name="T2" fmla="*/ 25 w 32"/>
                <a:gd name="T3" fmla="*/ 10 h 130"/>
                <a:gd name="T4" fmla="*/ 12 w 32"/>
                <a:gd name="T5" fmla="*/ 9 h 130"/>
                <a:gd name="T6" fmla="*/ 9 w 32"/>
                <a:gd name="T7" fmla="*/ 25 h 130"/>
                <a:gd name="T8" fmla="*/ 2 w 32"/>
                <a:gd name="T9" fmla="*/ 49 h 130"/>
                <a:gd name="T10" fmla="*/ 5 w 32"/>
                <a:gd name="T11" fmla="*/ 117 h 130"/>
                <a:gd name="T12" fmla="*/ 16 w 32"/>
                <a:gd name="T13" fmla="*/ 123 h 130"/>
                <a:gd name="T14" fmla="*/ 17 w 32"/>
                <a:gd name="T15" fmla="*/ 125 h 130"/>
                <a:gd name="T16" fmla="*/ 17 w 32"/>
                <a:gd name="T17" fmla="*/ 125 h 130"/>
                <a:gd name="T18" fmla="*/ 27 w 32"/>
                <a:gd name="T19" fmla="*/ 125 h 130"/>
                <a:gd name="T20" fmla="*/ 28 w 32"/>
                <a:gd name="T21" fmla="*/ 81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130">
                  <a:moveTo>
                    <a:pt x="28" y="81"/>
                  </a:moveTo>
                  <a:cubicBezTo>
                    <a:pt x="27" y="57"/>
                    <a:pt x="26" y="33"/>
                    <a:pt x="25" y="10"/>
                  </a:cubicBezTo>
                  <a:cubicBezTo>
                    <a:pt x="25" y="1"/>
                    <a:pt x="13" y="0"/>
                    <a:pt x="12" y="9"/>
                  </a:cubicBezTo>
                  <a:cubicBezTo>
                    <a:pt x="11" y="14"/>
                    <a:pt x="10" y="20"/>
                    <a:pt x="9" y="25"/>
                  </a:cubicBezTo>
                  <a:cubicBezTo>
                    <a:pt x="5" y="31"/>
                    <a:pt x="3" y="45"/>
                    <a:pt x="2" y="49"/>
                  </a:cubicBezTo>
                  <a:cubicBezTo>
                    <a:pt x="0" y="71"/>
                    <a:pt x="1" y="96"/>
                    <a:pt x="5" y="117"/>
                  </a:cubicBezTo>
                  <a:cubicBezTo>
                    <a:pt x="7" y="123"/>
                    <a:pt x="11" y="124"/>
                    <a:pt x="16" y="123"/>
                  </a:cubicBezTo>
                  <a:cubicBezTo>
                    <a:pt x="16" y="124"/>
                    <a:pt x="16" y="125"/>
                    <a:pt x="17" y="125"/>
                  </a:cubicBezTo>
                  <a:cubicBezTo>
                    <a:pt x="17" y="125"/>
                    <a:pt x="17" y="125"/>
                    <a:pt x="17" y="125"/>
                  </a:cubicBezTo>
                  <a:cubicBezTo>
                    <a:pt x="19" y="128"/>
                    <a:pt x="24" y="130"/>
                    <a:pt x="27" y="125"/>
                  </a:cubicBezTo>
                  <a:cubicBezTo>
                    <a:pt x="32" y="115"/>
                    <a:pt x="29" y="95"/>
                    <a:pt x="28" y="8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 name="Freeform 56"/>
            <p:cNvSpPr>
              <a:spLocks noEditPoints="1"/>
            </p:cNvSpPr>
            <p:nvPr/>
          </p:nvSpPr>
          <p:spPr bwMode="auto">
            <a:xfrm>
              <a:off x="3956" y="1157"/>
              <a:ext cx="105" cy="306"/>
            </a:xfrm>
            <a:custGeom>
              <a:avLst/>
              <a:gdLst>
                <a:gd name="T0" fmla="*/ 30 w 44"/>
                <a:gd name="T1" fmla="*/ 7 h 129"/>
                <a:gd name="T2" fmla="*/ 17 w 44"/>
                <a:gd name="T3" fmla="*/ 9 h 129"/>
                <a:gd name="T4" fmla="*/ 16 w 44"/>
                <a:gd name="T5" fmla="*/ 20 h 129"/>
                <a:gd name="T6" fmla="*/ 15 w 44"/>
                <a:gd name="T7" fmla="*/ 12 h 129"/>
                <a:gd name="T8" fmla="*/ 9 w 44"/>
                <a:gd name="T9" fmla="*/ 12 h 129"/>
                <a:gd name="T10" fmla="*/ 11 w 44"/>
                <a:gd name="T11" fmla="*/ 114 h 129"/>
                <a:gd name="T12" fmla="*/ 11 w 44"/>
                <a:gd name="T13" fmla="*/ 115 h 129"/>
                <a:gd name="T14" fmla="*/ 11 w 44"/>
                <a:gd name="T15" fmla="*/ 115 h 129"/>
                <a:gd name="T16" fmla="*/ 11 w 44"/>
                <a:gd name="T17" fmla="*/ 117 h 129"/>
                <a:gd name="T18" fmla="*/ 24 w 44"/>
                <a:gd name="T19" fmla="*/ 119 h 129"/>
                <a:gd name="T20" fmla="*/ 39 w 44"/>
                <a:gd name="T21" fmla="*/ 119 h 129"/>
                <a:gd name="T22" fmla="*/ 30 w 44"/>
                <a:gd name="T23" fmla="*/ 7 h 129"/>
                <a:gd name="T24" fmla="*/ 23 w 44"/>
                <a:gd name="T25" fmla="*/ 42 h 129"/>
                <a:gd name="T26" fmla="*/ 24 w 44"/>
                <a:gd name="T27" fmla="*/ 103 h 129"/>
                <a:gd name="T28" fmla="*/ 23 w 44"/>
                <a:gd name="T29" fmla="*/ 42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4" h="129">
                  <a:moveTo>
                    <a:pt x="30" y="7"/>
                  </a:moveTo>
                  <a:cubicBezTo>
                    <a:pt x="27" y="0"/>
                    <a:pt x="17" y="3"/>
                    <a:pt x="17" y="9"/>
                  </a:cubicBezTo>
                  <a:cubicBezTo>
                    <a:pt x="17" y="13"/>
                    <a:pt x="16" y="16"/>
                    <a:pt x="16" y="20"/>
                  </a:cubicBezTo>
                  <a:cubicBezTo>
                    <a:pt x="15" y="17"/>
                    <a:pt x="15" y="15"/>
                    <a:pt x="15" y="12"/>
                  </a:cubicBezTo>
                  <a:cubicBezTo>
                    <a:pt x="14" y="9"/>
                    <a:pt x="10" y="9"/>
                    <a:pt x="9" y="12"/>
                  </a:cubicBezTo>
                  <a:cubicBezTo>
                    <a:pt x="0" y="43"/>
                    <a:pt x="0" y="82"/>
                    <a:pt x="11" y="114"/>
                  </a:cubicBezTo>
                  <a:cubicBezTo>
                    <a:pt x="11" y="114"/>
                    <a:pt x="11" y="114"/>
                    <a:pt x="11" y="115"/>
                  </a:cubicBezTo>
                  <a:cubicBezTo>
                    <a:pt x="11" y="115"/>
                    <a:pt x="11" y="115"/>
                    <a:pt x="11" y="115"/>
                  </a:cubicBezTo>
                  <a:cubicBezTo>
                    <a:pt x="11" y="115"/>
                    <a:pt x="11" y="116"/>
                    <a:pt x="11" y="117"/>
                  </a:cubicBezTo>
                  <a:cubicBezTo>
                    <a:pt x="13" y="122"/>
                    <a:pt x="20" y="122"/>
                    <a:pt x="24" y="119"/>
                  </a:cubicBezTo>
                  <a:cubicBezTo>
                    <a:pt x="24" y="128"/>
                    <a:pt x="39" y="129"/>
                    <a:pt x="39" y="119"/>
                  </a:cubicBezTo>
                  <a:cubicBezTo>
                    <a:pt x="42" y="83"/>
                    <a:pt x="44" y="42"/>
                    <a:pt x="30" y="7"/>
                  </a:cubicBezTo>
                  <a:close/>
                  <a:moveTo>
                    <a:pt x="23" y="42"/>
                  </a:moveTo>
                  <a:cubicBezTo>
                    <a:pt x="25" y="62"/>
                    <a:pt x="25" y="83"/>
                    <a:pt x="24" y="103"/>
                  </a:cubicBezTo>
                  <a:cubicBezTo>
                    <a:pt x="20" y="84"/>
                    <a:pt x="20" y="63"/>
                    <a:pt x="23"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 name="Freeform 57"/>
            <p:cNvSpPr/>
            <p:nvPr/>
          </p:nvSpPr>
          <p:spPr bwMode="auto">
            <a:xfrm>
              <a:off x="3415" y="2306"/>
              <a:ext cx="370" cy="1264"/>
            </a:xfrm>
            <a:custGeom>
              <a:avLst/>
              <a:gdLst>
                <a:gd name="T0" fmla="*/ 141 w 156"/>
                <a:gd name="T1" fmla="*/ 7 h 534"/>
                <a:gd name="T2" fmla="*/ 77 w 156"/>
                <a:gd name="T3" fmla="*/ 160 h 534"/>
                <a:gd name="T4" fmla="*/ 46 w 156"/>
                <a:gd name="T5" fmla="*/ 263 h 534"/>
                <a:gd name="T6" fmla="*/ 47 w 156"/>
                <a:gd name="T7" fmla="*/ 254 h 534"/>
                <a:gd name="T8" fmla="*/ 130 w 156"/>
                <a:gd name="T9" fmla="*/ 9 h 534"/>
                <a:gd name="T10" fmla="*/ 126 w 156"/>
                <a:gd name="T11" fmla="*/ 5 h 534"/>
                <a:gd name="T12" fmla="*/ 36 w 156"/>
                <a:gd name="T13" fmla="*/ 243 h 534"/>
                <a:gd name="T14" fmla="*/ 16 w 156"/>
                <a:gd name="T15" fmla="*/ 372 h 534"/>
                <a:gd name="T16" fmla="*/ 1 w 156"/>
                <a:gd name="T17" fmla="*/ 505 h 534"/>
                <a:gd name="T18" fmla="*/ 16 w 156"/>
                <a:gd name="T19" fmla="*/ 507 h 534"/>
                <a:gd name="T20" fmla="*/ 38 w 156"/>
                <a:gd name="T21" fmla="*/ 366 h 534"/>
                <a:gd name="T22" fmla="*/ 37 w 156"/>
                <a:gd name="T23" fmla="*/ 371 h 534"/>
                <a:gd name="T24" fmla="*/ 16 w 156"/>
                <a:gd name="T25" fmla="*/ 520 h 534"/>
                <a:gd name="T26" fmla="*/ 32 w 156"/>
                <a:gd name="T27" fmla="*/ 524 h 534"/>
                <a:gd name="T28" fmla="*/ 51 w 156"/>
                <a:gd name="T29" fmla="*/ 385 h 534"/>
                <a:gd name="T30" fmla="*/ 77 w 156"/>
                <a:gd name="T31" fmla="*/ 241 h 534"/>
                <a:gd name="T32" fmla="*/ 92 w 156"/>
                <a:gd name="T33" fmla="*/ 161 h 534"/>
                <a:gd name="T34" fmla="*/ 153 w 156"/>
                <a:gd name="T35" fmla="*/ 16 h 534"/>
                <a:gd name="T36" fmla="*/ 141 w 156"/>
                <a:gd name="T37" fmla="*/ 7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6" h="534">
                  <a:moveTo>
                    <a:pt x="141" y="7"/>
                  </a:moveTo>
                  <a:cubicBezTo>
                    <a:pt x="104" y="49"/>
                    <a:pt x="88" y="105"/>
                    <a:pt x="77" y="160"/>
                  </a:cubicBezTo>
                  <a:cubicBezTo>
                    <a:pt x="65" y="194"/>
                    <a:pt x="55" y="228"/>
                    <a:pt x="46" y="263"/>
                  </a:cubicBezTo>
                  <a:cubicBezTo>
                    <a:pt x="46" y="260"/>
                    <a:pt x="47" y="257"/>
                    <a:pt x="47" y="254"/>
                  </a:cubicBezTo>
                  <a:cubicBezTo>
                    <a:pt x="63" y="168"/>
                    <a:pt x="88" y="86"/>
                    <a:pt x="130" y="9"/>
                  </a:cubicBezTo>
                  <a:cubicBezTo>
                    <a:pt x="131" y="6"/>
                    <a:pt x="128" y="3"/>
                    <a:pt x="126" y="5"/>
                  </a:cubicBezTo>
                  <a:cubicBezTo>
                    <a:pt x="73" y="72"/>
                    <a:pt x="52" y="161"/>
                    <a:pt x="36" y="243"/>
                  </a:cubicBezTo>
                  <a:cubicBezTo>
                    <a:pt x="28" y="286"/>
                    <a:pt x="22" y="329"/>
                    <a:pt x="16" y="372"/>
                  </a:cubicBezTo>
                  <a:cubicBezTo>
                    <a:pt x="10" y="415"/>
                    <a:pt x="0" y="462"/>
                    <a:pt x="1" y="505"/>
                  </a:cubicBezTo>
                  <a:cubicBezTo>
                    <a:pt x="1" y="514"/>
                    <a:pt x="15" y="516"/>
                    <a:pt x="16" y="507"/>
                  </a:cubicBezTo>
                  <a:cubicBezTo>
                    <a:pt x="22" y="460"/>
                    <a:pt x="29" y="413"/>
                    <a:pt x="38" y="366"/>
                  </a:cubicBezTo>
                  <a:cubicBezTo>
                    <a:pt x="38" y="368"/>
                    <a:pt x="38" y="370"/>
                    <a:pt x="37" y="371"/>
                  </a:cubicBezTo>
                  <a:cubicBezTo>
                    <a:pt x="30" y="421"/>
                    <a:pt x="28" y="471"/>
                    <a:pt x="16" y="520"/>
                  </a:cubicBezTo>
                  <a:cubicBezTo>
                    <a:pt x="14" y="530"/>
                    <a:pt x="29" y="534"/>
                    <a:pt x="32" y="524"/>
                  </a:cubicBezTo>
                  <a:cubicBezTo>
                    <a:pt x="42" y="478"/>
                    <a:pt x="44" y="431"/>
                    <a:pt x="51" y="385"/>
                  </a:cubicBezTo>
                  <a:cubicBezTo>
                    <a:pt x="58" y="337"/>
                    <a:pt x="67" y="289"/>
                    <a:pt x="77" y="241"/>
                  </a:cubicBezTo>
                  <a:cubicBezTo>
                    <a:pt x="82" y="215"/>
                    <a:pt x="87" y="188"/>
                    <a:pt x="92" y="161"/>
                  </a:cubicBezTo>
                  <a:cubicBezTo>
                    <a:pt x="109" y="111"/>
                    <a:pt x="129" y="63"/>
                    <a:pt x="153" y="16"/>
                  </a:cubicBezTo>
                  <a:cubicBezTo>
                    <a:pt x="156" y="8"/>
                    <a:pt x="147" y="0"/>
                    <a:pt x="141"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Freeform 58"/>
            <p:cNvSpPr/>
            <p:nvPr/>
          </p:nvSpPr>
          <p:spPr bwMode="auto">
            <a:xfrm>
              <a:off x="4020" y="2301"/>
              <a:ext cx="361" cy="1269"/>
            </a:xfrm>
            <a:custGeom>
              <a:avLst/>
              <a:gdLst>
                <a:gd name="T0" fmla="*/ 145 w 152"/>
                <a:gd name="T1" fmla="*/ 396 h 536"/>
                <a:gd name="T2" fmla="*/ 134 w 152"/>
                <a:gd name="T3" fmla="*/ 250 h 536"/>
                <a:gd name="T4" fmla="*/ 38 w 152"/>
                <a:gd name="T5" fmla="*/ 5 h 536"/>
                <a:gd name="T6" fmla="*/ 24 w 152"/>
                <a:gd name="T7" fmla="*/ 11 h 536"/>
                <a:gd name="T8" fmla="*/ 6 w 152"/>
                <a:gd name="T9" fmla="*/ 10 h 536"/>
                <a:gd name="T10" fmla="*/ 8 w 152"/>
                <a:gd name="T11" fmla="*/ 20 h 536"/>
                <a:gd name="T12" fmla="*/ 59 w 152"/>
                <a:gd name="T13" fmla="*/ 82 h 536"/>
                <a:gd name="T14" fmla="*/ 85 w 152"/>
                <a:gd name="T15" fmla="*/ 155 h 536"/>
                <a:gd name="T16" fmla="*/ 101 w 152"/>
                <a:gd name="T17" fmla="*/ 241 h 536"/>
                <a:gd name="T18" fmla="*/ 124 w 152"/>
                <a:gd name="T19" fmla="*/ 509 h 536"/>
                <a:gd name="T20" fmla="*/ 130 w 152"/>
                <a:gd name="T21" fmla="*/ 517 h 536"/>
                <a:gd name="T22" fmla="*/ 129 w 152"/>
                <a:gd name="T23" fmla="*/ 521 h 536"/>
                <a:gd name="T24" fmla="*/ 146 w 152"/>
                <a:gd name="T25" fmla="*/ 525 h 536"/>
                <a:gd name="T26" fmla="*/ 145 w 152"/>
                <a:gd name="T27" fmla="*/ 396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2" h="536">
                  <a:moveTo>
                    <a:pt x="145" y="396"/>
                  </a:moveTo>
                  <a:cubicBezTo>
                    <a:pt x="143" y="347"/>
                    <a:pt x="140" y="298"/>
                    <a:pt x="134" y="250"/>
                  </a:cubicBezTo>
                  <a:cubicBezTo>
                    <a:pt x="122" y="162"/>
                    <a:pt x="97" y="73"/>
                    <a:pt x="38" y="5"/>
                  </a:cubicBezTo>
                  <a:cubicBezTo>
                    <a:pt x="33" y="0"/>
                    <a:pt x="24" y="5"/>
                    <a:pt x="24" y="11"/>
                  </a:cubicBezTo>
                  <a:cubicBezTo>
                    <a:pt x="19" y="9"/>
                    <a:pt x="13" y="8"/>
                    <a:pt x="6" y="10"/>
                  </a:cubicBezTo>
                  <a:cubicBezTo>
                    <a:pt x="0" y="11"/>
                    <a:pt x="1" y="21"/>
                    <a:pt x="8" y="20"/>
                  </a:cubicBezTo>
                  <a:cubicBezTo>
                    <a:pt x="34" y="19"/>
                    <a:pt x="50" y="62"/>
                    <a:pt x="59" y="82"/>
                  </a:cubicBezTo>
                  <a:cubicBezTo>
                    <a:pt x="69" y="106"/>
                    <a:pt x="77" y="130"/>
                    <a:pt x="85" y="155"/>
                  </a:cubicBezTo>
                  <a:cubicBezTo>
                    <a:pt x="91" y="184"/>
                    <a:pt x="97" y="213"/>
                    <a:pt x="101" y="241"/>
                  </a:cubicBezTo>
                  <a:cubicBezTo>
                    <a:pt x="117" y="330"/>
                    <a:pt x="121" y="420"/>
                    <a:pt x="124" y="509"/>
                  </a:cubicBezTo>
                  <a:cubicBezTo>
                    <a:pt x="124" y="514"/>
                    <a:pt x="127" y="516"/>
                    <a:pt x="130" y="517"/>
                  </a:cubicBezTo>
                  <a:cubicBezTo>
                    <a:pt x="130" y="518"/>
                    <a:pt x="129" y="519"/>
                    <a:pt x="129" y="521"/>
                  </a:cubicBezTo>
                  <a:cubicBezTo>
                    <a:pt x="127" y="532"/>
                    <a:pt x="144" y="536"/>
                    <a:pt x="146" y="525"/>
                  </a:cubicBezTo>
                  <a:cubicBezTo>
                    <a:pt x="152" y="483"/>
                    <a:pt x="146" y="438"/>
                    <a:pt x="145" y="39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reeform 59"/>
            <p:cNvSpPr/>
            <p:nvPr/>
          </p:nvSpPr>
          <p:spPr bwMode="auto">
            <a:xfrm>
              <a:off x="3415" y="3502"/>
              <a:ext cx="328" cy="94"/>
            </a:xfrm>
            <a:custGeom>
              <a:avLst/>
              <a:gdLst>
                <a:gd name="T0" fmla="*/ 130 w 138"/>
                <a:gd name="T1" fmla="*/ 22 h 40"/>
                <a:gd name="T2" fmla="*/ 120 w 138"/>
                <a:gd name="T3" fmla="*/ 18 h 40"/>
                <a:gd name="T4" fmla="*/ 111 w 138"/>
                <a:gd name="T5" fmla="*/ 10 h 40"/>
                <a:gd name="T6" fmla="*/ 77 w 138"/>
                <a:gd name="T7" fmla="*/ 10 h 40"/>
                <a:gd name="T8" fmla="*/ 55 w 138"/>
                <a:gd name="T9" fmla="*/ 11 h 40"/>
                <a:gd name="T10" fmla="*/ 34 w 138"/>
                <a:gd name="T11" fmla="*/ 11 h 40"/>
                <a:gd name="T12" fmla="*/ 14 w 138"/>
                <a:gd name="T13" fmla="*/ 4 h 40"/>
                <a:gd name="T14" fmla="*/ 4 w 138"/>
                <a:gd name="T15" fmla="*/ 14 h 40"/>
                <a:gd name="T16" fmla="*/ 11 w 138"/>
                <a:gd name="T17" fmla="*/ 29 h 40"/>
                <a:gd name="T18" fmla="*/ 125 w 138"/>
                <a:gd name="T19" fmla="*/ 39 h 40"/>
                <a:gd name="T20" fmla="*/ 130 w 138"/>
                <a:gd name="T21" fmla="*/ 2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8" h="40">
                  <a:moveTo>
                    <a:pt x="130" y="22"/>
                  </a:moveTo>
                  <a:cubicBezTo>
                    <a:pt x="126" y="21"/>
                    <a:pt x="123" y="19"/>
                    <a:pt x="120" y="18"/>
                  </a:cubicBezTo>
                  <a:cubicBezTo>
                    <a:pt x="120" y="14"/>
                    <a:pt x="117" y="10"/>
                    <a:pt x="111" y="10"/>
                  </a:cubicBezTo>
                  <a:cubicBezTo>
                    <a:pt x="100" y="10"/>
                    <a:pt x="88" y="10"/>
                    <a:pt x="77" y="10"/>
                  </a:cubicBezTo>
                  <a:cubicBezTo>
                    <a:pt x="70" y="10"/>
                    <a:pt x="62" y="10"/>
                    <a:pt x="55" y="11"/>
                  </a:cubicBezTo>
                  <a:cubicBezTo>
                    <a:pt x="48" y="11"/>
                    <a:pt x="41" y="11"/>
                    <a:pt x="34" y="11"/>
                  </a:cubicBezTo>
                  <a:cubicBezTo>
                    <a:pt x="27" y="10"/>
                    <a:pt x="20" y="8"/>
                    <a:pt x="14" y="4"/>
                  </a:cubicBezTo>
                  <a:cubicBezTo>
                    <a:pt x="7" y="0"/>
                    <a:pt x="0" y="9"/>
                    <a:pt x="4" y="14"/>
                  </a:cubicBezTo>
                  <a:cubicBezTo>
                    <a:pt x="0" y="19"/>
                    <a:pt x="2" y="29"/>
                    <a:pt x="11" y="29"/>
                  </a:cubicBezTo>
                  <a:cubicBezTo>
                    <a:pt x="49" y="29"/>
                    <a:pt x="87" y="34"/>
                    <a:pt x="125" y="39"/>
                  </a:cubicBezTo>
                  <a:cubicBezTo>
                    <a:pt x="134" y="40"/>
                    <a:pt x="138" y="26"/>
                    <a:pt x="130"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reeform 60"/>
            <p:cNvSpPr/>
            <p:nvPr/>
          </p:nvSpPr>
          <p:spPr bwMode="auto">
            <a:xfrm>
              <a:off x="4023" y="3499"/>
              <a:ext cx="351" cy="102"/>
            </a:xfrm>
            <a:custGeom>
              <a:avLst/>
              <a:gdLst>
                <a:gd name="T0" fmla="*/ 139 w 148"/>
                <a:gd name="T1" fmla="*/ 10 h 43"/>
                <a:gd name="T2" fmla="*/ 132 w 148"/>
                <a:gd name="T3" fmla="*/ 8 h 43"/>
                <a:gd name="T4" fmla="*/ 122 w 148"/>
                <a:gd name="T5" fmla="*/ 1 h 43"/>
                <a:gd name="T6" fmla="*/ 48 w 148"/>
                <a:gd name="T7" fmla="*/ 11 h 43"/>
                <a:gd name="T8" fmla="*/ 1 w 148"/>
                <a:gd name="T9" fmla="*/ 8 h 43"/>
                <a:gd name="T10" fmla="*/ 3 w 148"/>
                <a:gd name="T11" fmla="*/ 16 h 43"/>
                <a:gd name="T12" fmla="*/ 5 w 148"/>
                <a:gd name="T13" fmla="*/ 23 h 43"/>
                <a:gd name="T14" fmla="*/ 6 w 148"/>
                <a:gd name="T15" fmla="*/ 35 h 43"/>
                <a:gd name="T16" fmla="*/ 54 w 148"/>
                <a:gd name="T17" fmla="*/ 38 h 43"/>
                <a:gd name="T18" fmla="*/ 57 w 148"/>
                <a:gd name="T19" fmla="*/ 38 h 43"/>
                <a:gd name="T20" fmla="*/ 143 w 148"/>
                <a:gd name="T21" fmla="*/ 25 h 43"/>
                <a:gd name="T22" fmla="*/ 139 w 148"/>
                <a:gd name="T23" fmla="*/ 1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8" h="43">
                  <a:moveTo>
                    <a:pt x="139" y="10"/>
                  </a:moveTo>
                  <a:cubicBezTo>
                    <a:pt x="136" y="9"/>
                    <a:pt x="134" y="8"/>
                    <a:pt x="132" y="8"/>
                  </a:cubicBezTo>
                  <a:cubicBezTo>
                    <a:pt x="131" y="4"/>
                    <a:pt x="127" y="0"/>
                    <a:pt x="122" y="1"/>
                  </a:cubicBezTo>
                  <a:cubicBezTo>
                    <a:pt x="97" y="6"/>
                    <a:pt x="73" y="9"/>
                    <a:pt x="48" y="11"/>
                  </a:cubicBezTo>
                  <a:cubicBezTo>
                    <a:pt x="32" y="10"/>
                    <a:pt x="17" y="8"/>
                    <a:pt x="1" y="8"/>
                  </a:cubicBezTo>
                  <a:cubicBezTo>
                    <a:pt x="2" y="11"/>
                    <a:pt x="3" y="13"/>
                    <a:pt x="3" y="16"/>
                  </a:cubicBezTo>
                  <a:cubicBezTo>
                    <a:pt x="4" y="19"/>
                    <a:pt x="4" y="21"/>
                    <a:pt x="5" y="23"/>
                  </a:cubicBezTo>
                  <a:cubicBezTo>
                    <a:pt x="0" y="26"/>
                    <a:pt x="0" y="34"/>
                    <a:pt x="6" y="35"/>
                  </a:cubicBezTo>
                  <a:cubicBezTo>
                    <a:pt x="22" y="38"/>
                    <a:pt x="39" y="38"/>
                    <a:pt x="54" y="38"/>
                  </a:cubicBezTo>
                  <a:cubicBezTo>
                    <a:pt x="55" y="38"/>
                    <a:pt x="56" y="38"/>
                    <a:pt x="57" y="38"/>
                  </a:cubicBezTo>
                  <a:cubicBezTo>
                    <a:pt x="88" y="42"/>
                    <a:pt x="120" y="43"/>
                    <a:pt x="143" y="25"/>
                  </a:cubicBezTo>
                  <a:cubicBezTo>
                    <a:pt x="148" y="21"/>
                    <a:pt x="146" y="11"/>
                    <a:pt x="139"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61"/>
            <p:cNvSpPr>
              <a:spLocks noEditPoints="1"/>
            </p:cNvSpPr>
            <p:nvPr/>
          </p:nvSpPr>
          <p:spPr bwMode="auto">
            <a:xfrm>
              <a:off x="3104" y="2310"/>
              <a:ext cx="625" cy="661"/>
            </a:xfrm>
            <a:custGeom>
              <a:avLst/>
              <a:gdLst>
                <a:gd name="T0" fmla="*/ 250 w 263"/>
                <a:gd name="T1" fmla="*/ 3 h 279"/>
                <a:gd name="T2" fmla="*/ 106 w 263"/>
                <a:gd name="T3" fmla="*/ 107 h 279"/>
                <a:gd name="T4" fmla="*/ 3 w 263"/>
                <a:gd name="T5" fmla="*/ 261 h 279"/>
                <a:gd name="T6" fmla="*/ 16 w 263"/>
                <a:gd name="T7" fmla="*/ 271 h 279"/>
                <a:gd name="T8" fmla="*/ 139 w 263"/>
                <a:gd name="T9" fmla="*/ 138 h 279"/>
                <a:gd name="T10" fmla="*/ 254 w 263"/>
                <a:gd name="T11" fmla="*/ 25 h 279"/>
                <a:gd name="T12" fmla="*/ 255 w 263"/>
                <a:gd name="T13" fmla="*/ 18 h 279"/>
                <a:gd name="T14" fmla="*/ 250 w 263"/>
                <a:gd name="T15" fmla="*/ 3 h 279"/>
                <a:gd name="T16" fmla="*/ 60 w 263"/>
                <a:gd name="T17" fmla="*/ 195 h 279"/>
                <a:gd name="T18" fmla="*/ 49 w 263"/>
                <a:gd name="T19" fmla="*/ 207 h 279"/>
                <a:gd name="T20" fmla="*/ 58 w 263"/>
                <a:gd name="T21" fmla="*/ 195 h 279"/>
                <a:gd name="T22" fmla="*/ 60 w 263"/>
                <a:gd name="T23" fmla="*/ 195 h 279"/>
                <a:gd name="T24" fmla="*/ 128 w 263"/>
                <a:gd name="T25" fmla="*/ 126 h 279"/>
                <a:gd name="T26" fmla="*/ 92 w 263"/>
                <a:gd name="T27" fmla="*/ 162 h 279"/>
                <a:gd name="T28" fmla="*/ 206 w 263"/>
                <a:gd name="T29" fmla="*/ 55 h 279"/>
                <a:gd name="T30" fmla="*/ 128 w 263"/>
                <a:gd name="T31" fmla="*/ 126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3" h="279">
                  <a:moveTo>
                    <a:pt x="250" y="3"/>
                  </a:moveTo>
                  <a:cubicBezTo>
                    <a:pt x="193" y="21"/>
                    <a:pt x="146" y="65"/>
                    <a:pt x="106" y="107"/>
                  </a:cubicBezTo>
                  <a:cubicBezTo>
                    <a:pt x="65" y="152"/>
                    <a:pt x="26" y="204"/>
                    <a:pt x="3" y="261"/>
                  </a:cubicBezTo>
                  <a:cubicBezTo>
                    <a:pt x="0" y="269"/>
                    <a:pt x="9" y="279"/>
                    <a:pt x="16" y="271"/>
                  </a:cubicBezTo>
                  <a:cubicBezTo>
                    <a:pt x="55" y="225"/>
                    <a:pt x="96" y="180"/>
                    <a:pt x="139" y="138"/>
                  </a:cubicBezTo>
                  <a:cubicBezTo>
                    <a:pt x="178" y="100"/>
                    <a:pt x="222" y="69"/>
                    <a:pt x="254" y="25"/>
                  </a:cubicBezTo>
                  <a:cubicBezTo>
                    <a:pt x="256" y="22"/>
                    <a:pt x="256" y="20"/>
                    <a:pt x="255" y="18"/>
                  </a:cubicBezTo>
                  <a:cubicBezTo>
                    <a:pt x="263" y="14"/>
                    <a:pt x="259" y="0"/>
                    <a:pt x="250" y="3"/>
                  </a:cubicBezTo>
                  <a:close/>
                  <a:moveTo>
                    <a:pt x="60" y="195"/>
                  </a:moveTo>
                  <a:cubicBezTo>
                    <a:pt x="57" y="199"/>
                    <a:pt x="53" y="203"/>
                    <a:pt x="49" y="207"/>
                  </a:cubicBezTo>
                  <a:cubicBezTo>
                    <a:pt x="52" y="203"/>
                    <a:pt x="55" y="199"/>
                    <a:pt x="58" y="195"/>
                  </a:cubicBezTo>
                  <a:cubicBezTo>
                    <a:pt x="58" y="195"/>
                    <a:pt x="59" y="195"/>
                    <a:pt x="60" y="195"/>
                  </a:cubicBezTo>
                  <a:close/>
                  <a:moveTo>
                    <a:pt x="128" y="126"/>
                  </a:moveTo>
                  <a:cubicBezTo>
                    <a:pt x="115" y="138"/>
                    <a:pt x="103" y="149"/>
                    <a:pt x="92" y="162"/>
                  </a:cubicBezTo>
                  <a:cubicBezTo>
                    <a:pt x="125" y="122"/>
                    <a:pt x="164" y="85"/>
                    <a:pt x="206" y="55"/>
                  </a:cubicBezTo>
                  <a:cubicBezTo>
                    <a:pt x="181" y="80"/>
                    <a:pt x="153" y="102"/>
                    <a:pt x="128" y="1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62"/>
            <p:cNvSpPr/>
            <p:nvPr/>
          </p:nvSpPr>
          <p:spPr bwMode="auto">
            <a:xfrm>
              <a:off x="4070" y="2306"/>
              <a:ext cx="646" cy="658"/>
            </a:xfrm>
            <a:custGeom>
              <a:avLst/>
              <a:gdLst>
                <a:gd name="T0" fmla="*/ 266 w 272"/>
                <a:gd name="T1" fmla="*/ 261 h 278"/>
                <a:gd name="T2" fmla="*/ 128 w 272"/>
                <a:gd name="T3" fmla="*/ 70 h 278"/>
                <a:gd name="T4" fmla="*/ 7 w 272"/>
                <a:gd name="T5" fmla="*/ 3 h 278"/>
                <a:gd name="T6" fmla="*/ 6 w 272"/>
                <a:gd name="T7" fmla="*/ 12 h 278"/>
                <a:gd name="T8" fmla="*/ 35 w 272"/>
                <a:gd name="T9" fmla="*/ 21 h 278"/>
                <a:gd name="T10" fmla="*/ 31 w 272"/>
                <a:gd name="T11" fmla="*/ 20 h 278"/>
                <a:gd name="T12" fmla="*/ 27 w 272"/>
                <a:gd name="T13" fmla="*/ 34 h 278"/>
                <a:gd name="T14" fmla="*/ 211 w 272"/>
                <a:gd name="T15" fmla="*/ 211 h 278"/>
                <a:gd name="T16" fmla="*/ 220 w 272"/>
                <a:gd name="T17" fmla="*/ 225 h 278"/>
                <a:gd name="T18" fmla="*/ 246 w 272"/>
                <a:gd name="T19" fmla="*/ 264 h 278"/>
                <a:gd name="T20" fmla="*/ 252 w 272"/>
                <a:gd name="T21" fmla="*/ 268 h 278"/>
                <a:gd name="T22" fmla="*/ 254 w 272"/>
                <a:gd name="T23" fmla="*/ 271 h 278"/>
                <a:gd name="T24" fmla="*/ 266 w 272"/>
                <a:gd name="T25" fmla="*/ 261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2" h="278">
                  <a:moveTo>
                    <a:pt x="266" y="261"/>
                  </a:moveTo>
                  <a:cubicBezTo>
                    <a:pt x="225" y="204"/>
                    <a:pt x="185" y="122"/>
                    <a:pt x="128" y="70"/>
                  </a:cubicBezTo>
                  <a:cubicBezTo>
                    <a:pt x="96" y="34"/>
                    <a:pt x="54" y="0"/>
                    <a:pt x="7" y="3"/>
                  </a:cubicBezTo>
                  <a:cubicBezTo>
                    <a:pt x="1" y="3"/>
                    <a:pt x="0" y="11"/>
                    <a:pt x="6" y="12"/>
                  </a:cubicBezTo>
                  <a:cubicBezTo>
                    <a:pt x="16" y="14"/>
                    <a:pt x="26" y="17"/>
                    <a:pt x="35" y="21"/>
                  </a:cubicBezTo>
                  <a:cubicBezTo>
                    <a:pt x="34" y="21"/>
                    <a:pt x="32" y="20"/>
                    <a:pt x="31" y="20"/>
                  </a:cubicBezTo>
                  <a:cubicBezTo>
                    <a:pt x="21" y="19"/>
                    <a:pt x="19" y="31"/>
                    <a:pt x="27" y="34"/>
                  </a:cubicBezTo>
                  <a:cubicBezTo>
                    <a:pt x="107" y="66"/>
                    <a:pt x="163" y="140"/>
                    <a:pt x="211" y="211"/>
                  </a:cubicBezTo>
                  <a:cubicBezTo>
                    <a:pt x="214" y="216"/>
                    <a:pt x="217" y="221"/>
                    <a:pt x="220" y="225"/>
                  </a:cubicBezTo>
                  <a:cubicBezTo>
                    <a:pt x="229" y="239"/>
                    <a:pt x="237" y="252"/>
                    <a:pt x="246" y="264"/>
                  </a:cubicBezTo>
                  <a:cubicBezTo>
                    <a:pt x="247" y="266"/>
                    <a:pt x="249" y="268"/>
                    <a:pt x="252" y="268"/>
                  </a:cubicBezTo>
                  <a:cubicBezTo>
                    <a:pt x="252" y="269"/>
                    <a:pt x="253" y="270"/>
                    <a:pt x="254" y="271"/>
                  </a:cubicBezTo>
                  <a:cubicBezTo>
                    <a:pt x="260" y="278"/>
                    <a:pt x="272" y="268"/>
                    <a:pt x="266" y="2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Freeform 63"/>
            <p:cNvSpPr/>
            <p:nvPr/>
          </p:nvSpPr>
          <p:spPr bwMode="auto">
            <a:xfrm>
              <a:off x="4115" y="3542"/>
              <a:ext cx="188" cy="158"/>
            </a:xfrm>
            <a:custGeom>
              <a:avLst/>
              <a:gdLst>
                <a:gd name="T0" fmla="*/ 78 w 79"/>
                <a:gd name="T1" fmla="*/ 45 h 67"/>
                <a:gd name="T2" fmla="*/ 63 w 79"/>
                <a:gd name="T3" fmla="*/ 26 h 67"/>
                <a:gd name="T4" fmla="*/ 34 w 79"/>
                <a:gd name="T5" fmla="*/ 5 h 67"/>
                <a:gd name="T6" fmla="*/ 26 w 79"/>
                <a:gd name="T7" fmla="*/ 15 h 67"/>
                <a:gd name="T8" fmla="*/ 32 w 79"/>
                <a:gd name="T9" fmla="*/ 23 h 67"/>
                <a:gd name="T10" fmla="*/ 12 w 79"/>
                <a:gd name="T11" fmla="*/ 9 h 67"/>
                <a:gd name="T12" fmla="*/ 4 w 79"/>
                <a:gd name="T13" fmla="*/ 19 h 67"/>
                <a:gd name="T14" fmla="*/ 58 w 79"/>
                <a:gd name="T15" fmla="*/ 62 h 67"/>
                <a:gd name="T16" fmla="*/ 69 w 79"/>
                <a:gd name="T17" fmla="*/ 54 h 67"/>
                <a:gd name="T18" fmla="*/ 78 w 79"/>
                <a:gd name="T19" fmla="*/ 4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9" h="67">
                  <a:moveTo>
                    <a:pt x="78" y="45"/>
                  </a:moveTo>
                  <a:cubicBezTo>
                    <a:pt x="77" y="37"/>
                    <a:pt x="69" y="31"/>
                    <a:pt x="63" y="26"/>
                  </a:cubicBezTo>
                  <a:cubicBezTo>
                    <a:pt x="54" y="18"/>
                    <a:pt x="44" y="11"/>
                    <a:pt x="34" y="5"/>
                  </a:cubicBezTo>
                  <a:cubicBezTo>
                    <a:pt x="27" y="0"/>
                    <a:pt x="21" y="10"/>
                    <a:pt x="26" y="15"/>
                  </a:cubicBezTo>
                  <a:cubicBezTo>
                    <a:pt x="28" y="18"/>
                    <a:pt x="30" y="21"/>
                    <a:pt x="32" y="23"/>
                  </a:cubicBezTo>
                  <a:cubicBezTo>
                    <a:pt x="25" y="18"/>
                    <a:pt x="19" y="13"/>
                    <a:pt x="12" y="9"/>
                  </a:cubicBezTo>
                  <a:cubicBezTo>
                    <a:pt x="5" y="4"/>
                    <a:pt x="0" y="14"/>
                    <a:pt x="4" y="19"/>
                  </a:cubicBezTo>
                  <a:cubicBezTo>
                    <a:pt x="18" y="37"/>
                    <a:pt x="40" y="49"/>
                    <a:pt x="58" y="62"/>
                  </a:cubicBezTo>
                  <a:cubicBezTo>
                    <a:pt x="64" y="67"/>
                    <a:pt x="71" y="60"/>
                    <a:pt x="69" y="54"/>
                  </a:cubicBezTo>
                  <a:cubicBezTo>
                    <a:pt x="74" y="56"/>
                    <a:pt x="79" y="50"/>
                    <a:pt x="78"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 name="Freeform 64"/>
            <p:cNvSpPr/>
            <p:nvPr/>
          </p:nvSpPr>
          <p:spPr bwMode="auto">
            <a:xfrm>
              <a:off x="3439" y="3542"/>
              <a:ext cx="159" cy="154"/>
            </a:xfrm>
            <a:custGeom>
              <a:avLst/>
              <a:gdLst>
                <a:gd name="T0" fmla="*/ 60 w 67"/>
                <a:gd name="T1" fmla="*/ 6 h 65"/>
                <a:gd name="T2" fmla="*/ 51 w 67"/>
                <a:gd name="T3" fmla="*/ 8 h 65"/>
                <a:gd name="T4" fmla="*/ 46 w 67"/>
                <a:gd name="T5" fmla="*/ 0 h 65"/>
                <a:gd name="T6" fmla="*/ 4 w 67"/>
                <a:gd name="T7" fmla="*/ 38 h 65"/>
                <a:gd name="T8" fmla="*/ 14 w 67"/>
                <a:gd name="T9" fmla="*/ 50 h 65"/>
                <a:gd name="T10" fmla="*/ 14 w 67"/>
                <a:gd name="T11" fmla="*/ 50 h 65"/>
                <a:gd name="T12" fmla="*/ 28 w 67"/>
                <a:gd name="T13" fmla="*/ 58 h 65"/>
                <a:gd name="T14" fmla="*/ 45 w 67"/>
                <a:gd name="T15" fmla="*/ 36 h 65"/>
                <a:gd name="T16" fmla="*/ 65 w 67"/>
                <a:gd name="T17" fmla="*/ 16 h 65"/>
                <a:gd name="T18" fmla="*/ 65 w 67"/>
                <a:gd name="T19" fmla="*/ 16 h 65"/>
                <a:gd name="T20" fmla="*/ 60 w 67"/>
                <a:gd name="T21" fmla="*/ 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7" h="65">
                  <a:moveTo>
                    <a:pt x="60" y="6"/>
                  </a:moveTo>
                  <a:cubicBezTo>
                    <a:pt x="57" y="6"/>
                    <a:pt x="54" y="7"/>
                    <a:pt x="51" y="8"/>
                  </a:cubicBezTo>
                  <a:cubicBezTo>
                    <a:pt x="53" y="5"/>
                    <a:pt x="50" y="0"/>
                    <a:pt x="46" y="0"/>
                  </a:cubicBezTo>
                  <a:cubicBezTo>
                    <a:pt x="27" y="3"/>
                    <a:pt x="15" y="24"/>
                    <a:pt x="4" y="38"/>
                  </a:cubicBezTo>
                  <a:cubicBezTo>
                    <a:pt x="0" y="44"/>
                    <a:pt x="7" y="52"/>
                    <a:pt x="14" y="50"/>
                  </a:cubicBezTo>
                  <a:cubicBezTo>
                    <a:pt x="14" y="50"/>
                    <a:pt x="14" y="50"/>
                    <a:pt x="14" y="50"/>
                  </a:cubicBezTo>
                  <a:cubicBezTo>
                    <a:pt x="12" y="58"/>
                    <a:pt x="22" y="65"/>
                    <a:pt x="28" y="58"/>
                  </a:cubicBezTo>
                  <a:cubicBezTo>
                    <a:pt x="34" y="52"/>
                    <a:pt x="39" y="43"/>
                    <a:pt x="45" y="36"/>
                  </a:cubicBezTo>
                  <a:cubicBezTo>
                    <a:pt x="51" y="29"/>
                    <a:pt x="61" y="24"/>
                    <a:pt x="65" y="16"/>
                  </a:cubicBezTo>
                  <a:cubicBezTo>
                    <a:pt x="65" y="16"/>
                    <a:pt x="65" y="16"/>
                    <a:pt x="65" y="16"/>
                  </a:cubicBezTo>
                  <a:cubicBezTo>
                    <a:pt x="67" y="12"/>
                    <a:pt x="65" y="6"/>
                    <a:pt x="60"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 name="Freeform 65"/>
            <p:cNvSpPr>
              <a:spLocks noEditPoints="1"/>
            </p:cNvSpPr>
            <p:nvPr/>
          </p:nvSpPr>
          <p:spPr bwMode="auto">
            <a:xfrm>
              <a:off x="3676" y="3272"/>
              <a:ext cx="399" cy="322"/>
            </a:xfrm>
            <a:custGeom>
              <a:avLst/>
              <a:gdLst>
                <a:gd name="T0" fmla="*/ 110 w 168"/>
                <a:gd name="T1" fmla="*/ 9 h 136"/>
                <a:gd name="T2" fmla="*/ 46 w 168"/>
                <a:gd name="T3" fmla="*/ 15 h 136"/>
                <a:gd name="T4" fmla="*/ 8 w 168"/>
                <a:gd name="T5" fmla="*/ 127 h 136"/>
                <a:gd name="T6" fmla="*/ 24 w 168"/>
                <a:gd name="T7" fmla="*/ 127 h 136"/>
                <a:gd name="T8" fmla="*/ 38 w 168"/>
                <a:gd name="T9" fmla="*/ 74 h 136"/>
                <a:gd name="T10" fmla="*/ 74 w 168"/>
                <a:gd name="T11" fmla="*/ 49 h 136"/>
                <a:gd name="T12" fmla="*/ 117 w 168"/>
                <a:gd name="T13" fmla="*/ 52 h 136"/>
                <a:gd name="T14" fmla="*/ 143 w 168"/>
                <a:gd name="T15" fmla="*/ 124 h 136"/>
                <a:gd name="T16" fmla="*/ 160 w 168"/>
                <a:gd name="T17" fmla="*/ 124 h 136"/>
                <a:gd name="T18" fmla="*/ 110 w 168"/>
                <a:gd name="T19" fmla="*/ 9 h 136"/>
                <a:gd name="T20" fmla="*/ 75 w 168"/>
                <a:gd name="T21" fmla="*/ 32 h 136"/>
                <a:gd name="T22" fmla="*/ 77 w 168"/>
                <a:gd name="T23" fmla="*/ 30 h 136"/>
                <a:gd name="T24" fmla="*/ 100 w 168"/>
                <a:gd name="T25" fmla="*/ 25 h 136"/>
                <a:gd name="T26" fmla="*/ 111 w 168"/>
                <a:gd name="T27" fmla="*/ 31 h 136"/>
                <a:gd name="T28" fmla="*/ 75 w 168"/>
                <a:gd name="T29" fmla="*/ 32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8" h="136">
                  <a:moveTo>
                    <a:pt x="110" y="9"/>
                  </a:moveTo>
                  <a:cubicBezTo>
                    <a:pt x="91" y="0"/>
                    <a:pt x="66" y="3"/>
                    <a:pt x="46" y="15"/>
                  </a:cubicBezTo>
                  <a:cubicBezTo>
                    <a:pt x="7" y="38"/>
                    <a:pt x="0" y="87"/>
                    <a:pt x="8" y="127"/>
                  </a:cubicBezTo>
                  <a:cubicBezTo>
                    <a:pt x="9" y="136"/>
                    <a:pt x="23" y="136"/>
                    <a:pt x="24" y="127"/>
                  </a:cubicBezTo>
                  <a:cubicBezTo>
                    <a:pt x="27" y="109"/>
                    <a:pt x="31" y="91"/>
                    <a:pt x="38" y="74"/>
                  </a:cubicBezTo>
                  <a:cubicBezTo>
                    <a:pt x="47" y="63"/>
                    <a:pt x="60" y="54"/>
                    <a:pt x="74" y="49"/>
                  </a:cubicBezTo>
                  <a:cubicBezTo>
                    <a:pt x="88" y="44"/>
                    <a:pt x="104" y="45"/>
                    <a:pt x="117" y="52"/>
                  </a:cubicBezTo>
                  <a:cubicBezTo>
                    <a:pt x="140" y="65"/>
                    <a:pt x="138" y="101"/>
                    <a:pt x="143" y="124"/>
                  </a:cubicBezTo>
                  <a:cubicBezTo>
                    <a:pt x="145" y="132"/>
                    <a:pt x="158" y="132"/>
                    <a:pt x="160" y="124"/>
                  </a:cubicBezTo>
                  <a:cubicBezTo>
                    <a:pt x="168" y="82"/>
                    <a:pt x="162" y="18"/>
                    <a:pt x="110" y="9"/>
                  </a:cubicBezTo>
                  <a:close/>
                  <a:moveTo>
                    <a:pt x="75" y="32"/>
                  </a:moveTo>
                  <a:cubicBezTo>
                    <a:pt x="76" y="31"/>
                    <a:pt x="76" y="31"/>
                    <a:pt x="77" y="30"/>
                  </a:cubicBezTo>
                  <a:cubicBezTo>
                    <a:pt x="85" y="26"/>
                    <a:pt x="93" y="24"/>
                    <a:pt x="100" y="25"/>
                  </a:cubicBezTo>
                  <a:cubicBezTo>
                    <a:pt x="104" y="27"/>
                    <a:pt x="107" y="29"/>
                    <a:pt x="111" y="31"/>
                  </a:cubicBezTo>
                  <a:cubicBezTo>
                    <a:pt x="99" y="28"/>
                    <a:pt x="87" y="29"/>
                    <a:pt x="75"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 name="Freeform 66"/>
            <p:cNvSpPr/>
            <p:nvPr/>
          </p:nvSpPr>
          <p:spPr bwMode="auto">
            <a:xfrm>
              <a:off x="3271" y="1607"/>
              <a:ext cx="163" cy="145"/>
            </a:xfrm>
            <a:custGeom>
              <a:avLst/>
              <a:gdLst>
                <a:gd name="T0" fmla="*/ 59 w 69"/>
                <a:gd name="T1" fmla="*/ 1 h 61"/>
                <a:gd name="T2" fmla="*/ 52 w 69"/>
                <a:gd name="T3" fmla="*/ 1 h 61"/>
                <a:gd name="T4" fmla="*/ 20 w 69"/>
                <a:gd name="T5" fmla="*/ 25 h 61"/>
                <a:gd name="T6" fmla="*/ 5 w 69"/>
                <a:gd name="T7" fmla="*/ 44 h 61"/>
                <a:gd name="T8" fmla="*/ 17 w 69"/>
                <a:gd name="T9" fmla="*/ 54 h 61"/>
                <a:gd name="T10" fmla="*/ 22 w 69"/>
                <a:gd name="T11" fmla="*/ 49 h 61"/>
                <a:gd name="T12" fmla="*/ 24 w 69"/>
                <a:gd name="T13" fmla="*/ 48 h 61"/>
                <a:gd name="T14" fmla="*/ 40 w 69"/>
                <a:gd name="T15" fmla="*/ 33 h 61"/>
                <a:gd name="T16" fmla="*/ 63 w 69"/>
                <a:gd name="T17" fmla="*/ 16 h 61"/>
                <a:gd name="T18" fmla="*/ 59 w 69"/>
                <a:gd name="T19" fmla="*/ 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9" h="61">
                  <a:moveTo>
                    <a:pt x="59" y="1"/>
                  </a:moveTo>
                  <a:cubicBezTo>
                    <a:pt x="57" y="0"/>
                    <a:pt x="55" y="0"/>
                    <a:pt x="52" y="1"/>
                  </a:cubicBezTo>
                  <a:cubicBezTo>
                    <a:pt x="41" y="6"/>
                    <a:pt x="27" y="13"/>
                    <a:pt x="20" y="25"/>
                  </a:cubicBezTo>
                  <a:cubicBezTo>
                    <a:pt x="15" y="30"/>
                    <a:pt x="9" y="37"/>
                    <a:pt x="5" y="44"/>
                  </a:cubicBezTo>
                  <a:cubicBezTo>
                    <a:pt x="0" y="51"/>
                    <a:pt x="10" y="61"/>
                    <a:pt x="17" y="54"/>
                  </a:cubicBezTo>
                  <a:cubicBezTo>
                    <a:pt x="18" y="52"/>
                    <a:pt x="20" y="51"/>
                    <a:pt x="22" y="49"/>
                  </a:cubicBezTo>
                  <a:cubicBezTo>
                    <a:pt x="23" y="49"/>
                    <a:pt x="23" y="49"/>
                    <a:pt x="24" y="48"/>
                  </a:cubicBezTo>
                  <a:cubicBezTo>
                    <a:pt x="30" y="44"/>
                    <a:pt x="35" y="39"/>
                    <a:pt x="40" y="33"/>
                  </a:cubicBezTo>
                  <a:cubicBezTo>
                    <a:pt x="47" y="27"/>
                    <a:pt x="55" y="22"/>
                    <a:pt x="63" y="16"/>
                  </a:cubicBezTo>
                  <a:cubicBezTo>
                    <a:pt x="69" y="12"/>
                    <a:pt x="65" y="3"/>
                    <a:pt x="59"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 name="Freeform 67"/>
            <p:cNvSpPr/>
            <p:nvPr/>
          </p:nvSpPr>
          <p:spPr bwMode="auto">
            <a:xfrm>
              <a:off x="4383" y="1515"/>
              <a:ext cx="176" cy="139"/>
            </a:xfrm>
            <a:custGeom>
              <a:avLst/>
              <a:gdLst>
                <a:gd name="T0" fmla="*/ 65 w 74"/>
                <a:gd name="T1" fmla="*/ 38 h 59"/>
                <a:gd name="T2" fmla="*/ 21 w 74"/>
                <a:gd name="T3" fmla="*/ 4 h 59"/>
                <a:gd name="T4" fmla="*/ 9 w 74"/>
                <a:gd name="T5" fmla="*/ 14 h 59"/>
                <a:gd name="T6" fmla="*/ 4 w 74"/>
                <a:gd name="T7" fmla="*/ 14 h 59"/>
                <a:gd name="T8" fmla="*/ 1 w 74"/>
                <a:gd name="T9" fmla="*/ 18 h 59"/>
                <a:gd name="T10" fmla="*/ 18 w 74"/>
                <a:gd name="T11" fmla="*/ 34 h 59"/>
                <a:gd name="T12" fmla="*/ 45 w 74"/>
                <a:gd name="T13" fmla="*/ 52 h 59"/>
                <a:gd name="T14" fmla="*/ 54 w 74"/>
                <a:gd name="T15" fmla="*/ 52 h 59"/>
                <a:gd name="T16" fmla="*/ 55 w 74"/>
                <a:gd name="T17" fmla="*/ 53 h 59"/>
                <a:gd name="T18" fmla="*/ 65 w 74"/>
                <a:gd name="T19" fmla="*/ 38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4" h="59">
                  <a:moveTo>
                    <a:pt x="65" y="38"/>
                  </a:moveTo>
                  <a:cubicBezTo>
                    <a:pt x="49" y="28"/>
                    <a:pt x="36" y="14"/>
                    <a:pt x="21" y="4"/>
                  </a:cubicBezTo>
                  <a:cubicBezTo>
                    <a:pt x="14" y="0"/>
                    <a:pt x="5" y="8"/>
                    <a:pt x="9" y="14"/>
                  </a:cubicBezTo>
                  <a:cubicBezTo>
                    <a:pt x="8" y="14"/>
                    <a:pt x="6" y="14"/>
                    <a:pt x="4" y="14"/>
                  </a:cubicBezTo>
                  <a:cubicBezTo>
                    <a:pt x="2" y="14"/>
                    <a:pt x="0" y="16"/>
                    <a:pt x="1" y="18"/>
                  </a:cubicBezTo>
                  <a:cubicBezTo>
                    <a:pt x="5" y="26"/>
                    <a:pt x="11" y="29"/>
                    <a:pt x="18" y="34"/>
                  </a:cubicBezTo>
                  <a:cubicBezTo>
                    <a:pt x="27" y="40"/>
                    <a:pt x="36" y="46"/>
                    <a:pt x="45" y="52"/>
                  </a:cubicBezTo>
                  <a:cubicBezTo>
                    <a:pt x="48" y="54"/>
                    <a:pt x="52" y="53"/>
                    <a:pt x="54" y="52"/>
                  </a:cubicBezTo>
                  <a:cubicBezTo>
                    <a:pt x="54" y="52"/>
                    <a:pt x="55" y="52"/>
                    <a:pt x="55" y="53"/>
                  </a:cubicBezTo>
                  <a:cubicBezTo>
                    <a:pt x="65" y="59"/>
                    <a:pt x="74" y="44"/>
                    <a:pt x="65"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 name="Freeform 68"/>
            <p:cNvSpPr/>
            <p:nvPr/>
          </p:nvSpPr>
          <p:spPr bwMode="auto">
            <a:xfrm>
              <a:off x="3339" y="1553"/>
              <a:ext cx="1163" cy="450"/>
            </a:xfrm>
            <a:custGeom>
              <a:avLst/>
              <a:gdLst>
                <a:gd name="T0" fmla="*/ 470 w 490"/>
                <a:gd name="T1" fmla="*/ 9 h 190"/>
                <a:gd name="T2" fmla="*/ 423 w 490"/>
                <a:gd name="T3" fmla="*/ 77 h 190"/>
                <a:gd name="T4" fmla="*/ 366 w 490"/>
                <a:gd name="T5" fmla="*/ 117 h 190"/>
                <a:gd name="T6" fmla="*/ 213 w 490"/>
                <a:gd name="T7" fmla="*/ 148 h 190"/>
                <a:gd name="T8" fmla="*/ 64 w 490"/>
                <a:gd name="T9" fmla="*/ 116 h 190"/>
                <a:gd name="T10" fmla="*/ 21 w 490"/>
                <a:gd name="T11" fmla="*/ 57 h 190"/>
                <a:gd name="T12" fmla="*/ 17 w 490"/>
                <a:gd name="T13" fmla="*/ 53 h 190"/>
                <a:gd name="T14" fmla="*/ 17 w 490"/>
                <a:gd name="T15" fmla="*/ 52 h 190"/>
                <a:gd name="T16" fmla="*/ 2 w 490"/>
                <a:gd name="T17" fmla="*/ 56 h 190"/>
                <a:gd name="T18" fmla="*/ 50 w 490"/>
                <a:gd name="T19" fmla="*/ 129 h 190"/>
                <a:gd name="T20" fmla="*/ 117 w 490"/>
                <a:gd name="T21" fmla="*/ 170 h 190"/>
                <a:gd name="T22" fmla="*/ 284 w 490"/>
                <a:gd name="T23" fmla="*/ 176 h 190"/>
                <a:gd name="T24" fmla="*/ 433 w 490"/>
                <a:gd name="T25" fmla="*/ 93 h 190"/>
                <a:gd name="T26" fmla="*/ 487 w 490"/>
                <a:gd name="T27" fmla="*/ 15 h 190"/>
                <a:gd name="T28" fmla="*/ 470 w 490"/>
                <a:gd name="T29" fmla="*/ 9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90" h="190">
                  <a:moveTo>
                    <a:pt x="470" y="9"/>
                  </a:moveTo>
                  <a:cubicBezTo>
                    <a:pt x="456" y="33"/>
                    <a:pt x="440" y="57"/>
                    <a:pt x="423" y="77"/>
                  </a:cubicBezTo>
                  <a:cubicBezTo>
                    <a:pt x="405" y="93"/>
                    <a:pt x="385" y="106"/>
                    <a:pt x="366" y="117"/>
                  </a:cubicBezTo>
                  <a:cubicBezTo>
                    <a:pt x="320" y="143"/>
                    <a:pt x="265" y="149"/>
                    <a:pt x="213" y="148"/>
                  </a:cubicBezTo>
                  <a:cubicBezTo>
                    <a:pt x="168" y="147"/>
                    <a:pt x="106" y="142"/>
                    <a:pt x="64" y="116"/>
                  </a:cubicBezTo>
                  <a:cubicBezTo>
                    <a:pt x="45" y="100"/>
                    <a:pt x="31" y="79"/>
                    <a:pt x="21" y="57"/>
                  </a:cubicBezTo>
                  <a:cubicBezTo>
                    <a:pt x="20" y="55"/>
                    <a:pt x="19" y="54"/>
                    <a:pt x="17" y="53"/>
                  </a:cubicBezTo>
                  <a:cubicBezTo>
                    <a:pt x="17" y="53"/>
                    <a:pt x="17" y="52"/>
                    <a:pt x="17" y="52"/>
                  </a:cubicBezTo>
                  <a:cubicBezTo>
                    <a:pt x="15" y="42"/>
                    <a:pt x="0" y="46"/>
                    <a:pt x="2" y="56"/>
                  </a:cubicBezTo>
                  <a:cubicBezTo>
                    <a:pt x="7" y="89"/>
                    <a:pt x="25" y="112"/>
                    <a:pt x="50" y="129"/>
                  </a:cubicBezTo>
                  <a:cubicBezTo>
                    <a:pt x="70" y="147"/>
                    <a:pt x="93" y="161"/>
                    <a:pt x="117" y="170"/>
                  </a:cubicBezTo>
                  <a:cubicBezTo>
                    <a:pt x="169" y="190"/>
                    <a:pt x="230" y="182"/>
                    <a:pt x="284" y="176"/>
                  </a:cubicBezTo>
                  <a:cubicBezTo>
                    <a:pt x="347" y="169"/>
                    <a:pt x="395" y="137"/>
                    <a:pt x="433" y="93"/>
                  </a:cubicBezTo>
                  <a:cubicBezTo>
                    <a:pt x="457" y="72"/>
                    <a:pt x="478" y="45"/>
                    <a:pt x="487" y="15"/>
                  </a:cubicBezTo>
                  <a:cubicBezTo>
                    <a:pt x="490" y="5"/>
                    <a:pt x="475" y="0"/>
                    <a:pt x="470"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 name="Freeform 69"/>
            <p:cNvSpPr/>
            <p:nvPr/>
          </p:nvSpPr>
          <p:spPr bwMode="auto">
            <a:xfrm>
              <a:off x="3460" y="2320"/>
              <a:ext cx="484" cy="1134"/>
            </a:xfrm>
            <a:custGeom>
              <a:avLst/>
              <a:gdLst>
                <a:gd name="T0" fmla="*/ 188 w 204"/>
                <a:gd name="T1" fmla="*/ 111 h 479"/>
                <a:gd name="T2" fmla="*/ 99 w 204"/>
                <a:gd name="T3" fmla="*/ 165 h 479"/>
                <a:gd name="T4" fmla="*/ 195 w 204"/>
                <a:gd name="T5" fmla="*/ 90 h 479"/>
                <a:gd name="T6" fmla="*/ 189 w 204"/>
                <a:gd name="T7" fmla="*/ 77 h 479"/>
                <a:gd name="T8" fmla="*/ 102 w 204"/>
                <a:gd name="T9" fmla="*/ 122 h 479"/>
                <a:gd name="T10" fmla="*/ 189 w 204"/>
                <a:gd name="T11" fmla="*/ 57 h 479"/>
                <a:gd name="T12" fmla="*/ 184 w 204"/>
                <a:gd name="T13" fmla="*/ 45 h 479"/>
                <a:gd name="T14" fmla="*/ 88 w 204"/>
                <a:gd name="T15" fmla="*/ 90 h 479"/>
                <a:gd name="T16" fmla="*/ 176 w 204"/>
                <a:gd name="T17" fmla="*/ 18 h 479"/>
                <a:gd name="T18" fmla="*/ 173 w 204"/>
                <a:gd name="T19" fmla="*/ 4 h 479"/>
                <a:gd name="T20" fmla="*/ 61 w 204"/>
                <a:gd name="T21" fmla="*/ 103 h 479"/>
                <a:gd name="T22" fmla="*/ 70 w 204"/>
                <a:gd name="T23" fmla="*/ 115 h 479"/>
                <a:gd name="T24" fmla="*/ 107 w 204"/>
                <a:gd name="T25" fmla="*/ 98 h 479"/>
                <a:gd name="T26" fmla="*/ 57 w 204"/>
                <a:gd name="T27" fmla="*/ 149 h 479"/>
                <a:gd name="T28" fmla="*/ 68 w 204"/>
                <a:gd name="T29" fmla="*/ 160 h 479"/>
                <a:gd name="T30" fmla="*/ 105 w 204"/>
                <a:gd name="T31" fmla="*/ 137 h 479"/>
                <a:gd name="T32" fmla="*/ 65 w 204"/>
                <a:gd name="T33" fmla="*/ 182 h 479"/>
                <a:gd name="T34" fmla="*/ 74 w 204"/>
                <a:gd name="T35" fmla="*/ 194 h 479"/>
                <a:gd name="T36" fmla="*/ 88 w 204"/>
                <a:gd name="T37" fmla="*/ 188 h 479"/>
                <a:gd name="T38" fmla="*/ 46 w 204"/>
                <a:gd name="T39" fmla="*/ 241 h 479"/>
                <a:gd name="T40" fmla="*/ 55 w 204"/>
                <a:gd name="T41" fmla="*/ 252 h 479"/>
                <a:gd name="T42" fmla="*/ 93 w 204"/>
                <a:gd name="T43" fmla="*/ 234 h 479"/>
                <a:gd name="T44" fmla="*/ 39 w 204"/>
                <a:gd name="T45" fmla="*/ 293 h 479"/>
                <a:gd name="T46" fmla="*/ 48 w 204"/>
                <a:gd name="T47" fmla="*/ 305 h 479"/>
                <a:gd name="T48" fmla="*/ 88 w 204"/>
                <a:gd name="T49" fmla="*/ 280 h 479"/>
                <a:gd name="T50" fmla="*/ 38 w 204"/>
                <a:gd name="T51" fmla="*/ 338 h 479"/>
                <a:gd name="T52" fmla="*/ 49 w 204"/>
                <a:gd name="T53" fmla="*/ 349 h 479"/>
                <a:gd name="T54" fmla="*/ 62 w 204"/>
                <a:gd name="T55" fmla="*/ 342 h 479"/>
                <a:gd name="T56" fmla="*/ 26 w 204"/>
                <a:gd name="T57" fmla="*/ 384 h 479"/>
                <a:gd name="T58" fmla="*/ 36 w 204"/>
                <a:gd name="T59" fmla="*/ 396 h 479"/>
                <a:gd name="T60" fmla="*/ 41 w 204"/>
                <a:gd name="T61" fmla="*/ 394 h 479"/>
                <a:gd name="T62" fmla="*/ 5 w 204"/>
                <a:gd name="T63" fmla="*/ 432 h 479"/>
                <a:gd name="T64" fmla="*/ 14 w 204"/>
                <a:gd name="T65" fmla="*/ 444 h 479"/>
                <a:gd name="T66" fmla="*/ 38 w 204"/>
                <a:gd name="T67" fmla="*/ 434 h 479"/>
                <a:gd name="T68" fmla="*/ 21 w 204"/>
                <a:gd name="T69" fmla="*/ 463 h 479"/>
                <a:gd name="T70" fmla="*/ 34 w 204"/>
                <a:gd name="T71" fmla="*/ 470 h 479"/>
                <a:gd name="T72" fmla="*/ 93 w 204"/>
                <a:gd name="T73" fmla="*/ 406 h 479"/>
                <a:gd name="T74" fmla="*/ 85 w 204"/>
                <a:gd name="T75" fmla="*/ 392 h 479"/>
                <a:gd name="T76" fmla="*/ 43 w 204"/>
                <a:gd name="T77" fmla="*/ 413 h 479"/>
                <a:gd name="T78" fmla="*/ 142 w 204"/>
                <a:gd name="T79" fmla="*/ 342 h 479"/>
                <a:gd name="T80" fmla="*/ 134 w 204"/>
                <a:gd name="T81" fmla="*/ 327 h 479"/>
                <a:gd name="T82" fmla="*/ 56 w 204"/>
                <a:gd name="T83" fmla="*/ 371 h 479"/>
                <a:gd name="T84" fmla="*/ 174 w 204"/>
                <a:gd name="T85" fmla="*/ 277 h 479"/>
                <a:gd name="T86" fmla="*/ 166 w 204"/>
                <a:gd name="T87" fmla="*/ 264 h 479"/>
                <a:gd name="T88" fmla="*/ 73 w 204"/>
                <a:gd name="T89" fmla="*/ 317 h 479"/>
                <a:gd name="T90" fmla="*/ 184 w 204"/>
                <a:gd name="T91" fmla="*/ 222 h 479"/>
                <a:gd name="T92" fmla="*/ 175 w 204"/>
                <a:gd name="T93" fmla="*/ 210 h 479"/>
                <a:gd name="T94" fmla="*/ 85 w 204"/>
                <a:gd name="T95" fmla="*/ 264 h 479"/>
                <a:gd name="T96" fmla="*/ 183 w 204"/>
                <a:gd name="T97" fmla="*/ 176 h 479"/>
                <a:gd name="T98" fmla="*/ 174 w 204"/>
                <a:gd name="T99" fmla="*/ 165 h 479"/>
                <a:gd name="T100" fmla="*/ 77 w 204"/>
                <a:gd name="T101" fmla="*/ 225 h 479"/>
                <a:gd name="T102" fmla="*/ 195 w 204"/>
                <a:gd name="T103" fmla="*/ 124 h 479"/>
                <a:gd name="T104" fmla="*/ 188 w 204"/>
                <a:gd name="T105" fmla="*/ 111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4" h="479">
                  <a:moveTo>
                    <a:pt x="188" y="111"/>
                  </a:moveTo>
                  <a:cubicBezTo>
                    <a:pt x="158" y="127"/>
                    <a:pt x="130" y="149"/>
                    <a:pt x="99" y="165"/>
                  </a:cubicBezTo>
                  <a:cubicBezTo>
                    <a:pt x="127" y="135"/>
                    <a:pt x="160" y="110"/>
                    <a:pt x="195" y="90"/>
                  </a:cubicBezTo>
                  <a:cubicBezTo>
                    <a:pt x="201" y="86"/>
                    <a:pt x="197" y="74"/>
                    <a:pt x="189" y="77"/>
                  </a:cubicBezTo>
                  <a:cubicBezTo>
                    <a:pt x="159" y="89"/>
                    <a:pt x="130" y="105"/>
                    <a:pt x="102" y="122"/>
                  </a:cubicBezTo>
                  <a:cubicBezTo>
                    <a:pt x="129" y="97"/>
                    <a:pt x="159" y="77"/>
                    <a:pt x="189" y="57"/>
                  </a:cubicBezTo>
                  <a:cubicBezTo>
                    <a:pt x="195" y="53"/>
                    <a:pt x="191" y="42"/>
                    <a:pt x="184" y="45"/>
                  </a:cubicBezTo>
                  <a:cubicBezTo>
                    <a:pt x="150" y="56"/>
                    <a:pt x="120" y="75"/>
                    <a:pt x="88" y="90"/>
                  </a:cubicBezTo>
                  <a:cubicBezTo>
                    <a:pt x="110" y="58"/>
                    <a:pt x="141" y="31"/>
                    <a:pt x="176" y="18"/>
                  </a:cubicBezTo>
                  <a:cubicBezTo>
                    <a:pt x="185" y="14"/>
                    <a:pt x="182" y="0"/>
                    <a:pt x="173" y="4"/>
                  </a:cubicBezTo>
                  <a:cubicBezTo>
                    <a:pt x="125" y="20"/>
                    <a:pt x="84" y="59"/>
                    <a:pt x="61" y="103"/>
                  </a:cubicBezTo>
                  <a:cubicBezTo>
                    <a:pt x="58" y="109"/>
                    <a:pt x="63" y="117"/>
                    <a:pt x="70" y="115"/>
                  </a:cubicBezTo>
                  <a:cubicBezTo>
                    <a:pt x="83" y="110"/>
                    <a:pt x="95" y="104"/>
                    <a:pt x="107" y="98"/>
                  </a:cubicBezTo>
                  <a:cubicBezTo>
                    <a:pt x="88" y="113"/>
                    <a:pt x="71" y="130"/>
                    <a:pt x="57" y="149"/>
                  </a:cubicBezTo>
                  <a:cubicBezTo>
                    <a:pt x="53" y="156"/>
                    <a:pt x="62" y="163"/>
                    <a:pt x="68" y="160"/>
                  </a:cubicBezTo>
                  <a:cubicBezTo>
                    <a:pt x="80" y="152"/>
                    <a:pt x="93" y="145"/>
                    <a:pt x="105" y="137"/>
                  </a:cubicBezTo>
                  <a:cubicBezTo>
                    <a:pt x="91" y="151"/>
                    <a:pt x="77" y="166"/>
                    <a:pt x="65" y="182"/>
                  </a:cubicBezTo>
                  <a:cubicBezTo>
                    <a:pt x="61" y="187"/>
                    <a:pt x="68" y="196"/>
                    <a:pt x="74" y="194"/>
                  </a:cubicBezTo>
                  <a:cubicBezTo>
                    <a:pt x="79" y="192"/>
                    <a:pt x="84" y="190"/>
                    <a:pt x="88" y="188"/>
                  </a:cubicBezTo>
                  <a:cubicBezTo>
                    <a:pt x="72" y="204"/>
                    <a:pt x="58" y="222"/>
                    <a:pt x="46" y="241"/>
                  </a:cubicBezTo>
                  <a:cubicBezTo>
                    <a:pt x="43" y="246"/>
                    <a:pt x="49" y="255"/>
                    <a:pt x="55" y="252"/>
                  </a:cubicBezTo>
                  <a:cubicBezTo>
                    <a:pt x="68" y="247"/>
                    <a:pt x="81" y="241"/>
                    <a:pt x="93" y="234"/>
                  </a:cubicBezTo>
                  <a:cubicBezTo>
                    <a:pt x="74" y="252"/>
                    <a:pt x="55" y="272"/>
                    <a:pt x="39" y="293"/>
                  </a:cubicBezTo>
                  <a:cubicBezTo>
                    <a:pt x="33" y="299"/>
                    <a:pt x="40" y="310"/>
                    <a:pt x="48" y="305"/>
                  </a:cubicBezTo>
                  <a:cubicBezTo>
                    <a:pt x="61" y="297"/>
                    <a:pt x="75" y="288"/>
                    <a:pt x="88" y="280"/>
                  </a:cubicBezTo>
                  <a:cubicBezTo>
                    <a:pt x="69" y="297"/>
                    <a:pt x="52" y="316"/>
                    <a:pt x="38" y="338"/>
                  </a:cubicBezTo>
                  <a:cubicBezTo>
                    <a:pt x="34" y="345"/>
                    <a:pt x="42" y="352"/>
                    <a:pt x="49" y="349"/>
                  </a:cubicBezTo>
                  <a:cubicBezTo>
                    <a:pt x="53" y="346"/>
                    <a:pt x="58" y="344"/>
                    <a:pt x="62" y="342"/>
                  </a:cubicBezTo>
                  <a:cubicBezTo>
                    <a:pt x="49" y="355"/>
                    <a:pt x="37" y="368"/>
                    <a:pt x="26" y="384"/>
                  </a:cubicBezTo>
                  <a:cubicBezTo>
                    <a:pt x="22" y="390"/>
                    <a:pt x="29" y="397"/>
                    <a:pt x="36" y="396"/>
                  </a:cubicBezTo>
                  <a:cubicBezTo>
                    <a:pt x="37" y="395"/>
                    <a:pt x="39" y="395"/>
                    <a:pt x="41" y="394"/>
                  </a:cubicBezTo>
                  <a:cubicBezTo>
                    <a:pt x="28" y="406"/>
                    <a:pt x="15" y="418"/>
                    <a:pt x="5" y="432"/>
                  </a:cubicBezTo>
                  <a:cubicBezTo>
                    <a:pt x="0" y="438"/>
                    <a:pt x="8" y="447"/>
                    <a:pt x="14" y="444"/>
                  </a:cubicBezTo>
                  <a:cubicBezTo>
                    <a:pt x="22" y="442"/>
                    <a:pt x="30" y="438"/>
                    <a:pt x="38" y="434"/>
                  </a:cubicBezTo>
                  <a:cubicBezTo>
                    <a:pt x="32" y="443"/>
                    <a:pt x="26" y="453"/>
                    <a:pt x="21" y="463"/>
                  </a:cubicBezTo>
                  <a:cubicBezTo>
                    <a:pt x="17" y="472"/>
                    <a:pt x="29" y="479"/>
                    <a:pt x="34" y="470"/>
                  </a:cubicBezTo>
                  <a:cubicBezTo>
                    <a:pt x="49" y="444"/>
                    <a:pt x="65" y="420"/>
                    <a:pt x="93" y="406"/>
                  </a:cubicBezTo>
                  <a:cubicBezTo>
                    <a:pt x="103" y="402"/>
                    <a:pt x="95" y="388"/>
                    <a:pt x="85" y="392"/>
                  </a:cubicBezTo>
                  <a:cubicBezTo>
                    <a:pt x="71" y="398"/>
                    <a:pt x="57" y="406"/>
                    <a:pt x="43" y="413"/>
                  </a:cubicBezTo>
                  <a:cubicBezTo>
                    <a:pt x="73" y="385"/>
                    <a:pt x="109" y="364"/>
                    <a:pt x="142" y="342"/>
                  </a:cubicBezTo>
                  <a:cubicBezTo>
                    <a:pt x="151" y="336"/>
                    <a:pt x="144" y="323"/>
                    <a:pt x="134" y="327"/>
                  </a:cubicBezTo>
                  <a:cubicBezTo>
                    <a:pt x="108" y="341"/>
                    <a:pt x="83" y="359"/>
                    <a:pt x="56" y="371"/>
                  </a:cubicBezTo>
                  <a:cubicBezTo>
                    <a:pt x="89" y="333"/>
                    <a:pt x="133" y="305"/>
                    <a:pt x="174" y="277"/>
                  </a:cubicBezTo>
                  <a:cubicBezTo>
                    <a:pt x="182" y="271"/>
                    <a:pt x="175" y="259"/>
                    <a:pt x="166" y="264"/>
                  </a:cubicBezTo>
                  <a:cubicBezTo>
                    <a:pt x="135" y="281"/>
                    <a:pt x="104" y="300"/>
                    <a:pt x="73" y="317"/>
                  </a:cubicBezTo>
                  <a:cubicBezTo>
                    <a:pt x="105" y="281"/>
                    <a:pt x="147" y="253"/>
                    <a:pt x="184" y="222"/>
                  </a:cubicBezTo>
                  <a:cubicBezTo>
                    <a:pt x="190" y="216"/>
                    <a:pt x="182" y="206"/>
                    <a:pt x="175" y="210"/>
                  </a:cubicBezTo>
                  <a:cubicBezTo>
                    <a:pt x="145" y="228"/>
                    <a:pt x="115" y="246"/>
                    <a:pt x="85" y="264"/>
                  </a:cubicBezTo>
                  <a:cubicBezTo>
                    <a:pt x="115" y="232"/>
                    <a:pt x="148" y="203"/>
                    <a:pt x="183" y="176"/>
                  </a:cubicBezTo>
                  <a:cubicBezTo>
                    <a:pt x="189" y="171"/>
                    <a:pt x="181" y="161"/>
                    <a:pt x="174" y="165"/>
                  </a:cubicBezTo>
                  <a:cubicBezTo>
                    <a:pt x="141" y="184"/>
                    <a:pt x="110" y="207"/>
                    <a:pt x="77" y="225"/>
                  </a:cubicBezTo>
                  <a:cubicBezTo>
                    <a:pt x="108" y="184"/>
                    <a:pt x="151" y="150"/>
                    <a:pt x="195" y="124"/>
                  </a:cubicBezTo>
                  <a:cubicBezTo>
                    <a:pt x="204" y="119"/>
                    <a:pt x="196" y="106"/>
                    <a:pt x="188" y="1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69" name="Group 72"/>
          <p:cNvGrpSpPr>
            <a:grpSpLocks noChangeAspect="1"/>
          </p:cNvGrpSpPr>
          <p:nvPr/>
        </p:nvGrpSpPr>
        <p:grpSpPr bwMode="auto">
          <a:xfrm>
            <a:off x="4243414" y="3867130"/>
            <a:ext cx="1465060" cy="2422093"/>
            <a:chOff x="941" y="622"/>
            <a:chExt cx="1961" cy="3242"/>
          </a:xfrm>
          <a:solidFill>
            <a:schemeClr val="tx1">
              <a:lumMod val="75000"/>
              <a:lumOff val="25000"/>
            </a:schemeClr>
          </a:solidFill>
        </p:grpSpPr>
        <p:sp>
          <p:nvSpPr>
            <p:cNvPr id="70" name="Freeform 73"/>
            <p:cNvSpPr>
              <a:spLocks noEditPoints="1"/>
            </p:cNvSpPr>
            <p:nvPr/>
          </p:nvSpPr>
          <p:spPr bwMode="auto">
            <a:xfrm>
              <a:off x="1052" y="866"/>
              <a:ext cx="1698" cy="1764"/>
            </a:xfrm>
            <a:custGeom>
              <a:avLst/>
              <a:gdLst>
                <a:gd name="T0" fmla="*/ 699 w 716"/>
                <a:gd name="T1" fmla="*/ 320 h 745"/>
                <a:gd name="T2" fmla="*/ 657 w 716"/>
                <a:gd name="T3" fmla="*/ 204 h 745"/>
                <a:gd name="T4" fmla="*/ 419 w 716"/>
                <a:gd name="T5" fmla="*/ 22 h 745"/>
                <a:gd name="T6" fmla="*/ 150 w 716"/>
                <a:gd name="T7" fmla="*/ 100 h 745"/>
                <a:gd name="T8" fmla="*/ 117 w 716"/>
                <a:gd name="T9" fmla="*/ 141 h 745"/>
                <a:gd name="T10" fmla="*/ 48 w 716"/>
                <a:gd name="T11" fmla="*/ 233 h 745"/>
                <a:gd name="T12" fmla="*/ 48 w 716"/>
                <a:gd name="T13" fmla="*/ 534 h 745"/>
                <a:gd name="T14" fmla="*/ 141 w 716"/>
                <a:gd name="T15" fmla="*/ 652 h 745"/>
                <a:gd name="T16" fmla="*/ 289 w 716"/>
                <a:gd name="T17" fmla="*/ 708 h 745"/>
                <a:gd name="T18" fmla="*/ 293 w 716"/>
                <a:gd name="T19" fmla="*/ 709 h 745"/>
                <a:gd name="T20" fmla="*/ 679 w 716"/>
                <a:gd name="T21" fmla="*/ 541 h 745"/>
                <a:gd name="T22" fmla="*/ 699 w 716"/>
                <a:gd name="T23" fmla="*/ 477 h 745"/>
                <a:gd name="T24" fmla="*/ 699 w 716"/>
                <a:gd name="T25" fmla="*/ 320 h 745"/>
                <a:gd name="T26" fmla="*/ 437 w 716"/>
                <a:gd name="T27" fmla="*/ 680 h 745"/>
                <a:gd name="T28" fmla="*/ 119 w 716"/>
                <a:gd name="T29" fmla="*/ 572 h 745"/>
                <a:gd name="T30" fmla="*/ 77 w 716"/>
                <a:gd name="T31" fmla="*/ 260 h 745"/>
                <a:gd name="T32" fmla="*/ 91 w 716"/>
                <a:gd name="T33" fmla="*/ 224 h 745"/>
                <a:gd name="T34" fmla="*/ 223 w 716"/>
                <a:gd name="T35" fmla="*/ 86 h 745"/>
                <a:gd name="T36" fmla="*/ 363 w 716"/>
                <a:gd name="T37" fmla="*/ 51 h 745"/>
                <a:gd name="T38" fmla="*/ 538 w 716"/>
                <a:gd name="T39" fmla="*/ 119 h 745"/>
                <a:gd name="T40" fmla="*/ 688 w 716"/>
                <a:gd name="T41" fmla="*/ 353 h 745"/>
                <a:gd name="T42" fmla="*/ 686 w 716"/>
                <a:gd name="T43" fmla="*/ 460 h 745"/>
                <a:gd name="T44" fmla="*/ 437 w 716"/>
                <a:gd name="T45" fmla="*/ 680 h 745"/>
                <a:gd name="T46" fmla="*/ 599 w 716"/>
                <a:gd name="T47" fmla="*/ 149 h 745"/>
                <a:gd name="T48" fmla="*/ 608 w 716"/>
                <a:gd name="T49" fmla="*/ 160 h 745"/>
                <a:gd name="T50" fmla="*/ 313 w 716"/>
                <a:gd name="T51" fmla="*/ 37 h 745"/>
                <a:gd name="T52" fmla="*/ 197 w 716"/>
                <a:gd name="T53" fmla="*/ 80 h 745"/>
                <a:gd name="T54" fmla="*/ 291 w 716"/>
                <a:gd name="T55" fmla="*/ 36 h 745"/>
                <a:gd name="T56" fmla="*/ 599 w 716"/>
                <a:gd name="T57" fmla="*/ 149 h 745"/>
                <a:gd name="T58" fmla="*/ 33 w 716"/>
                <a:gd name="T59" fmla="*/ 416 h 745"/>
                <a:gd name="T60" fmla="*/ 59 w 716"/>
                <a:gd name="T61" fmla="*/ 251 h 745"/>
                <a:gd name="T62" fmla="*/ 72 w 716"/>
                <a:gd name="T63" fmla="*/ 226 h 745"/>
                <a:gd name="T64" fmla="*/ 38 w 716"/>
                <a:gd name="T65" fmla="*/ 376 h 745"/>
                <a:gd name="T66" fmla="*/ 86 w 716"/>
                <a:gd name="T67" fmla="*/ 552 h 745"/>
                <a:gd name="T68" fmla="*/ 131 w 716"/>
                <a:gd name="T69" fmla="*/ 616 h 745"/>
                <a:gd name="T70" fmla="*/ 162 w 716"/>
                <a:gd name="T71" fmla="*/ 644 h 745"/>
                <a:gd name="T72" fmla="*/ 33 w 716"/>
                <a:gd name="T73" fmla="*/ 416 h 745"/>
                <a:gd name="T74" fmla="*/ 597 w 716"/>
                <a:gd name="T75" fmla="*/ 629 h 745"/>
                <a:gd name="T76" fmla="*/ 593 w 716"/>
                <a:gd name="T77" fmla="*/ 625 h 745"/>
                <a:gd name="T78" fmla="*/ 641 w 716"/>
                <a:gd name="T79" fmla="*/ 580 h 745"/>
                <a:gd name="T80" fmla="*/ 597 w 716"/>
                <a:gd name="T81" fmla="*/ 629 h 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16" h="745">
                  <a:moveTo>
                    <a:pt x="699" y="320"/>
                  </a:moveTo>
                  <a:cubicBezTo>
                    <a:pt x="691" y="279"/>
                    <a:pt x="677" y="239"/>
                    <a:pt x="657" y="204"/>
                  </a:cubicBezTo>
                  <a:cubicBezTo>
                    <a:pt x="608" y="116"/>
                    <a:pt x="519" y="45"/>
                    <a:pt x="419" y="22"/>
                  </a:cubicBezTo>
                  <a:cubicBezTo>
                    <a:pt x="320" y="0"/>
                    <a:pt x="220" y="25"/>
                    <a:pt x="150" y="100"/>
                  </a:cubicBezTo>
                  <a:cubicBezTo>
                    <a:pt x="138" y="113"/>
                    <a:pt x="127" y="126"/>
                    <a:pt x="117" y="141"/>
                  </a:cubicBezTo>
                  <a:cubicBezTo>
                    <a:pt x="89" y="169"/>
                    <a:pt x="65" y="200"/>
                    <a:pt x="48" y="233"/>
                  </a:cubicBezTo>
                  <a:cubicBezTo>
                    <a:pt x="0" y="327"/>
                    <a:pt x="6" y="440"/>
                    <a:pt x="48" y="534"/>
                  </a:cubicBezTo>
                  <a:cubicBezTo>
                    <a:pt x="69" y="580"/>
                    <a:pt x="101" y="622"/>
                    <a:pt x="141" y="652"/>
                  </a:cubicBezTo>
                  <a:cubicBezTo>
                    <a:pt x="183" y="684"/>
                    <a:pt x="237" y="700"/>
                    <a:pt x="289" y="708"/>
                  </a:cubicBezTo>
                  <a:cubicBezTo>
                    <a:pt x="290" y="708"/>
                    <a:pt x="292" y="708"/>
                    <a:pt x="293" y="709"/>
                  </a:cubicBezTo>
                  <a:cubicBezTo>
                    <a:pt x="441" y="745"/>
                    <a:pt x="615" y="687"/>
                    <a:pt x="679" y="541"/>
                  </a:cubicBezTo>
                  <a:cubicBezTo>
                    <a:pt x="688" y="521"/>
                    <a:pt x="695" y="499"/>
                    <a:pt x="699" y="477"/>
                  </a:cubicBezTo>
                  <a:cubicBezTo>
                    <a:pt x="716" y="425"/>
                    <a:pt x="714" y="371"/>
                    <a:pt x="699" y="320"/>
                  </a:cubicBezTo>
                  <a:close/>
                  <a:moveTo>
                    <a:pt x="437" y="680"/>
                  </a:moveTo>
                  <a:cubicBezTo>
                    <a:pt x="317" y="710"/>
                    <a:pt x="197" y="666"/>
                    <a:pt x="119" y="572"/>
                  </a:cubicBezTo>
                  <a:cubicBezTo>
                    <a:pt x="44" y="481"/>
                    <a:pt x="41" y="367"/>
                    <a:pt x="77" y="260"/>
                  </a:cubicBezTo>
                  <a:cubicBezTo>
                    <a:pt x="81" y="248"/>
                    <a:pt x="86" y="236"/>
                    <a:pt x="91" y="224"/>
                  </a:cubicBezTo>
                  <a:cubicBezTo>
                    <a:pt x="122" y="168"/>
                    <a:pt x="171" y="124"/>
                    <a:pt x="223" y="86"/>
                  </a:cubicBezTo>
                  <a:cubicBezTo>
                    <a:pt x="266" y="64"/>
                    <a:pt x="314" y="51"/>
                    <a:pt x="363" y="51"/>
                  </a:cubicBezTo>
                  <a:cubicBezTo>
                    <a:pt x="428" y="51"/>
                    <a:pt x="487" y="80"/>
                    <a:pt x="538" y="119"/>
                  </a:cubicBezTo>
                  <a:cubicBezTo>
                    <a:pt x="613" y="175"/>
                    <a:pt x="672" y="260"/>
                    <a:pt x="688" y="353"/>
                  </a:cubicBezTo>
                  <a:cubicBezTo>
                    <a:pt x="693" y="389"/>
                    <a:pt x="692" y="425"/>
                    <a:pt x="686" y="460"/>
                  </a:cubicBezTo>
                  <a:cubicBezTo>
                    <a:pt x="660" y="576"/>
                    <a:pt x="546" y="653"/>
                    <a:pt x="437" y="680"/>
                  </a:cubicBezTo>
                  <a:close/>
                  <a:moveTo>
                    <a:pt x="599" y="149"/>
                  </a:moveTo>
                  <a:cubicBezTo>
                    <a:pt x="602" y="152"/>
                    <a:pt x="605" y="156"/>
                    <a:pt x="608" y="160"/>
                  </a:cubicBezTo>
                  <a:cubicBezTo>
                    <a:pt x="533" y="76"/>
                    <a:pt x="427" y="19"/>
                    <a:pt x="313" y="37"/>
                  </a:cubicBezTo>
                  <a:cubicBezTo>
                    <a:pt x="273" y="43"/>
                    <a:pt x="234" y="59"/>
                    <a:pt x="197" y="80"/>
                  </a:cubicBezTo>
                  <a:cubicBezTo>
                    <a:pt x="224" y="59"/>
                    <a:pt x="255" y="44"/>
                    <a:pt x="291" y="36"/>
                  </a:cubicBezTo>
                  <a:cubicBezTo>
                    <a:pt x="405" y="11"/>
                    <a:pt x="523" y="65"/>
                    <a:pt x="599" y="149"/>
                  </a:cubicBezTo>
                  <a:close/>
                  <a:moveTo>
                    <a:pt x="33" y="416"/>
                  </a:moveTo>
                  <a:cubicBezTo>
                    <a:pt x="27" y="360"/>
                    <a:pt x="35" y="302"/>
                    <a:pt x="59" y="251"/>
                  </a:cubicBezTo>
                  <a:cubicBezTo>
                    <a:pt x="62" y="242"/>
                    <a:pt x="67" y="234"/>
                    <a:pt x="72" y="226"/>
                  </a:cubicBezTo>
                  <a:cubicBezTo>
                    <a:pt x="52" y="274"/>
                    <a:pt x="41" y="326"/>
                    <a:pt x="38" y="376"/>
                  </a:cubicBezTo>
                  <a:cubicBezTo>
                    <a:pt x="34" y="440"/>
                    <a:pt x="52" y="501"/>
                    <a:pt x="86" y="552"/>
                  </a:cubicBezTo>
                  <a:cubicBezTo>
                    <a:pt x="98" y="575"/>
                    <a:pt x="114" y="596"/>
                    <a:pt x="131" y="616"/>
                  </a:cubicBezTo>
                  <a:cubicBezTo>
                    <a:pt x="141" y="626"/>
                    <a:pt x="151" y="636"/>
                    <a:pt x="162" y="644"/>
                  </a:cubicBezTo>
                  <a:cubicBezTo>
                    <a:pt x="87" y="594"/>
                    <a:pt x="44" y="507"/>
                    <a:pt x="33" y="416"/>
                  </a:cubicBezTo>
                  <a:close/>
                  <a:moveTo>
                    <a:pt x="597" y="629"/>
                  </a:moveTo>
                  <a:cubicBezTo>
                    <a:pt x="596" y="627"/>
                    <a:pt x="595" y="626"/>
                    <a:pt x="593" y="625"/>
                  </a:cubicBezTo>
                  <a:cubicBezTo>
                    <a:pt x="611" y="612"/>
                    <a:pt x="627" y="597"/>
                    <a:pt x="641" y="580"/>
                  </a:cubicBezTo>
                  <a:cubicBezTo>
                    <a:pt x="628" y="598"/>
                    <a:pt x="614" y="615"/>
                    <a:pt x="597" y="6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 name="Freeform 74"/>
            <p:cNvSpPr/>
            <p:nvPr/>
          </p:nvSpPr>
          <p:spPr bwMode="auto">
            <a:xfrm>
              <a:off x="1543" y="1385"/>
              <a:ext cx="102" cy="272"/>
            </a:xfrm>
            <a:custGeom>
              <a:avLst/>
              <a:gdLst>
                <a:gd name="T0" fmla="*/ 34 w 43"/>
                <a:gd name="T1" fmla="*/ 10 h 115"/>
                <a:gd name="T2" fmla="*/ 24 w 43"/>
                <a:gd name="T3" fmla="*/ 5 h 115"/>
                <a:gd name="T4" fmla="*/ 2 w 43"/>
                <a:gd name="T5" fmla="*/ 94 h 115"/>
                <a:gd name="T6" fmla="*/ 16 w 43"/>
                <a:gd name="T7" fmla="*/ 94 h 115"/>
                <a:gd name="T8" fmla="*/ 17 w 43"/>
                <a:gd name="T9" fmla="*/ 76 h 115"/>
                <a:gd name="T10" fmla="*/ 25 w 43"/>
                <a:gd name="T11" fmla="*/ 36 h 115"/>
                <a:gd name="T12" fmla="*/ 17 w 43"/>
                <a:gd name="T13" fmla="*/ 105 h 115"/>
                <a:gd name="T14" fmla="*/ 30 w 43"/>
                <a:gd name="T15" fmla="*/ 108 h 115"/>
                <a:gd name="T16" fmla="*/ 42 w 43"/>
                <a:gd name="T17" fmla="*/ 14 h 115"/>
                <a:gd name="T18" fmla="*/ 34 w 43"/>
                <a:gd name="T19" fmla="*/ 1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115">
                  <a:moveTo>
                    <a:pt x="34" y="10"/>
                  </a:moveTo>
                  <a:cubicBezTo>
                    <a:pt x="34" y="5"/>
                    <a:pt x="28" y="0"/>
                    <a:pt x="24" y="5"/>
                  </a:cubicBezTo>
                  <a:cubicBezTo>
                    <a:pt x="4" y="29"/>
                    <a:pt x="0" y="64"/>
                    <a:pt x="2" y="94"/>
                  </a:cubicBezTo>
                  <a:cubicBezTo>
                    <a:pt x="2" y="103"/>
                    <a:pt x="17" y="104"/>
                    <a:pt x="16" y="94"/>
                  </a:cubicBezTo>
                  <a:cubicBezTo>
                    <a:pt x="16" y="88"/>
                    <a:pt x="16" y="82"/>
                    <a:pt x="17" y="76"/>
                  </a:cubicBezTo>
                  <a:cubicBezTo>
                    <a:pt x="17" y="63"/>
                    <a:pt x="20" y="48"/>
                    <a:pt x="25" y="36"/>
                  </a:cubicBezTo>
                  <a:cubicBezTo>
                    <a:pt x="20" y="59"/>
                    <a:pt x="20" y="83"/>
                    <a:pt x="17" y="105"/>
                  </a:cubicBezTo>
                  <a:cubicBezTo>
                    <a:pt x="16" y="113"/>
                    <a:pt x="29" y="115"/>
                    <a:pt x="30" y="108"/>
                  </a:cubicBezTo>
                  <a:cubicBezTo>
                    <a:pt x="35" y="77"/>
                    <a:pt x="37" y="45"/>
                    <a:pt x="42" y="14"/>
                  </a:cubicBezTo>
                  <a:cubicBezTo>
                    <a:pt x="43" y="9"/>
                    <a:pt x="38" y="6"/>
                    <a:pt x="34"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 name="Freeform 75"/>
            <p:cNvSpPr/>
            <p:nvPr/>
          </p:nvSpPr>
          <p:spPr bwMode="auto">
            <a:xfrm>
              <a:off x="2186" y="1375"/>
              <a:ext cx="111" cy="275"/>
            </a:xfrm>
            <a:custGeom>
              <a:avLst/>
              <a:gdLst>
                <a:gd name="T0" fmla="*/ 13 w 47"/>
                <a:gd name="T1" fmla="*/ 5 h 116"/>
                <a:gd name="T2" fmla="*/ 5 w 47"/>
                <a:gd name="T3" fmla="*/ 15 h 116"/>
                <a:gd name="T4" fmla="*/ 17 w 47"/>
                <a:gd name="T5" fmla="*/ 53 h 116"/>
                <a:gd name="T6" fmla="*/ 8 w 47"/>
                <a:gd name="T7" fmla="*/ 30 h 116"/>
                <a:gd name="T8" fmla="*/ 1 w 47"/>
                <a:gd name="T9" fmla="*/ 32 h 116"/>
                <a:gd name="T10" fmla="*/ 15 w 47"/>
                <a:gd name="T11" fmla="*/ 105 h 116"/>
                <a:gd name="T12" fmla="*/ 28 w 47"/>
                <a:gd name="T13" fmla="*/ 105 h 116"/>
                <a:gd name="T14" fmla="*/ 30 w 47"/>
                <a:gd name="T15" fmla="*/ 67 h 116"/>
                <a:gd name="T16" fmla="*/ 32 w 47"/>
                <a:gd name="T17" fmla="*/ 105 h 116"/>
                <a:gd name="T18" fmla="*/ 47 w 47"/>
                <a:gd name="T19" fmla="*/ 106 h 116"/>
                <a:gd name="T20" fmla="*/ 13 w 47"/>
                <a:gd name="T21" fmla="*/ 5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116">
                  <a:moveTo>
                    <a:pt x="13" y="5"/>
                  </a:moveTo>
                  <a:cubicBezTo>
                    <a:pt x="7" y="0"/>
                    <a:pt x="0" y="10"/>
                    <a:pt x="5" y="15"/>
                  </a:cubicBezTo>
                  <a:cubicBezTo>
                    <a:pt x="13" y="25"/>
                    <a:pt x="16" y="39"/>
                    <a:pt x="17" y="53"/>
                  </a:cubicBezTo>
                  <a:cubicBezTo>
                    <a:pt x="14" y="45"/>
                    <a:pt x="11" y="38"/>
                    <a:pt x="8" y="30"/>
                  </a:cubicBezTo>
                  <a:cubicBezTo>
                    <a:pt x="6" y="26"/>
                    <a:pt x="0" y="29"/>
                    <a:pt x="1" y="32"/>
                  </a:cubicBezTo>
                  <a:cubicBezTo>
                    <a:pt x="9" y="55"/>
                    <a:pt x="16" y="80"/>
                    <a:pt x="15" y="105"/>
                  </a:cubicBezTo>
                  <a:cubicBezTo>
                    <a:pt x="14" y="114"/>
                    <a:pt x="28" y="114"/>
                    <a:pt x="28" y="105"/>
                  </a:cubicBezTo>
                  <a:cubicBezTo>
                    <a:pt x="29" y="93"/>
                    <a:pt x="30" y="80"/>
                    <a:pt x="30" y="67"/>
                  </a:cubicBezTo>
                  <a:cubicBezTo>
                    <a:pt x="32" y="79"/>
                    <a:pt x="32" y="93"/>
                    <a:pt x="32" y="105"/>
                  </a:cubicBezTo>
                  <a:cubicBezTo>
                    <a:pt x="31" y="115"/>
                    <a:pt x="47" y="116"/>
                    <a:pt x="47" y="106"/>
                  </a:cubicBezTo>
                  <a:cubicBezTo>
                    <a:pt x="47" y="69"/>
                    <a:pt x="43" y="30"/>
                    <a:pt x="13"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4" name="Freeform 76"/>
            <p:cNvSpPr>
              <a:spLocks noEditPoints="1"/>
            </p:cNvSpPr>
            <p:nvPr/>
          </p:nvSpPr>
          <p:spPr bwMode="auto">
            <a:xfrm>
              <a:off x="1363" y="1716"/>
              <a:ext cx="1126" cy="550"/>
            </a:xfrm>
            <a:custGeom>
              <a:avLst/>
              <a:gdLst>
                <a:gd name="T0" fmla="*/ 458 w 475"/>
                <a:gd name="T1" fmla="*/ 11 h 232"/>
                <a:gd name="T2" fmla="*/ 429 w 475"/>
                <a:gd name="T3" fmla="*/ 102 h 232"/>
                <a:gd name="T4" fmla="*/ 397 w 475"/>
                <a:gd name="T5" fmla="*/ 149 h 232"/>
                <a:gd name="T6" fmla="*/ 243 w 475"/>
                <a:gd name="T7" fmla="*/ 197 h 232"/>
                <a:gd name="T8" fmla="*/ 99 w 475"/>
                <a:gd name="T9" fmla="*/ 166 h 232"/>
                <a:gd name="T10" fmla="*/ 71 w 475"/>
                <a:gd name="T11" fmla="*/ 148 h 232"/>
                <a:gd name="T12" fmla="*/ 20 w 475"/>
                <a:gd name="T13" fmla="*/ 40 h 232"/>
                <a:gd name="T14" fmla="*/ 5 w 475"/>
                <a:gd name="T15" fmla="*/ 48 h 232"/>
                <a:gd name="T16" fmla="*/ 8 w 475"/>
                <a:gd name="T17" fmla="*/ 55 h 232"/>
                <a:gd name="T18" fmla="*/ 5 w 475"/>
                <a:gd name="T19" fmla="*/ 57 h 232"/>
                <a:gd name="T20" fmla="*/ 48 w 475"/>
                <a:gd name="T21" fmla="*/ 147 h 232"/>
                <a:gd name="T22" fmla="*/ 105 w 475"/>
                <a:gd name="T23" fmla="*/ 199 h 232"/>
                <a:gd name="T24" fmla="*/ 276 w 475"/>
                <a:gd name="T25" fmla="*/ 228 h 232"/>
                <a:gd name="T26" fmla="*/ 410 w 475"/>
                <a:gd name="T27" fmla="*/ 167 h 232"/>
                <a:gd name="T28" fmla="*/ 442 w 475"/>
                <a:gd name="T29" fmla="*/ 114 h 232"/>
                <a:gd name="T30" fmla="*/ 473 w 475"/>
                <a:gd name="T31" fmla="*/ 15 h 232"/>
                <a:gd name="T32" fmla="*/ 458 w 475"/>
                <a:gd name="T33" fmla="*/ 11 h 232"/>
                <a:gd name="T34" fmla="*/ 226 w 475"/>
                <a:gd name="T35" fmla="*/ 212 h 232"/>
                <a:gd name="T36" fmla="*/ 187 w 475"/>
                <a:gd name="T37" fmla="*/ 208 h 232"/>
                <a:gd name="T38" fmla="*/ 226 w 475"/>
                <a:gd name="T39" fmla="*/ 212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75" h="232">
                  <a:moveTo>
                    <a:pt x="458" y="11"/>
                  </a:moveTo>
                  <a:cubicBezTo>
                    <a:pt x="450" y="42"/>
                    <a:pt x="442" y="73"/>
                    <a:pt x="429" y="102"/>
                  </a:cubicBezTo>
                  <a:cubicBezTo>
                    <a:pt x="420" y="119"/>
                    <a:pt x="410" y="135"/>
                    <a:pt x="397" y="149"/>
                  </a:cubicBezTo>
                  <a:cubicBezTo>
                    <a:pt x="357" y="192"/>
                    <a:pt x="299" y="200"/>
                    <a:pt x="243" y="197"/>
                  </a:cubicBezTo>
                  <a:cubicBezTo>
                    <a:pt x="195" y="194"/>
                    <a:pt x="142" y="189"/>
                    <a:pt x="99" y="166"/>
                  </a:cubicBezTo>
                  <a:cubicBezTo>
                    <a:pt x="88" y="161"/>
                    <a:pt x="79" y="154"/>
                    <a:pt x="71" y="148"/>
                  </a:cubicBezTo>
                  <a:cubicBezTo>
                    <a:pt x="48" y="117"/>
                    <a:pt x="37" y="77"/>
                    <a:pt x="20" y="40"/>
                  </a:cubicBezTo>
                  <a:cubicBezTo>
                    <a:pt x="15" y="30"/>
                    <a:pt x="0" y="38"/>
                    <a:pt x="5" y="48"/>
                  </a:cubicBezTo>
                  <a:cubicBezTo>
                    <a:pt x="6" y="51"/>
                    <a:pt x="7" y="53"/>
                    <a:pt x="8" y="55"/>
                  </a:cubicBezTo>
                  <a:cubicBezTo>
                    <a:pt x="6" y="55"/>
                    <a:pt x="5" y="56"/>
                    <a:pt x="5" y="57"/>
                  </a:cubicBezTo>
                  <a:cubicBezTo>
                    <a:pt x="3" y="91"/>
                    <a:pt x="23" y="123"/>
                    <a:pt x="48" y="147"/>
                  </a:cubicBezTo>
                  <a:cubicBezTo>
                    <a:pt x="62" y="169"/>
                    <a:pt x="82" y="186"/>
                    <a:pt x="105" y="199"/>
                  </a:cubicBezTo>
                  <a:cubicBezTo>
                    <a:pt x="156" y="227"/>
                    <a:pt x="219" y="232"/>
                    <a:pt x="276" y="228"/>
                  </a:cubicBezTo>
                  <a:cubicBezTo>
                    <a:pt x="328" y="224"/>
                    <a:pt x="376" y="209"/>
                    <a:pt x="410" y="167"/>
                  </a:cubicBezTo>
                  <a:cubicBezTo>
                    <a:pt x="423" y="151"/>
                    <a:pt x="433" y="133"/>
                    <a:pt x="442" y="114"/>
                  </a:cubicBezTo>
                  <a:cubicBezTo>
                    <a:pt x="457" y="83"/>
                    <a:pt x="467" y="48"/>
                    <a:pt x="473" y="15"/>
                  </a:cubicBezTo>
                  <a:cubicBezTo>
                    <a:pt x="475" y="5"/>
                    <a:pt x="460" y="0"/>
                    <a:pt x="458" y="11"/>
                  </a:cubicBezTo>
                  <a:close/>
                  <a:moveTo>
                    <a:pt x="226" y="212"/>
                  </a:moveTo>
                  <a:cubicBezTo>
                    <a:pt x="213" y="211"/>
                    <a:pt x="200" y="210"/>
                    <a:pt x="187" y="208"/>
                  </a:cubicBezTo>
                  <a:cubicBezTo>
                    <a:pt x="200" y="210"/>
                    <a:pt x="213" y="211"/>
                    <a:pt x="226" y="2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8" name="Freeform 77"/>
            <p:cNvSpPr/>
            <p:nvPr/>
          </p:nvSpPr>
          <p:spPr bwMode="auto">
            <a:xfrm>
              <a:off x="1280" y="1773"/>
              <a:ext cx="185" cy="133"/>
            </a:xfrm>
            <a:custGeom>
              <a:avLst/>
              <a:gdLst>
                <a:gd name="T0" fmla="*/ 61 w 78"/>
                <a:gd name="T1" fmla="*/ 5 h 56"/>
                <a:gd name="T2" fmla="*/ 58 w 78"/>
                <a:gd name="T3" fmla="*/ 7 h 56"/>
                <a:gd name="T4" fmla="*/ 48 w 78"/>
                <a:gd name="T5" fmla="*/ 5 h 56"/>
                <a:gd name="T6" fmla="*/ 16 w 78"/>
                <a:gd name="T7" fmla="*/ 29 h 56"/>
                <a:gd name="T8" fmla="*/ 7 w 78"/>
                <a:gd name="T9" fmla="*/ 38 h 56"/>
                <a:gd name="T10" fmla="*/ 16 w 78"/>
                <a:gd name="T11" fmla="*/ 52 h 56"/>
                <a:gd name="T12" fmla="*/ 69 w 78"/>
                <a:gd name="T13" fmla="*/ 20 h 56"/>
                <a:gd name="T14" fmla="*/ 61 w 78"/>
                <a:gd name="T15" fmla="*/ 5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56">
                  <a:moveTo>
                    <a:pt x="61" y="5"/>
                  </a:moveTo>
                  <a:cubicBezTo>
                    <a:pt x="60" y="6"/>
                    <a:pt x="59" y="6"/>
                    <a:pt x="58" y="7"/>
                  </a:cubicBezTo>
                  <a:cubicBezTo>
                    <a:pt x="56" y="4"/>
                    <a:pt x="52" y="2"/>
                    <a:pt x="48" y="5"/>
                  </a:cubicBezTo>
                  <a:cubicBezTo>
                    <a:pt x="38" y="12"/>
                    <a:pt x="23" y="18"/>
                    <a:pt x="16" y="29"/>
                  </a:cubicBezTo>
                  <a:cubicBezTo>
                    <a:pt x="13" y="32"/>
                    <a:pt x="10" y="35"/>
                    <a:pt x="7" y="38"/>
                  </a:cubicBezTo>
                  <a:cubicBezTo>
                    <a:pt x="0" y="45"/>
                    <a:pt x="8" y="56"/>
                    <a:pt x="16" y="52"/>
                  </a:cubicBezTo>
                  <a:cubicBezTo>
                    <a:pt x="35" y="43"/>
                    <a:pt x="51" y="30"/>
                    <a:pt x="69" y="20"/>
                  </a:cubicBezTo>
                  <a:cubicBezTo>
                    <a:pt x="78" y="14"/>
                    <a:pt x="71" y="0"/>
                    <a:pt x="61"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9" name="Freeform 78"/>
            <p:cNvSpPr/>
            <p:nvPr/>
          </p:nvSpPr>
          <p:spPr bwMode="auto">
            <a:xfrm>
              <a:off x="2399" y="1690"/>
              <a:ext cx="131" cy="114"/>
            </a:xfrm>
            <a:custGeom>
              <a:avLst/>
              <a:gdLst>
                <a:gd name="T0" fmla="*/ 51 w 55"/>
                <a:gd name="T1" fmla="*/ 24 h 48"/>
                <a:gd name="T2" fmla="*/ 27 w 55"/>
                <a:gd name="T3" fmla="*/ 11 h 48"/>
                <a:gd name="T4" fmla="*/ 19 w 55"/>
                <a:gd name="T5" fmla="*/ 5 h 48"/>
                <a:gd name="T6" fmla="*/ 8 w 55"/>
                <a:gd name="T7" fmla="*/ 18 h 48"/>
                <a:gd name="T8" fmla="*/ 9 w 55"/>
                <a:gd name="T9" fmla="*/ 20 h 48"/>
                <a:gd name="T10" fmla="*/ 9 w 55"/>
                <a:gd name="T11" fmla="*/ 20 h 48"/>
                <a:gd name="T12" fmla="*/ 10 w 55"/>
                <a:gd name="T13" fmla="*/ 20 h 48"/>
                <a:gd name="T14" fmla="*/ 40 w 55"/>
                <a:gd name="T15" fmla="*/ 43 h 48"/>
                <a:gd name="T16" fmla="*/ 53 w 55"/>
                <a:gd name="T17" fmla="*/ 35 h 48"/>
                <a:gd name="T18" fmla="*/ 51 w 55"/>
                <a:gd name="T19" fmla="*/ 2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 h="48">
                  <a:moveTo>
                    <a:pt x="51" y="24"/>
                  </a:moveTo>
                  <a:cubicBezTo>
                    <a:pt x="44" y="19"/>
                    <a:pt x="36" y="14"/>
                    <a:pt x="27" y="11"/>
                  </a:cubicBezTo>
                  <a:cubicBezTo>
                    <a:pt x="24" y="9"/>
                    <a:pt x="21" y="7"/>
                    <a:pt x="19" y="5"/>
                  </a:cubicBezTo>
                  <a:cubicBezTo>
                    <a:pt x="11" y="0"/>
                    <a:pt x="0" y="12"/>
                    <a:pt x="8" y="18"/>
                  </a:cubicBezTo>
                  <a:cubicBezTo>
                    <a:pt x="8" y="19"/>
                    <a:pt x="9" y="19"/>
                    <a:pt x="9" y="20"/>
                  </a:cubicBezTo>
                  <a:cubicBezTo>
                    <a:pt x="9" y="20"/>
                    <a:pt x="9" y="20"/>
                    <a:pt x="9" y="20"/>
                  </a:cubicBezTo>
                  <a:cubicBezTo>
                    <a:pt x="10" y="20"/>
                    <a:pt x="10" y="20"/>
                    <a:pt x="10" y="20"/>
                  </a:cubicBezTo>
                  <a:cubicBezTo>
                    <a:pt x="19" y="28"/>
                    <a:pt x="30" y="36"/>
                    <a:pt x="40" y="43"/>
                  </a:cubicBezTo>
                  <a:cubicBezTo>
                    <a:pt x="47" y="48"/>
                    <a:pt x="53" y="42"/>
                    <a:pt x="53" y="35"/>
                  </a:cubicBezTo>
                  <a:cubicBezTo>
                    <a:pt x="55" y="32"/>
                    <a:pt x="55" y="26"/>
                    <a:pt x="51"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0" name="Freeform 79"/>
            <p:cNvSpPr/>
            <p:nvPr/>
          </p:nvSpPr>
          <p:spPr bwMode="auto">
            <a:xfrm>
              <a:off x="1688" y="961"/>
              <a:ext cx="102" cy="279"/>
            </a:xfrm>
            <a:custGeom>
              <a:avLst/>
              <a:gdLst>
                <a:gd name="T0" fmla="*/ 43 w 43"/>
                <a:gd name="T1" fmla="*/ 14 h 118"/>
                <a:gd name="T2" fmla="*/ 39 w 43"/>
                <a:gd name="T3" fmla="*/ 7 h 118"/>
                <a:gd name="T4" fmla="*/ 39 w 43"/>
                <a:gd name="T5" fmla="*/ 5 h 118"/>
                <a:gd name="T6" fmla="*/ 29 w 43"/>
                <a:gd name="T7" fmla="*/ 5 h 118"/>
                <a:gd name="T8" fmla="*/ 28 w 43"/>
                <a:gd name="T9" fmla="*/ 8 h 118"/>
                <a:gd name="T10" fmla="*/ 16 w 43"/>
                <a:gd name="T11" fmla="*/ 7 h 118"/>
                <a:gd name="T12" fmla="*/ 8 w 43"/>
                <a:gd name="T13" fmla="*/ 45 h 118"/>
                <a:gd name="T14" fmla="*/ 6 w 43"/>
                <a:gd name="T15" fmla="*/ 63 h 118"/>
                <a:gd name="T16" fmla="*/ 3 w 43"/>
                <a:gd name="T17" fmla="*/ 108 h 118"/>
                <a:gd name="T18" fmla="*/ 19 w 43"/>
                <a:gd name="T19" fmla="*/ 106 h 118"/>
                <a:gd name="T20" fmla="*/ 19 w 43"/>
                <a:gd name="T21" fmla="*/ 101 h 118"/>
                <a:gd name="T22" fmla="*/ 25 w 43"/>
                <a:gd name="T23" fmla="*/ 101 h 118"/>
                <a:gd name="T24" fmla="*/ 40 w 43"/>
                <a:gd name="T25" fmla="*/ 99 h 118"/>
                <a:gd name="T26" fmla="*/ 42 w 43"/>
                <a:gd name="T27" fmla="*/ 31 h 118"/>
                <a:gd name="T28" fmla="*/ 43 w 43"/>
                <a:gd name="T29" fmla="*/ 14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118">
                  <a:moveTo>
                    <a:pt x="43" y="14"/>
                  </a:moveTo>
                  <a:cubicBezTo>
                    <a:pt x="43" y="10"/>
                    <a:pt x="41" y="8"/>
                    <a:pt x="39" y="7"/>
                  </a:cubicBezTo>
                  <a:cubicBezTo>
                    <a:pt x="39" y="7"/>
                    <a:pt x="39" y="6"/>
                    <a:pt x="39" y="5"/>
                  </a:cubicBezTo>
                  <a:cubicBezTo>
                    <a:pt x="38" y="0"/>
                    <a:pt x="31" y="0"/>
                    <a:pt x="29" y="5"/>
                  </a:cubicBezTo>
                  <a:cubicBezTo>
                    <a:pt x="29" y="6"/>
                    <a:pt x="28" y="7"/>
                    <a:pt x="28" y="8"/>
                  </a:cubicBezTo>
                  <a:cubicBezTo>
                    <a:pt x="26" y="4"/>
                    <a:pt x="19" y="2"/>
                    <a:pt x="16" y="7"/>
                  </a:cubicBezTo>
                  <a:cubicBezTo>
                    <a:pt x="10" y="19"/>
                    <a:pt x="9" y="33"/>
                    <a:pt x="8" y="45"/>
                  </a:cubicBezTo>
                  <a:cubicBezTo>
                    <a:pt x="7" y="51"/>
                    <a:pt x="7" y="57"/>
                    <a:pt x="6" y="63"/>
                  </a:cubicBezTo>
                  <a:cubicBezTo>
                    <a:pt x="2" y="77"/>
                    <a:pt x="0" y="92"/>
                    <a:pt x="3" y="108"/>
                  </a:cubicBezTo>
                  <a:cubicBezTo>
                    <a:pt x="4" y="118"/>
                    <a:pt x="18" y="115"/>
                    <a:pt x="19" y="106"/>
                  </a:cubicBezTo>
                  <a:cubicBezTo>
                    <a:pt x="19" y="104"/>
                    <a:pt x="19" y="103"/>
                    <a:pt x="19" y="101"/>
                  </a:cubicBezTo>
                  <a:cubicBezTo>
                    <a:pt x="21" y="102"/>
                    <a:pt x="23" y="102"/>
                    <a:pt x="25" y="101"/>
                  </a:cubicBezTo>
                  <a:cubicBezTo>
                    <a:pt x="27" y="110"/>
                    <a:pt x="40" y="108"/>
                    <a:pt x="40" y="99"/>
                  </a:cubicBezTo>
                  <a:cubicBezTo>
                    <a:pt x="41" y="77"/>
                    <a:pt x="43" y="54"/>
                    <a:pt x="42" y="31"/>
                  </a:cubicBezTo>
                  <a:cubicBezTo>
                    <a:pt x="42" y="25"/>
                    <a:pt x="43" y="20"/>
                    <a:pt x="43"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1" name="Freeform 80"/>
            <p:cNvSpPr/>
            <p:nvPr/>
          </p:nvSpPr>
          <p:spPr bwMode="auto">
            <a:xfrm>
              <a:off x="1882" y="940"/>
              <a:ext cx="69" cy="279"/>
            </a:xfrm>
            <a:custGeom>
              <a:avLst/>
              <a:gdLst>
                <a:gd name="T0" fmla="*/ 29 w 29"/>
                <a:gd name="T1" fmla="*/ 11 h 118"/>
                <a:gd name="T2" fmla="*/ 21 w 29"/>
                <a:gd name="T3" fmla="*/ 4 h 118"/>
                <a:gd name="T4" fmla="*/ 11 w 29"/>
                <a:gd name="T5" fmla="*/ 4 h 118"/>
                <a:gd name="T6" fmla="*/ 3 w 29"/>
                <a:gd name="T7" fmla="*/ 49 h 118"/>
                <a:gd name="T8" fmla="*/ 0 w 29"/>
                <a:gd name="T9" fmla="*/ 101 h 118"/>
                <a:gd name="T10" fmla="*/ 0 w 29"/>
                <a:gd name="T11" fmla="*/ 109 h 118"/>
                <a:gd name="T12" fmla="*/ 11 w 29"/>
                <a:gd name="T13" fmla="*/ 116 h 118"/>
                <a:gd name="T14" fmla="*/ 20 w 29"/>
                <a:gd name="T15" fmla="*/ 114 h 118"/>
                <a:gd name="T16" fmla="*/ 28 w 29"/>
                <a:gd name="T17" fmla="*/ 71 h 118"/>
                <a:gd name="T18" fmla="*/ 29 w 29"/>
                <a:gd name="T19" fmla="*/ 1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118">
                  <a:moveTo>
                    <a:pt x="29" y="11"/>
                  </a:moveTo>
                  <a:cubicBezTo>
                    <a:pt x="29" y="6"/>
                    <a:pt x="25" y="4"/>
                    <a:pt x="21" y="4"/>
                  </a:cubicBezTo>
                  <a:cubicBezTo>
                    <a:pt x="19" y="0"/>
                    <a:pt x="14" y="1"/>
                    <a:pt x="11" y="4"/>
                  </a:cubicBezTo>
                  <a:cubicBezTo>
                    <a:pt x="3" y="14"/>
                    <a:pt x="4" y="36"/>
                    <a:pt x="3" y="49"/>
                  </a:cubicBezTo>
                  <a:cubicBezTo>
                    <a:pt x="2" y="66"/>
                    <a:pt x="1" y="83"/>
                    <a:pt x="0" y="101"/>
                  </a:cubicBezTo>
                  <a:cubicBezTo>
                    <a:pt x="0" y="103"/>
                    <a:pt x="0" y="106"/>
                    <a:pt x="0" y="109"/>
                  </a:cubicBezTo>
                  <a:cubicBezTo>
                    <a:pt x="0" y="115"/>
                    <a:pt x="6" y="117"/>
                    <a:pt x="11" y="116"/>
                  </a:cubicBezTo>
                  <a:cubicBezTo>
                    <a:pt x="14" y="118"/>
                    <a:pt x="18" y="117"/>
                    <a:pt x="20" y="114"/>
                  </a:cubicBezTo>
                  <a:cubicBezTo>
                    <a:pt x="28" y="104"/>
                    <a:pt x="27" y="83"/>
                    <a:pt x="28" y="71"/>
                  </a:cubicBezTo>
                  <a:cubicBezTo>
                    <a:pt x="29" y="51"/>
                    <a:pt x="29" y="31"/>
                    <a:pt x="29"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 name="Freeform 81"/>
            <p:cNvSpPr/>
            <p:nvPr/>
          </p:nvSpPr>
          <p:spPr bwMode="auto">
            <a:xfrm>
              <a:off x="2025" y="942"/>
              <a:ext cx="73" cy="289"/>
            </a:xfrm>
            <a:custGeom>
              <a:avLst/>
              <a:gdLst>
                <a:gd name="T0" fmla="*/ 30 w 31"/>
                <a:gd name="T1" fmla="*/ 10 h 122"/>
                <a:gd name="T2" fmla="*/ 15 w 31"/>
                <a:gd name="T3" fmla="*/ 10 h 122"/>
                <a:gd name="T4" fmla="*/ 15 w 31"/>
                <a:gd name="T5" fmla="*/ 11 h 122"/>
                <a:gd name="T6" fmla="*/ 10 w 31"/>
                <a:gd name="T7" fmla="*/ 14 h 122"/>
                <a:gd name="T8" fmla="*/ 3 w 31"/>
                <a:gd name="T9" fmla="*/ 74 h 122"/>
                <a:gd name="T10" fmla="*/ 0 w 31"/>
                <a:gd name="T11" fmla="*/ 112 h 122"/>
                <a:gd name="T12" fmla="*/ 14 w 31"/>
                <a:gd name="T13" fmla="*/ 117 h 122"/>
                <a:gd name="T14" fmla="*/ 22 w 31"/>
                <a:gd name="T15" fmla="*/ 111 h 122"/>
                <a:gd name="T16" fmla="*/ 30 w 31"/>
                <a:gd name="T17" fmla="*/ 1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122">
                  <a:moveTo>
                    <a:pt x="30" y="10"/>
                  </a:moveTo>
                  <a:cubicBezTo>
                    <a:pt x="30" y="0"/>
                    <a:pt x="15" y="0"/>
                    <a:pt x="15" y="10"/>
                  </a:cubicBezTo>
                  <a:cubicBezTo>
                    <a:pt x="15" y="10"/>
                    <a:pt x="15" y="11"/>
                    <a:pt x="15" y="11"/>
                  </a:cubicBezTo>
                  <a:cubicBezTo>
                    <a:pt x="13" y="11"/>
                    <a:pt x="10" y="12"/>
                    <a:pt x="10" y="14"/>
                  </a:cubicBezTo>
                  <a:cubicBezTo>
                    <a:pt x="6" y="34"/>
                    <a:pt x="4" y="54"/>
                    <a:pt x="3" y="74"/>
                  </a:cubicBezTo>
                  <a:cubicBezTo>
                    <a:pt x="1" y="86"/>
                    <a:pt x="0" y="99"/>
                    <a:pt x="0" y="112"/>
                  </a:cubicBezTo>
                  <a:cubicBezTo>
                    <a:pt x="0" y="120"/>
                    <a:pt x="10" y="122"/>
                    <a:pt x="14" y="117"/>
                  </a:cubicBezTo>
                  <a:cubicBezTo>
                    <a:pt x="18" y="117"/>
                    <a:pt x="21" y="115"/>
                    <a:pt x="22" y="111"/>
                  </a:cubicBezTo>
                  <a:cubicBezTo>
                    <a:pt x="31" y="78"/>
                    <a:pt x="31" y="44"/>
                    <a:pt x="30"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3" name="Freeform 82"/>
            <p:cNvSpPr>
              <a:spLocks noEditPoints="1"/>
            </p:cNvSpPr>
            <p:nvPr/>
          </p:nvSpPr>
          <p:spPr bwMode="auto">
            <a:xfrm>
              <a:off x="2402" y="1065"/>
              <a:ext cx="192" cy="156"/>
            </a:xfrm>
            <a:custGeom>
              <a:avLst/>
              <a:gdLst>
                <a:gd name="T0" fmla="*/ 57 w 81"/>
                <a:gd name="T1" fmla="*/ 4 h 66"/>
                <a:gd name="T2" fmla="*/ 21 w 81"/>
                <a:gd name="T3" fmla="*/ 15 h 66"/>
                <a:gd name="T4" fmla="*/ 16 w 81"/>
                <a:gd name="T5" fmla="*/ 57 h 66"/>
                <a:gd name="T6" fmla="*/ 34 w 81"/>
                <a:gd name="T7" fmla="*/ 63 h 66"/>
                <a:gd name="T8" fmla="*/ 79 w 81"/>
                <a:gd name="T9" fmla="*/ 34 h 66"/>
                <a:gd name="T10" fmla="*/ 57 w 81"/>
                <a:gd name="T11" fmla="*/ 4 h 66"/>
                <a:gd name="T12" fmla="*/ 37 w 81"/>
                <a:gd name="T13" fmla="*/ 27 h 66"/>
                <a:gd name="T14" fmla="*/ 38 w 81"/>
                <a:gd name="T15" fmla="*/ 26 h 66"/>
                <a:gd name="T16" fmla="*/ 38 w 81"/>
                <a:gd name="T17" fmla="*/ 26 h 66"/>
                <a:gd name="T18" fmla="*/ 40 w 81"/>
                <a:gd name="T19" fmla="*/ 31 h 66"/>
                <a:gd name="T20" fmla="*/ 42 w 81"/>
                <a:gd name="T21" fmla="*/ 34 h 66"/>
                <a:gd name="T22" fmla="*/ 40 w 81"/>
                <a:gd name="T23" fmla="*/ 34 h 66"/>
                <a:gd name="T24" fmla="*/ 39 w 81"/>
                <a:gd name="T25" fmla="*/ 33 h 66"/>
                <a:gd name="T26" fmla="*/ 39 w 81"/>
                <a:gd name="T27" fmla="*/ 32 h 66"/>
                <a:gd name="T28" fmla="*/ 37 w 81"/>
                <a:gd name="T29" fmla="*/ 27 h 66"/>
                <a:gd name="T30" fmla="*/ 37 w 81"/>
                <a:gd name="T31" fmla="*/ 27 h 66"/>
                <a:gd name="T32" fmla="*/ 26 w 81"/>
                <a:gd name="T33" fmla="*/ 44 h 66"/>
                <a:gd name="T34" fmla="*/ 27 w 81"/>
                <a:gd name="T35" fmla="*/ 43 h 66"/>
                <a:gd name="T36" fmla="*/ 29 w 81"/>
                <a:gd name="T37" fmla="*/ 45 h 66"/>
                <a:gd name="T38" fmla="*/ 37 w 81"/>
                <a:gd name="T39" fmla="*/ 48 h 66"/>
                <a:gd name="T40" fmla="*/ 30 w 81"/>
                <a:gd name="T41" fmla="*/ 47 h 66"/>
                <a:gd name="T42" fmla="*/ 26 w 81"/>
                <a:gd name="T43" fmla="*/ 44 h 66"/>
                <a:gd name="T44" fmla="*/ 62 w 81"/>
                <a:gd name="T45" fmla="*/ 37 h 66"/>
                <a:gd name="T46" fmla="*/ 53 w 81"/>
                <a:gd name="T47" fmla="*/ 18 h 66"/>
                <a:gd name="T48" fmla="*/ 65 w 81"/>
                <a:gd name="T49" fmla="*/ 30 h 66"/>
                <a:gd name="T50" fmla="*/ 62 w 81"/>
                <a:gd name="T51" fmla="*/ 3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1" h="66">
                  <a:moveTo>
                    <a:pt x="57" y="4"/>
                  </a:moveTo>
                  <a:cubicBezTo>
                    <a:pt x="44" y="0"/>
                    <a:pt x="30" y="7"/>
                    <a:pt x="21" y="15"/>
                  </a:cubicBezTo>
                  <a:cubicBezTo>
                    <a:pt x="8" y="26"/>
                    <a:pt x="0" y="46"/>
                    <a:pt x="16" y="57"/>
                  </a:cubicBezTo>
                  <a:cubicBezTo>
                    <a:pt x="21" y="61"/>
                    <a:pt x="28" y="63"/>
                    <a:pt x="34" y="63"/>
                  </a:cubicBezTo>
                  <a:cubicBezTo>
                    <a:pt x="53" y="66"/>
                    <a:pt x="75" y="54"/>
                    <a:pt x="79" y="34"/>
                  </a:cubicBezTo>
                  <a:cubicBezTo>
                    <a:pt x="81" y="20"/>
                    <a:pt x="70" y="7"/>
                    <a:pt x="57" y="4"/>
                  </a:cubicBezTo>
                  <a:close/>
                  <a:moveTo>
                    <a:pt x="37" y="27"/>
                  </a:moveTo>
                  <a:cubicBezTo>
                    <a:pt x="37" y="27"/>
                    <a:pt x="38" y="27"/>
                    <a:pt x="38" y="26"/>
                  </a:cubicBezTo>
                  <a:cubicBezTo>
                    <a:pt x="38" y="26"/>
                    <a:pt x="38" y="26"/>
                    <a:pt x="38" y="26"/>
                  </a:cubicBezTo>
                  <a:cubicBezTo>
                    <a:pt x="39" y="28"/>
                    <a:pt x="40" y="29"/>
                    <a:pt x="40" y="31"/>
                  </a:cubicBezTo>
                  <a:cubicBezTo>
                    <a:pt x="41" y="32"/>
                    <a:pt x="41" y="33"/>
                    <a:pt x="42" y="34"/>
                  </a:cubicBezTo>
                  <a:cubicBezTo>
                    <a:pt x="41" y="34"/>
                    <a:pt x="40" y="34"/>
                    <a:pt x="40" y="34"/>
                  </a:cubicBezTo>
                  <a:cubicBezTo>
                    <a:pt x="39" y="33"/>
                    <a:pt x="39" y="33"/>
                    <a:pt x="39" y="33"/>
                  </a:cubicBezTo>
                  <a:cubicBezTo>
                    <a:pt x="39" y="33"/>
                    <a:pt x="39" y="33"/>
                    <a:pt x="39" y="32"/>
                  </a:cubicBezTo>
                  <a:cubicBezTo>
                    <a:pt x="39" y="30"/>
                    <a:pt x="39" y="28"/>
                    <a:pt x="37" y="27"/>
                  </a:cubicBezTo>
                  <a:cubicBezTo>
                    <a:pt x="37" y="27"/>
                    <a:pt x="37" y="27"/>
                    <a:pt x="37" y="27"/>
                  </a:cubicBezTo>
                  <a:close/>
                  <a:moveTo>
                    <a:pt x="26" y="44"/>
                  </a:moveTo>
                  <a:cubicBezTo>
                    <a:pt x="26" y="43"/>
                    <a:pt x="27" y="43"/>
                    <a:pt x="27" y="43"/>
                  </a:cubicBezTo>
                  <a:cubicBezTo>
                    <a:pt x="28" y="44"/>
                    <a:pt x="28" y="44"/>
                    <a:pt x="29" y="45"/>
                  </a:cubicBezTo>
                  <a:cubicBezTo>
                    <a:pt x="31" y="46"/>
                    <a:pt x="34" y="47"/>
                    <a:pt x="37" y="48"/>
                  </a:cubicBezTo>
                  <a:cubicBezTo>
                    <a:pt x="35" y="48"/>
                    <a:pt x="32" y="47"/>
                    <a:pt x="30" y="47"/>
                  </a:cubicBezTo>
                  <a:cubicBezTo>
                    <a:pt x="29" y="46"/>
                    <a:pt x="27" y="45"/>
                    <a:pt x="26" y="44"/>
                  </a:cubicBezTo>
                  <a:close/>
                  <a:moveTo>
                    <a:pt x="62" y="37"/>
                  </a:moveTo>
                  <a:cubicBezTo>
                    <a:pt x="62" y="30"/>
                    <a:pt x="58" y="23"/>
                    <a:pt x="53" y="18"/>
                  </a:cubicBezTo>
                  <a:cubicBezTo>
                    <a:pt x="60" y="19"/>
                    <a:pt x="65" y="23"/>
                    <a:pt x="65" y="30"/>
                  </a:cubicBezTo>
                  <a:cubicBezTo>
                    <a:pt x="65" y="33"/>
                    <a:pt x="64" y="35"/>
                    <a:pt x="62" y="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 name="Freeform 83"/>
            <p:cNvSpPr/>
            <p:nvPr/>
          </p:nvSpPr>
          <p:spPr bwMode="auto">
            <a:xfrm>
              <a:off x="2188" y="769"/>
              <a:ext cx="344" cy="348"/>
            </a:xfrm>
            <a:custGeom>
              <a:avLst/>
              <a:gdLst>
                <a:gd name="T0" fmla="*/ 122 w 145"/>
                <a:gd name="T1" fmla="*/ 51 h 147"/>
                <a:gd name="T2" fmla="*/ 96 w 145"/>
                <a:gd name="T3" fmla="*/ 3 h 147"/>
                <a:gd name="T4" fmla="*/ 87 w 145"/>
                <a:gd name="T5" fmla="*/ 1 h 147"/>
                <a:gd name="T6" fmla="*/ 5 w 145"/>
                <a:gd name="T7" fmla="*/ 88 h 147"/>
                <a:gd name="T8" fmla="*/ 15 w 145"/>
                <a:gd name="T9" fmla="*/ 98 h 147"/>
                <a:gd name="T10" fmla="*/ 31 w 145"/>
                <a:gd name="T11" fmla="*/ 99 h 147"/>
                <a:gd name="T12" fmla="*/ 88 w 145"/>
                <a:gd name="T13" fmla="*/ 30 h 147"/>
                <a:gd name="T14" fmla="*/ 126 w 145"/>
                <a:gd name="T15" fmla="*/ 135 h 147"/>
                <a:gd name="T16" fmla="*/ 130 w 145"/>
                <a:gd name="T17" fmla="*/ 140 h 147"/>
                <a:gd name="T18" fmla="*/ 130 w 145"/>
                <a:gd name="T19" fmla="*/ 140 h 147"/>
                <a:gd name="T20" fmla="*/ 140 w 145"/>
                <a:gd name="T21" fmla="*/ 140 h 147"/>
                <a:gd name="T22" fmla="*/ 122 w 145"/>
                <a:gd name="T23" fmla="*/ 51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5" h="147">
                  <a:moveTo>
                    <a:pt x="122" y="51"/>
                  </a:moveTo>
                  <a:cubicBezTo>
                    <a:pt x="115" y="34"/>
                    <a:pt x="107" y="18"/>
                    <a:pt x="96" y="3"/>
                  </a:cubicBezTo>
                  <a:cubicBezTo>
                    <a:pt x="94" y="0"/>
                    <a:pt x="90" y="0"/>
                    <a:pt x="87" y="1"/>
                  </a:cubicBezTo>
                  <a:cubicBezTo>
                    <a:pt x="48" y="17"/>
                    <a:pt x="24" y="52"/>
                    <a:pt x="5" y="88"/>
                  </a:cubicBezTo>
                  <a:cubicBezTo>
                    <a:pt x="0" y="96"/>
                    <a:pt x="9" y="102"/>
                    <a:pt x="15" y="98"/>
                  </a:cubicBezTo>
                  <a:cubicBezTo>
                    <a:pt x="16" y="105"/>
                    <a:pt x="28" y="107"/>
                    <a:pt x="31" y="99"/>
                  </a:cubicBezTo>
                  <a:cubicBezTo>
                    <a:pt x="42" y="70"/>
                    <a:pt x="63" y="48"/>
                    <a:pt x="88" y="30"/>
                  </a:cubicBezTo>
                  <a:cubicBezTo>
                    <a:pt x="105" y="64"/>
                    <a:pt x="119" y="97"/>
                    <a:pt x="126" y="135"/>
                  </a:cubicBezTo>
                  <a:cubicBezTo>
                    <a:pt x="126" y="138"/>
                    <a:pt x="128" y="139"/>
                    <a:pt x="130" y="140"/>
                  </a:cubicBezTo>
                  <a:cubicBezTo>
                    <a:pt x="130" y="140"/>
                    <a:pt x="130" y="140"/>
                    <a:pt x="130" y="140"/>
                  </a:cubicBezTo>
                  <a:cubicBezTo>
                    <a:pt x="130" y="147"/>
                    <a:pt x="139" y="147"/>
                    <a:pt x="140" y="140"/>
                  </a:cubicBezTo>
                  <a:cubicBezTo>
                    <a:pt x="145" y="109"/>
                    <a:pt x="137" y="78"/>
                    <a:pt x="122" y="5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 name="Freeform 84"/>
            <p:cNvSpPr/>
            <p:nvPr/>
          </p:nvSpPr>
          <p:spPr bwMode="auto">
            <a:xfrm>
              <a:off x="2513" y="1098"/>
              <a:ext cx="389" cy="183"/>
            </a:xfrm>
            <a:custGeom>
              <a:avLst/>
              <a:gdLst>
                <a:gd name="T0" fmla="*/ 159 w 164"/>
                <a:gd name="T1" fmla="*/ 61 h 77"/>
                <a:gd name="T2" fmla="*/ 154 w 164"/>
                <a:gd name="T3" fmla="*/ 54 h 77"/>
                <a:gd name="T4" fmla="*/ 152 w 164"/>
                <a:gd name="T5" fmla="*/ 47 h 77"/>
                <a:gd name="T6" fmla="*/ 81 w 164"/>
                <a:gd name="T7" fmla="*/ 14 h 77"/>
                <a:gd name="T8" fmla="*/ 8 w 164"/>
                <a:gd name="T9" fmla="*/ 6 h 77"/>
                <a:gd name="T10" fmla="*/ 8 w 164"/>
                <a:gd name="T11" fmla="*/ 21 h 77"/>
                <a:gd name="T12" fmla="*/ 8 w 164"/>
                <a:gd name="T13" fmla="*/ 21 h 77"/>
                <a:gd name="T14" fmla="*/ 12 w 164"/>
                <a:gd name="T15" fmla="*/ 24 h 77"/>
                <a:gd name="T16" fmla="*/ 17 w 164"/>
                <a:gd name="T17" fmla="*/ 24 h 77"/>
                <a:gd name="T18" fmla="*/ 89 w 164"/>
                <a:gd name="T19" fmla="*/ 34 h 77"/>
                <a:gd name="T20" fmla="*/ 133 w 164"/>
                <a:gd name="T21" fmla="*/ 55 h 77"/>
                <a:gd name="T22" fmla="*/ 144 w 164"/>
                <a:gd name="T23" fmla="*/ 68 h 77"/>
                <a:gd name="T24" fmla="*/ 159 w 164"/>
                <a:gd name="T25" fmla="*/ 61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4" h="77">
                  <a:moveTo>
                    <a:pt x="159" y="61"/>
                  </a:moveTo>
                  <a:cubicBezTo>
                    <a:pt x="157" y="58"/>
                    <a:pt x="156" y="56"/>
                    <a:pt x="154" y="54"/>
                  </a:cubicBezTo>
                  <a:cubicBezTo>
                    <a:pt x="155" y="52"/>
                    <a:pt x="155" y="49"/>
                    <a:pt x="152" y="47"/>
                  </a:cubicBezTo>
                  <a:cubicBezTo>
                    <a:pt x="134" y="30"/>
                    <a:pt x="108" y="19"/>
                    <a:pt x="81" y="14"/>
                  </a:cubicBezTo>
                  <a:cubicBezTo>
                    <a:pt x="57" y="5"/>
                    <a:pt x="33" y="0"/>
                    <a:pt x="8" y="6"/>
                  </a:cubicBezTo>
                  <a:cubicBezTo>
                    <a:pt x="0" y="8"/>
                    <a:pt x="0" y="19"/>
                    <a:pt x="8" y="21"/>
                  </a:cubicBezTo>
                  <a:cubicBezTo>
                    <a:pt x="8" y="21"/>
                    <a:pt x="8" y="21"/>
                    <a:pt x="8" y="21"/>
                  </a:cubicBezTo>
                  <a:cubicBezTo>
                    <a:pt x="9" y="23"/>
                    <a:pt x="10" y="24"/>
                    <a:pt x="12" y="24"/>
                  </a:cubicBezTo>
                  <a:cubicBezTo>
                    <a:pt x="14" y="24"/>
                    <a:pt x="16" y="24"/>
                    <a:pt x="17" y="24"/>
                  </a:cubicBezTo>
                  <a:cubicBezTo>
                    <a:pt x="40" y="29"/>
                    <a:pt x="66" y="29"/>
                    <a:pt x="89" y="34"/>
                  </a:cubicBezTo>
                  <a:cubicBezTo>
                    <a:pt x="104" y="41"/>
                    <a:pt x="119" y="48"/>
                    <a:pt x="133" y="55"/>
                  </a:cubicBezTo>
                  <a:cubicBezTo>
                    <a:pt x="137" y="59"/>
                    <a:pt x="141" y="63"/>
                    <a:pt x="144" y="68"/>
                  </a:cubicBezTo>
                  <a:cubicBezTo>
                    <a:pt x="150" y="77"/>
                    <a:pt x="164" y="69"/>
                    <a:pt x="159"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 name="Freeform 85"/>
            <p:cNvSpPr/>
            <p:nvPr/>
          </p:nvSpPr>
          <p:spPr bwMode="auto">
            <a:xfrm>
              <a:off x="2629" y="1243"/>
              <a:ext cx="268" cy="213"/>
            </a:xfrm>
            <a:custGeom>
              <a:avLst/>
              <a:gdLst>
                <a:gd name="T0" fmla="*/ 111 w 113"/>
                <a:gd name="T1" fmla="*/ 7 h 90"/>
                <a:gd name="T2" fmla="*/ 95 w 113"/>
                <a:gd name="T3" fmla="*/ 6 h 90"/>
                <a:gd name="T4" fmla="*/ 93 w 113"/>
                <a:gd name="T5" fmla="*/ 7 h 90"/>
                <a:gd name="T6" fmla="*/ 8 w 113"/>
                <a:gd name="T7" fmla="*/ 66 h 90"/>
                <a:gd name="T8" fmla="*/ 5 w 113"/>
                <a:gd name="T9" fmla="*/ 74 h 90"/>
                <a:gd name="T10" fmla="*/ 15 w 113"/>
                <a:gd name="T11" fmla="*/ 86 h 90"/>
                <a:gd name="T12" fmla="*/ 66 w 113"/>
                <a:gd name="T13" fmla="*/ 56 h 90"/>
                <a:gd name="T14" fmla="*/ 69 w 113"/>
                <a:gd name="T15" fmla="*/ 55 h 90"/>
                <a:gd name="T16" fmla="*/ 111 w 113"/>
                <a:gd name="T17" fmla="*/ 15 h 90"/>
                <a:gd name="T18" fmla="*/ 111 w 113"/>
                <a:gd name="T19" fmla="*/ 7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3" h="90">
                  <a:moveTo>
                    <a:pt x="111" y="7"/>
                  </a:moveTo>
                  <a:cubicBezTo>
                    <a:pt x="105" y="0"/>
                    <a:pt x="99" y="2"/>
                    <a:pt x="95" y="6"/>
                  </a:cubicBezTo>
                  <a:cubicBezTo>
                    <a:pt x="94" y="6"/>
                    <a:pt x="93" y="7"/>
                    <a:pt x="93" y="7"/>
                  </a:cubicBezTo>
                  <a:cubicBezTo>
                    <a:pt x="66" y="29"/>
                    <a:pt x="41" y="52"/>
                    <a:pt x="8" y="66"/>
                  </a:cubicBezTo>
                  <a:cubicBezTo>
                    <a:pt x="5" y="68"/>
                    <a:pt x="4" y="71"/>
                    <a:pt x="5" y="74"/>
                  </a:cubicBezTo>
                  <a:cubicBezTo>
                    <a:pt x="0" y="80"/>
                    <a:pt x="7" y="90"/>
                    <a:pt x="15" y="86"/>
                  </a:cubicBezTo>
                  <a:cubicBezTo>
                    <a:pt x="33" y="77"/>
                    <a:pt x="51" y="68"/>
                    <a:pt x="66" y="56"/>
                  </a:cubicBezTo>
                  <a:cubicBezTo>
                    <a:pt x="67" y="56"/>
                    <a:pt x="68" y="55"/>
                    <a:pt x="69" y="55"/>
                  </a:cubicBezTo>
                  <a:cubicBezTo>
                    <a:pt x="87" y="45"/>
                    <a:pt x="104" y="33"/>
                    <a:pt x="111" y="15"/>
                  </a:cubicBezTo>
                  <a:cubicBezTo>
                    <a:pt x="113" y="12"/>
                    <a:pt x="113" y="9"/>
                    <a:pt x="111"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 name="Freeform 86"/>
            <p:cNvSpPr>
              <a:spLocks noEditPoints="1"/>
            </p:cNvSpPr>
            <p:nvPr/>
          </p:nvSpPr>
          <p:spPr bwMode="auto">
            <a:xfrm>
              <a:off x="1254" y="1051"/>
              <a:ext cx="190" cy="154"/>
            </a:xfrm>
            <a:custGeom>
              <a:avLst/>
              <a:gdLst>
                <a:gd name="T0" fmla="*/ 2 w 80"/>
                <a:gd name="T1" fmla="*/ 32 h 65"/>
                <a:gd name="T2" fmla="*/ 45 w 80"/>
                <a:gd name="T3" fmla="*/ 63 h 65"/>
                <a:gd name="T4" fmla="*/ 63 w 80"/>
                <a:gd name="T5" fmla="*/ 57 h 65"/>
                <a:gd name="T6" fmla="*/ 60 w 80"/>
                <a:gd name="T7" fmla="*/ 15 h 65"/>
                <a:gd name="T8" fmla="*/ 24 w 80"/>
                <a:gd name="T9" fmla="*/ 3 h 65"/>
                <a:gd name="T10" fmla="*/ 2 w 80"/>
                <a:gd name="T11" fmla="*/ 32 h 65"/>
                <a:gd name="T12" fmla="*/ 44 w 80"/>
                <a:gd name="T13" fmla="*/ 27 h 65"/>
                <a:gd name="T14" fmla="*/ 41 w 80"/>
                <a:gd name="T15" fmla="*/ 32 h 65"/>
                <a:gd name="T16" fmla="*/ 41 w 80"/>
                <a:gd name="T17" fmla="*/ 33 h 65"/>
                <a:gd name="T18" fmla="*/ 41 w 80"/>
                <a:gd name="T19" fmla="*/ 33 h 65"/>
                <a:gd name="T20" fmla="*/ 39 w 80"/>
                <a:gd name="T21" fmla="*/ 33 h 65"/>
                <a:gd name="T22" fmla="*/ 40 w 80"/>
                <a:gd name="T23" fmla="*/ 30 h 65"/>
                <a:gd name="T24" fmla="*/ 42 w 80"/>
                <a:gd name="T25" fmla="*/ 26 h 65"/>
                <a:gd name="T26" fmla="*/ 43 w 80"/>
                <a:gd name="T27" fmla="*/ 26 h 65"/>
                <a:gd name="T28" fmla="*/ 43 w 80"/>
                <a:gd name="T29" fmla="*/ 26 h 65"/>
                <a:gd name="T30" fmla="*/ 44 w 80"/>
                <a:gd name="T31" fmla="*/ 27 h 65"/>
                <a:gd name="T32" fmla="*/ 50 w 80"/>
                <a:gd name="T33" fmla="*/ 46 h 65"/>
                <a:gd name="T34" fmla="*/ 43 w 80"/>
                <a:gd name="T35" fmla="*/ 47 h 65"/>
                <a:gd name="T36" fmla="*/ 51 w 80"/>
                <a:gd name="T37" fmla="*/ 45 h 65"/>
                <a:gd name="T38" fmla="*/ 53 w 80"/>
                <a:gd name="T39" fmla="*/ 43 h 65"/>
                <a:gd name="T40" fmla="*/ 54 w 80"/>
                <a:gd name="T41" fmla="*/ 43 h 65"/>
                <a:gd name="T42" fmla="*/ 50 w 80"/>
                <a:gd name="T43" fmla="*/ 46 h 65"/>
                <a:gd name="T44" fmla="*/ 16 w 80"/>
                <a:gd name="T45" fmla="*/ 29 h 65"/>
                <a:gd name="T46" fmla="*/ 27 w 80"/>
                <a:gd name="T47" fmla="*/ 17 h 65"/>
                <a:gd name="T48" fmla="*/ 18 w 80"/>
                <a:gd name="T49" fmla="*/ 36 h 65"/>
                <a:gd name="T50" fmla="*/ 16 w 80"/>
                <a:gd name="T51" fmla="*/ 2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0" h="65">
                  <a:moveTo>
                    <a:pt x="2" y="32"/>
                  </a:moveTo>
                  <a:cubicBezTo>
                    <a:pt x="5" y="52"/>
                    <a:pt x="26" y="65"/>
                    <a:pt x="45" y="63"/>
                  </a:cubicBezTo>
                  <a:cubicBezTo>
                    <a:pt x="52" y="63"/>
                    <a:pt x="59" y="61"/>
                    <a:pt x="63" y="57"/>
                  </a:cubicBezTo>
                  <a:cubicBezTo>
                    <a:pt x="80" y="46"/>
                    <a:pt x="73" y="27"/>
                    <a:pt x="60" y="15"/>
                  </a:cubicBezTo>
                  <a:cubicBezTo>
                    <a:pt x="51" y="7"/>
                    <a:pt x="37" y="0"/>
                    <a:pt x="24" y="3"/>
                  </a:cubicBezTo>
                  <a:cubicBezTo>
                    <a:pt x="11" y="6"/>
                    <a:pt x="0" y="18"/>
                    <a:pt x="2" y="32"/>
                  </a:cubicBezTo>
                  <a:close/>
                  <a:moveTo>
                    <a:pt x="44" y="27"/>
                  </a:moveTo>
                  <a:cubicBezTo>
                    <a:pt x="42" y="28"/>
                    <a:pt x="41" y="29"/>
                    <a:pt x="41" y="32"/>
                  </a:cubicBezTo>
                  <a:cubicBezTo>
                    <a:pt x="41" y="32"/>
                    <a:pt x="41" y="32"/>
                    <a:pt x="41" y="33"/>
                  </a:cubicBezTo>
                  <a:cubicBezTo>
                    <a:pt x="41" y="33"/>
                    <a:pt x="41" y="33"/>
                    <a:pt x="41" y="33"/>
                  </a:cubicBezTo>
                  <a:cubicBezTo>
                    <a:pt x="40" y="33"/>
                    <a:pt x="39" y="33"/>
                    <a:pt x="39" y="33"/>
                  </a:cubicBezTo>
                  <a:cubicBezTo>
                    <a:pt x="39" y="32"/>
                    <a:pt x="40" y="31"/>
                    <a:pt x="40" y="30"/>
                  </a:cubicBezTo>
                  <a:cubicBezTo>
                    <a:pt x="41" y="29"/>
                    <a:pt x="41" y="27"/>
                    <a:pt x="42" y="26"/>
                  </a:cubicBezTo>
                  <a:cubicBezTo>
                    <a:pt x="42" y="26"/>
                    <a:pt x="43" y="26"/>
                    <a:pt x="43" y="26"/>
                  </a:cubicBezTo>
                  <a:cubicBezTo>
                    <a:pt x="43" y="26"/>
                    <a:pt x="43" y="26"/>
                    <a:pt x="43" y="26"/>
                  </a:cubicBezTo>
                  <a:cubicBezTo>
                    <a:pt x="43" y="26"/>
                    <a:pt x="43" y="27"/>
                    <a:pt x="44" y="27"/>
                  </a:cubicBezTo>
                  <a:close/>
                  <a:moveTo>
                    <a:pt x="50" y="46"/>
                  </a:moveTo>
                  <a:cubicBezTo>
                    <a:pt x="48" y="47"/>
                    <a:pt x="45" y="47"/>
                    <a:pt x="43" y="47"/>
                  </a:cubicBezTo>
                  <a:cubicBezTo>
                    <a:pt x="46" y="47"/>
                    <a:pt x="49" y="46"/>
                    <a:pt x="51" y="45"/>
                  </a:cubicBezTo>
                  <a:cubicBezTo>
                    <a:pt x="52" y="44"/>
                    <a:pt x="52" y="43"/>
                    <a:pt x="53" y="43"/>
                  </a:cubicBezTo>
                  <a:cubicBezTo>
                    <a:pt x="53" y="43"/>
                    <a:pt x="54" y="43"/>
                    <a:pt x="54" y="43"/>
                  </a:cubicBezTo>
                  <a:cubicBezTo>
                    <a:pt x="53" y="45"/>
                    <a:pt x="51" y="46"/>
                    <a:pt x="50" y="46"/>
                  </a:cubicBezTo>
                  <a:close/>
                  <a:moveTo>
                    <a:pt x="16" y="29"/>
                  </a:moveTo>
                  <a:cubicBezTo>
                    <a:pt x="16" y="21"/>
                    <a:pt x="21" y="18"/>
                    <a:pt x="27" y="17"/>
                  </a:cubicBezTo>
                  <a:cubicBezTo>
                    <a:pt x="22" y="22"/>
                    <a:pt x="19" y="29"/>
                    <a:pt x="18" y="36"/>
                  </a:cubicBezTo>
                  <a:cubicBezTo>
                    <a:pt x="17" y="34"/>
                    <a:pt x="16" y="31"/>
                    <a:pt x="16" y="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 name="Freeform 87"/>
            <p:cNvSpPr/>
            <p:nvPr/>
          </p:nvSpPr>
          <p:spPr bwMode="auto">
            <a:xfrm>
              <a:off x="1318" y="755"/>
              <a:ext cx="344" cy="348"/>
            </a:xfrm>
            <a:custGeom>
              <a:avLst/>
              <a:gdLst>
                <a:gd name="T0" fmla="*/ 25 w 145"/>
                <a:gd name="T1" fmla="*/ 50 h 147"/>
                <a:gd name="T2" fmla="*/ 52 w 145"/>
                <a:gd name="T3" fmla="*/ 3 h 147"/>
                <a:gd name="T4" fmla="*/ 61 w 145"/>
                <a:gd name="T5" fmla="*/ 2 h 147"/>
                <a:gd name="T6" fmla="*/ 141 w 145"/>
                <a:gd name="T7" fmla="*/ 91 h 147"/>
                <a:gd name="T8" fmla="*/ 130 w 145"/>
                <a:gd name="T9" fmla="*/ 101 h 147"/>
                <a:gd name="T10" fmla="*/ 114 w 145"/>
                <a:gd name="T11" fmla="*/ 101 h 147"/>
                <a:gd name="T12" fmla="*/ 59 w 145"/>
                <a:gd name="T13" fmla="*/ 31 h 147"/>
                <a:gd name="T14" fmla="*/ 18 w 145"/>
                <a:gd name="T15" fmla="*/ 134 h 147"/>
                <a:gd name="T16" fmla="*/ 14 w 145"/>
                <a:gd name="T17" fmla="*/ 139 h 147"/>
                <a:gd name="T18" fmla="*/ 14 w 145"/>
                <a:gd name="T19" fmla="*/ 140 h 147"/>
                <a:gd name="T20" fmla="*/ 3 w 145"/>
                <a:gd name="T21" fmla="*/ 140 h 147"/>
                <a:gd name="T22" fmla="*/ 25 w 145"/>
                <a:gd name="T23" fmla="*/ 50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5" h="147">
                  <a:moveTo>
                    <a:pt x="25" y="50"/>
                  </a:moveTo>
                  <a:cubicBezTo>
                    <a:pt x="32" y="34"/>
                    <a:pt x="40" y="18"/>
                    <a:pt x="52" y="3"/>
                  </a:cubicBezTo>
                  <a:cubicBezTo>
                    <a:pt x="54" y="0"/>
                    <a:pt x="58" y="0"/>
                    <a:pt x="61" y="2"/>
                  </a:cubicBezTo>
                  <a:cubicBezTo>
                    <a:pt x="99" y="19"/>
                    <a:pt x="123" y="54"/>
                    <a:pt x="141" y="91"/>
                  </a:cubicBezTo>
                  <a:cubicBezTo>
                    <a:pt x="145" y="99"/>
                    <a:pt x="136" y="105"/>
                    <a:pt x="130" y="101"/>
                  </a:cubicBezTo>
                  <a:cubicBezTo>
                    <a:pt x="129" y="108"/>
                    <a:pt x="117" y="110"/>
                    <a:pt x="114" y="101"/>
                  </a:cubicBezTo>
                  <a:cubicBezTo>
                    <a:pt x="104" y="72"/>
                    <a:pt x="83" y="49"/>
                    <a:pt x="59" y="31"/>
                  </a:cubicBezTo>
                  <a:cubicBezTo>
                    <a:pt x="41" y="64"/>
                    <a:pt x="26" y="97"/>
                    <a:pt x="18" y="134"/>
                  </a:cubicBezTo>
                  <a:cubicBezTo>
                    <a:pt x="18" y="137"/>
                    <a:pt x="16" y="139"/>
                    <a:pt x="14" y="139"/>
                  </a:cubicBezTo>
                  <a:cubicBezTo>
                    <a:pt x="14" y="139"/>
                    <a:pt x="14" y="139"/>
                    <a:pt x="14" y="140"/>
                  </a:cubicBezTo>
                  <a:cubicBezTo>
                    <a:pt x="14" y="147"/>
                    <a:pt x="4" y="146"/>
                    <a:pt x="3" y="140"/>
                  </a:cubicBezTo>
                  <a:cubicBezTo>
                    <a:pt x="0" y="108"/>
                    <a:pt x="9" y="77"/>
                    <a:pt x="25" y="5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88"/>
            <p:cNvSpPr/>
            <p:nvPr/>
          </p:nvSpPr>
          <p:spPr bwMode="auto">
            <a:xfrm>
              <a:off x="941" y="1082"/>
              <a:ext cx="391" cy="173"/>
            </a:xfrm>
            <a:custGeom>
              <a:avLst/>
              <a:gdLst>
                <a:gd name="T0" fmla="*/ 6 w 165"/>
                <a:gd name="T1" fmla="*/ 57 h 73"/>
                <a:gd name="T2" fmla="*/ 10 w 165"/>
                <a:gd name="T3" fmla="*/ 50 h 73"/>
                <a:gd name="T4" fmla="*/ 12 w 165"/>
                <a:gd name="T5" fmla="*/ 43 h 73"/>
                <a:gd name="T6" fmla="*/ 85 w 165"/>
                <a:gd name="T7" fmla="*/ 12 h 73"/>
                <a:gd name="T8" fmla="*/ 157 w 165"/>
                <a:gd name="T9" fmla="*/ 6 h 73"/>
                <a:gd name="T10" fmla="*/ 157 w 165"/>
                <a:gd name="T11" fmla="*/ 21 h 73"/>
                <a:gd name="T12" fmla="*/ 157 w 165"/>
                <a:gd name="T13" fmla="*/ 21 h 73"/>
                <a:gd name="T14" fmla="*/ 153 w 165"/>
                <a:gd name="T15" fmla="*/ 24 h 73"/>
                <a:gd name="T16" fmla="*/ 148 w 165"/>
                <a:gd name="T17" fmla="*/ 24 h 73"/>
                <a:gd name="T18" fmla="*/ 76 w 165"/>
                <a:gd name="T19" fmla="*/ 32 h 73"/>
                <a:gd name="T20" fmla="*/ 32 w 165"/>
                <a:gd name="T21" fmla="*/ 51 h 73"/>
                <a:gd name="T22" fmla="*/ 20 w 165"/>
                <a:gd name="T23" fmla="*/ 65 h 73"/>
                <a:gd name="T24" fmla="*/ 6 w 165"/>
                <a:gd name="T25" fmla="*/ 57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5" h="73">
                  <a:moveTo>
                    <a:pt x="6" y="57"/>
                  </a:moveTo>
                  <a:cubicBezTo>
                    <a:pt x="7" y="54"/>
                    <a:pt x="9" y="52"/>
                    <a:pt x="10" y="50"/>
                  </a:cubicBezTo>
                  <a:cubicBezTo>
                    <a:pt x="10" y="48"/>
                    <a:pt x="10" y="45"/>
                    <a:pt x="12" y="43"/>
                  </a:cubicBezTo>
                  <a:cubicBezTo>
                    <a:pt x="31" y="26"/>
                    <a:pt x="58" y="16"/>
                    <a:pt x="85" y="12"/>
                  </a:cubicBezTo>
                  <a:cubicBezTo>
                    <a:pt x="109" y="4"/>
                    <a:pt x="133" y="0"/>
                    <a:pt x="157" y="6"/>
                  </a:cubicBezTo>
                  <a:cubicBezTo>
                    <a:pt x="165" y="8"/>
                    <a:pt x="165" y="19"/>
                    <a:pt x="157" y="21"/>
                  </a:cubicBezTo>
                  <a:cubicBezTo>
                    <a:pt x="157" y="21"/>
                    <a:pt x="157" y="21"/>
                    <a:pt x="157" y="21"/>
                  </a:cubicBezTo>
                  <a:cubicBezTo>
                    <a:pt x="157" y="23"/>
                    <a:pt x="155" y="24"/>
                    <a:pt x="153" y="24"/>
                  </a:cubicBezTo>
                  <a:cubicBezTo>
                    <a:pt x="151" y="24"/>
                    <a:pt x="150" y="24"/>
                    <a:pt x="148" y="24"/>
                  </a:cubicBezTo>
                  <a:cubicBezTo>
                    <a:pt x="125" y="28"/>
                    <a:pt x="100" y="28"/>
                    <a:pt x="76" y="32"/>
                  </a:cubicBezTo>
                  <a:cubicBezTo>
                    <a:pt x="61" y="38"/>
                    <a:pt x="46" y="45"/>
                    <a:pt x="32" y="51"/>
                  </a:cubicBezTo>
                  <a:cubicBezTo>
                    <a:pt x="27" y="55"/>
                    <a:pt x="24" y="59"/>
                    <a:pt x="20" y="65"/>
                  </a:cubicBezTo>
                  <a:cubicBezTo>
                    <a:pt x="14" y="73"/>
                    <a:pt x="0" y="65"/>
                    <a:pt x="6" y="5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 name="Freeform 89"/>
            <p:cNvSpPr/>
            <p:nvPr/>
          </p:nvSpPr>
          <p:spPr bwMode="auto">
            <a:xfrm>
              <a:off x="946" y="1217"/>
              <a:ext cx="263" cy="220"/>
            </a:xfrm>
            <a:custGeom>
              <a:avLst/>
              <a:gdLst>
                <a:gd name="T0" fmla="*/ 2 w 111"/>
                <a:gd name="T1" fmla="*/ 7 h 93"/>
                <a:gd name="T2" fmla="*/ 19 w 111"/>
                <a:gd name="T3" fmla="*/ 6 h 93"/>
                <a:gd name="T4" fmla="*/ 20 w 111"/>
                <a:gd name="T5" fmla="*/ 7 h 93"/>
                <a:gd name="T6" fmla="*/ 103 w 111"/>
                <a:gd name="T7" fmla="*/ 69 h 93"/>
                <a:gd name="T8" fmla="*/ 106 w 111"/>
                <a:gd name="T9" fmla="*/ 76 h 93"/>
                <a:gd name="T10" fmla="*/ 95 w 111"/>
                <a:gd name="T11" fmla="*/ 88 h 93"/>
                <a:gd name="T12" fmla="*/ 45 w 111"/>
                <a:gd name="T13" fmla="*/ 57 h 93"/>
                <a:gd name="T14" fmla="*/ 43 w 111"/>
                <a:gd name="T15" fmla="*/ 56 h 93"/>
                <a:gd name="T16" fmla="*/ 1 w 111"/>
                <a:gd name="T17" fmla="*/ 15 h 93"/>
                <a:gd name="T18" fmla="*/ 2 w 111"/>
                <a:gd name="T19" fmla="*/ 7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1" h="93">
                  <a:moveTo>
                    <a:pt x="2" y="7"/>
                  </a:moveTo>
                  <a:cubicBezTo>
                    <a:pt x="9" y="0"/>
                    <a:pt x="14" y="2"/>
                    <a:pt x="19" y="6"/>
                  </a:cubicBezTo>
                  <a:cubicBezTo>
                    <a:pt x="19" y="7"/>
                    <a:pt x="20" y="7"/>
                    <a:pt x="20" y="7"/>
                  </a:cubicBezTo>
                  <a:cubicBezTo>
                    <a:pt x="47" y="30"/>
                    <a:pt x="71" y="54"/>
                    <a:pt x="103" y="69"/>
                  </a:cubicBezTo>
                  <a:cubicBezTo>
                    <a:pt x="106" y="71"/>
                    <a:pt x="107" y="74"/>
                    <a:pt x="106" y="76"/>
                  </a:cubicBezTo>
                  <a:cubicBezTo>
                    <a:pt x="111" y="82"/>
                    <a:pt x="104" y="93"/>
                    <a:pt x="95" y="88"/>
                  </a:cubicBezTo>
                  <a:cubicBezTo>
                    <a:pt x="78" y="79"/>
                    <a:pt x="61" y="70"/>
                    <a:pt x="45" y="57"/>
                  </a:cubicBezTo>
                  <a:cubicBezTo>
                    <a:pt x="45" y="57"/>
                    <a:pt x="44" y="56"/>
                    <a:pt x="43" y="56"/>
                  </a:cubicBezTo>
                  <a:cubicBezTo>
                    <a:pt x="25" y="46"/>
                    <a:pt x="9" y="33"/>
                    <a:pt x="1" y="15"/>
                  </a:cubicBezTo>
                  <a:cubicBezTo>
                    <a:pt x="0" y="12"/>
                    <a:pt x="0" y="9"/>
                    <a:pt x="2"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 name="Freeform 90"/>
            <p:cNvSpPr>
              <a:spLocks noEditPoints="1"/>
            </p:cNvSpPr>
            <p:nvPr/>
          </p:nvSpPr>
          <p:spPr bwMode="auto">
            <a:xfrm>
              <a:off x="2513" y="684"/>
              <a:ext cx="341" cy="438"/>
            </a:xfrm>
            <a:custGeom>
              <a:avLst/>
              <a:gdLst>
                <a:gd name="T0" fmla="*/ 130 w 144"/>
                <a:gd name="T1" fmla="*/ 151 h 185"/>
                <a:gd name="T2" fmla="*/ 43 w 144"/>
                <a:gd name="T3" fmla="*/ 164 h 185"/>
                <a:gd name="T4" fmla="*/ 82 w 144"/>
                <a:gd name="T5" fmla="*/ 118 h 185"/>
                <a:gd name="T6" fmla="*/ 73 w 144"/>
                <a:gd name="T7" fmla="*/ 107 h 185"/>
                <a:gd name="T8" fmla="*/ 51 w 144"/>
                <a:gd name="T9" fmla="*/ 124 h 185"/>
                <a:gd name="T10" fmla="*/ 85 w 144"/>
                <a:gd name="T11" fmla="*/ 64 h 185"/>
                <a:gd name="T12" fmla="*/ 75 w 144"/>
                <a:gd name="T13" fmla="*/ 58 h 185"/>
                <a:gd name="T14" fmla="*/ 51 w 144"/>
                <a:gd name="T15" fmla="*/ 77 h 185"/>
                <a:gd name="T16" fmla="*/ 78 w 144"/>
                <a:gd name="T17" fmla="*/ 12 h 185"/>
                <a:gd name="T18" fmla="*/ 65 w 144"/>
                <a:gd name="T19" fmla="*/ 6 h 185"/>
                <a:gd name="T20" fmla="*/ 1 w 144"/>
                <a:gd name="T21" fmla="*/ 145 h 185"/>
                <a:gd name="T22" fmla="*/ 4 w 144"/>
                <a:gd name="T23" fmla="*/ 152 h 185"/>
                <a:gd name="T24" fmla="*/ 2 w 144"/>
                <a:gd name="T25" fmla="*/ 164 h 185"/>
                <a:gd name="T26" fmla="*/ 14 w 144"/>
                <a:gd name="T27" fmla="*/ 170 h 185"/>
                <a:gd name="T28" fmla="*/ 15 w 144"/>
                <a:gd name="T29" fmla="*/ 171 h 185"/>
                <a:gd name="T30" fmla="*/ 15 w 144"/>
                <a:gd name="T31" fmla="*/ 171 h 185"/>
                <a:gd name="T32" fmla="*/ 22 w 144"/>
                <a:gd name="T33" fmla="*/ 184 h 185"/>
                <a:gd name="T34" fmla="*/ 133 w 144"/>
                <a:gd name="T35" fmla="*/ 166 h 185"/>
                <a:gd name="T36" fmla="*/ 130 w 144"/>
                <a:gd name="T37" fmla="*/ 151 h 185"/>
                <a:gd name="T38" fmla="*/ 56 w 144"/>
                <a:gd name="T39" fmla="*/ 92 h 185"/>
                <a:gd name="T40" fmla="*/ 20 w 144"/>
                <a:gd name="T41" fmla="*/ 148 h 185"/>
                <a:gd name="T42" fmla="*/ 25 w 144"/>
                <a:gd name="T43" fmla="*/ 132 h 185"/>
                <a:gd name="T44" fmla="*/ 56 w 144"/>
                <a:gd name="T45" fmla="*/ 92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4" h="185">
                  <a:moveTo>
                    <a:pt x="130" y="151"/>
                  </a:moveTo>
                  <a:cubicBezTo>
                    <a:pt x="101" y="155"/>
                    <a:pt x="72" y="159"/>
                    <a:pt x="43" y="164"/>
                  </a:cubicBezTo>
                  <a:cubicBezTo>
                    <a:pt x="58" y="151"/>
                    <a:pt x="73" y="137"/>
                    <a:pt x="82" y="118"/>
                  </a:cubicBezTo>
                  <a:cubicBezTo>
                    <a:pt x="85" y="112"/>
                    <a:pt x="79" y="103"/>
                    <a:pt x="73" y="107"/>
                  </a:cubicBezTo>
                  <a:cubicBezTo>
                    <a:pt x="65" y="112"/>
                    <a:pt x="57" y="118"/>
                    <a:pt x="51" y="124"/>
                  </a:cubicBezTo>
                  <a:cubicBezTo>
                    <a:pt x="63" y="105"/>
                    <a:pt x="76" y="86"/>
                    <a:pt x="85" y="64"/>
                  </a:cubicBezTo>
                  <a:cubicBezTo>
                    <a:pt x="88" y="58"/>
                    <a:pt x="79" y="54"/>
                    <a:pt x="75" y="58"/>
                  </a:cubicBezTo>
                  <a:cubicBezTo>
                    <a:pt x="67" y="64"/>
                    <a:pt x="59" y="70"/>
                    <a:pt x="51" y="77"/>
                  </a:cubicBezTo>
                  <a:cubicBezTo>
                    <a:pt x="62" y="56"/>
                    <a:pt x="73" y="35"/>
                    <a:pt x="78" y="12"/>
                  </a:cubicBezTo>
                  <a:cubicBezTo>
                    <a:pt x="79" y="4"/>
                    <a:pt x="70" y="0"/>
                    <a:pt x="65" y="6"/>
                  </a:cubicBezTo>
                  <a:cubicBezTo>
                    <a:pt x="33" y="46"/>
                    <a:pt x="15" y="96"/>
                    <a:pt x="1" y="145"/>
                  </a:cubicBezTo>
                  <a:cubicBezTo>
                    <a:pt x="0" y="148"/>
                    <a:pt x="1" y="151"/>
                    <a:pt x="4" y="152"/>
                  </a:cubicBezTo>
                  <a:cubicBezTo>
                    <a:pt x="3" y="156"/>
                    <a:pt x="2" y="160"/>
                    <a:pt x="2" y="164"/>
                  </a:cubicBezTo>
                  <a:cubicBezTo>
                    <a:pt x="1" y="171"/>
                    <a:pt x="9" y="173"/>
                    <a:pt x="14" y="170"/>
                  </a:cubicBezTo>
                  <a:cubicBezTo>
                    <a:pt x="14" y="170"/>
                    <a:pt x="15" y="171"/>
                    <a:pt x="15" y="171"/>
                  </a:cubicBezTo>
                  <a:cubicBezTo>
                    <a:pt x="15" y="171"/>
                    <a:pt x="15" y="171"/>
                    <a:pt x="15" y="171"/>
                  </a:cubicBezTo>
                  <a:cubicBezTo>
                    <a:pt x="10" y="176"/>
                    <a:pt x="14" y="185"/>
                    <a:pt x="22" y="184"/>
                  </a:cubicBezTo>
                  <a:cubicBezTo>
                    <a:pt x="59" y="176"/>
                    <a:pt x="96" y="172"/>
                    <a:pt x="133" y="166"/>
                  </a:cubicBezTo>
                  <a:cubicBezTo>
                    <a:pt x="144" y="165"/>
                    <a:pt x="140" y="149"/>
                    <a:pt x="130" y="151"/>
                  </a:cubicBezTo>
                  <a:close/>
                  <a:moveTo>
                    <a:pt x="56" y="92"/>
                  </a:moveTo>
                  <a:cubicBezTo>
                    <a:pt x="44" y="111"/>
                    <a:pt x="30" y="129"/>
                    <a:pt x="20" y="148"/>
                  </a:cubicBezTo>
                  <a:cubicBezTo>
                    <a:pt x="21" y="143"/>
                    <a:pt x="23" y="137"/>
                    <a:pt x="25" y="132"/>
                  </a:cubicBezTo>
                  <a:cubicBezTo>
                    <a:pt x="34" y="117"/>
                    <a:pt x="44" y="104"/>
                    <a:pt x="56" y="9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Freeform 91"/>
            <p:cNvSpPr>
              <a:spLocks noEditPoints="1"/>
            </p:cNvSpPr>
            <p:nvPr/>
          </p:nvSpPr>
          <p:spPr bwMode="auto">
            <a:xfrm>
              <a:off x="957" y="622"/>
              <a:ext cx="389" cy="493"/>
            </a:xfrm>
            <a:custGeom>
              <a:avLst/>
              <a:gdLst>
                <a:gd name="T0" fmla="*/ 146 w 164"/>
                <a:gd name="T1" fmla="*/ 117 h 208"/>
                <a:gd name="T2" fmla="*/ 144 w 164"/>
                <a:gd name="T3" fmla="*/ 93 h 208"/>
                <a:gd name="T4" fmla="*/ 128 w 164"/>
                <a:gd name="T5" fmla="*/ 92 h 208"/>
                <a:gd name="T6" fmla="*/ 128 w 164"/>
                <a:gd name="T7" fmla="*/ 98 h 208"/>
                <a:gd name="T8" fmla="*/ 104 w 164"/>
                <a:gd name="T9" fmla="*/ 7 h 208"/>
                <a:gd name="T10" fmla="*/ 89 w 164"/>
                <a:gd name="T11" fmla="*/ 9 h 208"/>
                <a:gd name="T12" fmla="*/ 121 w 164"/>
                <a:gd name="T13" fmla="*/ 146 h 208"/>
                <a:gd name="T14" fmla="*/ 59 w 164"/>
                <a:gd name="T15" fmla="*/ 90 h 208"/>
                <a:gd name="T16" fmla="*/ 52 w 164"/>
                <a:gd name="T17" fmla="*/ 96 h 208"/>
                <a:gd name="T18" fmla="*/ 81 w 164"/>
                <a:gd name="T19" fmla="*/ 133 h 208"/>
                <a:gd name="T20" fmla="*/ 122 w 164"/>
                <a:gd name="T21" fmla="*/ 182 h 208"/>
                <a:gd name="T22" fmla="*/ 74 w 164"/>
                <a:gd name="T23" fmla="*/ 165 h 208"/>
                <a:gd name="T24" fmla="*/ 11 w 164"/>
                <a:gd name="T25" fmla="*/ 162 h 208"/>
                <a:gd name="T26" fmla="*/ 8 w 164"/>
                <a:gd name="T27" fmla="*/ 178 h 208"/>
                <a:gd name="T28" fmla="*/ 126 w 164"/>
                <a:gd name="T29" fmla="*/ 202 h 208"/>
                <a:gd name="T30" fmla="*/ 134 w 164"/>
                <a:gd name="T31" fmla="*/ 199 h 208"/>
                <a:gd name="T32" fmla="*/ 136 w 164"/>
                <a:gd name="T33" fmla="*/ 199 h 208"/>
                <a:gd name="T34" fmla="*/ 142 w 164"/>
                <a:gd name="T35" fmla="*/ 197 h 208"/>
                <a:gd name="T36" fmla="*/ 151 w 164"/>
                <a:gd name="T37" fmla="*/ 205 h 208"/>
                <a:gd name="T38" fmla="*/ 163 w 164"/>
                <a:gd name="T39" fmla="*/ 198 h 208"/>
                <a:gd name="T40" fmla="*/ 146 w 164"/>
                <a:gd name="T41" fmla="*/ 117 h 208"/>
                <a:gd name="T42" fmla="*/ 72 w 164"/>
                <a:gd name="T43" fmla="*/ 108 h 208"/>
                <a:gd name="T44" fmla="*/ 91 w 164"/>
                <a:gd name="T45" fmla="*/ 126 h 208"/>
                <a:gd name="T46" fmla="*/ 72 w 164"/>
                <a:gd name="T47" fmla="*/ 108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64" h="208">
                  <a:moveTo>
                    <a:pt x="146" y="117"/>
                  </a:moveTo>
                  <a:cubicBezTo>
                    <a:pt x="145" y="109"/>
                    <a:pt x="144" y="101"/>
                    <a:pt x="144" y="93"/>
                  </a:cubicBezTo>
                  <a:cubicBezTo>
                    <a:pt x="144" y="83"/>
                    <a:pt x="129" y="82"/>
                    <a:pt x="128" y="92"/>
                  </a:cubicBezTo>
                  <a:cubicBezTo>
                    <a:pt x="128" y="94"/>
                    <a:pt x="128" y="96"/>
                    <a:pt x="128" y="98"/>
                  </a:cubicBezTo>
                  <a:cubicBezTo>
                    <a:pt x="121" y="68"/>
                    <a:pt x="114" y="37"/>
                    <a:pt x="104" y="7"/>
                  </a:cubicBezTo>
                  <a:cubicBezTo>
                    <a:pt x="102" y="0"/>
                    <a:pt x="89" y="0"/>
                    <a:pt x="89" y="9"/>
                  </a:cubicBezTo>
                  <a:cubicBezTo>
                    <a:pt x="90" y="56"/>
                    <a:pt x="103" y="102"/>
                    <a:pt x="121" y="146"/>
                  </a:cubicBezTo>
                  <a:cubicBezTo>
                    <a:pt x="105" y="123"/>
                    <a:pt x="89" y="100"/>
                    <a:pt x="59" y="90"/>
                  </a:cubicBezTo>
                  <a:cubicBezTo>
                    <a:pt x="55" y="88"/>
                    <a:pt x="51" y="92"/>
                    <a:pt x="52" y="96"/>
                  </a:cubicBezTo>
                  <a:cubicBezTo>
                    <a:pt x="57" y="112"/>
                    <a:pt x="69" y="122"/>
                    <a:pt x="81" y="133"/>
                  </a:cubicBezTo>
                  <a:cubicBezTo>
                    <a:pt x="97" y="147"/>
                    <a:pt x="112" y="163"/>
                    <a:pt x="122" y="182"/>
                  </a:cubicBezTo>
                  <a:cubicBezTo>
                    <a:pt x="106" y="178"/>
                    <a:pt x="90" y="169"/>
                    <a:pt x="74" y="165"/>
                  </a:cubicBezTo>
                  <a:cubicBezTo>
                    <a:pt x="53" y="160"/>
                    <a:pt x="31" y="162"/>
                    <a:pt x="11" y="162"/>
                  </a:cubicBezTo>
                  <a:cubicBezTo>
                    <a:pt x="2" y="162"/>
                    <a:pt x="0" y="175"/>
                    <a:pt x="8" y="178"/>
                  </a:cubicBezTo>
                  <a:cubicBezTo>
                    <a:pt x="46" y="191"/>
                    <a:pt x="87" y="193"/>
                    <a:pt x="126" y="202"/>
                  </a:cubicBezTo>
                  <a:cubicBezTo>
                    <a:pt x="130" y="203"/>
                    <a:pt x="133" y="202"/>
                    <a:pt x="134" y="199"/>
                  </a:cubicBezTo>
                  <a:cubicBezTo>
                    <a:pt x="135" y="199"/>
                    <a:pt x="135" y="199"/>
                    <a:pt x="136" y="199"/>
                  </a:cubicBezTo>
                  <a:cubicBezTo>
                    <a:pt x="138" y="199"/>
                    <a:pt x="141" y="198"/>
                    <a:pt x="142" y="197"/>
                  </a:cubicBezTo>
                  <a:cubicBezTo>
                    <a:pt x="145" y="199"/>
                    <a:pt x="148" y="202"/>
                    <a:pt x="151" y="205"/>
                  </a:cubicBezTo>
                  <a:cubicBezTo>
                    <a:pt x="156" y="208"/>
                    <a:pt x="164" y="204"/>
                    <a:pt x="163" y="198"/>
                  </a:cubicBezTo>
                  <a:cubicBezTo>
                    <a:pt x="162" y="170"/>
                    <a:pt x="150" y="144"/>
                    <a:pt x="146" y="117"/>
                  </a:cubicBezTo>
                  <a:close/>
                  <a:moveTo>
                    <a:pt x="72" y="108"/>
                  </a:moveTo>
                  <a:cubicBezTo>
                    <a:pt x="79" y="113"/>
                    <a:pt x="86" y="119"/>
                    <a:pt x="91" y="126"/>
                  </a:cubicBezTo>
                  <a:cubicBezTo>
                    <a:pt x="84" y="121"/>
                    <a:pt x="77" y="115"/>
                    <a:pt x="72" y="10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 name="Freeform 92"/>
            <p:cNvSpPr/>
            <p:nvPr/>
          </p:nvSpPr>
          <p:spPr bwMode="auto">
            <a:xfrm>
              <a:off x="1519" y="2514"/>
              <a:ext cx="278" cy="1040"/>
            </a:xfrm>
            <a:custGeom>
              <a:avLst/>
              <a:gdLst>
                <a:gd name="T0" fmla="*/ 106 w 117"/>
                <a:gd name="T1" fmla="*/ 4 h 439"/>
                <a:gd name="T2" fmla="*/ 104 w 117"/>
                <a:gd name="T3" fmla="*/ 6 h 439"/>
                <a:gd name="T4" fmla="*/ 100 w 117"/>
                <a:gd name="T5" fmla="*/ 8 h 439"/>
                <a:gd name="T6" fmla="*/ 47 w 117"/>
                <a:gd name="T7" fmla="*/ 105 h 439"/>
                <a:gd name="T8" fmla="*/ 23 w 117"/>
                <a:gd name="T9" fmla="*/ 195 h 439"/>
                <a:gd name="T10" fmla="*/ 6 w 117"/>
                <a:gd name="T11" fmla="*/ 318 h 439"/>
                <a:gd name="T12" fmla="*/ 0 w 117"/>
                <a:gd name="T13" fmla="*/ 428 h 439"/>
                <a:gd name="T14" fmla="*/ 16 w 117"/>
                <a:gd name="T15" fmla="*/ 429 h 439"/>
                <a:gd name="T16" fmla="*/ 16 w 117"/>
                <a:gd name="T17" fmla="*/ 420 h 439"/>
                <a:gd name="T18" fmla="*/ 17 w 117"/>
                <a:gd name="T19" fmla="*/ 416 h 439"/>
                <a:gd name="T20" fmla="*/ 19 w 117"/>
                <a:gd name="T21" fmla="*/ 374 h 439"/>
                <a:gd name="T22" fmla="*/ 28 w 117"/>
                <a:gd name="T23" fmla="*/ 304 h 439"/>
                <a:gd name="T24" fmla="*/ 44 w 117"/>
                <a:gd name="T25" fmla="*/ 199 h 439"/>
                <a:gd name="T26" fmla="*/ 107 w 117"/>
                <a:gd name="T27" fmla="*/ 19 h 439"/>
                <a:gd name="T28" fmla="*/ 109 w 117"/>
                <a:gd name="T29" fmla="*/ 18 h 439"/>
                <a:gd name="T30" fmla="*/ 112 w 117"/>
                <a:gd name="T31" fmla="*/ 12 h 439"/>
                <a:gd name="T32" fmla="*/ 114 w 117"/>
                <a:gd name="T33" fmla="*/ 9 h 439"/>
                <a:gd name="T34" fmla="*/ 106 w 117"/>
                <a:gd name="T35" fmla="*/ 4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7" h="439">
                  <a:moveTo>
                    <a:pt x="106" y="4"/>
                  </a:moveTo>
                  <a:cubicBezTo>
                    <a:pt x="105" y="5"/>
                    <a:pt x="105" y="6"/>
                    <a:pt x="104" y="6"/>
                  </a:cubicBezTo>
                  <a:cubicBezTo>
                    <a:pt x="103" y="6"/>
                    <a:pt x="102" y="7"/>
                    <a:pt x="100" y="8"/>
                  </a:cubicBezTo>
                  <a:cubicBezTo>
                    <a:pt x="69" y="30"/>
                    <a:pt x="56" y="67"/>
                    <a:pt x="47" y="105"/>
                  </a:cubicBezTo>
                  <a:cubicBezTo>
                    <a:pt x="37" y="134"/>
                    <a:pt x="30" y="164"/>
                    <a:pt x="23" y="195"/>
                  </a:cubicBezTo>
                  <a:cubicBezTo>
                    <a:pt x="15" y="235"/>
                    <a:pt x="9" y="277"/>
                    <a:pt x="6" y="318"/>
                  </a:cubicBezTo>
                  <a:cubicBezTo>
                    <a:pt x="2" y="355"/>
                    <a:pt x="1" y="391"/>
                    <a:pt x="0" y="428"/>
                  </a:cubicBezTo>
                  <a:cubicBezTo>
                    <a:pt x="0" y="438"/>
                    <a:pt x="16" y="439"/>
                    <a:pt x="16" y="429"/>
                  </a:cubicBezTo>
                  <a:cubicBezTo>
                    <a:pt x="16" y="426"/>
                    <a:pt x="16" y="423"/>
                    <a:pt x="16" y="420"/>
                  </a:cubicBezTo>
                  <a:cubicBezTo>
                    <a:pt x="17" y="419"/>
                    <a:pt x="17" y="418"/>
                    <a:pt x="17" y="416"/>
                  </a:cubicBezTo>
                  <a:cubicBezTo>
                    <a:pt x="18" y="402"/>
                    <a:pt x="18" y="388"/>
                    <a:pt x="19" y="374"/>
                  </a:cubicBezTo>
                  <a:cubicBezTo>
                    <a:pt x="21" y="351"/>
                    <a:pt x="25" y="327"/>
                    <a:pt x="28" y="304"/>
                  </a:cubicBezTo>
                  <a:cubicBezTo>
                    <a:pt x="33" y="269"/>
                    <a:pt x="37" y="234"/>
                    <a:pt x="44" y="199"/>
                  </a:cubicBezTo>
                  <a:cubicBezTo>
                    <a:pt x="56" y="135"/>
                    <a:pt x="76" y="76"/>
                    <a:pt x="107" y="19"/>
                  </a:cubicBezTo>
                  <a:cubicBezTo>
                    <a:pt x="108" y="19"/>
                    <a:pt x="109" y="18"/>
                    <a:pt x="109" y="18"/>
                  </a:cubicBezTo>
                  <a:cubicBezTo>
                    <a:pt x="111" y="16"/>
                    <a:pt x="112" y="14"/>
                    <a:pt x="112" y="12"/>
                  </a:cubicBezTo>
                  <a:cubicBezTo>
                    <a:pt x="112" y="11"/>
                    <a:pt x="113" y="10"/>
                    <a:pt x="114" y="9"/>
                  </a:cubicBezTo>
                  <a:cubicBezTo>
                    <a:pt x="117" y="3"/>
                    <a:pt x="110" y="0"/>
                    <a:pt x="106"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Freeform 93"/>
            <p:cNvSpPr/>
            <p:nvPr/>
          </p:nvSpPr>
          <p:spPr bwMode="auto">
            <a:xfrm>
              <a:off x="2001" y="2521"/>
              <a:ext cx="318" cy="1030"/>
            </a:xfrm>
            <a:custGeom>
              <a:avLst/>
              <a:gdLst>
                <a:gd name="T0" fmla="*/ 131 w 134"/>
                <a:gd name="T1" fmla="*/ 419 h 435"/>
                <a:gd name="T2" fmla="*/ 134 w 134"/>
                <a:gd name="T3" fmla="*/ 412 h 435"/>
                <a:gd name="T4" fmla="*/ 126 w 134"/>
                <a:gd name="T5" fmla="*/ 333 h 435"/>
                <a:gd name="T6" fmla="*/ 121 w 134"/>
                <a:gd name="T7" fmla="*/ 306 h 435"/>
                <a:gd name="T8" fmla="*/ 119 w 134"/>
                <a:gd name="T9" fmla="*/ 291 h 435"/>
                <a:gd name="T10" fmla="*/ 118 w 134"/>
                <a:gd name="T11" fmla="*/ 286 h 435"/>
                <a:gd name="T12" fmla="*/ 104 w 134"/>
                <a:gd name="T13" fmla="*/ 177 h 435"/>
                <a:gd name="T14" fmla="*/ 35 w 134"/>
                <a:gd name="T15" fmla="*/ 18 h 435"/>
                <a:gd name="T16" fmla="*/ 29 w 134"/>
                <a:gd name="T17" fmla="*/ 12 h 435"/>
                <a:gd name="T18" fmla="*/ 24 w 134"/>
                <a:gd name="T19" fmla="*/ 10 h 435"/>
                <a:gd name="T20" fmla="*/ 10 w 134"/>
                <a:gd name="T21" fmla="*/ 2 h 435"/>
                <a:gd name="T22" fmla="*/ 5 w 134"/>
                <a:gd name="T23" fmla="*/ 10 h 435"/>
                <a:gd name="T24" fmla="*/ 20 w 134"/>
                <a:gd name="T25" fmla="*/ 23 h 435"/>
                <a:gd name="T26" fmla="*/ 93 w 134"/>
                <a:gd name="T27" fmla="*/ 231 h 435"/>
                <a:gd name="T28" fmla="*/ 113 w 134"/>
                <a:gd name="T29" fmla="*/ 353 h 435"/>
                <a:gd name="T30" fmla="*/ 116 w 134"/>
                <a:gd name="T31" fmla="*/ 426 h 435"/>
                <a:gd name="T32" fmla="*/ 124 w 134"/>
                <a:gd name="T33" fmla="*/ 435 h 435"/>
                <a:gd name="T34" fmla="*/ 124 w 134"/>
                <a:gd name="T35" fmla="*/ 435 h 435"/>
                <a:gd name="T36" fmla="*/ 132 w 134"/>
                <a:gd name="T37" fmla="*/ 423 h 435"/>
                <a:gd name="T38" fmla="*/ 131 w 134"/>
                <a:gd name="T39" fmla="*/ 419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4" h="435">
                  <a:moveTo>
                    <a:pt x="131" y="419"/>
                  </a:moveTo>
                  <a:cubicBezTo>
                    <a:pt x="133" y="417"/>
                    <a:pt x="134" y="415"/>
                    <a:pt x="134" y="412"/>
                  </a:cubicBezTo>
                  <a:cubicBezTo>
                    <a:pt x="134" y="385"/>
                    <a:pt x="130" y="359"/>
                    <a:pt x="126" y="333"/>
                  </a:cubicBezTo>
                  <a:cubicBezTo>
                    <a:pt x="124" y="324"/>
                    <a:pt x="123" y="315"/>
                    <a:pt x="121" y="306"/>
                  </a:cubicBezTo>
                  <a:cubicBezTo>
                    <a:pt x="120" y="301"/>
                    <a:pt x="120" y="296"/>
                    <a:pt x="119" y="291"/>
                  </a:cubicBezTo>
                  <a:cubicBezTo>
                    <a:pt x="119" y="289"/>
                    <a:pt x="118" y="288"/>
                    <a:pt x="118" y="286"/>
                  </a:cubicBezTo>
                  <a:cubicBezTo>
                    <a:pt x="113" y="250"/>
                    <a:pt x="110" y="213"/>
                    <a:pt x="104" y="177"/>
                  </a:cubicBezTo>
                  <a:cubicBezTo>
                    <a:pt x="95" y="124"/>
                    <a:pt x="79" y="55"/>
                    <a:pt x="35" y="18"/>
                  </a:cubicBezTo>
                  <a:cubicBezTo>
                    <a:pt x="33" y="16"/>
                    <a:pt x="31" y="14"/>
                    <a:pt x="29" y="12"/>
                  </a:cubicBezTo>
                  <a:cubicBezTo>
                    <a:pt x="27" y="10"/>
                    <a:pt x="25" y="9"/>
                    <a:pt x="24" y="10"/>
                  </a:cubicBezTo>
                  <a:cubicBezTo>
                    <a:pt x="19" y="7"/>
                    <a:pt x="15" y="4"/>
                    <a:pt x="10" y="2"/>
                  </a:cubicBezTo>
                  <a:cubicBezTo>
                    <a:pt x="5" y="0"/>
                    <a:pt x="0" y="6"/>
                    <a:pt x="5" y="10"/>
                  </a:cubicBezTo>
                  <a:cubicBezTo>
                    <a:pt x="10" y="14"/>
                    <a:pt x="15" y="19"/>
                    <a:pt x="20" y="23"/>
                  </a:cubicBezTo>
                  <a:cubicBezTo>
                    <a:pt x="53" y="89"/>
                    <a:pt x="77" y="159"/>
                    <a:pt x="93" y="231"/>
                  </a:cubicBezTo>
                  <a:cubicBezTo>
                    <a:pt x="100" y="272"/>
                    <a:pt x="108" y="312"/>
                    <a:pt x="113" y="353"/>
                  </a:cubicBezTo>
                  <a:cubicBezTo>
                    <a:pt x="115" y="378"/>
                    <a:pt x="114" y="402"/>
                    <a:pt x="116" y="426"/>
                  </a:cubicBezTo>
                  <a:cubicBezTo>
                    <a:pt x="116" y="431"/>
                    <a:pt x="119" y="435"/>
                    <a:pt x="124" y="435"/>
                  </a:cubicBezTo>
                  <a:cubicBezTo>
                    <a:pt x="124" y="435"/>
                    <a:pt x="124" y="435"/>
                    <a:pt x="124" y="435"/>
                  </a:cubicBezTo>
                  <a:cubicBezTo>
                    <a:pt x="131" y="435"/>
                    <a:pt x="133" y="428"/>
                    <a:pt x="132" y="423"/>
                  </a:cubicBezTo>
                  <a:cubicBezTo>
                    <a:pt x="131" y="422"/>
                    <a:pt x="131" y="420"/>
                    <a:pt x="131" y="4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 name="Freeform 94"/>
            <p:cNvSpPr/>
            <p:nvPr/>
          </p:nvSpPr>
          <p:spPr bwMode="auto">
            <a:xfrm>
              <a:off x="1527" y="3483"/>
              <a:ext cx="792" cy="97"/>
            </a:xfrm>
            <a:custGeom>
              <a:avLst/>
              <a:gdLst>
                <a:gd name="T0" fmla="*/ 319 w 334"/>
                <a:gd name="T1" fmla="*/ 2 h 41"/>
                <a:gd name="T2" fmla="*/ 212 w 334"/>
                <a:gd name="T3" fmla="*/ 18 h 41"/>
                <a:gd name="T4" fmla="*/ 144 w 334"/>
                <a:gd name="T5" fmla="*/ 16 h 41"/>
                <a:gd name="T6" fmla="*/ 65 w 334"/>
                <a:gd name="T7" fmla="*/ 6 h 41"/>
                <a:gd name="T8" fmla="*/ 8 w 334"/>
                <a:gd name="T9" fmla="*/ 5 h 41"/>
                <a:gd name="T10" fmla="*/ 4 w 334"/>
                <a:gd name="T11" fmla="*/ 16 h 41"/>
                <a:gd name="T12" fmla="*/ 10 w 334"/>
                <a:gd name="T13" fmla="*/ 32 h 41"/>
                <a:gd name="T14" fmla="*/ 219 w 334"/>
                <a:gd name="T15" fmla="*/ 35 h 41"/>
                <a:gd name="T16" fmla="*/ 322 w 334"/>
                <a:gd name="T17" fmla="*/ 18 h 41"/>
                <a:gd name="T18" fmla="*/ 323 w 334"/>
                <a:gd name="T19" fmla="*/ 18 h 41"/>
                <a:gd name="T20" fmla="*/ 323 w 334"/>
                <a:gd name="T21" fmla="*/ 18 h 41"/>
                <a:gd name="T22" fmla="*/ 325 w 334"/>
                <a:gd name="T23" fmla="*/ 18 h 41"/>
                <a:gd name="T24" fmla="*/ 319 w 334"/>
                <a:gd name="T25" fmla="*/ 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4" h="41">
                  <a:moveTo>
                    <a:pt x="319" y="2"/>
                  </a:moveTo>
                  <a:cubicBezTo>
                    <a:pt x="284" y="10"/>
                    <a:pt x="248" y="15"/>
                    <a:pt x="212" y="18"/>
                  </a:cubicBezTo>
                  <a:cubicBezTo>
                    <a:pt x="189" y="19"/>
                    <a:pt x="166" y="17"/>
                    <a:pt x="144" y="16"/>
                  </a:cubicBezTo>
                  <a:cubicBezTo>
                    <a:pt x="117" y="15"/>
                    <a:pt x="91" y="11"/>
                    <a:pt x="65" y="6"/>
                  </a:cubicBezTo>
                  <a:cubicBezTo>
                    <a:pt x="46" y="3"/>
                    <a:pt x="26" y="0"/>
                    <a:pt x="8" y="5"/>
                  </a:cubicBezTo>
                  <a:cubicBezTo>
                    <a:pt x="3" y="7"/>
                    <a:pt x="1" y="13"/>
                    <a:pt x="4" y="16"/>
                  </a:cubicBezTo>
                  <a:cubicBezTo>
                    <a:pt x="0" y="21"/>
                    <a:pt x="2" y="31"/>
                    <a:pt x="10" y="32"/>
                  </a:cubicBezTo>
                  <a:cubicBezTo>
                    <a:pt x="78" y="40"/>
                    <a:pt x="149" y="41"/>
                    <a:pt x="219" y="35"/>
                  </a:cubicBezTo>
                  <a:cubicBezTo>
                    <a:pt x="254" y="34"/>
                    <a:pt x="290" y="30"/>
                    <a:pt x="322" y="18"/>
                  </a:cubicBezTo>
                  <a:cubicBezTo>
                    <a:pt x="323" y="18"/>
                    <a:pt x="323" y="18"/>
                    <a:pt x="323" y="18"/>
                  </a:cubicBezTo>
                  <a:cubicBezTo>
                    <a:pt x="323" y="18"/>
                    <a:pt x="323" y="18"/>
                    <a:pt x="323" y="18"/>
                  </a:cubicBezTo>
                  <a:cubicBezTo>
                    <a:pt x="323" y="18"/>
                    <a:pt x="324" y="18"/>
                    <a:pt x="325" y="18"/>
                  </a:cubicBezTo>
                  <a:cubicBezTo>
                    <a:pt x="334" y="14"/>
                    <a:pt x="328" y="0"/>
                    <a:pt x="319"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 name="Freeform 95"/>
            <p:cNvSpPr/>
            <p:nvPr/>
          </p:nvSpPr>
          <p:spPr bwMode="auto">
            <a:xfrm>
              <a:off x="1821" y="3513"/>
              <a:ext cx="505" cy="71"/>
            </a:xfrm>
            <a:custGeom>
              <a:avLst/>
              <a:gdLst>
                <a:gd name="T0" fmla="*/ 204 w 213"/>
                <a:gd name="T1" fmla="*/ 1 h 30"/>
                <a:gd name="T2" fmla="*/ 101 w 213"/>
                <a:gd name="T3" fmla="*/ 14 h 30"/>
                <a:gd name="T4" fmla="*/ 49 w 213"/>
                <a:gd name="T5" fmla="*/ 12 h 30"/>
                <a:gd name="T6" fmla="*/ 6 w 213"/>
                <a:gd name="T7" fmla="*/ 13 h 30"/>
                <a:gd name="T8" fmla="*/ 6 w 213"/>
                <a:gd name="T9" fmla="*/ 23 h 30"/>
                <a:gd name="T10" fmla="*/ 48 w 213"/>
                <a:gd name="T11" fmla="*/ 27 h 30"/>
                <a:gd name="T12" fmla="*/ 108 w 213"/>
                <a:gd name="T13" fmla="*/ 30 h 30"/>
                <a:gd name="T14" fmla="*/ 208 w 213"/>
                <a:gd name="T15" fmla="*/ 12 h 30"/>
                <a:gd name="T16" fmla="*/ 204 w 213"/>
                <a:gd name="T17" fmla="*/ 1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3" h="30">
                  <a:moveTo>
                    <a:pt x="204" y="1"/>
                  </a:moveTo>
                  <a:cubicBezTo>
                    <a:pt x="169" y="9"/>
                    <a:pt x="137" y="15"/>
                    <a:pt x="101" y="14"/>
                  </a:cubicBezTo>
                  <a:cubicBezTo>
                    <a:pt x="83" y="14"/>
                    <a:pt x="66" y="13"/>
                    <a:pt x="49" y="12"/>
                  </a:cubicBezTo>
                  <a:cubicBezTo>
                    <a:pt x="35" y="11"/>
                    <a:pt x="19" y="8"/>
                    <a:pt x="6" y="13"/>
                  </a:cubicBezTo>
                  <a:cubicBezTo>
                    <a:pt x="1" y="14"/>
                    <a:pt x="0" y="21"/>
                    <a:pt x="6" y="23"/>
                  </a:cubicBezTo>
                  <a:cubicBezTo>
                    <a:pt x="19" y="28"/>
                    <a:pt x="34" y="26"/>
                    <a:pt x="48" y="27"/>
                  </a:cubicBezTo>
                  <a:cubicBezTo>
                    <a:pt x="68" y="28"/>
                    <a:pt x="88" y="29"/>
                    <a:pt x="108" y="30"/>
                  </a:cubicBezTo>
                  <a:cubicBezTo>
                    <a:pt x="139" y="30"/>
                    <a:pt x="181" y="30"/>
                    <a:pt x="208" y="12"/>
                  </a:cubicBezTo>
                  <a:cubicBezTo>
                    <a:pt x="213" y="8"/>
                    <a:pt x="211" y="0"/>
                    <a:pt x="20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 name="Freeform 96"/>
            <p:cNvSpPr/>
            <p:nvPr/>
          </p:nvSpPr>
          <p:spPr bwMode="auto">
            <a:xfrm>
              <a:off x="1749" y="3542"/>
              <a:ext cx="67" cy="322"/>
            </a:xfrm>
            <a:custGeom>
              <a:avLst/>
              <a:gdLst>
                <a:gd name="T0" fmla="*/ 24 w 28"/>
                <a:gd name="T1" fmla="*/ 122 h 136"/>
                <a:gd name="T2" fmla="*/ 24 w 28"/>
                <a:gd name="T3" fmla="*/ 122 h 136"/>
                <a:gd name="T4" fmla="*/ 25 w 28"/>
                <a:gd name="T5" fmla="*/ 119 h 136"/>
                <a:gd name="T6" fmla="*/ 21 w 28"/>
                <a:gd name="T7" fmla="*/ 41 h 136"/>
                <a:gd name="T8" fmla="*/ 26 w 28"/>
                <a:gd name="T9" fmla="*/ 12 h 136"/>
                <a:gd name="T10" fmla="*/ 10 w 28"/>
                <a:gd name="T11" fmla="*/ 9 h 136"/>
                <a:gd name="T12" fmla="*/ 6 w 28"/>
                <a:gd name="T13" fmla="*/ 26 h 136"/>
                <a:gd name="T14" fmla="*/ 3 w 28"/>
                <a:gd name="T15" fmla="*/ 57 h 136"/>
                <a:gd name="T16" fmla="*/ 8 w 28"/>
                <a:gd name="T17" fmla="*/ 126 h 136"/>
                <a:gd name="T18" fmla="*/ 24 w 28"/>
                <a:gd name="T19" fmla="*/ 122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136">
                  <a:moveTo>
                    <a:pt x="24" y="122"/>
                  </a:moveTo>
                  <a:cubicBezTo>
                    <a:pt x="24" y="122"/>
                    <a:pt x="24" y="122"/>
                    <a:pt x="24" y="122"/>
                  </a:cubicBezTo>
                  <a:cubicBezTo>
                    <a:pt x="24" y="121"/>
                    <a:pt x="25" y="120"/>
                    <a:pt x="25" y="119"/>
                  </a:cubicBezTo>
                  <a:cubicBezTo>
                    <a:pt x="24" y="93"/>
                    <a:pt x="20" y="67"/>
                    <a:pt x="21" y="41"/>
                  </a:cubicBezTo>
                  <a:cubicBezTo>
                    <a:pt x="23" y="31"/>
                    <a:pt x="24" y="22"/>
                    <a:pt x="26" y="12"/>
                  </a:cubicBezTo>
                  <a:cubicBezTo>
                    <a:pt x="27" y="2"/>
                    <a:pt x="12" y="0"/>
                    <a:pt x="10" y="9"/>
                  </a:cubicBezTo>
                  <a:cubicBezTo>
                    <a:pt x="8" y="15"/>
                    <a:pt x="7" y="20"/>
                    <a:pt x="6" y="26"/>
                  </a:cubicBezTo>
                  <a:cubicBezTo>
                    <a:pt x="4" y="36"/>
                    <a:pt x="3" y="46"/>
                    <a:pt x="3" y="57"/>
                  </a:cubicBezTo>
                  <a:cubicBezTo>
                    <a:pt x="0" y="80"/>
                    <a:pt x="0" y="103"/>
                    <a:pt x="8" y="126"/>
                  </a:cubicBezTo>
                  <a:cubicBezTo>
                    <a:pt x="11" y="136"/>
                    <a:pt x="28" y="133"/>
                    <a:pt x="24" y="1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 name="Freeform 97"/>
            <p:cNvSpPr/>
            <p:nvPr/>
          </p:nvSpPr>
          <p:spPr bwMode="auto">
            <a:xfrm>
              <a:off x="2013" y="3546"/>
              <a:ext cx="68" cy="318"/>
            </a:xfrm>
            <a:custGeom>
              <a:avLst/>
              <a:gdLst>
                <a:gd name="T0" fmla="*/ 26 w 29"/>
                <a:gd name="T1" fmla="*/ 70 h 134"/>
                <a:gd name="T2" fmla="*/ 19 w 29"/>
                <a:gd name="T3" fmla="*/ 16 h 134"/>
                <a:gd name="T4" fmla="*/ 19 w 29"/>
                <a:gd name="T5" fmla="*/ 9 h 134"/>
                <a:gd name="T6" fmla="*/ 7 w 29"/>
                <a:gd name="T7" fmla="*/ 7 h 134"/>
                <a:gd name="T8" fmla="*/ 6 w 29"/>
                <a:gd name="T9" fmla="*/ 10 h 134"/>
                <a:gd name="T10" fmla="*/ 2 w 29"/>
                <a:gd name="T11" fmla="*/ 17 h 134"/>
                <a:gd name="T12" fmla="*/ 8 w 29"/>
                <a:gd name="T13" fmla="*/ 58 h 134"/>
                <a:gd name="T14" fmla="*/ 0 w 29"/>
                <a:gd name="T15" fmla="*/ 123 h 134"/>
                <a:gd name="T16" fmla="*/ 17 w 29"/>
                <a:gd name="T17" fmla="*/ 124 h 134"/>
                <a:gd name="T18" fmla="*/ 17 w 29"/>
                <a:gd name="T19" fmla="*/ 124 h 134"/>
                <a:gd name="T20" fmla="*/ 26 w 29"/>
                <a:gd name="T21" fmla="*/ 70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 h="134">
                  <a:moveTo>
                    <a:pt x="26" y="70"/>
                  </a:moveTo>
                  <a:cubicBezTo>
                    <a:pt x="29" y="50"/>
                    <a:pt x="28" y="31"/>
                    <a:pt x="19" y="16"/>
                  </a:cubicBezTo>
                  <a:cubicBezTo>
                    <a:pt x="19" y="13"/>
                    <a:pt x="19" y="11"/>
                    <a:pt x="19" y="9"/>
                  </a:cubicBezTo>
                  <a:cubicBezTo>
                    <a:pt x="20" y="1"/>
                    <a:pt x="9" y="0"/>
                    <a:pt x="7" y="7"/>
                  </a:cubicBezTo>
                  <a:cubicBezTo>
                    <a:pt x="6" y="8"/>
                    <a:pt x="6" y="9"/>
                    <a:pt x="6" y="10"/>
                  </a:cubicBezTo>
                  <a:cubicBezTo>
                    <a:pt x="3" y="11"/>
                    <a:pt x="2" y="13"/>
                    <a:pt x="2" y="17"/>
                  </a:cubicBezTo>
                  <a:cubicBezTo>
                    <a:pt x="3" y="29"/>
                    <a:pt x="6" y="43"/>
                    <a:pt x="8" y="58"/>
                  </a:cubicBezTo>
                  <a:cubicBezTo>
                    <a:pt x="8" y="79"/>
                    <a:pt x="1" y="102"/>
                    <a:pt x="0" y="123"/>
                  </a:cubicBezTo>
                  <a:cubicBezTo>
                    <a:pt x="0" y="134"/>
                    <a:pt x="15" y="134"/>
                    <a:pt x="17" y="124"/>
                  </a:cubicBezTo>
                  <a:cubicBezTo>
                    <a:pt x="17" y="124"/>
                    <a:pt x="17" y="124"/>
                    <a:pt x="17" y="124"/>
                  </a:cubicBezTo>
                  <a:cubicBezTo>
                    <a:pt x="28" y="108"/>
                    <a:pt x="29" y="89"/>
                    <a:pt x="26" y="7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Freeform 98"/>
            <p:cNvSpPr/>
            <p:nvPr/>
          </p:nvSpPr>
          <p:spPr bwMode="auto">
            <a:xfrm>
              <a:off x="1211" y="2500"/>
              <a:ext cx="567" cy="611"/>
            </a:xfrm>
            <a:custGeom>
              <a:avLst/>
              <a:gdLst>
                <a:gd name="T0" fmla="*/ 233 w 239"/>
                <a:gd name="T1" fmla="*/ 8 h 258"/>
                <a:gd name="T2" fmla="*/ 116 w 239"/>
                <a:gd name="T3" fmla="*/ 81 h 258"/>
                <a:gd name="T4" fmla="*/ 4 w 239"/>
                <a:gd name="T5" fmla="*/ 243 h 258"/>
                <a:gd name="T6" fmla="*/ 19 w 239"/>
                <a:gd name="T7" fmla="*/ 250 h 258"/>
                <a:gd name="T8" fmla="*/ 120 w 239"/>
                <a:gd name="T9" fmla="*/ 109 h 258"/>
                <a:gd name="T10" fmla="*/ 187 w 239"/>
                <a:gd name="T11" fmla="*/ 53 h 258"/>
                <a:gd name="T12" fmla="*/ 206 w 239"/>
                <a:gd name="T13" fmla="*/ 41 h 258"/>
                <a:gd name="T14" fmla="*/ 218 w 239"/>
                <a:gd name="T15" fmla="*/ 35 h 258"/>
                <a:gd name="T16" fmla="*/ 225 w 239"/>
                <a:gd name="T17" fmla="*/ 30 h 258"/>
                <a:gd name="T18" fmla="*/ 226 w 239"/>
                <a:gd name="T19" fmla="*/ 29 h 258"/>
                <a:gd name="T20" fmla="*/ 223 w 239"/>
                <a:gd name="T21" fmla="*/ 21 h 258"/>
                <a:gd name="T22" fmla="*/ 233 w 239"/>
                <a:gd name="T23" fmla="*/ 19 h 258"/>
                <a:gd name="T24" fmla="*/ 233 w 239"/>
                <a:gd name="T25" fmla="*/ 8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9" h="258">
                  <a:moveTo>
                    <a:pt x="233" y="8"/>
                  </a:moveTo>
                  <a:cubicBezTo>
                    <a:pt x="189" y="0"/>
                    <a:pt x="143" y="52"/>
                    <a:pt x="116" y="81"/>
                  </a:cubicBezTo>
                  <a:cubicBezTo>
                    <a:pt x="71" y="129"/>
                    <a:pt x="28" y="181"/>
                    <a:pt x="4" y="243"/>
                  </a:cubicBezTo>
                  <a:cubicBezTo>
                    <a:pt x="0" y="252"/>
                    <a:pt x="14" y="258"/>
                    <a:pt x="19" y="250"/>
                  </a:cubicBezTo>
                  <a:cubicBezTo>
                    <a:pt x="47" y="199"/>
                    <a:pt x="79" y="151"/>
                    <a:pt x="120" y="109"/>
                  </a:cubicBezTo>
                  <a:cubicBezTo>
                    <a:pt x="140" y="88"/>
                    <a:pt x="162" y="68"/>
                    <a:pt x="187" y="53"/>
                  </a:cubicBezTo>
                  <a:cubicBezTo>
                    <a:pt x="193" y="49"/>
                    <a:pt x="199" y="45"/>
                    <a:pt x="206" y="41"/>
                  </a:cubicBezTo>
                  <a:cubicBezTo>
                    <a:pt x="209" y="40"/>
                    <a:pt x="217" y="37"/>
                    <a:pt x="218" y="35"/>
                  </a:cubicBezTo>
                  <a:cubicBezTo>
                    <a:pt x="221" y="36"/>
                    <a:pt x="224" y="34"/>
                    <a:pt x="225" y="30"/>
                  </a:cubicBezTo>
                  <a:cubicBezTo>
                    <a:pt x="225" y="30"/>
                    <a:pt x="225" y="29"/>
                    <a:pt x="226" y="29"/>
                  </a:cubicBezTo>
                  <a:cubicBezTo>
                    <a:pt x="226" y="26"/>
                    <a:pt x="225" y="23"/>
                    <a:pt x="223" y="21"/>
                  </a:cubicBezTo>
                  <a:cubicBezTo>
                    <a:pt x="226" y="21"/>
                    <a:pt x="230" y="20"/>
                    <a:pt x="233" y="19"/>
                  </a:cubicBezTo>
                  <a:cubicBezTo>
                    <a:pt x="238" y="18"/>
                    <a:pt x="239" y="9"/>
                    <a:pt x="233"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 name="Freeform 99"/>
            <p:cNvSpPr>
              <a:spLocks noEditPoints="1"/>
            </p:cNvSpPr>
            <p:nvPr/>
          </p:nvSpPr>
          <p:spPr bwMode="auto">
            <a:xfrm>
              <a:off x="2058" y="2521"/>
              <a:ext cx="585" cy="609"/>
            </a:xfrm>
            <a:custGeom>
              <a:avLst/>
              <a:gdLst>
                <a:gd name="T0" fmla="*/ 242 w 247"/>
                <a:gd name="T1" fmla="*/ 240 h 257"/>
                <a:gd name="T2" fmla="*/ 21 w 247"/>
                <a:gd name="T3" fmla="*/ 5 h 257"/>
                <a:gd name="T4" fmla="*/ 17 w 247"/>
                <a:gd name="T5" fmla="*/ 3 h 257"/>
                <a:gd name="T6" fmla="*/ 8 w 247"/>
                <a:gd name="T7" fmla="*/ 3 h 257"/>
                <a:gd name="T8" fmla="*/ 8 w 247"/>
                <a:gd name="T9" fmla="*/ 3 h 257"/>
                <a:gd name="T10" fmla="*/ 7 w 247"/>
                <a:gd name="T11" fmla="*/ 15 h 257"/>
                <a:gd name="T12" fmla="*/ 9 w 247"/>
                <a:gd name="T13" fmla="*/ 15 h 257"/>
                <a:gd name="T14" fmla="*/ 128 w 247"/>
                <a:gd name="T15" fmla="*/ 118 h 257"/>
                <a:gd name="T16" fmla="*/ 229 w 247"/>
                <a:gd name="T17" fmla="*/ 249 h 257"/>
                <a:gd name="T18" fmla="*/ 242 w 247"/>
                <a:gd name="T19" fmla="*/ 240 h 257"/>
                <a:gd name="T20" fmla="*/ 71 w 247"/>
                <a:gd name="T21" fmla="*/ 45 h 257"/>
                <a:gd name="T22" fmla="*/ 171 w 247"/>
                <a:gd name="T23" fmla="*/ 145 h 257"/>
                <a:gd name="T24" fmla="*/ 140 w 247"/>
                <a:gd name="T25" fmla="*/ 107 h 257"/>
                <a:gd name="T26" fmla="*/ 71 w 247"/>
                <a:gd name="T27" fmla="*/ 45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7" h="257">
                  <a:moveTo>
                    <a:pt x="242" y="240"/>
                  </a:moveTo>
                  <a:cubicBezTo>
                    <a:pt x="189" y="152"/>
                    <a:pt x="133" y="28"/>
                    <a:pt x="21" y="5"/>
                  </a:cubicBezTo>
                  <a:cubicBezTo>
                    <a:pt x="19" y="4"/>
                    <a:pt x="18" y="3"/>
                    <a:pt x="17" y="3"/>
                  </a:cubicBezTo>
                  <a:cubicBezTo>
                    <a:pt x="14" y="0"/>
                    <a:pt x="11" y="1"/>
                    <a:pt x="8" y="3"/>
                  </a:cubicBezTo>
                  <a:cubicBezTo>
                    <a:pt x="8" y="3"/>
                    <a:pt x="8" y="3"/>
                    <a:pt x="8" y="3"/>
                  </a:cubicBezTo>
                  <a:cubicBezTo>
                    <a:pt x="2" y="2"/>
                    <a:pt x="0" y="13"/>
                    <a:pt x="7" y="15"/>
                  </a:cubicBezTo>
                  <a:cubicBezTo>
                    <a:pt x="7" y="15"/>
                    <a:pt x="8" y="15"/>
                    <a:pt x="9" y="15"/>
                  </a:cubicBezTo>
                  <a:cubicBezTo>
                    <a:pt x="48" y="50"/>
                    <a:pt x="92" y="78"/>
                    <a:pt x="128" y="118"/>
                  </a:cubicBezTo>
                  <a:cubicBezTo>
                    <a:pt x="164" y="160"/>
                    <a:pt x="194" y="207"/>
                    <a:pt x="229" y="249"/>
                  </a:cubicBezTo>
                  <a:cubicBezTo>
                    <a:pt x="235" y="257"/>
                    <a:pt x="247" y="248"/>
                    <a:pt x="242" y="240"/>
                  </a:cubicBezTo>
                  <a:close/>
                  <a:moveTo>
                    <a:pt x="71" y="45"/>
                  </a:moveTo>
                  <a:cubicBezTo>
                    <a:pt x="111" y="70"/>
                    <a:pt x="143" y="106"/>
                    <a:pt x="171" y="145"/>
                  </a:cubicBezTo>
                  <a:cubicBezTo>
                    <a:pt x="161" y="132"/>
                    <a:pt x="150" y="120"/>
                    <a:pt x="140" y="107"/>
                  </a:cubicBezTo>
                  <a:cubicBezTo>
                    <a:pt x="119" y="83"/>
                    <a:pt x="96" y="64"/>
                    <a:pt x="71"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 name="Freeform 100"/>
            <p:cNvSpPr/>
            <p:nvPr/>
          </p:nvSpPr>
          <p:spPr bwMode="auto">
            <a:xfrm>
              <a:off x="1576" y="2538"/>
              <a:ext cx="328" cy="1023"/>
            </a:xfrm>
            <a:custGeom>
              <a:avLst/>
              <a:gdLst>
                <a:gd name="T0" fmla="*/ 127 w 138"/>
                <a:gd name="T1" fmla="*/ 357 h 432"/>
                <a:gd name="T2" fmla="*/ 50 w 138"/>
                <a:gd name="T3" fmla="*/ 378 h 432"/>
                <a:gd name="T4" fmla="*/ 110 w 138"/>
                <a:gd name="T5" fmla="*/ 327 h 432"/>
                <a:gd name="T6" fmla="*/ 102 w 138"/>
                <a:gd name="T7" fmla="*/ 313 h 432"/>
                <a:gd name="T8" fmla="*/ 27 w 138"/>
                <a:gd name="T9" fmla="*/ 344 h 432"/>
                <a:gd name="T10" fmla="*/ 128 w 138"/>
                <a:gd name="T11" fmla="*/ 263 h 432"/>
                <a:gd name="T12" fmla="*/ 123 w 138"/>
                <a:gd name="T13" fmla="*/ 250 h 432"/>
                <a:gd name="T14" fmla="*/ 29 w 138"/>
                <a:gd name="T15" fmla="*/ 287 h 432"/>
                <a:gd name="T16" fmla="*/ 129 w 138"/>
                <a:gd name="T17" fmla="*/ 225 h 432"/>
                <a:gd name="T18" fmla="*/ 123 w 138"/>
                <a:gd name="T19" fmla="*/ 211 h 432"/>
                <a:gd name="T20" fmla="*/ 38 w 138"/>
                <a:gd name="T21" fmla="*/ 242 h 432"/>
                <a:gd name="T22" fmla="*/ 124 w 138"/>
                <a:gd name="T23" fmla="*/ 186 h 432"/>
                <a:gd name="T24" fmla="*/ 117 w 138"/>
                <a:gd name="T25" fmla="*/ 173 h 432"/>
                <a:gd name="T26" fmla="*/ 61 w 138"/>
                <a:gd name="T27" fmla="*/ 193 h 432"/>
                <a:gd name="T28" fmla="*/ 131 w 138"/>
                <a:gd name="T29" fmla="*/ 142 h 432"/>
                <a:gd name="T30" fmla="*/ 125 w 138"/>
                <a:gd name="T31" fmla="*/ 130 h 432"/>
                <a:gd name="T32" fmla="*/ 53 w 138"/>
                <a:gd name="T33" fmla="*/ 163 h 432"/>
                <a:gd name="T34" fmla="*/ 130 w 138"/>
                <a:gd name="T35" fmla="*/ 105 h 432"/>
                <a:gd name="T36" fmla="*/ 123 w 138"/>
                <a:gd name="T37" fmla="*/ 92 h 432"/>
                <a:gd name="T38" fmla="*/ 49 w 138"/>
                <a:gd name="T39" fmla="*/ 130 h 432"/>
                <a:gd name="T40" fmla="*/ 131 w 138"/>
                <a:gd name="T41" fmla="*/ 70 h 432"/>
                <a:gd name="T42" fmla="*/ 126 w 138"/>
                <a:gd name="T43" fmla="*/ 57 h 432"/>
                <a:gd name="T44" fmla="*/ 69 w 138"/>
                <a:gd name="T45" fmla="*/ 86 h 432"/>
                <a:gd name="T46" fmla="*/ 124 w 138"/>
                <a:gd name="T47" fmla="*/ 36 h 432"/>
                <a:gd name="T48" fmla="*/ 116 w 138"/>
                <a:gd name="T49" fmla="*/ 25 h 432"/>
                <a:gd name="T50" fmla="*/ 60 w 138"/>
                <a:gd name="T51" fmla="*/ 62 h 432"/>
                <a:gd name="T52" fmla="*/ 81 w 138"/>
                <a:gd name="T53" fmla="*/ 39 h 432"/>
                <a:gd name="T54" fmla="*/ 107 w 138"/>
                <a:gd name="T55" fmla="*/ 20 h 432"/>
                <a:gd name="T56" fmla="*/ 113 w 138"/>
                <a:gd name="T57" fmla="*/ 16 h 432"/>
                <a:gd name="T58" fmla="*/ 115 w 138"/>
                <a:gd name="T59" fmla="*/ 11 h 432"/>
                <a:gd name="T60" fmla="*/ 104 w 138"/>
                <a:gd name="T61" fmla="*/ 4 h 432"/>
                <a:gd name="T62" fmla="*/ 64 w 138"/>
                <a:gd name="T63" fmla="*/ 34 h 432"/>
                <a:gd name="T64" fmla="*/ 34 w 138"/>
                <a:gd name="T65" fmla="*/ 75 h 432"/>
                <a:gd name="T66" fmla="*/ 42 w 138"/>
                <a:gd name="T67" fmla="*/ 86 h 432"/>
                <a:gd name="T68" fmla="*/ 51 w 138"/>
                <a:gd name="T69" fmla="*/ 83 h 432"/>
                <a:gd name="T70" fmla="*/ 34 w 138"/>
                <a:gd name="T71" fmla="*/ 104 h 432"/>
                <a:gd name="T72" fmla="*/ 42 w 138"/>
                <a:gd name="T73" fmla="*/ 115 h 432"/>
                <a:gd name="T74" fmla="*/ 42 w 138"/>
                <a:gd name="T75" fmla="*/ 115 h 432"/>
                <a:gd name="T76" fmla="*/ 20 w 138"/>
                <a:gd name="T77" fmla="*/ 145 h 432"/>
                <a:gd name="T78" fmla="*/ 30 w 138"/>
                <a:gd name="T79" fmla="*/ 155 h 432"/>
                <a:gd name="T80" fmla="*/ 48 w 138"/>
                <a:gd name="T81" fmla="*/ 147 h 432"/>
                <a:gd name="T82" fmla="*/ 21 w 138"/>
                <a:gd name="T83" fmla="*/ 172 h 432"/>
                <a:gd name="T84" fmla="*/ 28 w 138"/>
                <a:gd name="T85" fmla="*/ 185 h 432"/>
                <a:gd name="T86" fmla="*/ 58 w 138"/>
                <a:gd name="T87" fmla="*/ 177 h 432"/>
                <a:gd name="T88" fmla="*/ 18 w 138"/>
                <a:gd name="T89" fmla="*/ 215 h 432"/>
                <a:gd name="T90" fmla="*/ 28 w 138"/>
                <a:gd name="T91" fmla="*/ 225 h 432"/>
                <a:gd name="T92" fmla="*/ 46 w 138"/>
                <a:gd name="T93" fmla="*/ 217 h 432"/>
                <a:gd name="T94" fmla="*/ 9 w 138"/>
                <a:gd name="T95" fmla="*/ 249 h 432"/>
                <a:gd name="T96" fmla="*/ 14 w 138"/>
                <a:gd name="T97" fmla="*/ 262 h 432"/>
                <a:gd name="T98" fmla="*/ 39 w 138"/>
                <a:gd name="T99" fmla="*/ 258 h 432"/>
                <a:gd name="T100" fmla="*/ 3 w 138"/>
                <a:gd name="T101" fmla="*/ 296 h 432"/>
                <a:gd name="T102" fmla="*/ 12 w 138"/>
                <a:gd name="T103" fmla="*/ 308 h 432"/>
                <a:gd name="T104" fmla="*/ 83 w 138"/>
                <a:gd name="T105" fmla="*/ 277 h 432"/>
                <a:gd name="T106" fmla="*/ 6 w 138"/>
                <a:gd name="T107" fmla="*/ 350 h 432"/>
                <a:gd name="T108" fmla="*/ 12 w 138"/>
                <a:gd name="T109" fmla="*/ 362 h 432"/>
                <a:gd name="T110" fmla="*/ 64 w 138"/>
                <a:gd name="T111" fmla="*/ 347 h 432"/>
                <a:gd name="T112" fmla="*/ 18 w 138"/>
                <a:gd name="T113" fmla="*/ 389 h 432"/>
                <a:gd name="T114" fmla="*/ 27 w 138"/>
                <a:gd name="T115" fmla="*/ 401 h 432"/>
                <a:gd name="T116" fmla="*/ 97 w 138"/>
                <a:gd name="T117" fmla="*/ 375 h 432"/>
                <a:gd name="T118" fmla="*/ 57 w 138"/>
                <a:gd name="T119" fmla="*/ 415 h 432"/>
                <a:gd name="T120" fmla="*/ 71 w 138"/>
                <a:gd name="T121" fmla="*/ 424 h 432"/>
                <a:gd name="T122" fmla="*/ 130 w 138"/>
                <a:gd name="T123" fmla="*/ 372 h 432"/>
                <a:gd name="T124" fmla="*/ 127 w 138"/>
                <a:gd name="T125" fmla="*/ 357 h 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8" h="432">
                  <a:moveTo>
                    <a:pt x="127" y="357"/>
                  </a:moveTo>
                  <a:cubicBezTo>
                    <a:pt x="98" y="354"/>
                    <a:pt x="75" y="368"/>
                    <a:pt x="50" y="378"/>
                  </a:cubicBezTo>
                  <a:cubicBezTo>
                    <a:pt x="69" y="360"/>
                    <a:pt x="92" y="347"/>
                    <a:pt x="110" y="327"/>
                  </a:cubicBezTo>
                  <a:cubicBezTo>
                    <a:pt x="114" y="321"/>
                    <a:pt x="111" y="311"/>
                    <a:pt x="102" y="313"/>
                  </a:cubicBezTo>
                  <a:cubicBezTo>
                    <a:pt x="77" y="321"/>
                    <a:pt x="53" y="339"/>
                    <a:pt x="27" y="344"/>
                  </a:cubicBezTo>
                  <a:cubicBezTo>
                    <a:pt x="52" y="309"/>
                    <a:pt x="95" y="290"/>
                    <a:pt x="128" y="263"/>
                  </a:cubicBezTo>
                  <a:cubicBezTo>
                    <a:pt x="133" y="259"/>
                    <a:pt x="130" y="250"/>
                    <a:pt x="123" y="250"/>
                  </a:cubicBezTo>
                  <a:cubicBezTo>
                    <a:pt x="87" y="251"/>
                    <a:pt x="61" y="276"/>
                    <a:pt x="29" y="287"/>
                  </a:cubicBezTo>
                  <a:cubicBezTo>
                    <a:pt x="54" y="259"/>
                    <a:pt x="97" y="244"/>
                    <a:pt x="129" y="225"/>
                  </a:cubicBezTo>
                  <a:cubicBezTo>
                    <a:pt x="137" y="221"/>
                    <a:pt x="132" y="210"/>
                    <a:pt x="123" y="211"/>
                  </a:cubicBezTo>
                  <a:cubicBezTo>
                    <a:pt x="93" y="215"/>
                    <a:pt x="67" y="234"/>
                    <a:pt x="38" y="242"/>
                  </a:cubicBezTo>
                  <a:cubicBezTo>
                    <a:pt x="64" y="221"/>
                    <a:pt x="97" y="207"/>
                    <a:pt x="124" y="186"/>
                  </a:cubicBezTo>
                  <a:cubicBezTo>
                    <a:pt x="131" y="181"/>
                    <a:pt x="124" y="173"/>
                    <a:pt x="117" y="173"/>
                  </a:cubicBezTo>
                  <a:cubicBezTo>
                    <a:pt x="97" y="176"/>
                    <a:pt x="79" y="184"/>
                    <a:pt x="61" y="193"/>
                  </a:cubicBezTo>
                  <a:cubicBezTo>
                    <a:pt x="84" y="175"/>
                    <a:pt x="109" y="160"/>
                    <a:pt x="131" y="142"/>
                  </a:cubicBezTo>
                  <a:cubicBezTo>
                    <a:pt x="137" y="138"/>
                    <a:pt x="132" y="127"/>
                    <a:pt x="125" y="130"/>
                  </a:cubicBezTo>
                  <a:cubicBezTo>
                    <a:pt x="99" y="137"/>
                    <a:pt x="77" y="153"/>
                    <a:pt x="53" y="163"/>
                  </a:cubicBezTo>
                  <a:cubicBezTo>
                    <a:pt x="77" y="141"/>
                    <a:pt x="105" y="124"/>
                    <a:pt x="130" y="105"/>
                  </a:cubicBezTo>
                  <a:cubicBezTo>
                    <a:pt x="136" y="100"/>
                    <a:pt x="130" y="90"/>
                    <a:pt x="123" y="92"/>
                  </a:cubicBezTo>
                  <a:cubicBezTo>
                    <a:pt x="96" y="100"/>
                    <a:pt x="73" y="116"/>
                    <a:pt x="49" y="130"/>
                  </a:cubicBezTo>
                  <a:cubicBezTo>
                    <a:pt x="71" y="104"/>
                    <a:pt x="103" y="84"/>
                    <a:pt x="131" y="70"/>
                  </a:cubicBezTo>
                  <a:cubicBezTo>
                    <a:pt x="138" y="66"/>
                    <a:pt x="133" y="55"/>
                    <a:pt x="126" y="57"/>
                  </a:cubicBezTo>
                  <a:cubicBezTo>
                    <a:pt x="105" y="63"/>
                    <a:pt x="87" y="75"/>
                    <a:pt x="69" y="86"/>
                  </a:cubicBezTo>
                  <a:cubicBezTo>
                    <a:pt x="87" y="69"/>
                    <a:pt x="106" y="53"/>
                    <a:pt x="124" y="36"/>
                  </a:cubicBezTo>
                  <a:cubicBezTo>
                    <a:pt x="129" y="31"/>
                    <a:pt x="123" y="21"/>
                    <a:pt x="116" y="25"/>
                  </a:cubicBezTo>
                  <a:cubicBezTo>
                    <a:pt x="97" y="36"/>
                    <a:pt x="80" y="52"/>
                    <a:pt x="60" y="62"/>
                  </a:cubicBezTo>
                  <a:cubicBezTo>
                    <a:pt x="66" y="54"/>
                    <a:pt x="73" y="47"/>
                    <a:pt x="81" y="39"/>
                  </a:cubicBezTo>
                  <a:cubicBezTo>
                    <a:pt x="89" y="32"/>
                    <a:pt x="98" y="26"/>
                    <a:pt x="107" y="20"/>
                  </a:cubicBezTo>
                  <a:cubicBezTo>
                    <a:pt x="109" y="20"/>
                    <a:pt x="111" y="19"/>
                    <a:pt x="113" y="16"/>
                  </a:cubicBezTo>
                  <a:cubicBezTo>
                    <a:pt x="114" y="15"/>
                    <a:pt x="115" y="13"/>
                    <a:pt x="115" y="11"/>
                  </a:cubicBezTo>
                  <a:cubicBezTo>
                    <a:pt x="118" y="4"/>
                    <a:pt x="109" y="0"/>
                    <a:pt x="104" y="4"/>
                  </a:cubicBezTo>
                  <a:cubicBezTo>
                    <a:pt x="91" y="15"/>
                    <a:pt x="77" y="23"/>
                    <a:pt x="64" y="34"/>
                  </a:cubicBezTo>
                  <a:cubicBezTo>
                    <a:pt x="52" y="46"/>
                    <a:pt x="42" y="60"/>
                    <a:pt x="34" y="75"/>
                  </a:cubicBezTo>
                  <a:cubicBezTo>
                    <a:pt x="31" y="80"/>
                    <a:pt x="36" y="88"/>
                    <a:pt x="42" y="86"/>
                  </a:cubicBezTo>
                  <a:cubicBezTo>
                    <a:pt x="45" y="86"/>
                    <a:pt x="48" y="85"/>
                    <a:pt x="51" y="83"/>
                  </a:cubicBezTo>
                  <a:cubicBezTo>
                    <a:pt x="45" y="90"/>
                    <a:pt x="39" y="97"/>
                    <a:pt x="34" y="104"/>
                  </a:cubicBezTo>
                  <a:cubicBezTo>
                    <a:pt x="30" y="109"/>
                    <a:pt x="36" y="117"/>
                    <a:pt x="42" y="115"/>
                  </a:cubicBezTo>
                  <a:cubicBezTo>
                    <a:pt x="42" y="115"/>
                    <a:pt x="42" y="115"/>
                    <a:pt x="42" y="115"/>
                  </a:cubicBezTo>
                  <a:cubicBezTo>
                    <a:pt x="34" y="124"/>
                    <a:pt x="26" y="134"/>
                    <a:pt x="20" y="145"/>
                  </a:cubicBezTo>
                  <a:cubicBezTo>
                    <a:pt x="17" y="151"/>
                    <a:pt x="23" y="158"/>
                    <a:pt x="30" y="155"/>
                  </a:cubicBezTo>
                  <a:cubicBezTo>
                    <a:pt x="36" y="153"/>
                    <a:pt x="42" y="150"/>
                    <a:pt x="48" y="147"/>
                  </a:cubicBezTo>
                  <a:cubicBezTo>
                    <a:pt x="39" y="155"/>
                    <a:pt x="30" y="163"/>
                    <a:pt x="21" y="172"/>
                  </a:cubicBezTo>
                  <a:cubicBezTo>
                    <a:pt x="16" y="178"/>
                    <a:pt x="20" y="186"/>
                    <a:pt x="28" y="185"/>
                  </a:cubicBezTo>
                  <a:cubicBezTo>
                    <a:pt x="39" y="184"/>
                    <a:pt x="49" y="181"/>
                    <a:pt x="58" y="177"/>
                  </a:cubicBezTo>
                  <a:cubicBezTo>
                    <a:pt x="43" y="188"/>
                    <a:pt x="29" y="200"/>
                    <a:pt x="18" y="215"/>
                  </a:cubicBezTo>
                  <a:cubicBezTo>
                    <a:pt x="12" y="221"/>
                    <a:pt x="22" y="228"/>
                    <a:pt x="28" y="225"/>
                  </a:cubicBezTo>
                  <a:cubicBezTo>
                    <a:pt x="34" y="223"/>
                    <a:pt x="40" y="220"/>
                    <a:pt x="46" y="217"/>
                  </a:cubicBezTo>
                  <a:cubicBezTo>
                    <a:pt x="33" y="226"/>
                    <a:pt x="20" y="236"/>
                    <a:pt x="9" y="249"/>
                  </a:cubicBezTo>
                  <a:cubicBezTo>
                    <a:pt x="5" y="253"/>
                    <a:pt x="6" y="262"/>
                    <a:pt x="14" y="262"/>
                  </a:cubicBezTo>
                  <a:cubicBezTo>
                    <a:pt x="23" y="262"/>
                    <a:pt x="31" y="260"/>
                    <a:pt x="39" y="258"/>
                  </a:cubicBezTo>
                  <a:cubicBezTo>
                    <a:pt x="25" y="268"/>
                    <a:pt x="12" y="280"/>
                    <a:pt x="3" y="296"/>
                  </a:cubicBezTo>
                  <a:cubicBezTo>
                    <a:pt x="0" y="302"/>
                    <a:pt x="5" y="308"/>
                    <a:pt x="12" y="308"/>
                  </a:cubicBezTo>
                  <a:cubicBezTo>
                    <a:pt x="38" y="304"/>
                    <a:pt x="60" y="288"/>
                    <a:pt x="83" y="277"/>
                  </a:cubicBezTo>
                  <a:cubicBezTo>
                    <a:pt x="53" y="297"/>
                    <a:pt x="22" y="317"/>
                    <a:pt x="6" y="350"/>
                  </a:cubicBezTo>
                  <a:cubicBezTo>
                    <a:pt x="3" y="355"/>
                    <a:pt x="6" y="362"/>
                    <a:pt x="12" y="362"/>
                  </a:cubicBezTo>
                  <a:cubicBezTo>
                    <a:pt x="31" y="362"/>
                    <a:pt x="48" y="355"/>
                    <a:pt x="64" y="347"/>
                  </a:cubicBezTo>
                  <a:cubicBezTo>
                    <a:pt x="48" y="360"/>
                    <a:pt x="31" y="372"/>
                    <a:pt x="18" y="389"/>
                  </a:cubicBezTo>
                  <a:cubicBezTo>
                    <a:pt x="14" y="395"/>
                    <a:pt x="21" y="402"/>
                    <a:pt x="27" y="401"/>
                  </a:cubicBezTo>
                  <a:cubicBezTo>
                    <a:pt x="52" y="396"/>
                    <a:pt x="74" y="381"/>
                    <a:pt x="97" y="375"/>
                  </a:cubicBezTo>
                  <a:cubicBezTo>
                    <a:pt x="82" y="387"/>
                    <a:pt x="69" y="400"/>
                    <a:pt x="57" y="415"/>
                  </a:cubicBezTo>
                  <a:cubicBezTo>
                    <a:pt x="50" y="424"/>
                    <a:pt x="64" y="432"/>
                    <a:pt x="71" y="424"/>
                  </a:cubicBezTo>
                  <a:cubicBezTo>
                    <a:pt x="87" y="403"/>
                    <a:pt x="107" y="386"/>
                    <a:pt x="130" y="372"/>
                  </a:cubicBezTo>
                  <a:cubicBezTo>
                    <a:pt x="137" y="368"/>
                    <a:pt x="134" y="358"/>
                    <a:pt x="127" y="35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12" name="组合 111"/>
          <p:cNvGrpSpPr/>
          <p:nvPr/>
        </p:nvGrpSpPr>
        <p:grpSpPr>
          <a:xfrm>
            <a:off x="1433941" y="1928878"/>
            <a:ext cx="3335430" cy="1846344"/>
            <a:chOff x="7199086" y="2012949"/>
            <a:chExt cx="1252764" cy="1209222"/>
          </a:xfrm>
        </p:grpSpPr>
        <p:sp>
          <p:nvSpPr>
            <p:cNvPr id="113" name="矩形 112"/>
            <p:cNvSpPr/>
            <p:nvPr/>
          </p:nvSpPr>
          <p:spPr>
            <a:xfrm>
              <a:off x="7199086" y="2012949"/>
              <a:ext cx="1074254" cy="1014523"/>
            </a:xfrm>
            <a:prstGeom prst="rect">
              <a:avLst/>
            </a:prstGeom>
            <a:no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4" name="直接连接符 113"/>
            <p:cNvCxnSpPr/>
            <p:nvPr/>
          </p:nvCxnSpPr>
          <p:spPr>
            <a:xfrm>
              <a:off x="8273338" y="3001100"/>
              <a:ext cx="0" cy="221071"/>
            </a:xfrm>
            <a:prstGeom prst="line">
              <a:avLst/>
            </a:prstGeom>
            <a:ln w="254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15" name="直接连接符 114"/>
            <p:cNvCxnSpPr/>
            <p:nvPr/>
          </p:nvCxnSpPr>
          <p:spPr>
            <a:xfrm>
              <a:off x="8273338" y="3027472"/>
              <a:ext cx="178512" cy="0"/>
            </a:xfrm>
            <a:prstGeom prst="line">
              <a:avLst/>
            </a:prstGeom>
            <a:ln w="254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grpSp>
        <p:nvGrpSpPr>
          <p:cNvPr id="116" name="组合 115"/>
          <p:cNvGrpSpPr/>
          <p:nvPr/>
        </p:nvGrpSpPr>
        <p:grpSpPr>
          <a:xfrm flipH="1">
            <a:off x="6882153" y="1850325"/>
            <a:ext cx="3475748" cy="1954570"/>
            <a:chOff x="7199086" y="2012949"/>
            <a:chExt cx="1252764" cy="1209222"/>
          </a:xfrm>
        </p:grpSpPr>
        <p:sp>
          <p:nvSpPr>
            <p:cNvPr id="117" name="矩形 116"/>
            <p:cNvSpPr/>
            <p:nvPr/>
          </p:nvSpPr>
          <p:spPr>
            <a:xfrm>
              <a:off x="7199086" y="2012949"/>
              <a:ext cx="1074254" cy="1014523"/>
            </a:xfrm>
            <a:prstGeom prst="rect">
              <a:avLst/>
            </a:prstGeom>
            <a:solidFill>
              <a:srgbClr val="D0E4E5"/>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8" name="直接连接符 117"/>
            <p:cNvCxnSpPr/>
            <p:nvPr/>
          </p:nvCxnSpPr>
          <p:spPr>
            <a:xfrm>
              <a:off x="8273338" y="3001100"/>
              <a:ext cx="0" cy="221071"/>
            </a:xfrm>
            <a:prstGeom prst="line">
              <a:avLst/>
            </a:prstGeom>
            <a:ln w="254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19" name="直接连接符 118"/>
            <p:cNvCxnSpPr/>
            <p:nvPr/>
          </p:nvCxnSpPr>
          <p:spPr>
            <a:xfrm>
              <a:off x="8273338" y="3027472"/>
              <a:ext cx="178512" cy="0"/>
            </a:xfrm>
            <a:prstGeom prst="line">
              <a:avLst/>
            </a:prstGeom>
            <a:ln w="254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sp>
        <p:nvSpPr>
          <p:cNvPr id="120" name="文本框 119"/>
          <p:cNvSpPr txBox="1"/>
          <p:nvPr/>
        </p:nvSpPr>
        <p:spPr>
          <a:xfrm>
            <a:off x="1965819" y="1949682"/>
            <a:ext cx="1879086" cy="461665"/>
          </a:xfrm>
          <a:prstGeom prst="rect">
            <a:avLst/>
          </a:prstGeom>
          <a:noFill/>
        </p:spPr>
        <p:txBody>
          <a:bodyPr wrap="square" rtlCol="0">
            <a:spAutoFit/>
          </a:bodyPr>
          <a:lstStyle/>
          <a:p>
            <a:r>
              <a:rPr lang="zh-CN" altLang="en-US" sz="2400" b="1" dirty="0" smtClean="0">
                <a:solidFill>
                  <a:schemeClr val="tx1">
                    <a:lumMod val="75000"/>
                    <a:lumOff val="25000"/>
                  </a:schemeClr>
                </a:solidFill>
                <a:latin typeface="方正静蕾简体" panose="02000000000000000000" pitchFamily="2" charset="-122"/>
                <a:ea typeface="方正静蕾简体" panose="02000000000000000000" pitchFamily="2" charset="-122"/>
              </a:rPr>
              <a:t>输入小标题</a:t>
            </a:r>
            <a:endParaRPr lang="zh-CN" altLang="en-US" sz="2400" b="1"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
        <p:nvSpPr>
          <p:cNvPr id="121" name="文本框 120"/>
          <p:cNvSpPr txBox="1"/>
          <p:nvPr/>
        </p:nvSpPr>
        <p:spPr>
          <a:xfrm>
            <a:off x="1565639" y="2464199"/>
            <a:ext cx="2596758" cy="830997"/>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方正静蕾简体" panose="02000000000000000000" pitchFamily="2" charset="-122"/>
                <a:ea typeface="方正静蕾简体" panose="02000000000000000000" pitchFamily="2" charset="-122"/>
              </a:rPr>
              <a:t>请在此添加文字</a:t>
            </a:r>
            <a:r>
              <a:rPr lang="zh-CN" altLang="en-US" sz="1600" dirty="0">
                <a:solidFill>
                  <a:schemeClr val="tx1">
                    <a:lumMod val="75000"/>
                    <a:lumOff val="25000"/>
                  </a:schemeClr>
                </a:solidFill>
                <a:latin typeface="方正静蕾简体" panose="02000000000000000000" pitchFamily="2" charset="-122"/>
                <a:ea typeface="方正静蕾简体" panose="02000000000000000000" pitchFamily="2" charset="-122"/>
              </a:rPr>
              <a:t>请在此添加</a:t>
            </a:r>
            <a:r>
              <a:rPr lang="zh-CN" altLang="en-US" sz="1600" dirty="0" smtClean="0">
                <a:solidFill>
                  <a:schemeClr val="tx1">
                    <a:lumMod val="75000"/>
                    <a:lumOff val="25000"/>
                  </a:schemeClr>
                </a:solidFill>
                <a:latin typeface="方正静蕾简体" panose="02000000000000000000" pitchFamily="2" charset="-122"/>
                <a:ea typeface="方正静蕾简体" panose="02000000000000000000" pitchFamily="2" charset="-122"/>
              </a:rPr>
              <a:t>文字请</a:t>
            </a:r>
            <a:r>
              <a:rPr lang="zh-CN" altLang="en-US" sz="1600" dirty="0">
                <a:solidFill>
                  <a:schemeClr val="tx1">
                    <a:lumMod val="75000"/>
                    <a:lumOff val="25000"/>
                  </a:schemeClr>
                </a:solidFill>
                <a:latin typeface="方正静蕾简体" panose="02000000000000000000" pitchFamily="2" charset="-122"/>
                <a:ea typeface="方正静蕾简体" panose="02000000000000000000" pitchFamily="2" charset="-122"/>
              </a:rPr>
              <a:t>在此添加</a:t>
            </a:r>
            <a:r>
              <a:rPr lang="zh-CN" altLang="en-US" sz="1600" dirty="0" smtClean="0">
                <a:solidFill>
                  <a:schemeClr val="tx1">
                    <a:lumMod val="75000"/>
                    <a:lumOff val="25000"/>
                  </a:schemeClr>
                </a:solidFill>
                <a:latin typeface="方正静蕾简体" panose="02000000000000000000" pitchFamily="2" charset="-122"/>
                <a:ea typeface="方正静蕾简体" panose="02000000000000000000" pitchFamily="2" charset="-122"/>
              </a:rPr>
              <a:t>文字请</a:t>
            </a:r>
            <a:r>
              <a:rPr lang="zh-CN" altLang="en-US" sz="1600" dirty="0">
                <a:solidFill>
                  <a:schemeClr val="tx1">
                    <a:lumMod val="75000"/>
                    <a:lumOff val="25000"/>
                  </a:schemeClr>
                </a:solidFill>
                <a:latin typeface="方正静蕾简体" panose="02000000000000000000" pitchFamily="2" charset="-122"/>
                <a:ea typeface="方正静蕾简体" panose="02000000000000000000" pitchFamily="2" charset="-122"/>
              </a:rPr>
              <a:t>在此添加</a:t>
            </a:r>
            <a:r>
              <a:rPr lang="zh-CN" altLang="en-US" sz="1600" dirty="0" smtClean="0">
                <a:solidFill>
                  <a:schemeClr val="tx1">
                    <a:lumMod val="75000"/>
                    <a:lumOff val="25000"/>
                  </a:schemeClr>
                </a:solidFill>
                <a:latin typeface="方正静蕾简体" panose="02000000000000000000" pitchFamily="2" charset="-122"/>
                <a:ea typeface="方正静蕾简体" panose="02000000000000000000" pitchFamily="2" charset="-122"/>
              </a:rPr>
              <a:t>文字</a:t>
            </a:r>
            <a:endParaRPr lang="zh-CN" altLang="en-US" sz="1600"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
        <p:nvSpPr>
          <p:cNvPr id="122" name="文本框 121"/>
          <p:cNvSpPr txBox="1"/>
          <p:nvPr/>
        </p:nvSpPr>
        <p:spPr>
          <a:xfrm>
            <a:off x="8005180" y="1958193"/>
            <a:ext cx="1879086" cy="461665"/>
          </a:xfrm>
          <a:prstGeom prst="rect">
            <a:avLst/>
          </a:prstGeom>
          <a:noFill/>
        </p:spPr>
        <p:txBody>
          <a:bodyPr wrap="square" rtlCol="0">
            <a:spAutoFit/>
          </a:bodyPr>
          <a:lstStyle/>
          <a:p>
            <a:r>
              <a:rPr lang="zh-CN" altLang="en-US" sz="2400" b="1" dirty="0" smtClean="0">
                <a:solidFill>
                  <a:schemeClr val="tx1">
                    <a:lumMod val="75000"/>
                    <a:lumOff val="25000"/>
                  </a:schemeClr>
                </a:solidFill>
                <a:latin typeface="方正静蕾简体" panose="02000000000000000000" pitchFamily="2" charset="-122"/>
                <a:ea typeface="方正静蕾简体" panose="02000000000000000000" pitchFamily="2" charset="-122"/>
              </a:rPr>
              <a:t>输入小标题</a:t>
            </a:r>
            <a:endParaRPr lang="zh-CN" altLang="en-US" sz="2400" b="1"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
        <p:nvSpPr>
          <p:cNvPr id="123" name="文本框 122"/>
          <p:cNvSpPr txBox="1"/>
          <p:nvPr/>
        </p:nvSpPr>
        <p:spPr>
          <a:xfrm>
            <a:off x="7605000" y="2472710"/>
            <a:ext cx="2596758" cy="830997"/>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方正静蕾简体" panose="02000000000000000000" pitchFamily="2" charset="-122"/>
                <a:ea typeface="方正静蕾简体" panose="02000000000000000000" pitchFamily="2" charset="-122"/>
              </a:rPr>
              <a:t>请在此添加文字</a:t>
            </a:r>
            <a:r>
              <a:rPr lang="zh-CN" altLang="en-US" sz="1600" dirty="0">
                <a:solidFill>
                  <a:schemeClr val="tx1">
                    <a:lumMod val="75000"/>
                    <a:lumOff val="25000"/>
                  </a:schemeClr>
                </a:solidFill>
                <a:latin typeface="方正静蕾简体" panose="02000000000000000000" pitchFamily="2" charset="-122"/>
                <a:ea typeface="方正静蕾简体" panose="02000000000000000000" pitchFamily="2" charset="-122"/>
              </a:rPr>
              <a:t>请在此添加</a:t>
            </a:r>
            <a:r>
              <a:rPr lang="zh-CN" altLang="en-US" sz="1600" dirty="0" smtClean="0">
                <a:solidFill>
                  <a:schemeClr val="tx1">
                    <a:lumMod val="75000"/>
                    <a:lumOff val="25000"/>
                  </a:schemeClr>
                </a:solidFill>
                <a:latin typeface="方正静蕾简体" panose="02000000000000000000" pitchFamily="2" charset="-122"/>
                <a:ea typeface="方正静蕾简体" panose="02000000000000000000" pitchFamily="2" charset="-122"/>
              </a:rPr>
              <a:t>文字请</a:t>
            </a:r>
            <a:r>
              <a:rPr lang="zh-CN" altLang="en-US" sz="1600" dirty="0">
                <a:solidFill>
                  <a:schemeClr val="tx1">
                    <a:lumMod val="75000"/>
                    <a:lumOff val="25000"/>
                  </a:schemeClr>
                </a:solidFill>
                <a:latin typeface="方正静蕾简体" panose="02000000000000000000" pitchFamily="2" charset="-122"/>
                <a:ea typeface="方正静蕾简体" panose="02000000000000000000" pitchFamily="2" charset="-122"/>
              </a:rPr>
              <a:t>在此添加</a:t>
            </a:r>
            <a:r>
              <a:rPr lang="zh-CN" altLang="en-US" sz="1600" dirty="0" smtClean="0">
                <a:solidFill>
                  <a:schemeClr val="tx1">
                    <a:lumMod val="75000"/>
                    <a:lumOff val="25000"/>
                  </a:schemeClr>
                </a:solidFill>
                <a:latin typeface="方正静蕾简体" panose="02000000000000000000" pitchFamily="2" charset="-122"/>
                <a:ea typeface="方正静蕾简体" panose="02000000000000000000" pitchFamily="2" charset="-122"/>
              </a:rPr>
              <a:t>文字请</a:t>
            </a:r>
            <a:r>
              <a:rPr lang="zh-CN" altLang="en-US" sz="1600" dirty="0">
                <a:solidFill>
                  <a:schemeClr val="tx1">
                    <a:lumMod val="75000"/>
                    <a:lumOff val="25000"/>
                  </a:schemeClr>
                </a:solidFill>
                <a:latin typeface="方正静蕾简体" panose="02000000000000000000" pitchFamily="2" charset="-122"/>
                <a:ea typeface="方正静蕾简体" panose="02000000000000000000" pitchFamily="2" charset="-122"/>
              </a:rPr>
              <a:t>在此添加</a:t>
            </a:r>
            <a:r>
              <a:rPr lang="zh-CN" altLang="en-US" sz="1600" dirty="0" smtClean="0">
                <a:solidFill>
                  <a:schemeClr val="tx1">
                    <a:lumMod val="75000"/>
                    <a:lumOff val="25000"/>
                  </a:schemeClr>
                </a:solidFill>
                <a:latin typeface="方正静蕾简体" panose="02000000000000000000" pitchFamily="2" charset="-122"/>
                <a:ea typeface="方正静蕾简体" panose="02000000000000000000" pitchFamily="2" charset="-122"/>
              </a:rPr>
              <a:t>文字</a:t>
            </a:r>
            <a:endParaRPr lang="zh-CN" altLang="en-US" sz="1600"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BF8F3"/>
        </a:solidFill>
        <a:effectLst/>
      </p:bgPr>
    </p:bg>
    <p:spTree>
      <p:nvGrpSpPr>
        <p:cNvPr id="1" name=""/>
        <p:cNvGrpSpPr/>
        <p:nvPr/>
      </p:nvGrpSpPr>
      <p:grpSpPr>
        <a:xfrm>
          <a:off x="0" y="0"/>
          <a:ext cx="0" cy="0"/>
          <a:chOff x="0" y="0"/>
          <a:chExt cx="0" cy="0"/>
        </a:xfrm>
      </p:grpSpPr>
      <p:grpSp>
        <p:nvGrpSpPr>
          <p:cNvPr id="3" name="Group 4"/>
          <p:cNvGrpSpPr>
            <a:grpSpLocks noChangeAspect="1"/>
          </p:cNvGrpSpPr>
          <p:nvPr/>
        </p:nvGrpSpPr>
        <p:grpSpPr bwMode="auto">
          <a:xfrm>
            <a:off x="296863" y="184151"/>
            <a:ext cx="787400" cy="446088"/>
            <a:chOff x="187" y="116"/>
            <a:chExt cx="496" cy="281"/>
          </a:xfrm>
        </p:grpSpPr>
        <p:sp>
          <p:nvSpPr>
            <p:cNvPr id="6" name="Rectangle 5"/>
            <p:cNvSpPr>
              <a:spLocks noChangeArrowheads="1"/>
            </p:cNvSpPr>
            <p:nvPr/>
          </p:nvSpPr>
          <p:spPr bwMode="auto">
            <a:xfrm>
              <a:off x="258" y="244"/>
              <a:ext cx="168" cy="38"/>
            </a:xfrm>
            <a:prstGeom prst="rect">
              <a:avLst/>
            </a:prstGeom>
            <a:solidFill>
              <a:srgbClr val="E5E8EC"/>
            </a:solidFill>
            <a:ln w="22225" cap="flat">
              <a:solidFill>
                <a:srgbClr val="484F59"/>
              </a:solidFill>
              <a:prstDash val="solid"/>
              <a:round/>
            </a:ln>
          </p:spPr>
          <p:txBody>
            <a:bodyPr vert="horz" wrap="square" lIns="91440" tIns="45720" rIns="91440" bIns="45720" numCol="1" anchor="t" anchorCtr="0" compatLnSpc="1"/>
            <a:lstStyle/>
            <a:p>
              <a:endParaRPr lang="zh-CN" altLang="en-US"/>
            </a:p>
          </p:txBody>
        </p:sp>
        <p:sp>
          <p:nvSpPr>
            <p:cNvPr id="8" name="Line 6"/>
            <p:cNvSpPr>
              <a:spLocks noChangeShapeType="1"/>
            </p:cNvSpPr>
            <p:nvPr/>
          </p:nvSpPr>
          <p:spPr bwMode="auto">
            <a:xfrm>
              <a:off x="421" y="263"/>
              <a:ext cx="0" cy="0"/>
            </a:xfrm>
            <a:prstGeom prst="line">
              <a:avLst/>
            </a:prstGeom>
            <a:noFill/>
            <a:ln w="22225" cap="flat">
              <a:solidFill>
                <a:srgbClr val="484F59"/>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9" name="Freeform 7"/>
            <p:cNvSpPr>
              <a:spLocks noEditPoints="1"/>
            </p:cNvSpPr>
            <p:nvPr/>
          </p:nvSpPr>
          <p:spPr bwMode="auto">
            <a:xfrm>
              <a:off x="417" y="116"/>
              <a:ext cx="266" cy="281"/>
            </a:xfrm>
            <a:custGeom>
              <a:avLst/>
              <a:gdLst>
                <a:gd name="T0" fmla="*/ 112 w 224"/>
                <a:gd name="T1" fmla="*/ 235 h 235"/>
                <a:gd name="T2" fmla="*/ 191 w 224"/>
                <a:gd name="T3" fmla="*/ 202 h 235"/>
                <a:gd name="T4" fmla="*/ 224 w 224"/>
                <a:gd name="T5" fmla="*/ 123 h 235"/>
                <a:gd name="T6" fmla="*/ 191 w 224"/>
                <a:gd name="T7" fmla="*/ 44 h 235"/>
                <a:gd name="T8" fmla="*/ 33 w 224"/>
                <a:gd name="T9" fmla="*/ 44 h 235"/>
                <a:gd name="T10" fmla="*/ 0 w 224"/>
                <a:gd name="T11" fmla="*/ 123 h 235"/>
                <a:gd name="T12" fmla="*/ 33 w 224"/>
                <a:gd name="T13" fmla="*/ 202 h 235"/>
                <a:gd name="T14" fmla="*/ 112 w 224"/>
                <a:gd name="T15" fmla="*/ 235 h 235"/>
                <a:gd name="T16" fmla="*/ 26 w 224"/>
                <a:gd name="T17" fmla="*/ 123 h 235"/>
                <a:gd name="T18" fmla="*/ 51 w 224"/>
                <a:gd name="T19" fmla="*/ 62 h 235"/>
                <a:gd name="T20" fmla="*/ 173 w 224"/>
                <a:gd name="T21" fmla="*/ 62 h 235"/>
                <a:gd name="T22" fmla="*/ 198 w 224"/>
                <a:gd name="T23" fmla="*/ 123 h 235"/>
                <a:gd name="T24" fmla="*/ 173 w 224"/>
                <a:gd name="T25" fmla="*/ 184 h 235"/>
                <a:gd name="T26" fmla="*/ 112 w 224"/>
                <a:gd name="T27" fmla="*/ 209 h 235"/>
                <a:gd name="T28" fmla="*/ 51 w 224"/>
                <a:gd name="T29" fmla="*/ 184 h 235"/>
                <a:gd name="T30" fmla="*/ 26 w 224"/>
                <a:gd name="T31" fmla="*/ 123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4" h="235">
                  <a:moveTo>
                    <a:pt x="112" y="235"/>
                  </a:moveTo>
                  <a:cubicBezTo>
                    <a:pt x="142" y="235"/>
                    <a:pt x="170" y="223"/>
                    <a:pt x="191" y="202"/>
                  </a:cubicBezTo>
                  <a:cubicBezTo>
                    <a:pt x="212" y="181"/>
                    <a:pt x="224" y="153"/>
                    <a:pt x="224" y="123"/>
                  </a:cubicBezTo>
                  <a:cubicBezTo>
                    <a:pt x="224" y="93"/>
                    <a:pt x="212" y="65"/>
                    <a:pt x="191" y="44"/>
                  </a:cubicBezTo>
                  <a:cubicBezTo>
                    <a:pt x="147" y="0"/>
                    <a:pt x="76" y="0"/>
                    <a:pt x="33" y="44"/>
                  </a:cubicBezTo>
                  <a:cubicBezTo>
                    <a:pt x="12" y="65"/>
                    <a:pt x="0" y="93"/>
                    <a:pt x="0" y="123"/>
                  </a:cubicBezTo>
                  <a:cubicBezTo>
                    <a:pt x="0" y="153"/>
                    <a:pt x="12" y="181"/>
                    <a:pt x="33" y="202"/>
                  </a:cubicBezTo>
                  <a:cubicBezTo>
                    <a:pt x="54" y="223"/>
                    <a:pt x="82" y="235"/>
                    <a:pt x="112" y="235"/>
                  </a:cubicBezTo>
                  <a:close/>
                  <a:moveTo>
                    <a:pt x="26" y="123"/>
                  </a:moveTo>
                  <a:cubicBezTo>
                    <a:pt x="26" y="100"/>
                    <a:pt x="35" y="78"/>
                    <a:pt x="51" y="62"/>
                  </a:cubicBezTo>
                  <a:cubicBezTo>
                    <a:pt x="85" y="29"/>
                    <a:pt x="139" y="29"/>
                    <a:pt x="173" y="62"/>
                  </a:cubicBezTo>
                  <a:cubicBezTo>
                    <a:pt x="189" y="78"/>
                    <a:pt x="198" y="100"/>
                    <a:pt x="198" y="123"/>
                  </a:cubicBezTo>
                  <a:cubicBezTo>
                    <a:pt x="198" y="146"/>
                    <a:pt x="189" y="168"/>
                    <a:pt x="173" y="184"/>
                  </a:cubicBezTo>
                  <a:cubicBezTo>
                    <a:pt x="156" y="200"/>
                    <a:pt x="135" y="209"/>
                    <a:pt x="112" y="209"/>
                  </a:cubicBezTo>
                  <a:cubicBezTo>
                    <a:pt x="89" y="209"/>
                    <a:pt x="67" y="200"/>
                    <a:pt x="51" y="184"/>
                  </a:cubicBezTo>
                  <a:cubicBezTo>
                    <a:pt x="35" y="168"/>
                    <a:pt x="26" y="146"/>
                    <a:pt x="26" y="123"/>
                  </a:cubicBezTo>
                  <a:close/>
                </a:path>
              </a:pathLst>
            </a:custGeom>
            <a:solidFill>
              <a:srgbClr val="E5E8EC"/>
            </a:solidFill>
            <a:ln w="22225" cap="flat">
              <a:solidFill>
                <a:srgbClr val="484F59"/>
              </a:solidFill>
              <a:prstDash val="solid"/>
              <a:round/>
            </a:ln>
          </p:spPr>
          <p:txBody>
            <a:bodyPr vert="horz" wrap="square" lIns="91440" tIns="45720" rIns="91440" bIns="45720" numCol="1" anchor="t" anchorCtr="0" compatLnSpc="1"/>
            <a:lstStyle/>
            <a:p>
              <a:endParaRPr lang="zh-CN" altLang="en-US"/>
            </a:p>
          </p:txBody>
        </p:sp>
        <p:sp>
          <p:nvSpPr>
            <p:cNvPr id="11" name="Rectangle 8"/>
            <p:cNvSpPr>
              <a:spLocks noChangeArrowheads="1"/>
            </p:cNvSpPr>
            <p:nvPr/>
          </p:nvSpPr>
          <p:spPr bwMode="auto">
            <a:xfrm>
              <a:off x="214" y="236"/>
              <a:ext cx="170" cy="55"/>
            </a:xfrm>
            <a:prstGeom prst="rect">
              <a:avLst/>
            </a:prstGeom>
            <a:solidFill>
              <a:srgbClr val="D0E4E5"/>
            </a:solidFill>
            <a:ln w="22225" cap="flat">
              <a:solidFill>
                <a:srgbClr val="484F59"/>
              </a:solidFill>
              <a:prstDash val="solid"/>
              <a:round/>
            </a:ln>
          </p:spPr>
          <p:txBody>
            <a:bodyPr vert="horz" wrap="square" lIns="91440" tIns="45720" rIns="91440" bIns="45720" numCol="1" anchor="t" anchorCtr="0" compatLnSpc="1"/>
            <a:lstStyle/>
            <a:p>
              <a:endParaRPr lang="zh-CN" altLang="en-US"/>
            </a:p>
          </p:txBody>
        </p:sp>
        <p:sp>
          <p:nvSpPr>
            <p:cNvPr id="13" name="Freeform 9"/>
            <p:cNvSpPr/>
            <p:nvPr/>
          </p:nvSpPr>
          <p:spPr bwMode="auto">
            <a:xfrm>
              <a:off x="187" y="236"/>
              <a:ext cx="27" cy="55"/>
            </a:xfrm>
            <a:custGeom>
              <a:avLst/>
              <a:gdLst>
                <a:gd name="T0" fmla="*/ 13 w 23"/>
                <a:gd name="T1" fmla="*/ 46 h 46"/>
                <a:gd name="T2" fmla="*/ 13 w 23"/>
                <a:gd name="T3" fmla="*/ 0 h 46"/>
                <a:gd name="T4" fmla="*/ 23 w 23"/>
                <a:gd name="T5" fmla="*/ 0 h 46"/>
                <a:gd name="T6" fmla="*/ 23 w 23"/>
                <a:gd name="T7" fmla="*/ 46 h 46"/>
                <a:gd name="T8" fmla="*/ 13 w 23"/>
                <a:gd name="T9" fmla="*/ 46 h 46"/>
              </a:gdLst>
              <a:ahLst/>
              <a:cxnLst>
                <a:cxn ang="0">
                  <a:pos x="T0" y="T1"/>
                </a:cxn>
                <a:cxn ang="0">
                  <a:pos x="T2" y="T3"/>
                </a:cxn>
                <a:cxn ang="0">
                  <a:pos x="T4" y="T5"/>
                </a:cxn>
                <a:cxn ang="0">
                  <a:pos x="T6" y="T7"/>
                </a:cxn>
                <a:cxn ang="0">
                  <a:pos x="T8" y="T9"/>
                </a:cxn>
              </a:cxnLst>
              <a:rect l="0" t="0" r="r" b="b"/>
              <a:pathLst>
                <a:path w="23" h="46">
                  <a:moveTo>
                    <a:pt x="13" y="46"/>
                  </a:moveTo>
                  <a:cubicBezTo>
                    <a:pt x="0" y="33"/>
                    <a:pt x="0" y="13"/>
                    <a:pt x="13" y="0"/>
                  </a:cubicBezTo>
                  <a:cubicBezTo>
                    <a:pt x="16" y="0"/>
                    <a:pt x="20" y="0"/>
                    <a:pt x="23" y="0"/>
                  </a:cubicBezTo>
                  <a:cubicBezTo>
                    <a:pt x="23" y="15"/>
                    <a:pt x="23" y="31"/>
                    <a:pt x="23" y="46"/>
                  </a:cubicBezTo>
                  <a:cubicBezTo>
                    <a:pt x="20" y="46"/>
                    <a:pt x="16" y="46"/>
                    <a:pt x="13" y="46"/>
                  </a:cubicBezTo>
                  <a:close/>
                </a:path>
              </a:pathLst>
            </a:custGeom>
            <a:solidFill>
              <a:srgbClr val="F7F8FC"/>
            </a:solidFill>
            <a:ln w="22225" cap="flat">
              <a:solidFill>
                <a:srgbClr val="484F59"/>
              </a:solidFill>
              <a:prstDash val="solid"/>
              <a:round/>
            </a:ln>
          </p:spPr>
          <p:txBody>
            <a:bodyPr vert="horz" wrap="square" lIns="91440" tIns="45720" rIns="91440" bIns="45720" numCol="1" anchor="t" anchorCtr="0" compatLnSpc="1"/>
            <a:lstStyle/>
            <a:p>
              <a:endParaRPr lang="zh-CN" altLang="en-US"/>
            </a:p>
          </p:txBody>
        </p:sp>
        <p:sp>
          <p:nvSpPr>
            <p:cNvPr id="14" name="Line 10"/>
            <p:cNvSpPr>
              <a:spLocks noChangeShapeType="1"/>
            </p:cNvSpPr>
            <p:nvPr/>
          </p:nvSpPr>
          <p:spPr bwMode="auto">
            <a:xfrm flipH="1" flipV="1">
              <a:off x="530" y="238"/>
              <a:ext cx="94" cy="94"/>
            </a:xfrm>
            <a:prstGeom prst="line">
              <a:avLst/>
            </a:prstGeom>
            <a:noFill/>
            <a:ln w="22225" cap="flat">
              <a:solidFill>
                <a:srgbClr val="484F59"/>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15" name="Line 11"/>
            <p:cNvSpPr>
              <a:spLocks noChangeShapeType="1"/>
            </p:cNvSpPr>
            <p:nvPr/>
          </p:nvSpPr>
          <p:spPr bwMode="auto">
            <a:xfrm flipH="1" flipV="1">
              <a:off x="581" y="239"/>
              <a:ext cx="62" cy="62"/>
            </a:xfrm>
            <a:prstGeom prst="line">
              <a:avLst/>
            </a:prstGeom>
            <a:noFill/>
            <a:ln w="22225" cap="flat">
              <a:solidFill>
                <a:srgbClr val="484F59"/>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grpSp>
      <p:sp>
        <p:nvSpPr>
          <p:cNvPr id="49" name="文本框 48"/>
          <p:cNvSpPr txBox="1"/>
          <p:nvPr/>
        </p:nvSpPr>
        <p:spPr>
          <a:xfrm>
            <a:off x="1165225" y="125741"/>
            <a:ext cx="3056105" cy="523220"/>
          </a:xfrm>
          <a:prstGeom prst="rect">
            <a:avLst/>
          </a:prstGeom>
          <a:noFill/>
        </p:spPr>
        <p:txBody>
          <a:bodyPr wrap="square" rtlCol="0">
            <a:spAutoFit/>
          </a:bodyPr>
          <a:lstStyle/>
          <a:p>
            <a:pPr algn="dist"/>
            <a:r>
              <a:rPr lang="zh-CN" altLang="en-US" sz="2800" b="1" smtClean="0">
                <a:solidFill>
                  <a:schemeClr val="tx1">
                    <a:lumMod val="85000"/>
                    <a:lumOff val="15000"/>
                  </a:schemeClr>
                </a:solidFill>
                <a:latin typeface="方正静蕾简体" panose="02000000000000000000" pitchFamily="2" charset="-122"/>
                <a:ea typeface="方正静蕾简体" panose="02000000000000000000" pitchFamily="2" charset="-122"/>
              </a:rPr>
              <a:t>添加您的精彩标题</a:t>
            </a:r>
            <a:endParaRPr lang="zh-CN" altLang="en-US" sz="2800" b="1">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cxnSp>
        <p:nvCxnSpPr>
          <p:cNvPr id="71" name="直接连接符 70"/>
          <p:cNvCxnSpPr/>
          <p:nvPr/>
        </p:nvCxnSpPr>
        <p:spPr>
          <a:xfrm flipH="1" flipV="1">
            <a:off x="1711815" y="2819047"/>
            <a:ext cx="6256916" cy="7718"/>
          </a:xfrm>
          <a:prstGeom prst="line">
            <a:avLst/>
          </a:prstGeom>
          <a:ln w="254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flipH="1">
            <a:off x="1706928" y="4263219"/>
            <a:ext cx="8058138" cy="0"/>
          </a:xfrm>
          <a:prstGeom prst="line">
            <a:avLst/>
          </a:prstGeom>
          <a:ln w="254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flipH="1">
            <a:off x="1640163" y="5692876"/>
            <a:ext cx="8058138" cy="0"/>
          </a:xfrm>
          <a:prstGeom prst="line">
            <a:avLst/>
          </a:prstGeom>
          <a:ln w="254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74" name="文本框 73"/>
          <p:cNvSpPr txBox="1"/>
          <p:nvPr/>
        </p:nvSpPr>
        <p:spPr>
          <a:xfrm>
            <a:off x="1652498" y="1709112"/>
            <a:ext cx="1811490" cy="461665"/>
          </a:xfrm>
          <a:prstGeom prst="rect">
            <a:avLst/>
          </a:prstGeom>
          <a:noFill/>
        </p:spPr>
        <p:txBody>
          <a:bodyPr wrap="square" rtlCol="0">
            <a:spAutoFit/>
          </a:bodyPr>
          <a:lstStyle/>
          <a:p>
            <a:r>
              <a:rPr lang="zh-CN" altLang="en-US" sz="2400" b="1" dirty="0">
                <a:solidFill>
                  <a:schemeClr val="tx1">
                    <a:lumMod val="75000"/>
                    <a:lumOff val="25000"/>
                  </a:schemeClr>
                </a:solidFill>
                <a:latin typeface="方正静蕾简体" panose="02000000000000000000" pitchFamily="2" charset="-122"/>
                <a:ea typeface="方正静蕾简体" panose="02000000000000000000" pitchFamily="2" charset="-122"/>
              </a:rPr>
              <a:t>输入</a:t>
            </a:r>
            <a:r>
              <a:rPr lang="zh-CN" altLang="en-US" sz="2400" b="1" dirty="0" smtClean="0">
                <a:solidFill>
                  <a:schemeClr val="tx1">
                    <a:lumMod val="75000"/>
                    <a:lumOff val="25000"/>
                  </a:schemeClr>
                </a:solidFill>
                <a:latin typeface="方正静蕾简体" panose="02000000000000000000" pitchFamily="2" charset="-122"/>
                <a:ea typeface="方正静蕾简体" panose="02000000000000000000" pitchFamily="2" charset="-122"/>
              </a:rPr>
              <a:t>小标题</a:t>
            </a:r>
            <a:endParaRPr lang="zh-CN" altLang="en-US" sz="2400" b="1"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
        <p:nvSpPr>
          <p:cNvPr id="75" name="文本框 74"/>
          <p:cNvSpPr txBox="1"/>
          <p:nvPr/>
        </p:nvSpPr>
        <p:spPr>
          <a:xfrm>
            <a:off x="1649916" y="2190575"/>
            <a:ext cx="5930914" cy="830997"/>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方正静蕾简体" panose="02000000000000000000" pitchFamily="2" charset="-122"/>
                <a:ea typeface="方正静蕾简体" panose="02000000000000000000" pitchFamily="2" charset="-122"/>
              </a:rPr>
              <a:t>请在此添加文字</a:t>
            </a:r>
            <a:r>
              <a:rPr lang="zh-CN" altLang="en-US" sz="1600" dirty="0">
                <a:solidFill>
                  <a:schemeClr val="tx1">
                    <a:lumMod val="75000"/>
                    <a:lumOff val="25000"/>
                  </a:schemeClr>
                </a:solidFill>
                <a:latin typeface="方正静蕾简体" panose="02000000000000000000" pitchFamily="2" charset="-122"/>
                <a:ea typeface="方正静蕾简体" panose="02000000000000000000" pitchFamily="2" charset="-122"/>
              </a:rPr>
              <a:t>请在此添加</a:t>
            </a:r>
            <a:r>
              <a:rPr lang="zh-CN" altLang="en-US" sz="1600" dirty="0" smtClean="0">
                <a:solidFill>
                  <a:schemeClr val="tx1">
                    <a:lumMod val="75000"/>
                    <a:lumOff val="25000"/>
                  </a:schemeClr>
                </a:solidFill>
                <a:latin typeface="方正静蕾简体" panose="02000000000000000000" pitchFamily="2" charset="-122"/>
                <a:ea typeface="方正静蕾简体" panose="02000000000000000000" pitchFamily="2" charset="-122"/>
              </a:rPr>
              <a:t>文字请</a:t>
            </a:r>
            <a:r>
              <a:rPr lang="zh-CN" altLang="en-US" sz="1600" dirty="0">
                <a:solidFill>
                  <a:schemeClr val="tx1">
                    <a:lumMod val="75000"/>
                    <a:lumOff val="25000"/>
                  </a:schemeClr>
                </a:solidFill>
                <a:latin typeface="方正静蕾简体" panose="02000000000000000000" pitchFamily="2" charset="-122"/>
                <a:ea typeface="方正静蕾简体" panose="02000000000000000000" pitchFamily="2" charset="-122"/>
              </a:rPr>
              <a:t>在此添加</a:t>
            </a:r>
            <a:r>
              <a:rPr lang="zh-CN" altLang="en-US" sz="1600" dirty="0" smtClean="0">
                <a:solidFill>
                  <a:schemeClr val="tx1">
                    <a:lumMod val="75000"/>
                    <a:lumOff val="25000"/>
                  </a:schemeClr>
                </a:solidFill>
                <a:latin typeface="方正静蕾简体" panose="02000000000000000000" pitchFamily="2" charset="-122"/>
                <a:ea typeface="方正静蕾简体" panose="02000000000000000000" pitchFamily="2" charset="-122"/>
              </a:rPr>
              <a:t>文字请</a:t>
            </a:r>
            <a:r>
              <a:rPr lang="zh-CN" altLang="en-US" sz="1600" dirty="0">
                <a:solidFill>
                  <a:schemeClr val="tx1">
                    <a:lumMod val="75000"/>
                    <a:lumOff val="25000"/>
                  </a:schemeClr>
                </a:solidFill>
                <a:latin typeface="方正静蕾简体" panose="02000000000000000000" pitchFamily="2" charset="-122"/>
                <a:ea typeface="方正静蕾简体" panose="02000000000000000000" pitchFamily="2" charset="-122"/>
              </a:rPr>
              <a:t>在此添加</a:t>
            </a:r>
            <a:r>
              <a:rPr lang="zh-CN" altLang="en-US" sz="1600" dirty="0" smtClean="0">
                <a:solidFill>
                  <a:schemeClr val="tx1">
                    <a:lumMod val="75000"/>
                    <a:lumOff val="25000"/>
                  </a:schemeClr>
                </a:solidFill>
                <a:latin typeface="方正静蕾简体" panose="02000000000000000000" pitchFamily="2" charset="-122"/>
                <a:ea typeface="方正静蕾简体" panose="02000000000000000000" pitchFamily="2" charset="-122"/>
              </a:rPr>
              <a:t>文字</a:t>
            </a:r>
            <a:r>
              <a:rPr lang="zh-CN" altLang="en-US" sz="1600" dirty="0">
                <a:solidFill>
                  <a:schemeClr val="tx1">
                    <a:lumMod val="75000"/>
                    <a:lumOff val="25000"/>
                  </a:schemeClr>
                </a:solidFill>
                <a:latin typeface="方正静蕾简体" panose="02000000000000000000" pitchFamily="2" charset="-122"/>
                <a:ea typeface="方正静蕾简体" panose="02000000000000000000" pitchFamily="2" charset="-122"/>
              </a:rPr>
              <a:t>请在此添加文字请在此添加文字请在此添加文字请在此添加文字</a:t>
            </a:r>
            <a:endParaRPr lang="zh-CN" altLang="en-US" sz="1600" dirty="0">
              <a:solidFill>
                <a:schemeClr val="tx1">
                  <a:lumMod val="75000"/>
                  <a:lumOff val="25000"/>
                </a:schemeClr>
              </a:solidFill>
              <a:latin typeface="方正静蕾简体" panose="02000000000000000000" pitchFamily="2" charset="-122"/>
              <a:ea typeface="方正静蕾简体" panose="02000000000000000000" pitchFamily="2" charset="-122"/>
            </a:endParaRPr>
          </a:p>
          <a:p>
            <a:pPr algn="ctr"/>
            <a:endParaRPr lang="zh-CN" altLang="en-US" sz="1600"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
        <p:nvSpPr>
          <p:cNvPr id="77" name="文本框 76"/>
          <p:cNvSpPr txBox="1"/>
          <p:nvPr/>
        </p:nvSpPr>
        <p:spPr>
          <a:xfrm>
            <a:off x="1644017" y="3081872"/>
            <a:ext cx="1811490" cy="461665"/>
          </a:xfrm>
          <a:prstGeom prst="rect">
            <a:avLst/>
          </a:prstGeom>
          <a:noFill/>
        </p:spPr>
        <p:txBody>
          <a:bodyPr wrap="square" rtlCol="0">
            <a:spAutoFit/>
          </a:bodyPr>
          <a:lstStyle/>
          <a:p>
            <a:r>
              <a:rPr lang="zh-CN" altLang="en-US" sz="2400" b="1" dirty="0">
                <a:solidFill>
                  <a:schemeClr val="tx1">
                    <a:lumMod val="75000"/>
                    <a:lumOff val="25000"/>
                  </a:schemeClr>
                </a:solidFill>
                <a:latin typeface="方正静蕾简体" panose="02000000000000000000" pitchFamily="2" charset="-122"/>
                <a:ea typeface="方正静蕾简体" panose="02000000000000000000" pitchFamily="2" charset="-122"/>
              </a:rPr>
              <a:t>输入</a:t>
            </a:r>
            <a:r>
              <a:rPr lang="zh-CN" altLang="en-US" sz="2400" b="1" dirty="0" smtClean="0">
                <a:solidFill>
                  <a:schemeClr val="tx1">
                    <a:lumMod val="75000"/>
                    <a:lumOff val="25000"/>
                  </a:schemeClr>
                </a:solidFill>
                <a:latin typeface="方正静蕾简体" panose="02000000000000000000" pitchFamily="2" charset="-122"/>
                <a:ea typeface="方正静蕾简体" panose="02000000000000000000" pitchFamily="2" charset="-122"/>
              </a:rPr>
              <a:t>小标题</a:t>
            </a:r>
            <a:endParaRPr lang="zh-CN" altLang="en-US" sz="2400" b="1"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
        <p:nvSpPr>
          <p:cNvPr id="78" name="文本框 77"/>
          <p:cNvSpPr txBox="1"/>
          <p:nvPr/>
        </p:nvSpPr>
        <p:spPr>
          <a:xfrm>
            <a:off x="1641435" y="3563335"/>
            <a:ext cx="5930914" cy="830997"/>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方正静蕾简体" panose="02000000000000000000" pitchFamily="2" charset="-122"/>
                <a:ea typeface="方正静蕾简体" panose="02000000000000000000" pitchFamily="2" charset="-122"/>
              </a:rPr>
              <a:t>请在此添加文字</a:t>
            </a:r>
            <a:r>
              <a:rPr lang="zh-CN" altLang="en-US" sz="1600" dirty="0">
                <a:solidFill>
                  <a:schemeClr val="tx1">
                    <a:lumMod val="75000"/>
                    <a:lumOff val="25000"/>
                  </a:schemeClr>
                </a:solidFill>
                <a:latin typeface="方正静蕾简体" panose="02000000000000000000" pitchFamily="2" charset="-122"/>
                <a:ea typeface="方正静蕾简体" panose="02000000000000000000" pitchFamily="2" charset="-122"/>
              </a:rPr>
              <a:t>请在此添加</a:t>
            </a:r>
            <a:r>
              <a:rPr lang="zh-CN" altLang="en-US" sz="1600" dirty="0" smtClean="0">
                <a:solidFill>
                  <a:schemeClr val="tx1">
                    <a:lumMod val="75000"/>
                    <a:lumOff val="25000"/>
                  </a:schemeClr>
                </a:solidFill>
                <a:latin typeface="方正静蕾简体" panose="02000000000000000000" pitchFamily="2" charset="-122"/>
                <a:ea typeface="方正静蕾简体" panose="02000000000000000000" pitchFamily="2" charset="-122"/>
              </a:rPr>
              <a:t>文字请</a:t>
            </a:r>
            <a:r>
              <a:rPr lang="zh-CN" altLang="en-US" sz="1600" dirty="0">
                <a:solidFill>
                  <a:schemeClr val="tx1">
                    <a:lumMod val="75000"/>
                    <a:lumOff val="25000"/>
                  </a:schemeClr>
                </a:solidFill>
                <a:latin typeface="方正静蕾简体" panose="02000000000000000000" pitchFamily="2" charset="-122"/>
                <a:ea typeface="方正静蕾简体" panose="02000000000000000000" pitchFamily="2" charset="-122"/>
              </a:rPr>
              <a:t>在此添加</a:t>
            </a:r>
            <a:r>
              <a:rPr lang="zh-CN" altLang="en-US" sz="1600" dirty="0" smtClean="0">
                <a:solidFill>
                  <a:schemeClr val="tx1">
                    <a:lumMod val="75000"/>
                    <a:lumOff val="25000"/>
                  </a:schemeClr>
                </a:solidFill>
                <a:latin typeface="方正静蕾简体" panose="02000000000000000000" pitchFamily="2" charset="-122"/>
                <a:ea typeface="方正静蕾简体" panose="02000000000000000000" pitchFamily="2" charset="-122"/>
              </a:rPr>
              <a:t>文字请</a:t>
            </a:r>
            <a:r>
              <a:rPr lang="zh-CN" altLang="en-US" sz="1600" dirty="0">
                <a:solidFill>
                  <a:schemeClr val="tx1">
                    <a:lumMod val="75000"/>
                    <a:lumOff val="25000"/>
                  </a:schemeClr>
                </a:solidFill>
                <a:latin typeface="方正静蕾简体" panose="02000000000000000000" pitchFamily="2" charset="-122"/>
                <a:ea typeface="方正静蕾简体" panose="02000000000000000000" pitchFamily="2" charset="-122"/>
              </a:rPr>
              <a:t>在此添加</a:t>
            </a:r>
            <a:r>
              <a:rPr lang="zh-CN" altLang="en-US" sz="1600" dirty="0" smtClean="0">
                <a:solidFill>
                  <a:schemeClr val="tx1">
                    <a:lumMod val="75000"/>
                    <a:lumOff val="25000"/>
                  </a:schemeClr>
                </a:solidFill>
                <a:latin typeface="方正静蕾简体" panose="02000000000000000000" pitchFamily="2" charset="-122"/>
                <a:ea typeface="方正静蕾简体" panose="02000000000000000000" pitchFamily="2" charset="-122"/>
              </a:rPr>
              <a:t>文字</a:t>
            </a:r>
            <a:r>
              <a:rPr lang="zh-CN" altLang="en-US" sz="1600" dirty="0">
                <a:solidFill>
                  <a:schemeClr val="tx1">
                    <a:lumMod val="75000"/>
                    <a:lumOff val="25000"/>
                  </a:schemeClr>
                </a:solidFill>
                <a:latin typeface="方正静蕾简体" panose="02000000000000000000" pitchFamily="2" charset="-122"/>
                <a:ea typeface="方正静蕾简体" panose="02000000000000000000" pitchFamily="2" charset="-122"/>
              </a:rPr>
              <a:t>请在此添加文字请在此添加文字请在此添加文字请在此添加文字</a:t>
            </a:r>
            <a:endParaRPr lang="zh-CN" altLang="en-US" sz="1600" dirty="0">
              <a:solidFill>
                <a:schemeClr val="tx1">
                  <a:lumMod val="75000"/>
                  <a:lumOff val="25000"/>
                </a:schemeClr>
              </a:solidFill>
              <a:latin typeface="方正静蕾简体" panose="02000000000000000000" pitchFamily="2" charset="-122"/>
              <a:ea typeface="方正静蕾简体" panose="02000000000000000000" pitchFamily="2" charset="-122"/>
            </a:endParaRPr>
          </a:p>
          <a:p>
            <a:pPr algn="ctr"/>
            <a:endParaRPr lang="zh-CN" altLang="en-US" sz="1600"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
        <p:nvSpPr>
          <p:cNvPr id="79" name="文本框 78"/>
          <p:cNvSpPr txBox="1"/>
          <p:nvPr/>
        </p:nvSpPr>
        <p:spPr>
          <a:xfrm>
            <a:off x="1640163" y="4585685"/>
            <a:ext cx="1811490" cy="461665"/>
          </a:xfrm>
          <a:prstGeom prst="rect">
            <a:avLst/>
          </a:prstGeom>
          <a:noFill/>
        </p:spPr>
        <p:txBody>
          <a:bodyPr wrap="square" rtlCol="0">
            <a:spAutoFit/>
          </a:bodyPr>
          <a:lstStyle/>
          <a:p>
            <a:r>
              <a:rPr lang="zh-CN" altLang="en-US" sz="2400" b="1" dirty="0">
                <a:solidFill>
                  <a:schemeClr val="tx1">
                    <a:lumMod val="75000"/>
                    <a:lumOff val="25000"/>
                  </a:schemeClr>
                </a:solidFill>
                <a:latin typeface="方正静蕾简体" panose="02000000000000000000" pitchFamily="2" charset="-122"/>
                <a:ea typeface="方正静蕾简体" panose="02000000000000000000" pitchFamily="2" charset="-122"/>
              </a:rPr>
              <a:t>输入</a:t>
            </a:r>
            <a:r>
              <a:rPr lang="zh-CN" altLang="en-US" sz="2400" b="1" dirty="0" smtClean="0">
                <a:solidFill>
                  <a:schemeClr val="tx1">
                    <a:lumMod val="75000"/>
                    <a:lumOff val="25000"/>
                  </a:schemeClr>
                </a:solidFill>
                <a:latin typeface="方正静蕾简体" panose="02000000000000000000" pitchFamily="2" charset="-122"/>
                <a:ea typeface="方正静蕾简体" panose="02000000000000000000" pitchFamily="2" charset="-122"/>
              </a:rPr>
              <a:t>小标题</a:t>
            </a:r>
            <a:endParaRPr lang="zh-CN" altLang="en-US" sz="2400" b="1"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
        <p:nvSpPr>
          <p:cNvPr id="81" name="文本框 80"/>
          <p:cNvSpPr txBox="1"/>
          <p:nvPr/>
        </p:nvSpPr>
        <p:spPr>
          <a:xfrm>
            <a:off x="1637581" y="5067148"/>
            <a:ext cx="5930914" cy="830997"/>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方正静蕾简体" panose="02000000000000000000" pitchFamily="2" charset="-122"/>
                <a:ea typeface="方正静蕾简体" panose="02000000000000000000" pitchFamily="2" charset="-122"/>
              </a:rPr>
              <a:t>请在此添加文字</a:t>
            </a:r>
            <a:r>
              <a:rPr lang="zh-CN" altLang="en-US" sz="1600" dirty="0">
                <a:solidFill>
                  <a:schemeClr val="tx1">
                    <a:lumMod val="75000"/>
                    <a:lumOff val="25000"/>
                  </a:schemeClr>
                </a:solidFill>
                <a:latin typeface="方正静蕾简体" panose="02000000000000000000" pitchFamily="2" charset="-122"/>
                <a:ea typeface="方正静蕾简体" panose="02000000000000000000" pitchFamily="2" charset="-122"/>
              </a:rPr>
              <a:t>请在此添加</a:t>
            </a:r>
            <a:r>
              <a:rPr lang="zh-CN" altLang="en-US" sz="1600" dirty="0" smtClean="0">
                <a:solidFill>
                  <a:schemeClr val="tx1">
                    <a:lumMod val="75000"/>
                    <a:lumOff val="25000"/>
                  </a:schemeClr>
                </a:solidFill>
                <a:latin typeface="方正静蕾简体" panose="02000000000000000000" pitchFamily="2" charset="-122"/>
                <a:ea typeface="方正静蕾简体" panose="02000000000000000000" pitchFamily="2" charset="-122"/>
              </a:rPr>
              <a:t>文字请</a:t>
            </a:r>
            <a:r>
              <a:rPr lang="zh-CN" altLang="en-US" sz="1600" dirty="0">
                <a:solidFill>
                  <a:schemeClr val="tx1">
                    <a:lumMod val="75000"/>
                    <a:lumOff val="25000"/>
                  </a:schemeClr>
                </a:solidFill>
                <a:latin typeface="方正静蕾简体" panose="02000000000000000000" pitchFamily="2" charset="-122"/>
                <a:ea typeface="方正静蕾简体" panose="02000000000000000000" pitchFamily="2" charset="-122"/>
              </a:rPr>
              <a:t>在此添加</a:t>
            </a:r>
            <a:r>
              <a:rPr lang="zh-CN" altLang="en-US" sz="1600" dirty="0" smtClean="0">
                <a:solidFill>
                  <a:schemeClr val="tx1">
                    <a:lumMod val="75000"/>
                    <a:lumOff val="25000"/>
                  </a:schemeClr>
                </a:solidFill>
                <a:latin typeface="方正静蕾简体" panose="02000000000000000000" pitchFamily="2" charset="-122"/>
                <a:ea typeface="方正静蕾简体" panose="02000000000000000000" pitchFamily="2" charset="-122"/>
              </a:rPr>
              <a:t>文字请</a:t>
            </a:r>
            <a:r>
              <a:rPr lang="zh-CN" altLang="en-US" sz="1600" dirty="0">
                <a:solidFill>
                  <a:schemeClr val="tx1">
                    <a:lumMod val="75000"/>
                    <a:lumOff val="25000"/>
                  </a:schemeClr>
                </a:solidFill>
                <a:latin typeface="方正静蕾简体" panose="02000000000000000000" pitchFamily="2" charset="-122"/>
                <a:ea typeface="方正静蕾简体" panose="02000000000000000000" pitchFamily="2" charset="-122"/>
              </a:rPr>
              <a:t>在此添加</a:t>
            </a:r>
            <a:r>
              <a:rPr lang="zh-CN" altLang="en-US" sz="1600" dirty="0" smtClean="0">
                <a:solidFill>
                  <a:schemeClr val="tx1">
                    <a:lumMod val="75000"/>
                    <a:lumOff val="25000"/>
                  </a:schemeClr>
                </a:solidFill>
                <a:latin typeface="方正静蕾简体" panose="02000000000000000000" pitchFamily="2" charset="-122"/>
                <a:ea typeface="方正静蕾简体" panose="02000000000000000000" pitchFamily="2" charset="-122"/>
              </a:rPr>
              <a:t>文字</a:t>
            </a:r>
            <a:r>
              <a:rPr lang="zh-CN" altLang="en-US" sz="1600" dirty="0">
                <a:solidFill>
                  <a:schemeClr val="tx1">
                    <a:lumMod val="75000"/>
                    <a:lumOff val="25000"/>
                  </a:schemeClr>
                </a:solidFill>
                <a:latin typeface="方正静蕾简体" panose="02000000000000000000" pitchFamily="2" charset="-122"/>
                <a:ea typeface="方正静蕾简体" panose="02000000000000000000" pitchFamily="2" charset="-122"/>
              </a:rPr>
              <a:t>请在此添加文字请在此添加文字请在此添加文字请在此添加文字</a:t>
            </a:r>
            <a:endParaRPr lang="zh-CN" altLang="en-US" sz="1600" dirty="0">
              <a:solidFill>
                <a:schemeClr val="tx1">
                  <a:lumMod val="75000"/>
                  <a:lumOff val="25000"/>
                </a:schemeClr>
              </a:solidFill>
              <a:latin typeface="方正静蕾简体" panose="02000000000000000000" pitchFamily="2" charset="-122"/>
              <a:ea typeface="方正静蕾简体" panose="02000000000000000000" pitchFamily="2" charset="-122"/>
            </a:endParaRPr>
          </a:p>
          <a:p>
            <a:pPr algn="ctr"/>
            <a:endParaRPr lang="zh-CN" altLang="en-US" sz="1600"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grpSp>
        <p:nvGrpSpPr>
          <p:cNvPr id="82" name="Group 4"/>
          <p:cNvGrpSpPr>
            <a:grpSpLocks noChangeAspect="1"/>
          </p:cNvGrpSpPr>
          <p:nvPr/>
        </p:nvGrpSpPr>
        <p:grpSpPr bwMode="auto">
          <a:xfrm>
            <a:off x="8812343" y="2794128"/>
            <a:ext cx="1379538" cy="1476375"/>
            <a:chOff x="5361" y="1714"/>
            <a:chExt cx="869" cy="930"/>
          </a:xfrm>
          <a:solidFill>
            <a:schemeClr val="tx1">
              <a:lumMod val="75000"/>
              <a:lumOff val="25000"/>
            </a:schemeClr>
          </a:solidFill>
        </p:grpSpPr>
        <p:sp>
          <p:nvSpPr>
            <p:cNvPr id="83" name="Freeform 5"/>
            <p:cNvSpPr/>
            <p:nvPr/>
          </p:nvSpPr>
          <p:spPr bwMode="auto">
            <a:xfrm>
              <a:off x="5440" y="1878"/>
              <a:ext cx="199" cy="166"/>
            </a:xfrm>
            <a:custGeom>
              <a:avLst/>
              <a:gdLst>
                <a:gd name="T0" fmla="*/ 24 w 126"/>
                <a:gd name="T1" fmla="*/ 35 h 105"/>
                <a:gd name="T2" fmla="*/ 61 w 126"/>
                <a:gd name="T3" fmla="*/ 18 h 105"/>
                <a:gd name="T4" fmla="*/ 94 w 126"/>
                <a:gd name="T5" fmla="*/ 31 h 105"/>
                <a:gd name="T6" fmla="*/ 43 w 126"/>
                <a:gd name="T7" fmla="*/ 68 h 105"/>
                <a:gd name="T8" fmla="*/ 29 w 126"/>
                <a:gd name="T9" fmla="*/ 79 h 105"/>
                <a:gd name="T10" fmla="*/ 31 w 126"/>
                <a:gd name="T11" fmla="*/ 84 h 105"/>
                <a:gd name="T12" fmla="*/ 16 w 126"/>
                <a:gd name="T13" fmla="*/ 91 h 105"/>
                <a:gd name="T14" fmla="*/ 9 w 126"/>
                <a:gd name="T15" fmla="*/ 73 h 105"/>
                <a:gd name="T16" fmla="*/ 3 w 126"/>
                <a:gd name="T17" fmla="*/ 79 h 105"/>
                <a:gd name="T18" fmla="*/ 15 w 126"/>
                <a:gd name="T19" fmla="*/ 101 h 105"/>
                <a:gd name="T20" fmla="*/ 36 w 126"/>
                <a:gd name="T21" fmla="*/ 96 h 105"/>
                <a:gd name="T22" fmla="*/ 37 w 126"/>
                <a:gd name="T23" fmla="*/ 80 h 105"/>
                <a:gd name="T24" fmla="*/ 59 w 126"/>
                <a:gd name="T25" fmla="*/ 76 h 105"/>
                <a:gd name="T26" fmla="*/ 87 w 126"/>
                <a:gd name="T27" fmla="*/ 68 h 105"/>
                <a:gd name="T28" fmla="*/ 110 w 126"/>
                <a:gd name="T29" fmla="*/ 52 h 105"/>
                <a:gd name="T30" fmla="*/ 92 w 126"/>
                <a:gd name="T31" fmla="*/ 19 h 105"/>
                <a:gd name="T32" fmla="*/ 20 w 126"/>
                <a:gd name="T33" fmla="*/ 30 h 105"/>
                <a:gd name="T34" fmla="*/ 24 w 126"/>
                <a:gd name="T35" fmla="*/ 3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6" h="105">
                  <a:moveTo>
                    <a:pt x="24" y="35"/>
                  </a:moveTo>
                  <a:cubicBezTo>
                    <a:pt x="31" y="27"/>
                    <a:pt x="51" y="19"/>
                    <a:pt x="61" y="18"/>
                  </a:cubicBezTo>
                  <a:cubicBezTo>
                    <a:pt x="76" y="17"/>
                    <a:pt x="83" y="22"/>
                    <a:pt x="94" y="31"/>
                  </a:cubicBezTo>
                  <a:cubicBezTo>
                    <a:pt x="126" y="61"/>
                    <a:pt x="61" y="68"/>
                    <a:pt x="43" y="68"/>
                  </a:cubicBezTo>
                  <a:cubicBezTo>
                    <a:pt x="35" y="68"/>
                    <a:pt x="29" y="71"/>
                    <a:pt x="29" y="79"/>
                  </a:cubicBezTo>
                  <a:cubicBezTo>
                    <a:pt x="30" y="81"/>
                    <a:pt x="30" y="82"/>
                    <a:pt x="31" y="84"/>
                  </a:cubicBezTo>
                  <a:cubicBezTo>
                    <a:pt x="33" y="91"/>
                    <a:pt x="26" y="104"/>
                    <a:pt x="16" y="91"/>
                  </a:cubicBezTo>
                  <a:cubicBezTo>
                    <a:pt x="12" y="86"/>
                    <a:pt x="13" y="78"/>
                    <a:pt x="9" y="73"/>
                  </a:cubicBezTo>
                  <a:cubicBezTo>
                    <a:pt x="6" y="70"/>
                    <a:pt x="0" y="76"/>
                    <a:pt x="3" y="79"/>
                  </a:cubicBezTo>
                  <a:cubicBezTo>
                    <a:pt x="9" y="85"/>
                    <a:pt x="7" y="95"/>
                    <a:pt x="15" y="101"/>
                  </a:cubicBezTo>
                  <a:cubicBezTo>
                    <a:pt x="20" y="105"/>
                    <a:pt x="31" y="101"/>
                    <a:pt x="36" y="96"/>
                  </a:cubicBezTo>
                  <a:cubicBezTo>
                    <a:pt x="40" y="92"/>
                    <a:pt x="39" y="85"/>
                    <a:pt x="37" y="80"/>
                  </a:cubicBezTo>
                  <a:cubicBezTo>
                    <a:pt x="35" y="72"/>
                    <a:pt x="55" y="76"/>
                    <a:pt x="59" y="76"/>
                  </a:cubicBezTo>
                  <a:cubicBezTo>
                    <a:pt x="67" y="76"/>
                    <a:pt x="79" y="70"/>
                    <a:pt x="87" y="68"/>
                  </a:cubicBezTo>
                  <a:cubicBezTo>
                    <a:pt x="97" y="66"/>
                    <a:pt x="107" y="63"/>
                    <a:pt x="110" y="52"/>
                  </a:cubicBezTo>
                  <a:cubicBezTo>
                    <a:pt x="113" y="37"/>
                    <a:pt x="101" y="29"/>
                    <a:pt x="92" y="19"/>
                  </a:cubicBezTo>
                  <a:cubicBezTo>
                    <a:pt x="75" y="0"/>
                    <a:pt x="35" y="14"/>
                    <a:pt x="20" y="30"/>
                  </a:cubicBezTo>
                  <a:cubicBezTo>
                    <a:pt x="17" y="33"/>
                    <a:pt x="20" y="39"/>
                    <a:pt x="24" y="3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5" name="Freeform 6"/>
            <p:cNvSpPr/>
            <p:nvPr/>
          </p:nvSpPr>
          <p:spPr bwMode="auto">
            <a:xfrm>
              <a:off x="5361" y="1810"/>
              <a:ext cx="116" cy="215"/>
            </a:xfrm>
            <a:custGeom>
              <a:avLst/>
              <a:gdLst>
                <a:gd name="T0" fmla="*/ 73 w 73"/>
                <a:gd name="T1" fmla="*/ 70 h 136"/>
                <a:gd name="T2" fmla="*/ 57 w 73"/>
                <a:gd name="T3" fmla="*/ 14 h 136"/>
                <a:gd name="T4" fmla="*/ 16 w 73"/>
                <a:gd name="T5" fmla="*/ 13 h 136"/>
                <a:gd name="T6" fmla="*/ 3 w 73"/>
                <a:gd name="T7" fmla="*/ 54 h 136"/>
                <a:gd name="T8" fmla="*/ 42 w 73"/>
                <a:gd name="T9" fmla="*/ 98 h 136"/>
                <a:gd name="T10" fmla="*/ 44 w 73"/>
                <a:gd name="T11" fmla="*/ 92 h 136"/>
                <a:gd name="T12" fmla="*/ 20 w 73"/>
                <a:gd name="T13" fmla="*/ 121 h 136"/>
                <a:gd name="T14" fmla="*/ 59 w 73"/>
                <a:gd name="T15" fmla="*/ 114 h 136"/>
                <a:gd name="T16" fmla="*/ 53 w 73"/>
                <a:gd name="T17" fmla="*/ 112 h 136"/>
                <a:gd name="T18" fmla="*/ 31 w 73"/>
                <a:gd name="T19" fmla="*/ 120 h 136"/>
                <a:gd name="T20" fmla="*/ 44 w 73"/>
                <a:gd name="T21" fmla="*/ 99 h 136"/>
                <a:gd name="T22" fmla="*/ 46 w 73"/>
                <a:gd name="T23" fmla="*/ 92 h 136"/>
                <a:gd name="T24" fmla="*/ 23 w 73"/>
                <a:gd name="T25" fmla="*/ 73 h 136"/>
                <a:gd name="T26" fmla="*/ 14 w 73"/>
                <a:gd name="T27" fmla="*/ 28 h 136"/>
                <a:gd name="T28" fmla="*/ 59 w 73"/>
                <a:gd name="T29" fmla="*/ 33 h 136"/>
                <a:gd name="T30" fmla="*/ 66 w 73"/>
                <a:gd name="T31" fmla="*/ 72 h 136"/>
                <a:gd name="T32" fmla="*/ 73 w 73"/>
                <a:gd name="T33" fmla="*/ 70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3" h="136">
                  <a:moveTo>
                    <a:pt x="73" y="70"/>
                  </a:moveTo>
                  <a:cubicBezTo>
                    <a:pt x="73" y="52"/>
                    <a:pt x="71" y="28"/>
                    <a:pt x="57" y="14"/>
                  </a:cubicBezTo>
                  <a:cubicBezTo>
                    <a:pt x="44" y="2"/>
                    <a:pt x="28" y="0"/>
                    <a:pt x="16" y="13"/>
                  </a:cubicBezTo>
                  <a:cubicBezTo>
                    <a:pt x="8" y="22"/>
                    <a:pt x="0" y="42"/>
                    <a:pt x="3" y="54"/>
                  </a:cubicBezTo>
                  <a:cubicBezTo>
                    <a:pt x="7" y="75"/>
                    <a:pt x="26" y="86"/>
                    <a:pt x="42" y="98"/>
                  </a:cubicBezTo>
                  <a:cubicBezTo>
                    <a:pt x="42" y="96"/>
                    <a:pt x="43" y="94"/>
                    <a:pt x="44" y="92"/>
                  </a:cubicBezTo>
                  <a:cubicBezTo>
                    <a:pt x="37" y="94"/>
                    <a:pt x="13" y="112"/>
                    <a:pt x="20" y="121"/>
                  </a:cubicBezTo>
                  <a:cubicBezTo>
                    <a:pt x="31" y="136"/>
                    <a:pt x="52" y="127"/>
                    <a:pt x="59" y="114"/>
                  </a:cubicBezTo>
                  <a:cubicBezTo>
                    <a:pt x="61" y="109"/>
                    <a:pt x="55" y="108"/>
                    <a:pt x="53" y="112"/>
                  </a:cubicBezTo>
                  <a:cubicBezTo>
                    <a:pt x="47" y="120"/>
                    <a:pt x="40" y="123"/>
                    <a:pt x="31" y="120"/>
                  </a:cubicBezTo>
                  <a:cubicBezTo>
                    <a:pt x="13" y="116"/>
                    <a:pt x="53" y="96"/>
                    <a:pt x="44" y="99"/>
                  </a:cubicBezTo>
                  <a:cubicBezTo>
                    <a:pt x="46" y="98"/>
                    <a:pt x="48" y="94"/>
                    <a:pt x="46" y="92"/>
                  </a:cubicBezTo>
                  <a:cubicBezTo>
                    <a:pt x="38" y="86"/>
                    <a:pt x="30" y="80"/>
                    <a:pt x="23" y="73"/>
                  </a:cubicBezTo>
                  <a:cubicBezTo>
                    <a:pt x="8" y="61"/>
                    <a:pt x="8" y="45"/>
                    <a:pt x="14" y="28"/>
                  </a:cubicBezTo>
                  <a:cubicBezTo>
                    <a:pt x="24" y="1"/>
                    <a:pt x="50" y="12"/>
                    <a:pt x="59" y="33"/>
                  </a:cubicBezTo>
                  <a:cubicBezTo>
                    <a:pt x="64" y="47"/>
                    <a:pt x="66" y="58"/>
                    <a:pt x="66" y="72"/>
                  </a:cubicBezTo>
                  <a:cubicBezTo>
                    <a:pt x="66" y="77"/>
                    <a:pt x="73" y="74"/>
                    <a:pt x="73" y="7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6" name="Freeform 7"/>
            <p:cNvSpPr/>
            <p:nvPr/>
          </p:nvSpPr>
          <p:spPr bwMode="auto">
            <a:xfrm>
              <a:off x="5440" y="1897"/>
              <a:ext cx="40" cy="120"/>
            </a:xfrm>
            <a:custGeom>
              <a:avLst/>
              <a:gdLst>
                <a:gd name="T0" fmla="*/ 7 w 25"/>
                <a:gd name="T1" fmla="*/ 69 h 76"/>
                <a:gd name="T2" fmla="*/ 25 w 25"/>
                <a:gd name="T3" fmla="*/ 5 h 76"/>
                <a:gd name="T4" fmla="*/ 18 w 25"/>
                <a:gd name="T5" fmla="*/ 7 h 76"/>
                <a:gd name="T6" fmla="*/ 7 w 25"/>
                <a:gd name="T7" fmla="*/ 41 h 76"/>
                <a:gd name="T8" fmla="*/ 0 w 25"/>
                <a:gd name="T9" fmla="*/ 71 h 76"/>
                <a:gd name="T10" fmla="*/ 7 w 25"/>
                <a:gd name="T11" fmla="*/ 69 h 76"/>
              </a:gdLst>
              <a:ahLst/>
              <a:cxnLst>
                <a:cxn ang="0">
                  <a:pos x="T0" y="T1"/>
                </a:cxn>
                <a:cxn ang="0">
                  <a:pos x="T2" y="T3"/>
                </a:cxn>
                <a:cxn ang="0">
                  <a:pos x="T4" y="T5"/>
                </a:cxn>
                <a:cxn ang="0">
                  <a:pos x="T6" y="T7"/>
                </a:cxn>
                <a:cxn ang="0">
                  <a:pos x="T8" y="T9"/>
                </a:cxn>
                <a:cxn ang="0">
                  <a:pos x="T10" y="T11"/>
                </a:cxn>
              </a:cxnLst>
              <a:rect l="0" t="0" r="r" b="b"/>
              <a:pathLst>
                <a:path w="25" h="76">
                  <a:moveTo>
                    <a:pt x="7" y="69"/>
                  </a:moveTo>
                  <a:cubicBezTo>
                    <a:pt x="9" y="47"/>
                    <a:pt x="24" y="27"/>
                    <a:pt x="25" y="5"/>
                  </a:cubicBezTo>
                  <a:cubicBezTo>
                    <a:pt x="25" y="0"/>
                    <a:pt x="19" y="4"/>
                    <a:pt x="18" y="7"/>
                  </a:cubicBezTo>
                  <a:cubicBezTo>
                    <a:pt x="18" y="19"/>
                    <a:pt x="11" y="30"/>
                    <a:pt x="7" y="41"/>
                  </a:cubicBezTo>
                  <a:cubicBezTo>
                    <a:pt x="4" y="51"/>
                    <a:pt x="1" y="61"/>
                    <a:pt x="0" y="71"/>
                  </a:cubicBezTo>
                  <a:cubicBezTo>
                    <a:pt x="0" y="76"/>
                    <a:pt x="7" y="73"/>
                    <a:pt x="7" y="6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7" name="Freeform 8"/>
            <p:cNvSpPr/>
            <p:nvPr/>
          </p:nvSpPr>
          <p:spPr bwMode="auto">
            <a:xfrm>
              <a:off x="5472" y="1878"/>
              <a:ext cx="41" cy="47"/>
            </a:xfrm>
            <a:custGeom>
              <a:avLst/>
              <a:gdLst>
                <a:gd name="T0" fmla="*/ 8 w 26"/>
                <a:gd name="T1" fmla="*/ 26 h 30"/>
                <a:gd name="T2" fmla="*/ 10 w 26"/>
                <a:gd name="T3" fmla="*/ 22 h 30"/>
                <a:gd name="T4" fmla="*/ 14 w 26"/>
                <a:gd name="T5" fmla="*/ 19 h 30"/>
                <a:gd name="T6" fmla="*/ 21 w 26"/>
                <a:gd name="T7" fmla="*/ 9 h 30"/>
                <a:gd name="T8" fmla="*/ 17 w 26"/>
                <a:gd name="T9" fmla="*/ 12 h 30"/>
                <a:gd name="T10" fmla="*/ 24 w 26"/>
                <a:gd name="T11" fmla="*/ 7 h 30"/>
                <a:gd name="T12" fmla="*/ 25 w 26"/>
                <a:gd name="T13" fmla="*/ 1 h 30"/>
                <a:gd name="T14" fmla="*/ 20 w 26"/>
                <a:gd name="T15" fmla="*/ 2 h 30"/>
                <a:gd name="T16" fmla="*/ 18 w 26"/>
                <a:gd name="T17" fmla="*/ 4 h 30"/>
                <a:gd name="T18" fmla="*/ 19 w 26"/>
                <a:gd name="T19" fmla="*/ 4 h 30"/>
                <a:gd name="T20" fmla="*/ 17 w 26"/>
                <a:gd name="T21" fmla="*/ 5 h 30"/>
                <a:gd name="T22" fmla="*/ 12 w 26"/>
                <a:gd name="T23" fmla="*/ 12 h 30"/>
                <a:gd name="T24" fmla="*/ 7 w 26"/>
                <a:gd name="T25" fmla="*/ 16 h 30"/>
                <a:gd name="T26" fmla="*/ 3 w 26"/>
                <a:gd name="T27" fmla="*/ 22 h 30"/>
                <a:gd name="T28" fmla="*/ 8 w 26"/>
                <a:gd name="T29" fmla="*/ 26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6" h="30">
                  <a:moveTo>
                    <a:pt x="8" y="26"/>
                  </a:moveTo>
                  <a:cubicBezTo>
                    <a:pt x="9" y="25"/>
                    <a:pt x="10" y="23"/>
                    <a:pt x="10" y="22"/>
                  </a:cubicBezTo>
                  <a:cubicBezTo>
                    <a:pt x="11" y="20"/>
                    <a:pt x="12" y="20"/>
                    <a:pt x="14" y="19"/>
                  </a:cubicBezTo>
                  <a:cubicBezTo>
                    <a:pt x="16" y="16"/>
                    <a:pt x="19" y="13"/>
                    <a:pt x="21" y="9"/>
                  </a:cubicBezTo>
                  <a:cubicBezTo>
                    <a:pt x="20" y="10"/>
                    <a:pt x="18" y="11"/>
                    <a:pt x="17" y="12"/>
                  </a:cubicBezTo>
                  <a:cubicBezTo>
                    <a:pt x="21" y="11"/>
                    <a:pt x="21" y="9"/>
                    <a:pt x="24" y="7"/>
                  </a:cubicBezTo>
                  <a:cubicBezTo>
                    <a:pt x="25" y="5"/>
                    <a:pt x="26" y="3"/>
                    <a:pt x="25" y="1"/>
                  </a:cubicBezTo>
                  <a:cubicBezTo>
                    <a:pt x="24" y="0"/>
                    <a:pt x="21" y="0"/>
                    <a:pt x="20" y="2"/>
                  </a:cubicBezTo>
                  <a:cubicBezTo>
                    <a:pt x="19" y="3"/>
                    <a:pt x="19" y="3"/>
                    <a:pt x="18" y="4"/>
                  </a:cubicBezTo>
                  <a:cubicBezTo>
                    <a:pt x="17" y="6"/>
                    <a:pt x="17" y="6"/>
                    <a:pt x="19" y="4"/>
                  </a:cubicBezTo>
                  <a:cubicBezTo>
                    <a:pt x="18" y="5"/>
                    <a:pt x="17" y="5"/>
                    <a:pt x="17" y="5"/>
                  </a:cubicBezTo>
                  <a:cubicBezTo>
                    <a:pt x="15" y="6"/>
                    <a:pt x="14" y="10"/>
                    <a:pt x="12" y="12"/>
                  </a:cubicBezTo>
                  <a:cubicBezTo>
                    <a:pt x="11" y="13"/>
                    <a:pt x="8" y="15"/>
                    <a:pt x="7" y="16"/>
                  </a:cubicBezTo>
                  <a:cubicBezTo>
                    <a:pt x="6" y="18"/>
                    <a:pt x="5" y="21"/>
                    <a:pt x="3" y="22"/>
                  </a:cubicBezTo>
                  <a:cubicBezTo>
                    <a:pt x="0" y="26"/>
                    <a:pt x="5" y="30"/>
                    <a:pt x="8"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4" name="Freeform 9"/>
            <p:cNvSpPr/>
            <p:nvPr/>
          </p:nvSpPr>
          <p:spPr bwMode="auto">
            <a:xfrm>
              <a:off x="5478" y="1862"/>
              <a:ext cx="11" cy="48"/>
            </a:xfrm>
            <a:custGeom>
              <a:avLst/>
              <a:gdLst>
                <a:gd name="T0" fmla="*/ 7 w 7"/>
                <a:gd name="T1" fmla="*/ 23 h 30"/>
                <a:gd name="T2" fmla="*/ 7 w 7"/>
                <a:gd name="T3" fmla="*/ 5 h 30"/>
                <a:gd name="T4" fmla="*/ 0 w 7"/>
                <a:gd name="T5" fmla="*/ 7 h 30"/>
                <a:gd name="T6" fmla="*/ 0 w 7"/>
                <a:gd name="T7" fmla="*/ 25 h 30"/>
                <a:gd name="T8" fmla="*/ 7 w 7"/>
                <a:gd name="T9" fmla="*/ 23 h 30"/>
              </a:gdLst>
              <a:ahLst/>
              <a:cxnLst>
                <a:cxn ang="0">
                  <a:pos x="T0" y="T1"/>
                </a:cxn>
                <a:cxn ang="0">
                  <a:pos x="T2" y="T3"/>
                </a:cxn>
                <a:cxn ang="0">
                  <a:pos x="T4" y="T5"/>
                </a:cxn>
                <a:cxn ang="0">
                  <a:pos x="T6" y="T7"/>
                </a:cxn>
                <a:cxn ang="0">
                  <a:pos x="T8" y="T9"/>
                </a:cxn>
              </a:cxnLst>
              <a:rect l="0" t="0" r="r" b="b"/>
              <a:pathLst>
                <a:path w="7" h="30">
                  <a:moveTo>
                    <a:pt x="7" y="23"/>
                  </a:moveTo>
                  <a:cubicBezTo>
                    <a:pt x="7" y="17"/>
                    <a:pt x="7" y="11"/>
                    <a:pt x="7" y="5"/>
                  </a:cubicBezTo>
                  <a:cubicBezTo>
                    <a:pt x="7" y="0"/>
                    <a:pt x="0" y="4"/>
                    <a:pt x="0" y="7"/>
                  </a:cubicBezTo>
                  <a:cubicBezTo>
                    <a:pt x="0" y="13"/>
                    <a:pt x="0" y="19"/>
                    <a:pt x="0" y="25"/>
                  </a:cubicBezTo>
                  <a:cubicBezTo>
                    <a:pt x="0" y="30"/>
                    <a:pt x="7" y="27"/>
                    <a:pt x="7"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5" name="Freeform 10"/>
            <p:cNvSpPr/>
            <p:nvPr/>
          </p:nvSpPr>
          <p:spPr bwMode="auto">
            <a:xfrm>
              <a:off x="5513" y="2052"/>
              <a:ext cx="333" cy="311"/>
            </a:xfrm>
            <a:custGeom>
              <a:avLst/>
              <a:gdLst>
                <a:gd name="T0" fmla="*/ 178 w 211"/>
                <a:gd name="T1" fmla="*/ 50 h 197"/>
                <a:gd name="T2" fmla="*/ 147 w 211"/>
                <a:gd name="T3" fmla="*/ 170 h 197"/>
                <a:gd name="T4" fmla="*/ 45 w 211"/>
                <a:gd name="T5" fmla="*/ 160 h 197"/>
                <a:gd name="T6" fmla="*/ 18 w 211"/>
                <a:gd name="T7" fmla="*/ 98 h 197"/>
                <a:gd name="T8" fmla="*/ 56 w 211"/>
                <a:gd name="T9" fmla="*/ 34 h 197"/>
                <a:gd name="T10" fmla="*/ 128 w 211"/>
                <a:gd name="T11" fmla="*/ 14 h 197"/>
                <a:gd name="T12" fmla="*/ 178 w 211"/>
                <a:gd name="T13" fmla="*/ 50 h 197"/>
                <a:gd name="T14" fmla="*/ 183 w 211"/>
                <a:gd name="T15" fmla="*/ 45 h 197"/>
                <a:gd name="T16" fmla="*/ 124 w 211"/>
                <a:gd name="T17" fmla="*/ 5 h 197"/>
                <a:gd name="T18" fmla="*/ 49 w 211"/>
                <a:gd name="T19" fmla="*/ 31 h 197"/>
                <a:gd name="T20" fmla="*/ 32 w 211"/>
                <a:gd name="T21" fmla="*/ 158 h 197"/>
                <a:gd name="T22" fmla="*/ 159 w 211"/>
                <a:gd name="T23" fmla="*/ 172 h 197"/>
                <a:gd name="T24" fmla="*/ 183 w 211"/>
                <a:gd name="T25" fmla="*/ 45 h 197"/>
                <a:gd name="T26" fmla="*/ 178 w 211"/>
                <a:gd name="T27" fmla="*/ 5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1" h="197">
                  <a:moveTo>
                    <a:pt x="178" y="50"/>
                  </a:moveTo>
                  <a:cubicBezTo>
                    <a:pt x="207" y="91"/>
                    <a:pt x="195" y="151"/>
                    <a:pt x="147" y="170"/>
                  </a:cubicBezTo>
                  <a:cubicBezTo>
                    <a:pt x="113" y="184"/>
                    <a:pt x="74" y="184"/>
                    <a:pt x="45" y="160"/>
                  </a:cubicBezTo>
                  <a:cubicBezTo>
                    <a:pt x="27" y="145"/>
                    <a:pt x="19" y="120"/>
                    <a:pt x="18" y="98"/>
                  </a:cubicBezTo>
                  <a:cubicBezTo>
                    <a:pt x="17" y="70"/>
                    <a:pt x="35" y="49"/>
                    <a:pt x="56" y="34"/>
                  </a:cubicBezTo>
                  <a:cubicBezTo>
                    <a:pt x="77" y="20"/>
                    <a:pt x="102" y="9"/>
                    <a:pt x="128" y="14"/>
                  </a:cubicBezTo>
                  <a:cubicBezTo>
                    <a:pt x="146" y="17"/>
                    <a:pt x="167" y="36"/>
                    <a:pt x="178" y="50"/>
                  </a:cubicBezTo>
                  <a:cubicBezTo>
                    <a:pt x="180" y="54"/>
                    <a:pt x="186" y="48"/>
                    <a:pt x="183" y="45"/>
                  </a:cubicBezTo>
                  <a:cubicBezTo>
                    <a:pt x="169" y="26"/>
                    <a:pt x="147" y="9"/>
                    <a:pt x="124" y="5"/>
                  </a:cubicBezTo>
                  <a:cubicBezTo>
                    <a:pt x="99" y="0"/>
                    <a:pt x="69" y="18"/>
                    <a:pt x="49" y="31"/>
                  </a:cubicBezTo>
                  <a:cubicBezTo>
                    <a:pt x="6" y="61"/>
                    <a:pt x="0" y="118"/>
                    <a:pt x="32" y="158"/>
                  </a:cubicBezTo>
                  <a:cubicBezTo>
                    <a:pt x="62" y="197"/>
                    <a:pt x="119" y="191"/>
                    <a:pt x="159" y="172"/>
                  </a:cubicBezTo>
                  <a:cubicBezTo>
                    <a:pt x="205" y="150"/>
                    <a:pt x="211" y="83"/>
                    <a:pt x="183" y="45"/>
                  </a:cubicBezTo>
                  <a:cubicBezTo>
                    <a:pt x="181" y="41"/>
                    <a:pt x="175" y="47"/>
                    <a:pt x="178" y="5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6" name="Freeform 11"/>
            <p:cNvSpPr/>
            <p:nvPr/>
          </p:nvSpPr>
          <p:spPr bwMode="auto">
            <a:xfrm>
              <a:off x="5684" y="2303"/>
              <a:ext cx="229" cy="257"/>
            </a:xfrm>
            <a:custGeom>
              <a:avLst/>
              <a:gdLst>
                <a:gd name="T0" fmla="*/ 61 w 145"/>
                <a:gd name="T1" fmla="*/ 9 h 163"/>
                <a:gd name="T2" fmla="*/ 79 w 145"/>
                <a:gd name="T3" fmla="*/ 38 h 163"/>
                <a:gd name="T4" fmla="*/ 110 w 145"/>
                <a:gd name="T5" fmla="*/ 66 h 163"/>
                <a:gd name="T6" fmla="*/ 132 w 145"/>
                <a:gd name="T7" fmla="*/ 107 h 163"/>
                <a:gd name="T8" fmla="*/ 103 w 145"/>
                <a:gd name="T9" fmla="*/ 147 h 163"/>
                <a:gd name="T10" fmla="*/ 31 w 145"/>
                <a:gd name="T11" fmla="*/ 120 h 163"/>
                <a:gd name="T12" fmla="*/ 11 w 145"/>
                <a:gd name="T13" fmla="*/ 23 h 163"/>
                <a:gd name="T14" fmla="*/ 5 w 145"/>
                <a:gd name="T15" fmla="*/ 24 h 163"/>
                <a:gd name="T16" fmla="*/ 25 w 145"/>
                <a:gd name="T17" fmla="*/ 125 h 163"/>
                <a:gd name="T18" fmla="*/ 104 w 145"/>
                <a:gd name="T19" fmla="*/ 154 h 163"/>
                <a:gd name="T20" fmla="*/ 139 w 145"/>
                <a:gd name="T21" fmla="*/ 103 h 163"/>
                <a:gd name="T22" fmla="*/ 111 w 145"/>
                <a:gd name="T23" fmla="*/ 56 h 163"/>
                <a:gd name="T24" fmla="*/ 85 w 145"/>
                <a:gd name="T25" fmla="*/ 32 h 163"/>
                <a:gd name="T26" fmla="*/ 67 w 145"/>
                <a:gd name="T27" fmla="*/ 3 h 163"/>
                <a:gd name="T28" fmla="*/ 61 w 145"/>
                <a:gd name="T29" fmla="*/ 9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5" h="163">
                  <a:moveTo>
                    <a:pt x="61" y="9"/>
                  </a:moveTo>
                  <a:cubicBezTo>
                    <a:pt x="67" y="19"/>
                    <a:pt x="72" y="28"/>
                    <a:pt x="79" y="38"/>
                  </a:cubicBezTo>
                  <a:cubicBezTo>
                    <a:pt x="87" y="49"/>
                    <a:pt x="101" y="56"/>
                    <a:pt x="110" y="66"/>
                  </a:cubicBezTo>
                  <a:cubicBezTo>
                    <a:pt x="120" y="78"/>
                    <a:pt x="128" y="92"/>
                    <a:pt x="132" y="107"/>
                  </a:cubicBezTo>
                  <a:cubicBezTo>
                    <a:pt x="139" y="129"/>
                    <a:pt x="121" y="141"/>
                    <a:pt x="103" y="147"/>
                  </a:cubicBezTo>
                  <a:cubicBezTo>
                    <a:pt x="75" y="157"/>
                    <a:pt x="48" y="142"/>
                    <a:pt x="31" y="120"/>
                  </a:cubicBezTo>
                  <a:cubicBezTo>
                    <a:pt x="8" y="92"/>
                    <a:pt x="7" y="57"/>
                    <a:pt x="11" y="23"/>
                  </a:cubicBezTo>
                  <a:cubicBezTo>
                    <a:pt x="12" y="18"/>
                    <a:pt x="5" y="19"/>
                    <a:pt x="5" y="24"/>
                  </a:cubicBezTo>
                  <a:cubicBezTo>
                    <a:pt x="0" y="61"/>
                    <a:pt x="3" y="94"/>
                    <a:pt x="25" y="125"/>
                  </a:cubicBezTo>
                  <a:cubicBezTo>
                    <a:pt x="43" y="151"/>
                    <a:pt x="73" y="163"/>
                    <a:pt x="104" y="154"/>
                  </a:cubicBezTo>
                  <a:cubicBezTo>
                    <a:pt x="128" y="148"/>
                    <a:pt x="145" y="128"/>
                    <a:pt x="139" y="103"/>
                  </a:cubicBezTo>
                  <a:cubicBezTo>
                    <a:pt x="135" y="86"/>
                    <a:pt x="123" y="68"/>
                    <a:pt x="111" y="56"/>
                  </a:cubicBezTo>
                  <a:cubicBezTo>
                    <a:pt x="103" y="47"/>
                    <a:pt x="92" y="41"/>
                    <a:pt x="85" y="32"/>
                  </a:cubicBezTo>
                  <a:cubicBezTo>
                    <a:pt x="78" y="24"/>
                    <a:pt x="72" y="13"/>
                    <a:pt x="67" y="3"/>
                  </a:cubicBezTo>
                  <a:cubicBezTo>
                    <a:pt x="64" y="0"/>
                    <a:pt x="59" y="6"/>
                    <a:pt x="61"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7" name="Freeform 12"/>
            <p:cNvSpPr/>
            <p:nvPr/>
          </p:nvSpPr>
          <p:spPr bwMode="auto">
            <a:xfrm>
              <a:off x="5838" y="2075"/>
              <a:ext cx="76" cy="86"/>
            </a:xfrm>
            <a:custGeom>
              <a:avLst/>
              <a:gdLst>
                <a:gd name="T0" fmla="*/ 10 w 48"/>
                <a:gd name="T1" fmla="*/ 46 h 54"/>
                <a:gd name="T2" fmla="*/ 9 w 48"/>
                <a:gd name="T3" fmla="*/ 25 h 54"/>
                <a:gd name="T4" fmla="*/ 13 w 48"/>
                <a:gd name="T5" fmla="*/ 11 h 54"/>
                <a:gd name="T6" fmla="*/ 28 w 48"/>
                <a:gd name="T7" fmla="*/ 16 h 54"/>
                <a:gd name="T8" fmla="*/ 33 w 48"/>
                <a:gd name="T9" fmla="*/ 43 h 54"/>
                <a:gd name="T10" fmla="*/ 14 w 48"/>
                <a:gd name="T11" fmla="*/ 46 h 54"/>
                <a:gd name="T12" fmla="*/ 12 w 48"/>
                <a:gd name="T13" fmla="*/ 53 h 54"/>
                <a:gd name="T14" fmla="*/ 40 w 48"/>
                <a:gd name="T15" fmla="*/ 44 h 54"/>
                <a:gd name="T16" fmla="*/ 32 w 48"/>
                <a:gd name="T17" fmla="*/ 9 h 54"/>
                <a:gd name="T18" fmla="*/ 6 w 48"/>
                <a:gd name="T19" fmla="*/ 11 h 54"/>
                <a:gd name="T20" fmla="*/ 4 w 48"/>
                <a:gd name="T21" fmla="*/ 50 h 54"/>
                <a:gd name="T22" fmla="*/ 10 w 48"/>
                <a:gd name="T23" fmla="*/ 46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8" h="54">
                  <a:moveTo>
                    <a:pt x="10" y="46"/>
                  </a:moveTo>
                  <a:cubicBezTo>
                    <a:pt x="9" y="39"/>
                    <a:pt x="8" y="32"/>
                    <a:pt x="9" y="25"/>
                  </a:cubicBezTo>
                  <a:cubicBezTo>
                    <a:pt x="9" y="20"/>
                    <a:pt x="10" y="16"/>
                    <a:pt x="13" y="11"/>
                  </a:cubicBezTo>
                  <a:cubicBezTo>
                    <a:pt x="17" y="4"/>
                    <a:pt x="25" y="13"/>
                    <a:pt x="28" y="16"/>
                  </a:cubicBezTo>
                  <a:cubicBezTo>
                    <a:pt x="33" y="22"/>
                    <a:pt x="42" y="37"/>
                    <a:pt x="33" y="43"/>
                  </a:cubicBezTo>
                  <a:cubicBezTo>
                    <a:pt x="28" y="47"/>
                    <a:pt x="20" y="46"/>
                    <a:pt x="14" y="46"/>
                  </a:cubicBezTo>
                  <a:cubicBezTo>
                    <a:pt x="10" y="46"/>
                    <a:pt x="8" y="53"/>
                    <a:pt x="12" y="53"/>
                  </a:cubicBezTo>
                  <a:cubicBezTo>
                    <a:pt x="22" y="53"/>
                    <a:pt x="33" y="53"/>
                    <a:pt x="40" y="44"/>
                  </a:cubicBezTo>
                  <a:cubicBezTo>
                    <a:pt x="48" y="33"/>
                    <a:pt x="39" y="18"/>
                    <a:pt x="32" y="9"/>
                  </a:cubicBezTo>
                  <a:cubicBezTo>
                    <a:pt x="24" y="0"/>
                    <a:pt x="12" y="0"/>
                    <a:pt x="6" y="11"/>
                  </a:cubicBezTo>
                  <a:cubicBezTo>
                    <a:pt x="0" y="23"/>
                    <a:pt x="2" y="37"/>
                    <a:pt x="4" y="50"/>
                  </a:cubicBezTo>
                  <a:cubicBezTo>
                    <a:pt x="5" y="54"/>
                    <a:pt x="11" y="49"/>
                    <a:pt x="10" y="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8" name="Freeform 13"/>
            <p:cNvSpPr/>
            <p:nvPr/>
          </p:nvSpPr>
          <p:spPr bwMode="auto">
            <a:xfrm>
              <a:off x="5876" y="1970"/>
              <a:ext cx="95" cy="127"/>
            </a:xfrm>
            <a:custGeom>
              <a:avLst/>
              <a:gdLst>
                <a:gd name="T0" fmla="*/ 7 w 60"/>
                <a:gd name="T1" fmla="*/ 77 h 81"/>
                <a:gd name="T2" fmla="*/ 34 w 60"/>
                <a:gd name="T3" fmla="*/ 39 h 81"/>
                <a:gd name="T4" fmla="*/ 46 w 60"/>
                <a:gd name="T5" fmla="*/ 21 h 81"/>
                <a:gd name="T6" fmla="*/ 58 w 60"/>
                <a:gd name="T7" fmla="*/ 5 h 81"/>
                <a:gd name="T8" fmla="*/ 52 w 60"/>
                <a:gd name="T9" fmla="*/ 4 h 81"/>
                <a:gd name="T10" fmla="*/ 43 w 60"/>
                <a:gd name="T11" fmla="*/ 15 h 81"/>
                <a:gd name="T12" fmla="*/ 32 w 60"/>
                <a:gd name="T13" fmla="*/ 32 h 81"/>
                <a:gd name="T14" fmla="*/ 3 w 60"/>
                <a:gd name="T15" fmla="*/ 72 h 81"/>
                <a:gd name="T16" fmla="*/ 7 w 60"/>
                <a:gd name="T17" fmla="*/ 77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 h="81">
                  <a:moveTo>
                    <a:pt x="7" y="77"/>
                  </a:moveTo>
                  <a:cubicBezTo>
                    <a:pt x="18" y="66"/>
                    <a:pt x="25" y="52"/>
                    <a:pt x="34" y="39"/>
                  </a:cubicBezTo>
                  <a:cubicBezTo>
                    <a:pt x="38" y="33"/>
                    <a:pt x="42" y="27"/>
                    <a:pt x="46" y="21"/>
                  </a:cubicBezTo>
                  <a:cubicBezTo>
                    <a:pt x="49" y="15"/>
                    <a:pt x="55" y="12"/>
                    <a:pt x="58" y="5"/>
                  </a:cubicBezTo>
                  <a:cubicBezTo>
                    <a:pt x="60" y="1"/>
                    <a:pt x="54" y="0"/>
                    <a:pt x="52" y="4"/>
                  </a:cubicBezTo>
                  <a:cubicBezTo>
                    <a:pt x="50" y="8"/>
                    <a:pt x="46" y="11"/>
                    <a:pt x="43" y="15"/>
                  </a:cubicBezTo>
                  <a:cubicBezTo>
                    <a:pt x="39" y="20"/>
                    <a:pt x="36" y="26"/>
                    <a:pt x="32" y="32"/>
                  </a:cubicBezTo>
                  <a:cubicBezTo>
                    <a:pt x="22" y="45"/>
                    <a:pt x="15" y="60"/>
                    <a:pt x="3" y="72"/>
                  </a:cubicBezTo>
                  <a:cubicBezTo>
                    <a:pt x="0" y="75"/>
                    <a:pt x="3" y="81"/>
                    <a:pt x="7"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 name="Freeform 14"/>
            <p:cNvSpPr/>
            <p:nvPr/>
          </p:nvSpPr>
          <p:spPr bwMode="auto">
            <a:xfrm>
              <a:off x="5925" y="1714"/>
              <a:ext cx="285" cy="268"/>
            </a:xfrm>
            <a:custGeom>
              <a:avLst/>
              <a:gdLst>
                <a:gd name="T0" fmla="*/ 30 w 180"/>
                <a:gd name="T1" fmla="*/ 168 h 170"/>
                <a:gd name="T2" fmla="*/ 62 w 180"/>
                <a:gd name="T3" fmla="*/ 162 h 170"/>
                <a:gd name="T4" fmla="*/ 90 w 180"/>
                <a:gd name="T5" fmla="*/ 149 h 170"/>
                <a:gd name="T6" fmla="*/ 131 w 180"/>
                <a:gd name="T7" fmla="*/ 113 h 170"/>
                <a:gd name="T8" fmla="*/ 136 w 180"/>
                <a:gd name="T9" fmla="*/ 17 h 170"/>
                <a:gd name="T10" fmla="*/ 85 w 180"/>
                <a:gd name="T11" fmla="*/ 39 h 170"/>
                <a:gd name="T12" fmla="*/ 30 w 180"/>
                <a:gd name="T13" fmla="*/ 89 h 170"/>
                <a:gd name="T14" fmla="*/ 3 w 180"/>
                <a:gd name="T15" fmla="*/ 138 h 170"/>
                <a:gd name="T16" fmla="*/ 29 w 180"/>
                <a:gd name="T17" fmla="*/ 168 h 170"/>
                <a:gd name="T18" fmla="*/ 31 w 180"/>
                <a:gd name="T19" fmla="*/ 161 h 170"/>
                <a:gd name="T20" fmla="*/ 23 w 180"/>
                <a:gd name="T21" fmla="*/ 107 h 170"/>
                <a:gd name="T22" fmla="*/ 56 w 180"/>
                <a:gd name="T23" fmla="*/ 70 h 170"/>
                <a:gd name="T24" fmla="*/ 149 w 180"/>
                <a:gd name="T25" fmla="*/ 40 h 170"/>
                <a:gd name="T26" fmla="*/ 111 w 180"/>
                <a:gd name="T27" fmla="*/ 128 h 170"/>
                <a:gd name="T28" fmla="*/ 68 w 180"/>
                <a:gd name="T29" fmla="*/ 153 h 170"/>
                <a:gd name="T30" fmla="*/ 30 w 180"/>
                <a:gd name="T31" fmla="*/ 161 h 170"/>
                <a:gd name="T32" fmla="*/ 30 w 180"/>
                <a:gd name="T33" fmla="*/ 168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0" h="170">
                  <a:moveTo>
                    <a:pt x="30" y="168"/>
                  </a:moveTo>
                  <a:cubicBezTo>
                    <a:pt x="40" y="165"/>
                    <a:pt x="52" y="165"/>
                    <a:pt x="62" y="162"/>
                  </a:cubicBezTo>
                  <a:cubicBezTo>
                    <a:pt x="72" y="160"/>
                    <a:pt x="81" y="154"/>
                    <a:pt x="90" y="149"/>
                  </a:cubicBezTo>
                  <a:cubicBezTo>
                    <a:pt x="105" y="142"/>
                    <a:pt x="123" y="128"/>
                    <a:pt x="131" y="113"/>
                  </a:cubicBezTo>
                  <a:cubicBezTo>
                    <a:pt x="144" y="90"/>
                    <a:pt x="180" y="31"/>
                    <a:pt x="136" y="17"/>
                  </a:cubicBezTo>
                  <a:cubicBezTo>
                    <a:pt x="118" y="12"/>
                    <a:pt x="98" y="30"/>
                    <a:pt x="85" y="39"/>
                  </a:cubicBezTo>
                  <a:cubicBezTo>
                    <a:pt x="65" y="53"/>
                    <a:pt x="46" y="69"/>
                    <a:pt x="30" y="89"/>
                  </a:cubicBezTo>
                  <a:cubicBezTo>
                    <a:pt x="18" y="103"/>
                    <a:pt x="5" y="119"/>
                    <a:pt x="3" y="138"/>
                  </a:cubicBezTo>
                  <a:cubicBezTo>
                    <a:pt x="2" y="153"/>
                    <a:pt x="15" y="169"/>
                    <a:pt x="29" y="168"/>
                  </a:cubicBezTo>
                  <a:cubicBezTo>
                    <a:pt x="33" y="168"/>
                    <a:pt x="36" y="161"/>
                    <a:pt x="31" y="161"/>
                  </a:cubicBezTo>
                  <a:cubicBezTo>
                    <a:pt x="0" y="162"/>
                    <a:pt x="14" y="120"/>
                    <a:pt x="23" y="107"/>
                  </a:cubicBezTo>
                  <a:cubicBezTo>
                    <a:pt x="33" y="94"/>
                    <a:pt x="44" y="81"/>
                    <a:pt x="56" y="70"/>
                  </a:cubicBezTo>
                  <a:cubicBezTo>
                    <a:pt x="74" y="53"/>
                    <a:pt x="132" y="0"/>
                    <a:pt x="149" y="40"/>
                  </a:cubicBezTo>
                  <a:cubicBezTo>
                    <a:pt x="160" y="65"/>
                    <a:pt x="128" y="111"/>
                    <a:pt x="111" y="128"/>
                  </a:cubicBezTo>
                  <a:cubicBezTo>
                    <a:pt x="99" y="139"/>
                    <a:pt x="83" y="147"/>
                    <a:pt x="68" y="153"/>
                  </a:cubicBezTo>
                  <a:cubicBezTo>
                    <a:pt x="56" y="158"/>
                    <a:pt x="42" y="157"/>
                    <a:pt x="30" y="161"/>
                  </a:cubicBezTo>
                  <a:cubicBezTo>
                    <a:pt x="26" y="162"/>
                    <a:pt x="26" y="170"/>
                    <a:pt x="30" y="1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0" name="Freeform 15"/>
            <p:cNvSpPr/>
            <p:nvPr/>
          </p:nvSpPr>
          <p:spPr bwMode="auto">
            <a:xfrm>
              <a:off x="6142" y="1783"/>
              <a:ext cx="88" cy="567"/>
            </a:xfrm>
            <a:custGeom>
              <a:avLst/>
              <a:gdLst>
                <a:gd name="T0" fmla="*/ 16 w 56"/>
                <a:gd name="T1" fmla="*/ 9 h 359"/>
                <a:gd name="T2" fmla="*/ 29 w 56"/>
                <a:gd name="T3" fmla="*/ 83 h 359"/>
                <a:gd name="T4" fmla="*/ 6 w 56"/>
                <a:gd name="T5" fmla="*/ 144 h 359"/>
                <a:gd name="T6" fmla="*/ 3 w 56"/>
                <a:gd name="T7" fmla="*/ 194 h 359"/>
                <a:gd name="T8" fmla="*/ 39 w 56"/>
                <a:gd name="T9" fmla="*/ 281 h 359"/>
                <a:gd name="T10" fmla="*/ 42 w 56"/>
                <a:gd name="T11" fmla="*/ 319 h 359"/>
                <a:gd name="T12" fmla="*/ 42 w 56"/>
                <a:gd name="T13" fmla="*/ 353 h 359"/>
                <a:gd name="T14" fmla="*/ 48 w 56"/>
                <a:gd name="T15" fmla="*/ 354 h 359"/>
                <a:gd name="T16" fmla="*/ 47 w 56"/>
                <a:gd name="T17" fmla="*/ 291 h 359"/>
                <a:gd name="T18" fmla="*/ 42 w 56"/>
                <a:gd name="T19" fmla="*/ 263 h 359"/>
                <a:gd name="T20" fmla="*/ 15 w 56"/>
                <a:gd name="T21" fmla="*/ 209 h 359"/>
                <a:gd name="T22" fmla="*/ 19 w 56"/>
                <a:gd name="T23" fmla="*/ 129 h 359"/>
                <a:gd name="T24" fmla="*/ 36 w 56"/>
                <a:gd name="T25" fmla="*/ 81 h 359"/>
                <a:gd name="T26" fmla="*/ 22 w 56"/>
                <a:gd name="T27" fmla="*/ 5 h 359"/>
                <a:gd name="T28" fmla="*/ 16 w 56"/>
                <a:gd name="T29" fmla="*/ 9 h 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6" h="359">
                  <a:moveTo>
                    <a:pt x="16" y="9"/>
                  </a:moveTo>
                  <a:cubicBezTo>
                    <a:pt x="22" y="33"/>
                    <a:pt x="29" y="58"/>
                    <a:pt x="29" y="83"/>
                  </a:cubicBezTo>
                  <a:cubicBezTo>
                    <a:pt x="29" y="105"/>
                    <a:pt x="14" y="124"/>
                    <a:pt x="6" y="144"/>
                  </a:cubicBezTo>
                  <a:cubicBezTo>
                    <a:pt x="0" y="158"/>
                    <a:pt x="0" y="179"/>
                    <a:pt x="3" y="194"/>
                  </a:cubicBezTo>
                  <a:cubicBezTo>
                    <a:pt x="9" y="226"/>
                    <a:pt x="34" y="250"/>
                    <a:pt x="39" y="281"/>
                  </a:cubicBezTo>
                  <a:cubicBezTo>
                    <a:pt x="40" y="294"/>
                    <a:pt x="41" y="307"/>
                    <a:pt x="42" y="319"/>
                  </a:cubicBezTo>
                  <a:cubicBezTo>
                    <a:pt x="43" y="329"/>
                    <a:pt x="46" y="344"/>
                    <a:pt x="42" y="353"/>
                  </a:cubicBezTo>
                  <a:cubicBezTo>
                    <a:pt x="40" y="358"/>
                    <a:pt x="46" y="359"/>
                    <a:pt x="48" y="354"/>
                  </a:cubicBezTo>
                  <a:cubicBezTo>
                    <a:pt x="56" y="337"/>
                    <a:pt x="49" y="308"/>
                    <a:pt x="47" y="291"/>
                  </a:cubicBezTo>
                  <a:cubicBezTo>
                    <a:pt x="46" y="281"/>
                    <a:pt x="45" y="272"/>
                    <a:pt x="42" y="263"/>
                  </a:cubicBezTo>
                  <a:cubicBezTo>
                    <a:pt x="37" y="244"/>
                    <a:pt x="22" y="227"/>
                    <a:pt x="15" y="209"/>
                  </a:cubicBezTo>
                  <a:cubicBezTo>
                    <a:pt x="3" y="184"/>
                    <a:pt x="7" y="152"/>
                    <a:pt x="19" y="129"/>
                  </a:cubicBezTo>
                  <a:cubicBezTo>
                    <a:pt x="27" y="113"/>
                    <a:pt x="35" y="99"/>
                    <a:pt x="36" y="81"/>
                  </a:cubicBezTo>
                  <a:cubicBezTo>
                    <a:pt x="38" y="56"/>
                    <a:pt x="29" y="29"/>
                    <a:pt x="22" y="5"/>
                  </a:cubicBezTo>
                  <a:cubicBezTo>
                    <a:pt x="21" y="0"/>
                    <a:pt x="15" y="5"/>
                    <a:pt x="16"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1" name="Freeform 16"/>
            <p:cNvSpPr/>
            <p:nvPr/>
          </p:nvSpPr>
          <p:spPr bwMode="auto">
            <a:xfrm>
              <a:off x="5960" y="1968"/>
              <a:ext cx="259" cy="388"/>
            </a:xfrm>
            <a:custGeom>
              <a:avLst/>
              <a:gdLst>
                <a:gd name="T0" fmla="*/ 1 w 164"/>
                <a:gd name="T1" fmla="*/ 8 h 246"/>
                <a:gd name="T2" fmla="*/ 13 w 164"/>
                <a:gd name="T3" fmla="*/ 28 h 246"/>
                <a:gd name="T4" fmla="*/ 28 w 164"/>
                <a:gd name="T5" fmla="*/ 56 h 246"/>
                <a:gd name="T6" fmla="*/ 51 w 164"/>
                <a:gd name="T7" fmla="*/ 92 h 246"/>
                <a:gd name="T8" fmla="*/ 80 w 164"/>
                <a:gd name="T9" fmla="*/ 115 h 246"/>
                <a:gd name="T10" fmla="*/ 117 w 164"/>
                <a:gd name="T11" fmla="*/ 143 h 246"/>
                <a:gd name="T12" fmla="*/ 140 w 164"/>
                <a:gd name="T13" fmla="*/ 170 h 246"/>
                <a:gd name="T14" fmla="*/ 157 w 164"/>
                <a:gd name="T15" fmla="*/ 241 h 246"/>
                <a:gd name="T16" fmla="*/ 164 w 164"/>
                <a:gd name="T17" fmla="*/ 239 h 246"/>
                <a:gd name="T18" fmla="*/ 154 w 164"/>
                <a:gd name="T19" fmla="*/ 179 h 246"/>
                <a:gd name="T20" fmla="*/ 139 w 164"/>
                <a:gd name="T21" fmla="*/ 157 h 246"/>
                <a:gd name="T22" fmla="*/ 133 w 164"/>
                <a:gd name="T23" fmla="*/ 146 h 246"/>
                <a:gd name="T24" fmla="*/ 117 w 164"/>
                <a:gd name="T25" fmla="*/ 133 h 246"/>
                <a:gd name="T26" fmla="*/ 42 w 164"/>
                <a:gd name="T27" fmla="*/ 66 h 246"/>
                <a:gd name="T28" fmla="*/ 23 w 164"/>
                <a:gd name="T29" fmla="*/ 29 h 246"/>
                <a:gd name="T30" fmla="*/ 7 w 164"/>
                <a:gd name="T31" fmla="*/ 4 h 246"/>
                <a:gd name="T32" fmla="*/ 1 w 164"/>
                <a:gd name="T33" fmla="*/ 8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46">
                  <a:moveTo>
                    <a:pt x="1" y="8"/>
                  </a:moveTo>
                  <a:cubicBezTo>
                    <a:pt x="3" y="16"/>
                    <a:pt x="9" y="22"/>
                    <a:pt x="13" y="28"/>
                  </a:cubicBezTo>
                  <a:cubicBezTo>
                    <a:pt x="19" y="36"/>
                    <a:pt x="23" y="48"/>
                    <a:pt x="28" y="56"/>
                  </a:cubicBezTo>
                  <a:cubicBezTo>
                    <a:pt x="35" y="69"/>
                    <a:pt x="42" y="81"/>
                    <a:pt x="51" y="92"/>
                  </a:cubicBezTo>
                  <a:cubicBezTo>
                    <a:pt x="59" y="102"/>
                    <a:pt x="71" y="106"/>
                    <a:pt x="80" y="115"/>
                  </a:cubicBezTo>
                  <a:cubicBezTo>
                    <a:pt x="91" y="126"/>
                    <a:pt x="105" y="133"/>
                    <a:pt x="117" y="143"/>
                  </a:cubicBezTo>
                  <a:cubicBezTo>
                    <a:pt x="127" y="151"/>
                    <a:pt x="132" y="161"/>
                    <a:pt x="140" y="170"/>
                  </a:cubicBezTo>
                  <a:cubicBezTo>
                    <a:pt x="156" y="188"/>
                    <a:pt x="157" y="219"/>
                    <a:pt x="157" y="241"/>
                  </a:cubicBezTo>
                  <a:cubicBezTo>
                    <a:pt x="157" y="246"/>
                    <a:pt x="164" y="242"/>
                    <a:pt x="164" y="239"/>
                  </a:cubicBezTo>
                  <a:cubicBezTo>
                    <a:pt x="163" y="219"/>
                    <a:pt x="161" y="198"/>
                    <a:pt x="154" y="179"/>
                  </a:cubicBezTo>
                  <a:cubicBezTo>
                    <a:pt x="151" y="170"/>
                    <a:pt x="145" y="164"/>
                    <a:pt x="139" y="157"/>
                  </a:cubicBezTo>
                  <a:cubicBezTo>
                    <a:pt x="136" y="153"/>
                    <a:pt x="136" y="149"/>
                    <a:pt x="133" y="146"/>
                  </a:cubicBezTo>
                  <a:cubicBezTo>
                    <a:pt x="128" y="141"/>
                    <a:pt x="122" y="137"/>
                    <a:pt x="117" y="133"/>
                  </a:cubicBezTo>
                  <a:cubicBezTo>
                    <a:pt x="91" y="111"/>
                    <a:pt x="59" y="96"/>
                    <a:pt x="42" y="66"/>
                  </a:cubicBezTo>
                  <a:cubicBezTo>
                    <a:pt x="37" y="55"/>
                    <a:pt x="26" y="42"/>
                    <a:pt x="23" y="29"/>
                  </a:cubicBezTo>
                  <a:cubicBezTo>
                    <a:pt x="21" y="20"/>
                    <a:pt x="10" y="14"/>
                    <a:pt x="7" y="4"/>
                  </a:cubicBezTo>
                  <a:cubicBezTo>
                    <a:pt x="6" y="0"/>
                    <a:pt x="0" y="5"/>
                    <a:pt x="1"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2" name="Freeform 17"/>
            <p:cNvSpPr/>
            <p:nvPr/>
          </p:nvSpPr>
          <p:spPr bwMode="auto">
            <a:xfrm>
              <a:off x="5812" y="2118"/>
              <a:ext cx="55" cy="58"/>
            </a:xfrm>
            <a:custGeom>
              <a:avLst/>
              <a:gdLst>
                <a:gd name="T0" fmla="*/ 35 w 35"/>
                <a:gd name="T1" fmla="*/ 3 h 37"/>
                <a:gd name="T2" fmla="*/ 35 w 35"/>
                <a:gd name="T3" fmla="*/ 3 h 37"/>
                <a:gd name="T4" fmla="*/ 32 w 35"/>
                <a:gd name="T5" fmla="*/ 0 h 37"/>
                <a:gd name="T6" fmla="*/ 31 w 35"/>
                <a:gd name="T7" fmla="*/ 0 h 37"/>
                <a:gd name="T8" fmla="*/ 28 w 35"/>
                <a:gd name="T9" fmla="*/ 3 h 37"/>
                <a:gd name="T10" fmla="*/ 24 w 35"/>
                <a:gd name="T11" fmla="*/ 7 h 37"/>
                <a:gd name="T12" fmla="*/ 19 w 35"/>
                <a:gd name="T13" fmla="*/ 15 h 37"/>
                <a:gd name="T14" fmla="*/ 10 w 35"/>
                <a:gd name="T15" fmla="*/ 24 h 37"/>
                <a:gd name="T16" fmla="*/ 7 w 35"/>
                <a:gd name="T17" fmla="*/ 27 h 37"/>
                <a:gd name="T18" fmla="*/ 6 w 35"/>
                <a:gd name="T19" fmla="*/ 30 h 37"/>
                <a:gd name="T20" fmla="*/ 5 w 35"/>
                <a:gd name="T21" fmla="*/ 37 h 37"/>
                <a:gd name="T22" fmla="*/ 10 w 35"/>
                <a:gd name="T23" fmla="*/ 33 h 37"/>
                <a:gd name="T24" fmla="*/ 20 w 35"/>
                <a:gd name="T25" fmla="*/ 22 h 37"/>
                <a:gd name="T26" fmla="*/ 25 w 35"/>
                <a:gd name="T27" fmla="*/ 16 h 37"/>
                <a:gd name="T28" fmla="*/ 29 w 35"/>
                <a:gd name="T29" fmla="*/ 11 h 37"/>
                <a:gd name="T30" fmla="*/ 34 w 35"/>
                <a:gd name="T31" fmla="*/ 4 h 37"/>
                <a:gd name="T32" fmla="*/ 30 w 35"/>
                <a:gd name="T33" fmla="*/ 7 h 37"/>
                <a:gd name="T34" fmla="*/ 31 w 35"/>
                <a:gd name="T35" fmla="*/ 7 h 37"/>
                <a:gd name="T36" fmla="*/ 28 w 35"/>
                <a:gd name="T37" fmla="*/ 5 h 37"/>
                <a:gd name="T38" fmla="*/ 28 w 35"/>
                <a:gd name="T39" fmla="*/ 5 h 37"/>
                <a:gd name="T40" fmla="*/ 35 w 35"/>
                <a:gd name="T41" fmla="*/ 3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7">
                  <a:moveTo>
                    <a:pt x="35" y="3"/>
                  </a:moveTo>
                  <a:cubicBezTo>
                    <a:pt x="35" y="3"/>
                    <a:pt x="35" y="3"/>
                    <a:pt x="35" y="3"/>
                  </a:cubicBezTo>
                  <a:cubicBezTo>
                    <a:pt x="35" y="1"/>
                    <a:pt x="34" y="0"/>
                    <a:pt x="32" y="0"/>
                  </a:cubicBezTo>
                  <a:cubicBezTo>
                    <a:pt x="32" y="0"/>
                    <a:pt x="32" y="0"/>
                    <a:pt x="31" y="0"/>
                  </a:cubicBezTo>
                  <a:cubicBezTo>
                    <a:pt x="30" y="0"/>
                    <a:pt x="28" y="2"/>
                    <a:pt x="28" y="3"/>
                  </a:cubicBezTo>
                  <a:cubicBezTo>
                    <a:pt x="27" y="5"/>
                    <a:pt x="26" y="5"/>
                    <a:pt x="24" y="7"/>
                  </a:cubicBezTo>
                  <a:cubicBezTo>
                    <a:pt x="22" y="9"/>
                    <a:pt x="21" y="12"/>
                    <a:pt x="19" y="15"/>
                  </a:cubicBezTo>
                  <a:cubicBezTo>
                    <a:pt x="16" y="18"/>
                    <a:pt x="13" y="21"/>
                    <a:pt x="10" y="24"/>
                  </a:cubicBezTo>
                  <a:cubicBezTo>
                    <a:pt x="9" y="25"/>
                    <a:pt x="8" y="26"/>
                    <a:pt x="7" y="27"/>
                  </a:cubicBezTo>
                  <a:cubicBezTo>
                    <a:pt x="6" y="29"/>
                    <a:pt x="4" y="30"/>
                    <a:pt x="6" y="30"/>
                  </a:cubicBezTo>
                  <a:cubicBezTo>
                    <a:pt x="3" y="30"/>
                    <a:pt x="0" y="37"/>
                    <a:pt x="5" y="37"/>
                  </a:cubicBezTo>
                  <a:cubicBezTo>
                    <a:pt x="7" y="37"/>
                    <a:pt x="9" y="35"/>
                    <a:pt x="10" y="33"/>
                  </a:cubicBezTo>
                  <a:cubicBezTo>
                    <a:pt x="13" y="29"/>
                    <a:pt x="17" y="25"/>
                    <a:pt x="20" y="22"/>
                  </a:cubicBezTo>
                  <a:cubicBezTo>
                    <a:pt x="22" y="20"/>
                    <a:pt x="23" y="18"/>
                    <a:pt x="25" y="16"/>
                  </a:cubicBezTo>
                  <a:cubicBezTo>
                    <a:pt x="26" y="14"/>
                    <a:pt x="27" y="12"/>
                    <a:pt x="29" y="11"/>
                  </a:cubicBezTo>
                  <a:cubicBezTo>
                    <a:pt x="31" y="9"/>
                    <a:pt x="33" y="7"/>
                    <a:pt x="34" y="4"/>
                  </a:cubicBezTo>
                  <a:cubicBezTo>
                    <a:pt x="32" y="5"/>
                    <a:pt x="31" y="6"/>
                    <a:pt x="30" y="7"/>
                  </a:cubicBezTo>
                  <a:cubicBezTo>
                    <a:pt x="30" y="7"/>
                    <a:pt x="31" y="7"/>
                    <a:pt x="31" y="7"/>
                  </a:cubicBezTo>
                  <a:cubicBezTo>
                    <a:pt x="30" y="7"/>
                    <a:pt x="29" y="6"/>
                    <a:pt x="28" y="5"/>
                  </a:cubicBezTo>
                  <a:cubicBezTo>
                    <a:pt x="28" y="5"/>
                    <a:pt x="28" y="5"/>
                    <a:pt x="28" y="5"/>
                  </a:cubicBezTo>
                  <a:cubicBezTo>
                    <a:pt x="28" y="10"/>
                    <a:pt x="35" y="7"/>
                    <a:pt x="35"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3" name="Freeform 18"/>
            <p:cNvSpPr/>
            <p:nvPr/>
          </p:nvSpPr>
          <p:spPr bwMode="auto">
            <a:xfrm>
              <a:off x="5949" y="1760"/>
              <a:ext cx="218" cy="214"/>
            </a:xfrm>
            <a:custGeom>
              <a:avLst/>
              <a:gdLst>
                <a:gd name="T0" fmla="*/ 134 w 138"/>
                <a:gd name="T1" fmla="*/ 0 h 136"/>
                <a:gd name="T2" fmla="*/ 91 w 138"/>
                <a:gd name="T3" fmla="*/ 18 h 136"/>
                <a:gd name="T4" fmla="*/ 41 w 138"/>
                <a:gd name="T5" fmla="*/ 56 h 136"/>
                <a:gd name="T6" fmla="*/ 14 w 138"/>
                <a:gd name="T7" fmla="*/ 90 h 136"/>
                <a:gd name="T8" fmla="*/ 0 w 138"/>
                <a:gd name="T9" fmla="*/ 131 h 136"/>
                <a:gd name="T10" fmla="*/ 7 w 138"/>
                <a:gd name="T11" fmla="*/ 129 h 136"/>
                <a:gd name="T12" fmla="*/ 47 w 138"/>
                <a:gd name="T13" fmla="*/ 59 h 136"/>
                <a:gd name="T14" fmla="*/ 87 w 138"/>
                <a:gd name="T15" fmla="*/ 28 h 136"/>
                <a:gd name="T16" fmla="*/ 132 w 138"/>
                <a:gd name="T17" fmla="*/ 8 h 136"/>
                <a:gd name="T18" fmla="*/ 134 w 138"/>
                <a:gd name="T19" fmla="*/ 0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8" h="136">
                  <a:moveTo>
                    <a:pt x="134" y="0"/>
                  </a:moveTo>
                  <a:cubicBezTo>
                    <a:pt x="118" y="0"/>
                    <a:pt x="104" y="10"/>
                    <a:pt x="91" y="18"/>
                  </a:cubicBezTo>
                  <a:cubicBezTo>
                    <a:pt x="74" y="28"/>
                    <a:pt x="55" y="42"/>
                    <a:pt x="41" y="56"/>
                  </a:cubicBezTo>
                  <a:cubicBezTo>
                    <a:pt x="31" y="66"/>
                    <a:pt x="23" y="79"/>
                    <a:pt x="14" y="90"/>
                  </a:cubicBezTo>
                  <a:cubicBezTo>
                    <a:pt x="5" y="103"/>
                    <a:pt x="0" y="115"/>
                    <a:pt x="0" y="131"/>
                  </a:cubicBezTo>
                  <a:cubicBezTo>
                    <a:pt x="0" y="136"/>
                    <a:pt x="7" y="133"/>
                    <a:pt x="7" y="129"/>
                  </a:cubicBezTo>
                  <a:cubicBezTo>
                    <a:pt x="6" y="104"/>
                    <a:pt x="30" y="76"/>
                    <a:pt x="47" y="59"/>
                  </a:cubicBezTo>
                  <a:cubicBezTo>
                    <a:pt x="58" y="47"/>
                    <a:pt x="73" y="37"/>
                    <a:pt x="87" y="28"/>
                  </a:cubicBezTo>
                  <a:cubicBezTo>
                    <a:pt x="99" y="20"/>
                    <a:pt x="117" y="7"/>
                    <a:pt x="132" y="8"/>
                  </a:cubicBezTo>
                  <a:cubicBezTo>
                    <a:pt x="136" y="8"/>
                    <a:pt x="138" y="0"/>
                    <a:pt x="13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4" name="Freeform 19"/>
            <p:cNvSpPr/>
            <p:nvPr/>
          </p:nvSpPr>
          <p:spPr bwMode="auto">
            <a:xfrm>
              <a:off x="5970" y="1791"/>
              <a:ext cx="202" cy="186"/>
            </a:xfrm>
            <a:custGeom>
              <a:avLst/>
              <a:gdLst>
                <a:gd name="T0" fmla="*/ 124 w 128"/>
                <a:gd name="T1" fmla="*/ 2 h 118"/>
                <a:gd name="T2" fmla="*/ 99 w 128"/>
                <a:gd name="T3" fmla="*/ 7 h 118"/>
                <a:gd name="T4" fmla="*/ 54 w 128"/>
                <a:gd name="T5" fmla="*/ 35 h 118"/>
                <a:gd name="T6" fmla="*/ 16 w 128"/>
                <a:gd name="T7" fmla="*/ 80 h 118"/>
                <a:gd name="T8" fmla="*/ 2 w 128"/>
                <a:gd name="T9" fmla="*/ 113 h 118"/>
                <a:gd name="T10" fmla="*/ 8 w 128"/>
                <a:gd name="T11" fmla="*/ 111 h 118"/>
                <a:gd name="T12" fmla="*/ 25 w 128"/>
                <a:gd name="T13" fmla="*/ 77 h 118"/>
                <a:gd name="T14" fmla="*/ 62 w 128"/>
                <a:gd name="T15" fmla="*/ 36 h 118"/>
                <a:gd name="T16" fmla="*/ 91 w 128"/>
                <a:gd name="T17" fmla="*/ 19 h 118"/>
                <a:gd name="T18" fmla="*/ 121 w 128"/>
                <a:gd name="T19" fmla="*/ 10 h 118"/>
                <a:gd name="T20" fmla="*/ 124 w 128"/>
                <a:gd name="T21" fmla="*/ 2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8" h="118">
                  <a:moveTo>
                    <a:pt x="124" y="2"/>
                  </a:moveTo>
                  <a:cubicBezTo>
                    <a:pt x="116" y="0"/>
                    <a:pt x="106" y="4"/>
                    <a:pt x="99" y="7"/>
                  </a:cubicBezTo>
                  <a:cubicBezTo>
                    <a:pt x="84" y="15"/>
                    <a:pt x="67" y="24"/>
                    <a:pt x="54" y="35"/>
                  </a:cubicBezTo>
                  <a:cubicBezTo>
                    <a:pt x="38" y="47"/>
                    <a:pt x="28" y="64"/>
                    <a:pt x="16" y="80"/>
                  </a:cubicBezTo>
                  <a:cubicBezTo>
                    <a:pt x="10" y="88"/>
                    <a:pt x="0" y="101"/>
                    <a:pt x="2" y="113"/>
                  </a:cubicBezTo>
                  <a:cubicBezTo>
                    <a:pt x="2" y="118"/>
                    <a:pt x="9" y="115"/>
                    <a:pt x="8" y="111"/>
                  </a:cubicBezTo>
                  <a:cubicBezTo>
                    <a:pt x="7" y="99"/>
                    <a:pt x="19" y="86"/>
                    <a:pt x="25" y="77"/>
                  </a:cubicBezTo>
                  <a:cubicBezTo>
                    <a:pt x="37" y="62"/>
                    <a:pt x="46" y="48"/>
                    <a:pt x="62" y="36"/>
                  </a:cubicBezTo>
                  <a:cubicBezTo>
                    <a:pt x="71" y="30"/>
                    <a:pt x="82" y="25"/>
                    <a:pt x="91" y="19"/>
                  </a:cubicBezTo>
                  <a:cubicBezTo>
                    <a:pt x="99" y="14"/>
                    <a:pt x="111" y="7"/>
                    <a:pt x="121" y="10"/>
                  </a:cubicBezTo>
                  <a:cubicBezTo>
                    <a:pt x="124" y="11"/>
                    <a:pt x="128" y="4"/>
                    <a:pt x="12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5" name="Freeform 20"/>
            <p:cNvSpPr/>
            <p:nvPr/>
          </p:nvSpPr>
          <p:spPr bwMode="auto">
            <a:xfrm>
              <a:off x="5984" y="1832"/>
              <a:ext cx="174" cy="141"/>
            </a:xfrm>
            <a:custGeom>
              <a:avLst/>
              <a:gdLst>
                <a:gd name="T0" fmla="*/ 105 w 110"/>
                <a:gd name="T1" fmla="*/ 2 h 89"/>
                <a:gd name="T2" fmla="*/ 3 w 110"/>
                <a:gd name="T3" fmla="*/ 84 h 89"/>
                <a:gd name="T4" fmla="*/ 9 w 110"/>
                <a:gd name="T5" fmla="*/ 86 h 89"/>
                <a:gd name="T6" fmla="*/ 106 w 110"/>
                <a:gd name="T7" fmla="*/ 9 h 89"/>
                <a:gd name="T8" fmla="*/ 105 w 110"/>
                <a:gd name="T9" fmla="*/ 2 h 89"/>
              </a:gdLst>
              <a:ahLst/>
              <a:cxnLst>
                <a:cxn ang="0">
                  <a:pos x="T0" y="T1"/>
                </a:cxn>
                <a:cxn ang="0">
                  <a:pos x="T2" y="T3"/>
                </a:cxn>
                <a:cxn ang="0">
                  <a:pos x="T4" y="T5"/>
                </a:cxn>
                <a:cxn ang="0">
                  <a:pos x="T6" y="T7"/>
                </a:cxn>
                <a:cxn ang="0">
                  <a:pos x="T8" y="T9"/>
                </a:cxn>
              </a:cxnLst>
              <a:rect l="0" t="0" r="r" b="b"/>
              <a:pathLst>
                <a:path w="110" h="89">
                  <a:moveTo>
                    <a:pt x="105" y="2"/>
                  </a:moveTo>
                  <a:cubicBezTo>
                    <a:pt x="60" y="15"/>
                    <a:pt x="25" y="42"/>
                    <a:pt x="3" y="84"/>
                  </a:cubicBezTo>
                  <a:cubicBezTo>
                    <a:pt x="0" y="89"/>
                    <a:pt x="7" y="89"/>
                    <a:pt x="9" y="86"/>
                  </a:cubicBezTo>
                  <a:cubicBezTo>
                    <a:pt x="29" y="47"/>
                    <a:pt x="64" y="21"/>
                    <a:pt x="106" y="9"/>
                  </a:cubicBezTo>
                  <a:cubicBezTo>
                    <a:pt x="109" y="7"/>
                    <a:pt x="110" y="0"/>
                    <a:pt x="105"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6" name="Freeform 21"/>
            <p:cNvSpPr/>
            <p:nvPr/>
          </p:nvSpPr>
          <p:spPr bwMode="auto">
            <a:xfrm>
              <a:off x="6012" y="1876"/>
              <a:ext cx="125" cy="94"/>
            </a:xfrm>
            <a:custGeom>
              <a:avLst/>
              <a:gdLst>
                <a:gd name="T0" fmla="*/ 74 w 79"/>
                <a:gd name="T1" fmla="*/ 1 h 59"/>
                <a:gd name="T2" fmla="*/ 3 w 79"/>
                <a:gd name="T3" fmla="*/ 51 h 59"/>
                <a:gd name="T4" fmla="*/ 8 w 79"/>
                <a:gd name="T5" fmla="*/ 55 h 59"/>
                <a:gd name="T6" fmla="*/ 74 w 79"/>
                <a:gd name="T7" fmla="*/ 8 h 59"/>
                <a:gd name="T8" fmla="*/ 74 w 79"/>
                <a:gd name="T9" fmla="*/ 1 h 59"/>
              </a:gdLst>
              <a:ahLst/>
              <a:cxnLst>
                <a:cxn ang="0">
                  <a:pos x="T0" y="T1"/>
                </a:cxn>
                <a:cxn ang="0">
                  <a:pos x="T2" y="T3"/>
                </a:cxn>
                <a:cxn ang="0">
                  <a:pos x="T4" y="T5"/>
                </a:cxn>
                <a:cxn ang="0">
                  <a:pos x="T6" y="T7"/>
                </a:cxn>
                <a:cxn ang="0">
                  <a:pos x="T8" y="T9"/>
                </a:cxn>
              </a:cxnLst>
              <a:rect l="0" t="0" r="r" b="b"/>
              <a:pathLst>
                <a:path w="79" h="59">
                  <a:moveTo>
                    <a:pt x="74" y="1"/>
                  </a:moveTo>
                  <a:cubicBezTo>
                    <a:pt x="44" y="7"/>
                    <a:pt x="20" y="27"/>
                    <a:pt x="3" y="51"/>
                  </a:cubicBezTo>
                  <a:cubicBezTo>
                    <a:pt x="0" y="55"/>
                    <a:pt x="5" y="59"/>
                    <a:pt x="8" y="55"/>
                  </a:cubicBezTo>
                  <a:cubicBezTo>
                    <a:pt x="24" y="32"/>
                    <a:pt x="46" y="13"/>
                    <a:pt x="74" y="8"/>
                  </a:cubicBezTo>
                  <a:cubicBezTo>
                    <a:pt x="78" y="7"/>
                    <a:pt x="79" y="0"/>
                    <a:pt x="7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7" name="Freeform 22"/>
            <p:cNvSpPr/>
            <p:nvPr/>
          </p:nvSpPr>
          <p:spPr bwMode="auto">
            <a:xfrm>
              <a:off x="6085" y="1753"/>
              <a:ext cx="69" cy="97"/>
            </a:xfrm>
            <a:custGeom>
              <a:avLst/>
              <a:gdLst>
                <a:gd name="T0" fmla="*/ 3 w 44"/>
                <a:gd name="T1" fmla="*/ 10 h 61"/>
                <a:gd name="T2" fmla="*/ 37 w 44"/>
                <a:gd name="T3" fmla="*/ 56 h 61"/>
                <a:gd name="T4" fmla="*/ 44 w 44"/>
                <a:gd name="T5" fmla="*/ 52 h 61"/>
                <a:gd name="T6" fmla="*/ 8 w 44"/>
                <a:gd name="T7" fmla="*/ 3 h 61"/>
                <a:gd name="T8" fmla="*/ 3 w 44"/>
                <a:gd name="T9" fmla="*/ 10 h 61"/>
              </a:gdLst>
              <a:ahLst/>
              <a:cxnLst>
                <a:cxn ang="0">
                  <a:pos x="T0" y="T1"/>
                </a:cxn>
                <a:cxn ang="0">
                  <a:pos x="T2" y="T3"/>
                </a:cxn>
                <a:cxn ang="0">
                  <a:pos x="T4" y="T5"/>
                </a:cxn>
                <a:cxn ang="0">
                  <a:pos x="T6" y="T7"/>
                </a:cxn>
                <a:cxn ang="0">
                  <a:pos x="T8" y="T9"/>
                </a:cxn>
              </a:cxnLst>
              <a:rect l="0" t="0" r="r" b="b"/>
              <a:pathLst>
                <a:path w="44" h="61">
                  <a:moveTo>
                    <a:pt x="3" y="10"/>
                  </a:moveTo>
                  <a:cubicBezTo>
                    <a:pt x="17" y="22"/>
                    <a:pt x="34" y="37"/>
                    <a:pt x="37" y="56"/>
                  </a:cubicBezTo>
                  <a:cubicBezTo>
                    <a:pt x="38" y="61"/>
                    <a:pt x="44" y="56"/>
                    <a:pt x="44" y="52"/>
                  </a:cubicBezTo>
                  <a:cubicBezTo>
                    <a:pt x="40" y="32"/>
                    <a:pt x="22" y="17"/>
                    <a:pt x="8" y="3"/>
                  </a:cubicBezTo>
                  <a:cubicBezTo>
                    <a:pt x="5" y="0"/>
                    <a:pt x="0" y="7"/>
                    <a:pt x="3"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8" name="Freeform 23"/>
            <p:cNvSpPr/>
            <p:nvPr/>
          </p:nvSpPr>
          <p:spPr bwMode="auto">
            <a:xfrm>
              <a:off x="6052" y="1779"/>
              <a:ext cx="80" cy="115"/>
            </a:xfrm>
            <a:custGeom>
              <a:avLst/>
              <a:gdLst>
                <a:gd name="T0" fmla="*/ 2 w 51"/>
                <a:gd name="T1" fmla="*/ 8 h 73"/>
                <a:gd name="T2" fmla="*/ 44 w 51"/>
                <a:gd name="T3" fmla="*/ 68 h 73"/>
                <a:gd name="T4" fmla="*/ 51 w 51"/>
                <a:gd name="T5" fmla="*/ 66 h 73"/>
                <a:gd name="T6" fmla="*/ 8 w 51"/>
                <a:gd name="T7" fmla="*/ 3 h 73"/>
                <a:gd name="T8" fmla="*/ 2 w 51"/>
                <a:gd name="T9" fmla="*/ 8 h 73"/>
              </a:gdLst>
              <a:ahLst/>
              <a:cxnLst>
                <a:cxn ang="0">
                  <a:pos x="T0" y="T1"/>
                </a:cxn>
                <a:cxn ang="0">
                  <a:pos x="T2" y="T3"/>
                </a:cxn>
                <a:cxn ang="0">
                  <a:pos x="T4" y="T5"/>
                </a:cxn>
                <a:cxn ang="0">
                  <a:pos x="T6" y="T7"/>
                </a:cxn>
                <a:cxn ang="0">
                  <a:pos x="T8" y="T9"/>
                </a:cxn>
              </a:cxnLst>
              <a:rect l="0" t="0" r="r" b="b"/>
              <a:pathLst>
                <a:path w="51" h="73">
                  <a:moveTo>
                    <a:pt x="2" y="8"/>
                  </a:moveTo>
                  <a:cubicBezTo>
                    <a:pt x="17" y="28"/>
                    <a:pt x="41" y="41"/>
                    <a:pt x="44" y="68"/>
                  </a:cubicBezTo>
                  <a:cubicBezTo>
                    <a:pt x="45" y="73"/>
                    <a:pt x="51" y="69"/>
                    <a:pt x="51" y="66"/>
                  </a:cubicBezTo>
                  <a:cubicBezTo>
                    <a:pt x="48" y="37"/>
                    <a:pt x="23" y="24"/>
                    <a:pt x="8" y="3"/>
                  </a:cubicBezTo>
                  <a:cubicBezTo>
                    <a:pt x="6" y="0"/>
                    <a:pt x="0" y="5"/>
                    <a:pt x="2"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9" name="Freeform 24"/>
            <p:cNvSpPr/>
            <p:nvPr/>
          </p:nvSpPr>
          <p:spPr bwMode="auto">
            <a:xfrm>
              <a:off x="6014" y="1807"/>
              <a:ext cx="88" cy="125"/>
            </a:xfrm>
            <a:custGeom>
              <a:avLst/>
              <a:gdLst>
                <a:gd name="T0" fmla="*/ 3 w 56"/>
                <a:gd name="T1" fmla="*/ 9 h 79"/>
                <a:gd name="T2" fmla="*/ 29 w 56"/>
                <a:gd name="T3" fmla="*/ 40 h 79"/>
                <a:gd name="T4" fmla="*/ 49 w 56"/>
                <a:gd name="T5" fmla="*/ 75 h 79"/>
                <a:gd name="T6" fmla="*/ 55 w 56"/>
                <a:gd name="T7" fmla="*/ 71 h 79"/>
                <a:gd name="T8" fmla="*/ 35 w 56"/>
                <a:gd name="T9" fmla="*/ 34 h 79"/>
                <a:gd name="T10" fmla="*/ 7 w 56"/>
                <a:gd name="T11" fmla="*/ 2 h 79"/>
                <a:gd name="T12" fmla="*/ 3 w 56"/>
                <a:gd name="T13" fmla="*/ 9 h 79"/>
              </a:gdLst>
              <a:ahLst/>
              <a:cxnLst>
                <a:cxn ang="0">
                  <a:pos x="T0" y="T1"/>
                </a:cxn>
                <a:cxn ang="0">
                  <a:pos x="T2" y="T3"/>
                </a:cxn>
                <a:cxn ang="0">
                  <a:pos x="T4" y="T5"/>
                </a:cxn>
                <a:cxn ang="0">
                  <a:pos x="T6" y="T7"/>
                </a:cxn>
                <a:cxn ang="0">
                  <a:pos x="T8" y="T9"/>
                </a:cxn>
                <a:cxn ang="0">
                  <a:pos x="T10" y="T11"/>
                </a:cxn>
                <a:cxn ang="0">
                  <a:pos x="T12" y="T13"/>
                </a:cxn>
              </a:cxnLst>
              <a:rect l="0" t="0" r="r" b="b"/>
              <a:pathLst>
                <a:path w="56" h="79">
                  <a:moveTo>
                    <a:pt x="3" y="9"/>
                  </a:moveTo>
                  <a:cubicBezTo>
                    <a:pt x="12" y="18"/>
                    <a:pt x="21" y="29"/>
                    <a:pt x="29" y="40"/>
                  </a:cubicBezTo>
                  <a:cubicBezTo>
                    <a:pt x="37" y="50"/>
                    <a:pt x="46" y="62"/>
                    <a:pt x="49" y="75"/>
                  </a:cubicBezTo>
                  <a:cubicBezTo>
                    <a:pt x="50" y="79"/>
                    <a:pt x="56" y="75"/>
                    <a:pt x="55" y="71"/>
                  </a:cubicBezTo>
                  <a:cubicBezTo>
                    <a:pt x="52" y="58"/>
                    <a:pt x="43" y="46"/>
                    <a:pt x="35" y="34"/>
                  </a:cubicBezTo>
                  <a:cubicBezTo>
                    <a:pt x="27" y="23"/>
                    <a:pt x="17" y="12"/>
                    <a:pt x="7" y="2"/>
                  </a:cubicBezTo>
                  <a:cubicBezTo>
                    <a:pt x="5" y="0"/>
                    <a:pt x="0" y="6"/>
                    <a:pt x="3"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0" name="Freeform 25"/>
            <p:cNvSpPr/>
            <p:nvPr/>
          </p:nvSpPr>
          <p:spPr bwMode="auto">
            <a:xfrm>
              <a:off x="5974" y="1840"/>
              <a:ext cx="89" cy="117"/>
            </a:xfrm>
            <a:custGeom>
              <a:avLst/>
              <a:gdLst>
                <a:gd name="T0" fmla="*/ 2 w 56"/>
                <a:gd name="T1" fmla="*/ 9 h 74"/>
                <a:gd name="T2" fmla="*/ 22 w 56"/>
                <a:gd name="T3" fmla="*/ 32 h 74"/>
                <a:gd name="T4" fmla="*/ 49 w 56"/>
                <a:gd name="T5" fmla="*/ 70 h 74"/>
                <a:gd name="T6" fmla="*/ 55 w 56"/>
                <a:gd name="T7" fmla="*/ 65 h 74"/>
                <a:gd name="T8" fmla="*/ 30 w 56"/>
                <a:gd name="T9" fmla="*/ 30 h 74"/>
                <a:gd name="T10" fmla="*/ 8 w 56"/>
                <a:gd name="T11" fmla="*/ 4 h 74"/>
                <a:gd name="T12" fmla="*/ 2 w 56"/>
                <a:gd name="T13" fmla="*/ 9 h 74"/>
              </a:gdLst>
              <a:ahLst/>
              <a:cxnLst>
                <a:cxn ang="0">
                  <a:pos x="T0" y="T1"/>
                </a:cxn>
                <a:cxn ang="0">
                  <a:pos x="T2" y="T3"/>
                </a:cxn>
                <a:cxn ang="0">
                  <a:pos x="T4" y="T5"/>
                </a:cxn>
                <a:cxn ang="0">
                  <a:pos x="T6" y="T7"/>
                </a:cxn>
                <a:cxn ang="0">
                  <a:pos x="T8" y="T9"/>
                </a:cxn>
                <a:cxn ang="0">
                  <a:pos x="T10" y="T11"/>
                </a:cxn>
                <a:cxn ang="0">
                  <a:pos x="T12" y="T13"/>
                </a:cxn>
              </a:cxnLst>
              <a:rect l="0" t="0" r="r" b="b"/>
              <a:pathLst>
                <a:path w="56" h="74">
                  <a:moveTo>
                    <a:pt x="2" y="9"/>
                  </a:moveTo>
                  <a:cubicBezTo>
                    <a:pt x="7" y="18"/>
                    <a:pt x="16" y="25"/>
                    <a:pt x="22" y="32"/>
                  </a:cubicBezTo>
                  <a:cubicBezTo>
                    <a:pt x="31" y="45"/>
                    <a:pt x="42" y="57"/>
                    <a:pt x="49" y="70"/>
                  </a:cubicBezTo>
                  <a:cubicBezTo>
                    <a:pt x="51" y="74"/>
                    <a:pt x="56" y="68"/>
                    <a:pt x="55" y="65"/>
                  </a:cubicBezTo>
                  <a:cubicBezTo>
                    <a:pt x="49" y="52"/>
                    <a:pt x="38" y="41"/>
                    <a:pt x="30" y="30"/>
                  </a:cubicBezTo>
                  <a:cubicBezTo>
                    <a:pt x="23" y="22"/>
                    <a:pt x="13" y="13"/>
                    <a:pt x="8" y="4"/>
                  </a:cubicBezTo>
                  <a:cubicBezTo>
                    <a:pt x="6" y="0"/>
                    <a:pt x="0" y="6"/>
                    <a:pt x="2"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1" name="Freeform 26"/>
            <p:cNvSpPr/>
            <p:nvPr/>
          </p:nvSpPr>
          <p:spPr bwMode="auto">
            <a:xfrm>
              <a:off x="5947" y="1895"/>
              <a:ext cx="64" cy="76"/>
            </a:xfrm>
            <a:custGeom>
              <a:avLst/>
              <a:gdLst>
                <a:gd name="T0" fmla="*/ 1 w 40"/>
                <a:gd name="T1" fmla="*/ 8 h 48"/>
                <a:gd name="T2" fmla="*/ 5 w 40"/>
                <a:gd name="T3" fmla="*/ 15 h 48"/>
                <a:gd name="T4" fmla="*/ 13 w 40"/>
                <a:gd name="T5" fmla="*/ 27 h 48"/>
                <a:gd name="T6" fmla="*/ 32 w 40"/>
                <a:gd name="T7" fmla="*/ 46 h 48"/>
                <a:gd name="T8" fmla="*/ 37 w 40"/>
                <a:gd name="T9" fmla="*/ 39 h 48"/>
                <a:gd name="T10" fmla="*/ 21 w 40"/>
                <a:gd name="T11" fmla="*/ 23 h 48"/>
                <a:gd name="T12" fmla="*/ 14 w 40"/>
                <a:gd name="T13" fmla="*/ 12 h 48"/>
                <a:gd name="T14" fmla="*/ 7 w 40"/>
                <a:gd name="T15" fmla="*/ 4 h 48"/>
                <a:gd name="T16" fmla="*/ 1 w 40"/>
                <a:gd name="T17" fmla="*/ 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48">
                  <a:moveTo>
                    <a:pt x="1" y="8"/>
                  </a:moveTo>
                  <a:cubicBezTo>
                    <a:pt x="1" y="11"/>
                    <a:pt x="3" y="13"/>
                    <a:pt x="5" y="15"/>
                  </a:cubicBezTo>
                  <a:cubicBezTo>
                    <a:pt x="9" y="18"/>
                    <a:pt x="10" y="23"/>
                    <a:pt x="13" y="27"/>
                  </a:cubicBezTo>
                  <a:cubicBezTo>
                    <a:pt x="19" y="34"/>
                    <a:pt x="26" y="40"/>
                    <a:pt x="32" y="46"/>
                  </a:cubicBezTo>
                  <a:cubicBezTo>
                    <a:pt x="35" y="48"/>
                    <a:pt x="40" y="42"/>
                    <a:pt x="37" y="39"/>
                  </a:cubicBezTo>
                  <a:cubicBezTo>
                    <a:pt x="31" y="34"/>
                    <a:pt x="26" y="29"/>
                    <a:pt x="21" y="23"/>
                  </a:cubicBezTo>
                  <a:cubicBezTo>
                    <a:pt x="18" y="20"/>
                    <a:pt x="16" y="16"/>
                    <a:pt x="14" y="12"/>
                  </a:cubicBezTo>
                  <a:cubicBezTo>
                    <a:pt x="12" y="9"/>
                    <a:pt x="8" y="8"/>
                    <a:pt x="7" y="4"/>
                  </a:cubicBezTo>
                  <a:cubicBezTo>
                    <a:pt x="6" y="0"/>
                    <a:pt x="0" y="4"/>
                    <a:pt x="1"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2" name="Freeform 27"/>
            <p:cNvSpPr/>
            <p:nvPr/>
          </p:nvSpPr>
          <p:spPr bwMode="auto">
            <a:xfrm>
              <a:off x="6099" y="2091"/>
              <a:ext cx="60" cy="66"/>
            </a:xfrm>
            <a:custGeom>
              <a:avLst/>
              <a:gdLst>
                <a:gd name="T0" fmla="*/ 31 w 38"/>
                <a:gd name="T1" fmla="*/ 4 h 42"/>
                <a:gd name="T2" fmla="*/ 21 w 38"/>
                <a:gd name="T3" fmla="*/ 23 h 42"/>
                <a:gd name="T4" fmla="*/ 19 w 38"/>
                <a:gd name="T5" fmla="*/ 26 h 42"/>
                <a:gd name="T6" fmla="*/ 16 w 38"/>
                <a:gd name="T7" fmla="*/ 27 h 42"/>
                <a:gd name="T8" fmla="*/ 5 w 38"/>
                <a:gd name="T9" fmla="*/ 34 h 42"/>
                <a:gd name="T10" fmla="*/ 5 w 38"/>
                <a:gd name="T11" fmla="*/ 41 h 42"/>
                <a:gd name="T12" fmla="*/ 16 w 38"/>
                <a:gd name="T13" fmla="*/ 36 h 42"/>
                <a:gd name="T14" fmla="*/ 22 w 38"/>
                <a:gd name="T15" fmla="*/ 32 h 42"/>
                <a:gd name="T16" fmla="*/ 24 w 38"/>
                <a:gd name="T17" fmla="*/ 28 h 42"/>
                <a:gd name="T18" fmla="*/ 36 w 38"/>
                <a:gd name="T19" fmla="*/ 6 h 42"/>
                <a:gd name="T20" fmla="*/ 31 w 38"/>
                <a:gd name="T21" fmla="*/ 4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 h="42">
                  <a:moveTo>
                    <a:pt x="31" y="4"/>
                  </a:moveTo>
                  <a:cubicBezTo>
                    <a:pt x="28" y="11"/>
                    <a:pt x="26" y="18"/>
                    <a:pt x="21" y="23"/>
                  </a:cubicBezTo>
                  <a:cubicBezTo>
                    <a:pt x="20" y="24"/>
                    <a:pt x="19" y="25"/>
                    <a:pt x="19" y="26"/>
                  </a:cubicBezTo>
                  <a:cubicBezTo>
                    <a:pt x="19" y="25"/>
                    <a:pt x="17" y="27"/>
                    <a:pt x="16" y="27"/>
                  </a:cubicBezTo>
                  <a:cubicBezTo>
                    <a:pt x="13" y="30"/>
                    <a:pt x="9" y="33"/>
                    <a:pt x="5" y="34"/>
                  </a:cubicBezTo>
                  <a:cubicBezTo>
                    <a:pt x="1" y="34"/>
                    <a:pt x="0" y="42"/>
                    <a:pt x="5" y="41"/>
                  </a:cubicBezTo>
                  <a:cubicBezTo>
                    <a:pt x="9" y="40"/>
                    <a:pt x="13" y="38"/>
                    <a:pt x="16" y="36"/>
                  </a:cubicBezTo>
                  <a:cubicBezTo>
                    <a:pt x="18" y="34"/>
                    <a:pt x="20" y="33"/>
                    <a:pt x="22" y="32"/>
                  </a:cubicBezTo>
                  <a:cubicBezTo>
                    <a:pt x="23" y="31"/>
                    <a:pt x="23" y="29"/>
                    <a:pt x="24" y="28"/>
                  </a:cubicBezTo>
                  <a:cubicBezTo>
                    <a:pt x="31" y="23"/>
                    <a:pt x="34" y="14"/>
                    <a:pt x="36" y="6"/>
                  </a:cubicBezTo>
                  <a:cubicBezTo>
                    <a:pt x="38" y="1"/>
                    <a:pt x="32" y="0"/>
                    <a:pt x="3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3" name="Freeform 28"/>
            <p:cNvSpPr/>
            <p:nvPr/>
          </p:nvSpPr>
          <p:spPr bwMode="auto">
            <a:xfrm>
              <a:off x="6123" y="2135"/>
              <a:ext cx="54" cy="41"/>
            </a:xfrm>
            <a:custGeom>
              <a:avLst/>
              <a:gdLst>
                <a:gd name="T0" fmla="*/ 27 w 34"/>
                <a:gd name="T1" fmla="*/ 4 h 26"/>
                <a:gd name="T2" fmla="*/ 20 w 34"/>
                <a:gd name="T3" fmla="*/ 14 h 26"/>
                <a:gd name="T4" fmla="*/ 6 w 34"/>
                <a:gd name="T5" fmla="*/ 19 h 26"/>
                <a:gd name="T6" fmla="*/ 4 w 34"/>
                <a:gd name="T7" fmla="*/ 26 h 26"/>
                <a:gd name="T8" fmla="*/ 20 w 34"/>
                <a:gd name="T9" fmla="*/ 22 h 26"/>
                <a:gd name="T10" fmla="*/ 32 w 34"/>
                <a:gd name="T11" fmla="*/ 7 h 26"/>
                <a:gd name="T12" fmla="*/ 27 w 34"/>
                <a:gd name="T13" fmla="*/ 4 h 26"/>
              </a:gdLst>
              <a:ahLst/>
              <a:cxnLst>
                <a:cxn ang="0">
                  <a:pos x="T0" y="T1"/>
                </a:cxn>
                <a:cxn ang="0">
                  <a:pos x="T2" y="T3"/>
                </a:cxn>
                <a:cxn ang="0">
                  <a:pos x="T4" y="T5"/>
                </a:cxn>
                <a:cxn ang="0">
                  <a:pos x="T6" y="T7"/>
                </a:cxn>
                <a:cxn ang="0">
                  <a:pos x="T8" y="T9"/>
                </a:cxn>
                <a:cxn ang="0">
                  <a:pos x="T10" y="T11"/>
                </a:cxn>
                <a:cxn ang="0">
                  <a:pos x="T12" y="T13"/>
                </a:cxn>
              </a:cxnLst>
              <a:rect l="0" t="0" r="r" b="b"/>
              <a:pathLst>
                <a:path w="34" h="26">
                  <a:moveTo>
                    <a:pt x="27" y="4"/>
                  </a:moveTo>
                  <a:cubicBezTo>
                    <a:pt x="25" y="8"/>
                    <a:pt x="22" y="11"/>
                    <a:pt x="20" y="14"/>
                  </a:cubicBezTo>
                  <a:cubicBezTo>
                    <a:pt x="16" y="18"/>
                    <a:pt x="11" y="18"/>
                    <a:pt x="6" y="19"/>
                  </a:cubicBezTo>
                  <a:cubicBezTo>
                    <a:pt x="2" y="19"/>
                    <a:pt x="0" y="26"/>
                    <a:pt x="4" y="26"/>
                  </a:cubicBezTo>
                  <a:cubicBezTo>
                    <a:pt x="10" y="26"/>
                    <a:pt x="16" y="26"/>
                    <a:pt x="20" y="22"/>
                  </a:cubicBezTo>
                  <a:cubicBezTo>
                    <a:pt x="25" y="18"/>
                    <a:pt x="28" y="13"/>
                    <a:pt x="32" y="7"/>
                  </a:cubicBezTo>
                  <a:cubicBezTo>
                    <a:pt x="34" y="3"/>
                    <a:pt x="29" y="0"/>
                    <a:pt x="27"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4" name="Freeform 29"/>
            <p:cNvSpPr/>
            <p:nvPr/>
          </p:nvSpPr>
          <p:spPr bwMode="auto">
            <a:xfrm>
              <a:off x="6150" y="2169"/>
              <a:ext cx="47" cy="39"/>
            </a:xfrm>
            <a:custGeom>
              <a:avLst/>
              <a:gdLst>
                <a:gd name="T0" fmla="*/ 22 w 30"/>
                <a:gd name="T1" fmla="*/ 6 h 25"/>
                <a:gd name="T2" fmla="*/ 23 w 30"/>
                <a:gd name="T3" fmla="*/ 6 h 25"/>
                <a:gd name="T4" fmla="*/ 21 w 30"/>
                <a:gd name="T5" fmla="*/ 8 h 25"/>
                <a:gd name="T6" fmla="*/ 18 w 30"/>
                <a:gd name="T7" fmla="*/ 12 h 25"/>
                <a:gd name="T8" fmla="*/ 6 w 30"/>
                <a:gd name="T9" fmla="*/ 17 h 25"/>
                <a:gd name="T10" fmla="*/ 5 w 30"/>
                <a:gd name="T11" fmla="*/ 25 h 25"/>
                <a:gd name="T12" fmla="*/ 20 w 30"/>
                <a:gd name="T13" fmla="*/ 18 h 25"/>
                <a:gd name="T14" fmla="*/ 26 w 30"/>
                <a:gd name="T15" fmla="*/ 12 h 25"/>
                <a:gd name="T16" fmla="*/ 29 w 30"/>
                <a:gd name="T17" fmla="*/ 6 h 25"/>
                <a:gd name="T18" fmla="*/ 22 w 30"/>
                <a:gd name="T19" fmla="*/ 6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25">
                  <a:moveTo>
                    <a:pt x="22" y="6"/>
                  </a:moveTo>
                  <a:cubicBezTo>
                    <a:pt x="22" y="7"/>
                    <a:pt x="22" y="7"/>
                    <a:pt x="23" y="6"/>
                  </a:cubicBezTo>
                  <a:cubicBezTo>
                    <a:pt x="22" y="7"/>
                    <a:pt x="22" y="7"/>
                    <a:pt x="21" y="8"/>
                  </a:cubicBezTo>
                  <a:cubicBezTo>
                    <a:pt x="20" y="9"/>
                    <a:pt x="19" y="11"/>
                    <a:pt x="18" y="12"/>
                  </a:cubicBezTo>
                  <a:cubicBezTo>
                    <a:pt x="15" y="15"/>
                    <a:pt x="11" y="17"/>
                    <a:pt x="6" y="17"/>
                  </a:cubicBezTo>
                  <a:cubicBezTo>
                    <a:pt x="3" y="18"/>
                    <a:pt x="0" y="25"/>
                    <a:pt x="5" y="25"/>
                  </a:cubicBezTo>
                  <a:cubicBezTo>
                    <a:pt x="11" y="25"/>
                    <a:pt x="16" y="22"/>
                    <a:pt x="20" y="18"/>
                  </a:cubicBezTo>
                  <a:cubicBezTo>
                    <a:pt x="22" y="16"/>
                    <a:pt x="24" y="13"/>
                    <a:pt x="26" y="12"/>
                  </a:cubicBezTo>
                  <a:cubicBezTo>
                    <a:pt x="28" y="10"/>
                    <a:pt x="28" y="8"/>
                    <a:pt x="29" y="6"/>
                  </a:cubicBezTo>
                  <a:cubicBezTo>
                    <a:pt x="30" y="0"/>
                    <a:pt x="23" y="2"/>
                    <a:pt x="22"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5" name="Freeform 30"/>
            <p:cNvSpPr/>
            <p:nvPr/>
          </p:nvSpPr>
          <p:spPr bwMode="auto">
            <a:xfrm>
              <a:off x="6041" y="2041"/>
              <a:ext cx="118" cy="91"/>
            </a:xfrm>
            <a:custGeom>
              <a:avLst/>
              <a:gdLst>
                <a:gd name="T0" fmla="*/ 70 w 75"/>
                <a:gd name="T1" fmla="*/ 3 h 58"/>
                <a:gd name="T2" fmla="*/ 8 w 75"/>
                <a:gd name="T3" fmla="*/ 36 h 58"/>
                <a:gd name="T4" fmla="*/ 2 w 75"/>
                <a:gd name="T5" fmla="*/ 41 h 58"/>
                <a:gd name="T6" fmla="*/ 13 w 75"/>
                <a:gd name="T7" fmla="*/ 50 h 58"/>
                <a:gd name="T8" fmla="*/ 38 w 75"/>
                <a:gd name="T9" fmla="*/ 39 h 58"/>
                <a:gd name="T10" fmla="*/ 56 w 75"/>
                <a:gd name="T11" fmla="*/ 24 h 58"/>
                <a:gd name="T12" fmla="*/ 71 w 75"/>
                <a:gd name="T13" fmla="*/ 9 h 58"/>
                <a:gd name="T14" fmla="*/ 70 w 75"/>
                <a:gd name="T15" fmla="*/ 3 h 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 h="58">
                  <a:moveTo>
                    <a:pt x="70" y="3"/>
                  </a:moveTo>
                  <a:cubicBezTo>
                    <a:pt x="58" y="10"/>
                    <a:pt x="22" y="58"/>
                    <a:pt x="8" y="36"/>
                  </a:cubicBezTo>
                  <a:cubicBezTo>
                    <a:pt x="6" y="32"/>
                    <a:pt x="0" y="38"/>
                    <a:pt x="2" y="41"/>
                  </a:cubicBezTo>
                  <a:cubicBezTo>
                    <a:pt x="5" y="45"/>
                    <a:pt x="7" y="51"/>
                    <a:pt x="13" y="50"/>
                  </a:cubicBezTo>
                  <a:cubicBezTo>
                    <a:pt x="22" y="48"/>
                    <a:pt x="30" y="44"/>
                    <a:pt x="38" y="39"/>
                  </a:cubicBezTo>
                  <a:cubicBezTo>
                    <a:pt x="44" y="34"/>
                    <a:pt x="51" y="30"/>
                    <a:pt x="56" y="24"/>
                  </a:cubicBezTo>
                  <a:cubicBezTo>
                    <a:pt x="60" y="19"/>
                    <a:pt x="66" y="12"/>
                    <a:pt x="71" y="9"/>
                  </a:cubicBezTo>
                  <a:cubicBezTo>
                    <a:pt x="75" y="7"/>
                    <a:pt x="74" y="0"/>
                    <a:pt x="7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6" name="Freeform 31"/>
            <p:cNvSpPr/>
            <p:nvPr/>
          </p:nvSpPr>
          <p:spPr bwMode="auto">
            <a:xfrm>
              <a:off x="6003" y="1957"/>
              <a:ext cx="180" cy="122"/>
            </a:xfrm>
            <a:custGeom>
              <a:avLst/>
              <a:gdLst>
                <a:gd name="T0" fmla="*/ 107 w 114"/>
                <a:gd name="T1" fmla="*/ 4 h 77"/>
                <a:gd name="T2" fmla="*/ 78 w 114"/>
                <a:gd name="T3" fmla="*/ 33 h 77"/>
                <a:gd name="T4" fmla="*/ 58 w 114"/>
                <a:gd name="T5" fmla="*/ 49 h 77"/>
                <a:gd name="T6" fmla="*/ 8 w 114"/>
                <a:gd name="T7" fmla="*/ 52 h 77"/>
                <a:gd name="T8" fmla="*/ 1 w 114"/>
                <a:gd name="T9" fmla="*/ 56 h 77"/>
                <a:gd name="T10" fmla="*/ 49 w 114"/>
                <a:gd name="T11" fmla="*/ 62 h 77"/>
                <a:gd name="T12" fmla="*/ 111 w 114"/>
                <a:gd name="T13" fmla="*/ 9 h 77"/>
                <a:gd name="T14" fmla="*/ 107 w 114"/>
                <a:gd name="T15" fmla="*/ 4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4" h="77">
                  <a:moveTo>
                    <a:pt x="107" y="4"/>
                  </a:moveTo>
                  <a:cubicBezTo>
                    <a:pt x="98" y="15"/>
                    <a:pt x="89" y="25"/>
                    <a:pt x="78" y="33"/>
                  </a:cubicBezTo>
                  <a:cubicBezTo>
                    <a:pt x="71" y="39"/>
                    <a:pt x="65" y="44"/>
                    <a:pt x="58" y="49"/>
                  </a:cubicBezTo>
                  <a:cubicBezTo>
                    <a:pt x="47" y="57"/>
                    <a:pt x="14" y="74"/>
                    <a:pt x="8" y="52"/>
                  </a:cubicBezTo>
                  <a:cubicBezTo>
                    <a:pt x="6" y="48"/>
                    <a:pt x="0" y="52"/>
                    <a:pt x="1" y="56"/>
                  </a:cubicBezTo>
                  <a:cubicBezTo>
                    <a:pt x="7" y="77"/>
                    <a:pt x="34" y="69"/>
                    <a:pt x="49" y="62"/>
                  </a:cubicBezTo>
                  <a:cubicBezTo>
                    <a:pt x="73" y="50"/>
                    <a:pt x="93" y="29"/>
                    <a:pt x="111" y="9"/>
                  </a:cubicBezTo>
                  <a:cubicBezTo>
                    <a:pt x="114" y="6"/>
                    <a:pt x="111" y="0"/>
                    <a:pt x="107"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7" name="Freeform 32"/>
            <p:cNvSpPr/>
            <p:nvPr/>
          </p:nvSpPr>
          <p:spPr bwMode="auto">
            <a:xfrm>
              <a:off x="5971" y="1864"/>
              <a:ext cx="228" cy="155"/>
            </a:xfrm>
            <a:custGeom>
              <a:avLst/>
              <a:gdLst>
                <a:gd name="T0" fmla="*/ 136 w 144"/>
                <a:gd name="T1" fmla="*/ 4 h 98"/>
                <a:gd name="T2" fmla="*/ 76 w 144"/>
                <a:gd name="T3" fmla="*/ 67 h 98"/>
                <a:gd name="T4" fmla="*/ 38 w 144"/>
                <a:gd name="T5" fmla="*/ 86 h 98"/>
                <a:gd name="T6" fmla="*/ 7 w 144"/>
                <a:gd name="T7" fmla="*/ 80 h 98"/>
                <a:gd name="T8" fmla="*/ 3 w 144"/>
                <a:gd name="T9" fmla="*/ 87 h 98"/>
                <a:gd name="T10" fmla="*/ 22 w 144"/>
                <a:gd name="T11" fmla="*/ 97 h 98"/>
                <a:gd name="T12" fmla="*/ 66 w 144"/>
                <a:gd name="T13" fmla="*/ 81 h 98"/>
                <a:gd name="T14" fmla="*/ 141 w 144"/>
                <a:gd name="T15" fmla="*/ 5 h 98"/>
                <a:gd name="T16" fmla="*/ 136 w 144"/>
                <a:gd name="T17" fmla="*/ 4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4" h="98">
                  <a:moveTo>
                    <a:pt x="136" y="4"/>
                  </a:moveTo>
                  <a:cubicBezTo>
                    <a:pt x="121" y="30"/>
                    <a:pt x="101" y="49"/>
                    <a:pt x="76" y="67"/>
                  </a:cubicBezTo>
                  <a:cubicBezTo>
                    <a:pt x="64" y="75"/>
                    <a:pt x="52" y="82"/>
                    <a:pt x="38" y="86"/>
                  </a:cubicBezTo>
                  <a:cubicBezTo>
                    <a:pt x="24" y="90"/>
                    <a:pt x="17" y="90"/>
                    <a:pt x="7" y="80"/>
                  </a:cubicBezTo>
                  <a:cubicBezTo>
                    <a:pt x="5" y="78"/>
                    <a:pt x="0" y="84"/>
                    <a:pt x="3" y="87"/>
                  </a:cubicBezTo>
                  <a:cubicBezTo>
                    <a:pt x="10" y="94"/>
                    <a:pt x="12" y="96"/>
                    <a:pt x="22" y="97"/>
                  </a:cubicBezTo>
                  <a:cubicBezTo>
                    <a:pt x="36" y="98"/>
                    <a:pt x="55" y="87"/>
                    <a:pt x="66" y="81"/>
                  </a:cubicBezTo>
                  <a:cubicBezTo>
                    <a:pt x="98" y="63"/>
                    <a:pt x="124" y="37"/>
                    <a:pt x="141" y="5"/>
                  </a:cubicBezTo>
                  <a:cubicBezTo>
                    <a:pt x="144" y="1"/>
                    <a:pt x="138" y="0"/>
                    <a:pt x="136"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8" name="Freeform 33"/>
            <p:cNvSpPr/>
            <p:nvPr/>
          </p:nvSpPr>
          <p:spPr bwMode="auto">
            <a:xfrm>
              <a:off x="6147" y="1824"/>
              <a:ext cx="41" cy="191"/>
            </a:xfrm>
            <a:custGeom>
              <a:avLst/>
              <a:gdLst>
                <a:gd name="T0" fmla="*/ 8 w 26"/>
                <a:gd name="T1" fmla="*/ 8 h 121"/>
                <a:gd name="T2" fmla="*/ 0 w 26"/>
                <a:gd name="T3" fmla="*/ 117 h 121"/>
                <a:gd name="T4" fmla="*/ 7 w 26"/>
                <a:gd name="T5" fmla="*/ 114 h 121"/>
                <a:gd name="T6" fmla="*/ 14 w 26"/>
                <a:gd name="T7" fmla="*/ 4 h 121"/>
                <a:gd name="T8" fmla="*/ 8 w 26"/>
                <a:gd name="T9" fmla="*/ 8 h 121"/>
              </a:gdLst>
              <a:ahLst/>
              <a:cxnLst>
                <a:cxn ang="0">
                  <a:pos x="T0" y="T1"/>
                </a:cxn>
                <a:cxn ang="0">
                  <a:pos x="T2" y="T3"/>
                </a:cxn>
                <a:cxn ang="0">
                  <a:pos x="T4" y="T5"/>
                </a:cxn>
                <a:cxn ang="0">
                  <a:pos x="T6" y="T7"/>
                </a:cxn>
                <a:cxn ang="0">
                  <a:pos x="T8" y="T9"/>
                </a:cxn>
              </a:cxnLst>
              <a:rect l="0" t="0" r="r" b="b"/>
              <a:pathLst>
                <a:path w="26" h="121">
                  <a:moveTo>
                    <a:pt x="8" y="8"/>
                  </a:moveTo>
                  <a:cubicBezTo>
                    <a:pt x="19" y="43"/>
                    <a:pt x="2" y="82"/>
                    <a:pt x="0" y="117"/>
                  </a:cubicBezTo>
                  <a:cubicBezTo>
                    <a:pt x="0" y="121"/>
                    <a:pt x="7" y="118"/>
                    <a:pt x="7" y="114"/>
                  </a:cubicBezTo>
                  <a:cubicBezTo>
                    <a:pt x="9" y="79"/>
                    <a:pt x="26" y="40"/>
                    <a:pt x="14" y="4"/>
                  </a:cubicBezTo>
                  <a:cubicBezTo>
                    <a:pt x="13" y="0"/>
                    <a:pt x="6" y="5"/>
                    <a:pt x="8"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9" name="Freeform 34"/>
            <p:cNvSpPr/>
            <p:nvPr/>
          </p:nvSpPr>
          <p:spPr bwMode="auto">
            <a:xfrm>
              <a:off x="6109" y="1895"/>
              <a:ext cx="63" cy="255"/>
            </a:xfrm>
            <a:custGeom>
              <a:avLst/>
              <a:gdLst>
                <a:gd name="T0" fmla="*/ 4 w 40"/>
                <a:gd name="T1" fmla="*/ 8 h 161"/>
                <a:gd name="T2" fmla="*/ 2 w 40"/>
                <a:gd name="T3" fmla="*/ 90 h 161"/>
                <a:gd name="T4" fmla="*/ 33 w 40"/>
                <a:gd name="T5" fmla="*/ 158 h 161"/>
                <a:gd name="T6" fmla="*/ 38 w 40"/>
                <a:gd name="T7" fmla="*/ 152 h 161"/>
                <a:gd name="T8" fmla="*/ 10 w 40"/>
                <a:gd name="T9" fmla="*/ 72 h 161"/>
                <a:gd name="T10" fmla="*/ 11 w 40"/>
                <a:gd name="T11" fmla="*/ 4 h 161"/>
                <a:gd name="T12" fmla="*/ 4 w 40"/>
                <a:gd name="T13" fmla="*/ 8 h 161"/>
              </a:gdLst>
              <a:ahLst/>
              <a:cxnLst>
                <a:cxn ang="0">
                  <a:pos x="T0" y="T1"/>
                </a:cxn>
                <a:cxn ang="0">
                  <a:pos x="T2" y="T3"/>
                </a:cxn>
                <a:cxn ang="0">
                  <a:pos x="T4" y="T5"/>
                </a:cxn>
                <a:cxn ang="0">
                  <a:pos x="T6" y="T7"/>
                </a:cxn>
                <a:cxn ang="0">
                  <a:pos x="T8" y="T9"/>
                </a:cxn>
                <a:cxn ang="0">
                  <a:pos x="T10" y="T11"/>
                </a:cxn>
                <a:cxn ang="0">
                  <a:pos x="T12" y="T13"/>
                </a:cxn>
              </a:cxnLst>
              <a:rect l="0" t="0" r="r" b="b"/>
              <a:pathLst>
                <a:path w="40" h="161">
                  <a:moveTo>
                    <a:pt x="4" y="8"/>
                  </a:moveTo>
                  <a:cubicBezTo>
                    <a:pt x="10" y="35"/>
                    <a:pt x="4" y="63"/>
                    <a:pt x="2" y="90"/>
                  </a:cubicBezTo>
                  <a:cubicBezTo>
                    <a:pt x="0" y="114"/>
                    <a:pt x="20" y="139"/>
                    <a:pt x="33" y="158"/>
                  </a:cubicBezTo>
                  <a:cubicBezTo>
                    <a:pt x="35" y="161"/>
                    <a:pt x="40" y="156"/>
                    <a:pt x="38" y="152"/>
                  </a:cubicBezTo>
                  <a:cubicBezTo>
                    <a:pt x="22" y="128"/>
                    <a:pt x="5" y="103"/>
                    <a:pt x="10" y="72"/>
                  </a:cubicBezTo>
                  <a:cubicBezTo>
                    <a:pt x="13" y="50"/>
                    <a:pt x="15" y="27"/>
                    <a:pt x="11" y="4"/>
                  </a:cubicBezTo>
                  <a:cubicBezTo>
                    <a:pt x="10" y="0"/>
                    <a:pt x="4" y="5"/>
                    <a:pt x="4"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0" name="Freeform 35"/>
            <p:cNvSpPr/>
            <p:nvPr/>
          </p:nvSpPr>
          <p:spPr bwMode="auto">
            <a:xfrm>
              <a:off x="6071" y="1932"/>
              <a:ext cx="140" cy="350"/>
            </a:xfrm>
            <a:custGeom>
              <a:avLst/>
              <a:gdLst>
                <a:gd name="T0" fmla="*/ 1 w 89"/>
                <a:gd name="T1" fmla="*/ 9 h 222"/>
                <a:gd name="T2" fmla="*/ 5 w 89"/>
                <a:gd name="T3" fmla="*/ 42 h 222"/>
                <a:gd name="T4" fmla="*/ 4 w 89"/>
                <a:gd name="T5" fmla="*/ 66 h 222"/>
                <a:gd name="T6" fmla="*/ 24 w 89"/>
                <a:gd name="T7" fmla="*/ 122 h 222"/>
                <a:gd name="T8" fmla="*/ 58 w 89"/>
                <a:gd name="T9" fmla="*/ 159 h 222"/>
                <a:gd name="T10" fmla="*/ 75 w 89"/>
                <a:gd name="T11" fmla="*/ 181 h 222"/>
                <a:gd name="T12" fmla="*/ 82 w 89"/>
                <a:gd name="T13" fmla="*/ 217 h 222"/>
                <a:gd name="T14" fmla="*/ 89 w 89"/>
                <a:gd name="T15" fmla="*/ 215 h 222"/>
                <a:gd name="T16" fmla="*/ 75 w 89"/>
                <a:gd name="T17" fmla="*/ 167 h 222"/>
                <a:gd name="T18" fmla="*/ 42 w 89"/>
                <a:gd name="T19" fmla="*/ 130 h 222"/>
                <a:gd name="T20" fmla="*/ 11 w 89"/>
                <a:gd name="T21" fmla="*/ 67 h 222"/>
                <a:gd name="T22" fmla="*/ 11 w 89"/>
                <a:gd name="T23" fmla="*/ 34 h 222"/>
                <a:gd name="T24" fmla="*/ 7 w 89"/>
                <a:gd name="T25" fmla="*/ 5 h 222"/>
                <a:gd name="T26" fmla="*/ 1 w 89"/>
                <a:gd name="T27" fmla="*/ 9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9" h="222">
                  <a:moveTo>
                    <a:pt x="1" y="9"/>
                  </a:moveTo>
                  <a:cubicBezTo>
                    <a:pt x="3" y="20"/>
                    <a:pt x="5" y="31"/>
                    <a:pt x="5" y="42"/>
                  </a:cubicBezTo>
                  <a:cubicBezTo>
                    <a:pt x="5" y="50"/>
                    <a:pt x="2" y="58"/>
                    <a:pt x="4" y="66"/>
                  </a:cubicBezTo>
                  <a:cubicBezTo>
                    <a:pt x="7" y="86"/>
                    <a:pt x="12" y="105"/>
                    <a:pt x="24" y="122"/>
                  </a:cubicBezTo>
                  <a:cubicBezTo>
                    <a:pt x="33" y="135"/>
                    <a:pt x="52" y="144"/>
                    <a:pt x="58" y="159"/>
                  </a:cubicBezTo>
                  <a:cubicBezTo>
                    <a:pt x="61" y="167"/>
                    <a:pt x="71" y="172"/>
                    <a:pt x="75" y="181"/>
                  </a:cubicBezTo>
                  <a:cubicBezTo>
                    <a:pt x="80" y="192"/>
                    <a:pt x="81" y="204"/>
                    <a:pt x="82" y="217"/>
                  </a:cubicBezTo>
                  <a:cubicBezTo>
                    <a:pt x="82" y="222"/>
                    <a:pt x="89" y="218"/>
                    <a:pt x="89" y="215"/>
                  </a:cubicBezTo>
                  <a:cubicBezTo>
                    <a:pt x="87" y="198"/>
                    <a:pt x="86" y="181"/>
                    <a:pt x="75" y="167"/>
                  </a:cubicBezTo>
                  <a:cubicBezTo>
                    <a:pt x="66" y="153"/>
                    <a:pt x="53" y="142"/>
                    <a:pt x="42" y="130"/>
                  </a:cubicBezTo>
                  <a:cubicBezTo>
                    <a:pt x="25" y="110"/>
                    <a:pt x="15" y="93"/>
                    <a:pt x="11" y="67"/>
                  </a:cubicBezTo>
                  <a:cubicBezTo>
                    <a:pt x="9" y="57"/>
                    <a:pt x="11" y="44"/>
                    <a:pt x="11" y="34"/>
                  </a:cubicBezTo>
                  <a:cubicBezTo>
                    <a:pt x="11" y="23"/>
                    <a:pt x="9" y="15"/>
                    <a:pt x="7" y="5"/>
                  </a:cubicBezTo>
                  <a:cubicBezTo>
                    <a:pt x="7" y="0"/>
                    <a:pt x="0" y="5"/>
                    <a:pt x="1"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1" name="Freeform 36"/>
            <p:cNvSpPr/>
            <p:nvPr/>
          </p:nvSpPr>
          <p:spPr bwMode="auto">
            <a:xfrm>
              <a:off x="6023" y="1955"/>
              <a:ext cx="45" cy="174"/>
            </a:xfrm>
            <a:custGeom>
              <a:avLst/>
              <a:gdLst>
                <a:gd name="T0" fmla="*/ 0 w 28"/>
                <a:gd name="T1" fmla="*/ 7 h 110"/>
                <a:gd name="T2" fmla="*/ 6 w 28"/>
                <a:gd name="T3" fmla="*/ 31 h 110"/>
                <a:gd name="T4" fmla="*/ 8 w 28"/>
                <a:gd name="T5" fmla="*/ 59 h 110"/>
                <a:gd name="T6" fmla="*/ 20 w 28"/>
                <a:gd name="T7" fmla="*/ 107 h 110"/>
                <a:gd name="T8" fmla="*/ 26 w 28"/>
                <a:gd name="T9" fmla="*/ 102 h 110"/>
                <a:gd name="T10" fmla="*/ 14 w 28"/>
                <a:gd name="T11" fmla="*/ 49 h 110"/>
                <a:gd name="T12" fmla="*/ 13 w 28"/>
                <a:gd name="T13" fmla="*/ 23 h 110"/>
                <a:gd name="T14" fmla="*/ 7 w 28"/>
                <a:gd name="T15" fmla="*/ 5 h 110"/>
                <a:gd name="T16" fmla="*/ 0 w 28"/>
                <a:gd name="T17" fmla="*/ 7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110">
                  <a:moveTo>
                    <a:pt x="0" y="7"/>
                  </a:moveTo>
                  <a:cubicBezTo>
                    <a:pt x="0" y="15"/>
                    <a:pt x="6" y="22"/>
                    <a:pt x="6" y="31"/>
                  </a:cubicBezTo>
                  <a:cubicBezTo>
                    <a:pt x="6" y="40"/>
                    <a:pt x="7" y="49"/>
                    <a:pt x="8" y="59"/>
                  </a:cubicBezTo>
                  <a:cubicBezTo>
                    <a:pt x="10" y="74"/>
                    <a:pt x="10" y="95"/>
                    <a:pt x="20" y="107"/>
                  </a:cubicBezTo>
                  <a:cubicBezTo>
                    <a:pt x="23" y="110"/>
                    <a:pt x="28" y="105"/>
                    <a:pt x="26" y="102"/>
                  </a:cubicBezTo>
                  <a:cubicBezTo>
                    <a:pt x="16" y="89"/>
                    <a:pt x="15" y="64"/>
                    <a:pt x="14" y="49"/>
                  </a:cubicBezTo>
                  <a:cubicBezTo>
                    <a:pt x="13" y="40"/>
                    <a:pt x="13" y="32"/>
                    <a:pt x="13" y="23"/>
                  </a:cubicBezTo>
                  <a:cubicBezTo>
                    <a:pt x="13" y="17"/>
                    <a:pt x="7" y="11"/>
                    <a:pt x="7" y="5"/>
                  </a:cubicBezTo>
                  <a:cubicBezTo>
                    <a:pt x="7" y="0"/>
                    <a:pt x="0" y="3"/>
                    <a:pt x="0"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2" name="Freeform 37"/>
            <p:cNvSpPr/>
            <p:nvPr/>
          </p:nvSpPr>
          <p:spPr bwMode="auto">
            <a:xfrm>
              <a:off x="5981" y="1968"/>
              <a:ext cx="33" cy="92"/>
            </a:xfrm>
            <a:custGeom>
              <a:avLst/>
              <a:gdLst>
                <a:gd name="T0" fmla="*/ 0 w 21"/>
                <a:gd name="T1" fmla="*/ 7 h 58"/>
                <a:gd name="T2" fmla="*/ 7 w 21"/>
                <a:gd name="T3" fmla="*/ 20 h 58"/>
                <a:gd name="T4" fmla="*/ 14 w 21"/>
                <a:gd name="T5" fmla="*/ 53 h 58"/>
                <a:gd name="T6" fmla="*/ 21 w 21"/>
                <a:gd name="T7" fmla="*/ 51 h 58"/>
                <a:gd name="T8" fmla="*/ 16 w 21"/>
                <a:gd name="T9" fmla="*/ 24 h 58"/>
                <a:gd name="T10" fmla="*/ 11 w 21"/>
                <a:gd name="T11" fmla="*/ 13 h 58"/>
                <a:gd name="T12" fmla="*/ 7 w 21"/>
                <a:gd name="T13" fmla="*/ 5 h 58"/>
                <a:gd name="T14" fmla="*/ 0 w 21"/>
                <a:gd name="T15" fmla="*/ 7 h 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58">
                  <a:moveTo>
                    <a:pt x="0" y="7"/>
                  </a:moveTo>
                  <a:cubicBezTo>
                    <a:pt x="0" y="11"/>
                    <a:pt x="4" y="16"/>
                    <a:pt x="7" y="20"/>
                  </a:cubicBezTo>
                  <a:cubicBezTo>
                    <a:pt x="12" y="31"/>
                    <a:pt x="12" y="41"/>
                    <a:pt x="14" y="53"/>
                  </a:cubicBezTo>
                  <a:cubicBezTo>
                    <a:pt x="14" y="58"/>
                    <a:pt x="21" y="54"/>
                    <a:pt x="21" y="51"/>
                  </a:cubicBezTo>
                  <a:cubicBezTo>
                    <a:pt x="19" y="42"/>
                    <a:pt x="20" y="32"/>
                    <a:pt x="16" y="24"/>
                  </a:cubicBezTo>
                  <a:cubicBezTo>
                    <a:pt x="15" y="20"/>
                    <a:pt x="13" y="16"/>
                    <a:pt x="11" y="13"/>
                  </a:cubicBezTo>
                  <a:cubicBezTo>
                    <a:pt x="10" y="10"/>
                    <a:pt x="7" y="7"/>
                    <a:pt x="7" y="5"/>
                  </a:cubicBezTo>
                  <a:cubicBezTo>
                    <a:pt x="6" y="0"/>
                    <a:pt x="0" y="3"/>
                    <a:pt x="0"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3" name="Freeform 38"/>
            <p:cNvSpPr/>
            <p:nvPr/>
          </p:nvSpPr>
          <p:spPr bwMode="auto">
            <a:xfrm>
              <a:off x="5772" y="2134"/>
              <a:ext cx="90" cy="240"/>
            </a:xfrm>
            <a:custGeom>
              <a:avLst/>
              <a:gdLst>
                <a:gd name="T0" fmla="*/ 25 w 57"/>
                <a:gd name="T1" fmla="*/ 145 h 152"/>
                <a:gd name="T2" fmla="*/ 15 w 57"/>
                <a:gd name="T3" fmla="*/ 74 h 152"/>
                <a:gd name="T4" fmla="*/ 54 w 57"/>
                <a:gd name="T5" fmla="*/ 8 h 152"/>
                <a:gd name="T6" fmla="*/ 50 w 57"/>
                <a:gd name="T7" fmla="*/ 3 h 152"/>
                <a:gd name="T8" fmla="*/ 27 w 57"/>
                <a:gd name="T9" fmla="*/ 32 h 152"/>
                <a:gd name="T10" fmla="*/ 10 w 57"/>
                <a:gd name="T11" fmla="*/ 57 h 152"/>
                <a:gd name="T12" fmla="*/ 18 w 57"/>
                <a:gd name="T13" fmla="*/ 147 h 152"/>
                <a:gd name="T14" fmla="*/ 25 w 57"/>
                <a:gd name="T15" fmla="*/ 145 h 1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 h="152">
                  <a:moveTo>
                    <a:pt x="25" y="145"/>
                  </a:moveTo>
                  <a:cubicBezTo>
                    <a:pt x="21" y="121"/>
                    <a:pt x="16" y="98"/>
                    <a:pt x="15" y="74"/>
                  </a:cubicBezTo>
                  <a:cubicBezTo>
                    <a:pt x="13" y="54"/>
                    <a:pt x="38" y="21"/>
                    <a:pt x="54" y="8"/>
                  </a:cubicBezTo>
                  <a:cubicBezTo>
                    <a:pt x="57" y="6"/>
                    <a:pt x="54" y="0"/>
                    <a:pt x="50" y="3"/>
                  </a:cubicBezTo>
                  <a:cubicBezTo>
                    <a:pt x="40" y="11"/>
                    <a:pt x="35" y="22"/>
                    <a:pt x="27" y="32"/>
                  </a:cubicBezTo>
                  <a:cubicBezTo>
                    <a:pt x="21" y="39"/>
                    <a:pt x="14" y="48"/>
                    <a:pt x="10" y="57"/>
                  </a:cubicBezTo>
                  <a:cubicBezTo>
                    <a:pt x="0" y="83"/>
                    <a:pt x="14" y="121"/>
                    <a:pt x="18" y="147"/>
                  </a:cubicBezTo>
                  <a:cubicBezTo>
                    <a:pt x="19" y="152"/>
                    <a:pt x="25" y="149"/>
                    <a:pt x="25" y="1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4" name="Freeform 39"/>
            <p:cNvSpPr/>
            <p:nvPr/>
          </p:nvSpPr>
          <p:spPr bwMode="auto">
            <a:xfrm>
              <a:off x="5639" y="2121"/>
              <a:ext cx="19" cy="22"/>
            </a:xfrm>
            <a:custGeom>
              <a:avLst/>
              <a:gdLst>
                <a:gd name="T0" fmla="*/ 5 w 12"/>
                <a:gd name="T1" fmla="*/ 4 h 14"/>
                <a:gd name="T2" fmla="*/ 9 w 12"/>
                <a:gd name="T3" fmla="*/ 7 h 14"/>
                <a:gd name="T4" fmla="*/ 3 w 12"/>
                <a:gd name="T5" fmla="*/ 7 h 14"/>
                <a:gd name="T6" fmla="*/ 4 w 12"/>
                <a:gd name="T7" fmla="*/ 4 h 14"/>
                <a:gd name="T8" fmla="*/ 7 w 12"/>
                <a:gd name="T9" fmla="*/ 3 h 14"/>
                <a:gd name="T10" fmla="*/ 3 w 12"/>
                <a:gd name="T11" fmla="*/ 5 h 14"/>
                <a:gd name="T12" fmla="*/ 5 w 12"/>
                <a:gd name="T13" fmla="*/ 3 h 14"/>
                <a:gd name="T14" fmla="*/ 6 w 12"/>
                <a:gd name="T15" fmla="*/ 3 h 14"/>
                <a:gd name="T16" fmla="*/ 7 w 12"/>
                <a:gd name="T17" fmla="*/ 9 h 14"/>
                <a:gd name="T18" fmla="*/ 5 w 12"/>
                <a:gd name="T19" fmla="*/ 10 h 14"/>
                <a:gd name="T20" fmla="*/ 2 w 12"/>
                <a:gd name="T21" fmla="*/ 7 h 14"/>
                <a:gd name="T22" fmla="*/ 3 w 12"/>
                <a:gd name="T23" fmla="*/ 5 h 14"/>
                <a:gd name="T24" fmla="*/ 3 w 12"/>
                <a:gd name="T25" fmla="*/ 5 h 14"/>
                <a:gd name="T26" fmla="*/ 7 w 12"/>
                <a:gd name="T27" fmla="*/ 10 h 14"/>
                <a:gd name="T28" fmla="*/ 10 w 12"/>
                <a:gd name="T29" fmla="*/ 7 h 14"/>
                <a:gd name="T30" fmla="*/ 7 w 12"/>
                <a:gd name="T31" fmla="*/ 4 h 14"/>
                <a:gd name="T32" fmla="*/ 8 w 12"/>
                <a:gd name="T33" fmla="*/ 4 h 14"/>
                <a:gd name="T34" fmla="*/ 3 w 12"/>
                <a:gd name="T35" fmla="*/ 7 h 14"/>
                <a:gd name="T36" fmla="*/ 7 w 12"/>
                <a:gd name="T37" fmla="*/ 9 h 14"/>
                <a:gd name="T38" fmla="*/ 6 w 12"/>
                <a:gd name="T39" fmla="*/ 10 h 14"/>
                <a:gd name="T40" fmla="*/ 4 w 12"/>
                <a:gd name="T41" fmla="*/ 10 h 14"/>
                <a:gd name="T42" fmla="*/ 3 w 12"/>
                <a:gd name="T43" fmla="*/ 9 h 14"/>
                <a:gd name="T44" fmla="*/ 4 w 12"/>
                <a:gd name="T45" fmla="*/ 6 h 14"/>
                <a:gd name="T46" fmla="*/ 8 w 12"/>
                <a:gd name="T47" fmla="*/ 8 h 14"/>
                <a:gd name="T48" fmla="*/ 1 w 12"/>
                <a:gd name="T49" fmla="*/ 10 h 14"/>
                <a:gd name="T50" fmla="*/ 6 w 12"/>
                <a:gd name="T51" fmla="*/ 12 h 14"/>
                <a:gd name="T52" fmla="*/ 6 w 12"/>
                <a:gd name="T53" fmla="*/ 3 h 14"/>
                <a:gd name="T54" fmla="*/ 5 w 12"/>
                <a:gd name="T55" fmla="*/ 13 h 14"/>
                <a:gd name="T56" fmla="*/ 4 w 12"/>
                <a:gd name="T57" fmla="*/ 11 h 14"/>
                <a:gd name="T58" fmla="*/ 7 w 12"/>
                <a:gd name="T59" fmla="*/ 2 h 14"/>
                <a:gd name="T60" fmla="*/ 6 w 12"/>
                <a:gd name="T61" fmla="*/ 3 h 14"/>
                <a:gd name="T62" fmla="*/ 2 w 12"/>
                <a:gd name="T63" fmla="*/ 6 h 14"/>
                <a:gd name="T64" fmla="*/ 3 w 12"/>
                <a:gd name="T65" fmla="*/ 12 h 14"/>
                <a:gd name="T66" fmla="*/ 5 w 12"/>
                <a:gd name="T67" fmla="*/ 3 h 14"/>
                <a:gd name="T68" fmla="*/ 1 w 12"/>
                <a:gd name="T69" fmla="*/ 10 h 14"/>
                <a:gd name="T70" fmla="*/ 7 w 12"/>
                <a:gd name="T71" fmla="*/ 9 h 14"/>
                <a:gd name="T72" fmla="*/ 9 w 12"/>
                <a:gd name="T73" fmla="*/ 7 h 14"/>
                <a:gd name="T74" fmla="*/ 10 w 12"/>
                <a:gd name="T75" fmla="*/ 5 h 14"/>
                <a:gd name="T76" fmla="*/ 3 w 12"/>
                <a:gd name="T77" fmla="*/ 6 h 14"/>
                <a:gd name="T78" fmla="*/ 8 w 12"/>
                <a:gd name="T79" fmla="*/ 9 h 14"/>
                <a:gd name="T80" fmla="*/ 8 w 12"/>
                <a:gd name="T81" fmla="*/ 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 h="14">
                  <a:moveTo>
                    <a:pt x="4" y="4"/>
                  </a:moveTo>
                  <a:cubicBezTo>
                    <a:pt x="5" y="3"/>
                    <a:pt x="5" y="3"/>
                    <a:pt x="5" y="4"/>
                  </a:cubicBezTo>
                  <a:cubicBezTo>
                    <a:pt x="4" y="4"/>
                    <a:pt x="4" y="5"/>
                    <a:pt x="3" y="6"/>
                  </a:cubicBezTo>
                  <a:cubicBezTo>
                    <a:pt x="5" y="6"/>
                    <a:pt x="7" y="7"/>
                    <a:pt x="9" y="7"/>
                  </a:cubicBezTo>
                  <a:cubicBezTo>
                    <a:pt x="9" y="7"/>
                    <a:pt x="9" y="6"/>
                    <a:pt x="9" y="6"/>
                  </a:cubicBezTo>
                  <a:cubicBezTo>
                    <a:pt x="7" y="6"/>
                    <a:pt x="5" y="6"/>
                    <a:pt x="3" y="7"/>
                  </a:cubicBezTo>
                  <a:cubicBezTo>
                    <a:pt x="3" y="7"/>
                    <a:pt x="3" y="7"/>
                    <a:pt x="3" y="7"/>
                  </a:cubicBezTo>
                  <a:cubicBezTo>
                    <a:pt x="3" y="6"/>
                    <a:pt x="4" y="5"/>
                    <a:pt x="4" y="4"/>
                  </a:cubicBezTo>
                  <a:cubicBezTo>
                    <a:pt x="4" y="4"/>
                    <a:pt x="4" y="4"/>
                    <a:pt x="4" y="4"/>
                  </a:cubicBezTo>
                  <a:cubicBezTo>
                    <a:pt x="5" y="3"/>
                    <a:pt x="6" y="3"/>
                    <a:pt x="7" y="3"/>
                  </a:cubicBezTo>
                  <a:cubicBezTo>
                    <a:pt x="7" y="3"/>
                    <a:pt x="7" y="3"/>
                    <a:pt x="6" y="3"/>
                  </a:cubicBezTo>
                  <a:cubicBezTo>
                    <a:pt x="5" y="3"/>
                    <a:pt x="3" y="4"/>
                    <a:pt x="3" y="5"/>
                  </a:cubicBezTo>
                  <a:cubicBezTo>
                    <a:pt x="3" y="6"/>
                    <a:pt x="3" y="6"/>
                    <a:pt x="3" y="6"/>
                  </a:cubicBezTo>
                  <a:cubicBezTo>
                    <a:pt x="3" y="5"/>
                    <a:pt x="4" y="4"/>
                    <a:pt x="5" y="3"/>
                  </a:cubicBezTo>
                  <a:cubicBezTo>
                    <a:pt x="5" y="4"/>
                    <a:pt x="4" y="4"/>
                    <a:pt x="4" y="4"/>
                  </a:cubicBezTo>
                  <a:cubicBezTo>
                    <a:pt x="5" y="3"/>
                    <a:pt x="6" y="3"/>
                    <a:pt x="6" y="3"/>
                  </a:cubicBezTo>
                  <a:cubicBezTo>
                    <a:pt x="4" y="3"/>
                    <a:pt x="4" y="4"/>
                    <a:pt x="2" y="5"/>
                  </a:cubicBezTo>
                  <a:cubicBezTo>
                    <a:pt x="4" y="7"/>
                    <a:pt x="5" y="8"/>
                    <a:pt x="7" y="9"/>
                  </a:cubicBezTo>
                  <a:cubicBezTo>
                    <a:pt x="7" y="9"/>
                    <a:pt x="7" y="9"/>
                    <a:pt x="7" y="9"/>
                  </a:cubicBezTo>
                  <a:cubicBezTo>
                    <a:pt x="6" y="9"/>
                    <a:pt x="6" y="10"/>
                    <a:pt x="5" y="10"/>
                  </a:cubicBezTo>
                  <a:cubicBezTo>
                    <a:pt x="5" y="10"/>
                    <a:pt x="5" y="10"/>
                    <a:pt x="5" y="10"/>
                  </a:cubicBezTo>
                  <a:cubicBezTo>
                    <a:pt x="4" y="9"/>
                    <a:pt x="3" y="8"/>
                    <a:pt x="2" y="7"/>
                  </a:cubicBezTo>
                  <a:cubicBezTo>
                    <a:pt x="2" y="7"/>
                    <a:pt x="2" y="7"/>
                    <a:pt x="2" y="7"/>
                  </a:cubicBezTo>
                  <a:cubicBezTo>
                    <a:pt x="2" y="7"/>
                    <a:pt x="2" y="6"/>
                    <a:pt x="3" y="5"/>
                  </a:cubicBezTo>
                  <a:cubicBezTo>
                    <a:pt x="2" y="6"/>
                    <a:pt x="2" y="6"/>
                    <a:pt x="3" y="5"/>
                  </a:cubicBezTo>
                  <a:cubicBezTo>
                    <a:pt x="2" y="6"/>
                    <a:pt x="2" y="6"/>
                    <a:pt x="3" y="5"/>
                  </a:cubicBezTo>
                  <a:cubicBezTo>
                    <a:pt x="3" y="7"/>
                    <a:pt x="4" y="10"/>
                    <a:pt x="4" y="12"/>
                  </a:cubicBezTo>
                  <a:cubicBezTo>
                    <a:pt x="5" y="11"/>
                    <a:pt x="6" y="11"/>
                    <a:pt x="7" y="10"/>
                  </a:cubicBezTo>
                  <a:cubicBezTo>
                    <a:pt x="5" y="11"/>
                    <a:pt x="8" y="9"/>
                    <a:pt x="8" y="9"/>
                  </a:cubicBezTo>
                  <a:cubicBezTo>
                    <a:pt x="9" y="8"/>
                    <a:pt x="10" y="7"/>
                    <a:pt x="10" y="7"/>
                  </a:cubicBezTo>
                  <a:cubicBezTo>
                    <a:pt x="9" y="6"/>
                    <a:pt x="7" y="6"/>
                    <a:pt x="5" y="5"/>
                  </a:cubicBezTo>
                  <a:cubicBezTo>
                    <a:pt x="5" y="5"/>
                    <a:pt x="6" y="4"/>
                    <a:pt x="7" y="4"/>
                  </a:cubicBezTo>
                  <a:cubicBezTo>
                    <a:pt x="7" y="4"/>
                    <a:pt x="8" y="4"/>
                    <a:pt x="8" y="4"/>
                  </a:cubicBezTo>
                  <a:cubicBezTo>
                    <a:pt x="8" y="4"/>
                    <a:pt x="8" y="4"/>
                    <a:pt x="8" y="4"/>
                  </a:cubicBezTo>
                  <a:cubicBezTo>
                    <a:pt x="6" y="2"/>
                    <a:pt x="3" y="5"/>
                    <a:pt x="3" y="7"/>
                  </a:cubicBezTo>
                  <a:cubicBezTo>
                    <a:pt x="4" y="6"/>
                    <a:pt x="4" y="6"/>
                    <a:pt x="3" y="7"/>
                  </a:cubicBezTo>
                  <a:cubicBezTo>
                    <a:pt x="5" y="8"/>
                    <a:pt x="6" y="9"/>
                    <a:pt x="7" y="10"/>
                  </a:cubicBezTo>
                  <a:cubicBezTo>
                    <a:pt x="7" y="9"/>
                    <a:pt x="8" y="9"/>
                    <a:pt x="7" y="9"/>
                  </a:cubicBezTo>
                  <a:cubicBezTo>
                    <a:pt x="7" y="10"/>
                    <a:pt x="6" y="10"/>
                    <a:pt x="6" y="10"/>
                  </a:cubicBezTo>
                  <a:cubicBezTo>
                    <a:pt x="6" y="10"/>
                    <a:pt x="6" y="10"/>
                    <a:pt x="6" y="10"/>
                  </a:cubicBezTo>
                  <a:cubicBezTo>
                    <a:pt x="5" y="10"/>
                    <a:pt x="4" y="10"/>
                    <a:pt x="3" y="10"/>
                  </a:cubicBezTo>
                  <a:cubicBezTo>
                    <a:pt x="4" y="10"/>
                    <a:pt x="4" y="10"/>
                    <a:pt x="4" y="10"/>
                  </a:cubicBezTo>
                  <a:cubicBezTo>
                    <a:pt x="3" y="10"/>
                    <a:pt x="3" y="9"/>
                    <a:pt x="3" y="9"/>
                  </a:cubicBezTo>
                  <a:cubicBezTo>
                    <a:pt x="3" y="9"/>
                    <a:pt x="3" y="9"/>
                    <a:pt x="3" y="9"/>
                  </a:cubicBezTo>
                  <a:cubicBezTo>
                    <a:pt x="3" y="9"/>
                    <a:pt x="3" y="8"/>
                    <a:pt x="3" y="8"/>
                  </a:cubicBezTo>
                  <a:cubicBezTo>
                    <a:pt x="3" y="7"/>
                    <a:pt x="3" y="7"/>
                    <a:pt x="4" y="6"/>
                  </a:cubicBezTo>
                  <a:cubicBezTo>
                    <a:pt x="5" y="7"/>
                    <a:pt x="7" y="7"/>
                    <a:pt x="8" y="8"/>
                  </a:cubicBezTo>
                  <a:cubicBezTo>
                    <a:pt x="8" y="8"/>
                    <a:pt x="8" y="8"/>
                    <a:pt x="8" y="8"/>
                  </a:cubicBezTo>
                  <a:cubicBezTo>
                    <a:pt x="8" y="6"/>
                    <a:pt x="6" y="5"/>
                    <a:pt x="5" y="5"/>
                  </a:cubicBezTo>
                  <a:cubicBezTo>
                    <a:pt x="3" y="6"/>
                    <a:pt x="1" y="8"/>
                    <a:pt x="1" y="10"/>
                  </a:cubicBezTo>
                  <a:cubicBezTo>
                    <a:pt x="1" y="10"/>
                    <a:pt x="1" y="10"/>
                    <a:pt x="1" y="10"/>
                  </a:cubicBezTo>
                  <a:cubicBezTo>
                    <a:pt x="1" y="13"/>
                    <a:pt x="4" y="14"/>
                    <a:pt x="6" y="12"/>
                  </a:cubicBezTo>
                  <a:cubicBezTo>
                    <a:pt x="8" y="11"/>
                    <a:pt x="11" y="6"/>
                    <a:pt x="8" y="3"/>
                  </a:cubicBezTo>
                  <a:cubicBezTo>
                    <a:pt x="7" y="3"/>
                    <a:pt x="6" y="3"/>
                    <a:pt x="6" y="3"/>
                  </a:cubicBezTo>
                  <a:cubicBezTo>
                    <a:pt x="3" y="4"/>
                    <a:pt x="1" y="7"/>
                    <a:pt x="1" y="10"/>
                  </a:cubicBezTo>
                  <a:cubicBezTo>
                    <a:pt x="1" y="13"/>
                    <a:pt x="3" y="14"/>
                    <a:pt x="5" y="13"/>
                  </a:cubicBezTo>
                  <a:cubicBezTo>
                    <a:pt x="7" y="12"/>
                    <a:pt x="9" y="10"/>
                    <a:pt x="9" y="7"/>
                  </a:cubicBezTo>
                  <a:cubicBezTo>
                    <a:pt x="8" y="8"/>
                    <a:pt x="6" y="9"/>
                    <a:pt x="4" y="11"/>
                  </a:cubicBezTo>
                  <a:cubicBezTo>
                    <a:pt x="8" y="13"/>
                    <a:pt x="12" y="7"/>
                    <a:pt x="12" y="3"/>
                  </a:cubicBezTo>
                  <a:cubicBezTo>
                    <a:pt x="12" y="0"/>
                    <a:pt x="9" y="0"/>
                    <a:pt x="7" y="2"/>
                  </a:cubicBezTo>
                  <a:cubicBezTo>
                    <a:pt x="6" y="2"/>
                    <a:pt x="6" y="3"/>
                    <a:pt x="5" y="4"/>
                  </a:cubicBezTo>
                  <a:cubicBezTo>
                    <a:pt x="5" y="4"/>
                    <a:pt x="5" y="4"/>
                    <a:pt x="6" y="3"/>
                  </a:cubicBezTo>
                  <a:cubicBezTo>
                    <a:pt x="5" y="4"/>
                    <a:pt x="5" y="4"/>
                    <a:pt x="4" y="4"/>
                  </a:cubicBezTo>
                  <a:cubicBezTo>
                    <a:pt x="3" y="5"/>
                    <a:pt x="3" y="5"/>
                    <a:pt x="2" y="6"/>
                  </a:cubicBezTo>
                  <a:cubicBezTo>
                    <a:pt x="1" y="7"/>
                    <a:pt x="0" y="8"/>
                    <a:pt x="0" y="10"/>
                  </a:cubicBezTo>
                  <a:cubicBezTo>
                    <a:pt x="0" y="12"/>
                    <a:pt x="2" y="13"/>
                    <a:pt x="3" y="12"/>
                  </a:cubicBezTo>
                  <a:cubicBezTo>
                    <a:pt x="6" y="12"/>
                    <a:pt x="8" y="9"/>
                    <a:pt x="8" y="7"/>
                  </a:cubicBezTo>
                  <a:cubicBezTo>
                    <a:pt x="9" y="4"/>
                    <a:pt x="7" y="2"/>
                    <a:pt x="5" y="3"/>
                  </a:cubicBezTo>
                  <a:cubicBezTo>
                    <a:pt x="4" y="4"/>
                    <a:pt x="3" y="5"/>
                    <a:pt x="2" y="6"/>
                  </a:cubicBezTo>
                  <a:cubicBezTo>
                    <a:pt x="1" y="7"/>
                    <a:pt x="0" y="9"/>
                    <a:pt x="1" y="10"/>
                  </a:cubicBezTo>
                  <a:cubicBezTo>
                    <a:pt x="2" y="12"/>
                    <a:pt x="5" y="11"/>
                    <a:pt x="6" y="10"/>
                  </a:cubicBezTo>
                  <a:cubicBezTo>
                    <a:pt x="6" y="10"/>
                    <a:pt x="7" y="10"/>
                    <a:pt x="7" y="9"/>
                  </a:cubicBezTo>
                  <a:cubicBezTo>
                    <a:pt x="6" y="10"/>
                    <a:pt x="5" y="10"/>
                    <a:pt x="4" y="10"/>
                  </a:cubicBezTo>
                  <a:cubicBezTo>
                    <a:pt x="6" y="10"/>
                    <a:pt x="8" y="9"/>
                    <a:pt x="9" y="7"/>
                  </a:cubicBezTo>
                  <a:cubicBezTo>
                    <a:pt x="7" y="8"/>
                    <a:pt x="6" y="9"/>
                    <a:pt x="5" y="10"/>
                  </a:cubicBezTo>
                  <a:cubicBezTo>
                    <a:pt x="8" y="10"/>
                    <a:pt x="9" y="7"/>
                    <a:pt x="10" y="5"/>
                  </a:cubicBezTo>
                  <a:cubicBezTo>
                    <a:pt x="10" y="3"/>
                    <a:pt x="8" y="2"/>
                    <a:pt x="7" y="2"/>
                  </a:cubicBezTo>
                  <a:cubicBezTo>
                    <a:pt x="5" y="2"/>
                    <a:pt x="3" y="4"/>
                    <a:pt x="3" y="6"/>
                  </a:cubicBezTo>
                  <a:cubicBezTo>
                    <a:pt x="3" y="6"/>
                    <a:pt x="3" y="7"/>
                    <a:pt x="2" y="7"/>
                  </a:cubicBezTo>
                  <a:cubicBezTo>
                    <a:pt x="1" y="11"/>
                    <a:pt x="6" y="12"/>
                    <a:pt x="8" y="9"/>
                  </a:cubicBezTo>
                  <a:cubicBezTo>
                    <a:pt x="9" y="7"/>
                    <a:pt x="11" y="6"/>
                    <a:pt x="11" y="4"/>
                  </a:cubicBezTo>
                  <a:cubicBezTo>
                    <a:pt x="11" y="2"/>
                    <a:pt x="10" y="0"/>
                    <a:pt x="8" y="1"/>
                  </a:cubicBezTo>
                  <a:cubicBezTo>
                    <a:pt x="6" y="1"/>
                    <a:pt x="5" y="3"/>
                    <a:pt x="4"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5" name="Freeform 40"/>
            <p:cNvSpPr/>
            <p:nvPr/>
          </p:nvSpPr>
          <p:spPr bwMode="auto">
            <a:xfrm>
              <a:off x="5600" y="2109"/>
              <a:ext cx="20" cy="20"/>
            </a:xfrm>
            <a:custGeom>
              <a:avLst/>
              <a:gdLst>
                <a:gd name="T0" fmla="*/ 6 w 13"/>
                <a:gd name="T1" fmla="*/ 5 h 13"/>
                <a:gd name="T2" fmla="*/ 6 w 13"/>
                <a:gd name="T3" fmla="*/ 5 h 13"/>
                <a:gd name="T4" fmla="*/ 7 w 13"/>
                <a:gd name="T5" fmla="*/ 4 h 13"/>
                <a:gd name="T6" fmla="*/ 10 w 13"/>
                <a:gd name="T7" fmla="*/ 5 h 13"/>
                <a:gd name="T8" fmla="*/ 10 w 13"/>
                <a:gd name="T9" fmla="*/ 5 h 13"/>
                <a:gd name="T10" fmla="*/ 10 w 13"/>
                <a:gd name="T11" fmla="*/ 7 h 13"/>
                <a:gd name="T12" fmla="*/ 10 w 13"/>
                <a:gd name="T13" fmla="*/ 6 h 13"/>
                <a:gd name="T14" fmla="*/ 9 w 13"/>
                <a:gd name="T15" fmla="*/ 8 h 13"/>
                <a:gd name="T16" fmla="*/ 10 w 13"/>
                <a:gd name="T17" fmla="*/ 8 h 13"/>
                <a:gd name="T18" fmla="*/ 5 w 13"/>
                <a:gd name="T19" fmla="*/ 7 h 13"/>
                <a:gd name="T20" fmla="*/ 5 w 13"/>
                <a:gd name="T21" fmla="*/ 7 h 13"/>
                <a:gd name="T22" fmla="*/ 5 w 13"/>
                <a:gd name="T23" fmla="*/ 6 h 13"/>
                <a:gd name="T24" fmla="*/ 5 w 13"/>
                <a:gd name="T25" fmla="*/ 5 h 13"/>
                <a:gd name="T26" fmla="*/ 6 w 13"/>
                <a:gd name="T27" fmla="*/ 5 h 13"/>
                <a:gd name="T28" fmla="*/ 8 w 13"/>
                <a:gd name="T29" fmla="*/ 6 h 13"/>
                <a:gd name="T30" fmla="*/ 8 w 13"/>
                <a:gd name="T31" fmla="*/ 9 h 13"/>
                <a:gd name="T32" fmla="*/ 7 w 13"/>
                <a:gd name="T33" fmla="*/ 9 h 13"/>
                <a:gd name="T34" fmla="*/ 6 w 13"/>
                <a:gd name="T35" fmla="*/ 3 h 13"/>
                <a:gd name="T36" fmla="*/ 4 w 13"/>
                <a:gd name="T37" fmla="*/ 6 h 13"/>
                <a:gd name="T38" fmla="*/ 5 w 13"/>
                <a:gd name="T39" fmla="*/ 5 h 13"/>
                <a:gd name="T40" fmla="*/ 3 w 13"/>
                <a:gd name="T41" fmla="*/ 6 h 13"/>
                <a:gd name="T42" fmla="*/ 2 w 13"/>
                <a:gd name="T43" fmla="*/ 11 h 13"/>
                <a:gd name="T44" fmla="*/ 7 w 13"/>
                <a:gd name="T45" fmla="*/ 11 h 13"/>
                <a:gd name="T46" fmla="*/ 8 w 13"/>
                <a:gd name="T47" fmla="*/ 10 h 13"/>
                <a:gd name="T48" fmla="*/ 8 w 13"/>
                <a:gd name="T49" fmla="*/ 10 h 13"/>
                <a:gd name="T50" fmla="*/ 8 w 13"/>
                <a:gd name="T51" fmla="*/ 10 h 13"/>
                <a:gd name="T52" fmla="*/ 7 w 13"/>
                <a:gd name="T53" fmla="*/ 10 h 13"/>
                <a:gd name="T54" fmla="*/ 7 w 13"/>
                <a:gd name="T55" fmla="*/ 10 h 13"/>
                <a:gd name="T56" fmla="*/ 5 w 13"/>
                <a:gd name="T57" fmla="*/ 10 h 13"/>
                <a:gd name="T58" fmla="*/ 5 w 13"/>
                <a:gd name="T59" fmla="*/ 10 h 13"/>
                <a:gd name="T60" fmla="*/ 4 w 13"/>
                <a:gd name="T61" fmla="*/ 8 h 13"/>
                <a:gd name="T62" fmla="*/ 4 w 13"/>
                <a:gd name="T63" fmla="*/ 8 h 13"/>
                <a:gd name="T64" fmla="*/ 5 w 13"/>
                <a:gd name="T65" fmla="*/ 6 h 13"/>
                <a:gd name="T66" fmla="*/ 5 w 13"/>
                <a:gd name="T67" fmla="*/ 6 h 13"/>
                <a:gd name="T68" fmla="*/ 6 w 13"/>
                <a:gd name="T69" fmla="*/ 5 h 13"/>
                <a:gd name="T70" fmla="*/ 6 w 13"/>
                <a:gd name="T71" fmla="*/ 5 h 13"/>
                <a:gd name="T72" fmla="*/ 5 w 13"/>
                <a:gd name="T73" fmla="*/ 12 h 13"/>
                <a:gd name="T74" fmla="*/ 10 w 13"/>
                <a:gd name="T75" fmla="*/ 10 h 13"/>
                <a:gd name="T76" fmla="*/ 11 w 13"/>
                <a:gd name="T77" fmla="*/ 4 h 13"/>
                <a:gd name="T78" fmla="*/ 3 w 13"/>
                <a:gd name="T79" fmla="*/ 6 h 13"/>
                <a:gd name="T80" fmla="*/ 7 w 13"/>
                <a:gd name="T81" fmla="*/ 11 h 13"/>
                <a:gd name="T82" fmla="*/ 10 w 13"/>
                <a:gd name="T83" fmla="*/ 8 h 13"/>
                <a:gd name="T84" fmla="*/ 10 w 13"/>
                <a:gd name="T85" fmla="*/ 2 h 13"/>
                <a:gd name="T86" fmla="*/ 2 w 13"/>
                <a:gd name="T87" fmla="*/ 10 h 13"/>
                <a:gd name="T88" fmla="*/ 4 w 13"/>
                <a:gd name="T89" fmla="*/ 12 h 13"/>
                <a:gd name="T90" fmla="*/ 11 w 13"/>
                <a:gd name="T91" fmla="*/ 3 h 13"/>
                <a:gd name="T92" fmla="*/ 6 w 13"/>
                <a:gd name="T93" fmla="*/ 3 h 13"/>
                <a:gd name="T94" fmla="*/ 6 w 13"/>
                <a:gd name="T95" fmla="*/ 3 h 13"/>
                <a:gd name="T96" fmla="*/ 4 w 13"/>
                <a:gd name="T97" fmla="*/ 5 h 13"/>
                <a:gd name="T98" fmla="*/ 3 w 13"/>
                <a:gd name="T99" fmla="*/ 9 h 13"/>
                <a:gd name="T100" fmla="*/ 6 w 13"/>
                <a:gd name="T101" fmla="*/ 11 h 13"/>
                <a:gd name="T102" fmla="*/ 13 w 13"/>
                <a:gd name="T103" fmla="*/ 3 h 13"/>
                <a:gd name="T104" fmla="*/ 9 w 13"/>
                <a:gd name="T105" fmla="*/ 0 h 13"/>
                <a:gd name="T106" fmla="*/ 6 w 13"/>
                <a:gd name="T107" fmla="*/ 5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 h="13">
                  <a:moveTo>
                    <a:pt x="6" y="5"/>
                  </a:moveTo>
                  <a:cubicBezTo>
                    <a:pt x="6" y="5"/>
                    <a:pt x="6" y="5"/>
                    <a:pt x="6" y="5"/>
                  </a:cubicBezTo>
                  <a:cubicBezTo>
                    <a:pt x="6" y="4"/>
                    <a:pt x="7" y="4"/>
                    <a:pt x="7" y="4"/>
                  </a:cubicBezTo>
                  <a:cubicBezTo>
                    <a:pt x="8" y="4"/>
                    <a:pt x="9" y="5"/>
                    <a:pt x="10" y="5"/>
                  </a:cubicBezTo>
                  <a:cubicBezTo>
                    <a:pt x="10" y="5"/>
                    <a:pt x="10" y="5"/>
                    <a:pt x="10" y="5"/>
                  </a:cubicBezTo>
                  <a:cubicBezTo>
                    <a:pt x="10" y="5"/>
                    <a:pt x="10" y="6"/>
                    <a:pt x="10" y="7"/>
                  </a:cubicBezTo>
                  <a:cubicBezTo>
                    <a:pt x="10" y="7"/>
                    <a:pt x="10" y="6"/>
                    <a:pt x="10" y="6"/>
                  </a:cubicBezTo>
                  <a:cubicBezTo>
                    <a:pt x="10" y="7"/>
                    <a:pt x="9" y="8"/>
                    <a:pt x="9" y="8"/>
                  </a:cubicBezTo>
                  <a:cubicBezTo>
                    <a:pt x="8" y="10"/>
                    <a:pt x="9" y="8"/>
                    <a:pt x="10" y="8"/>
                  </a:cubicBezTo>
                  <a:cubicBezTo>
                    <a:pt x="8" y="8"/>
                    <a:pt x="7" y="7"/>
                    <a:pt x="5" y="7"/>
                  </a:cubicBezTo>
                  <a:cubicBezTo>
                    <a:pt x="5" y="7"/>
                    <a:pt x="5" y="7"/>
                    <a:pt x="5" y="7"/>
                  </a:cubicBezTo>
                  <a:cubicBezTo>
                    <a:pt x="5" y="7"/>
                    <a:pt x="5" y="6"/>
                    <a:pt x="5" y="6"/>
                  </a:cubicBezTo>
                  <a:cubicBezTo>
                    <a:pt x="5" y="5"/>
                    <a:pt x="6" y="4"/>
                    <a:pt x="5" y="5"/>
                  </a:cubicBezTo>
                  <a:cubicBezTo>
                    <a:pt x="6" y="5"/>
                    <a:pt x="6" y="5"/>
                    <a:pt x="6" y="5"/>
                  </a:cubicBezTo>
                  <a:cubicBezTo>
                    <a:pt x="7" y="5"/>
                    <a:pt x="8" y="6"/>
                    <a:pt x="8" y="6"/>
                  </a:cubicBezTo>
                  <a:cubicBezTo>
                    <a:pt x="9" y="7"/>
                    <a:pt x="8" y="8"/>
                    <a:pt x="8" y="9"/>
                  </a:cubicBezTo>
                  <a:cubicBezTo>
                    <a:pt x="8" y="8"/>
                    <a:pt x="8" y="9"/>
                    <a:pt x="7" y="9"/>
                  </a:cubicBezTo>
                  <a:cubicBezTo>
                    <a:pt x="7" y="7"/>
                    <a:pt x="7" y="5"/>
                    <a:pt x="6" y="3"/>
                  </a:cubicBezTo>
                  <a:cubicBezTo>
                    <a:pt x="5" y="4"/>
                    <a:pt x="5" y="5"/>
                    <a:pt x="4" y="6"/>
                  </a:cubicBezTo>
                  <a:cubicBezTo>
                    <a:pt x="4" y="6"/>
                    <a:pt x="5" y="5"/>
                    <a:pt x="5" y="5"/>
                  </a:cubicBezTo>
                  <a:cubicBezTo>
                    <a:pt x="4" y="5"/>
                    <a:pt x="4" y="6"/>
                    <a:pt x="3" y="6"/>
                  </a:cubicBezTo>
                  <a:cubicBezTo>
                    <a:pt x="2" y="7"/>
                    <a:pt x="1" y="10"/>
                    <a:pt x="2" y="11"/>
                  </a:cubicBezTo>
                  <a:cubicBezTo>
                    <a:pt x="3" y="13"/>
                    <a:pt x="6" y="12"/>
                    <a:pt x="7" y="11"/>
                  </a:cubicBezTo>
                  <a:cubicBezTo>
                    <a:pt x="7" y="11"/>
                    <a:pt x="7" y="11"/>
                    <a:pt x="8" y="10"/>
                  </a:cubicBezTo>
                  <a:cubicBezTo>
                    <a:pt x="8" y="10"/>
                    <a:pt x="8" y="10"/>
                    <a:pt x="8" y="10"/>
                  </a:cubicBezTo>
                  <a:cubicBezTo>
                    <a:pt x="8" y="10"/>
                    <a:pt x="8" y="10"/>
                    <a:pt x="8" y="10"/>
                  </a:cubicBezTo>
                  <a:cubicBezTo>
                    <a:pt x="8" y="10"/>
                    <a:pt x="7" y="10"/>
                    <a:pt x="7" y="10"/>
                  </a:cubicBezTo>
                  <a:cubicBezTo>
                    <a:pt x="7" y="10"/>
                    <a:pt x="7" y="10"/>
                    <a:pt x="7" y="10"/>
                  </a:cubicBezTo>
                  <a:cubicBezTo>
                    <a:pt x="6" y="10"/>
                    <a:pt x="6" y="10"/>
                    <a:pt x="5" y="10"/>
                  </a:cubicBezTo>
                  <a:cubicBezTo>
                    <a:pt x="5" y="10"/>
                    <a:pt x="5" y="10"/>
                    <a:pt x="5" y="10"/>
                  </a:cubicBezTo>
                  <a:cubicBezTo>
                    <a:pt x="5" y="9"/>
                    <a:pt x="5" y="9"/>
                    <a:pt x="4" y="8"/>
                  </a:cubicBezTo>
                  <a:cubicBezTo>
                    <a:pt x="4" y="7"/>
                    <a:pt x="4" y="7"/>
                    <a:pt x="4" y="8"/>
                  </a:cubicBezTo>
                  <a:cubicBezTo>
                    <a:pt x="5" y="7"/>
                    <a:pt x="5" y="7"/>
                    <a:pt x="5" y="6"/>
                  </a:cubicBezTo>
                  <a:cubicBezTo>
                    <a:pt x="5" y="6"/>
                    <a:pt x="5" y="6"/>
                    <a:pt x="5" y="6"/>
                  </a:cubicBezTo>
                  <a:cubicBezTo>
                    <a:pt x="5" y="6"/>
                    <a:pt x="6" y="5"/>
                    <a:pt x="6" y="5"/>
                  </a:cubicBezTo>
                  <a:cubicBezTo>
                    <a:pt x="7" y="4"/>
                    <a:pt x="7" y="5"/>
                    <a:pt x="6" y="5"/>
                  </a:cubicBezTo>
                  <a:cubicBezTo>
                    <a:pt x="3" y="5"/>
                    <a:pt x="0" y="12"/>
                    <a:pt x="5" y="12"/>
                  </a:cubicBezTo>
                  <a:cubicBezTo>
                    <a:pt x="7" y="12"/>
                    <a:pt x="9" y="11"/>
                    <a:pt x="10" y="10"/>
                  </a:cubicBezTo>
                  <a:cubicBezTo>
                    <a:pt x="11" y="8"/>
                    <a:pt x="12" y="6"/>
                    <a:pt x="11" y="4"/>
                  </a:cubicBezTo>
                  <a:cubicBezTo>
                    <a:pt x="9" y="1"/>
                    <a:pt x="5" y="5"/>
                    <a:pt x="3" y="6"/>
                  </a:cubicBezTo>
                  <a:cubicBezTo>
                    <a:pt x="5" y="8"/>
                    <a:pt x="6" y="10"/>
                    <a:pt x="7" y="11"/>
                  </a:cubicBezTo>
                  <a:cubicBezTo>
                    <a:pt x="8" y="10"/>
                    <a:pt x="9" y="8"/>
                    <a:pt x="10" y="8"/>
                  </a:cubicBezTo>
                  <a:cubicBezTo>
                    <a:pt x="11" y="6"/>
                    <a:pt x="13" y="2"/>
                    <a:pt x="10" y="2"/>
                  </a:cubicBezTo>
                  <a:cubicBezTo>
                    <a:pt x="6" y="0"/>
                    <a:pt x="1" y="6"/>
                    <a:pt x="2" y="10"/>
                  </a:cubicBezTo>
                  <a:cubicBezTo>
                    <a:pt x="2" y="11"/>
                    <a:pt x="3" y="12"/>
                    <a:pt x="4" y="12"/>
                  </a:cubicBezTo>
                  <a:cubicBezTo>
                    <a:pt x="8" y="11"/>
                    <a:pt x="12" y="7"/>
                    <a:pt x="11" y="3"/>
                  </a:cubicBezTo>
                  <a:cubicBezTo>
                    <a:pt x="11" y="1"/>
                    <a:pt x="8" y="2"/>
                    <a:pt x="6" y="3"/>
                  </a:cubicBezTo>
                  <a:cubicBezTo>
                    <a:pt x="7" y="2"/>
                    <a:pt x="5" y="4"/>
                    <a:pt x="6" y="3"/>
                  </a:cubicBezTo>
                  <a:cubicBezTo>
                    <a:pt x="5" y="4"/>
                    <a:pt x="5" y="4"/>
                    <a:pt x="4" y="5"/>
                  </a:cubicBezTo>
                  <a:cubicBezTo>
                    <a:pt x="3" y="6"/>
                    <a:pt x="3" y="8"/>
                    <a:pt x="3" y="9"/>
                  </a:cubicBezTo>
                  <a:cubicBezTo>
                    <a:pt x="4" y="10"/>
                    <a:pt x="5" y="11"/>
                    <a:pt x="6" y="11"/>
                  </a:cubicBezTo>
                  <a:cubicBezTo>
                    <a:pt x="10" y="11"/>
                    <a:pt x="12" y="7"/>
                    <a:pt x="13" y="3"/>
                  </a:cubicBezTo>
                  <a:cubicBezTo>
                    <a:pt x="13" y="1"/>
                    <a:pt x="11" y="0"/>
                    <a:pt x="9" y="0"/>
                  </a:cubicBezTo>
                  <a:cubicBezTo>
                    <a:pt x="7" y="1"/>
                    <a:pt x="6" y="3"/>
                    <a:pt x="6"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6" name="Freeform 41"/>
            <p:cNvSpPr/>
            <p:nvPr/>
          </p:nvSpPr>
          <p:spPr bwMode="auto">
            <a:xfrm>
              <a:off x="5573" y="2150"/>
              <a:ext cx="51" cy="39"/>
            </a:xfrm>
            <a:custGeom>
              <a:avLst/>
              <a:gdLst>
                <a:gd name="T0" fmla="*/ 27 w 32"/>
                <a:gd name="T1" fmla="*/ 16 h 25"/>
                <a:gd name="T2" fmla="*/ 26 w 32"/>
                <a:gd name="T3" fmla="*/ 16 h 25"/>
                <a:gd name="T4" fmla="*/ 29 w 32"/>
                <a:gd name="T5" fmla="*/ 18 h 25"/>
                <a:gd name="T6" fmla="*/ 29 w 32"/>
                <a:gd name="T7" fmla="*/ 18 h 25"/>
                <a:gd name="T8" fmla="*/ 27 w 32"/>
                <a:gd name="T9" fmla="*/ 15 h 25"/>
                <a:gd name="T10" fmla="*/ 23 w 32"/>
                <a:gd name="T11" fmla="*/ 16 h 25"/>
                <a:gd name="T12" fmla="*/ 16 w 32"/>
                <a:gd name="T13" fmla="*/ 15 h 25"/>
                <a:gd name="T14" fmla="*/ 10 w 32"/>
                <a:gd name="T15" fmla="*/ 10 h 25"/>
                <a:gd name="T16" fmla="*/ 8 w 32"/>
                <a:gd name="T17" fmla="*/ 6 h 25"/>
                <a:gd name="T18" fmla="*/ 8 w 32"/>
                <a:gd name="T19" fmla="*/ 5 h 25"/>
                <a:gd name="T20" fmla="*/ 1 w 32"/>
                <a:gd name="T21" fmla="*/ 7 h 25"/>
                <a:gd name="T22" fmla="*/ 9 w 32"/>
                <a:gd name="T23" fmla="*/ 20 h 25"/>
                <a:gd name="T24" fmla="*/ 26 w 32"/>
                <a:gd name="T25" fmla="*/ 22 h 25"/>
                <a:gd name="T26" fmla="*/ 23 w 32"/>
                <a:gd name="T27" fmla="*/ 22 h 25"/>
                <a:gd name="T28" fmla="*/ 24 w 32"/>
                <a:gd name="T29" fmla="*/ 22 h 25"/>
                <a:gd name="T30" fmla="*/ 22 w 32"/>
                <a:gd name="T31" fmla="*/ 20 h 25"/>
                <a:gd name="T32" fmla="*/ 22 w 32"/>
                <a:gd name="T33" fmla="*/ 20 h 25"/>
                <a:gd name="T34" fmla="*/ 24 w 32"/>
                <a:gd name="T35" fmla="*/ 23 h 25"/>
                <a:gd name="T36" fmla="*/ 25 w 32"/>
                <a:gd name="T37" fmla="*/ 23 h 25"/>
                <a:gd name="T38" fmla="*/ 27 w 32"/>
                <a:gd name="T39" fmla="*/ 16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2" h="25">
                  <a:moveTo>
                    <a:pt x="27" y="16"/>
                  </a:moveTo>
                  <a:cubicBezTo>
                    <a:pt x="27" y="16"/>
                    <a:pt x="26" y="16"/>
                    <a:pt x="26" y="16"/>
                  </a:cubicBezTo>
                  <a:cubicBezTo>
                    <a:pt x="27" y="16"/>
                    <a:pt x="28" y="17"/>
                    <a:pt x="29" y="18"/>
                  </a:cubicBezTo>
                  <a:cubicBezTo>
                    <a:pt x="29" y="18"/>
                    <a:pt x="29" y="18"/>
                    <a:pt x="29" y="18"/>
                  </a:cubicBezTo>
                  <a:cubicBezTo>
                    <a:pt x="29" y="17"/>
                    <a:pt x="28" y="15"/>
                    <a:pt x="27" y="15"/>
                  </a:cubicBezTo>
                  <a:cubicBezTo>
                    <a:pt x="25" y="15"/>
                    <a:pt x="24" y="15"/>
                    <a:pt x="23" y="16"/>
                  </a:cubicBezTo>
                  <a:cubicBezTo>
                    <a:pt x="21" y="17"/>
                    <a:pt x="18" y="16"/>
                    <a:pt x="16" y="15"/>
                  </a:cubicBezTo>
                  <a:cubicBezTo>
                    <a:pt x="14" y="14"/>
                    <a:pt x="12" y="12"/>
                    <a:pt x="10" y="10"/>
                  </a:cubicBezTo>
                  <a:cubicBezTo>
                    <a:pt x="10" y="9"/>
                    <a:pt x="9" y="7"/>
                    <a:pt x="8" y="6"/>
                  </a:cubicBezTo>
                  <a:cubicBezTo>
                    <a:pt x="8" y="6"/>
                    <a:pt x="7" y="3"/>
                    <a:pt x="8" y="5"/>
                  </a:cubicBezTo>
                  <a:cubicBezTo>
                    <a:pt x="7" y="0"/>
                    <a:pt x="0" y="3"/>
                    <a:pt x="1" y="7"/>
                  </a:cubicBezTo>
                  <a:cubicBezTo>
                    <a:pt x="1" y="12"/>
                    <a:pt x="5" y="18"/>
                    <a:pt x="9" y="20"/>
                  </a:cubicBezTo>
                  <a:cubicBezTo>
                    <a:pt x="14" y="24"/>
                    <a:pt x="20" y="25"/>
                    <a:pt x="26" y="22"/>
                  </a:cubicBezTo>
                  <a:cubicBezTo>
                    <a:pt x="25" y="22"/>
                    <a:pt x="24" y="22"/>
                    <a:pt x="23" y="22"/>
                  </a:cubicBezTo>
                  <a:cubicBezTo>
                    <a:pt x="23" y="22"/>
                    <a:pt x="23" y="22"/>
                    <a:pt x="24" y="22"/>
                  </a:cubicBezTo>
                  <a:cubicBezTo>
                    <a:pt x="23" y="22"/>
                    <a:pt x="22" y="21"/>
                    <a:pt x="22" y="20"/>
                  </a:cubicBezTo>
                  <a:cubicBezTo>
                    <a:pt x="22" y="20"/>
                    <a:pt x="22" y="20"/>
                    <a:pt x="22" y="20"/>
                  </a:cubicBezTo>
                  <a:cubicBezTo>
                    <a:pt x="22" y="22"/>
                    <a:pt x="23" y="23"/>
                    <a:pt x="24" y="23"/>
                  </a:cubicBezTo>
                  <a:cubicBezTo>
                    <a:pt x="25" y="23"/>
                    <a:pt x="25" y="23"/>
                    <a:pt x="25" y="23"/>
                  </a:cubicBezTo>
                  <a:cubicBezTo>
                    <a:pt x="29" y="23"/>
                    <a:pt x="32" y="16"/>
                    <a:pt x="27"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7" name="Freeform 42"/>
            <p:cNvSpPr/>
            <p:nvPr/>
          </p:nvSpPr>
          <p:spPr bwMode="auto">
            <a:xfrm>
              <a:off x="5582" y="2271"/>
              <a:ext cx="24" cy="22"/>
            </a:xfrm>
            <a:custGeom>
              <a:avLst/>
              <a:gdLst>
                <a:gd name="T0" fmla="*/ 5 w 15"/>
                <a:gd name="T1" fmla="*/ 9 h 14"/>
                <a:gd name="T2" fmla="*/ 6 w 15"/>
                <a:gd name="T3" fmla="*/ 9 h 14"/>
                <a:gd name="T4" fmla="*/ 7 w 15"/>
                <a:gd name="T5" fmla="*/ 10 h 14"/>
                <a:gd name="T6" fmla="*/ 8 w 15"/>
                <a:gd name="T7" fmla="*/ 10 h 14"/>
                <a:gd name="T8" fmla="*/ 8 w 15"/>
                <a:gd name="T9" fmla="*/ 11 h 14"/>
                <a:gd name="T10" fmla="*/ 8 w 15"/>
                <a:gd name="T11" fmla="*/ 8 h 14"/>
                <a:gd name="T12" fmla="*/ 8 w 15"/>
                <a:gd name="T13" fmla="*/ 8 h 14"/>
                <a:gd name="T14" fmla="*/ 10 w 15"/>
                <a:gd name="T15" fmla="*/ 6 h 14"/>
                <a:gd name="T16" fmla="*/ 10 w 15"/>
                <a:gd name="T17" fmla="*/ 5 h 14"/>
                <a:gd name="T18" fmla="*/ 9 w 15"/>
                <a:gd name="T19" fmla="*/ 5 h 14"/>
                <a:gd name="T20" fmla="*/ 8 w 15"/>
                <a:gd name="T21" fmla="*/ 4 h 14"/>
                <a:gd name="T22" fmla="*/ 8 w 15"/>
                <a:gd name="T23" fmla="*/ 5 h 14"/>
                <a:gd name="T24" fmla="*/ 4 w 15"/>
                <a:gd name="T25" fmla="*/ 9 h 14"/>
                <a:gd name="T26" fmla="*/ 7 w 15"/>
                <a:gd name="T27" fmla="*/ 10 h 14"/>
                <a:gd name="T28" fmla="*/ 12 w 15"/>
                <a:gd name="T29" fmla="*/ 5 h 14"/>
                <a:gd name="T30" fmla="*/ 7 w 15"/>
                <a:gd name="T31" fmla="*/ 1 h 14"/>
                <a:gd name="T32" fmla="*/ 3 w 15"/>
                <a:gd name="T33" fmla="*/ 3 h 14"/>
                <a:gd name="T34" fmla="*/ 3 w 15"/>
                <a:gd name="T35" fmla="*/ 8 h 14"/>
                <a:gd name="T36" fmla="*/ 9 w 15"/>
                <a:gd name="T37" fmla="*/ 12 h 14"/>
                <a:gd name="T38" fmla="*/ 13 w 15"/>
                <a:gd name="T39" fmla="*/ 6 h 14"/>
                <a:gd name="T40" fmla="*/ 5 w 15"/>
                <a:gd name="T41" fmla="*/ 2 h 14"/>
                <a:gd name="T42" fmla="*/ 1 w 15"/>
                <a:gd name="T43" fmla="*/ 5 h 14"/>
                <a:gd name="T44" fmla="*/ 5 w 15"/>
                <a:gd name="T45" fmla="*/ 12 h 14"/>
                <a:gd name="T46" fmla="*/ 13 w 15"/>
                <a:gd name="T47" fmla="*/ 11 h 14"/>
                <a:gd name="T48" fmla="*/ 14 w 15"/>
                <a:gd name="T49" fmla="*/ 6 h 14"/>
                <a:gd name="T50" fmla="*/ 11 w 15"/>
                <a:gd name="T51" fmla="*/ 3 h 14"/>
                <a:gd name="T52" fmla="*/ 3 w 15"/>
                <a:gd name="T53" fmla="*/ 3 h 14"/>
                <a:gd name="T54" fmla="*/ 0 w 15"/>
                <a:gd name="T55" fmla="*/ 8 h 14"/>
                <a:gd name="T56" fmla="*/ 5 w 15"/>
                <a:gd name="T57"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5" h="14">
                  <a:moveTo>
                    <a:pt x="5" y="9"/>
                  </a:moveTo>
                  <a:cubicBezTo>
                    <a:pt x="5" y="9"/>
                    <a:pt x="6" y="9"/>
                    <a:pt x="6" y="9"/>
                  </a:cubicBezTo>
                  <a:cubicBezTo>
                    <a:pt x="7" y="10"/>
                    <a:pt x="7" y="10"/>
                    <a:pt x="7" y="10"/>
                  </a:cubicBezTo>
                  <a:cubicBezTo>
                    <a:pt x="7" y="10"/>
                    <a:pt x="8" y="10"/>
                    <a:pt x="8" y="10"/>
                  </a:cubicBezTo>
                  <a:cubicBezTo>
                    <a:pt x="8" y="11"/>
                    <a:pt x="8" y="11"/>
                    <a:pt x="8" y="11"/>
                  </a:cubicBezTo>
                  <a:cubicBezTo>
                    <a:pt x="8" y="10"/>
                    <a:pt x="8" y="9"/>
                    <a:pt x="8" y="8"/>
                  </a:cubicBezTo>
                  <a:cubicBezTo>
                    <a:pt x="8" y="8"/>
                    <a:pt x="8" y="8"/>
                    <a:pt x="8" y="8"/>
                  </a:cubicBezTo>
                  <a:cubicBezTo>
                    <a:pt x="9" y="7"/>
                    <a:pt x="9" y="7"/>
                    <a:pt x="10" y="6"/>
                  </a:cubicBezTo>
                  <a:cubicBezTo>
                    <a:pt x="10" y="6"/>
                    <a:pt x="11" y="6"/>
                    <a:pt x="10" y="5"/>
                  </a:cubicBezTo>
                  <a:cubicBezTo>
                    <a:pt x="10" y="5"/>
                    <a:pt x="10" y="5"/>
                    <a:pt x="9" y="5"/>
                  </a:cubicBezTo>
                  <a:cubicBezTo>
                    <a:pt x="9" y="5"/>
                    <a:pt x="9" y="5"/>
                    <a:pt x="8" y="4"/>
                  </a:cubicBezTo>
                  <a:cubicBezTo>
                    <a:pt x="8" y="4"/>
                    <a:pt x="8" y="3"/>
                    <a:pt x="8" y="5"/>
                  </a:cubicBezTo>
                  <a:cubicBezTo>
                    <a:pt x="7" y="6"/>
                    <a:pt x="5" y="8"/>
                    <a:pt x="4" y="9"/>
                  </a:cubicBezTo>
                  <a:cubicBezTo>
                    <a:pt x="5" y="9"/>
                    <a:pt x="7" y="10"/>
                    <a:pt x="7" y="10"/>
                  </a:cubicBezTo>
                  <a:cubicBezTo>
                    <a:pt x="9" y="8"/>
                    <a:pt x="10" y="6"/>
                    <a:pt x="12" y="5"/>
                  </a:cubicBezTo>
                  <a:cubicBezTo>
                    <a:pt x="10" y="4"/>
                    <a:pt x="9" y="3"/>
                    <a:pt x="7" y="1"/>
                  </a:cubicBezTo>
                  <a:cubicBezTo>
                    <a:pt x="6" y="0"/>
                    <a:pt x="4" y="2"/>
                    <a:pt x="3" y="3"/>
                  </a:cubicBezTo>
                  <a:cubicBezTo>
                    <a:pt x="2" y="5"/>
                    <a:pt x="1" y="7"/>
                    <a:pt x="3" y="8"/>
                  </a:cubicBezTo>
                  <a:cubicBezTo>
                    <a:pt x="4" y="10"/>
                    <a:pt x="6" y="12"/>
                    <a:pt x="9" y="12"/>
                  </a:cubicBezTo>
                  <a:cubicBezTo>
                    <a:pt x="12" y="12"/>
                    <a:pt x="14" y="9"/>
                    <a:pt x="13" y="6"/>
                  </a:cubicBezTo>
                  <a:cubicBezTo>
                    <a:pt x="13" y="3"/>
                    <a:pt x="8" y="2"/>
                    <a:pt x="5" y="2"/>
                  </a:cubicBezTo>
                  <a:cubicBezTo>
                    <a:pt x="4" y="2"/>
                    <a:pt x="2" y="4"/>
                    <a:pt x="1" y="5"/>
                  </a:cubicBezTo>
                  <a:cubicBezTo>
                    <a:pt x="1" y="8"/>
                    <a:pt x="2" y="10"/>
                    <a:pt x="5" y="12"/>
                  </a:cubicBezTo>
                  <a:cubicBezTo>
                    <a:pt x="7" y="13"/>
                    <a:pt x="10" y="14"/>
                    <a:pt x="13" y="11"/>
                  </a:cubicBezTo>
                  <a:cubicBezTo>
                    <a:pt x="14" y="10"/>
                    <a:pt x="15" y="8"/>
                    <a:pt x="14" y="6"/>
                  </a:cubicBezTo>
                  <a:cubicBezTo>
                    <a:pt x="14" y="5"/>
                    <a:pt x="12" y="4"/>
                    <a:pt x="11" y="3"/>
                  </a:cubicBezTo>
                  <a:cubicBezTo>
                    <a:pt x="9" y="1"/>
                    <a:pt x="5" y="1"/>
                    <a:pt x="3" y="3"/>
                  </a:cubicBezTo>
                  <a:cubicBezTo>
                    <a:pt x="1" y="4"/>
                    <a:pt x="0" y="6"/>
                    <a:pt x="0" y="8"/>
                  </a:cubicBezTo>
                  <a:cubicBezTo>
                    <a:pt x="1" y="10"/>
                    <a:pt x="3" y="10"/>
                    <a:pt x="5"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8" name="Freeform 43"/>
            <p:cNvSpPr/>
            <p:nvPr/>
          </p:nvSpPr>
          <p:spPr bwMode="auto">
            <a:xfrm>
              <a:off x="5562" y="2285"/>
              <a:ext cx="65" cy="29"/>
            </a:xfrm>
            <a:custGeom>
              <a:avLst/>
              <a:gdLst>
                <a:gd name="T0" fmla="*/ 3 w 41"/>
                <a:gd name="T1" fmla="*/ 10 h 18"/>
                <a:gd name="T2" fmla="*/ 25 w 41"/>
                <a:gd name="T3" fmla="*/ 18 h 18"/>
                <a:gd name="T4" fmla="*/ 40 w 41"/>
                <a:gd name="T5" fmla="*/ 7 h 18"/>
                <a:gd name="T6" fmla="*/ 33 w 41"/>
                <a:gd name="T7" fmla="*/ 7 h 18"/>
                <a:gd name="T8" fmla="*/ 20 w 41"/>
                <a:gd name="T9" fmla="*/ 10 h 18"/>
                <a:gd name="T10" fmla="*/ 8 w 41"/>
                <a:gd name="T11" fmla="*/ 3 h 18"/>
                <a:gd name="T12" fmla="*/ 3 w 41"/>
                <a:gd name="T13" fmla="*/ 10 h 18"/>
              </a:gdLst>
              <a:ahLst/>
              <a:cxnLst>
                <a:cxn ang="0">
                  <a:pos x="T0" y="T1"/>
                </a:cxn>
                <a:cxn ang="0">
                  <a:pos x="T2" y="T3"/>
                </a:cxn>
                <a:cxn ang="0">
                  <a:pos x="T4" y="T5"/>
                </a:cxn>
                <a:cxn ang="0">
                  <a:pos x="T6" y="T7"/>
                </a:cxn>
                <a:cxn ang="0">
                  <a:pos x="T8" y="T9"/>
                </a:cxn>
                <a:cxn ang="0">
                  <a:pos x="T10" y="T11"/>
                </a:cxn>
                <a:cxn ang="0">
                  <a:pos x="T12" y="T13"/>
                </a:cxn>
              </a:cxnLst>
              <a:rect l="0" t="0" r="r" b="b"/>
              <a:pathLst>
                <a:path w="41" h="18">
                  <a:moveTo>
                    <a:pt x="3" y="10"/>
                  </a:moveTo>
                  <a:cubicBezTo>
                    <a:pt x="10" y="15"/>
                    <a:pt x="16" y="18"/>
                    <a:pt x="25" y="18"/>
                  </a:cubicBezTo>
                  <a:cubicBezTo>
                    <a:pt x="32" y="18"/>
                    <a:pt x="39" y="13"/>
                    <a:pt x="40" y="7"/>
                  </a:cubicBezTo>
                  <a:cubicBezTo>
                    <a:pt x="41" y="1"/>
                    <a:pt x="34" y="3"/>
                    <a:pt x="33" y="7"/>
                  </a:cubicBezTo>
                  <a:cubicBezTo>
                    <a:pt x="33" y="11"/>
                    <a:pt x="24" y="10"/>
                    <a:pt x="20" y="10"/>
                  </a:cubicBezTo>
                  <a:cubicBezTo>
                    <a:pt x="16" y="9"/>
                    <a:pt x="12" y="6"/>
                    <a:pt x="8" y="3"/>
                  </a:cubicBezTo>
                  <a:cubicBezTo>
                    <a:pt x="5" y="0"/>
                    <a:pt x="0" y="7"/>
                    <a:pt x="3"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9" name="Freeform 44"/>
            <p:cNvSpPr/>
            <p:nvPr/>
          </p:nvSpPr>
          <p:spPr bwMode="auto">
            <a:xfrm>
              <a:off x="5850" y="2505"/>
              <a:ext cx="123" cy="139"/>
            </a:xfrm>
            <a:custGeom>
              <a:avLst/>
              <a:gdLst>
                <a:gd name="T0" fmla="*/ 1 w 78"/>
                <a:gd name="T1" fmla="*/ 9 h 88"/>
                <a:gd name="T2" fmla="*/ 13 w 78"/>
                <a:gd name="T3" fmla="*/ 35 h 88"/>
                <a:gd name="T4" fmla="*/ 47 w 78"/>
                <a:gd name="T5" fmla="*/ 57 h 88"/>
                <a:gd name="T6" fmla="*/ 66 w 78"/>
                <a:gd name="T7" fmla="*/ 68 h 88"/>
                <a:gd name="T8" fmla="*/ 49 w 78"/>
                <a:gd name="T9" fmla="*/ 78 h 88"/>
                <a:gd name="T10" fmla="*/ 48 w 78"/>
                <a:gd name="T11" fmla="*/ 71 h 88"/>
                <a:gd name="T12" fmla="*/ 70 w 78"/>
                <a:gd name="T13" fmla="*/ 73 h 88"/>
                <a:gd name="T14" fmla="*/ 76 w 78"/>
                <a:gd name="T15" fmla="*/ 68 h 88"/>
                <a:gd name="T16" fmla="*/ 57 w 78"/>
                <a:gd name="T17" fmla="*/ 63 h 88"/>
                <a:gd name="T18" fmla="*/ 33 w 78"/>
                <a:gd name="T19" fmla="*/ 70 h 88"/>
                <a:gd name="T20" fmla="*/ 63 w 78"/>
                <a:gd name="T21" fmla="*/ 84 h 88"/>
                <a:gd name="T22" fmla="*/ 76 w 78"/>
                <a:gd name="T23" fmla="*/ 70 h 88"/>
                <a:gd name="T24" fmla="*/ 67 w 78"/>
                <a:gd name="T25" fmla="*/ 58 h 88"/>
                <a:gd name="T26" fmla="*/ 51 w 78"/>
                <a:gd name="T27" fmla="*/ 50 h 88"/>
                <a:gd name="T28" fmla="*/ 34 w 78"/>
                <a:gd name="T29" fmla="*/ 41 h 88"/>
                <a:gd name="T30" fmla="*/ 7 w 78"/>
                <a:gd name="T31" fmla="*/ 5 h 88"/>
                <a:gd name="T32" fmla="*/ 1 w 78"/>
                <a:gd name="T33" fmla="*/ 9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8" h="88">
                  <a:moveTo>
                    <a:pt x="1" y="9"/>
                  </a:moveTo>
                  <a:cubicBezTo>
                    <a:pt x="4" y="17"/>
                    <a:pt x="8" y="26"/>
                    <a:pt x="13" y="35"/>
                  </a:cubicBezTo>
                  <a:cubicBezTo>
                    <a:pt x="20" y="47"/>
                    <a:pt x="36" y="50"/>
                    <a:pt x="47" y="57"/>
                  </a:cubicBezTo>
                  <a:cubicBezTo>
                    <a:pt x="52" y="61"/>
                    <a:pt x="60" y="65"/>
                    <a:pt x="66" y="68"/>
                  </a:cubicBezTo>
                  <a:cubicBezTo>
                    <a:pt x="62" y="77"/>
                    <a:pt x="57" y="80"/>
                    <a:pt x="49" y="78"/>
                  </a:cubicBezTo>
                  <a:cubicBezTo>
                    <a:pt x="44" y="77"/>
                    <a:pt x="43" y="72"/>
                    <a:pt x="48" y="71"/>
                  </a:cubicBezTo>
                  <a:cubicBezTo>
                    <a:pt x="55" y="71"/>
                    <a:pt x="65" y="68"/>
                    <a:pt x="70" y="73"/>
                  </a:cubicBezTo>
                  <a:cubicBezTo>
                    <a:pt x="73" y="77"/>
                    <a:pt x="78" y="71"/>
                    <a:pt x="76" y="68"/>
                  </a:cubicBezTo>
                  <a:cubicBezTo>
                    <a:pt x="71" y="62"/>
                    <a:pt x="64" y="63"/>
                    <a:pt x="57" y="63"/>
                  </a:cubicBezTo>
                  <a:cubicBezTo>
                    <a:pt x="51" y="63"/>
                    <a:pt x="37" y="64"/>
                    <a:pt x="33" y="70"/>
                  </a:cubicBezTo>
                  <a:cubicBezTo>
                    <a:pt x="22" y="85"/>
                    <a:pt x="55" y="88"/>
                    <a:pt x="63" y="84"/>
                  </a:cubicBezTo>
                  <a:cubicBezTo>
                    <a:pt x="68" y="81"/>
                    <a:pt x="75" y="76"/>
                    <a:pt x="76" y="70"/>
                  </a:cubicBezTo>
                  <a:cubicBezTo>
                    <a:pt x="76" y="64"/>
                    <a:pt x="72" y="62"/>
                    <a:pt x="67" y="58"/>
                  </a:cubicBezTo>
                  <a:cubicBezTo>
                    <a:pt x="63" y="55"/>
                    <a:pt x="56" y="54"/>
                    <a:pt x="51" y="50"/>
                  </a:cubicBezTo>
                  <a:cubicBezTo>
                    <a:pt x="46" y="47"/>
                    <a:pt x="40" y="44"/>
                    <a:pt x="34" y="41"/>
                  </a:cubicBezTo>
                  <a:cubicBezTo>
                    <a:pt x="19" y="35"/>
                    <a:pt x="12" y="19"/>
                    <a:pt x="7" y="5"/>
                  </a:cubicBezTo>
                  <a:cubicBezTo>
                    <a:pt x="6" y="0"/>
                    <a:pt x="0" y="5"/>
                    <a:pt x="1"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0" name="Freeform 45"/>
            <p:cNvSpPr/>
            <p:nvPr/>
          </p:nvSpPr>
          <p:spPr bwMode="auto">
            <a:xfrm>
              <a:off x="5494" y="2281"/>
              <a:ext cx="201" cy="116"/>
            </a:xfrm>
            <a:custGeom>
              <a:avLst/>
              <a:gdLst>
                <a:gd name="T0" fmla="*/ 124 w 127"/>
                <a:gd name="T1" fmla="*/ 64 h 74"/>
                <a:gd name="T2" fmla="*/ 104 w 127"/>
                <a:gd name="T3" fmla="*/ 56 h 74"/>
                <a:gd name="T4" fmla="*/ 61 w 127"/>
                <a:gd name="T5" fmla="*/ 35 h 74"/>
                <a:gd name="T6" fmla="*/ 23 w 127"/>
                <a:gd name="T7" fmla="*/ 9 h 74"/>
                <a:gd name="T8" fmla="*/ 53 w 127"/>
                <a:gd name="T9" fmla="*/ 36 h 74"/>
                <a:gd name="T10" fmla="*/ 51 w 127"/>
                <a:gd name="T11" fmla="*/ 31 h 74"/>
                <a:gd name="T12" fmla="*/ 50 w 127"/>
                <a:gd name="T13" fmla="*/ 31 h 74"/>
                <a:gd name="T14" fmla="*/ 48 w 127"/>
                <a:gd name="T15" fmla="*/ 38 h 74"/>
                <a:gd name="T16" fmla="*/ 49 w 127"/>
                <a:gd name="T17" fmla="*/ 38 h 74"/>
                <a:gd name="T18" fmla="*/ 48 w 127"/>
                <a:gd name="T19" fmla="*/ 33 h 74"/>
                <a:gd name="T20" fmla="*/ 38 w 127"/>
                <a:gd name="T21" fmla="*/ 32 h 74"/>
                <a:gd name="T22" fmla="*/ 30 w 127"/>
                <a:gd name="T23" fmla="*/ 28 h 74"/>
                <a:gd name="T24" fmla="*/ 41 w 127"/>
                <a:gd name="T25" fmla="*/ 25 h 74"/>
                <a:gd name="T26" fmla="*/ 62 w 127"/>
                <a:gd name="T27" fmla="*/ 45 h 74"/>
                <a:gd name="T28" fmla="*/ 88 w 127"/>
                <a:gd name="T29" fmla="*/ 58 h 74"/>
                <a:gd name="T30" fmla="*/ 120 w 127"/>
                <a:gd name="T31" fmla="*/ 71 h 74"/>
                <a:gd name="T32" fmla="*/ 124 w 127"/>
                <a:gd name="T33" fmla="*/ 64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7" h="74">
                  <a:moveTo>
                    <a:pt x="124" y="64"/>
                  </a:moveTo>
                  <a:cubicBezTo>
                    <a:pt x="119" y="59"/>
                    <a:pt x="111" y="58"/>
                    <a:pt x="104" y="56"/>
                  </a:cubicBezTo>
                  <a:cubicBezTo>
                    <a:pt x="89" y="50"/>
                    <a:pt x="74" y="44"/>
                    <a:pt x="61" y="35"/>
                  </a:cubicBezTo>
                  <a:cubicBezTo>
                    <a:pt x="52" y="28"/>
                    <a:pt x="39" y="0"/>
                    <a:pt x="23" y="9"/>
                  </a:cubicBezTo>
                  <a:cubicBezTo>
                    <a:pt x="0" y="24"/>
                    <a:pt x="41" y="53"/>
                    <a:pt x="53" y="36"/>
                  </a:cubicBezTo>
                  <a:cubicBezTo>
                    <a:pt x="54" y="35"/>
                    <a:pt x="54" y="31"/>
                    <a:pt x="51" y="31"/>
                  </a:cubicBezTo>
                  <a:cubicBezTo>
                    <a:pt x="51" y="31"/>
                    <a:pt x="50" y="31"/>
                    <a:pt x="50" y="31"/>
                  </a:cubicBezTo>
                  <a:cubicBezTo>
                    <a:pt x="46" y="31"/>
                    <a:pt x="44" y="38"/>
                    <a:pt x="48" y="38"/>
                  </a:cubicBezTo>
                  <a:cubicBezTo>
                    <a:pt x="49" y="38"/>
                    <a:pt x="49" y="38"/>
                    <a:pt x="49" y="38"/>
                  </a:cubicBezTo>
                  <a:cubicBezTo>
                    <a:pt x="49" y="37"/>
                    <a:pt x="48" y="35"/>
                    <a:pt x="48" y="33"/>
                  </a:cubicBezTo>
                  <a:cubicBezTo>
                    <a:pt x="45" y="34"/>
                    <a:pt x="41" y="33"/>
                    <a:pt x="38" y="32"/>
                  </a:cubicBezTo>
                  <a:cubicBezTo>
                    <a:pt x="36" y="31"/>
                    <a:pt x="33" y="29"/>
                    <a:pt x="30" y="28"/>
                  </a:cubicBezTo>
                  <a:cubicBezTo>
                    <a:pt x="33" y="16"/>
                    <a:pt x="36" y="15"/>
                    <a:pt x="41" y="25"/>
                  </a:cubicBezTo>
                  <a:cubicBezTo>
                    <a:pt x="47" y="34"/>
                    <a:pt x="53" y="39"/>
                    <a:pt x="62" y="45"/>
                  </a:cubicBezTo>
                  <a:cubicBezTo>
                    <a:pt x="70" y="51"/>
                    <a:pt x="79" y="54"/>
                    <a:pt x="88" y="58"/>
                  </a:cubicBezTo>
                  <a:cubicBezTo>
                    <a:pt x="97" y="62"/>
                    <a:pt x="113" y="64"/>
                    <a:pt x="120" y="71"/>
                  </a:cubicBezTo>
                  <a:cubicBezTo>
                    <a:pt x="123" y="74"/>
                    <a:pt x="127" y="67"/>
                    <a:pt x="124" y="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1" name="Freeform 46"/>
            <p:cNvSpPr/>
            <p:nvPr/>
          </p:nvSpPr>
          <p:spPr bwMode="auto">
            <a:xfrm>
              <a:off x="5671" y="2487"/>
              <a:ext cx="65" cy="111"/>
            </a:xfrm>
            <a:custGeom>
              <a:avLst/>
              <a:gdLst>
                <a:gd name="T0" fmla="*/ 34 w 41"/>
                <a:gd name="T1" fmla="*/ 3 h 70"/>
                <a:gd name="T2" fmla="*/ 7 w 41"/>
                <a:gd name="T3" fmla="*/ 27 h 70"/>
                <a:gd name="T4" fmla="*/ 0 w 41"/>
                <a:gd name="T5" fmla="*/ 65 h 70"/>
                <a:gd name="T6" fmla="*/ 7 w 41"/>
                <a:gd name="T7" fmla="*/ 63 h 70"/>
                <a:gd name="T8" fmla="*/ 14 w 41"/>
                <a:gd name="T9" fmla="*/ 27 h 70"/>
                <a:gd name="T10" fmla="*/ 28 w 41"/>
                <a:gd name="T11" fmla="*/ 16 h 70"/>
                <a:gd name="T12" fmla="*/ 37 w 41"/>
                <a:gd name="T13" fmla="*/ 8 h 70"/>
                <a:gd name="T14" fmla="*/ 34 w 41"/>
                <a:gd name="T15" fmla="*/ 3 h 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70">
                  <a:moveTo>
                    <a:pt x="34" y="3"/>
                  </a:moveTo>
                  <a:cubicBezTo>
                    <a:pt x="24" y="11"/>
                    <a:pt x="14" y="16"/>
                    <a:pt x="7" y="27"/>
                  </a:cubicBezTo>
                  <a:cubicBezTo>
                    <a:pt x="0" y="38"/>
                    <a:pt x="0" y="52"/>
                    <a:pt x="0" y="65"/>
                  </a:cubicBezTo>
                  <a:cubicBezTo>
                    <a:pt x="0" y="70"/>
                    <a:pt x="7" y="66"/>
                    <a:pt x="7" y="63"/>
                  </a:cubicBezTo>
                  <a:cubicBezTo>
                    <a:pt x="7" y="50"/>
                    <a:pt x="7" y="38"/>
                    <a:pt x="14" y="27"/>
                  </a:cubicBezTo>
                  <a:cubicBezTo>
                    <a:pt x="17" y="22"/>
                    <a:pt x="23" y="19"/>
                    <a:pt x="28" y="16"/>
                  </a:cubicBezTo>
                  <a:cubicBezTo>
                    <a:pt x="32" y="13"/>
                    <a:pt x="34" y="11"/>
                    <a:pt x="37" y="8"/>
                  </a:cubicBezTo>
                  <a:cubicBezTo>
                    <a:pt x="41" y="5"/>
                    <a:pt x="38" y="0"/>
                    <a:pt x="34"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2" name="Freeform 47"/>
            <p:cNvSpPr/>
            <p:nvPr/>
          </p:nvSpPr>
          <p:spPr bwMode="auto">
            <a:xfrm>
              <a:off x="5614" y="2541"/>
              <a:ext cx="66" cy="57"/>
            </a:xfrm>
            <a:custGeom>
              <a:avLst/>
              <a:gdLst>
                <a:gd name="T0" fmla="*/ 38 w 42"/>
                <a:gd name="T1" fmla="*/ 28 h 36"/>
                <a:gd name="T2" fmla="*/ 34 w 42"/>
                <a:gd name="T3" fmla="*/ 27 h 36"/>
                <a:gd name="T4" fmla="*/ 26 w 42"/>
                <a:gd name="T5" fmla="*/ 22 h 36"/>
                <a:gd name="T6" fmla="*/ 12 w 42"/>
                <a:gd name="T7" fmla="*/ 12 h 36"/>
                <a:gd name="T8" fmla="*/ 16 w 42"/>
                <a:gd name="T9" fmla="*/ 11 h 36"/>
                <a:gd name="T10" fmla="*/ 24 w 42"/>
                <a:gd name="T11" fmla="*/ 17 h 36"/>
                <a:gd name="T12" fmla="*/ 30 w 42"/>
                <a:gd name="T13" fmla="*/ 23 h 36"/>
                <a:gd name="T14" fmla="*/ 33 w 42"/>
                <a:gd name="T15" fmla="*/ 26 h 36"/>
                <a:gd name="T16" fmla="*/ 34 w 42"/>
                <a:gd name="T17" fmla="*/ 29 h 36"/>
                <a:gd name="T18" fmla="*/ 34 w 42"/>
                <a:gd name="T19" fmla="*/ 27 h 36"/>
                <a:gd name="T20" fmla="*/ 32 w 42"/>
                <a:gd name="T21" fmla="*/ 34 h 36"/>
                <a:gd name="T22" fmla="*/ 40 w 42"/>
                <a:gd name="T23" fmla="*/ 30 h 36"/>
                <a:gd name="T24" fmla="*/ 36 w 42"/>
                <a:gd name="T25" fmla="*/ 18 h 36"/>
                <a:gd name="T26" fmla="*/ 24 w 42"/>
                <a:gd name="T27" fmla="*/ 7 h 36"/>
                <a:gd name="T28" fmla="*/ 10 w 42"/>
                <a:gd name="T29" fmla="*/ 1 h 36"/>
                <a:gd name="T30" fmla="*/ 10 w 42"/>
                <a:gd name="T31" fmla="*/ 21 h 36"/>
                <a:gd name="T32" fmla="*/ 25 w 42"/>
                <a:gd name="T33" fmla="*/ 31 h 36"/>
                <a:gd name="T34" fmla="*/ 31 w 42"/>
                <a:gd name="T35" fmla="*/ 34 h 36"/>
                <a:gd name="T36" fmla="*/ 35 w 42"/>
                <a:gd name="T37" fmla="*/ 35 h 36"/>
                <a:gd name="T38" fmla="*/ 38 w 42"/>
                <a:gd name="T39" fmla="*/ 2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2" h="36">
                  <a:moveTo>
                    <a:pt x="38" y="28"/>
                  </a:moveTo>
                  <a:cubicBezTo>
                    <a:pt x="37" y="27"/>
                    <a:pt x="35" y="28"/>
                    <a:pt x="34" y="27"/>
                  </a:cubicBezTo>
                  <a:cubicBezTo>
                    <a:pt x="31" y="26"/>
                    <a:pt x="28" y="24"/>
                    <a:pt x="26" y="22"/>
                  </a:cubicBezTo>
                  <a:cubicBezTo>
                    <a:pt x="21" y="19"/>
                    <a:pt x="15" y="17"/>
                    <a:pt x="12" y="12"/>
                  </a:cubicBezTo>
                  <a:cubicBezTo>
                    <a:pt x="8" y="7"/>
                    <a:pt x="13" y="9"/>
                    <a:pt x="16" y="11"/>
                  </a:cubicBezTo>
                  <a:cubicBezTo>
                    <a:pt x="18" y="13"/>
                    <a:pt x="21" y="15"/>
                    <a:pt x="24" y="17"/>
                  </a:cubicBezTo>
                  <a:cubicBezTo>
                    <a:pt x="26" y="19"/>
                    <a:pt x="28" y="21"/>
                    <a:pt x="30" y="23"/>
                  </a:cubicBezTo>
                  <a:cubicBezTo>
                    <a:pt x="31" y="24"/>
                    <a:pt x="32" y="25"/>
                    <a:pt x="33" y="26"/>
                  </a:cubicBezTo>
                  <a:cubicBezTo>
                    <a:pt x="33" y="27"/>
                    <a:pt x="34" y="28"/>
                    <a:pt x="34" y="29"/>
                  </a:cubicBezTo>
                  <a:cubicBezTo>
                    <a:pt x="35" y="27"/>
                    <a:pt x="35" y="27"/>
                    <a:pt x="34" y="27"/>
                  </a:cubicBezTo>
                  <a:cubicBezTo>
                    <a:pt x="30" y="27"/>
                    <a:pt x="28" y="34"/>
                    <a:pt x="32" y="34"/>
                  </a:cubicBezTo>
                  <a:cubicBezTo>
                    <a:pt x="35" y="34"/>
                    <a:pt x="39" y="34"/>
                    <a:pt x="40" y="30"/>
                  </a:cubicBezTo>
                  <a:cubicBezTo>
                    <a:pt x="42" y="25"/>
                    <a:pt x="39" y="22"/>
                    <a:pt x="36" y="18"/>
                  </a:cubicBezTo>
                  <a:cubicBezTo>
                    <a:pt x="33" y="13"/>
                    <a:pt x="28" y="10"/>
                    <a:pt x="24" y="7"/>
                  </a:cubicBezTo>
                  <a:cubicBezTo>
                    <a:pt x="20" y="4"/>
                    <a:pt x="15" y="0"/>
                    <a:pt x="10" y="1"/>
                  </a:cubicBezTo>
                  <a:cubicBezTo>
                    <a:pt x="0" y="5"/>
                    <a:pt x="5" y="17"/>
                    <a:pt x="10" y="21"/>
                  </a:cubicBezTo>
                  <a:cubicBezTo>
                    <a:pt x="14" y="25"/>
                    <a:pt x="20" y="28"/>
                    <a:pt x="25" y="31"/>
                  </a:cubicBezTo>
                  <a:cubicBezTo>
                    <a:pt x="27" y="32"/>
                    <a:pt x="29" y="34"/>
                    <a:pt x="31" y="34"/>
                  </a:cubicBezTo>
                  <a:cubicBezTo>
                    <a:pt x="32" y="35"/>
                    <a:pt x="35" y="35"/>
                    <a:pt x="35" y="35"/>
                  </a:cubicBezTo>
                  <a:cubicBezTo>
                    <a:pt x="39" y="36"/>
                    <a:pt x="42" y="29"/>
                    <a:pt x="38"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3" name="Freeform 48"/>
            <p:cNvSpPr/>
            <p:nvPr/>
          </p:nvSpPr>
          <p:spPr bwMode="auto">
            <a:xfrm>
              <a:off x="5385" y="2049"/>
              <a:ext cx="98" cy="53"/>
            </a:xfrm>
            <a:custGeom>
              <a:avLst/>
              <a:gdLst>
                <a:gd name="T0" fmla="*/ 55 w 62"/>
                <a:gd name="T1" fmla="*/ 20 h 34"/>
                <a:gd name="T2" fmla="*/ 25 w 62"/>
                <a:gd name="T3" fmla="*/ 19 h 34"/>
                <a:gd name="T4" fmla="*/ 7 w 62"/>
                <a:gd name="T5" fmla="*/ 4 h 34"/>
                <a:gd name="T6" fmla="*/ 1 w 62"/>
                <a:gd name="T7" fmla="*/ 8 h 34"/>
                <a:gd name="T8" fmla="*/ 25 w 62"/>
                <a:gd name="T9" fmla="*/ 27 h 34"/>
                <a:gd name="T10" fmla="*/ 59 w 62"/>
                <a:gd name="T11" fmla="*/ 25 h 34"/>
                <a:gd name="T12" fmla="*/ 55 w 62"/>
                <a:gd name="T13" fmla="*/ 20 h 34"/>
              </a:gdLst>
              <a:ahLst/>
              <a:cxnLst>
                <a:cxn ang="0">
                  <a:pos x="T0" y="T1"/>
                </a:cxn>
                <a:cxn ang="0">
                  <a:pos x="T2" y="T3"/>
                </a:cxn>
                <a:cxn ang="0">
                  <a:pos x="T4" y="T5"/>
                </a:cxn>
                <a:cxn ang="0">
                  <a:pos x="T6" y="T7"/>
                </a:cxn>
                <a:cxn ang="0">
                  <a:pos x="T8" y="T9"/>
                </a:cxn>
                <a:cxn ang="0">
                  <a:pos x="T10" y="T11"/>
                </a:cxn>
                <a:cxn ang="0">
                  <a:pos x="T12" y="T13"/>
                </a:cxn>
              </a:cxnLst>
              <a:rect l="0" t="0" r="r" b="b"/>
              <a:pathLst>
                <a:path w="62" h="34">
                  <a:moveTo>
                    <a:pt x="55" y="20"/>
                  </a:moveTo>
                  <a:cubicBezTo>
                    <a:pt x="46" y="28"/>
                    <a:pt x="35" y="22"/>
                    <a:pt x="25" y="19"/>
                  </a:cubicBezTo>
                  <a:cubicBezTo>
                    <a:pt x="20" y="17"/>
                    <a:pt x="8" y="10"/>
                    <a:pt x="7" y="4"/>
                  </a:cubicBezTo>
                  <a:cubicBezTo>
                    <a:pt x="6" y="0"/>
                    <a:pt x="0" y="5"/>
                    <a:pt x="1" y="8"/>
                  </a:cubicBezTo>
                  <a:cubicBezTo>
                    <a:pt x="3" y="18"/>
                    <a:pt x="17" y="24"/>
                    <a:pt x="25" y="27"/>
                  </a:cubicBezTo>
                  <a:cubicBezTo>
                    <a:pt x="38" y="31"/>
                    <a:pt x="48" y="34"/>
                    <a:pt x="59" y="25"/>
                  </a:cubicBezTo>
                  <a:cubicBezTo>
                    <a:pt x="62" y="22"/>
                    <a:pt x="59" y="17"/>
                    <a:pt x="55"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4" name="Freeform 49"/>
            <p:cNvSpPr/>
            <p:nvPr/>
          </p:nvSpPr>
          <p:spPr bwMode="auto">
            <a:xfrm>
              <a:off x="5399" y="2102"/>
              <a:ext cx="54" cy="24"/>
            </a:xfrm>
            <a:custGeom>
              <a:avLst/>
              <a:gdLst>
                <a:gd name="T0" fmla="*/ 4 w 34"/>
                <a:gd name="T1" fmla="*/ 7 h 15"/>
                <a:gd name="T2" fmla="*/ 5 w 34"/>
                <a:gd name="T3" fmla="*/ 7 h 15"/>
                <a:gd name="T4" fmla="*/ 3 w 34"/>
                <a:gd name="T5" fmla="*/ 6 h 15"/>
                <a:gd name="T6" fmla="*/ 28 w 34"/>
                <a:gd name="T7" fmla="*/ 15 h 15"/>
                <a:gd name="T8" fmla="*/ 30 w 34"/>
                <a:gd name="T9" fmla="*/ 8 h 15"/>
                <a:gd name="T10" fmla="*/ 15 w 34"/>
                <a:gd name="T11" fmla="*/ 6 h 15"/>
                <a:gd name="T12" fmla="*/ 9 w 34"/>
                <a:gd name="T13" fmla="*/ 2 h 15"/>
                <a:gd name="T14" fmla="*/ 6 w 34"/>
                <a:gd name="T15" fmla="*/ 0 h 15"/>
                <a:gd name="T16" fmla="*/ 4 w 34"/>
                <a:gd name="T17"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15">
                  <a:moveTo>
                    <a:pt x="4" y="7"/>
                  </a:moveTo>
                  <a:cubicBezTo>
                    <a:pt x="4" y="7"/>
                    <a:pt x="5" y="7"/>
                    <a:pt x="5" y="7"/>
                  </a:cubicBezTo>
                  <a:cubicBezTo>
                    <a:pt x="4" y="7"/>
                    <a:pt x="4" y="7"/>
                    <a:pt x="3" y="6"/>
                  </a:cubicBezTo>
                  <a:cubicBezTo>
                    <a:pt x="8" y="15"/>
                    <a:pt x="19" y="15"/>
                    <a:pt x="28" y="15"/>
                  </a:cubicBezTo>
                  <a:cubicBezTo>
                    <a:pt x="32" y="15"/>
                    <a:pt x="34" y="8"/>
                    <a:pt x="30" y="8"/>
                  </a:cubicBezTo>
                  <a:cubicBezTo>
                    <a:pt x="25" y="8"/>
                    <a:pt x="19" y="8"/>
                    <a:pt x="15" y="6"/>
                  </a:cubicBezTo>
                  <a:cubicBezTo>
                    <a:pt x="13" y="5"/>
                    <a:pt x="10" y="4"/>
                    <a:pt x="9" y="2"/>
                  </a:cubicBezTo>
                  <a:cubicBezTo>
                    <a:pt x="8" y="0"/>
                    <a:pt x="8" y="0"/>
                    <a:pt x="6" y="0"/>
                  </a:cubicBezTo>
                  <a:cubicBezTo>
                    <a:pt x="2" y="0"/>
                    <a:pt x="0" y="7"/>
                    <a:pt x="4"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65" name="Group 4"/>
          <p:cNvGrpSpPr>
            <a:grpSpLocks noChangeAspect="1"/>
          </p:cNvGrpSpPr>
          <p:nvPr/>
        </p:nvGrpSpPr>
        <p:grpSpPr bwMode="auto">
          <a:xfrm>
            <a:off x="7515058" y="1578388"/>
            <a:ext cx="1216026" cy="1301385"/>
            <a:chOff x="5361" y="1714"/>
            <a:chExt cx="869" cy="930"/>
          </a:xfrm>
          <a:solidFill>
            <a:schemeClr val="tx1">
              <a:lumMod val="75000"/>
              <a:lumOff val="25000"/>
            </a:schemeClr>
          </a:solidFill>
        </p:grpSpPr>
        <p:sp>
          <p:nvSpPr>
            <p:cNvPr id="166" name="Freeform 5"/>
            <p:cNvSpPr/>
            <p:nvPr/>
          </p:nvSpPr>
          <p:spPr bwMode="auto">
            <a:xfrm>
              <a:off x="5440" y="1878"/>
              <a:ext cx="199" cy="166"/>
            </a:xfrm>
            <a:custGeom>
              <a:avLst/>
              <a:gdLst>
                <a:gd name="T0" fmla="*/ 24 w 126"/>
                <a:gd name="T1" fmla="*/ 35 h 105"/>
                <a:gd name="T2" fmla="*/ 61 w 126"/>
                <a:gd name="T3" fmla="*/ 18 h 105"/>
                <a:gd name="T4" fmla="*/ 94 w 126"/>
                <a:gd name="T5" fmla="*/ 31 h 105"/>
                <a:gd name="T6" fmla="*/ 43 w 126"/>
                <a:gd name="T7" fmla="*/ 68 h 105"/>
                <a:gd name="T8" fmla="*/ 29 w 126"/>
                <a:gd name="T9" fmla="*/ 79 h 105"/>
                <a:gd name="T10" fmla="*/ 31 w 126"/>
                <a:gd name="T11" fmla="*/ 84 h 105"/>
                <a:gd name="T12" fmla="*/ 16 w 126"/>
                <a:gd name="T13" fmla="*/ 91 h 105"/>
                <a:gd name="T14" fmla="*/ 9 w 126"/>
                <a:gd name="T15" fmla="*/ 73 h 105"/>
                <a:gd name="T16" fmla="*/ 3 w 126"/>
                <a:gd name="T17" fmla="*/ 79 h 105"/>
                <a:gd name="T18" fmla="*/ 15 w 126"/>
                <a:gd name="T19" fmla="*/ 101 h 105"/>
                <a:gd name="T20" fmla="*/ 36 w 126"/>
                <a:gd name="T21" fmla="*/ 96 h 105"/>
                <a:gd name="T22" fmla="*/ 37 w 126"/>
                <a:gd name="T23" fmla="*/ 80 h 105"/>
                <a:gd name="T24" fmla="*/ 59 w 126"/>
                <a:gd name="T25" fmla="*/ 76 h 105"/>
                <a:gd name="T26" fmla="*/ 87 w 126"/>
                <a:gd name="T27" fmla="*/ 68 h 105"/>
                <a:gd name="T28" fmla="*/ 110 w 126"/>
                <a:gd name="T29" fmla="*/ 52 h 105"/>
                <a:gd name="T30" fmla="*/ 92 w 126"/>
                <a:gd name="T31" fmla="*/ 19 h 105"/>
                <a:gd name="T32" fmla="*/ 20 w 126"/>
                <a:gd name="T33" fmla="*/ 30 h 105"/>
                <a:gd name="T34" fmla="*/ 24 w 126"/>
                <a:gd name="T35" fmla="*/ 3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6" h="105">
                  <a:moveTo>
                    <a:pt x="24" y="35"/>
                  </a:moveTo>
                  <a:cubicBezTo>
                    <a:pt x="31" y="27"/>
                    <a:pt x="51" y="19"/>
                    <a:pt x="61" y="18"/>
                  </a:cubicBezTo>
                  <a:cubicBezTo>
                    <a:pt x="76" y="17"/>
                    <a:pt x="83" y="22"/>
                    <a:pt x="94" y="31"/>
                  </a:cubicBezTo>
                  <a:cubicBezTo>
                    <a:pt x="126" y="61"/>
                    <a:pt x="61" y="68"/>
                    <a:pt x="43" y="68"/>
                  </a:cubicBezTo>
                  <a:cubicBezTo>
                    <a:pt x="35" y="68"/>
                    <a:pt x="29" y="71"/>
                    <a:pt x="29" y="79"/>
                  </a:cubicBezTo>
                  <a:cubicBezTo>
                    <a:pt x="30" y="81"/>
                    <a:pt x="30" y="82"/>
                    <a:pt x="31" y="84"/>
                  </a:cubicBezTo>
                  <a:cubicBezTo>
                    <a:pt x="33" y="91"/>
                    <a:pt x="26" y="104"/>
                    <a:pt x="16" y="91"/>
                  </a:cubicBezTo>
                  <a:cubicBezTo>
                    <a:pt x="12" y="86"/>
                    <a:pt x="13" y="78"/>
                    <a:pt x="9" y="73"/>
                  </a:cubicBezTo>
                  <a:cubicBezTo>
                    <a:pt x="6" y="70"/>
                    <a:pt x="0" y="76"/>
                    <a:pt x="3" y="79"/>
                  </a:cubicBezTo>
                  <a:cubicBezTo>
                    <a:pt x="9" y="85"/>
                    <a:pt x="7" y="95"/>
                    <a:pt x="15" y="101"/>
                  </a:cubicBezTo>
                  <a:cubicBezTo>
                    <a:pt x="20" y="105"/>
                    <a:pt x="31" y="101"/>
                    <a:pt x="36" y="96"/>
                  </a:cubicBezTo>
                  <a:cubicBezTo>
                    <a:pt x="40" y="92"/>
                    <a:pt x="39" y="85"/>
                    <a:pt x="37" y="80"/>
                  </a:cubicBezTo>
                  <a:cubicBezTo>
                    <a:pt x="35" y="72"/>
                    <a:pt x="55" y="76"/>
                    <a:pt x="59" y="76"/>
                  </a:cubicBezTo>
                  <a:cubicBezTo>
                    <a:pt x="67" y="76"/>
                    <a:pt x="79" y="70"/>
                    <a:pt x="87" y="68"/>
                  </a:cubicBezTo>
                  <a:cubicBezTo>
                    <a:pt x="97" y="66"/>
                    <a:pt x="107" y="63"/>
                    <a:pt x="110" y="52"/>
                  </a:cubicBezTo>
                  <a:cubicBezTo>
                    <a:pt x="113" y="37"/>
                    <a:pt x="101" y="29"/>
                    <a:pt x="92" y="19"/>
                  </a:cubicBezTo>
                  <a:cubicBezTo>
                    <a:pt x="75" y="0"/>
                    <a:pt x="35" y="14"/>
                    <a:pt x="20" y="30"/>
                  </a:cubicBezTo>
                  <a:cubicBezTo>
                    <a:pt x="17" y="33"/>
                    <a:pt x="20" y="39"/>
                    <a:pt x="24" y="3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7" name="Freeform 6"/>
            <p:cNvSpPr/>
            <p:nvPr/>
          </p:nvSpPr>
          <p:spPr bwMode="auto">
            <a:xfrm>
              <a:off x="5361" y="1810"/>
              <a:ext cx="116" cy="215"/>
            </a:xfrm>
            <a:custGeom>
              <a:avLst/>
              <a:gdLst>
                <a:gd name="T0" fmla="*/ 73 w 73"/>
                <a:gd name="T1" fmla="*/ 70 h 136"/>
                <a:gd name="T2" fmla="*/ 57 w 73"/>
                <a:gd name="T3" fmla="*/ 14 h 136"/>
                <a:gd name="T4" fmla="*/ 16 w 73"/>
                <a:gd name="T5" fmla="*/ 13 h 136"/>
                <a:gd name="T6" fmla="*/ 3 w 73"/>
                <a:gd name="T7" fmla="*/ 54 h 136"/>
                <a:gd name="T8" fmla="*/ 42 w 73"/>
                <a:gd name="T9" fmla="*/ 98 h 136"/>
                <a:gd name="T10" fmla="*/ 44 w 73"/>
                <a:gd name="T11" fmla="*/ 92 h 136"/>
                <a:gd name="T12" fmla="*/ 20 w 73"/>
                <a:gd name="T13" fmla="*/ 121 h 136"/>
                <a:gd name="T14" fmla="*/ 59 w 73"/>
                <a:gd name="T15" fmla="*/ 114 h 136"/>
                <a:gd name="T16" fmla="*/ 53 w 73"/>
                <a:gd name="T17" fmla="*/ 112 h 136"/>
                <a:gd name="T18" fmla="*/ 31 w 73"/>
                <a:gd name="T19" fmla="*/ 120 h 136"/>
                <a:gd name="T20" fmla="*/ 44 w 73"/>
                <a:gd name="T21" fmla="*/ 99 h 136"/>
                <a:gd name="T22" fmla="*/ 46 w 73"/>
                <a:gd name="T23" fmla="*/ 92 h 136"/>
                <a:gd name="T24" fmla="*/ 23 w 73"/>
                <a:gd name="T25" fmla="*/ 73 h 136"/>
                <a:gd name="T26" fmla="*/ 14 w 73"/>
                <a:gd name="T27" fmla="*/ 28 h 136"/>
                <a:gd name="T28" fmla="*/ 59 w 73"/>
                <a:gd name="T29" fmla="*/ 33 h 136"/>
                <a:gd name="T30" fmla="*/ 66 w 73"/>
                <a:gd name="T31" fmla="*/ 72 h 136"/>
                <a:gd name="T32" fmla="*/ 73 w 73"/>
                <a:gd name="T33" fmla="*/ 70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3" h="136">
                  <a:moveTo>
                    <a:pt x="73" y="70"/>
                  </a:moveTo>
                  <a:cubicBezTo>
                    <a:pt x="73" y="52"/>
                    <a:pt x="71" y="28"/>
                    <a:pt x="57" y="14"/>
                  </a:cubicBezTo>
                  <a:cubicBezTo>
                    <a:pt x="44" y="2"/>
                    <a:pt x="28" y="0"/>
                    <a:pt x="16" y="13"/>
                  </a:cubicBezTo>
                  <a:cubicBezTo>
                    <a:pt x="8" y="22"/>
                    <a:pt x="0" y="42"/>
                    <a:pt x="3" y="54"/>
                  </a:cubicBezTo>
                  <a:cubicBezTo>
                    <a:pt x="7" y="75"/>
                    <a:pt x="26" y="86"/>
                    <a:pt x="42" y="98"/>
                  </a:cubicBezTo>
                  <a:cubicBezTo>
                    <a:pt x="42" y="96"/>
                    <a:pt x="43" y="94"/>
                    <a:pt x="44" y="92"/>
                  </a:cubicBezTo>
                  <a:cubicBezTo>
                    <a:pt x="37" y="94"/>
                    <a:pt x="13" y="112"/>
                    <a:pt x="20" y="121"/>
                  </a:cubicBezTo>
                  <a:cubicBezTo>
                    <a:pt x="31" y="136"/>
                    <a:pt x="52" y="127"/>
                    <a:pt x="59" y="114"/>
                  </a:cubicBezTo>
                  <a:cubicBezTo>
                    <a:pt x="61" y="109"/>
                    <a:pt x="55" y="108"/>
                    <a:pt x="53" y="112"/>
                  </a:cubicBezTo>
                  <a:cubicBezTo>
                    <a:pt x="47" y="120"/>
                    <a:pt x="40" y="123"/>
                    <a:pt x="31" y="120"/>
                  </a:cubicBezTo>
                  <a:cubicBezTo>
                    <a:pt x="13" y="116"/>
                    <a:pt x="53" y="96"/>
                    <a:pt x="44" y="99"/>
                  </a:cubicBezTo>
                  <a:cubicBezTo>
                    <a:pt x="46" y="98"/>
                    <a:pt x="48" y="94"/>
                    <a:pt x="46" y="92"/>
                  </a:cubicBezTo>
                  <a:cubicBezTo>
                    <a:pt x="38" y="86"/>
                    <a:pt x="30" y="80"/>
                    <a:pt x="23" y="73"/>
                  </a:cubicBezTo>
                  <a:cubicBezTo>
                    <a:pt x="8" y="61"/>
                    <a:pt x="8" y="45"/>
                    <a:pt x="14" y="28"/>
                  </a:cubicBezTo>
                  <a:cubicBezTo>
                    <a:pt x="24" y="1"/>
                    <a:pt x="50" y="12"/>
                    <a:pt x="59" y="33"/>
                  </a:cubicBezTo>
                  <a:cubicBezTo>
                    <a:pt x="64" y="47"/>
                    <a:pt x="66" y="58"/>
                    <a:pt x="66" y="72"/>
                  </a:cubicBezTo>
                  <a:cubicBezTo>
                    <a:pt x="66" y="77"/>
                    <a:pt x="73" y="74"/>
                    <a:pt x="73" y="7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8" name="Freeform 7"/>
            <p:cNvSpPr/>
            <p:nvPr/>
          </p:nvSpPr>
          <p:spPr bwMode="auto">
            <a:xfrm>
              <a:off x="5440" y="1897"/>
              <a:ext cx="40" cy="120"/>
            </a:xfrm>
            <a:custGeom>
              <a:avLst/>
              <a:gdLst>
                <a:gd name="T0" fmla="*/ 7 w 25"/>
                <a:gd name="T1" fmla="*/ 69 h 76"/>
                <a:gd name="T2" fmla="*/ 25 w 25"/>
                <a:gd name="T3" fmla="*/ 5 h 76"/>
                <a:gd name="T4" fmla="*/ 18 w 25"/>
                <a:gd name="T5" fmla="*/ 7 h 76"/>
                <a:gd name="T6" fmla="*/ 7 w 25"/>
                <a:gd name="T7" fmla="*/ 41 h 76"/>
                <a:gd name="T8" fmla="*/ 0 w 25"/>
                <a:gd name="T9" fmla="*/ 71 h 76"/>
                <a:gd name="T10" fmla="*/ 7 w 25"/>
                <a:gd name="T11" fmla="*/ 69 h 76"/>
              </a:gdLst>
              <a:ahLst/>
              <a:cxnLst>
                <a:cxn ang="0">
                  <a:pos x="T0" y="T1"/>
                </a:cxn>
                <a:cxn ang="0">
                  <a:pos x="T2" y="T3"/>
                </a:cxn>
                <a:cxn ang="0">
                  <a:pos x="T4" y="T5"/>
                </a:cxn>
                <a:cxn ang="0">
                  <a:pos x="T6" y="T7"/>
                </a:cxn>
                <a:cxn ang="0">
                  <a:pos x="T8" y="T9"/>
                </a:cxn>
                <a:cxn ang="0">
                  <a:pos x="T10" y="T11"/>
                </a:cxn>
              </a:cxnLst>
              <a:rect l="0" t="0" r="r" b="b"/>
              <a:pathLst>
                <a:path w="25" h="76">
                  <a:moveTo>
                    <a:pt x="7" y="69"/>
                  </a:moveTo>
                  <a:cubicBezTo>
                    <a:pt x="9" y="47"/>
                    <a:pt x="24" y="27"/>
                    <a:pt x="25" y="5"/>
                  </a:cubicBezTo>
                  <a:cubicBezTo>
                    <a:pt x="25" y="0"/>
                    <a:pt x="19" y="4"/>
                    <a:pt x="18" y="7"/>
                  </a:cubicBezTo>
                  <a:cubicBezTo>
                    <a:pt x="18" y="19"/>
                    <a:pt x="11" y="30"/>
                    <a:pt x="7" y="41"/>
                  </a:cubicBezTo>
                  <a:cubicBezTo>
                    <a:pt x="4" y="51"/>
                    <a:pt x="1" y="61"/>
                    <a:pt x="0" y="71"/>
                  </a:cubicBezTo>
                  <a:cubicBezTo>
                    <a:pt x="0" y="76"/>
                    <a:pt x="7" y="73"/>
                    <a:pt x="7" y="6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9" name="Freeform 8"/>
            <p:cNvSpPr/>
            <p:nvPr/>
          </p:nvSpPr>
          <p:spPr bwMode="auto">
            <a:xfrm>
              <a:off x="5472" y="1878"/>
              <a:ext cx="41" cy="47"/>
            </a:xfrm>
            <a:custGeom>
              <a:avLst/>
              <a:gdLst>
                <a:gd name="T0" fmla="*/ 8 w 26"/>
                <a:gd name="T1" fmla="*/ 26 h 30"/>
                <a:gd name="T2" fmla="*/ 10 w 26"/>
                <a:gd name="T3" fmla="*/ 22 h 30"/>
                <a:gd name="T4" fmla="*/ 14 w 26"/>
                <a:gd name="T5" fmla="*/ 19 h 30"/>
                <a:gd name="T6" fmla="*/ 21 w 26"/>
                <a:gd name="T7" fmla="*/ 9 h 30"/>
                <a:gd name="T8" fmla="*/ 17 w 26"/>
                <a:gd name="T9" fmla="*/ 12 h 30"/>
                <a:gd name="T10" fmla="*/ 24 w 26"/>
                <a:gd name="T11" fmla="*/ 7 h 30"/>
                <a:gd name="T12" fmla="*/ 25 w 26"/>
                <a:gd name="T13" fmla="*/ 1 h 30"/>
                <a:gd name="T14" fmla="*/ 20 w 26"/>
                <a:gd name="T15" fmla="*/ 2 h 30"/>
                <a:gd name="T16" fmla="*/ 18 w 26"/>
                <a:gd name="T17" fmla="*/ 4 h 30"/>
                <a:gd name="T18" fmla="*/ 19 w 26"/>
                <a:gd name="T19" fmla="*/ 4 h 30"/>
                <a:gd name="T20" fmla="*/ 17 w 26"/>
                <a:gd name="T21" fmla="*/ 5 h 30"/>
                <a:gd name="T22" fmla="*/ 12 w 26"/>
                <a:gd name="T23" fmla="*/ 12 h 30"/>
                <a:gd name="T24" fmla="*/ 7 w 26"/>
                <a:gd name="T25" fmla="*/ 16 h 30"/>
                <a:gd name="T26" fmla="*/ 3 w 26"/>
                <a:gd name="T27" fmla="*/ 22 h 30"/>
                <a:gd name="T28" fmla="*/ 8 w 26"/>
                <a:gd name="T29" fmla="*/ 26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6" h="30">
                  <a:moveTo>
                    <a:pt x="8" y="26"/>
                  </a:moveTo>
                  <a:cubicBezTo>
                    <a:pt x="9" y="25"/>
                    <a:pt x="10" y="23"/>
                    <a:pt x="10" y="22"/>
                  </a:cubicBezTo>
                  <a:cubicBezTo>
                    <a:pt x="11" y="20"/>
                    <a:pt x="12" y="20"/>
                    <a:pt x="14" y="19"/>
                  </a:cubicBezTo>
                  <a:cubicBezTo>
                    <a:pt x="16" y="16"/>
                    <a:pt x="19" y="13"/>
                    <a:pt x="21" y="9"/>
                  </a:cubicBezTo>
                  <a:cubicBezTo>
                    <a:pt x="20" y="10"/>
                    <a:pt x="18" y="11"/>
                    <a:pt x="17" y="12"/>
                  </a:cubicBezTo>
                  <a:cubicBezTo>
                    <a:pt x="21" y="11"/>
                    <a:pt x="21" y="9"/>
                    <a:pt x="24" y="7"/>
                  </a:cubicBezTo>
                  <a:cubicBezTo>
                    <a:pt x="25" y="5"/>
                    <a:pt x="26" y="3"/>
                    <a:pt x="25" y="1"/>
                  </a:cubicBezTo>
                  <a:cubicBezTo>
                    <a:pt x="24" y="0"/>
                    <a:pt x="21" y="0"/>
                    <a:pt x="20" y="2"/>
                  </a:cubicBezTo>
                  <a:cubicBezTo>
                    <a:pt x="19" y="3"/>
                    <a:pt x="19" y="3"/>
                    <a:pt x="18" y="4"/>
                  </a:cubicBezTo>
                  <a:cubicBezTo>
                    <a:pt x="17" y="6"/>
                    <a:pt x="17" y="6"/>
                    <a:pt x="19" y="4"/>
                  </a:cubicBezTo>
                  <a:cubicBezTo>
                    <a:pt x="18" y="5"/>
                    <a:pt x="17" y="5"/>
                    <a:pt x="17" y="5"/>
                  </a:cubicBezTo>
                  <a:cubicBezTo>
                    <a:pt x="15" y="6"/>
                    <a:pt x="14" y="10"/>
                    <a:pt x="12" y="12"/>
                  </a:cubicBezTo>
                  <a:cubicBezTo>
                    <a:pt x="11" y="13"/>
                    <a:pt x="8" y="15"/>
                    <a:pt x="7" y="16"/>
                  </a:cubicBezTo>
                  <a:cubicBezTo>
                    <a:pt x="6" y="18"/>
                    <a:pt x="5" y="21"/>
                    <a:pt x="3" y="22"/>
                  </a:cubicBezTo>
                  <a:cubicBezTo>
                    <a:pt x="0" y="26"/>
                    <a:pt x="5" y="30"/>
                    <a:pt x="8"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0" name="Freeform 9"/>
            <p:cNvSpPr/>
            <p:nvPr/>
          </p:nvSpPr>
          <p:spPr bwMode="auto">
            <a:xfrm>
              <a:off x="5478" y="1862"/>
              <a:ext cx="11" cy="48"/>
            </a:xfrm>
            <a:custGeom>
              <a:avLst/>
              <a:gdLst>
                <a:gd name="T0" fmla="*/ 7 w 7"/>
                <a:gd name="T1" fmla="*/ 23 h 30"/>
                <a:gd name="T2" fmla="*/ 7 w 7"/>
                <a:gd name="T3" fmla="*/ 5 h 30"/>
                <a:gd name="T4" fmla="*/ 0 w 7"/>
                <a:gd name="T5" fmla="*/ 7 h 30"/>
                <a:gd name="T6" fmla="*/ 0 w 7"/>
                <a:gd name="T7" fmla="*/ 25 h 30"/>
                <a:gd name="T8" fmla="*/ 7 w 7"/>
                <a:gd name="T9" fmla="*/ 23 h 30"/>
              </a:gdLst>
              <a:ahLst/>
              <a:cxnLst>
                <a:cxn ang="0">
                  <a:pos x="T0" y="T1"/>
                </a:cxn>
                <a:cxn ang="0">
                  <a:pos x="T2" y="T3"/>
                </a:cxn>
                <a:cxn ang="0">
                  <a:pos x="T4" y="T5"/>
                </a:cxn>
                <a:cxn ang="0">
                  <a:pos x="T6" y="T7"/>
                </a:cxn>
                <a:cxn ang="0">
                  <a:pos x="T8" y="T9"/>
                </a:cxn>
              </a:cxnLst>
              <a:rect l="0" t="0" r="r" b="b"/>
              <a:pathLst>
                <a:path w="7" h="30">
                  <a:moveTo>
                    <a:pt x="7" y="23"/>
                  </a:moveTo>
                  <a:cubicBezTo>
                    <a:pt x="7" y="17"/>
                    <a:pt x="7" y="11"/>
                    <a:pt x="7" y="5"/>
                  </a:cubicBezTo>
                  <a:cubicBezTo>
                    <a:pt x="7" y="0"/>
                    <a:pt x="0" y="4"/>
                    <a:pt x="0" y="7"/>
                  </a:cubicBezTo>
                  <a:cubicBezTo>
                    <a:pt x="0" y="13"/>
                    <a:pt x="0" y="19"/>
                    <a:pt x="0" y="25"/>
                  </a:cubicBezTo>
                  <a:cubicBezTo>
                    <a:pt x="0" y="30"/>
                    <a:pt x="7" y="27"/>
                    <a:pt x="7"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1" name="Freeform 10"/>
            <p:cNvSpPr/>
            <p:nvPr/>
          </p:nvSpPr>
          <p:spPr bwMode="auto">
            <a:xfrm>
              <a:off x="5513" y="2052"/>
              <a:ext cx="333" cy="311"/>
            </a:xfrm>
            <a:custGeom>
              <a:avLst/>
              <a:gdLst>
                <a:gd name="T0" fmla="*/ 178 w 211"/>
                <a:gd name="T1" fmla="*/ 50 h 197"/>
                <a:gd name="T2" fmla="*/ 147 w 211"/>
                <a:gd name="T3" fmla="*/ 170 h 197"/>
                <a:gd name="T4" fmla="*/ 45 w 211"/>
                <a:gd name="T5" fmla="*/ 160 h 197"/>
                <a:gd name="T6" fmla="*/ 18 w 211"/>
                <a:gd name="T7" fmla="*/ 98 h 197"/>
                <a:gd name="T8" fmla="*/ 56 w 211"/>
                <a:gd name="T9" fmla="*/ 34 h 197"/>
                <a:gd name="T10" fmla="*/ 128 w 211"/>
                <a:gd name="T11" fmla="*/ 14 h 197"/>
                <a:gd name="T12" fmla="*/ 178 w 211"/>
                <a:gd name="T13" fmla="*/ 50 h 197"/>
                <a:gd name="T14" fmla="*/ 183 w 211"/>
                <a:gd name="T15" fmla="*/ 45 h 197"/>
                <a:gd name="T16" fmla="*/ 124 w 211"/>
                <a:gd name="T17" fmla="*/ 5 h 197"/>
                <a:gd name="T18" fmla="*/ 49 w 211"/>
                <a:gd name="T19" fmla="*/ 31 h 197"/>
                <a:gd name="T20" fmla="*/ 32 w 211"/>
                <a:gd name="T21" fmla="*/ 158 h 197"/>
                <a:gd name="T22" fmla="*/ 159 w 211"/>
                <a:gd name="T23" fmla="*/ 172 h 197"/>
                <a:gd name="T24" fmla="*/ 183 w 211"/>
                <a:gd name="T25" fmla="*/ 45 h 197"/>
                <a:gd name="T26" fmla="*/ 178 w 211"/>
                <a:gd name="T27" fmla="*/ 5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1" h="197">
                  <a:moveTo>
                    <a:pt x="178" y="50"/>
                  </a:moveTo>
                  <a:cubicBezTo>
                    <a:pt x="207" y="91"/>
                    <a:pt x="195" y="151"/>
                    <a:pt x="147" y="170"/>
                  </a:cubicBezTo>
                  <a:cubicBezTo>
                    <a:pt x="113" y="184"/>
                    <a:pt x="74" y="184"/>
                    <a:pt x="45" y="160"/>
                  </a:cubicBezTo>
                  <a:cubicBezTo>
                    <a:pt x="27" y="145"/>
                    <a:pt x="19" y="120"/>
                    <a:pt x="18" y="98"/>
                  </a:cubicBezTo>
                  <a:cubicBezTo>
                    <a:pt x="17" y="70"/>
                    <a:pt x="35" y="49"/>
                    <a:pt x="56" y="34"/>
                  </a:cubicBezTo>
                  <a:cubicBezTo>
                    <a:pt x="77" y="20"/>
                    <a:pt x="102" y="9"/>
                    <a:pt x="128" y="14"/>
                  </a:cubicBezTo>
                  <a:cubicBezTo>
                    <a:pt x="146" y="17"/>
                    <a:pt x="167" y="36"/>
                    <a:pt x="178" y="50"/>
                  </a:cubicBezTo>
                  <a:cubicBezTo>
                    <a:pt x="180" y="54"/>
                    <a:pt x="186" y="48"/>
                    <a:pt x="183" y="45"/>
                  </a:cubicBezTo>
                  <a:cubicBezTo>
                    <a:pt x="169" y="26"/>
                    <a:pt x="147" y="9"/>
                    <a:pt x="124" y="5"/>
                  </a:cubicBezTo>
                  <a:cubicBezTo>
                    <a:pt x="99" y="0"/>
                    <a:pt x="69" y="18"/>
                    <a:pt x="49" y="31"/>
                  </a:cubicBezTo>
                  <a:cubicBezTo>
                    <a:pt x="6" y="61"/>
                    <a:pt x="0" y="118"/>
                    <a:pt x="32" y="158"/>
                  </a:cubicBezTo>
                  <a:cubicBezTo>
                    <a:pt x="62" y="197"/>
                    <a:pt x="119" y="191"/>
                    <a:pt x="159" y="172"/>
                  </a:cubicBezTo>
                  <a:cubicBezTo>
                    <a:pt x="205" y="150"/>
                    <a:pt x="211" y="83"/>
                    <a:pt x="183" y="45"/>
                  </a:cubicBezTo>
                  <a:cubicBezTo>
                    <a:pt x="181" y="41"/>
                    <a:pt x="175" y="47"/>
                    <a:pt x="178" y="5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2" name="Freeform 11"/>
            <p:cNvSpPr/>
            <p:nvPr/>
          </p:nvSpPr>
          <p:spPr bwMode="auto">
            <a:xfrm>
              <a:off x="5684" y="2303"/>
              <a:ext cx="229" cy="257"/>
            </a:xfrm>
            <a:custGeom>
              <a:avLst/>
              <a:gdLst>
                <a:gd name="T0" fmla="*/ 61 w 145"/>
                <a:gd name="T1" fmla="*/ 9 h 163"/>
                <a:gd name="T2" fmla="*/ 79 w 145"/>
                <a:gd name="T3" fmla="*/ 38 h 163"/>
                <a:gd name="T4" fmla="*/ 110 w 145"/>
                <a:gd name="T5" fmla="*/ 66 h 163"/>
                <a:gd name="T6" fmla="*/ 132 w 145"/>
                <a:gd name="T7" fmla="*/ 107 h 163"/>
                <a:gd name="T8" fmla="*/ 103 w 145"/>
                <a:gd name="T9" fmla="*/ 147 h 163"/>
                <a:gd name="T10" fmla="*/ 31 w 145"/>
                <a:gd name="T11" fmla="*/ 120 h 163"/>
                <a:gd name="T12" fmla="*/ 11 w 145"/>
                <a:gd name="T13" fmla="*/ 23 h 163"/>
                <a:gd name="T14" fmla="*/ 5 w 145"/>
                <a:gd name="T15" fmla="*/ 24 h 163"/>
                <a:gd name="T16" fmla="*/ 25 w 145"/>
                <a:gd name="T17" fmla="*/ 125 h 163"/>
                <a:gd name="T18" fmla="*/ 104 w 145"/>
                <a:gd name="T19" fmla="*/ 154 h 163"/>
                <a:gd name="T20" fmla="*/ 139 w 145"/>
                <a:gd name="T21" fmla="*/ 103 h 163"/>
                <a:gd name="T22" fmla="*/ 111 w 145"/>
                <a:gd name="T23" fmla="*/ 56 h 163"/>
                <a:gd name="T24" fmla="*/ 85 w 145"/>
                <a:gd name="T25" fmla="*/ 32 h 163"/>
                <a:gd name="T26" fmla="*/ 67 w 145"/>
                <a:gd name="T27" fmla="*/ 3 h 163"/>
                <a:gd name="T28" fmla="*/ 61 w 145"/>
                <a:gd name="T29" fmla="*/ 9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5" h="163">
                  <a:moveTo>
                    <a:pt x="61" y="9"/>
                  </a:moveTo>
                  <a:cubicBezTo>
                    <a:pt x="67" y="19"/>
                    <a:pt x="72" y="28"/>
                    <a:pt x="79" y="38"/>
                  </a:cubicBezTo>
                  <a:cubicBezTo>
                    <a:pt x="87" y="49"/>
                    <a:pt x="101" y="56"/>
                    <a:pt x="110" y="66"/>
                  </a:cubicBezTo>
                  <a:cubicBezTo>
                    <a:pt x="120" y="78"/>
                    <a:pt x="128" y="92"/>
                    <a:pt x="132" y="107"/>
                  </a:cubicBezTo>
                  <a:cubicBezTo>
                    <a:pt x="139" y="129"/>
                    <a:pt x="121" y="141"/>
                    <a:pt x="103" y="147"/>
                  </a:cubicBezTo>
                  <a:cubicBezTo>
                    <a:pt x="75" y="157"/>
                    <a:pt x="48" y="142"/>
                    <a:pt x="31" y="120"/>
                  </a:cubicBezTo>
                  <a:cubicBezTo>
                    <a:pt x="8" y="92"/>
                    <a:pt x="7" y="57"/>
                    <a:pt x="11" y="23"/>
                  </a:cubicBezTo>
                  <a:cubicBezTo>
                    <a:pt x="12" y="18"/>
                    <a:pt x="5" y="19"/>
                    <a:pt x="5" y="24"/>
                  </a:cubicBezTo>
                  <a:cubicBezTo>
                    <a:pt x="0" y="61"/>
                    <a:pt x="3" y="94"/>
                    <a:pt x="25" y="125"/>
                  </a:cubicBezTo>
                  <a:cubicBezTo>
                    <a:pt x="43" y="151"/>
                    <a:pt x="73" y="163"/>
                    <a:pt x="104" y="154"/>
                  </a:cubicBezTo>
                  <a:cubicBezTo>
                    <a:pt x="128" y="148"/>
                    <a:pt x="145" y="128"/>
                    <a:pt x="139" y="103"/>
                  </a:cubicBezTo>
                  <a:cubicBezTo>
                    <a:pt x="135" y="86"/>
                    <a:pt x="123" y="68"/>
                    <a:pt x="111" y="56"/>
                  </a:cubicBezTo>
                  <a:cubicBezTo>
                    <a:pt x="103" y="47"/>
                    <a:pt x="92" y="41"/>
                    <a:pt x="85" y="32"/>
                  </a:cubicBezTo>
                  <a:cubicBezTo>
                    <a:pt x="78" y="24"/>
                    <a:pt x="72" y="13"/>
                    <a:pt x="67" y="3"/>
                  </a:cubicBezTo>
                  <a:cubicBezTo>
                    <a:pt x="64" y="0"/>
                    <a:pt x="59" y="6"/>
                    <a:pt x="61"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3" name="Freeform 12"/>
            <p:cNvSpPr/>
            <p:nvPr/>
          </p:nvSpPr>
          <p:spPr bwMode="auto">
            <a:xfrm>
              <a:off x="5838" y="2075"/>
              <a:ext cx="76" cy="86"/>
            </a:xfrm>
            <a:custGeom>
              <a:avLst/>
              <a:gdLst>
                <a:gd name="T0" fmla="*/ 10 w 48"/>
                <a:gd name="T1" fmla="*/ 46 h 54"/>
                <a:gd name="T2" fmla="*/ 9 w 48"/>
                <a:gd name="T3" fmla="*/ 25 h 54"/>
                <a:gd name="T4" fmla="*/ 13 w 48"/>
                <a:gd name="T5" fmla="*/ 11 h 54"/>
                <a:gd name="T6" fmla="*/ 28 w 48"/>
                <a:gd name="T7" fmla="*/ 16 h 54"/>
                <a:gd name="T8" fmla="*/ 33 w 48"/>
                <a:gd name="T9" fmla="*/ 43 h 54"/>
                <a:gd name="T10" fmla="*/ 14 w 48"/>
                <a:gd name="T11" fmla="*/ 46 h 54"/>
                <a:gd name="T12" fmla="*/ 12 w 48"/>
                <a:gd name="T13" fmla="*/ 53 h 54"/>
                <a:gd name="T14" fmla="*/ 40 w 48"/>
                <a:gd name="T15" fmla="*/ 44 h 54"/>
                <a:gd name="T16" fmla="*/ 32 w 48"/>
                <a:gd name="T17" fmla="*/ 9 h 54"/>
                <a:gd name="T18" fmla="*/ 6 w 48"/>
                <a:gd name="T19" fmla="*/ 11 h 54"/>
                <a:gd name="T20" fmla="*/ 4 w 48"/>
                <a:gd name="T21" fmla="*/ 50 h 54"/>
                <a:gd name="T22" fmla="*/ 10 w 48"/>
                <a:gd name="T23" fmla="*/ 46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8" h="54">
                  <a:moveTo>
                    <a:pt x="10" y="46"/>
                  </a:moveTo>
                  <a:cubicBezTo>
                    <a:pt x="9" y="39"/>
                    <a:pt x="8" y="32"/>
                    <a:pt x="9" y="25"/>
                  </a:cubicBezTo>
                  <a:cubicBezTo>
                    <a:pt x="9" y="20"/>
                    <a:pt x="10" y="16"/>
                    <a:pt x="13" y="11"/>
                  </a:cubicBezTo>
                  <a:cubicBezTo>
                    <a:pt x="17" y="4"/>
                    <a:pt x="25" y="13"/>
                    <a:pt x="28" y="16"/>
                  </a:cubicBezTo>
                  <a:cubicBezTo>
                    <a:pt x="33" y="22"/>
                    <a:pt x="42" y="37"/>
                    <a:pt x="33" y="43"/>
                  </a:cubicBezTo>
                  <a:cubicBezTo>
                    <a:pt x="28" y="47"/>
                    <a:pt x="20" y="46"/>
                    <a:pt x="14" y="46"/>
                  </a:cubicBezTo>
                  <a:cubicBezTo>
                    <a:pt x="10" y="46"/>
                    <a:pt x="8" y="53"/>
                    <a:pt x="12" y="53"/>
                  </a:cubicBezTo>
                  <a:cubicBezTo>
                    <a:pt x="22" y="53"/>
                    <a:pt x="33" y="53"/>
                    <a:pt x="40" y="44"/>
                  </a:cubicBezTo>
                  <a:cubicBezTo>
                    <a:pt x="48" y="33"/>
                    <a:pt x="39" y="18"/>
                    <a:pt x="32" y="9"/>
                  </a:cubicBezTo>
                  <a:cubicBezTo>
                    <a:pt x="24" y="0"/>
                    <a:pt x="12" y="0"/>
                    <a:pt x="6" y="11"/>
                  </a:cubicBezTo>
                  <a:cubicBezTo>
                    <a:pt x="0" y="23"/>
                    <a:pt x="2" y="37"/>
                    <a:pt x="4" y="50"/>
                  </a:cubicBezTo>
                  <a:cubicBezTo>
                    <a:pt x="5" y="54"/>
                    <a:pt x="11" y="49"/>
                    <a:pt x="10" y="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4" name="Freeform 13"/>
            <p:cNvSpPr/>
            <p:nvPr/>
          </p:nvSpPr>
          <p:spPr bwMode="auto">
            <a:xfrm>
              <a:off x="5876" y="1970"/>
              <a:ext cx="95" cy="127"/>
            </a:xfrm>
            <a:custGeom>
              <a:avLst/>
              <a:gdLst>
                <a:gd name="T0" fmla="*/ 7 w 60"/>
                <a:gd name="T1" fmla="*/ 77 h 81"/>
                <a:gd name="T2" fmla="*/ 34 w 60"/>
                <a:gd name="T3" fmla="*/ 39 h 81"/>
                <a:gd name="T4" fmla="*/ 46 w 60"/>
                <a:gd name="T5" fmla="*/ 21 h 81"/>
                <a:gd name="T6" fmla="*/ 58 w 60"/>
                <a:gd name="T7" fmla="*/ 5 h 81"/>
                <a:gd name="T8" fmla="*/ 52 w 60"/>
                <a:gd name="T9" fmla="*/ 4 h 81"/>
                <a:gd name="T10" fmla="*/ 43 w 60"/>
                <a:gd name="T11" fmla="*/ 15 h 81"/>
                <a:gd name="T12" fmla="*/ 32 w 60"/>
                <a:gd name="T13" fmla="*/ 32 h 81"/>
                <a:gd name="T14" fmla="*/ 3 w 60"/>
                <a:gd name="T15" fmla="*/ 72 h 81"/>
                <a:gd name="T16" fmla="*/ 7 w 60"/>
                <a:gd name="T17" fmla="*/ 77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 h="81">
                  <a:moveTo>
                    <a:pt x="7" y="77"/>
                  </a:moveTo>
                  <a:cubicBezTo>
                    <a:pt x="18" y="66"/>
                    <a:pt x="25" y="52"/>
                    <a:pt x="34" y="39"/>
                  </a:cubicBezTo>
                  <a:cubicBezTo>
                    <a:pt x="38" y="33"/>
                    <a:pt x="42" y="27"/>
                    <a:pt x="46" y="21"/>
                  </a:cubicBezTo>
                  <a:cubicBezTo>
                    <a:pt x="49" y="15"/>
                    <a:pt x="55" y="12"/>
                    <a:pt x="58" y="5"/>
                  </a:cubicBezTo>
                  <a:cubicBezTo>
                    <a:pt x="60" y="1"/>
                    <a:pt x="54" y="0"/>
                    <a:pt x="52" y="4"/>
                  </a:cubicBezTo>
                  <a:cubicBezTo>
                    <a:pt x="50" y="8"/>
                    <a:pt x="46" y="11"/>
                    <a:pt x="43" y="15"/>
                  </a:cubicBezTo>
                  <a:cubicBezTo>
                    <a:pt x="39" y="20"/>
                    <a:pt x="36" y="26"/>
                    <a:pt x="32" y="32"/>
                  </a:cubicBezTo>
                  <a:cubicBezTo>
                    <a:pt x="22" y="45"/>
                    <a:pt x="15" y="60"/>
                    <a:pt x="3" y="72"/>
                  </a:cubicBezTo>
                  <a:cubicBezTo>
                    <a:pt x="0" y="75"/>
                    <a:pt x="3" y="81"/>
                    <a:pt x="7"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5" name="Freeform 14"/>
            <p:cNvSpPr/>
            <p:nvPr/>
          </p:nvSpPr>
          <p:spPr bwMode="auto">
            <a:xfrm>
              <a:off x="5925" y="1714"/>
              <a:ext cx="285" cy="268"/>
            </a:xfrm>
            <a:custGeom>
              <a:avLst/>
              <a:gdLst>
                <a:gd name="T0" fmla="*/ 30 w 180"/>
                <a:gd name="T1" fmla="*/ 168 h 170"/>
                <a:gd name="T2" fmla="*/ 62 w 180"/>
                <a:gd name="T3" fmla="*/ 162 h 170"/>
                <a:gd name="T4" fmla="*/ 90 w 180"/>
                <a:gd name="T5" fmla="*/ 149 h 170"/>
                <a:gd name="T6" fmla="*/ 131 w 180"/>
                <a:gd name="T7" fmla="*/ 113 h 170"/>
                <a:gd name="T8" fmla="*/ 136 w 180"/>
                <a:gd name="T9" fmla="*/ 17 h 170"/>
                <a:gd name="T10" fmla="*/ 85 w 180"/>
                <a:gd name="T11" fmla="*/ 39 h 170"/>
                <a:gd name="T12" fmla="*/ 30 w 180"/>
                <a:gd name="T13" fmla="*/ 89 h 170"/>
                <a:gd name="T14" fmla="*/ 3 w 180"/>
                <a:gd name="T15" fmla="*/ 138 h 170"/>
                <a:gd name="T16" fmla="*/ 29 w 180"/>
                <a:gd name="T17" fmla="*/ 168 h 170"/>
                <a:gd name="T18" fmla="*/ 31 w 180"/>
                <a:gd name="T19" fmla="*/ 161 h 170"/>
                <a:gd name="T20" fmla="*/ 23 w 180"/>
                <a:gd name="T21" fmla="*/ 107 h 170"/>
                <a:gd name="T22" fmla="*/ 56 w 180"/>
                <a:gd name="T23" fmla="*/ 70 h 170"/>
                <a:gd name="T24" fmla="*/ 149 w 180"/>
                <a:gd name="T25" fmla="*/ 40 h 170"/>
                <a:gd name="T26" fmla="*/ 111 w 180"/>
                <a:gd name="T27" fmla="*/ 128 h 170"/>
                <a:gd name="T28" fmla="*/ 68 w 180"/>
                <a:gd name="T29" fmla="*/ 153 h 170"/>
                <a:gd name="T30" fmla="*/ 30 w 180"/>
                <a:gd name="T31" fmla="*/ 161 h 170"/>
                <a:gd name="T32" fmla="*/ 30 w 180"/>
                <a:gd name="T33" fmla="*/ 168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0" h="170">
                  <a:moveTo>
                    <a:pt x="30" y="168"/>
                  </a:moveTo>
                  <a:cubicBezTo>
                    <a:pt x="40" y="165"/>
                    <a:pt x="52" y="165"/>
                    <a:pt x="62" y="162"/>
                  </a:cubicBezTo>
                  <a:cubicBezTo>
                    <a:pt x="72" y="160"/>
                    <a:pt x="81" y="154"/>
                    <a:pt x="90" y="149"/>
                  </a:cubicBezTo>
                  <a:cubicBezTo>
                    <a:pt x="105" y="142"/>
                    <a:pt x="123" y="128"/>
                    <a:pt x="131" y="113"/>
                  </a:cubicBezTo>
                  <a:cubicBezTo>
                    <a:pt x="144" y="90"/>
                    <a:pt x="180" y="31"/>
                    <a:pt x="136" y="17"/>
                  </a:cubicBezTo>
                  <a:cubicBezTo>
                    <a:pt x="118" y="12"/>
                    <a:pt x="98" y="30"/>
                    <a:pt x="85" y="39"/>
                  </a:cubicBezTo>
                  <a:cubicBezTo>
                    <a:pt x="65" y="53"/>
                    <a:pt x="46" y="69"/>
                    <a:pt x="30" y="89"/>
                  </a:cubicBezTo>
                  <a:cubicBezTo>
                    <a:pt x="18" y="103"/>
                    <a:pt x="5" y="119"/>
                    <a:pt x="3" y="138"/>
                  </a:cubicBezTo>
                  <a:cubicBezTo>
                    <a:pt x="2" y="153"/>
                    <a:pt x="15" y="169"/>
                    <a:pt x="29" y="168"/>
                  </a:cubicBezTo>
                  <a:cubicBezTo>
                    <a:pt x="33" y="168"/>
                    <a:pt x="36" y="161"/>
                    <a:pt x="31" y="161"/>
                  </a:cubicBezTo>
                  <a:cubicBezTo>
                    <a:pt x="0" y="162"/>
                    <a:pt x="14" y="120"/>
                    <a:pt x="23" y="107"/>
                  </a:cubicBezTo>
                  <a:cubicBezTo>
                    <a:pt x="33" y="94"/>
                    <a:pt x="44" y="81"/>
                    <a:pt x="56" y="70"/>
                  </a:cubicBezTo>
                  <a:cubicBezTo>
                    <a:pt x="74" y="53"/>
                    <a:pt x="132" y="0"/>
                    <a:pt x="149" y="40"/>
                  </a:cubicBezTo>
                  <a:cubicBezTo>
                    <a:pt x="160" y="65"/>
                    <a:pt x="128" y="111"/>
                    <a:pt x="111" y="128"/>
                  </a:cubicBezTo>
                  <a:cubicBezTo>
                    <a:pt x="99" y="139"/>
                    <a:pt x="83" y="147"/>
                    <a:pt x="68" y="153"/>
                  </a:cubicBezTo>
                  <a:cubicBezTo>
                    <a:pt x="56" y="158"/>
                    <a:pt x="42" y="157"/>
                    <a:pt x="30" y="161"/>
                  </a:cubicBezTo>
                  <a:cubicBezTo>
                    <a:pt x="26" y="162"/>
                    <a:pt x="26" y="170"/>
                    <a:pt x="30" y="1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6" name="Freeform 15"/>
            <p:cNvSpPr/>
            <p:nvPr/>
          </p:nvSpPr>
          <p:spPr bwMode="auto">
            <a:xfrm>
              <a:off x="6142" y="1783"/>
              <a:ext cx="88" cy="567"/>
            </a:xfrm>
            <a:custGeom>
              <a:avLst/>
              <a:gdLst>
                <a:gd name="T0" fmla="*/ 16 w 56"/>
                <a:gd name="T1" fmla="*/ 9 h 359"/>
                <a:gd name="T2" fmla="*/ 29 w 56"/>
                <a:gd name="T3" fmla="*/ 83 h 359"/>
                <a:gd name="T4" fmla="*/ 6 w 56"/>
                <a:gd name="T5" fmla="*/ 144 h 359"/>
                <a:gd name="T6" fmla="*/ 3 w 56"/>
                <a:gd name="T7" fmla="*/ 194 h 359"/>
                <a:gd name="T8" fmla="*/ 39 w 56"/>
                <a:gd name="T9" fmla="*/ 281 h 359"/>
                <a:gd name="T10" fmla="*/ 42 w 56"/>
                <a:gd name="T11" fmla="*/ 319 h 359"/>
                <a:gd name="T12" fmla="*/ 42 w 56"/>
                <a:gd name="T13" fmla="*/ 353 h 359"/>
                <a:gd name="T14" fmla="*/ 48 w 56"/>
                <a:gd name="T15" fmla="*/ 354 h 359"/>
                <a:gd name="T16" fmla="*/ 47 w 56"/>
                <a:gd name="T17" fmla="*/ 291 h 359"/>
                <a:gd name="T18" fmla="*/ 42 w 56"/>
                <a:gd name="T19" fmla="*/ 263 h 359"/>
                <a:gd name="T20" fmla="*/ 15 w 56"/>
                <a:gd name="T21" fmla="*/ 209 h 359"/>
                <a:gd name="T22" fmla="*/ 19 w 56"/>
                <a:gd name="T23" fmla="*/ 129 h 359"/>
                <a:gd name="T24" fmla="*/ 36 w 56"/>
                <a:gd name="T25" fmla="*/ 81 h 359"/>
                <a:gd name="T26" fmla="*/ 22 w 56"/>
                <a:gd name="T27" fmla="*/ 5 h 359"/>
                <a:gd name="T28" fmla="*/ 16 w 56"/>
                <a:gd name="T29" fmla="*/ 9 h 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6" h="359">
                  <a:moveTo>
                    <a:pt x="16" y="9"/>
                  </a:moveTo>
                  <a:cubicBezTo>
                    <a:pt x="22" y="33"/>
                    <a:pt x="29" y="58"/>
                    <a:pt x="29" y="83"/>
                  </a:cubicBezTo>
                  <a:cubicBezTo>
                    <a:pt x="29" y="105"/>
                    <a:pt x="14" y="124"/>
                    <a:pt x="6" y="144"/>
                  </a:cubicBezTo>
                  <a:cubicBezTo>
                    <a:pt x="0" y="158"/>
                    <a:pt x="0" y="179"/>
                    <a:pt x="3" y="194"/>
                  </a:cubicBezTo>
                  <a:cubicBezTo>
                    <a:pt x="9" y="226"/>
                    <a:pt x="34" y="250"/>
                    <a:pt x="39" y="281"/>
                  </a:cubicBezTo>
                  <a:cubicBezTo>
                    <a:pt x="40" y="294"/>
                    <a:pt x="41" y="307"/>
                    <a:pt x="42" y="319"/>
                  </a:cubicBezTo>
                  <a:cubicBezTo>
                    <a:pt x="43" y="329"/>
                    <a:pt x="46" y="344"/>
                    <a:pt x="42" y="353"/>
                  </a:cubicBezTo>
                  <a:cubicBezTo>
                    <a:pt x="40" y="358"/>
                    <a:pt x="46" y="359"/>
                    <a:pt x="48" y="354"/>
                  </a:cubicBezTo>
                  <a:cubicBezTo>
                    <a:pt x="56" y="337"/>
                    <a:pt x="49" y="308"/>
                    <a:pt x="47" y="291"/>
                  </a:cubicBezTo>
                  <a:cubicBezTo>
                    <a:pt x="46" y="281"/>
                    <a:pt x="45" y="272"/>
                    <a:pt x="42" y="263"/>
                  </a:cubicBezTo>
                  <a:cubicBezTo>
                    <a:pt x="37" y="244"/>
                    <a:pt x="22" y="227"/>
                    <a:pt x="15" y="209"/>
                  </a:cubicBezTo>
                  <a:cubicBezTo>
                    <a:pt x="3" y="184"/>
                    <a:pt x="7" y="152"/>
                    <a:pt x="19" y="129"/>
                  </a:cubicBezTo>
                  <a:cubicBezTo>
                    <a:pt x="27" y="113"/>
                    <a:pt x="35" y="99"/>
                    <a:pt x="36" y="81"/>
                  </a:cubicBezTo>
                  <a:cubicBezTo>
                    <a:pt x="38" y="56"/>
                    <a:pt x="29" y="29"/>
                    <a:pt x="22" y="5"/>
                  </a:cubicBezTo>
                  <a:cubicBezTo>
                    <a:pt x="21" y="0"/>
                    <a:pt x="15" y="5"/>
                    <a:pt x="16"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7" name="Freeform 16"/>
            <p:cNvSpPr/>
            <p:nvPr/>
          </p:nvSpPr>
          <p:spPr bwMode="auto">
            <a:xfrm>
              <a:off x="5960" y="1968"/>
              <a:ext cx="259" cy="388"/>
            </a:xfrm>
            <a:custGeom>
              <a:avLst/>
              <a:gdLst>
                <a:gd name="T0" fmla="*/ 1 w 164"/>
                <a:gd name="T1" fmla="*/ 8 h 246"/>
                <a:gd name="T2" fmla="*/ 13 w 164"/>
                <a:gd name="T3" fmla="*/ 28 h 246"/>
                <a:gd name="T4" fmla="*/ 28 w 164"/>
                <a:gd name="T5" fmla="*/ 56 h 246"/>
                <a:gd name="T6" fmla="*/ 51 w 164"/>
                <a:gd name="T7" fmla="*/ 92 h 246"/>
                <a:gd name="T8" fmla="*/ 80 w 164"/>
                <a:gd name="T9" fmla="*/ 115 h 246"/>
                <a:gd name="T10" fmla="*/ 117 w 164"/>
                <a:gd name="T11" fmla="*/ 143 h 246"/>
                <a:gd name="T12" fmla="*/ 140 w 164"/>
                <a:gd name="T13" fmla="*/ 170 h 246"/>
                <a:gd name="T14" fmla="*/ 157 w 164"/>
                <a:gd name="T15" fmla="*/ 241 h 246"/>
                <a:gd name="T16" fmla="*/ 164 w 164"/>
                <a:gd name="T17" fmla="*/ 239 h 246"/>
                <a:gd name="T18" fmla="*/ 154 w 164"/>
                <a:gd name="T19" fmla="*/ 179 h 246"/>
                <a:gd name="T20" fmla="*/ 139 w 164"/>
                <a:gd name="T21" fmla="*/ 157 h 246"/>
                <a:gd name="T22" fmla="*/ 133 w 164"/>
                <a:gd name="T23" fmla="*/ 146 h 246"/>
                <a:gd name="T24" fmla="*/ 117 w 164"/>
                <a:gd name="T25" fmla="*/ 133 h 246"/>
                <a:gd name="T26" fmla="*/ 42 w 164"/>
                <a:gd name="T27" fmla="*/ 66 h 246"/>
                <a:gd name="T28" fmla="*/ 23 w 164"/>
                <a:gd name="T29" fmla="*/ 29 h 246"/>
                <a:gd name="T30" fmla="*/ 7 w 164"/>
                <a:gd name="T31" fmla="*/ 4 h 246"/>
                <a:gd name="T32" fmla="*/ 1 w 164"/>
                <a:gd name="T33" fmla="*/ 8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46">
                  <a:moveTo>
                    <a:pt x="1" y="8"/>
                  </a:moveTo>
                  <a:cubicBezTo>
                    <a:pt x="3" y="16"/>
                    <a:pt x="9" y="22"/>
                    <a:pt x="13" y="28"/>
                  </a:cubicBezTo>
                  <a:cubicBezTo>
                    <a:pt x="19" y="36"/>
                    <a:pt x="23" y="48"/>
                    <a:pt x="28" y="56"/>
                  </a:cubicBezTo>
                  <a:cubicBezTo>
                    <a:pt x="35" y="69"/>
                    <a:pt x="42" y="81"/>
                    <a:pt x="51" y="92"/>
                  </a:cubicBezTo>
                  <a:cubicBezTo>
                    <a:pt x="59" y="102"/>
                    <a:pt x="71" y="106"/>
                    <a:pt x="80" y="115"/>
                  </a:cubicBezTo>
                  <a:cubicBezTo>
                    <a:pt x="91" y="126"/>
                    <a:pt x="105" y="133"/>
                    <a:pt x="117" y="143"/>
                  </a:cubicBezTo>
                  <a:cubicBezTo>
                    <a:pt x="127" y="151"/>
                    <a:pt x="132" y="161"/>
                    <a:pt x="140" y="170"/>
                  </a:cubicBezTo>
                  <a:cubicBezTo>
                    <a:pt x="156" y="188"/>
                    <a:pt x="157" y="219"/>
                    <a:pt x="157" y="241"/>
                  </a:cubicBezTo>
                  <a:cubicBezTo>
                    <a:pt x="157" y="246"/>
                    <a:pt x="164" y="242"/>
                    <a:pt x="164" y="239"/>
                  </a:cubicBezTo>
                  <a:cubicBezTo>
                    <a:pt x="163" y="219"/>
                    <a:pt x="161" y="198"/>
                    <a:pt x="154" y="179"/>
                  </a:cubicBezTo>
                  <a:cubicBezTo>
                    <a:pt x="151" y="170"/>
                    <a:pt x="145" y="164"/>
                    <a:pt x="139" y="157"/>
                  </a:cubicBezTo>
                  <a:cubicBezTo>
                    <a:pt x="136" y="153"/>
                    <a:pt x="136" y="149"/>
                    <a:pt x="133" y="146"/>
                  </a:cubicBezTo>
                  <a:cubicBezTo>
                    <a:pt x="128" y="141"/>
                    <a:pt x="122" y="137"/>
                    <a:pt x="117" y="133"/>
                  </a:cubicBezTo>
                  <a:cubicBezTo>
                    <a:pt x="91" y="111"/>
                    <a:pt x="59" y="96"/>
                    <a:pt x="42" y="66"/>
                  </a:cubicBezTo>
                  <a:cubicBezTo>
                    <a:pt x="37" y="55"/>
                    <a:pt x="26" y="42"/>
                    <a:pt x="23" y="29"/>
                  </a:cubicBezTo>
                  <a:cubicBezTo>
                    <a:pt x="21" y="20"/>
                    <a:pt x="10" y="14"/>
                    <a:pt x="7" y="4"/>
                  </a:cubicBezTo>
                  <a:cubicBezTo>
                    <a:pt x="6" y="0"/>
                    <a:pt x="0" y="5"/>
                    <a:pt x="1"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8" name="Freeform 17"/>
            <p:cNvSpPr/>
            <p:nvPr/>
          </p:nvSpPr>
          <p:spPr bwMode="auto">
            <a:xfrm>
              <a:off x="5812" y="2118"/>
              <a:ext cx="55" cy="58"/>
            </a:xfrm>
            <a:custGeom>
              <a:avLst/>
              <a:gdLst>
                <a:gd name="T0" fmla="*/ 35 w 35"/>
                <a:gd name="T1" fmla="*/ 3 h 37"/>
                <a:gd name="T2" fmla="*/ 35 w 35"/>
                <a:gd name="T3" fmla="*/ 3 h 37"/>
                <a:gd name="T4" fmla="*/ 32 w 35"/>
                <a:gd name="T5" fmla="*/ 0 h 37"/>
                <a:gd name="T6" fmla="*/ 31 w 35"/>
                <a:gd name="T7" fmla="*/ 0 h 37"/>
                <a:gd name="T8" fmla="*/ 28 w 35"/>
                <a:gd name="T9" fmla="*/ 3 h 37"/>
                <a:gd name="T10" fmla="*/ 24 w 35"/>
                <a:gd name="T11" fmla="*/ 7 h 37"/>
                <a:gd name="T12" fmla="*/ 19 w 35"/>
                <a:gd name="T13" fmla="*/ 15 h 37"/>
                <a:gd name="T14" fmla="*/ 10 w 35"/>
                <a:gd name="T15" fmla="*/ 24 h 37"/>
                <a:gd name="T16" fmla="*/ 7 w 35"/>
                <a:gd name="T17" fmla="*/ 27 h 37"/>
                <a:gd name="T18" fmla="*/ 6 w 35"/>
                <a:gd name="T19" fmla="*/ 30 h 37"/>
                <a:gd name="T20" fmla="*/ 5 w 35"/>
                <a:gd name="T21" fmla="*/ 37 h 37"/>
                <a:gd name="T22" fmla="*/ 10 w 35"/>
                <a:gd name="T23" fmla="*/ 33 h 37"/>
                <a:gd name="T24" fmla="*/ 20 w 35"/>
                <a:gd name="T25" fmla="*/ 22 h 37"/>
                <a:gd name="T26" fmla="*/ 25 w 35"/>
                <a:gd name="T27" fmla="*/ 16 h 37"/>
                <a:gd name="T28" fmla="*/ 29 w 35"/>
                <a:gd name="T29" fmla="*/ 11 h 37"/>
                <a:gd name="T30" fmla="*/ 34 w 35"/>
                <a:gd name="T31" fmla="*/ 4 h 37"/>
                <a:gd name="T32" fmla="*/ 30 w 35"/>
                <a:gd name="T33" fmla="*/ 7 h 37"/>
                <a:gd name="T34" fmla="*/ 31 w 35"/>
                <a:gd name="T35" fmla="*/ 7 h 37"/>
                <a:gd name="T36" fmla="*/ 28 w 35"/>
                <a:gd name="T37" fmla="*/ 5 h 37"/>
                <a:gd name="T38" fmla="*/ 28 w 35"/>
                <a:gd name="T39" fmla="*/ 5 h 37"/>
                <a:gd name="T40" fmla="*/ 35 w 35"/>
                <a:gd name="T41" fmla="*/ 3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7">
                  <a:moveTo>
                    <a:pt x="35" y="3"/>
                  </a:moveTo>
                  <a:cubicBezTo>
                    <a:pt x="35" y="3"/>
                    <a:pt x="35" y="3"/>
                    <a:pt x="35" y="3"/>
                  </a:cubicBezTo>
                  <a:cubicBezTo>
                    <a:pt x="35" y="1"/>
                    <a:pt x="34" y="0"/>
                    <a:pt x="32" y="0"/>
                  </a:cubicBezTo>
                  <a:cubicBezTo>
                    <a:pt x="32" y="0"/>
                    <a:pt x="32" y="0"/>
                    <a:pt x="31" y="0"/>
                  </a:cubicBezTo>
                  <a:cubicBezTo>
                    <a:pt x="30" y="0"/>
                    <a:pt x="28" y="2"/>
                    <a:pt x="28" y="3"/>
                  </a:cubicBezTo>
                  <a:cubicBezTo>
                    <a:pt x="27" y="5"/>
                    <a:pt x="26" y="5"/>
                    <a:pt x="24" y="7"/>
                  </a:cubicBezTo>
                  <a:cubicBezTo>
                    <a:pt x="22" y="9"/>
                    <a:pt x="21" y="12"/>
                    <a:pt x="19" y="15"/>
                  </a:cubicBezTo>
                  <a:cubicBezTo>
                    <a:pt x="16" y="18"/>
                    <a:pt x="13" y="21"/>
                    <a:pt x="10" y="24"/>
                  </a:cubicBezTo>
                  <a:cubicBezTo>
                    <a:pt x="9" y="25"/>
                    <a:pt x="8" y="26"/>
                    <a:pt x="7" y="27"/>
                  </a:cubicBezTo>
                  <a:cubicBezTo>
                    <a:pt x="6" y="29"/>
                    <a:pt x="4" y="30"/>
                    <a:pt x="6" y="30"/>
                  </a:cubicBezTo>
                  <a:cubicBezTo>
                    <a:pt x="3" y="30"/>
                    <a:pt x="0" y="37"/>
                    <a:pt x="5" y="37"/>
                  </a:cubicBezTo>
                  <a:cubicBezTo>
                    <a:pt x="7" y="37"/>
                    <a:pt x="9" y="35"/>
                    <a:pt x="10" y="33"/>
                  </a:cubicBezTo>
                  <a:cubicBezTo>
                    <a:pt x="13" y="29"/>
                    <a:pt x="17" y="25"/>
                    <a:pt x="20" y="22"/>
                  </a:cubicBezTo>
                  <a:cubicBezTo>
                    <a:pt x="22" y="20"/>
                    <a:pt x="23" y="18"/>
                    <a:pt x="25" y="16"/>
                  </a:cubicBezTo>
                  <a:cubicBezTo>
                    <a:pt x="26" y="14"/>
                    <a:pt x="27" y="12"/>
                    <a:pt x="29" y="11"/>
                  </a:cubicBezTo>
                  <a:cubicBezTo>
                    <a:pt x="31" y="9"/>
                    <a:pt x="33" y="7"/>
                    <a:pt x="34" y="4"/>
                  </a:cubicBezTo>
                  <a:cubicBezTo>
                    <a:pt x="32" y="5"/>
                    <a:pt x="31" y="6"/>
                    <a:pt x="30" y="7"/>
                  </a:cubicBezTo>
                  <a:cubicBezTo>
                    <a:pt x="30" y="7"/>
                    <a:pt x="31" y="7"/>
                    <a:pt x="31" y="7"/>
                  </a:cubicBezTo>
                  <a:cubicBezTo>
                    <a:pt x="30" y="7"/>
                    <a:pt x="29" y="6"/>
                    <a:pt x="28" y="5"/>
                  </a:cubicBezTo>
                  <a:cubicBezTo>
                    <a:pt x="28" y="5"/>
                    <a:pt x="28" y="5"/>
                    <a:pt x="28" y="5"/>
                  </a:cubicBezTo>
                  <a:cubicBezTo>
                    <a:pt x="28" y="10"/>
                    <a:pt x="35" y="7"/>
                    <a:pt x="35"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9" name="Freeform 18"/>
            <p:cNvSpPr/>
            <p:nvPr/>
          </p:nvSpPr>
          <p:spPr bwMode="auto">
            <a:xfrm>
              <a:off x="5949" y="1760"/>
              <a:ext cx="218" cy="214"/>
            </a:xfrm>
            <a:custGeom>
              <a:avLst/>
              <a:gdLst>
                <a:gd name="T0" fmla="*/ 134 w 138"/>
                <a:gd name="T1" fmla="*/ 0 h 136"/>
                <a:gd name="T2" fmla="*/ 91 w 138"/>
                <a:gd name="T3" fmla="*/ 18 h 136"/>
                <a:gd name="T4" fmla="*/ 41 w 138"/>
                <a:gd name="T5" fmla="*/ 56 h 136"/>
                <a:gd name="T6" fmla="*/ 14 w 138"/>
                <a:gd name="T7" fmla="*/ 90 h 136"/>
                <a:gd name="T8" fmla="*/ 0 w 138"/>
                <a:gd name="T9" fmla="*/ 131 h 136"/>
                <a:gd name="T10" fmla="*/ 7 w 138"/>
                <a:gd name="T11" fmla="*/ 129 h 136"/>
                <a:gd name="T12" fmla="*/ 47 w 138"/>
                <a:gd name="T13" fmla="*/ 59 h 136"/>
                <a:gd name="T14" fmla="*/ 87 w 138"/>
                <a:gd name="T15" fmla="*/ 28 h 136"/>
                <a:gd name="T16" fmla="*/ 132 w 138"/>
                <a:gd name="T17" fmla="*/ 8 h 136"/>
                <a:gd name="T18" fmla="*/ 134 w 138"/>
                <a:gd name="T19" fmla="*/ 0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8" h="136">
                  <a:moveTo>
                    <a:pt x="134" y="0"/>
                  </a:moveTo>
                  <a:cubicBezTo>
                    <a:pt x="118" y="0"/>
                    <a:pt x="104" y="10"/>
                    <a:pt x="91" y="18"/>
                  </a:cubicBezTo>
                  <a:cubicBezTo>
                    <a:pt x="74" y="28"/>
                    <a:pt x="55" y="42"/>
                    <a:pt x="41" y="56"/>
                  </a:cubicBezTo>
                  <a:cubicBezTo>
                    <a:pt x="31" y="66"/>
                    <a:pt x="23" y="79"/>
                    <a:pt x="14" y="90"/>
                  </a:cubicBezTo>
                  <a:cubicBezTo>
                    <a:pt x="5" y="103"/>
                    <a:pt x="0" y="115"/>
                    <a:pt x="0" y="131"/>
                  </a:cubicBezTo>
                  <a:cubicBezTo>
                    <a:pt x="0" y="136"/>
                    <a:pt x="7" y="133"/>
                    <a:pt x="7" y="129"/>
                  </a:cubicBezTo>
                  <a:cubicBezTo>
                    <a:pt x="6" y="104"/>
                    <a:pt x="30" y="76"/>
                    <a:pt x="47" y="59"/>
                  </a:cubicBezTo>
                  <a:cubicBezTo>
                    <a:pt x="58" y="47"/>
                    <a:pt x="73" y="37"/>
                    <a:pt x="87" y="28"/>
                  </a:cubicBezTo>
                  <a:cubicBezTo>
                    <a:pt x="99" y="20"/>
                    <a:pt x="117" y="7"/>
                    <a:pt x="132" y="8"/>
                  </a:cubicBezTo>
                  <a:cubicBezTo>
                    <a:pt x="136" y="8"/>
                    <a:pt x="138" y="0"/>
                    <a:pt x="13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0" name="Freeform 19"/>
            <p:cNvSpPr/>
            <p:nvPr/>
          </p:nvSpPr>
          <p:spPr bwMode="auto">
            <a:xfrm>
              <a:off x="5970" y="1791"/>
              <a:ext cx="202" cy="186"/>
            </a:xfrm>
            <a:custGeom>
              <a:avLst/>
              <a:gdLst>
                <a:gd name="T0" fmla="*/ 124 w 128"/>
                <a:gd name="T1" fmla="*/ 2 h 118"/>
                <a:gd name="T2" fmla="*/ 99 w 128"/>
                <a:gd name="T3" fmla="*/ 7 h 118"/>
                <a:gd name="T4" fmla="*/ 54 w 128"/>
                <a:gd name="T5" fmla="*/ 35 h 118"/>
                <a:gd name="T6" fmla="*/ 16 w 128"/>
                <a:gd name="T7" fmla="*/ 80 h 118"/>
                <a:gd name="T8" fmla="*/ 2 w 128"/>
                <a:gd name="T9" fmla="*/ 113 h 118"/>
                <a:gd name="T10" fmla="*/ 8 w 128"/>
                <a:gd name="T11" fmla="*/ 111 h 118"/>
                <a:gd name="T12" fmla="*/ 25 w 128"/>
                <a:gd name="T13" fmla="*/ 77 h 118"/>
                <a:gd name="T14" fmla="*/ 62 w 128"/>
                <a:gd name="T15" fmla="*/ 36 h 118"/>
                <a:gd name="T16" fmla="*/ 91 w 128"/>
                <a:gd name="T17" fmla="*/ 19 h 118"/>
                <a:gd name="T18" fmla="*/ 121 w 128"/>
                <a:gd name="T19" fmla="*/ 10 h 118"/>
                <a:gd name="T20" fmla="*/ 124 w 128"/>
                <a:gd name="T21" fmla="*/ 2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8" h="118">
                  <a:moveTo>
                    <a:pt x="124" y="2"/>
                  </a:moveTo>
                  <a:cubicBezTo>
                    <a:pt x="116" y="0"/>
                    <a:pt x="106" y="4"/>
                    <a:pt x="99" y="7"/>
                  </a:cubicBezTo>
                  <a:cubicBezTo>
                    <a:pt x="84" y="15"/>
                    <a:pt x="67" y="24"/>
                    <a:pt x="54" y="35"/>
                  </a:cubicBezTo>
                  <a:cubicBezTo>
                    <a:pt x="38" y="47"/>
                    <a:pt x="28" y="64"/>
                    <a:pt x="16" y="80"/>
                  </a:cubicBezTo>
                  <a:cubicBezTo>
                    <a:pt x="10" y="88"/>
                    <a:pt x="0" y="101"/>
                    <a:pt x="2" y="113"/>
                  </a:cubicBezTo>
                  <a:cubicBezTo>
                    <a:pt x="2" y="118"/>
                    <a:pt x="9" y="115"/>
                    <a:pt x="8" y="111"/>
                  </a:cubicBezTo>
                  <a:cubicBezTo>
                    <a:pt x="7" y="99"/>
                    <a:pt x="19" y="86"/>
                    <a:pt x="25" y="77"/>
                  </a:cubicBezTo>
                  <a:cubicBezTo>
                    <a:pt x="37" y="62"/>
                    <a:pt x="46" y="48"/>
                    <a:pt x="62" y="36"/>
                  </a:cubicBezTo>
                  <a:cubicBezTo>
                    <a:pt x="71" y="30"/>
                    <a:pt x="82" y="25"/>
                    <a:pt x="91" y="19"/>
                  </a:cubicBezTo>
                  <a:cubicBezTo>
                    <a:pt x="99" y="14"/>
                    <a:pt x="111" y="7"/>
                    <a:pt x="121" y="10"/>
                  </a:cubicBezTo>
                  <a:cubicBezTo>
                    <a:pt x="124" y="11"/>
                    <a:pt x="128" y="4"/>
                    <a:pt x="12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1" name="Freeform 20"/>
            <p:cNvSpPr/>
            <p:nvPr/>
          </p:nvSpPr>
          <p:spPr bwMode="auto">
            <a:xfrm>
              <a:off x="5984" y="1832"/>
              <a:ext cx="174" cy="141"/>
            </a:xfrm>
            <a:custGeom>
              <a:avLst/>
              <a:gdLst>
                <a:gd name="T0" fmla="*/ 105 w 110"/>
                <a:gd name="T1" fmla="*/ 2 h 89"/>
                <a:gd name="T2" fmla="*/ 3 w 110"/>
                <a:gd name="T3" fmla="*/ 84 h 89"/>
                <a:gd name="T4" fmla="*/ 9 w 110"/>
                <a:gd name="T5" fmla="*/ 86 h 89"/>
                <a:gd name="T6" fmla="*/ 106 w 110"/>
                <a:gd name="T7" fmla="*/ 9 h 89"/>
                <a:gd name="T8" fmla="*/ 105 w 110"/>
                <a:gd name="T9" fmla="*/ 2 h 89"/>
              </a:gdLst>
              <a:ahLst/>
              <a:cxnLst>
                <a:cxn ang="0">
                  <a:pos x="T0" y="T1"/>
                </a:cxn>
                <a:cxn ang="0">
                  <a:pos x="T2" y="T3"/>
                </a:cxn>
                <a:cxn ang="0">
                  <a:pos x="T4" y="T5"/>
                </a:cxn>
                <a:cxn ang="0">
                  <a:pos x="T6" y="T7"/>
                </a:cxn>
                <a:cxn ang="0">
                  <a:pos x="T8" y="T9"/>
                </a:cxn>
              </a:cxnLst>
              <a:rect l="0" t="0" r="r" b="b"/>
              <a:pathLst>
                <a:path w="110" h="89">
                  <a:moveTo>
                    <a:pt x="105" y="2"/>
                  </a:moveTo>
                  <a:cubicBezTo>
                    <a:pt x="60" y="15"/>
                    <a:pt x="25" y="42"/>
                    <a:pt x="3" y="84"/>
                  </a:cubicBezTo>
                  <a:cubicBezTo>
                    <a:pt x="0" y="89"/>
                    <a:pt x="7" y="89"/>
                    <a:pt x="9" y="86"/>
                  </a:cubicBezTo>
                  <a:cubicBezTo>
                    <a:pt x="29" y="47"/>
                    <a:pt x="64" y="21"/>
                    <a:pt x="106" y="9"/>
                  </a:cubicBezTo>
                  <a:cubicBezTo>
                    <a:pt x="109" y="7"/>
                    <a:pt x="110" y="0"/>
                    <a:pt x="105"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2" name="Freeform 21"/>
            <p:cNvSpPr/>
            <p:nvPr/>
          </p:nvSpPr>
          <p:spPr bwMode="auto">
            <a:xfrm>
              <a:off x="6012" y="1876"/>
              <a:ext cx="125" cy="94"/>
            </a:xfrm>
            <a:custGeom>
              <a:avLst/>
              <a:gdLst>
                <a:gd name="T0" fmla="*/ 74 w 79"/>
                <a:gd name="T1" fmla="*/ 1 h 59"/>
                <a:gd name="T2" fmla="*/ 3 w 79"/>
                <a:gd name="T3" fmla="*/ 51 h 59"/>
                <a:gd name="T4" fmla="*/ 8 w 79"/>
                <a:gd name="T5" fmla="*/ 55 h 59"/>
                <a:gd name="T6" fmla="*/ 74 w 79"/>
                <a:gd name="T7" fmla="*/ 8 h 59"/>
                <a:gd name="T8" fmla="*/ 74 w 79"/>
                <a:gd name="T9" fmla="*/ 1 h 59"/>
              </a:gdLst>
              <a:ahLst/>
              <a:cxnLst>
                <a:cxn ang="0">
                  <a:pos x="T0" y="T1"/>
                </a:cxn>
                <a:cxn ang="0">
                  <a:pos x="T2" y="T3"/>
                </a:cxn>
                <a:cxn ang="0">
                  <a:pos x="T4" y="T5"/>
                </a:cxn>
                <a:cxn ang="0">
                  <a:pos x="T6" y="T7"/>
                </a:cxn>
                <a:cxn ang="0">
                  <a:pos x="T8" y="T9"/>
                </a:cxn>
              </a:cxnLst>
              <a:rect l="0" t="0" r="r" b="b"/>
              <a:pathLst>
                <a:path w="79" h="59">
                  <a:moveTo>
                    <a:pt x="74" y="1"/>
                  </a:moveTo>
                  <a:cubicBezTo>
                    <a:pt x="44" y="7"/>
                    <a:pt x="20" y="27"/>
                    <a:pt x="3" y="51"/>
                  </a:cubicBezTo>
                  <a:cubicBezTo>
                    <a:pt x="0" y="55"/>
                    <a:pt x="5" y="59"/>
                    <a:pt x="8" y="55"/>
                  </a:cubicBezTo>
                  <a:cubicBezTo>
                    <a:pt x="24" y="32"/>
                    <a:pt x="46" y="13"/>
                    <a:pt x="74" y="8"/>
                  </a:cubicBezTo>
                  <a:cubicBezTo>
                    <a:pt x="78" y="7"/>
                    <a:pt x="79" y="0"/>
                    <a:pt x="7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3" name="Freeform 22"/>
            <p:cNvSpPr/>
            <p:nvPr/>
          </p:nvSpPr>
          <p:spPr bwMode="auto">
            <a:xfrm>
              <a:off x="6085" y="1753"/>
              <a:ext cx="69" cy="97"/>
            </a:xfrm>
            <a:custGeom>
              <a:avLst/>
              <a:gdLst>
                <a:gd name="T0" fmla="*/ 3 w 44"/>
                <a:gd name="T1" fmla="*/ 10 h 61"/>
                <a:gd name="T2" fmla="*/ 37 w 44"/>
                <a:gd name="T3" fmla="*/ 56 h 61"/>
                <a:gd name="T4" fmla="*/ 44 w 44"/>
                <a:gd name="T5" fmla="*/ 52 h 61"/>
                <a:gd name="T6" fmla="*/ 8 w 44"/>
                <a:gd name="T7" fmla="*/ 3 h 61"/>
                <a:gd name="T8" fmla="*/ 3 w 44"/>
                <a:gd name="T9" fmla="*/ 10 h 61"/>
              </a:gdLst>
              <a:ahLst/>
              <a:cxnLst>
                <a:cxn ang="0">
                  <a:pos x="T0" y="T1"/>
                </a:cxn>
                <a:cxn ang="0">
                  <a:pos x="T2" y="T3"/>
                </a:cxn>
                <a:cxn ang="0">
                  <a:pos x="T4" y="T5"/>
                </a:cxn>
                <a:cxn ang="0">
                  <a:pos x="T6" y="T7"/>
                </a:cxn>
                <a:cxn ang="0">
                  <a:pos x="T8" y="T9"/>
                </a:cxn>
              </a:cxnLst>
              <a:rect l="0" t="0" r="r" b="b"/>
              <a:pathLst>
                <a:path w="44" h="61">
                  <a:moveTo>
                    <a:pt x="3" y="10"/>
                  </a:moveTo>
                  <a:cubicBezTo>
                    <a:pt x="17" y="22"/>
                    <a:pt x="34" y="37"/>
                    <a:pt x="37" y="56"/>
                  </a:cubicBezTo>
                  <a:cubicBezTo>
                    <a:pt x="38" y="61"/>
                    <a:pt x="44" y="56"/>
                    <a:pt x="44" y="52"/>
                  </a:cubicBezTo>
                  <a:cubicBezTo>
                    <a:pt x="40" y="32"/>
                    <a:pt x="22" y="17"/>
                    <a:pt x="8" y="3"/>
                  </a:cubicBezTo>
                  <a:cubicBezTo>
                    <a:pt x="5" y="0"/>
                    <a:pt x="0" y="7"/>
                    <a:pt x="3"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4" name="Freeform 23"/>
            <p:cNvSpPr/>
            <p:nvPr/>
          </p:nvSpPr>
          <p:spPr bwMode="auto">
            <a:xfrm>
              <a:off x="6052" y="1779"/>
              <a:ext cx="80" cy="115"/>
            </a:xfrm>
            <a:custGeom>
              <a:avLst/>
              <a:gdLst>
                <a:gd name="T0" fmla="*/ 2 w 51"/>
                <a:gd name="T1" fmla="*/ 8 h 73"/>
                <a:gd name="T2" fmla="*/ 44 w 51"/>
                <a:gd name="T3" fmla="*/ 68 h 73"/>
                <a:gd name="T4" fmla="*/ 51 w 51"/>
                <a:gd name="T5" fmla="*/ 66 h 73"/>
                <a:gd name="T6" fmla="*/ 8 w 51"/>
                <a:gd name="T7" fmla="*/ 3 h 73"/>
                <a:gd name="T8" fmla="*/ 2 w 51"/>
                <a:gd name="T9" fmla="*/ 8 h 73"/>
              </a:gdLst>
              <a:ahLst/>
              <a:cxnLst>
                <a:cxn ang="0">
                  <a:pos x="T0" y="T1"/>
                </a:cxn>
                <a:cxn ang="0">
                  <a:pos x="T2" y="T3"/>
                </a:cxn>
                <a:cxn ang="0">
                  <a:pos x="T4" y="T5"/>
                </a:cxn>
                <a:cxn ang="0">
                  <a:pos x="T6" y="T7"/>
                </a:cxn>
                <a:cxn ang="0">
                  <a:pos x="T8" y="T9"/>
                </a:cxn>
              </a:cxnLst>
              <a:rect l="0" t="0" r="r" b="b"/>
              <a:pathLst>
                <a:path w="51" h="73">
                  <a:moveTo>
                    <a:pt x="2" y="8"/>
                  </a:moveTo>
                  <a:cubicBezTo>
                    <a:pt x="17" y="28"/>
                    <a:pt x="41" y="41"/>
                    <a:pt x="44" y="68"/>
                  </a:cubicBezTo>
                  <a:cubicBezTo>
                    <a:pt x="45" y="73"/>
                    <a:pt x="51" y="69"/>
                    <a:pt x="51" y="66"/>
                  </a:cubicBezTo>
                  <a:cubicBezTo>
                    <a:pt x="48" y="37"/>
                    <a:pt x="23" y="24"/>
                    <a:pt x="8" y="3"/>
                  </a:cubicBezTo>
                  <a:cubicBezTo>
                    <a:pt x="6" y="0"/>
                    <a:pt x="0" y="5"/>
                    <a:pt x="2"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5" name="Freeform 24"/>
            <p:cNvSpPr/>
            <p:nvPr/>
          </p:nvSpPr>
          <p:spPr bwMode="auto">
            <a:xfrm>
              <a:off x="6014" y="1807"/>
              <a:ext cx="88" cy="125"/>
            </a:xfrm>
            <a:custGeom>
              <a:avLst/>
              <a:gdLst>
                <a:gd name="T0" fmla="*/ 3 w 56"/>
                <a:gd name="T1" fmla="*/ 9 h 79"/>
                <a:gd name="T2" fmla="*/ 29 w 56"/>
                <a:gd name="T3" fmla="*/ 40 h 79"/>
                <a:gd name="T4" fmla="*/ 49 w 56"/>
                <a:gd name="T5" fmla="*/ 75 h 79"/>
                <a:gd name="T6" fmla="*/ 55 w 56"/>
                <a:gd name="T7" fmla="*/ 71 h 79"/>
                <a:gd name="T8" fmla="*/ 35 w 56"/>
                <a:gd name="T9" fmla="*/ 34 h 79"/>
                <a:gd name="T10" fmla="*/ 7 w 56"/>
                <a:gd name="T11" fmla="*/ 2 h 79"/>
                <a:gd name="T12" fmla="*/ 3 w 56"/>
                <a:gd name="T13" fmla="*/ 9 h 79"/>
              </a:gdLst>
              <a:ahLst/>
              <a:cxnLst>
                <a:cxn ang="0">
                  <a:pos x="T0" y="T1"/>
                </a:cxn>
                <a:cxn ang="0">
                  <a:pos x="T2" y="T3"/>
                </a:cxn>
                <a:cxn ang="0">
                  <a:pos x="T4" y="T5"/>
                </a:cxn>
                <a:cxn ang="0">
                  <a:pos x="T6" y="T7"/>
                </a:cxn>
                <a:cxn ang="0">
                  <a:pos x="T8" y="T9"/>
                </a:cxn>
                <a:cxn ang="0">
                  <a:pos x="T10" y="T11"/>
                </a:cxn>
                <a:cxn ang="0">
                  <a:pos x="T12" y="T13"/>
                </a:cxn>
              </a:cxnLst>
              <a:rect l="0" t="0" r="r" b="b"/>
              <a:pathLst>
                <a:path w="56" h="79">
                  <a:moveTo>
                    <a:pt x="3" y="9"/>
                  </a:moveTo>
                  <a:cubicBezTo>
                    <a:pt x="12" y="18"/>
                    <a:pt x="21" y="29"/>
                    <a:pt x="29" y="40"/>
                  </a:cubicBezTo>
                  <a:cubicBezTo>
                    <a:pt x="37" y="50"/>
                    <a:pt x="46" y="62"/>
                    <a:pt x="49" y="75"/>
                  </a:cubicBezTo>
                  <a:cubicBezTo>
                    <a:pt x="50" y="79"/>
                    <a:pt x="56" y="75"/>
                    <a:pt x="55" y="71"/>
                  </a:cubicBezTo>
                  <a:cubicBezTo>
                    <a:pt x="52" y="58"/>
                    <a:pt x="43" y="46"/>
                    <a:pt x="35" y="34"/>
                  </a:cubicBezTo>
                  <a:cubicBezTo>
                    <a:pt x="27" y="23"/>
                    <a:pt x="17" y="12"/>
                    <a:pt x="7" y="2"/>
                  </a:cubicBezTo>
                  <a:cubicBezTo>
                    <a:pt x="5" y="0"/>
                    <a:pt x="0" y="6"/>
                    <a:pt x="3"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6" name="Freeform 25"/>
            <p:cNvSpPr/>
            <p:nvPr/>
          </p:nvSpPr>
          <p:spPr bwMode="auto">
            <a:xfrm>
              <a:off x="5974" y="1840"/>
              <a:ext cx="89" cy="117"/>
            </a:xfrm>
            <a:custGeom>
              <a:avLst/>
              <a:gdLst>
                <a:gd name="T0" fmla="*/ 2 w 56"/>
                <a:gd name="T1" fmla="*/ 9 h 74"/>
                <a:gd name="T2" fmla="*/ 22 w 56"/>
                <a:gd name="T3" fmla="*/ 32 h 74"/>
                <a:gd name="T4" fmla="*/ 49 w 56"/>
                <a:gd name="T5" fmla="*/ 70 h 74"/>
                <a:gd name="T6" fmla="*/ 55 w 56"/>
                <a:gd name="T7" fmla="*/ 65 h 74"/>
                <a:gd name="T8" fmla="*/ 30 w 56"/>
                <a:gd name="T9" fmla="*/ 30 h 74"/>
                <a:gd name="T10" fmla="*/ 8 w 56"/>
                <a:gd name="T11" fmla="*/ 4 h 74"/>
                <a:gd name="T12" fmla="*/ 2 w 56"/>
                <a:gd name="T13" fmla="*/ 9 h 74"/>
              </a:gdLst>
              <a:ahLst/>
              <a:cxnLst>
                <a:cxn ang="0">
                  <a:pos x="T0" y="T1"/>
                </a:cxn>
                <a:cxn ang="0">
                  <a:pos x="T2" y="T3"/>
                </a:cxn>
                <a:cxn ang="0">
                  <a:pos x="T4" y="T5"/>
                </a:cxn>
                <a:cxn ang="0">
                  <a:pos x="T6" y="T7"/>
                </a:cxn>
                <a:cxn ang="0">
                  <a:pos x="T8" y="T9"/>
                </a:cxn>
                <a:cxn ang="0">
                  <a:pos x="T10" y="T11"/>
                </a:cxn>
                <a:cxn ang="0">
                  <a:pos x="T12" y="T13"/>
                </a:cxn>
              </a:cxnLst>
              <a:rect l="0" t="0" r="r" b="b"/>
              <a:pathLst>
                <a:path w="56" h="74">
                  <a:moveTo>
                    <a:pt x="2" y="9"/>
                  </a:moveTo>
                  <a:cubicBezTo>
                    <a:pt x="7" y="18"/>
                    <a:pt x="16" y="25"/>
                    <a:pt x="22" y="32"/>
                  </a:cubicBezTo>
                  <a:cubicBezTo>
                    <a:pt x="31" y="45"/>
                    <a:pt x="42" y="57"/>
                    <a:pt x="49" y="70"/>
                  </a:cubicBezTo>
                  <a:cubicBezTo>
                    <a:pt x="51" y="74"/>
                    <a:pt x="56" y="68"/>
                    <a:pt x="55" y="65"/>
                  </a:cubicBezTo>
                  <a:cubicBezTo>
                    <a:pt x="49" y="52"/>
                    <a:pt x="38" y="41"/>
                    <a:pt x="30" y="30"/>
                  </a:cubicBezTo>
                  <a:cubicBezTo>
                    <a:pt x="23" y="22"/>
                    <a:pt x="13" y="13"/>
                    <a:pt x="8" y="4"/>
                  </a:cubicBezTo>
                  <a:cubicBezTo>
                    <a:pt x="6" y="0"/>
                    <a:pt x="0" y="6"/>
                    <a:pt x="2"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7" name="Freeform 26"/>
            <p:cNvSpPr/>
            <p:nvPr/>
          </p:nvSpPr>
          <p:spPr bwMode="auto">
            <a:xfrm>
              <a:off x="5947" y="1895"/>
              <a:ext cx="64" cy="76"/>
            </a:xfrm>
            <a:custGeom>
              <a:avLst/>
              <a:gdLst>
                <a:gd name="T0" fmla="*/ 1 w 40"/>
                <a:gd name="T1" fmla="*/ 8 h 48"/>
                <a:gd name="T2" fmla="*/ 5 w 40"/>
                <a:gd name="T3" fmla="*/ 15 h 48"/>
                <a:gd name="T4" fmla="*/ 13 w 40"/>
                <a:gd name="T5" fmla="*/ 27 h 48"/>
                <a:gd name="T6" fmla="*/ 32 w 40"/>
                <a:gd name="T7" fmla="*/ 46 h 48"/>
                <a:gd name="T8" fmla="*/ 37 w 40"/>
                <a:gd name="T9" fmla="*/ 39 h 48"/>
                <a:gd name="T10" fmla="*/ 21 w 40"/>
                <a:gd name="T11" fmla="*/ 23 h 48"/>
                <a:gd name="T12" fmla="*/ 14 w 40"/>
                <a:gd name="T13" fmla="*/ 12 h 48"/>
                <a:gd name="T14" fmla="*/ 7 w 40"/>
                <a:gd name="T15" fmla="*/ 4 h 48"/>
                <a:gd name="T16" fmla="*/ 1 w 40"/>
                <a:gd name="T17" fmla="*/ 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48">
                  <a:moveTo>
                    <a:pt x="1" y="8"/>
                  </a:moveTo>
                  <a:cubicBezTo>
                    <a:pt x="1" y="11"/>
                    <a:pt x="3" y="13"/>
                    <a:pt x="5" y="15"/>
                  </a:cubicBezTo>
                  <a:cubicBezTo>
                    <a:pt x="9" y="18"/>
                    <a:pt x="10" y="23"/>
                    <a:pt x="13" y="27"/>
                  </a:cubicBezTo>
                  <a:cubicBezTo>
                    <a:pt x="19" y="34"/>
                    <a:pt x="26" y="40"/>
                    <a:pt x="32" y="46"/>
                  </a:cubicBezTo>
                  <a:cubicBezTo>
                    <a:pt x="35" y="48"/>
                    <a:pt x="40" y="42"/>
                    <a:pt x="37" y="39"/>
                  </a:cubicBezTo>
                  <a:cubicBezTo>
                    <a:pt x="31" y="34"/>
                    <a:pt x="26" y="29"/>
                    <a:pt x="21" y="23"/>
                  </a:cubicBezTo>
                  <a:cubicBezTo>
                    <a:pt x="18" y="20"/>
                    <a:pt x="16" y="16"/>
                    <a:pt x="14" y="12"/>
                  </a:cubicBezTo>
                  <a:cubicBezTo>
                    <a:pt x="12" y="9"/>
                    <a:pt x="8" y="8"/>
                    <a:pt x="7" y="4"/>
                  </a:cubicBezTo>
                  <a:cubicBezTo>
                    <a:pt x="6" y="0"/>
                    <a:pt x="0" y="4"/>
                    <a:pt x="1"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8" name="Freeform 27"/>
            <p:cNvSpPr/>
            <p:nvPr/>
          </p:nvSpPr>
          <p:spPr bwMode="auto">
            <a:xfrm>
              <a:off x="6099" y="2091"/>
              <a:ext cx="60" cy="66"/>
            </a:xfrm>
            <a:custGeom>
              <a:avLst/>
              <a:gdLst>
                <a:gd name="T0" fmla="*/ 31 w 38"/>
                <a:gd name="T1" fmla="*/ 4 h 42"/>
                <a:gd name="T2" fmla="*/ 21 w 38"/>
                <a:gd name="T3" fmla="*/ 23 h 42"/>
                <a:gd name="T4" fmla="*/ 19 w 38"/>
                <a:gd name="T5" fmla="*/ 26 h 42"/>
                <a:gd name="T6" fmla="*/ 16 w 38"/>
                <a:gd name="T7" fmla="*/ 27 h 42"/>
                <a:gd name="T8" fmla="*/ 5 w 38"/>
                <a:gd name="T9" fmla="*/ 34 h 42"/>
                <a:gd name="T10" fmla="*/ 5 w 38"/>
                <a:gd name="T11" fmla="*/ 41 h 42"/>
                <a:gd name="T12" fmla="*/ 16 w 38"/>
                <a:gd name="T13" fmla="*/ 36 h 42"/>
                <a:gd name="T14" fmla="*/ 22 w 38"/>
                <a:gd name="T15" fmla="*/ 32 h 42"/>
                <a:gd name="T16" fmla="*/ 24 w 38"/>
                <a:gd name="T17" fmla="*/ 28 h 42"/>
                <a:gd name="T18" fmla="*/ 36 w 38"/>
                <a:gd name="T19" fmla="*/ 6 h 42"/>
                <a:gd name="T20" fmla="*/ 31 w 38"/>
                <a:gd name="T21" fmla="*/ 4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 h="42">
                  <a:moveTo>
                    <a:pt x="31" y="4"/>
                  </a:moveTo>
                  <a:cubicBezTo>
                    <a:pt x="28" y="11"/>
                    <a:pt x="26" y="18"/>
                    <a:pt x="21" y="23"/>
                  </a:cubicBezTo>
                  <a:cubicBezTo>
                    <a:pt x="20" y="24"/>
                    <a:pt x="19" y="25"/>
                    <a:pt x="19" y="26"/>
                  </a:cubicBezTo>
                  <a:cubicBezTo>
                    <a:pt x="19" y="25"/>
                    <a:pt x="17" y="27"/>
                    <a:pt x="16" y="27"/>
                  </a:cubicBezTo>
                  <a:cubicBezTo>
                    <a:pt x="13" y="30"/>
                    <a:pt x="9" y="33"/>
                    <a:pt x="5" y="34"/>
                  </a:cubicBezTo>
                  <a:cubicBezTo>
                    <a:pt x="1" y="34"/>
                    <a:pt x="0" y="42"/>
                    <a:pt x="5" y="41"/>
                  </a:cubicBezTo>
                  <a:cubicBezTo>
                    <a:pt x="9" y="40"/>
                    <a:pt x="13" y="38"/>
                    <a:pt x="16" y="36"/>
                  </a:cubicBezTo>
                  <a:cubicBezTo>
                    <a:pt x="18" y="34"/>
                    <a:pt x="20" y="33"/>
                    <a:pt x="22" y="32"/>
                  </a:cubicBezTo>
                  <a:cubicBezTo>
                    <a:pt x="23" y="31"/>
                    <a:pt x="23" y="29"/>
                    <a:pt x="24" y="28"/>
                  </a:cubicBezTo>
                  <a:cubicBezTo>
                    <a:pt x="31" y="23"/>
                    <a:pt x="34" y="14"/>
                    <a:pt x="36" y="6"/>
                  </a:cubicBezTo>
                  <a:cubicBezTo>
                    <a:pt x="38" y="1"/>
                    <a:pt x="32" y="0"/>
                    <a:pt x="3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9" name="Freeform 28"/>
            <p:cNvSpPr/>
            <p:nvPr/>
          </p:nvSpPr>
          <p:spPr bwMode="auto">
            <a:xfrm>
              <a:off x="6123" y="2135"/>
              <a:ext cx="54" cy="41"/>
            </a:xfrm>
            <a:custGeom>
              <a:avLst/>
              <a:gdLst>
                <a:gd name="T0" fmla="*/ 27 w 34"/>
                <a:gd name="T1" fmla="*/ 4 h 26"/>
                <a:gd name="T2" fmla="*/ 20 w 34"/>
                <a:gd name="T3" fmla="*/ 14 h 26"/>
                <a:gd name="T4" fmla="*/ 6 w 34"/>
                <a:gd name="T5" fmla="*/ 19 h 26"/>
                <a:gd name="T6" fmla="*/ 4 w 34"/>
                <a:gd name="T7" fmla="*/ 26 h 26"/>
                <a:gd name="T8" fmla="*/ 20 w 34"/>
                <a:gd name="T9" fmla="*/ 22 h 26"/>
                <a:gd name="T10" fmla="*/ 32 w 34"/>
                <a:gd name="T11" fmla="*/ 7 h 26"/>
                <a:gd name="T12" fmla="*/ 27 w 34"/>
                <a:gd name="T13" fmla="*/ 4 h 26"/>
              </a:gdLst>
              <a:ahLst/>
              <a:cxnLst>
                <a:cxn ang="0">
                  <a:pos x="T0" y="T1"/>
                </a:cxn>
                <a:cxn ang="0">
                  <a:pos x="T2" y="T3"/>
                </a:cxn>
                <a:cxn ang="0">
                  <a:pos x="T4" y="T5"/>
                </a:cxn>
                <a:cxn ang="0">
                  <a:pos x="T6" y="T7"/>
                </a:cxn>
                <a:cxn ang="0">
                  <a:pos x="T8" y="T9"/>
                </a:cxn>
                <a:cxn ang="0">
                  <a:pos x="T10" y="T11"/>
                </a:cxn>
                <a:cxn ang="0">
                  <a:pos x="T12" y="T13"/>
                </a:cxn>
              </a:cxnLst>
              <a:rect l="0" t="0" r="r" b="b"/>
              <a:pathLst>
                <a:path w="34" h="26">
                  <a:moveTo>
                    <a:pt x="27" y="4"/>
                  </a:moveTo>
                  <a:cubicBezTo>
                    <a:pt x="25" y="8"/>
                    <a:pt x="22" y="11"/>
                    <a:pt x="20" y="14"/>
                  </a:cubicBezTo>
                  <a:cubicBezTo>
                    <a:pt x="16" y="18"/>
                    <a:pt x="11" y="18"/>
                    <a:pt x="6" y="19"/>
                  </a:cubicBezTo>
                  <a:cubicBezTo>
                    <a:pt x="2" y="19"/>
                    <a:pt x="0" y="26"/>
                    <a:pt x="4" y="26"/>
                  </a:cubicBezTo>
                  <a:cubicBezTo>
                    <a:pt x="10" y="26"/>
                    <a:pt x="16" y="26"/>
                    <a:pt x="20" y="22"/>
                  </a:cubicBezTo>
                  <a:cubicBezTo>
                    <a:pt x="25" y="18"/>
                    <a:pt x="28" y="13"/>
                    <a:pt x="32" y="7"/>
                  </a:cubicBezTo>
                  <a:cubicBezTo>
                    <a:pt x="34" y="3"/>
                    <a:pt x="29" y="0"/>
                    <a:pt x="27"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0" name="Freeform 29"/>
            <p:cNvSpPr/>
            <p:nvPr/>
          </p:nvSpPr>
          <p:spPr bwMode="auto">
            <a:xfrm>
              <a:off x="6150" y="2169"/>
              <a:ext cx="47" cy="39"/>
            </a:xfrm>
            <a:custGeom>
              <a:avLst/>
              <a:gdLst>
                <a:gd name="T0" fmla="*/ 22 w 30"/>
                <a:gd name="T1" fmla="*/ 6 h 25"/>
                <a:gd name="T2" fmla="*/ 23 w 30"/>
                <a:gd name="T3" fmla="*/ 6 h 25"/>
                <a:gd name="T4" fmla="*/ 21 w 30"/>
                <a:gd name="T5" fmla="*/ 8 h 25"/>
                <a:gd name="T6" fmla="*/ 18 w 30"/>
                <a:gd name="T7" fmla="*/ 12 h 25"/>
                <a:gd name="T8" fmla="*/ 6 w 30"/>
                <a:gd name="T9" fmla="*/ 17 h 25"/>
                <a:gd name="T10" fmla="*/ 5 w 30"/>
                <a:gd name="T11" fmla="*/ 25 h 25"/>
                <a:gd name="T12" fmla="*/ 20 w 30"/>
                <a:gd name="T13" fmla="*/ 18 h 25"/>
                <a:gd name="T14" fmla="*/ 26 w 30"/>
                <a:gd name="T15" fmla="*/ 12 h 25"/>
                <a:gd name="T16" fmla="*/ 29 w 30"/>
                <a:gd name="T17" fmla="*/ 6 h 25"/>
                <a:gd name="T18" fmla="*/ 22 w 30"/>
                <a:gd name="T19" fmla="*/ 6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25">
                  <a:moveTo>
                    <a:pt x="22" y="6"/>
                  </a:moveTo>
                  <a:cubicBezTo>
                    <a:pt x="22" y="7"/>
                    <a:pt x="22" y="7"/>
                    <a:pt x="23" y="6"/>
                  </a:cubicBezTo>
                  <a:cubicBezTo>
                    <a:pt x="22" y="7"/>
                    <a:pt x="22" y="7"/>
                    <a:pt x="21" y="8"/>
                  </a:cubicBezTo>
                  <a:cubicBezTo>
                    <a:pt x="20" y="9"/>
                    <a:pt x="19" y="11"/>
                    <a:pt x="18" y="12"/>
                  </a:cubicBezTo>
                  <a:cubicBezTo>
                    <a:pt x="15" y="15"/>
                    <a:pt x="11" y="17"/>
                    <a:pt x="6" y="17"/>
                  </a:cubicBezTo>
                  <a:cubicBezTo>
                    <a:pt x="3" y="18"/>
                    <a:pt x="0" y="25"/>
                    <a:pt x="5" y="25"/>
                  </a:cubicBezTo>
                  <a:cubicBezTo>
                    <a:pt x="11" y="25"/>
                    <a:pt x="16" y="22"/>
                    <a:pt x="20" y="18"/>
                  </a:cubicBezTo>
                  <a:cubicBezTo>
                    <a:pt x="22" y="16"/>
                    <a:pt x="24" y="13"/>
                    <a:pt x="26" y="12"/>
                  </a:cubicBezTo>
                  <a:cubicBezTo>
                    <a:pt x="28" y="10"/>
                    <a:pt x="28" y="8"/>
                    <a:pt x="29" y="6"/>
                  </a:cubicBezTo>
                  <a:cubicBezTo>
                    <a:pt x="30" y="0"/>
                    <a:pt x="23" y="2"/>
                    <a:pt x="22"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1" name="Freeform 30"/>
            <p:cNvSpPr/>
            <p:nvPr/>
          </p:nvSpPr>
          <p:spPr bwMode="auto">
            <a:xfrm>
              <a:off x="6041" y="2041"/>
              <a:ext cx="118" cy="91"/>
            </a:xfrm>
            <a:custGeom>
              <a:avLst/>
              <a:gdLst>
                <a:gd name="T0" fmla="*/ 70 w 75"/>
                <a:gd name="T1" fmla="*/ 3 h 58"/>
                <a:gd name="T2" fmla="*/ 8 w 75"/>
                <a:gd name="T3" fmla="*/ 36 h 58"/>
                <a:gd name="T4" fmla="*/ 2 w 75"/>
                <a:gd name="T5" fmla="*/ 41 h 58"/>
                <a:gd name="T6" fmla="*/ 13 w 75"/>
                <a:gd name="T7" fmla="*/ 50 h 58"/>
                <a:gd name="T8" fmla="*/ 38 w 75"/>
                <a:gd name="T9" fmla="*/ 39 h 58"/>
                <a:gd name="T10" fmla="*/ 56 w 75"/>
                <a:gd name="T11" fmla="*/ 24 h 58"/>
                <a:gd name="T12" fmla="*/ 71 w 75"/>
                <a:gd name="T13" fmla="*/ 9 h 58"/>
                <a:gd name="T14" fmla="*/ 70 w 75"/>
                <a:gd name="T15" fmla="*/ 3 h 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 h="58">
                  <a:moveTo>
                    <a:pt x="70" y="3"/>
                  </a:moveTo>
                  <a:cubicBezTo>
                    <a:pt x="58" y="10"/>
                    <a:pt x="22" y="58"/>
                    <a:pt x="8" y="36"/>
                  </a:cubicBezTo>
                  <a:cubicBezTo>
                    <a:pt x="6" y="32"/>
                    <a:pt x="0" y="38"/>
                    <a:pt x="2" y="41"/>
                  </a:cubicBezTo>
                  <a:cubicBezTo>
                    <a:pt x="5" y="45"/>
                    <a:pt x="7" y="51"/>
                    <a:pt x="13" y="50"/>
                  </a:cubicBezTo>
                  <a:cubicBezTo>
                    <a:pt x="22" y="48"/>
                    <a:pt x="30" y="44"/>
                    <a:pt x="38" y="39"/>
                  </a:cubicBezTo>
                  <a:cubicBezTo>
                    <a:pt x="44" y="34"/>
                    <a:pt x="51" y="30"/>
                    <a:pt x="56" y="24"/>
                  </a:cubicBezTo>
                  <a:cubicBezTo>
                    <a:pt x="60" y="19"/>
                    <a:pt x="66" y="12"/>
                    <a:pt x="71" y="9"/>
                  </a:cubicBezTo>
                  <a:cubicBezTo>
                    <a:pt x="75" y="7"/>
                    <a:pt x="74" y="0"/>
                    <a:pt x="7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2" name="Freeform 31"/>
            <p:cNvSpPr/>
            <p:nvPr/>
          </p:nvSpPr>
          <p:spPr bwMode="auto">
            <a:xfrm>
              <a:off x="6003" y="1957"/>
              <a:ext cx="180" cy="122"/>
            </a:xfrm>
            <a:custGeom>
              <a:avLst/>
              <a:gdLst>
                <a:gd name="T0" fmla="*/ 107 w 114"/>
                <a:gd name="T1" fmla="*/ 4 h 77"/>
                <a:gd name="T2" fmla="*/ 78 w 114"/>
                <a:gd name="T3" fmla="*/ 33 h 77"/>
                <a:gd name="T4" fmla="*/ 58 w 114"/>
                <a:gd name="T5" fmla="*/ 49 h 77"/>
                <a:gd name="T6" fmla="*/ 8 w 114"/>
                <a:gd name="T7" fmla="*/ 52 h 77"/>
                <a:gd name="T8" fmla="*/ 1 w 114"/>
                <a:gd name="T9" fmla="*/ 56 h 77"/>
                <a:gd name="T10" fmla="*/ 49 w 114"/>
                <a:gd name="T11" fmla="*/ 62 h 77"/>
                <a:gd name="T12" fmla="*/ 111 w 114"/>
                <a:gd name="T13" fmla="*/ 9 h 77"/>
                <a:gd name="T14" fmla="*/ 107 w 114"/>
                <a:gd name="T15" fmla="*/ 4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4" h="77">
                  <a:moveTo>
                    <a:pt x="107" y="4"/>
                  </a:moveTo>
                  <a:cubicBezTo>
                    <a:pt x="98" y="15"/>
                    <a:pt x="89" y="25"/>
                    <a:pt x="78" y="33"/>
                  </a:cubicBezTo>
                  <a:cubicBezTo>
                    <a:pt x="71" y="39"/>
                    <a:pt x="65" y="44"/>
                    <a:pt x="58" y="49"/>
                  </a:cubicBezTo>
                  <a:cubicBezTo>
                    <a:pt x="47" y="57"/>
                    <a:pt x="14" y="74"/>
                    <a:pt x="8" y="52"/>
                  </a:cubicBezTo>
                  <a:cubicBezTo>
                    <a:pt x="6" y="48"/>
                    <a:pt x="0" y="52"/>
                    <a:pt x="1" y="56"/>
                  </a:cubicBezTo>
                  <a:cubicBezTo>
                    <a:pt x="7" y="77"/>
                    <a:pt x="34" y="69"/>
                    <a:pt x="49" y="62"/>
                  </a:cubicBezTo>
                  <a:cubicBezTo>
                    <a:pt x="73" y="50"/>
                    <a:pt x="93" y="29"/>
                    <a:pt x="111" y="9"/>
                  </a:cubicBezTo>
                  <a:cubicBezTo>
                    <a:pt x="114" y="6"/>
                    <a:pt x="111" y="0"/>
                    <a:pt x="107"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3" name="Freeform 32"/>
            <p:cNvSpPr/>
            <p:nvPr/>
          </p:nvSpPr>
          <p:spPr bwMode="auto">
            <a:xfrm>
              <a:off x="5971" y="1864"/>
              <a:ext cx="228" cy="155"/>
            </a:xfrm>
            <a:custGeom>
              <a:avLst/>
              <a:gdLst>
                <a:gd name="T0" fmla="*/ 136 w 144"/>
                <a:gd name="T1" fmla="*/ 4 h 98"/>
                <a:gd name="T2" fmla="*/ 76 w 144"/>
                <a:gd name="T3" fmla="*/ 67 h 98"/>
                <a:gd name="T4" fmla="*/ 38 w 144"/>
                <a:gd name="T5" fmla="*/ 86 h 98"/>
                <a:gd name="T6" fmla="*/ 7 w 144"/>
                <a:gd name="T7" fmla="*/ 80 h 98"/>
                <a:gd name="T8" fmla="*/ 3 w 144"/>
                <a:gd name="T9" fmla="*/ 87 h 98"/>
                <a:gd name="T10" fmla="*/ 22 w 144"/>
                <a:gd name="T11" fmla="*/ 97 h 98"/>
                <a:gd name="T12" fmla="*/ 66 w 144"/>
                <a:gd name="T13" fmla="*/ 81 h 98"/>
                <a:gd name="T14" fmla="*/ 141 w 144"/>
                <a:gd name="T15" fmla="*/ 5 h 98"/>
                <a:gd name="T16" fmla="*/ 136 w 144"/>
                <a:gd name="T17" fmla="*/ 4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4" h="98">
                  <a:moveTo>
                    <a:pt x="136" y="4"/>
                  </a:moveTo>
                  <a:cubicBezTo>
                    <a:pt x="121" y="30"/>
                    <a:pt x="101" y="49"/>
                    <a:pt x="76" y="67"/>
                  </a:cubicBezTo>
                  <a:cubicBezTo>
                    <a:pt x="64" y="75"/>
                    <a:pt x="52" y="82"/>
                    <a:pt x="38" y="86"/>
                  </a:cubicBezTo>
                  <a:cubicBezTo>
                    <a:pt x="24" y="90"/>
                    <a:pt x="17" y="90"/>
                    <a:pt x="7" y="80"/>
                  </a:cubicBezTo>
                  <a:cubicBezTo>
                    <a:pt x="5" y="78"/>
                    <a:pt x="0" y="84"/>
                    <a:pt x="3" y="87"/>
                  </a:cubicBezTo>
                  <a:cubicBezTo>
                    <a:pt x="10" y="94"/>
                    <a:pt x="12" y="96"/>
                    <a:pt x="22" y="97"/>
                  </a:cubicBezTo>
                  <a:cubicBezTo>
                    <a:pt x="36" y="98"/>
                    <a:pt x="55" y="87"/>
                    <a:pt x="66" y="81"/>
                  </a:cubicBezTo>
                  <a:cubicBezTo>
                    <a:pt x="98" y="63"/>
                    <a:pt x="124" y="37"/>
                    <a:pt x="141" y="5"/>
                  </a:cubicBezTo>
                  <a:cubicBezTo>
                    <a:pt x="144" y="1"/>
                    <a:pt x="138" y="0"/>
                    <a:pt x="136"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4" name="Freeform 33"/>
            <p:cNvSpPr/>
            <p:nvPr/>
          </p:nvSpPr>
          <p:spPr bwMode="auto">
            <a:xfrm>
              <a:off x="6147" y="1824"/>
              <a:ext cx="41" cy="191"/>
            </a:xfrm>
            <a:custGeom>
              <a:avLst/>
              <a:gdLst>
                <a:gd name="T0" fmla="*/ 8 w 26"/>
                <a:gd name="T1" fmla="*/ 8 h 121"/>
                <a:gd name="T2" fmla="*/ 0 w 26"/>
                <a:gd name="T3" fmla="*/ 117 h 121"/>
                <a:gd name="T4" fmla="*/ 7 w 26"/>
                <a:gd name="T5" fmla="*/ 114 h 121"/>
                <a:gd name="T6" fmla="*/ 14 w 26"/>
                <a:gd name="T7" fmla="*/ 4 h 121"/>
                <a:gd name="T8" fmla="*/ 8 w 26"/>
                <a:gd name="T9" fmla="*/ 8 h 121"/>
              </a:gdLst>
              <a:ahLst/>
              <a:cxnLst>
                <a:cxn ang="0">
                  <a:pos x="T0" y="T1"/>
                </a:cxn>
                <a:cxn ang="0">
                  <a:pos x="T2" y="T3"/>
                </a:cxn>
                <a:cxn ang="0">
                  <a:pos x="T4" y="T5"/>
                </a:cxn>
                <a:cxn ang="0">
                  <a:pos x="T6" y="T7"/>
                </a:cxn>
                <a:cxn ang="0">
                  <a:pos x="T8" y="T9"/>
                </a:cxn>
              </a:cxnLst>
              <a:rect l="0" t="0" r="r" b="b"/>
              <a:pathLst>
                <a:path w="26" h="121">
                  <a:moveTo>
                    <a:pt x="8" y="8"/>
                  </a:moveTo>
                  <a:cubicBezTo>
                    <a:pt x="19" y="43"/>
                    <a:pt x="2" y="82"/>
                    <a:pt x="0" y="117"/>
                  </a:cubicBezTo>
                  <a:cubicBezTo>
                    <a:pt x="0" y="121"/>
                    <a:pt x="7" y="118"/>
                    <a:pt x="7" y="114"/>
                  </a:cubicBezTo>
                  <a:cubicBezTo>
                    <a:pt x="9" y="79"/>
                    <a:pt x="26" y="40"/>
                    <a:pt x="14" y="4"/>
                  </a:cubicBezTo>
                  <a:cubicBezTo>
                    <a:pt x="13" y="0"/>
                    <a:pt x="6" y="5"/>
                    <a:pt x="8"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5" name="Freeform 34"/>
            <p:cNvSpPr/>
            <p:nvPr/>
          </p:nvSpPr>
          <p:spPr bwMode="auto">
            <a:xfrm>
              <a:off x="6109" y="1895"/>
              <a:ext cx="63" cy="255"/>
            </a:xfrm>
            <a:custGeom>
              <a:avLst/>
              <a:gdLst>
                <a:gd name="T0" fmla="*/ 4 w 40"/>
                <a:gd name="T1" fmla="*/ 8 h 161"/>
                <a:gd name="T2" fmla="*/ 2 w 40"/>
                <a:gd name="T3" fmla="*/ 90 h 161"/>
                <a:gd name="T4" fmla="*/ 33 w 40"/>
                <a:gd name="T5" fmla="*/ 158 h 161"/>
                <a:gd name="T6" fmla="*/ 38 w 40"/>
                <a:gd name="T7" fmla="*/ 152 h 161"/>
                <a:gd name="T8" fmla="*/ 10 w 40"/>
                <a:gd name="T9" fmla="*/ 72 h 161"/>
                <a:gd name="T10" fmla="*/ 11 w 40"/>
                <a:gd name="T11" fmla="*/ 4 h 161"/>
                <a:gd name="T12" fmla="*/ 4 w 40"/>
                <a:gd name="T13" fmla="*/ 8 h 161"/>
              </a:gdLst>
              <a:ahLst/>
              <a:cxnLst>
                <a:cxn ang="0">
                  <a:pos x="T0" y="T1"/>
                </a:cxn>
                <a:cxn ang="0">
                  <a:pos x="T2" y="T3"/>
                </a:cxn>
                <a:cxn ang="0">
                  <a:pos x="T4" y="T5"/>
                </a:cxn>
                <a:cxn ang="0">
                  <a:pos x="T6" y="T7"/>
                </a:cxn>
                <a:cxn ang="0">
                  <a:pos x="T8" y="T9"/>
                </a:cxn>
                <a:cxn ang="0">
                  <a:pos x="T10" y="T11"/>
                </a:cxn>
                <a:cxn ang="0">
                  <a:pos x="T12" y="T13"/>
                </a:cxn>
              </a:cxnLst>
              <a:rect l="0" t="0" r="r" b="b"/>
              <a:pathLst>
                <a:path w="40" h="161">
                  <a:moveTo>
                    <a:pt x="4" y="8"/>
                  </a:moveTo>
                  <a:cubicBezTo>
                    <a:pt x="10" y="35"/>
                    <a:pt x="4" y="63"/>
                    <a:pt x="2" y="90"/>
                  </a:cubicBezTo>
                  <a:cubicBezTo>
                    <a:pt x="0" y="114"/>
                    <a:pt x="20" y="139"/>
                    <a:pt x="33" y="158"/>
                  </a:cubicBezTo>
                  <a:cubicBezTo>
                    <a:pt x="35" y="161"/>
                    <a:pt x="40" y="156"/>
                    <a:pt x="38" y="152"/>
                  </a:cubicBezTo>
                  <a:cubicBezTo>
                    <a:pt x="22" y="128"/>
                    <a:pt x="5" y="103"/>
                    <a:pt x="10" y="72"/>
                  </a:cubicBezTo>
                  <a:cubicBezTo>
                    <a:pt x="13" y="50"/>
                    <a:pt x="15" y="27"/>
                    <a:pt x="11" y="4"/>
                  </a:cubicBezTo>
                  <a:cubicBezTo>
                    <a:pt x="10" y="0"/>
                    <a:pt x="4" y="5"/>
                    <a:pt x="4"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6" name="Freeform 35"/>
            <p:cNvSpPr/>
            <p:nvPr/>
          </p:nvSpPr>
          <p:spPr bwMode="auto">
            <a:xfrm>
              <a:off x="6071" y="1932"/>
              <a:ext cx="140" cy="350"/>
            </a:xfrm>
            <a:custGeom>
              <a:avLst/>
              <a:gdLst>
                <a:gd name="T0" fmla="*/ 1 w 89"/>
                <a:gd name="T1" fmla="*/ 9 h 222"/>
                <a:gd name="T2" fmla="*/ 5 w 89"/>
                <a:gd name="T3" fmla="*/ 42 h 222"/>
                <a:gd name="T4" fmla="*/ 4 w 89"/>
                <a:gd name="T5" fmla="*/ 66 h 222"/>
                <a:gd name="T6" fmla="*/ 24 w 89"/>
                <a:gd name="T7" fmla="*/ 122 h 222"/>
                <a:gd name="T8" fmla="*/ 58 w 89"/>
                <a:gd name="T9" fmla="*/ 159 h 222"/>
                <a:gd name="T10" fmla="*/ 75 w 89"/>
                <a:gd name="T11" fmla="*/ 181 h 222"/>
                <a:gd name="T12" fmla="*/ 82 w 89"/>
                <a:gd name="T13" fmla="*/ 217 h 222"/>
                <a:gd name="T14" fmla="*/ 89 w 89"/>
                <a:gd name="T15" fmla="*/ 215 h 222"/>
                <a:gd name="T16" fmla="*/ 75 w 89"/>
                <a:gd name="T17" fmla="*/ 167 h 222"/>
                <a:gd name="T18" fmla="*/ 42 w 89"/>
                <a:gd name="T19" fmla="*/ 130 h 222"/>
                <a:gd name="T20" fmla="*/ 11 w 89"/>
                <a:gd name="T21" fmla="*/ 67 h 222"/>
                <a:gd name="T22" fmla="*/ 11 w 89"/>
                <a:gd name="T23" fmla="*/ 34 h 222"/>
                <a:gd name="T24" fmla="*/ 7 w 89"/>
                <a:gd name="T25" fmla="*/ 5 h 222"/>
                <a:gd name="T26" fmla="*/ 1 w 89"/>
                <a:gd name="T27" fmla="*/ 9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9" h="222">
                  <a:moveTo>
                    <a:pt x="1" y="9"/>
                  </a:moveTo>
                  <a:cubicBezTo>
                    <a:pt x="3" y="20"/>
                    <a:pt x="5" y="31"/>
                    <a:pt x="5" y="42"/>
                  </a:cubicBezTo>
                  <a:cubicBezTo>
                    <a:pt x="5" y="50"/>
                    <a:pt x="2" y="58"/>
                    <a:pt x="4" y="66"/>
                  </a:cubicBezTo>
                  <a:cubicBezTo>
                    <a:pt x="7" y="86"/>
                    <a:pt x="12" y="105"/>
                    <a:pt x="24" y="122"/>
                  </a:cubicBezTo>
                  <a:cubicBezTo>
                    <a:pt x="33" y="135"/>
                    <a:pt x="52" y="144"/>
                    <a:pt x="58" y="159"/>
                  </a:cubicBezTo>
                  <a:cubicBezTo>
                    <a:pt x="61" y="167"/>
                    <a:pt x="71" y="172"/>
                    <a:pt x="75" y="181"/>
                  </a:cubicBezTo>
                  <a:cubicBezTo>
                    <a:pt x="80" y="192"/>
                    <a:pt x="81" y="204"/>
                    <a:pt x="82" y="217"/>
                  </a:cubicBezTo>
                  <a:cubicBezTo>
                    <a:pt x="82" y="222"/>
                    <a:pt x="89" y="218"/>
                    <a:pt x="89" y="215"/>
                  </a:cubicBezTo>
                  <a:cubicBezTo>
                    <a:pt x="87" y="198"/>
                    <a:pt x="86" y="181"/>
                    <a:pt x="75" y="167"/>
                  </a:cubicBezTo>
                  <a:cubicBezTo>
                    <a:pt x="66" y="153"/>
                    <a:pt x="53" y="142"/>
                    <a:pt x="42" y="130"/>
                  </a:cubicBezTo>
                  <a:cubicBezTo>
                    <a:pt x="25" y="110"/>
                    <a:pt x="15" y="93"/>
                    <a:pt x="11" y="67"/>
                  </a:cubicBezTo>
                  <a:cubicBezTo>
                    <a:pt x="9" y="57"/>
                    <a:pt x="11" y="44"/>
                    <a:pt x="11" y="34"/>
                  </a:cubicBezTo>
                  <a:cubicBezTo>
                    <a:pt x="11" y="23"/>
                    <a:pt x="9" y="15"/>
                    <a:pt x="7" y="5"/>
                  </a:cubicBezTo>
                  <a:cubicBezTo>
                    <a:pt x="7" y="0"/>
                    <a:pt x="0" y="5"/>
                    <a:pt x="1"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7" name="Freeform 36"/>
            <p:cNvSpPr/>
            <p:nvPr/>
          </p:nvSpPr>
          <p:spPr bwMode="auto">
            <a:xfrm>
              <a:off x="6023" y="1955"/>
              <a:ext cx="45" cy="174"/>
            </a:xfrm>
            <a:custGeom>
              <a:avLst/>
              <a:gdLst>
                <a:gd name="T0" fmla="*/ 0 w 28"/>
                <a:gd name="T1" fmla="*/ 7 h 110"/>
                <a:gd name="T2" fmla="*/ 6 w 28"/>
                <a:gd name="T3" fmla="*/ 31 h 110"/>
                <a:gd name="T4" fmla="*/ 8 w 28"/>
                <a:gd name="T5" fmla="*/ 59 h 110"/>
                <a:gd name="T6" fmla="*/ 20 w 28"/>
                <a:gd name="T7" fmla="*/ 107 h 110"/>
                <a:gd name="T8" fmla="*/ 26 w 28"/>
                <a:gd name="T9" fmla="*/ 102 h 110"/>
                <a:gd name="T10" fmla="*/ 14 w 28"/>
                <a:gd name="T11" fmla="*/ 49 h 110"/>
                <a:gd name="T12" fmla="*/ 13 w 28"/>
                <a:gd name="T13" fmla="*/ 23 h 110"/>
                <a:gd name="T14" fmla="*/ 7 w 28"/>
                <a:gd name="T15" fmla="*/ 5 h 110"/>
                <a:gd name="T16" fmla="*/ 0 w 28"/>
                <a:gd name="T17" fmla="*/ 7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110">
                  <a:moveTo>
                    <a:pt x="0" y="7"/>
                  </a:moveTo>
                  <a:cubicBezTo>
                    <a:pt x="0" y="15"/>
                    <a:pt x="6" y="22"/>
                    <a:pt x="6" y="31"/>
                  </a:cubicBezTo>
                  <a:cubicBezTo>
                    <a:pt x="6" y="40"/>
                    <a:pt x="7" y="49"/>
                    <a:pt x="8" y="59"/>
                  </a:cubicBezTo>
                  <a:cubicBezTo>
                    <a:pt x="10" y="74"/>
                    <a:pt x="10" y="95"/>
                    <a:pt x="20" y="107"/>
                  </a:cubicBezTo>
                  <a:cubicBezTo>
                    <a:pt x="23" y="110"/>
                    <a:pt x="28" y="105"/>
                    <a:pt x="26" y="102"/>
                  </a:cubicBezTo>
                  <a:cubicBezTo>
                    <a:pt x="16" y="89"/>
                    <a:pt x="15" y="64"/>
                    <a:pt x="14" y="49"/>
                  </a:cubicBezTo>
                  <a:cubicBezTo>
                    <a:pt x="13" y="40"/>
                    <a:pt x="13" y="32"/>
                    <a:pt x="13" y="23"/>
                  </a:cubicBezTo>
                  <a:cubicBezTo>
                    <a:pt x="13" y="17"/>
                    <a:pt x="7" y="11"/>
                    <a:pt x="7" y="5"/>
                  </a:cubicBezTo>
                  <a:cubicBezTo>
                    <a:pt x="7" y="0"/>
                    <a:pt x="0" y="3"/>
                    <a:pt x="0"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8" name="Freeform 37"/>
            <p:cNvSpPr/>
            <p:nvPr/>
          </p:nvSpPr>
          <p:spPr bwMode="auto">
            <a:xfrm>
              <a:off x="5981" y="1968"/>
              <a:ext cx="33" cy="92"/>
            </a:xfrm>
            <a:custGeom>
              <a:avLst/>
              <a:gdLst>
                <a:gd name="T0" fmla="*/ 0 w 21"/>
                <a:gd name="T1" fmla="*/ 7 h 58"/>
                <a:gd name="T2" fmla="*/ 7 w 21"/>
                <a:gd name="T3" fmla="*/ 20 h 58"/>
                <a:gd name="T4" fmla="*/ 14 w 21"/>
                <a:gd name="T5" fmla="*/ 53 h 58"/>
                <a:gd name="T6" fmla="*/ 21 w 21"/>
                <a:gd name="T7" fmla="*/ 51 h 58"/>
                <a:gd name="T8" fmla="*/ 16 w 21"/>
                <a:gd name="T9" fmla="*/ 24 h 58"/>
                <a:gd name="T10" fmla="*/ 11 w 21"/>
                <a:gd name="T11" fmla="*/ 13 h 58"/>
                <a:gd name="T12" fmla="*/ 7 w 21"/>
                <a:gd name="T13" fmla="*/ 5 h 58"/>
                <a:gd name="T14" fmla="*/ 0 w 21"/>
                <a:gd name="T15" fmla="*/ 7 h 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58">
                  <a:moveTo>
                    <a:pt x="0" y="7"/>
                  </a:moveTo>
                  <a:cubicBezTo>
                    <a:pt x="0" y="11"/>
                    <a:pt x="4" y="16"/>
                    <a:pt x="7" y="20"/>
                  </a:cubicBezTo>
                  <a:cubicBezTo>
                    <a:pt x="12" y="31"/>
                    <a:pt x="12" y="41"/>
                    <a:pt x="14" y="53"/>
                  </a:cubicBezTo>
                  <a:cubicBezTo>
                    <a:pt x="14" y="58"/>
                    <a:pt x="21" y="54"/>
                    <a:pt x="21" y="51"/>
                  </a:cubicBezTo>
                  <a:cubicBezTo>
                    <a:pt x="19" y="42"/>
                    <a:pt x="20" y="32"/>
                    <a:pt x="16" y="24"/>
                  </a:cubicBezTo>
                  <a:cubicBezTo>
                    <a:pt x="15" y="20"/>
                    <a:pt x="13" y="16"/>
                    <a:pt x="11" y="13"/>
                  </a:cubicBezTo>
                  <a:cubicBezTo>
                    <a:pt x="10" y="10"/>
                    <a:pt x="7" y="7"/>
                    <a:pt x="7" y="5"/>
                  </a:cubicBezTo>
                  <a:cubicBezTo>
                    <a:pt x="6" y="0"/>
                    <a:pt x="0" y="3"/>
                    <a:pt x="0"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9" name="Freeform 38"/>
            <p:cNvSpPr/>
            <p:nvPr/>
          </p:nvSpPr>
          <p:spPr bwMode="auto">
            <a:xfrm>
              <a:off x="5772" y="2134"/>
              <a:ext cx="90" cy="240"/>
            </a:xfrm>
            <a:custGeom>
              <a:avLst/>
              <a:gdLst>
                <a:gd name="T0" fmla="*/ 25 w 57"/>
                <a:gd name="T1" fmla="*/ 145 h 152"/>
                <a:gd name="T2" fmla="*/ 15 w 57"/>
                <a:gd name="T3" fmla="*/ 74 h 152"/>
                <a:gd name="T4" fmla="*/ 54 w 57"/>
                <a:gd name="T5" fmla="*/ 8 h 152"/>
                <a:gd name="T6" fmla="*/ 50 w 57"/>
                <a:gd name="T7" fmla="*/ 3 h 152"/>
                <a:gd name="T8" fmla="*/ 27 w 57"/>
                <a:gd name="T9" fmla="*/ 32 h 152"/>
                <a:gd name="T10" fmla="*/ 10 w 57"/>
                <a:gd name="T11" fmla="*/ 57 h 152"/>
                <a:gd name="T12" fmla="*/ 18 w 57"/>
                <a:gd name="T13" fmla="*/ 147 h 152"/>
                <a:gd name="T14" fmla="*/ 25 w 57"/>
                <a:gd name="T15" fmla="*/ 145 h 1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 h="152">
                  <a:moveTo>
                    <a:pt x="25" y="145"/>
                  </a:moveTo>
                  <a:cubicBezTo>
                    <a:pt x="21" y="121"/>
                    <a:pt x="16" y="98"/>
                    <a:pt x="15" y="74"/>
                  </a:cubicBezTo>
                  <a:cubicBezTo>
                    <a:pt x="13" y="54"/>
                    <a:pt x="38" y="21"/>
                    <a:pt x="54" y="8"/>
                  </a:cubicBezTo>
                  <a:cubicBezTo>
                    <a:pt x="57" y="6"/>
                    <a:pt x="54" y="0"/>
                    <a:pt x="50" y="3"/>
                  </a:cubicBezTo>
                  <a:cubicBezTo>
                    <a:pt x="40" y="11"/>
                    <a:pt x="35" y="22"/>
                    <a:pt x="27" y="32"/>
                  </a:cubicBezTo>
                  <a:cubicBezTo>
                    <a:pt x="21" y="39"/>
                    <a:pt x="14" y="48"/>
                    <a:pt x="10" y="57"/>
                  </a:cubicBezTo>
                  <a:cubicBezTo>
                    <a:pt x="0" y="83"/>
                    <a:pt x="14" y="121"/>
                    <a:pt x="18" y="147"/>
                  </a:cubicBezTo>
                  <a:cubicBezTo>
                    <a:pt x="19" y="152"/>
                    <a:pt x="25" y="149"/>
                    <a:pt x="25" y="1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0" name="Freeform 39"/>
            <p:cNvSpPr/>
            <p:nvPr/>
          </p:nvSpPr>
          <p:spPr bwMode="auto">
            <a:xfrm>
              <a:off x="5639" y="2121"/>
              <a:ext cx="19" cy="22"/>
            </a:xfrm>
            <a:custGeom>
              <a:avLst/>
              <a:gdLst>
                <a:gd name="T0" fmla="*/ 5 w 12"/>
                <a:gd name="T1" fmla="*/ 4 h 14"/>
                <a:gd name="T2" fmla="*/ 9 w 12"/>
                <a:gd name="T3" fmla="*/ 7 h 14"/>
                <a:gd name="T4" fmla="*/ 3 w 12"/>
                <a:gd name="T5" fmla="*/ 7 h 14"/>
                <a:gd name="T6" fmla="*/ 4 w 12"/>
                <a:gd name="T7" fmla="*/ 4 h 14"/>
                <a:gd name="T8" fmla="*/ 7 w 12"/>
                <a:gd name="T9" fmla="*/ 3 h 14"/>
                <a:gd name="T10" fmla="*/ 3 w 12"/>
                <a:gd name="T11" fmla="*/ 5 h 14"/>
                <a:gd name="T12" fmla="*/ 5 w 12"/>
                <a:gd name="T13" fmla="*/ 3 h 14"/>
                <a:gd name="T14" fmla="*/ 6 w 12"/>
                <a:gd name="T15" fmla="*/ 3 h 14"/>
                <a:gd name="T16" fmla="*/ 7 w 12"/>
                <a:gd name="T17" fmla="*/ 9 h 14"/>
                <a:gd name="T18" fmla="*/ 5 w 12"/>
                <a:gd name="T19" fmla="*/ 10 h 14"/>
                <a:gd name="T20" fmla="*/ 2 w 12"/>
                <a:gd name="T21" fmla="*/ 7 h 14"/>
                <a:gd name="T22" fmla="*/ 3 w 12"/>
                <a:gd name="T23" fmla="*/ 5 h 14"/>
                <a:gd name="T24" fmla="*/ 3 w 12"/>
                <a:gd name="T25" fmla="*/ 5 h 14"/>
                <a:gd name="T26" fmla="*/ 7 w 12"/>
                <a:gd name="T27" fmla="*/ 10 h 14"/>
                <a:gd name="T28" fmla="*/ 10 w 12"/>
                <a:gd name="T29" fmla="*/ 7 h 14"/>
                <a:gd name="T30" fmla="*/ 7 w 12"/>
                <a:gd name="T31" fmla="*/ 4 h 14"/>
                <a:gd name="T32" fmla="*/ 8 w 12"/>
                <a:gd name="T33" fmla="*/ 4 h 14"/>
                <a:gd name="T34" fmla="*/ 3 w 12"/>
                <a:gd name="T35" fmla="*/ 7 h 14"/>
                <a:gd name="T36" fmla="*/ 7 w 12"/>
                <a:gd name="T37" fmla="*/ 9 h 14"/>
                <a:gd name="T38" fmla="*/ 6 w 12"/>
                <a:gd name="T39" fmla="*/ 10 h 14"/>
                <a:gd name="T40" fmla="*/ 4 w 12"/>
                <a:gd name="T41" fmla="*/ 10 h 14"/>
                <a:gd name="T42" fmla="*/ 3 w 12"/>
                <a:gd name="T43" fmla="*/ 9 h 14"/>
                <a:gd name="T44" fmla="*/ 4 w 12"/>
                <a:gd name="T45" fmla="*/ 6 h 14"/>
                <a:gd name="T46" fmla="*/ 8 w 12"/>
                <a:gd name="T47" fmla="*/ 8 h 14"/>
                <a:gd name="T48" fmla="*/ 1 w 12"/>
                <a:gd name="T49" fmla="*/ 10 h 14"/>
                <a:gd name="T50" fmla="*/ 6 w 12"/>
                <a:gd name="T51" fmla="*/ 12 h 14"/>
                <a:gd name="T52" fmla="*/ 6 w 12"/>
                <a:gd name="T53" fmla="*/ 3 h 14"/>
                <a:gd name="T54" fmla="*/ 5 w 12"/>
                <a:gd name="T55" fmla="*/ 13 h 14"/>
                <a:gd name="T56" fmla="*/ 4 w 12"/>
                <a:gd name="T57" fmla="*/ 11 h 14"/>
                <a:gd name="T58" fmla="*/ 7 w 12"/>
                <a:gd name="T59" fmla="*/ 2 h 14"/>
                <a:gd name="T60" fmla="*/ 6 w 12"/>
                <a:gd name="T61" fmla="*/ 3 h 14"/>
                <a:gd name="T62" fmla="*/ 2 w 12"/>
                <a:gd name="T63" fmla="*/ 6 h 14"/>
                <a:gd name="T64" fmla="*/ 3 w 12"/>
                <a:gd name="T65" fmla="*/ 12 h 14"/>
                <a:gd name="T66" fmla="*/ 5 w 12"/>
                <a:gd name="T67" fmla="*/ 3 h 14"/>
                <a:gd name="T68" fmla="*/ 1 w 12"/>
                <a:gd name="T69" fmla="*/ 10 h 14"/>
                <a:gd name="T70" fmla="*/ 7 w 12"/>
                <a:gd name="T71" fmla="*/ 9 h 14"/>
                <a:gd name="T72" fmla="*/ 9 w 12"/>
                <a:gd name="T73" fmla="*/ 7 h 14"/>
                <a:gd name="T74" fmla="*/ 10 w 12"/>
                <a:gd name="T75" fmla="*/ 5 h 14"/>
                <a:gd name="T76" fmla="*/ 3 w 12"/>
                <a:gd name="T77" fmla="*/ 6 h 14"/>
                <a:gd name="T78" fmla="*/ 8 w 12"/>
                <a:gd name="T79" fmla="*/ 9 h 14"/>
                <a:gd name="T80" fmla="*/ 8 w 12"/>
                <a:gd name="T81" fmla="*/ 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 h="14">
                  <a:moveTo>
                    <a:pt x="4" y="4"/>
                  </a:moveTo>
                  <a:cubicBezTo>
                    <a:pt x="5" y="3"/>
                    <a:pt x="5" y="3"/>
                    <a:pt x="5" y="4"/>
                  </a:cubicBezTo>
                  <a:cubicBezTo>
                    <a:pt x="4" y="4"/>
                    <a:pt x="4" y="5"/>
                    <a:pt x="3" y="6"/>
                  </a:cubicBezTo>
                  <a:cubicBezTo>
                    <a:pt x="5" y="6"/>
                    <a:pt x="7" y="7"/>
                    <a:pt x="9" y="7"/>
                  </a:cubicBezTo>
                  <a:cubicBezTo>
                    <a:pt x="9" y="7"/>
                    <a:pt x="9" y="6"/>
                    <a:pt x="9" y="6"/>
                  </a:cubicBezTo>
                  <a:cubicBezTo>
                    <a:pt x="7" y="6"/>
                    <a:pt x="5" y="6"/>
                    <a:pt x="3" y="7"/>
                  </a:cubicBezTo>
                  <a:cubicBezTo>
                    <a:pt x="3" y="7"/>
                    <a:pt x="3" y="7"/>
                    <a:pt x="3" y="7"/>
                  </a:cubicBezTo>
                  <a:cubicBezTo>
                    <a:pt x="3" y="6"/>
                    <a:pt x="4" y="5"/>
                    <a:pt x="4" y="4"/>
                  </a:cubicBezTo>
                  <a:cubicBezTo>
                    <a:pt x="4" y="4"/>
                    <a:pt x="4" y="4"/>
                    <a:pt x="4" y="4"/>
                  </a:cubicBezTo>
                  <a:cubicBezTo>
                    <a:pt x="5" y="3"/>
                    <a:pt x="6" y="3"/>
                    <a:pt x="7" y="3"/>
                  </a:cubicBezTo>
                  <a:cubicBezTo>
                    <a:pt x="7" y="3"/>
                    <a:pt x="7" y="3"/>
                    <a:pt x="6" y="3"/>
                  </a:cubicBezTo>
                  <a:cubicBezTo>
                    <a:pt x="5" y="3"/>
                    <a:pt x="3" y="4"/>
                    <a:pt x="3" y="5"/>
                  </a:cubicBezTo>
                  <a:cubicBezTo>
                    <a:pt x="3" y="6"/>
                    <a:pt x="3" y="6"/>
                    <a:pt x="3" y="6"/>
                  </a:cubicBezTo>
                  <a:cubicBezTo>
                    <a:pt x="3" y="5"/>
                    <a:pt x="4" y="4"/>
                    <a:pt x="5" y="3"/>
                  </a:cubicBezTo>
                  <a:cubicBezTo>
                    <a:pt x="5" y="4"/>
                    <a:pt x="4" y="4"/>
                    <a:pt x="4" y="4"/>
                  </a:cubicBezTo>
                  <a:cubicBezTo>
                    <a:pt x="5" y="3"/>
                    <a:pt x="6" y="3"/>
                    <a:pt x="6" y="3"/>
                  </a:cubicBezTo>
                  <a:cubicBezTo>
                    <a:pt x="4" y="3"/>
                    <a:pt x="4" y="4"/>
                    <a:pt x="2" y="5"/>
                  </a:cubicBezTo>
                  <a:cubicBezTo>
                    <a:pt x="4" y="7"/>
                    <a:pt x="5" y="8"/>
                    <a:pt x="7" y="9"/>
                  </a:cubicBezTo>
                  <a:cubicBezTo>
                    <a:pt x="7" y="9"/>
                    <a:pt x="7" y="9"/>
                    <a:pt x="7" y="9"/>
                  </a:cubicBezTo>
                  <a:cubicBezTo>
                    <a:pt x="6" y="9"/>
                    <a:pt x="6" y="10"/>
                    <a:pt x="5" y="10"/>
                  </a:cubicBezTo>
                  <a:cubicBezTo>
                    <a:pt x="5" y="10"/>
                    <a:pt x="5" y="10"/>
                    <a:pt x="5" y="10"/>
                  </a:cubicBezTo>
                  <a:cubicBezTo>
                    <a:pt x="4" y="9"/>
                    <a:pt x="3" y="8"/>
                    <a:pt x="2" y="7"/>
                  </a:cubicBezTo>
                  <a:cubicBezTo>
                    <a:pt x="2" y="7"/>
                    <a:pt x="2" y="7"/>
                    <a:pt x="2" y="7"/>
                  </a:cubicBezTo>
                  <a:cubicBezTo>
                    <a:pt x="2" y="7"/>
                    <a:pt x="2" y="6"/>
                    <a:pt x="3" y="5"/>
                  </a:cubicBezTo>
                  <a:cubicBezTo>
                    <a:pt x="2" y="6"/>
                    <a:pt x="2" y="6"/>
                    <a:pt x="3" y="5"/>
                  </a:cubicBezTo>
                  <a:cubicBezTo>
                    <a:pt x="2" y="6"/>
                    <a:pt x="2" y="6"/>
                    <a:pt x="3" y="5"/>
                  </a:cubicBezTo>
                  <a:cubicBezTo>
                    <a:pt x="3" y="7"/>
                    <a:pt x="4" y="10"/>
                    <a:pt x="4" y="12"/>
                  </a:cubicBezTo>
                  <a:cubicBezTo>
                    <a:pt x="5" y="11"/>
                    <a:pt x="6" y="11"/>
                    <a:pt x="7" y="10"/>
                  </a:cubicBezTo>
                  <a:cubicBezTo>
                    <a:pt x="5" y="11"/>
                    <a:pt x="8" y="9"/>
                    <a:pt x="8" y="9"/>
                  </a:cubicBezTo>
                  <a:cubicBezTo>
                    <a:pt x="9" y="8"/>
                    <a:pt x="10" y="7"/>
                    <a:pt x="10" y="7"/>
                  </a:cubicBezTo>
                  <a:cubicBezTo>
                    <a:pt x="9" y="6"/>
                    <a:pt x="7" y="6"/>
                    <a:pt x="5" y="5"/>
                  </a:cubicBezTo>
                  <a:cubicBezTo>
                    <a:pt x="5" y="5"/>
                    <a:pt x="6" y="4"/>
                    <a:pt x="7" y="4"/>
                  </a:cubicBezTo>
                  <a:cubicBezTo>
                    <a:pt x="7" y="4"/>
                    <a:pt x="8" y="4"/>
                    <a:pt x="8" y="4"/>
                  </a:cubicBezTo>
                  <a:cubicBezTo>
                    <a:pt x="8" y="4"/>
                    <a:pt x="8" y="4"/>
                    <a:pt x="8" y="4"/>
                  </a:cubicBezTo>
                  <a:cubicBezTo>
                    <a:pt x="6" y="2"/>
                    <a:pt x="3" y="5"/>
                    <a:pt x="3" y="7"/>
                  </a:cubicBezTo>
                  <a:cubicBezTo>
                    <a:pt x="4" y="6"/>
                    <a:pt x="4" y="6"/>
                    <a:pt x="3" y="7"/>
                  </a:cubicBezTo>
                  <a:cubicBezTo>
                    <a:pt x="5" y="8"/>
                    <a:pt x="6" y="9"/>
                    <a:pt x="7" y="10"/>
                  </a:cubicBezTo>
                  <a:cubicBezTo>
                    <a:pt x="7" y="9"/>
                    <a:pt x="8" y="9"/>
                    <a:pt x="7" y="9"/>
                  </a:cubicBezTo>
                  <a:cubicBezTo>
                    <a:pt x="7" y="10"/>
                    <a:pt x="6" y="10"/>
                    <a:pt x="6" y="10"/>
                  </a:cubicBezTo>
                  <a:cubicBezTo>
                    <a:pt x="6" y="10"/>
                    <a:pt x="6" y="10"/>
                    <a:pt x="6" y="10"/>
                  </a:cubicBezTo>
                  <a:cubicBezTo>
                    <a:pt x="5" y="10"/>
                    <a:pt x="4" y="10"/>
                    <a:pt x="3" y="10"/>
                  </a:cubicBezTo>
                  <a:cubicBezTo>
                    <a:pt x="4" y="10"/>
                    <a:pt x="4" y="10"/>
                    <a:pt x="4" y="10"/>
                  </a:cubicBezTo>
                  <a:cubicBezTo>
                    <a:pt x="3" y="10"/>
                    <a:pt x="3" y="9"/>
                    <a:pt x="3" y="9"/>
                  </a:cubicBezTo>
                  <a:cubicBezTo>
                    <a:pt x="3" y="9"/>
                    <a:pt x="3" y="9"/>
                    <a:pt x="3" y="9"/>
                  </a:cubicBezTo>
                  <a:cubicBezTo>
                    <a:pt x="3" y="9"/>
                    <a:pt x="3" y="8"/>
                    <a:pt x="3" y="8"/>
                  </a:cubicBezTo>
                  <a:cubicBezTo>
                    <a:pt x="3" y="7"/>
                    <a:pt x="3" y="7"/>
                    <a:pt x="4" y="6"/>
                  </a:cubicBezTo>
                  <a:cubicBezTo>
                    <a:pt x="5" y="7"/>
                    <a:pt x="7" y="7"/>
                    <a:pt x="8" y="8"/>
                  </a:cubicBezTo>
                  <a:cubicBezTo>
                    <a:pt x="8" y="8"/>
                    <a:pt x="8" y="8"/>
                    <a:pt x="8" y="8"/>
                  </a:cubicBezTo>
                  <a:cubicBezTo>
                    <a:pt x="8" y="6"/>
                    <a:pt x="6" y="5"/>
                    <a:pt x="5" y="5"/>
                  </a:cubicBezTo>
                  <a:cubicBezTo>
                    <a:pt x="3" y="6"/>
                    <a:pt x="1" y="8"/>
                    <a:pt x="1" y="10"/>
                  </a:cubicBezTo>
                  <a:cubicBezTo>
                    <a:pt x="1" y="10"/>
                    <a:pt x="1" y="10"/>
                    <a:pt x="1" y="10"/>
                  </a:cubicBezTo>
                  <a:cubicBezTo>
                    <a:pt x="1" y="13"/>
                    <a:pt x="4" y="14"/>
                    <a:pt x="6" y="12"/>
                  </a:cubicBezTo>
                  <a:cubicBezTo>
                    <a:pt x="8" y="11"/>
                    <a:pt x="11" y="6"/>
                    <a:pt x="8" y="3"/>
                  </a:cubicBezTo>
                  <a:cubicBezTo>
                    <a:pt x="7" y="3"/>
                    <a:pt x="6" y="3"/>
                    <a:pt x="6" y="3"/>
                  </a:cubicBezTo>
                  <a:cubicBezTo>
                    <a:pt x="3" y="4"/>
                    <a:pt x="1" y="7"/>
                    <a:pt x="1" y="10"/>
                  </a:cubicBezTo>
                  <a:cubicBezTo>
                    <a:pt x="1" y="13"/>
                    <a:pt x="3" y="14"/>
                    <a:pt x="5" y="13"/>
                  </a:cubicBezTo>
                  <a:cubicBezTo>
                    <a:pt x="7" y="12"/>
                    <a:pt x="9" y="10"/>
                    <a:pt x="9" y="7"/>
                  </a:cubicBezTo>
                  <a:cubicBezTo>
                    <a:pt x="8" y="8"/>
                    <a:pt x="6" y="9"/>
                    <a:pt x="4" y="11"/>
                  </a:cubicBezTo>
                  <a:cubicBezTo>
                    <a:pt x="8" y="13"/>
                    <a:pt x="12" y="7"/>
                    <a:pt x="12" y="3"/>
                  </a:cubicBezTo>
                  <a:cubicBezTo>
                    <a:pt x="12" y="0"/>
                    <a:pt x="9" y="0"/>
                    <a:pt x="7" y="2"/>
                  </a:cubicBezTo>
                  <a:cubicBezTo>
                    <a:pt x="6" y="2"/>
                    <a:pt x="6" y="3"/>
                    <a:pt x="5" y="4"/>
                  </a:cubicBezTo>
                  <a:cubicBezTo>
                    <a:pt x="5" y="4"/>
                    <a:pt x="5" y="4"/>
                    <a:pt x="6" y="3"/>
                  </a:cubicBezTo>
                  <a:cubicBezTo>
                    <a:pt x="5" y="4"/>
                    <a:pt x="5" y="4"/>
                    <a:pt x="4" y="4"/>
                  </a:cubicBezTo>
                  <a:cubicBezTo>
                    <a:pt x="3" y="5"/>
                    <a:pt x="3" y="5"/>
                    <a:pt x="2" y="6"/>
                  </a:cubicBezTo>
                  <a:cubicBezTo>
                    <a:pt x="1" y="7"/>
                    <a:pt x="0" y="8"/>
                    <a:pt x="0" y="10"/>
                  </a:cubicBezTo>
                  <a:cubicBezTo>
                    <a:pt x="0" y="12"/>
                    <a:pt x="2" y="13"/>
                    <a:pt x="3" y="12"/>
                  </a:cubicBezTo>
                  <a:cubicBezTo>
                    <a:pt x="6" y="12"/>
                    <a:pt x="8" y="9"/>
                    <a:pt x="8" y="7"/>
                  </a:cubicBezTo>
                  <a:cubicBezTo>
                    <a:pt x="9" y="4"/>
                    <a:pt x="7" y="2"/>
                    <a:pt x="5" y="3"/>
                  </a:cubicBezTo>
                  <a:cubicBezTo>
                    <a:pt x="4" y="4"/>
                    <a:pt x="3" y="5"/>
                    <a:pt x="2" y="6"/>
                  </a:cubicBezTo>
                  <a:cubicBezTo>
                    <a:pt x="1" y="7"/>
                    <a:pt x="0" y="9"/>
                    <a:pt x="1" y="10"/>
                  </a:cubicBezTo>
                  <a:cubicBezTo>
                    <a:pt x="2" y="12"/>
                    <a:pt x="5" y="11"/>
                    <a:pt x="6" y="10"/>
                  </a:cubicBezTo>
                  <a:cubicBezTo>
                    <a:pt x="6" y="10"/>
                    <a:pt x="7" y="10"/>
                    <a:pt x="7" y="9"/>
                  </a:cubicBezTo>
                  <a:cubicBezTo>
                    <a:pt x="6" y="10"/>
                    <a:pt x="5" y="10"/>
                    <a:pt x="4" y="10"/>
                  </a:cubicBezTo>
                  <a:cubicBezTo>
                    <a:pt x="6" y="10"/>
                    <a:pt x="8" y="9"/>
                    <a:pt x="9" y="7"/>
                  </a:cubicBezTo>
                  <a:cubicBezTo>
                    <a:pt x="7" y="8"/>
                    <a:pt x="6" y="9"/>
                    <a:pt x="5" y="10"/>
                  </a:cubicBezTo>
                  <a:cubicBezTo>
                    <a:pt x="8" y="10"/>
                    <a:pt x="9" y="7"/>
                    <a:pt x="10" y="5"/>
                  </a:cubicBezTo>
                  <a:cubicBezTo>
                    <a:pt x="10" y="3"/>
                    <a:pt x="8" y="2"/>
                    <a:pt x="7" y="2"/>
                  </a:cubicBezTo>
                  <a:cubicBezTo>
                    <a:pt x="5" y="2"/>
                    <a:pt x="3" y="4"/>
                    <a:pt x="3" y="6"/>
                  </a:cubicBezTo>
                  <a:cubicBezTo>
                    <a:pt x="3" y="6"/>
                    <a:pt x="3" y="7"/>
                    <a:pt x="2" y="7"/>
                  </a:cubicBezTo>
                  <a:cubicBezTo>
                    <a:pt x="1" y="11"/>
                    <a:pt x="6" y="12"/>
                    <a:pt x="8" y="9"/>
                  </a:cubicBezTo>
                  <a:cubicBezTo>
                    <a:pt x="9" y="7"/>
                    <a:pt x="11" y="6"/>
                    <a:pt x="11" y="4"/>
                  </a:cubicBezTo>
                  <a:cubicBezTo>
                    <a:pt x="11" y="2"/>
                    <a:pt x="10" y="0"/>
                    <a:pt x="8" y="1"/>
                  </a:cubicBezTo>
                  <a:cubicBezTo>
                    <a:pt x="6" y="1"/>
                    <a:pt x="5" y="3"/>
                    <a:pt x="4"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1" name="Freeform 40"/>
            <p:cNvSpPr/>
            <p:nvPr/>
          </p:nvSpPr>
          <p:spPr bwMode="auto">
            <a:xfrm>
              <a:off x="5600" y="2109"/>
              <a:ext cx="20" cy="20"/>
            </a:xfrm>
            <a:custGeom>
              <a:avLst/>
              <a:gdLst>
                <a:gd name="T0" fmla="*/ 6 w 13"/>
                <a:gd name="T1" fmla="*/ 5 h 13"/>
                <a:gd name="T2" fmla="*/ 6 w 13"/>
                <a:gd name="T3" fmla="*/ 5 h 13"/>
                <a:gd name="T4" fmla="*/ 7 w 13"/>
                <a:gd name="T5" fmla="*/ 4 h 13"/>
                <a:gd name="T6" fmla="*/ 10 w 13"/>
                <a:gd name="T7" fmla="*/ 5 h 13"/>
                <a:gd name="T8" fmla="*/ 10 w 13"/>
                <a:gd name="T9" fmla="*/ 5 h 13"/>
                <a:gd name="T10" fmla="*/ 10 w 13"/>
                <a:gd name="T11" fmla="*/ 7 h 13"/>
                <a:gd name="T12" fmla="*/ 10 w 13"/>
                <a:gd name="T13" fmla="*/ 6 h 13"/>
                <a:gd name="T14" fmla="*/ 9 w 13"/>
                <a:gd name="T15" fmla="*/ 8 h 13"/>
                <a:gd name="T16" fmla="*/ 10 w 13"/>
                <a:gd name="T17" fmla="*/ 8 h 13"/>
                <a:gd name="T18" fmla="*/ 5 w 13"/>
                <a:gd name="T19" fmla="*/ 7 h 13"/>
                <a:gd name="T20" fmla="*/ 5 w 13"/>
                <a:gd name="T21" fmla="*/ 7 h 13"/>
                <a:gd name="T22" fmla="*/ 5 w 13"/>
                <a:gd name="T23" fmla="*/ 6 h 13"/>
                <a:gd name="T24" fmla="*/ 5 w 13"/>
                <a:gd name="T25" fmla="*/ 5 h 13"/>
                <a:gd name="T26" fmla="*/ 6 w 13"/>
                <a:gd name="T27" fmla="*/ 5 h 13"/>
                <a:gd name="T28" fmla="*/ 8 w 13"/>
                <a:gd name="T29" fmla="*/ 6 h 13"/>
                <a:gd name="T30" fmla="*/ 8 w 13"/>
                <a:gd name="T31" fmla="*/ 9 h 13"/>
                <a:gd name="T32" fmla="*/ 7 w 13"/>
                <a:gd name="T33" fmla="*/ 9 h 13"/>
                <a:gd name="T34" fmla="*/ 6 w 13"/>
                <a:gd name="T35" fmla="*/ 3 h 13"/>
                <a:gd name="T36" fmla="*/ 4 w 13"/>
                <a:gd name="T37" fmla="*/ 6 h 13"/>
                <a:gd name="T38" fmla="*/ 5 w 13"/>
                <a:gd name="T39" fmla="*/ 5 h 13"/>
                <a:gd name="T40" fmla="*/ 3 w 13"/>
                <a:gd name="T41" fmla="*/ 6 h 13"/>
                <a:gd name="T42" fmla="*/ 2 w 13"/>
                <a:gd name="T43" fmla="*/ 11 h 13"/>
                <a:gd name="T44" fmla="*/ 7 w 13"/>
                <a:gd name="T45" fmla="*/ 11 h 13"/>
                <a:gd name="T46" fmla="*/ 8 w 13"/>
                <a:gd name="T47" fmla="*/ 10 h 13"/>
                <a:gd name="T48" fmla="*/ 8 w 13"/>
                <a:gd name="T49" fmla="*/ 10 h 13"/>
                <a:gd name="T50" fmla="*/ 8 w 13"/>
                <a:gd name="T51" fmla="*/ 10 h 13"/>
                <a:gd name="T52" fmla="*/ 7 w 13"/>
                <a:gd name="T53" fmla="*/ 10 h 13"/>
                <a:gd name="T54" fmla="*/ 7 w 13"/>
                <a:gd name="T55" fmla="*/ 10 h 13"/>
                <a:gd name="T56" fmla="*/ 5 w 13"/>
                <a:gd name="T57" fmla="*/ 10 h 13"/>
                <a:gd name="T58" fmla="*/ 5 w 13"/>
                <a:gd name="T59" fmla="*/ 10 h 13"/>
                <a:gd name="T60" fmla="*/ 4 w 13"/>
                <a:gd name="T61" fmla="*/ 8 h 13"/>
                <a:gd name="T62" fmla="*/ 4 w 13"/>
                <a:gd name="T63" fmla="*/ 8 h 13"/>
                <a:gd name="T64" fmla="*/ 5 w 13"/>
                <a:gd name="T65" fmla="*/ 6 h 13"/>
                <a:gd name="T66" fmla="*/ 5 w 13"/>
                <a:gd name="T67" fmla="*/ 6 h 13"/>
                <a:gd name="T68" fmla="*/ 6 w 13"/>
                <a:gd name="T69" fmla="*/ 5 h 13"/>
                <a:gd name="T70" fmla="*/ 6 w 13"/>
                <a:gd name="T71" fmla="*/ 5 h 13"/>
                <a:gd name="T72" fmla="*/ 5 w 13"/>
                <a:gd name="T73" fmla="*/ 12 h 13"/>
                <a:gd name="T74" fmla="*/ 10 w 13"/>
                <a:gd name="T75" fmla="*/ 10 h 13"/>
                <a:gd name="T76" fmla="*/ 11 w 13"/>
                <a:gd name="T77" fmla="*/ 4 h 13"/>
                <a:gd name="T78" fmla="*/ 3 w 13"/>
                <a:gd name="T79" fmla="*/ 6 h 13"/>
                <a:gd name="T80" fmla="*/ 7 w 13"/>
                <a:gd name="T81" fmla="*/ 11 h 13"/>
                <a:gd name="T82" fmla="*/ 10 w 13"/>
                <a:gd name="T83" fmla="*/ 8 h 13"/>
                <a:gd name="T84" fmla="*/ 10 w 13"/>
                <a:gd name="T85" fmla="*/ 2 h 13"/>
                <a:gd name="T86" fmla="*/ 2 w 13"/>
                <a:gd name="T87" fmla="*/ 10 h 13"/>
                <a:gd name="T88" fmla="*/ 4 w 13"/>
                <a:gd name="T89" fmla="*/ 12 h 13"/>
                <a:gd name="T90" fmla="*/ 11 w 13"/>
                <a:gd name="T91" fmla="*/ 3 h 13"/>
                <a:gd name="T92" fmla="*/ 6 w 13"/>
                <a:gd name="T93" fmla="*/ 3 h 13"/>
                <a:gd name="T94" fmla="*/ 6 w 13"/>
                <a:gd name="T95" fmla="*/ 3 h 13"/>
                <a:gd name="T96" fmla="*/ 4 w 13"/>
                <a:gd name="T97" fmla="*/ 5 h 13"/>
                <a:gd name="T98" fmla="*/ 3 w 13"/>
                <a:gd name="T99" fmla="*/ 9 h 13"/>
                <a:gd name="T100" fmla="*/ 6 w 13"/>
                <a:gd name="T101" fmla="*/ 11 h 13"/>
                <a:gd name="T102" fmla="*/ 13 w 13"/>
                <a:gd name="T103" fmla="*/ 3 h 13"/>
                <a:gd name="T104" fmla="*/ 9 w 13"/>
                <a:gd name="T105" fmla="*/ 0 h 13"/>
                <a:gd name="T106" fmla="*/ 6 w 13"/>
                <a:gd name="T107" fmla="*/ 5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 h="13">
                  <a:moveTo>
                    <a:pt x="6" y="5"/>
                  </a:moveTo>
                  <a:cubicBezTo>
                    <a:pt x="6" y="5"/>
                    <a:pt x="6" y="5"/>
                    <a:pt x="6" y="5"/>
                  </a:cubicBezTo>
                  <a:cubicBezTo>
                    <a:pt x="6" y="4"/>
                    <a:pt x="7" y="4"/>
                    <a:pt x="7" y="4"/>
                  </a:cubicBezTo>
                  <a:cubicBezTo>
                    <a:pt x="8" y="4"/>
                    <a:pt x="9" y="5"/>
                    <a:pt x="10" y="5"/>
                  </a:cubicBezTo>
                  <a:cubicBezTo>
                    <a:pt x="10" y="5"/>
                    <a:pt x="10" y="5"/>
                    <a:pt x="10" y="5"/>
                  </a:cubicBezTo>
                  <a:cubicBezTo>
                    <a:pt x="10" y="5"/>
                    <a:pt x="10" y="6"/>
                    <a:pt x="10" y="7"/>
                  </a:cubicBezTo>
                  <a:cubicBezTo>
                    <a:pt x="10" y="7"/>
                    <a:pt x="10" y="6"/>
                    <a:pt x="10" y="6"/>
                  </a:cubicBezTo>
                  <a:cubicBezTo>
                    <a:pt x="10" y="7"/>
                    <a:pt x="9" y="8"/>
                    <a:pt x="9" y="8"/>
                  </a:cubicBezTo>
                  <a:cubicBezTo>
                    <a:pt x="8" y="10"/>
                    <a:pt x="9" y="8"/>
                    <a:pt x="10" y="8"/>
                  </a:cubicBezTo>
                  <a:cubicBezTo>
                    <a:pt x="8" y="8"/>
                    <a:pt x="7" y="7"/>
                    <a:pt x="5" y="7"/>
                  </a:cubicBezTo>
                  <a:cubicBezTo>
                    <a:pt x="5" y="7"/>
                    <a:pt x="5" y="7"/>
                    <a:pt x="5" y="7"/>
                  </a:cubicBezTo>
                  <a:cubicBezTo>
                    <a:pt x="5" y="7"/>
                    <a:pt x="5" y="6"/>
                    <a:pt x="5" y="6"/>
                  </a:cubicBezTo>
                  <a:cubicBezTo>
                    <a:pt x="5" y="5"/>
                    <a:pt x="6" y="4"/>
                    <a:pt x="5" y="5"/>
                  </a:cubicBezTo>
                  <a:cubicBezTo>
                    <a:pt x="6" y="5"/>
                    <a:pt x="6" y="5"/>
                    <a:pt x="6" y="5"/>
                  </a:cubicBezTo>
                  <a:cubicBezTo>
                    <a:pt x="7" y="5"/>
                    <a:pt x="8" y="6"/>
                    <a:pt x="8" y="6"/>
                  </a:cubicBezTo>
                  <a:cubicBezTo>
                    <a:pt x="9" y="7"/>
                    <a:pt x="8" y="8"/>
                    <a:pt x="8" y="9"/>
                  </a:cubicBezTo>
                  <a:cubicBezTo>
                    <a:pt x="8" y="8"/>
                    <a:pt x="8" y="9"/>
                    <a:pt x="7" y="9"/>
                  </a:cubicBezTo>
                  <a:cubicBezTo>
                    <a:pt x="7" y="7"/>
                    <a:pt x="7" y="5"/>
                    <a:pt x="6" y="3"/>
                  </a:cubicBezTo>
                  <a:cubicBezTo>
                    <a:pt x="5" y="4"/>
                    <a:pt x="5" y="5"/>
                    <a:pt x="4" y="6"/>
                  </a:cubicBezTo>
                  <a:cubicBezTo>
                    <a:pt x="4" y="6"/>
                    <a:pt x="5" y="5"/>
                    <a:pt x="5" y="5"/>
                  </a:cubicBezTo>
                  <a:cubicBezTo>
                    <a:pt x="4" y="5"/>
                    <a:pt x="4" y="6"/>
                    <a:pt x="3" y="6"/>
                  </a:cubicBezTo>
                  <a:cubicBezTo>
                    <a:pt x="2" y="7"/>
                    <a:pt x="1" y="10"/>
                    <a:pt x="2" y="11"/>
                  </a:cubicBezTo>
                  <a:cubicBezTo>
                    <a:pt x="3" y="13"/>
                    <a:pt x="6" y="12"/>
                    <a:pt x="7" y="11"/>
                  </a:cubicBezTo>
                  <a:cubicBezTo>
                    <a:pt x="7" y="11"/>
                    <a:pt x="7" y="11"/>
                    <a:pt x="8" y="10"/>
                  </a:cubicBezTo>
                  <a:cubicBezTo>
                    <a:pt x="8" y="10"/>
                    <a:pt x="8" y="10"/>
                    <a:pt x="8" y="10"/>
                  </a:cubicBezTo>
                  <a:cubicBezTo>
                    <a:pt x="8" y="10"/>
                    <a:pt x="8" y="10"/>
                    <a:pt x="8" y="10"/>
                  </a:cubicBezTo>
                  <a:cubicBezTo>
                    <a:pt x="8" y="10"/>
                    <a:pt x="7" y="10"/>
                    <a:pt x="7" y="10"/>
                  </a:cubicBezTo>
                  <a:cubicBezTo>
                    <a:pt x="7" y="10"/>
                    <a:pt x="7" y="10"/>
                    <a:pt x="7" y="10"/>
                  </a:cubicBezTo>
                  <a:cubicBezTo>
                    <a:pt x="6" y="10"/>
                    <a:pt x="6" y="10"/>
                    <a:pt x="5" y="10"/>
                  </a:cubicBezTo>
                  <a:cubicBezTo>
                    <a:pt x="5" y="10"/>
                    <a:pt x="5" y="10"/>
                    <a:pt x="5" y="10"/>
                  </a:cubicBezTo>
                  <a:cubicBezTo>
                    <a:pt x="5" y="9"/>
                    <a:pt x="5" y="9"/>
                    <a:pt x="4" y="8"/>
                  </a:cubicBezTo>
                  <a:cubicBezTo>
                    <a:pt x="4" y="7"/>
                    <a:pt x="4" y="7"/>
                    <a:pt x="4" y="8"/>
                  </a:cubicBezTo>
                  <a:cubicBezTo>
                    <a:pt x="5" y="7"/>
                    <a:pt x="5" y="7"/>
                    <a:pt x="5" y="6"/>
                  </a:cubicBezTo>
                  <a:cubicBezTo>
                    <a:pt x="5" y="6"/>
                    <a:pt x="5" y="6"/>
                    <a:pt x="5" y="6"/>
                  </a:cubicBezTo>
                  <a:cubicBezTo>
                    <a:pt x="5" y="6"/>
                    <a:pt x="6" y="5"/>
                    <a:pt x="6" y="5"/>
                  </a:cubicBezTo>
                  <a:cubicBezTo>
                    <a:pt x="7" y="4"/>
                    <a:pt x="7" y="5"/>
                    <a:pt x="6" y="5"/>
                  </a:cubicBezTo>
                  <a:cubicBezTo>
                    <a:pt x="3" y="5"/>
                    <a:pt x="0" y="12"/>
                    <a:pt x="5" y="12"/>
                  </a:cubicBezTo>
                  <a:cubicBezTo>
                    <a:pt x="7" y="12"/>
                    <a:pt x="9" y="11"/>
                    <a:pt x="10" y="10"/>
                  </a:cubicBezTo>
                  <a:cubicBezTo>
                    <a:pt x="11" y="8"/>
                    <a:pt x="12" y="6"/>
                    <a:pt x="11" y="4"/>
                  </a:cubicBezTo>
                  <a:cubicBezTo>
                    <a:pt x="9" y="1"/>
                    <a:pt x="5" y="5"/>
                    <a:pt x="3" y="6"/>
                  </a:cubicBezTo>
                  <a:cubicBezTo>
                    <a:pt x="5" y="8"/>
                    <a:pt x="6" y="10"/>
                    <a:pt x="7" y="11"/>
                  </a:cubicBezTo>
                  <a:cubicBezTo>
                    <a:pt x="8" y="10"/>
                    <a:pt x="9" y="8"/>
                    <a:pt x="10" y="8"/>
                  </a:cubicBezTo>
                  <a:cubicBezTo>
                    <a:pt x="11" y="6"/>
                    <a:pt x="13" y="2"/>
                    <a:pt x="10" y="2"/>
                  </a:cubicBezTo>
                  <a:cubicBezTo>
                    <a:pt x="6" y="0"/>
                    <a:pt x="1" y="6"/>
                    <a:pt x="2" y="10"/>
                  </a:cubicBezTo>
                  <a:cubicBezTo>
                    <a:pt x="2" y="11"/>
                    <a:pt x="3" y="12"/>
                    <a:pt x="4" y="12"/>
                  </a:cubicBezTo>
                  <a:cubicBezTo>
                    <a:pt x="8" y="11"/>
                    <a:pt x="12" y="7"/>
                    <a:pt x="11" y="3"/>
                  </a:cubicBezTo>
                  <a:cubicBezTo>
                    <a:pt x="11" y="1"/>
                    <a:pt x="8" y="2"/>
                    <a:pt x="6" y="3"/>
                  </a:cubicBezTo>
                  <a:cubicBezTo>
                    <a:pt x="7" y="2"/>
                    <a:pt x="5" y="4"/>
                    <a:pt x="6" y="3"/>
                  </a:cubicBezTo>
                  <a:cubicBezTo>
                    <a:pt x="5" y="4"/>
                    <a:pt x="5" y="4"/>
                    <a:pt x="4" y="5"/>
                  </a:cubicBezTo>
                  <a:cubicBezTo>
                    <a:pt x="3" y="6"/>
                    <a:pt x="3" y="8"/>
                    <a:pt x="3" y="9"/>
                  </a:cubicBezTo>
                  <a:cubicBezTo>
                    <a:pt x="4" y="10"/>
                    <a:pt x="5" y="11"/>
                    <a:pt x="6" y="11"/>
                  </a:cubicBezTo>
                  <a:cubicBezTo>
                    <a:pt x="10" y="11"/>
                    <a:pt x="12" y="7"/>
                    <a:pt x="13" y="3"/>
                  </a:cubicBezTo>
                  <a:cubicBezTo>
                    <a:pt x="13" y="1"/>
                    <a:pt x="11" y="0"/>
                    <a:pt x="9" y="0"/>
                  </a:cubicBezTo>
                  <a:cubicBezTo>
                    <a:pt x="7" y="1"/>
                    <a:pt x="6" y="3"/>
                    <a:pt x="6"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2" name="Freeform 41"/>
            <p:cNvSpPr/>
            <p:nvPr/>
          </p:nvSpPr>
          <p:spPr bwMode="auto">
            <a:xfrm>
              <a:off x="5573" y="2150"/>
              <a:ext cx="51" cy="39"/>
            </a:xfrm>
            <a:custGeom>
              <a:avLst/>
              <a:gdLst>
                <a:gd name="T0" fmla="*/ 27 w 32"/>
                <a:gd name="T1" fmla="*/ 16 h 25"/>
                <a:gd name="T2" fmla="*/ 26 w 32"/>
                <a:gd name="T3" fmla="*/ 16 h 25"/>
                <a:gd name="T4" fmla="*/ 29 w 32"/>
                <a:gd name="T5" fmla="*/ 18 h 25"/>
                <a:gd name="T6" fmla="*/ 29 w 32"/>
                <a:gd name="T7" fmla="*/ 18 h 25"/>
                <a:gd name="T8" fmla="*/ 27 w 32"/>
                <a:gd name="T9" fmla="*/ 15 h 25"/>
                <a:gd name="T10" fmla="*/ 23 w 32"/>
                <a:gd name="T11" fmla="*/ 16 h 25"/>
                <a:gd name="T12" fmla="*/ 16 w 32"/>
                <a:gd name="T13" fmla="*/ 15 h 25"/>
                <a:gd name="T14" fmla="*/ 10 w 32"/>
                <a:gd name="T15" fmla="*/ 10 h 25"/>
                <a:gd name="T16" fmla="*/ 8 w 32"/>
                <a:gd name="T17" fmla="*/ 6 h 25"/>
                <a:gd name="T18" fmla="*/ 8 w 32"/>
                <a:gd name="T19" fmla="*/ 5 h 25"/>
                <a:gd name="T20" fmla="*/ 1 w 32"/>
                <a:gd name="T21" fmla="*/ 7 h 25"/>
                <a:gd name="T22" fmla="*/ 9 w 32"/>
                <a:gd name="T23" fmla="*/ 20 h 25"/>
                <a:gd name="T24" fmla="*/ 26 w 32"/>
                <a:gd name="T25" fmla="*/ 22 h 25"/>
                <a:gd name="T26" fmla="*/ 23 w 32"/>
                <a:gd name="T27" fmla="*/ 22 h 25"/>
                <a:gd name="T28" fmla="*/ 24 w 32"/>
                <a:gd name="T29" fmla="*/ 22 h 25"/>
                <a:gd name="T30" fmla="*/ 22 w 32"/>
                <a:gd name="T31" fmla="*/ 20 h 25"/>
                <a:gd name="T32" fmla="*/ 22 w 32"/>
                <a:gd name="T33" fmla="*/ 20 h 25"/>
                <a:gd name="T34" fmla="*/ 24 w 32"/>
                <a:gd name="T35" fmla="*/ 23 h 25"/>
                <a:gd name="T36" fmla="*/ 25 w 32"/>
                <a:gd name="T37" fmla="*/ 23 h 25"/>
                <a:gd name="T38" fmla="*/ 27 w 32"/>
                <a:gd name="T39" fmla="*/ 16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2" h="25">
                  <a:moveTo>
                    <a:pt x="27" y="16"/>
                  </a:moveTo>
                  <a:cubicBezTo>
                    <a:pt x="27" y="16"/>
                    <a:pt x="26" y="16"/>
                    <a:pt x="26" y="16"/>
                  </a:cubicBezTo>
                  <a:cubicBezTo>
                    <a:pt x="27" y="16"/>
                    <a:pt x="28" y="17"/>
                    <a:pt x="29" y="18"/>
                  </a:cubicBezTo>
                  <a:cubicBezTo>
                    <a:pt x="29" y="18"/>
                    <a:pt x="29" y="18"/>
                    <a:pt x="29" y="18"/>
                  </a:cubicBezTo>
                  <a:cubicBezTo>
                    <a:pt x="29" y="17"/>
                    <a:pt x="28" y="15"/>
                    <a:pt x="27" y="15"/>
                  </a:cubicBezTo>
                  <a:cubicBezTo>
                    <a:pt x="25" y="15"/>
                    <a:pt x="24" y="15"/>
                    <a:pt x="23" y="16"/>
                  </a:cubicBezTo>
                  <a:cubicBezTo>
                    <a:pt x="21" y="17"/>
                    <a:pt x="18" y="16"/>
                    <a:pt x="16" y="15"/>
                  </a:cubicBezTo>
                  <a:cubicBezTo>
                    <a:pt x="14" y="14"/>
                    <a:pt x="12" y="12"/>
                    <a:pt x="10" y="10"/>
                  </a:cubicBezTo>
                  <a:cubicBezTo>
                    <a:pt x="10" y="9"/>
                    <a:pt x="9" y="7"/>
                    <a:pt x="8" y="6"/>
                  </a:cubicBezTo>
                  <a:cubicBezTo>
                    <a:pt x="8" y="6"/>
                    <a:pt x="7" y="3"/>
                    <a:pt x="8" y="5"/>
                  </a:cubicBezTo>
                  <a:cubicBezTo>
                    <a:pt x="7" y="0"/>
                    <a:pt x="0" y="3"/>
                    <a:pt x="1" y="7"/>
                  </a:cubicBezTo>
                  <a:cubicBezTo>
                    <a:pt x="1" y="12"/>
                    <a:pt x="5" y="18"/>
                    <a:pt x="9" y="20"/>
                  </a:cubicBezTo>
                  <a:cubicBezTo>
                    <a:pt x="14" y="24"/>
                    <a:pt x="20" y="25"/>
                    <a:pt x="26" y="22"/>
                  </a:cubicBezTo>
                  <a:cubicBezTo>
                    <a:pt x="25" y="22"/>
                    <a:pt x="24" y="22"/>
                    <a:pt x="23" y="22"/>
                  </a:cubicBezTo>
                  <a:cubicBezTo>
                    <a:pt x="23" y="22"/>
                    <a:pt x="23" y="22"/>
                    <a:pt x="24" y="22"/>
                  </a:cubicBezTo>
                  <a:cubicBezTo>
                    <a:pt x="23" y="22"/>
                    <a:pt x="22" y="21"/>
                    <a:pt x="22" y="20"/>
                  </a:cubicBezTo>
                  <a:cubicBezTo>
                    <a:pt x="22" y="20"/>
                    <a:pt x="22" y="20"/>
                    <a:pt x="22" y="20"/>
                  </a:cubicBezTo>
                  <a:cubicBezTo>
                    <a:pt x="22" y="22"/>
                    <a:pt x="23" y="23"/>
                    <a:pt x="24" y="23"/>
                  </a:cubicBezTo>
                  <a:cubicBezTo>
                    <a:pt x="25" y="23"/>
                    <a:pt x="25" y="23"/>
                    <a:pt x="25" y="23"/>
                  </a:cubicBezTo>
                  <a:cubicBezTo>
                    <a:pt x="29" y="23"/>
                    <a:pt x="32" y="16"/>
                    <a:pt x="27"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3" name="Freeform 42"/>
            <p:cNvSpPr/>
            <p:nvPr/>
          </p:nvSpPr>
          <p:spPr bwMode="auto">
            <a:xfrm>
              <a:off x="5582" y="2271"/>
              <a:ext cx="24" cy="22"/>
            </a:xfrm>
            <a:custGeom>
              <a:avLst/>
              <a:gdLst>
                <a:gd name="T0" fmla="*/ 5 w 15"/>
                <a:gd name="T1" fmla="*/ 9 h 14"/>
                <a:gd name="T2" fmla="*/ 6 w 15"/>
                <a:gd name="T3" fmla="*/ 9 h 14"/>
                <a:gd name="T4" fmla="*/ 7 w 15"/>
                <a:gd name="T5" fmla="*/ 10 h 14"/>
                <a:gd name="T6" fmla="*/ 8 w 15"/>
                <a:gd name="T7" fmla="*/ 10 h 14"/>
                <a:gd name="T8" fmla="*/ 8 w 15"/>
                <a:gd name="T9" fmla="*/ 11 h 14"/>
                <a:gd name="T10" fmla="*/ 8 w 15"/>
                <a:gd name="T11" fmla="*/ 8 h 14"/>
                <a:gd name="T12" fmla="*/ 8 w 15"/>
                <a:gd name="T13" fmla="*/ 8 h 14"/>
                <a:gd name="T14" fmla="*/ 10 w 15"/>
                <a:gd name="T15" fmla="*/ 6 h 14"/>
                <a:gd name="T16" fmla="*/ 10 w 15"/>
                <a:gd name="T17" fmla="*/ 5 h 14"/>
                <a:gd name="T18" fmla="*/ 9 w 15"/>
                <a:gd name="T19" fmla="*/ 5 h 14"/>
                <a:gd name="T20" fmla="*/ 8 w 15"/>
                <a:gd name="T21" fmla="*/ 4 h 14"/>
                <a:gd name="T22" fmla="*/ 8 w 15"/>
                <a:gd name="T23" fmla="*/ 5 h 14"/>
                <a:gd name="T24" fmla="*/ 4 w 15"/>
                <a:gd name="T25" fmla="*/ 9 h 14"/>
                <a:gd name="T26" fmla="*/ 7 w 15"/>
                <a:gd name="T27" fmla="*/ 10 h 14"/>
                <a:gd name="T28" fmla="*/ 12 w 15"/>
                <a:gd name="T29" fmla="*/ 5 h 14"/>
                <a:gd name="T30" fmla="*/ 7 w 15"/>
                <a:gd name="T31" fmla="*/ 1 h 14"/>
                <a:gd name="T32" fmla="*/ 3 w 15"/>
                <a:gd name="T33" fmla="*/ 3 h 14"/>
                <a:gd name="T34" fmla="*/ 3 w 15"/>
                <a:gd name="T35" fmla="*/ 8 h 14"/>
                <a:gd name="T36" fmla="*/ 9 w 15"/>
                <a:gd name="T37" fmla="*/ 12 h 14"/>
                <a:gd name="T38" fmla="*/ 13 w 15"/>
                <a:gd name="T39" fmla="*/ 6 h 14"/>
                <a:gd name="T40" fmla="*/ 5 w 15"/>
                <a:gd name="T41" fmla="*/ 2 h 14"/>
                <a:gd name="T42" fmla="*/ 1 w 15"/>
                <a:gd name="T43" fmla="*/ 5 h 14"/>
                <a:gd name="T44" fmla="*/ 5 w 15"/>
                <a:gd name="T45" fmla="*/ 12 h 14"/>
                <a:gd name="T46" fmla="*/ 13 w 15"/>
                <a:gd name="T47" fmla="*/ 11 h 14"/>
                <a:gd name="T48" fmla="*/ 14 w 15"/>
                <a:gd name="T49" fmla="*/ 6 h 14"/>
                <a:gd name="T50" fmla="*/ 11 w 15"/>
                <a:gd name="T51" fmla="*/ 3 h 14"/>
                <a:gd name="T52" fmla="*/ 3 w 15"/>
                <a:gd name="T53" fmla="*/ 3 h 14"/>
                <a:gd name="T54" fmla="*/ 0 w 15"/>
                <a:gd name="T55" fmla="*/ 8 h 14"/>
                <a:gd name="T56" fmla="*/ 5 w 15"/>
                <a:gd name="T57"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5" h="14">
                  <a:moveTo>
                    <a:pt x="5" y="9"/>
                  </a:moveTo>
                  <a:cubicBezTo>
                    <a:pt x="5" y="9"/>
                    <a:pt x="6" y="9"/>
                    <a:pt x="6" y="9"/>
                  </a:cubicBezTo>
                  <a:cubicBezTo>
                    <a:pt x="7" y="10"/>
                    <a:pt x="7" y="10"/>
                    <a:pt x="7" y="10"/>
                  </a:cubicBezTo>
                  <a:cubicBezTo>
                    <a:pt x="7" y="10"/>
                    <a:pt x="8" y="10"/>
                    <a:pt x="8" y="10"/>
                  </a:cubicBezTo>
                  <a:cubicBezTo>
                    <a:pt x="8" y="11"/>
                    <a:pt x="8" y="11"/>
                    <a:pt x="8" y="11"/>
                  </a:cubicBezTo>
                  <a:cubicBezTo>
                    <a:pt x="8" y="10"/>
                    <a:pt x="8" y="9"/>
                    <a:pt x="8" y="8"/>
                  </a:cubicBezTo>
                  <a:cubicBezTo>
                    <a:pt x="8" y="8"/>
                    <a:pt x="8" y="8"/>
                    <a:pt x="8" y="8"/>
                  </a:cubicBezTo>
                  <a:cubicBezTo>
                    <a:pt x="9" y="7"/>
                    <a:pt x="9" y="7"/>
                    <a:pt x="10" y="6"/>
                  </a:cubicBezTo>
                  <a:cubicBezTo>
                    <a:pt x="10" y="6"/>
                    <a:pt x="11" y="6"/>
                    <a:pt x="10" y="5"/>
                  </a:cubicBezTo>
                  <a:cubicBezTo>
                    <a:pt x="10" y="5"/>
                    <a:pt x="10" y="5"/>
                    <a:pt x="9" y="5"/>
                  </a:cubicBezTo>
                  <a:cubicBezTo>
                    <a:pt x="9" y="5"/>
                    <a:pt x="9" y="5"/>
                    <a:pt x="8" y="4"/>
                  </a:cubicBezTo>
                  <a:cubicBezTo>
                    <a:pt x="8" y="4"/>
                    <a:pt x="8" y="3"/>
                    <a:pt x="8" y="5"/>
                  </a:cubicBezTo>
                  <a:cubicBezTo>
                    <a:pt x="7" y="6"/>
                    <a:pt x="5" y="8"/>
                    <a:pt x="4" y="9"/>
                  </a:cubicBezTo>
                  <a:cubicBezTo>
                    <a:pt x="5" y="9"/>
                    <a:pt x="7" y="10"/>
                    <a:pt x="7" y="10"/>
                  </a:cubicBezTo>
                  <a:cubicBezTo>
                    <a:pt x="9" y="8"/>
                    <a:pt x="10" y="6"/>
                    <a:pt x="12" y="5"/>
                  </a:cubicBezTo>
                  <a:cubicBezTo>
                    <a:pt x="10" y="4"/>
                    <a:pt x="9" y="3"/>
                    <a:pt x="7" y="1"/>
                  </a:cubicBezTo>
                  <a:cubicBezTo>
                    <a:pt x="6" y="0"/>
                    <a:pt x="4" y="2"/>
                    <a:pt x="3" y="3"/>
                  </a:cubicBezTo>
                  <a:cubicBezTo>
                    <a:pt x="2" y="5"/>
                    <a:pt x="1" y="7"/>
                    <a:pt x="3" y="8"/>
                  </a:cubicBezTo>
                  <a:cubicBezTo>
                    <a:pt x="4" y="10"/>
                    <a:pt x="6" y="12"/>
                    <a:pt x="9" y="12"/>
                  </a:cubicBezTo>
                  <a:cubicBezTo>
                    <a:pt x="12" y="12"/>
                    <a:pt x="14" y="9"/>
                    <a:pt x="13" y="6"/>
                  </a:cubicBezTo>
                  <a:cubicBezTo>
                    <a:pt x="13" y="3"/>
                    <a:pt x="8" y="2"/>
                    <a:pt x="5" y="2"/>
                  </a:cubicBezTo>
                  <a:cubicBezTo>
                    <a:pt x="4" y="2"/>
                    <a:pt x="2" y="4"/>
                    <a:pt x="1" y="5"/>
                  </a:cubicBezTo>
                  <a:cubicBezTo>
                    <a:pt x="1" y="8"/>
                    <a:pt x="2" y="10"/>
                    <a:pt x="5" y="12"/>
                  </a:cubicBezTo>
                  <a:cubicBezTo>
                    <a:pt x="7" y="13"/>
                    <a:pt x="10" y="14"/>
                    <a:pt x="13" y="11"/>
                  </a:cubicBezTo>
                  <a:cubicBezTo>
                    <a:pt x="14" y="10"/>
                    <a:pt x="15" y="8"/>
                    <a:pt x="14" y="6"/>
                  </a:cubicBezTo>
                  <a:cubicBezTo>
                    <a:pt x="14" y="5"/>
                    <a:pt x="12" y="4"/>
                    <a:pt x="11" y="3"/>
                  </a:cubicBezTo>
                  <a:cubicBezTo>
                    <a:pt x="9" y="1"/>
                    <a:pt x="5" y="1"/>
                    <a:pt x="3" y="3"/>
                  </a:cubicBezTo>
                  <a:cubicBezTo>
                    <a:pt x="1" y="4"/>
                    <a:pt x="0" y="6"/>
                    <a:pt x="0" y="8"/>
                  </a:cubicBezTo>
                  <a:cubicBezTo>
                    <a:pt x="1" y="10"/>
                    <a:pt x="3" y="10"/>
                    <a:pt x="5"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4" name="Freeform 43"/>
            <p:cNvSpPr/>
            <p:nvPr/>
          </p:nvSpPr>
          <p:spPr bwMode="auto">
            <a:xfrm>
              <a:off x="5562" y="2285"/>
              <a:ext cx="65" cy="29"/>
            </a:xfrm>
            <a:custGeom>
              <a:avLst/>
              <a:gdLst>
                <a:gd name="T0" fmla="*/ 3 w 41"/>
                <a:gd name="T1" fmla="*/ 10 h 18"/>
                <a:gd name="T2" fmla="*/ 25 w 41"/>
                <a:gd name="T3" fmla="*/ 18 h 18"/>
                <a:gd name="T4" fmla="*/ 40 w 41"/>
                <a:gd name="T5" fmla="*/ 7 h 18"/>
                <a:gd name="T6" fmla="*/ 33 w 41"/>
                <a:gd name="T7" fmla="*/ 7 h 18"/>
                <a:gd name="T8" fmla="*/ 20 w 41"/>
                <a:gd name="T9" fmla="*/ 10 h 18"/>
                <a:gd name="T10" fmla="*/ 8 w 41"/>
                <a:gd name="T11" fmla="*/ 3 h 18"/>
                <a:gd name="T12" fmla="*/ 3 w 41"/>
                <a:gd name="T13" fmla="*/ 10 h 18"/>
              </a:gdLst>
              <a:ahLst/>
              <a:cxnLst>
                <a:cxn ang="0">
                  <a:pos x="T0" y="T1"/>
                </a:cxn>
                <a:cxn ang="0">
                  <a:pos x="T2" y="T3"/>
                </a:cxn>
                <a:cxn ang="0">
                  <a:pos x="T4" y="T5"/>
                </a:cxn>
                <a:cxn ang="0">
                  <a:pos x="T6" y="T7"/>
                </a:cxn>
                <a:cxn ang="0">
                  <a:pos x="T8" y="T9"/>
                </a:cxn>
                <a:cxn ang="0">
                  <a:pos x="T10" y="T11"/>
                </a:cxn>
                <a:cxn ang="0">
                  <a:pos x="T12" y="T13"/>
                </a:cxn>
              </a:cxnLst>
              <a:rect l="0" t="0" r="r" b="b"/>
              <a:pathLst>
                <a:path w="41" h="18">
                  <a:moveTo>
                    <a:pt x="3" y="10"/>
                  </a:moveTo>
                  <a:cubicBezTo>
                    <a:pt x="10" y="15"/>
                    <a:pt x="16" y="18"/>
                    <a:pt x="25" y="18"/>
                  </a:cubicBezTo>
                  <a:cubicBezTo>
                    <a:pt x="32" y="18"/>
                    <a:pt x="39" y="13"/>
                    <a:pt x="40" y="7"/>
                  </a:cubicBezTo>
                  <a:cubicBezTo>
                    <a:pt x="41" y="1"/>
                    <a:pt x="34" y="3"/>
                    <a:pt x="33" y="7"/>
                  </a:cubicBezTo>
                  <a:cubicBezTo>
                    <a:pt x="33" y="11"/>
                    <a:pt x="24" y="10"/>
                    <a:pt x="20" y="10"/>
                  </a:cubicBezTo>
                  <a:cubicBezTo>
                    <a:pt x="16" y="9"/>
                    <a:pt x="12" y="6"/>
                    <a:pt x="8" y="3"/>
                  </a:cubicBezTo>
                  <a:cubicBezTo>
                    <a:pt x="5" y="0"/>
                    <a:pt x="0" y="7"/>
                    <a:pt x="3"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5" name="Freeform 44"/>
            <p:cNvSpPr/>
            <p:nvPr/>
          </p:nvSpPr>
          <p:spPr bwMode="auto">
            <a:xfrm>
              <a:off x="5850" y="2505"/>
              <a:ext cx="123" cy="139"/>
            </a:xfrm>
            <a:custGeom>
              <a:avLst/>
              <a:gdLst>
                <a:gd name="T0" fmla="*/ 1 w 78"/>
                <a:gd name="T1" fmla="*/ 9 h 88"/>
                <a:gd name="T2" fmla="*/ 13 w 78"/>
                <a:gd name="T3" fmla="*/ 35 h 88"/>
                <a:gd name="T4" fmla="*/ 47 w 78"/>
                <a:gd name="T5" fmla="*/ 57 h 88"/>
                <a:gd name="T6" fmla="*/ 66 w 78"/>
                <a:gd name="T7" fmla="*/ 68 h 88"/>
                <a:gd name="T8" fmla="*/ 49 w 78"/>
                <a:gd name="T9" fmla="*/ 78 h 88"/>
                <a:gd name="T10" fmla="*/ 48 w 78"/>
                <a:gd name="T11" fmla="*/ 71 h 88"/>
                <a:gd name="T12" fmla="*/ 70 w 78"/>
                <a:gd name="T13" fmla="*/ 73 h 88"/>
                <a:gd name="T14" fmla="*/ 76 w 78"/>
                <a:gd name="T15" fmla="*/ 68 h 88"/>
                <a:gd name="T16" fmla="*/ 57 w 78"/>
                <a:gd name="T17" fmla="*/ 63 h 88"/>
                <a:gd name="T18" fmla="*/ 33 w 78"/>
                <a:gd name="T19" fmla="*/ 70 h 88"/>
                <a:gd name="T20" fmla="*/ 63 w 78"/>
                <a:gd name="T21" fmla="*/ 84 h 88"/>
                <a:gd name="T22" fmla="*/ 76 w 78"/>
                <a:gd name="T23" fmla="*/ 70 h 88"/>
                <a:gd name="T24" fmla="*/ 67 w 78"/>
                <a:gd name="T25" fmla="*/ 58 h 88"/>
                <a:gd name="T26" fmla="*/ 51 w 78"/>
                <a:gd name="T27" fmla="*/ 50 h 88"/>
                <a:gd name="T28" fmla="*/ 34 w 78"/>
                <a:gd name="T29" fmla="*/ 41 h 88"/>
                <a:gd name="T30" fmla="*/ 7 w 78"/>
                <a:gd name="T31" fmla="*/ 5 h 88"/>
                <a:gd name="T32" fmla="*/ 1 w 78"/>
                <a:gd name="T33" fmla="*/ 9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8" h="88">
                  <a:moveTo>
                    <a:pt x="1" y="9"/>
                  </a:moveTo>
                  <a:cubicBezTo>
                    <a:pt x="4" y="17"/>
                    <a:pt x="8" y="26"/>
                    <a:pt x="13" y="35"/>
                  </a:cubicBezTo>
                  <a:cubicBezTo>
                    <a:pt x="20" y="47"/>
                    <a:pt x="36" y="50"/>
                    <a:pt x="47" y="57"/>
                  </a:cubicBezTo>
                  <a:cubicBezTo>
                    <a:pt x="52" y="61"/>
                    <a:pt x="60" y="65"/>
                    <a:pt x="66" y="68"/>
                  </a:cubicBezTo>
                  <a:cubicBezTo>
                    <a:pt x="62" y="77"/>
                    <a:pt x="57" y="80"/>
                    <a:pt x="49" y="78"/>
                  </a:cubicBezTo>
                  <a:cubicBezTo>
                    <a:pt x="44" y="77"/>
                    <a:pt x="43" y="72"/>
                    <a:pt x="48" y="71"/>
                  </a:cubicBezTo>
                  <a:cubicBezTo>
                    <a:pt x="55" y="71"/>
                    <a:pt x="65" y="68"/>
                    <a:pt x="70" y="73"/>
                  </a:cubicBezTo>
                  <a:cubicBezTo>
                    <a:pt x="73" y="77"/>
                    <a:pt x="78" y="71"/>
                    <a:pt x="76" y="68"/>
                  </a:cubicBezTo>
                  <a:cubicBezTo>
                    <a:pt x="71" y="62"/>
                    <a:pt x="64" y="63"/>
                    <a:pt x="57" y="63"/>
                  </a:cubicBezTo>
                  <a:cubicBezTo>
                    <a:pt x="51" y="63"/>
                    <a:pt x="37" y="64"/>
                    <a:pt x="33" y="70"/>
                  </a:cubicBezTo>
                  <a:cubicBezTo>
                    <a:pt x="22" y="85"/>
                    <a:pt x="55" y="88"/>
                    <a:pt x="63" y="84"/>
                  </a:cubicBezTo>
                  <a:cubicBezTo>
                    <a:pt x="68" y="81"/>
                    <a:pt x="75" y="76"/>
                    <a:pt x="76" y="70"/>
                  </a:cubicBezTo>
                  <a:cubicBezTo>
                    <a:pt x="76" y="64"/>
                    <a:pt x="72" y="62"/>
                    <a:pt x="67" y="58"/>
                  </a:cubicBezTo>
                  <a:cubicBezTo>
                    <a:pt x="63" y="55"/>
                    <a:pt x="56" y="54"/>
                    <a:pt x="51" y="50"/>
                  </a:cubicBezTo>
                  <a:cubicBezTo>
                    <a:pt x="46" y="47"/>
                    <a:pt x="40" y="44"/>
                    <a:pt x="34" y="41"/>
                  </a:cubicBezTo>
                  <a:cubicBezTo>
                    <a:pt x="19" y="35"/>
                    <a:pt x="12" y="19"/>
                    <a:pt x="7" y="5"/>
                  </a:cubicBezTo>
                  <a:cubicBezTo>
                    <a:pt x="6" y="0"/>
                    <a:pt x="0" y="5"/>
                    <a:pt x="1"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6" name="Freeform 45"/>
            <p:cNvSpPr/>
            <p:nvPr/>
          </p:nvSpPr>
          <p:spPr bwMode="auto">
            <a:xfrm>
              <a:off x="5494" y="2281"/>
              <a:ext cx="201" cy="116"/>
            </a:xfrm>
            <a:custGeom>
              <a:avLst/>
              <a:gdLst>
                <a:gd name="T0" fmla="*/ 124 w 127"/>
                <a:gd name="T1" fmla="*/ 64 h 74"/>
                <a:gd name="T2" fmla="*/ 104 w 127"/>
                <a:gd name="T3" fmla="*/ 56 h 74"/>
                <a:gd name="T4" fmla="*/ 61 w 127"/>
                <a:gd name="T5" fmla="*/ 35 h 74"/>
                <a:gd name="T6" fmla="*/ 23 w 127"/>
                <a:gd name="T7" fmla="*/ 9 h 74"/>
                <a:gd name="T8" fmla="*/ 53 w 127"/>
                <a:gd name="T9" fmla="*/ 36 h 74"/>
                <a:gd name="T10" fmla="*/ 51 w 127"/>
                <a:gd name="T11" fmla="*/ 31 h 74"/>
                <a:gd name="T12" fmla="*/ 50 w 127"/>
                <a:gd name="T13" fmla="*/ 31 h 74"/>
                <a:gd name="T14" fmla="*/ 48 w 127"/>
                <a:gd name="T15" fmla="*/ 38 h 74"/>
                <a:gd name="T16" fmla="*/ 49 w 127"/>
                <a:gd name="T17" fmla="*/ 38 h 74"/>
                <a:gd name="T18" fmla="*/ 48 w 127"/>
                <a:gd name="T19" fmla="*/ 33 h 74"/>
                <a:gd name="T20" fmla="*/ 38 w 127"/>
                <a:gd name="T21" fmla="*/ 32 h 74"/>
                <a:gd name="T22" fmla="*/ 30 w 127"/>
                <a:gd name="T23" fmla="*/ 28 h 74"/>
                <a:gd name="T24" fmla="*/ 41 w 127"/>
                <a:gd name="T25" fmla="*/ 25 h 74"/>
                <a:gd name="T26" fmla="*/ 62 w 127"/>
                <a:gd name="T27" fmla="*/ 45 h 74"/>
                <a:gd name="T28" fmla="*/ 88 w 127"/>
                <a:gd name="T29" fmla="*/ 58 h 74"/>
                <a:gd name="T30" fmla="*/ 120 w 127"/>
                <a:gd name="T31" fmla="*/ 71 h 74"/>
                <a:gd name="T32" fmla="*/ 124 w 127"/>
                <a:gd name="T33" fmla="*/ 64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7" h="74">
                  <a:moveTo>
                    <a:pt x="124" y="64"/>
                  </a:moveTo>
                  <a:cubicBezTo>
                    <a:pt x="119" y="59"/>
                    <a:pt x="111" y="58"/>
                    <a:pt x="104" y="56"/>
                  </a:cubicBezTo>
                  <a:cubicBezTo>
                    <a:pt x="89" y="50"/>
                    <a:pt x="74" y="44"/>
                    <a:pt x="61" y="35"/>
                  </a:cubicBezTo>
                  <a:cubicBezTo>
                    <a:pt x="52" y="28"/>
                    <a:pt x="39" y="0"/>
                    <a:pt x="23" y="9"/>
                  </a:cubicBezTo>
                  <a:cubicBezTo>
                    <a:pt x="0" y="24"/>
                    <a:pt x="41" y="53"/>
                    <a:pt x="53" y="36"/>
                  </a:cubicBezTo>
                  <a:cubicBezTo>
                    <a:pt x="54" y="35"/>
                    <a:pt x="54" y="31"/>
                    <a:pt x="51" y="31"/>
                  </a:cubicBezTo>
                  <a:cubicBezTo>
                    <a:pt x="51" y="31"/>
                    <a:pt x="50" y="31"/>
                    <a:pt x="50" y="31"/>
                  </a:cubicBezTo>
                  <a:cubicBezTo>
                    <a:pt x="46" y="31"/>
                    <a:pt x="44" y="38"/>
                    <a:pt x="48" y="38"/>
                  </a:cubicBezTo>
                  <a:cubicBezTo>
                    <a:pt x="49" y="38"/>
                    <a:pt x="49" y="38"/>
                    <a:pt x="49" y="38"/>
                  </a:cubicBezTo>
                  <a:cubicBezTo>
                    <a:pt x="49" y="37"/>
                    <a:pt x="48" y="35"/>
                    <a:pt x="48" y="33"/>
                  </a:cubicBezTo>
                  <a:cubicBezTo>
                    <a:pt x="45" y="34"/>
                    <a:pt x="41" y="33"/>
                    <a:pt x="38" y="32"/>
                  </a:cubicBezTo>
                  <a:cubicBezTo>
                    <a:pt x="36" y="31"/>
                    <a:pt x="33" y="29"/>
                    <a:pt x="30" y="28"/>
                  </a:cubicBezTo>
                  <a:cubicBezTo>
                    <a:pt x="33" y="16"/>
                    <a:pt x="36" y="15"/>
                    <a:pt x="41" y="25"/>
                  </a:cubicBezTo>
                  <a:cubicBezTo>
                    <a:pt x="47" y="34"/>
                    <a:pt x="53" y="39"/>
                    <a:pt x="62" y="45"/>
                  </a:cubicBezTo>
                  <a:cubicBezTo>
                    <a:pt x="70" y="51"/>
                    <a:pt x="79" y="54"/>
                    <a:pt x="88" y="58"/>
                  </a:cubicBezTo>
                  <a:cubicBezTo>
                    <a:pt x="97" y="62"/>
                    <a:pt x="113" y="64"/>
                    <a:pt x="120" y="71"/>
                  </a:cubicBezTo>
                  <a:cubicBezTo>
                    <a:pt x="123" y="74"/>
                    <a:pt x="127" y="67"/>
                    <a:pt x="124" y="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7" name="Freeform 46"/>
            <p:cNvSpPr/>
            <p:nvPr/>
          </p:nvSpPr>
          <p:spPr bwMode="auto">
            <a:xfrm>
              <a:off x="5671" y="2487"/>
              <a:ext cx="65" cy="111"/>
            </a:xfrm>
            <a:custGeom>
              <a:avLst/>
              <a:gdLst>
                <a:gd name="T0" fmla="*/ 34 w 41"/>
                <a:gd name="T1" fmla="*/ 3 h 70"/>
                <a:gd name="T2" fmla="*/ 7 w 41"/>
                <a:gd name="T3" fmla="*/ 27 h 70"/>
                <a:gd name="T4" fmla="*/ 0 w 41"/>
                <a:gd name="T5" fmla="*/ 65 h 70"/>
                <a:gd name="T6" fmla="*/ 7 w 41"/>
                <a:gd name="T7" fmla="*/ 63 h 70"/>
                <a:gd name="T8" fmla="*/ 14 w 41"/>
                <a:gd name="T9" fmla="*/ 27 h 70"/>
                <a:gd name="T10" fmla="*/ 28 w 41"/>
                <a:gd name="T11" fmla="*/ 16 h 70"/>
                <a:gd name="T12" fmla="*/ 37 w 41"/>
                <a:gd name="T13" fmla="*/ 8 h 70"/>
                <a:gd name="T14" fmla="*/ 34 w 41"/>
                <a:gd name="T15" fmla="*/ 3 h 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70">
                  <a:moveTo>
                    <a:pt x="34" y="3"/>
                  </a:moveTo>
                  <a:cubicBezTo>
                    <a:pt x="24" y="11"/>
                    <a:pt x="14" y="16"/>
                    <a:pt x="7" y="27"/>
                  </a:cubicBezTo>
                  <a:cubicBezTo>
                    <a:pt x="0" y="38"/>
                    <a:pt x="0" y="52"/>
                    <a:pt x="0" y="65"/>
                  </a:cubicBezTo>
                  <a:cubicBezTo>
                    <a:pt x="0" y="70"/>
                    <a:pt x="7" y="66"/>
                    <a:pt x="7" y="63"/>
                  </a:cubicBezTo>
                  <a:cubicBezTo>
                    <a:pt x="7" y="50"/>
                    <a:pt x="7" y="38"/>
                    <a:pt x="14" y="27"/>
                  </a:cubicBezTo>
                  <a:cubicBezTo>
                    <a:pt x="17" y="22"/>
                    <a:pt x="23" y="19"/>
                    <a:pt x="28" y="16"/>
                  </a:cubicBezTo>
                  <a:cubicBezTo>
                    <a:pt x="32" y="13"/>
                    <a:pt x="34" y="11"/>
                    <a:pt x="37" y="8"/>
                  </a:cubicBezTo>
                  <a:cubicBezTo>
                    <a:pt x="41" y="5"/>
                    <a:pt x="38" y="0"/>
                    <a:pt x="34"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8" name="Freeform 47"/>
            <p:cNvSpPr/>
            <p:nvPr/>
          </p:nvSpPr>
          <p:spPr bwMode="auto">
            <a:xfrm>
              <a:off x="5614" y="2541"/>
              <a:ext cx="66" cy="57"/>
            </a:xfrm>
            <a:custGeom>
              <a:avLst/>
              <a:gdLst>
                <a:gd name="T0" fmla="*/ 38 w 42"/>
                <a:gd name="T1" fmla="*/ 28 h 36"/>
                <a:gd name="T2" fmla="*/ 34 w 42"/>
                <a:gd name="T3" fmla="*/ 27 h 36"/>
                <a:gd name="T4" fmla="*/ 26 w 42"/>
                <a:gd name="T5" fmla="*/ 22 h 36"/>
                <a:gd name="T6" fmla="*/ 12 w 42"/>
                <a:gd name="T7" fmla="*/ 12 h 36"/>
                <a:gd name="T8" fmla="*/ 16 w 42"/>
                <a:gd name="T9" fmla="*/ 11 h 36"/>
                <a:gd name="T10" fmla="*/ 24 w 42"/>
                <a:gd name="T11" fmla="*/ 17 h 36"/>
                <a:gd name="T12" fmla="*/ 30 w 42"/>
                <a:gd name="T13" fmla="*/ 23 h 36"/>
                <a:gd name="T14" fmla="*/ 33 w 42"/>
                <a:gd name="T15" fmla="*/ 26 h 36"/>
                <a:gd name="T16" fmla="*/ 34 w 42"/>
                <a:gd name="T17" fmla="*/ 29 h 36"/>
                <a:gd name="T18" fmla="*/ 34 w 42"/>
                <a:gd name="T19" fmla="*/ 27 h 36"/>
                <a:gd name="T20" fmla="*/ 32 w 42"/>
                <a:gd name="T21" fmla="*/ 34 h 36"/>
                <a:gd name="T22" fmla="*/ 40 w 42"/>
                <a:gd name="T23" fmla="*/ 30 h 36"/>
                <a:gd name="T24" fmla="*/ 36 w 42"/>
                <a:gd name="T25" fmla="*/ 18 h 36"/>
                <a:gd name="T26" fmla="*/ 24 w 42"/>
                <a:gd name="T27" fmla="*/ 7 h 36"/>
                <a:gd name="T28" fmla="*/ 10 w 42"/>
                <a:gd name="T29" fmla="*/ 1 h 36"/>
                <a:gd name="T30" fmla="*/ 10 w 42"/>
                <a:gd name="T31" fmla="*/ 21 h 36"/>
                <a:gd name="T32" fmla="*/ 25 w 42"/>
                <a:gd name="T33" fmla="*/ 31 h 36"/>
                <a:gd name="T34" fmla="*/ 31 w 42"/>
                <a:gd name="T35" fmla="*/ 34 h 36"/>
                <a:gd name="T36" fmla="*/ 35 w 42"/>
                <a:gd name="T37" fmla="*/ 35 h 36"/>
                <a:gd name="T38" fmla="*/ 38 w 42"/>
                <a:gd name="T39" fmla="*/ 2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2" h="36">
                  <a:moveTo>
                    <a:pt x="38" y="28"/>
                  </a:moveTo>
                  <a:cubicBezTo>
                    <a:pt x="37" y="27"/>
                    <a:pt x="35" y="28"/>
                    <a:pt x="34" y="27"/>
                  </a:cubicBezTo>
                  <a:cubicBezTo>
                    <a:pt x="31" y="26"/>
                    <a:pt x="28" y="24"/>
                    <a:pt x="26" y="22"/>
                  </a:cubicBezTo>
                  <a:cubicBezTo>
                    <a:pt x="21" y="19"/>
                    <a:pt x="15" y="17"/>
                    <a:pt x="12" y="12"/>
                  </a:cubicBezTo>
                  <a:cubicBezTo>
                    <a:pt x="8" y="7"/>
                    <a:pt x="13" y="9"/>
                    <a:pt x="16" y="11"/>
                  </a:cubicBezTo>
                  <a:cubicBezTo>
                    <a:pt x="18" y="13"/>
                    <a:pt x="21" y="15"/>
                    <a:pt x="24" y="17"/>
                  </a:cubicBezTo>
                  <a:cubicBezTo>
                    <a:pt x="26" y="19"/>
                    <a:pt x="28" y="21"/>
                    <a:pt x="30" y="23"/>
                  </a:cubicBezTo>
                  <a:cubicBezTo>
                    <a:pt x="31" y="24"/>
                    <a:pt x="32" y="25"/>
                    <a:pt x="33" y="26"/>
                  </a:cubicBezTo>
                  <a:cubicBezTo>
                    <a:pt x="33" y="27"/>
                    <a:pt x="34" y="28"/>
                    <a:pt x="34" y="29"/>
                  </a:cubicBezTo>
                  <a:cubicBezTo>
                    <a:pt x="35" y="27"/>
                    <a:pt x="35" y="27"/>
                    <a:pt x="34" y="27"/>
                  </a:cubicBezTo>
                  <a:cubicBezTo>
                    <a:pt x="30" y="27"/>
                    <a:pt x="28" y="34"/>
                    <a:pt x="32" y="34"/>
                  </a:cubicBezTo>
                  <a:cubicBezTo>
                    <a:pt x="35" y="34"/>
                    <a:pt x="39" y="34"/>
                    <a:pt x="40" y="30"/>
                  </a:cubicBezTo>
                  <a:cubicBezTo>
                    <a:pt x="42" y="25"/>
                    <a:pt x="39" y="22"/>
                    <a:pt x="36" y="18"/>
                  </a:cubicBezTo>
                  <a:cubicBezTo>
                    <a:pt x="33" y="13"/>
                    <a:pt x="28" y="10"/>
                    <a:pt x="24" y="7"/>
                  </a:cubicBezTo>
                  <a:cubicBezTo>
                    <a:pt x="20" y="4"/>
                    <a:pt x="15" y="0"/>
                    <a:pt x="10" y="1"/>
                  </a:cubicBezTo>
                  <a:cubicBezTo>
                    <a:pt x="0" y="5"/>
                    <a:pt x="5" y="17"/>
                    <a:pt x="10" y="21"/>
                  </a:cubicBezTo>
                  <a:cubicBezTo>
                    <a:pt x="14" y="25"/>
                    <a:pt x="20" y="28"/>
                    <a:pt x="25" y="31"/>
                  </a:cubicBezTo>
                  <a:cubicBezTo>
                    <a:pt x="27" y="32"/>
                    <a:pt x="29" y="34"/>
                    <a:pt x="31" y="34"/>
                  </a:cubicBezTo>
                  <a:cubicBezTo>
                    <a:pt x="32" y="35"/>
                    <a:pt x="35" y="35"/>
                    <a:pt x="35" y="35"/>
                  </a:cubicBezTo>
                  <a:cubicBezTo>
                    <a:pt x="39" y="36"/>
                    <a:pt x="42" y="29"/>
                    <a:pt x="38"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9" name="Freeform 48"/>
            <p:cNvSpPr/>
            <p:nvPr/>
          </p:nvSpPr>
          <p:spPr bwMode="auto">
            <a:xfrm>
              <a:off x="5385" y="2049"/>
              <a:ext cx="98" cy="53"/>
            </a:xfrm>
            <a:custGeom>
              <a:avLst/>
              <a:gdLst>
                <a:gd name="T0" fmla="*/ 55 w 62"/>
                <a:gd name="T1" fmla="*/ 20 h 34"/>
                <a:gd name="T2" fmla="*/ 25 w 62"/>
                <a:gd name="T3" fmla="*/ 19 h 34"/>
                <a:gd name="T4" fmla="*/ 7 w 62"/>
                <a:gd name="T5" fmla="*/ 4 h 34"/>
                <a:gd name="T6" fmla="*/ 1 w 62"/>
                <a:gd name="T7" fmla="*/ 8 h 34"/>
                <a:gd name="T8" fmla="*/ 25 w 62"/>
                <a:gd name="T9" fmla="*/ 27 h 34"/>
                <a:gd name="T10" fmla="*/ 59 w 62"/>
                <a:gd name="T11" fmla="*/ 25 h 34"/>
                <a:gd name="T12" fmla="*/ 55 w 62"/>
                <a:gd name="T13" fmla="*/ 20 h 34"/>
              </a:gdLst>
              <a:ahLst/>
              <a:cxnLst>
                <a:cxn ang="0">
                  <a:pos x="T0" y="T1"/>
                </a:cxn>
                <a:cxn ang="0">
                  <a:pos x="T2" y="T3"/>
                </a:cxn>
                <a:cxn ang="0">
                  <a:pos x="T4" y="T5"/>
                </a:cxn>
                <a:cxn ang="0">
                  <a:pos x="T6" y="T7"/>
                </a:cxn>
                <a:cxn ang="0">
                  <a:pos x="T8" y="T9"/>
                </a:cxn>
                <a:cxn ang="0">
                  <a:pos x="T10" y="T11"/>
                </a:cxn>
                <a:cxn ang="0">
                  <a:pos x="T12" y="T13"/>
                </a:cxn>
              </a:cxnLst>
              <a:rect l="0" t="0" r="r" b="b"/>
              <a:pathLst>
                <a:path w="62" h="34">
                  <a:moveTo>
                    <a:pt x="55" y="20"/>
                  </a:moveTo>
                  <a:cubicBezTo>
                    <a:pt x="46" y="28"/>
                    <a:pt x="35" y="22"/>
                    <a:pt x="25" y="19"/>
                  </a:cubicBezTo>
                  <a:cubicBezTo>
                    <a:pt x="20" y="17"/>
                    <a:pt x="8" y="10"/>
                    <a:pt x="7" y="4"/>
                  </a:cubicBezTo>
                  <a:cubicBezTo>
                    <a:pt x="6" y="0"/>
                    <a:pt x="0" y="5"/>
                    <a:pt x="1" y="8"/>
                  </a:cubicBezTo>
                  <a:cubicBezTo>
                    <a:pt x="3" y="18"/>
                    <a:pt x="17" y="24"/>
                    <a:pt x="25" y="27"/>
                  </a:cubicBezTo>
                  <a:cubicBezTo>
                    <a:pt x="38" y="31"/>
                    <a:pt x="48" y="34"/>
                    <a:pt x="59" y="25"/>
                  </a:cubicBezTo>
                  <a:cubicBezTo>
                    <a:pt x="62" y="22"/>
                    <a:pt x="59" y="17"/>
                    <a:pt x="55"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0" name="Freeform 49"/>
            <p:cNvSpPr/>
            <p:nvPr/>
          </p:nvSpPr>
          <p:spPr bwMode="auto">
            <a:xfrm>
              <a:off x="5399" y="2102"/>
              <a:ext cx="54" cy="24"/>
            </a:xfrm>
            <a:custGeom>
              <a:avLst/>
              <a:gdLst>
                <a:gd name="T0" fmla="*/ 4 w 34"/>
                <a:gd name="T1" fmla="*/ 7 h 15"/>
                <a:gd name="T2" fmla="*/ 5 w 34"/>
                <a:gd name="T3" fmla="*/ 7 h 15"/>
                <a:gd name="T4" fmla="*/ 3 w 34"/>
                <a:gd name="T5" fmla="*/ 6 h 15"/>
                <a:gd name="T6" fmla="*/ 28 w 34"/>
                <a:gd name="T7" fmla="*/ 15 h 15"/>
                <a:gd name="T8" fmla="*/ 30 w 34"/>
                <a:gd name="T9" fmla="*/ 8 h 15"/>
                <a:gd name="T10" fmla="*/ 15 w 34"/>
                <a:gd name="T11" fmla="*/ 6 h 15"/>
                <a:gd name="T12" fmla="*/ 9 w 34"/>
                <a:gd name="T13" fmla="*/ 2 h 15"/>
                <a:gd name="T14" fmla="*/ 6 w 34"/>
                <a:gd name="T15" fmla="*/ 0 h 15"/>
                <a:gd name="T16" fmla="*/ 4 w 34"/>
                <a:gd name="T17"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15">
                  <a:moveTo>
                    <a:pt x="4" y="7"/>
                  </a:moveTo>
                  <a:cubicBezTo>
                    <a:pt x="4" y="7"/>
                    <a:pt x="5" y="7"/>
                    <a:pt x="5" y="7"/>
                  </a:cubicBezTo>
                  <a:cubicBezTo>
                    <a:pt x="4" y="7"/>
                    <a:pt x="4" y="7"/>
                    <a:pt x="3" y="6"/>
                  </a:cubicBezTo>
                  <a:cubicBezTo>
                    <a:pt x="8" y="15"/>
                    <a:pt x="19" y="15"/>
                    <a:pt x="28" y="15"/>
                  </a:cubicBezTo>
                  <a:cubicBezTo>
                    <a:pt x="32" y="15"/>
                    <a:pt x="34" y="8"/>
                    <a:pt x="30" y="8"/>
                  </a:cubicBezTo>
                  <a:cubicBezTo>
                    <a:pt x="25" y="8"/>
                    <a:pt x="19" y="8"/>
                    <a:pt x="15" y="6"/>
                  </a:cubicBezTo>
                  <a:cubicBezTo>
                    <a:pt x="13" y="5"/>
                    <a:pt x="10" y="4"/>
                    <a:pt x="9" y="2"/>
                  </a:cubicBezTo>
                  <a:cubicBezTo>
                    <a:pt x="8" y="0"/>
                    <a:pt x="8" y="0"/>
                    <a:pt x="6" y="0"/>
                  </a:cubicBezTo>
                  <a:cubicBezTo>
                    <a:pt x="2" y="0"/>
                    <a:pt x="0" y="7"/>
                    <a:pt x="4"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211" name="Group 4"/>
          <p:cNvGrpSpPr>
            <a:grpSpLocks noChangeAspect="1"/>
          </p:cNvGrpSpPr>
          <p:nvPr/>
        </p:nvGrpSpPr>
        <p:grpSpPr bwMode="auto">
          <a:xfrm>
            <a:off x="9036180" y="4553731"/>
            <a:ext cx="1216026" cy="1301385"/>
            <a:chOff x="5361" y="1714"/>
            <a:chExt cx="869" cy="930"/>
          </a:xfrm>
          <a:solidFill>
            <a:schemeClr val="tx1">
              <a:lumMod val="75000"/>
              <a:lumOff val="25000"/>
            </a:schemeClr>
          </a:solidFill>
        </p:grpSpPr>
        <p:sp>
          <p:nvSpPr>
            <p:cNvPr id="212" name="Freeform 5"/>
            <p:cNvSpPr/>
            <p:nvPr/>
          </p:nvSpPr>
          <p:spPr bwMode="auto">
            <a:xfrm>
              <a:off x="5440" y="1878"/>
              <a:ext cx="199" cy="166"/>
            </a:xfrm>
            <a:custGeom>
              <a:avLst/>
              <a:gdLst>
                <a:gd name="T0" fmla="*/ 24 w 126"/>
                <a:gd name="T1" fmla="*/ 35 h 105"/>
                <a:gd name="T2" fmla="*/ 61 w 126"/>
                <a:gd name="T3" fmla="*/ 18 h 105"/>
                <a:gd name="T4" fmla="*/ 94 w 126"/>
                <a:gd name="T5" fmla="*/ 31 h 105"/>
                <a:gd name="T6" fmla="*/ 43 w 126"/>
                <a:gd name="T7" fmla="*/ 68 h 105"/>
                <a:gd name="T8" fmla="*/ 29 w 126"/>
                <a:gd name="T9" fmla="*/ 79 h 105"/>
                <a:gd name="T10" fmla="*/ 31 w 126"/>
                <a:gd name="T11" fmla="*/ 84 h 105"/>
                <a:gd name="T12" fmla="*/ 16 w 126"/>
                <a:gd name="T13" fmla="*/ 91 h 105"/>
                <a:gd name="T14" fmla="*/ 9 w 126"/>
                <a:gd name="T15" fmla="*/ 73 h 105"/>
                <a:gd name="T16" fmla="*/ 3 w 126"/>
                <a:gd name="T17" fmla="*/ 79 h 105"/>
                <a:gd name="T18" fmla="*/ 15 w 126"/>
                <a:gd name="T19" fmla="*/ 101 h 105"/>
                <a:gd name="T20" fmla="*/ 36 w 126"/>
                <a:gd name="T21" fmla="*/ 96 h 105"/>
                <a:gd name="T22" fmla="*/ 37 w 126"/>
                <a:gd name="T23" fmla="*/ 80 h 105"/>
                <a:gd name="T24" fmla="*/ 59 w 126"/>
                <a:gd name="T25" fmla="*/ 76 h 105"/>
                <a:gd name="T26" fmla="*/ 87 w 126"/>
                <a:gd name="T27" fmla="*/ 68 h 105"/>
                <a:gd name="T28" fmla="*/ 110 w 126"/>
                <a:gd name="T29" fmla="*/ 52 h 105"/>
                <a:gd name="T30" fmla="*/ 92 w 126"/>
                <a:gd name="T31" fmla="*/ 19 h 105"/>
                <a:gd name="T32" fmla="*/ 20 w 126"/>
                <a:gd name="T33" fmla="*/ 30 h 105"/>
                <a:gd name="T34" fmla="*/ 24 w 126"/>
                <a:gd name="T35" fmla="*/ 3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6" h="105">
                  <a:moveTo>
                    <a:pt x="24" y="35"/>
                  </a:moveTo>
                  <a:cubicBezTo>
                    <a:pt x="31" y="27"/>
                    <a:pt x="51" y="19"/>
                    <a:pt x="61" y="18"/>
                  </a:cubicBezTo>
                  <a:cubicBezTo>
                    <a:pt x="76" y="17"/>
                    <a:pt x="83" y="22"/>
                    <a:pt x="94" y="31"/>
                  </a:cubicBezTo>
                  <a:cubicBezTo>
                    <a:pt x="126" y="61"/>
                    <a:pt x="61" y="68"/>
                    <a:pt x="43" y="68"/>
                  </a:cubicBezTo>
                  <a:cubicBezTo>
                    <a:pt x="35" y="68"/>
                    <a:pt x="29" y="71"/>
                    <a:pt x="29" y="79"/>
                  </a:cubicBezTo>
                  <a:cubicBezTo>
                    <a:pt x="30" y="81"/>
                    <a:pt x="30" y="82"/>
                    <a:pt x="31" y="84"/>
                  </a:cubicBezTo>
                  <a:cubicBezTo>
                    <a:pt x="33" y="91"/>
                    <a:pt x="26" y="104"/>
                    <a:pt x="16" y="91"/>
                  </a:cubicBezTo>
                  <a:cubicBezTo>
                    <a:pt x="12" y="86"/>
                    <a:pt x="13" y="78"/>
                    <a:pt x="9" y="73"/>
                  </a:cubicBezTo>
                  <a:cubicBezTo>
                    <a:pt x="6" y="70"/>
                    <a:pt x="0" y="76"/>
                    <a:pt x="3" y="79"/>
                  </a:cubicBezTo>
                  <a:cubicBezTo>
                    <a:pt x="9" y="85"/>
                    <a:pt x="7" y="95"/>
                    <a:pt x="15" y="101"/>
                  </a:cubicBezTo>
                  <a:cubicBezTo>
                    <a:pt x="20" y="105"/>
                    <a:pt x="31" y="101"/>
                    <a:pt x="36" y="96"/>
                  </a:cubicBezTo>
                  <a:cubicBezTo>
                    <a:pt x="40" y="92"/>
                    <a:pt x="39" y="85"/>
                    <a:pt x="37" y="80"/>
                  </a:cubicBezTo>
                  <a:cubicBezTo>
                    <a:pt x="35" y="72"/>
                    <a:pt x="55" y="76"/>
                    <a:pt x="59" y="76"/>
                  </a:cubicBezTo>
                  <a:cubicBezTo>
                    <a:pt x="67" y="76"/>
                    <a:pt x="79" y="70"/>
                    <a:pt x="87" y="68"/>
                  </a:cubicBezTo>
                  <a:cubicBezTo>
                    <a:pt x="97" y="66"/>
                    <a:pt x="107" y="63"/>
                    <a:pt x="110" y="52"/>
                  </a:cubicBezTo>
                  <a:cubicBezTo>
                    <a:pt x="113" y="37"/>
                    <a:pt x="101" y="29"/>
                    <a:pt x="92" y="19"/>
                  </a:cubicBezTo>
                  <a:cubicBezTo>
                    <a:pt x="75" y="0"/>
                    <a:pt x="35" y="14"/>
                    <a:pt x="20" y="30"/>
                  </a:cubicBezTo>
                  <a:cubicBezTo>
                    <a:pt x="17" y="33"/>
                    <a:pt x="20" y="39"/>
                    <a:pt x="24" y="3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3" name="Freeform 6"/>
            <p:cNvSpPr/>
            <p:nvPr/>
          </p:nvSpPr>
          <p:spPr bwMode="auto">
            <a:xfrm>
              <a:off x="5361" y="1810"/>
              <a:ext cx="116" cy="215"/>
            </a:xfrm>
            <a:custGeom>
              <a:avLst/>
              <a:gdLst>
                <a:gd name="T0" fmla="*/ 73 w 73"/>
                <a:gd name="T1" fmla="*/ 70 h 136"/>
                <a:gd name="T2" fmla="*/ 57 w 73"/>
                <a:gd name="T3" fmla="*/ 14 h 136"/>
                <a:gd name="T4" fmla="*/ 16 w 73"/>
                <a:gd name="T5" fmla="*/ 13 h 136"/>
                <a:gd name="T6" fmla="*/ 3 w 73"/>
                <a:gd name="T7" fmla="*/ 54 h 136"/>
                <a:gd name="T8" fmla="*/ 42 w 73"/>
                <a:gd name="T9" fmla="*/ 98 h 136"/>
                <a:gd name="T10" fmla="*/ 44 w 73"/>
                <a:gd name="T11" fmla="*/ 92 h 136"/>
                <a:gd name="T12" fmla="*/ 20 w 73"/>
                <a:gd name="T13" fmla="*/ 121 h 136"/>
                <a:gd name="T14" fmla="*/ 59 w 73"/>
                <a:gd name="T15" fmla="*/ 114 h 136"/>
                <a:gd name="T16" fmla="*/ 53 w 73"/>
                <a:gd name="T17" fmla="*/ 112 h 136"/>
                <a:gd name="T18" fmla="*/ 31 w 73"/>
                <a:gd name="T19" fmla="*/ 120 h 136"/>
                <a:gd name="T20" fmla="*/ 44 w 73"/>
                <a:gd name="T21" fmla="*/ 99 h 136"/>
                <a:gd name="T22" fmla="*/ 46 w 73"/>
                <a:gd name="T23" fmla="*/ 92 h 136"/>
                <a:gd name="T24" fmla="*/ 23 w 73"/>
                <a:gd name="T25" fmla="*/ 73 h 136"/>
                <a:gd name="T26" fmla="*/ 14 w 73"/>
                <a:gd name="T27" fmla="*/ 28 h 136"/>
                <a:gd name="T28" fmla="*/ 59 w 73"/>
                <a:gd name="T29" fmla="*/ 33 h 136"/>
                <a:gd name="T30" fmla="*/ 66 w 73"/>
                <a:gd name="T31" fmla="*/ 72 h 136"/>
                <a:gd name="T32" fmla="*/ 73 w 73"/>
                <a:gd name="T33" fmla="*/ 70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3" h="136">
                  <a:moveTo>
                    <a:pt x="73" y="70"/>
                  </a:moveTo>
                  <a:cubicBezTo>
                    <a:pt x="73" y="52"/>
                    <a:pt x="71" y="28"/>
                    <a:pt x="57" y="14"/>
                  </a:cubicBezTo>
                  <a:cubicBezTo>
                    <a:pt x="44" y="2"/>
                    <a:pt x="28" y="0"/>
                    <a:pt x="16" y="13"/>
                  </a:cubicBezTo>
                  <a:cubicBezTo>
                    <a:pt x="8" y="22"/>
                    <a:pt x="0" y="42"/>
                    <a:pt x="3" y="54"/>
                  </a:cubicBezTo>
                  <a:cubicBezTo>
                    <a:pt x="7" y="75"/>
                    <a:pt x="26" y="86"/>
                    <a:pt x="42" y="98"/>
                  </a:cubicBezTo>
                  <a:cubicBezTo>
                    <a:pt x="42" y="96"/>
                    <a:pt x="43" y="94"/>
                    <a:pt x="44" y="92"/>
                  </a:cubicBezTo>
                  <a:cubicBezTo>
                    <a:pt x="37" y="94"/>
                    <a:pt x="13" y="112"/>
                    <a:pt x="20" y="121"/>
                  </a:cubicBezTo>
                  <a:cubicBezTo>
                    <a:pt x="31" y="136"/>
                    <a:pt x="52" y="127"/>
                    <a:pt x="59" y="114"/>
                  </a:cubicBezTo>
                  <a:cubicBezTo>
                    <a:pt x="61" y="109"/>
                    <a:pt x="55" y="108"/>
                    <a:pt x="53" y="112"/>
                  </a:cubicBezTo>
                  <a:cubicBezTo>
                    <a:pt x="47" y="120"/>
                    <a:pt x="40" y="123"/>
                    <a:pt x="31" y="120"/>
                  </a:cubicBezTo>
                  <a:cubicBezTo>
                    <a:pt x="13" y="116"/>
                    <a:pt x="53" y="96"/>
                    <a:pt x="44" y="99"/>
                  </a:cubicBezTo>
                  <a:cubicBezTo>
                    <a:pt x="46" y="98"/>
                    <a:pt x="48" y="94"/>
                    <a:pt x="46" y="92"/>
                  </a:cubicBezTo>
                  <a:cubicBezTo>
                    <a:pt x="38" y="86"/>
                    <a:pt x="30" y="80"/>
                    <a:pt x="23" y="73"/>
                  </a:cubicBezTo>
                  <a:cubicBezTo>
                    <a:pt x="8" y="61"/>
                    <a:pt x="8" y="45"/>
                    <a:pt x="14" y="28"/>
                  </a:cubicBezTo>
                  <a:cubicBezTo>
                    <a:pt x="24" y="1"/>
                    <a:pt x="50" y="12"/>
                    <a:pt x="59" y="33"/>
                  </a:cubicBezTo>
                  <a:cubicBezTo>
                    <a:pt x="64" y="47"/>
                    <a:pt x="66" y="58"/>
                    <a:pt x="66" y="72"/>
                  </a:cubicBezTo>
                  <a:cubicBezTo>
                    <a:pt x="66" y="77"/>
                    <a:pt x="73" y="74"/>
                    <a:pt x="73" y="7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4" name="Freeform 7"/>
            <p:cNvSpPr/>
            <p:nvPr/>
          </p:nvSpPr>
          <p:spPr bwMode="auto">
            <a:xfrm>
              <a:off x="5440" y="1897"/>
              <a:ext cx="40" cy="120"/>
            </a:xfrm>
            <a:custGeom>
              <a:avLst/>
              <a:gdLst>
                <a:gd name="T0" fmla="*/ 7 w 25"/>
                <a:gd name="T1" fmla="*/ 69 h 76"/>
                <a:gd name="T2" fmla="*/ 25 w 25"/>
                <a:gd name="T3" fmla="*/ 5 h 76"/>
                <a:gd name="T4" fmla="*/ 18 w 25"/>
                <a:gd name="T5" fmla="*/ 7 h 76"/>
                <a:gd name="T6" fmla="*/ 7 w 25"/>
                <a:gd name="T7" fmla="*/ 41 h 76"/>
                <a:gd name="T8" fmla="*/ 0 w 25"/>
                <a:gd name="T9" fmla="*/ 71 h 76"/>
                <a:gd name="T10" fmla="*/ 7 w 25"/>
                <a:gd name="T11" fmla="*/ 69 h 76"/>
              </a:gdLst>
              <a:ahLst/>
              <a:cxnLst>
                <a:cxn ang="0">
                  <a:pos x="T0" y="T1"/>
                </a:cxn>
                <a:cxn ang="0">
                  <a:pos x="T2" y="T3"/>
                </a:cxn>
                <a:cxn ang="0">
                  <a:pos x="T4" y="T5"/>
                </a:cxn>
                <a:cxn ang="0">
                  <a:pos x="T6" y="T7"/>
                </a:cxn>
                <a:cxn ang="0">
                  <a:pos x="T8" y="T9"/>
                </a:cxn>
                <a:cxn ang="0">
                  <a:pos x="T10" y="T11"/>
                </a:cxn>
              </a:cxnLst>
              <a:rect l="0" t="0" r="r" b="b"/>
              <a:pathLst>
                <a:path w="25" h="76">
                  <a:moveTo>
                    <a:pt x="7" y="69"/>
                  </a:moveTo>
                  <a:cubicBezTo>
                    <a:pt x="9" y="47"/>
                    <a:pt x="24" y="27"/>
                    <a:pt x="25" y="5"/>
                  </a:cubicBezTo>
                  <a:cubicBezTo>
                    <a:pt x="25" y="0"/>
                    <a:pt x="19" y="4"/>
                    <a:pt x="18" y="7"/>
                  </a:cubicBezTo>
                  <a:cubicBezTo>
                    <a:pt x="18" y="19"/>
                    <a:pt x="11" y="30"/>
                    <a:pt x="7" y="41"/>
                  </a:cubicBezTo>
                  <a:cubicBezTo>
                    <a:pt x="4" y="51"/>
                    <a:pt x="1" y="61"/>
                    <a:pt x="0" y="71"/>
                  </a:cubicBezTo>
                  <a:cubicBezTo>
                    <a:pt x="0" y="76"/>
                    <a:pt x="7" y="73"/>
                    <a:pt x="7" y="6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5" name="Freeform 8"/>
            <p:cNvSpPr/>
            <p:nvPr/>
          </p:nvSpPr>
          <p:spPr bwMode="auto">
            <a:xfrm>
              <a:off x="5472" y="1878"/>
              <a:ext cx="41" cy="47"/>
            </a:xfrm>
            <a:custGeom>
              <a:avLst/>
              <a:gdLst>
                <a:gd name="T0" fmla="*/ 8 w 26"/>
                <a:gd name="T1" fmla="*/ 26 h 30"/>
                <a:gd name="T2" fmla="*/ 10 w 26"/>
                <a:gd name="T3" fmla="*/ 22 h 30"/>
                <a:gd name="T4" fmla="*/ 14 w 26"/>
                <a:gd name="T5" fmla="*/ 19 h 30"/>
                <a:gd name="T6" fmla="*/ 21 w 26"/>
                <a:gd name="T7" fmla="*/ 9 h 30"/>
                <a:gd name="T8" fmla="*/ 17 w 26"/>
                <a:gd name="T9" fmla="*/ 12 h 30"/>
                <a:gd name="T10" fmla="*/ 24 w 26"/>
                <a:gd name="T11" fmla="*/ 7 h 30"/>
                <a:gd name="T12" fmla="*/ 25 w 26"/>
                <a:gd name="T13" fmla="*/ 1 h 30"/>
                <a:gd name="T14" fmla="*/ 20 w 26"/>
                <a:gd name="T15" fmla="*/ 2 h 30"/>
                <a:gd name="T16" fmla="*/ 18 w 26"/>
                <a:gd name="T17" fmla="*/ 4 h 30"/>
                <a:gd name="T18" fmla="*/ 19 w 26"/>
                <a:gd name="T19" fmla="*/ 4 h 30"/>
                <a:gd name="T20" fmla="*/ 17 w 26"/>
                <a:gd name="T21" fmla="*/ 5 h 30"/>
                <a:gd name="T22" fmla="*/ 12 w 26"/>
                <a:gd name="T23" fmla="*/ 12 h 30"/>
                <a:gd name="T24" fmla="*/ 7 w 26"/>
                <a:gd name="T25" fmla="*/ 16 h 30"/>
                <a:gd name="T26" fmla="*/ 3 w 26"/>
                <a:gd name="T27" fmla="*/ 22 h 30"/>
                <a:gd name="T28" fmla="*/ 8 w 26"/>
                <a:gd name="T29" fmla="*/ 26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6" h="30">
                  <a:moveTo>
                    <a:pt x="8" y="26"/>
                  </a:moveTo>
                  <a:cubicBezTo>
                    <a:pt x="9" y="25"/>
                    <a:pt x="10" y="23"/>
                    <a:pt x="10" y="22"/>
                  </a:cubicBezTo>
                  <a:cubicBezTo>
                    <a:pt x="11" y="20"/>
                    <a:pt x="12" y="20"/>
                    <a:pt x="14" y="19"/>
                  </a:cubicBezTo>
                  <a:cubicBezTo>
                    <a:pt x="16" y="16"/>
                    <a:pt x="19" y="13"/>
                    <a:pt x="21" y="9"/>
                  </a:cubicBezTo>
                  <a:cubicBezTo>
                    <a:pt x="20" y="10"/>
                    <a:pt x="18" y="11"/>
                    <a:pt x="17" y="12"/>
                  </a:cubicBezTo>
                  <a:cubicBezTo>
                    <a:pt x="21" y="11"/>
                    <a:pt x="21" y="9"/>
                    <a:pt x="24" y="7"/>
                  </a:cubicBezTo>
                  <a:cubicBezTo>
                    <a:pt x="25" y="5"/>
                    <a:pt x="26" y="3"/>
                    <a:pt x="25" y="1"/>
                  </a:cubicBezTo>
                  <a:cubicBezTo>
                    <a:pt x="24" y="0"/>
                    <a:pt x="21" y="0"/>
                    <a:pt x="20" y="2"/>
                  </a:cubicBezTo>
                  <a:cubicBezTo>
                    <a:pt x="19" y="3"/>
                    <a:pt x="19" y="3"/>
                    <a:pt x="18" y="4"/>
                  </a:cubicBezTo>
                  <a:cubicBezTo>
                    <a:pt x="17" y="6"/>
                    <a:pt x="17" y="6"/>
                    <a:pt x="19" y="4"/>
                  </a:cubicBezTo>
                  <a:cubicBezTo>
                    <a:pt x="18" y="5"/>
                    <a:pt x="17" y="5"/>
                    <a:pt x="17" y="5"/>
                  </a:cubicBezTo>
                  <a:cubicBezTo>
                    <a:pt x="15" y="6"/>
                    <a:pt x="14" y="10"/>
                    <a:pt x="12" y="12"/>
                  </a:cubicBezTo>
                  <a:cubicBezTo>
                    <a:pt x="11" y="13"/>
                    <a:pt x="8" y="15"/>
                    <a:pt x="7" y="16"/>
                  </a:cubicBezTo>
                  <a:cubicBezTo>
                    <a:pt x="6" y="18"/>
                    <a:pt x="5" y="21"/>
                    <a:pt x="3" y="22"/>
                  </a:cubicBezTo>
                  <a:cubicBezTo>
                    <a:pt x="0" y="26"/>
                    <a:pt x="5" y="30"/>
                    <a:pt x="8"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6" name="Freeform 9"/>
            <p:cNvSpPr/>
            <p:nvPr/>
          </p:nvSpPr>
          <p:spPr bwMode="auto">
            <a:xfrm>
              <a:off x="5478" y="1862"/>
              <a:ext cx="11" cy="48"/>
            </a:xfrm>
            <a:custGeom>
              <a:avLst/>
              <a:gdLst>
                <a:gd name="T0" fmla="*/ 7 w 7"/>
                <a:gd name="T1" fmla="*/ 23 h 30"/>
                <a:gd name="T2" fmla="*/ 7 w 7"/>
                <a:gd name="T3" fmla="*/ 5 h 30"/>
                <a:gd name="T4" fmla="*/ 0 w 7"/>
                <a:gd name="T5" fmla="*/ 7 h 30"/>
                <a:gd name="T6" fmla="*/ 0 w 7"/>
                <a:gd name="T7" fmla="*/ 25 h 30"/>
                <a:gd name="T8" fmla="*/ 7 w 7"/>
                <a:gd name="T9" fmla="*/ 23 h 30"/>
              </a:gdLst>
              <a:ahLst/>
              <a:cxnLst>
                <a:cxn ang="0">
                  <a:pos x="T0" y="T1"/>
                </a:cxn>
                <a:cxn ang="0">
                  <a:pos x="T2" y="T3"/>
                </a:cxn>
                <a:cxn ang="0">
                  <a:pos x="T4" y="T5"/>
                </a:cxn>
                <a:cxn ang="0">
                  <a:pos x="T6" y="T7"/>
                </a:cxn>
                <a:cxn ang="0">
                  <a:pos x="T8" y="T9"/>
                </a:cxn>
              </a:cxnLst>
              <a:rect l="0" t="0" r="r" b="b"/>
              <a:pathLst>
                <a:path w="7" h="30">
                  <a:moveTo>
                    <a:pt x="7" y="23"/>
                  </a:moveTo>
                  <a:cubicBezTo>
                    <a:pt x="7" y="17"/>
                    <a:pt x="7" y="11"/>
                    <a:pt x="7" y="5"/>
                  </a:cubicBezTo>
                  <a:cubicBezTo>
                    <a:pt x="7" y="0"/>
                    <a:pt x="0" y="4"/>
                    <a:pt x="0" y="7"/>
                  </a:cubicBezTo>
                  <a:cubicBezTo>
                    <a:pt x="0" y="13"/>
                    <a:pt x="0" y="19"/>
                    <a:pt x="0" y="25"/>
                  </a:cubicBezTo>
                  <a:cubicBezTo>
                    <a:pt x="0" y="30"/>
                    <a:pt x="7" y="27"/>
                    <a:pt x="7"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7" name="Freeform 10"/>
            <p:cNvSpPr/>
            <p:nvPr/>
          </p:nvSpPr>
          <p:spPr bwMode="auto">
            <a:xfrm>
              <a:off x="5513" y="2052"/>
              <a:ext cx="333" cy="311"/>
            </a:xfrm>
            <a:custGeom>
              <a:avLst/>
              <a:gdLst>
                <a:gd name="T0" fmla="*/ 178 w 211"/>
                <a:gd name="T1" fmla="*/ 50 h 197"/>
                <a:gd name="T2" fmla="*/ 147 w 211"/>
                <a:gd name="T3" fmla="*/ 170 h 197"/>
                <a:gd name="T4" fmla="*/ 45 w 211"/>
                <a:gd name="T5" fmla="*/ 160 h 197"/>
                <a:gd name="T6" fmla="*/ 18 w 211"/>
                <a:gd name="T7" fmla="*/ 98 h 197"/>
                <a:gd name="T8" fmla="*/ 56 w 211"/>
                <a:gd name="T9" fmla="*/ 34 h 197"/>
                <a:gd name="T10" fmla="*/ 128 w 211"/>
                <a:gd name="T11" fmla="*/ 14 h 197"/>
                <a:gd name="T12" fmla="*/ 178 w 211"/>
                <a:gd name="T13" fmla="*/ 50 h 197"/>
                <a:gd name="T14" fmla="*/ 183 w 211"/>
                <a:gd name="T15" fmla="*/ 45 h 197"/>
                <a:gd name="T16" fmla="*/ 124 w 211"/>
                <a:gd name="T17" fmla="*/ 5 h 197"/>
                <a:gd name="T18" fmla="*/ 49 w 211"/>
                <a:gd name="T19" fmla="*/ 31 h 197"/>
                <a:gd name="T20" fmla="*/ 32 w 211"/>
                <a:gd name="T21" fmla="*/ 158 h 197"/>
                <a:gd name="T22" fmla="*/ 159 w 211"/>
                <a:gd name="T23" fmla="*/ 172 h 197"/>
                <a:gd name="T24" fmla="*/ 183 w 211"/>
                <a:gd name="T25" fmla="*/ 45 h 197"/>
                <a:gd name="T26" fmla="*/ 178 w 211"/>
                <a:gd name="T27" fmla="*/ 5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1" h="197">
                  <a:moveTo>
                    <a:pt x="178" y="50"/>
                  </a:moveTo>
                  <a:cubicBezTo>
                    <a:pt x="207" y="91"/>
                    <a:pt x="195" y="151"/>
                    <a:pt x="147" y="170"/>
                  </a:cubicBezTo>
                  <a:cubicBezTo>
                    <a:pt x="113" y="184"/>
                    <a:pt x="74" y="184"/>
                    <a:pt x="45" y="160"/>
                  </a:cubicBezTo>
                  <a:cubicBezTo>
                    <a:pt x="27" y="145"/>
                    <a:pt x="19" y="120"/>
                    <a:pt x="18" y="98"/>
                  </a:cubicBezTo>
                  <a:cubicBezTo>
                    <a:pt x="17" y="70"/>
                    <a:pt x="35" y="49"/>
                    <a:pt x="56" y="34"/>
                  </a:cubicBezTo>
                  <a:cubicBezTo>
                    <a:pt x="77" y="20"/>
                    <a:pt x="102" y="9"/>
                    <a:pt x="128" y="14"/>
                  </a:cubicBezTo>
                  <a:cubicBezTo>
                    <a:pt x="146" y="17"/>
                    <a:pt x="167" y="36"/>
                    <a:pt x="178" y="50"/>
                  </a:cubicBezTo>
                  <a:cubicBezTo>
                    <a:pt x="180" y="54"/>
                    <a:pt x="186" y="48"/>
                    <a:pt x="183" y="45"/>
                  </a:cubicBezTo>
                  <a:cubicBezTo>
                    <a:pt x="169" y="26"/>
                    <a:pt x="147" y="9"/>
                    <a:pt x="124" y="5"/>
                  </a:cubicBezTo>
                  <a:cubicBezTo>
                    <a:pt x="99" y="0"/>
                    <a:pt x="69" y="18"/>
                    <a:pt x="49" y="31"/>
                  </a:cubicBezTo>
                  <a:cubicBezTo>
                    <a:pt x="6" y="61"/>
                    <a:pt x="0" y="118"/>
                    <a:pt x="32" y="158"/>
                  </a:cubicBezTo>
                  <a:cubicBezTo>
                    <a:pt x="62" y="197"/>
                    <a:pt x="119" y="191"/>
                    <a:pt x="159" y="172"/>
                  </a:cubicBezTo>
                  <a:cubicBezTo>
                    <a:pt x="205" y="150"/>
                    <a:pt x="211" y="83"/>
                    <a:pt x="183" y="45"/>
                  </a:cubicBezTo>
                  <a:cubicBezTo>
                    <a:pt x="181" y="41"/>
                    <a:pt x="175" y="47"/>
                    <a:pt x="178" y="5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8" name="Freeform 11"/>
            <p:cNvSpPr/>
            <p:nvPr/>
          </p:nvSpPr>
          <p:spPr bwMode="auto">
            <a:xfrm>
              <a:off x="5684" y="2303"/>
              <a:ext cx="229" cy="257"/>
            </a:xfrm>
            <a:custGeom>
              <a:avLst/>
              <a:gdLst>
                <a:gd name="T0" fmla="*/ 61 w 145"/>
                <a:gd name="T1" fmla="*/ 9 h 163"/>
                <a:gd name="T2" fmla="*/ 79 w 145"/>
                <a:gd name="T3" fmla="*/ 38 h 163"/>
                <a:gd name="T4" fmla="*/ 110 w 145"/>
                <a:gd name="T5" fmla="*/ 66 h 163"/>
                <a:gd name="T6" fmla="*/ 132 w 145"/>
                <a:gd name="T7" fmla="*/ 107 h 163"/>
                <a:gd name="T8" fmla="*/ 103 w 145"/>
                <a:gd name="T9" fmla="*/ 147 h 163"/>
                <a:gd name="T10" fmla="*/ 31 w 145"/>
                <a:gd name="T11" fmla="*/ 120 h 163"/>
                <a:gd name="T12" fmla="*/ 11 w 145"/>
                <a:gd name="T13" fmla="*/ 23 h 163"/>
                <a:gd name="T14" fmla="*/ 5 w 145"/>
                <a:gd name="T15" fmla="*/ 24 h 163"/>
                <a:gd name="T16" fmla="*/ 25 w 145"/>
                <a:gd name="T17" fmla="*/ 125 h 163"/>
                <a:gd name="T18" fmla="*/ 104 w 145"/>
                <a:gd name="T19" fmla="*/ 154 h 163"/>
                <a:gd name="T20" fmla="*/ 139 w 145"/>
                <a:gd name="T21" fmla="*/ 103 h 163"/>
                <a:gd name="T22" fmla="*/ 111 w 145"/>
                <a:gd name="T23" fmla="*/ 56 h 163"/>
                <a:gd name="T24" fmla="*/ 85 w 145"/>
                <a:gd name="T25" fmla="*/ 32 h 163"/>
                <a:gd name="T26" fmla="*/ 67 w 145"/>
                <a:gd name="T27" fmla="*/ 3 h 163"/>
                <a:gd name="T28" fmla="*/ 61 w 145"/>
                <a:gd name="T29" fmla="*/ 9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5" h="163">
                  <a:moveTo>
                    <a:pt x="61" y="9"/>
                  </a:moveTo>
                  <a:cubicBezTo>
                    <a:pt x="67" y="19"/>
                    <a:pt x="72" y="28"/>
                    <a:pt x="79" y="38"/>
                  </a:cubicBezTo>
                  <a:cubicBezTo>
                    <a:pt x="87" y="49"/>
                    <a:pt x="101" y="56"/>
                    <a:pt x="110" y="66"/>
                  </a:cubicBezTo>
                  <a:cubicBezTo>
                    <a:pt x="120" y="78"/>
                    <a:pt x="128" y="92"/>
                    <a:pt x="132" y="107"/>
                  </a:cubicBezTo>
                  <a:cubicBezTo>
                    <a:pt x="139" y="129"/>
                    <a:pt x="121" y="141"/>
                    <a:pt x="103" y="147"/>
                  </a:cubicBezTo>
                  <a:cubicBezTo>
                    <a:pt x="75" y="157"/>
                    <a:pt x="48" y="142"/>
                    <a:pt x="31" y="120"/>
                  </a:cubicBezTo>
                  <a:cubicBezTo>
                    <a:pt x="8" y="92"/>
                    <a:pt x="7" y="57"/>
                    <a:pt x="11" y="23"/>
                  </a:cubicBezTo>
                  <a:cubicBezTo>
                    <a:pt x="12" y="18"/>
                    <a:pt x="5" y="19"/>
                    <a:pt x="5" y="24"/>
                  </a:cubicBezTo>
                  <a:cubicBezTo>
                    <a:pt x="0" y="61"/>
                    <a:pt x="3" y="94"/>
                    <a:pt x="25" y="125"/>
                  </a:cubicBezTo>
                  <a:cubicBezTo>
                    <a:pt x="43" y="151"/>
                    <a:pt x="73" y="163"/>
                    <a:pt x="104" y="154"/>
                  </a:cubicBezTo>
                  <a:cubicBezTo>
                    <a:pt x="128" y="148"/>
                    <a:pt x="145" y="128"/>
                    <a:pt x="139" y="103"/>
                  </a:cubicBezTo>
                  <a:cubicBezTo>
                    <a:pt x="135" y="86"/>
                    <a:pt x="123" y="68"/>
                    <a:pt x="111" y="56"/>
                  </a:cubicBezTo>
                  <a:cubicBezTo>
                    <a:pt x="103" y="47"/>
                    <a:pt x="92" y="41"/>
                    <a:pt x="85" y="32"/>
                  </a:cubicBezTo>
                  <a:cubicBezTo>
                    <a:pt x="78" y="24"/>
                    <a:pt x="72" y="13"/>
                    <a:pt x="67" y="3"/>
                  </a:cubicBezTo>
                  <a:cubicBezTo>
                    <a:pt x="64" y="0"/>
                    <a:pt x="59" y="6"/>
                    <a:pt x="61"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9" name="Freeform 12"/>
            <p:cNvSpPr/>
            <p:nvPr/>
          </p:nvSpPr>
          <p:spPr bwMode="auto">
            <a:xfrm>
              <a:off x="5838" y="2075"/>
              <a:ext cx="76" cy="86"/>
            </a:xfrm>
            <a:custGeom>
              <a:avLst/>
              <a:gdLst>
                <a:gd name="T0" fmla="*/ 10 w 48"/>
                <a:gd name="T1" fmla="*/ 46 h 54"/>
                <a:gd name="T2" fmla="*/ 9 w 48"/>
                <a:gd name="T3" fmla="*/ 25 h 54"/>
                <a:gd name="T4" fmla="*/ 13 w 48"/>
                <a:gd name="T5" fmla="*/ 11 h 54"/>
                <a:gd name="T6" fmla="*/ 28 w 48"/>
                <a:gd name="T7" fmla="*/ 16 h 54"/>
                <a:gd name="T8" fmla="*/ 33 w 48"/>
                <a:gd name="T9" fmla="*/ 43 h 54"/>
                <a:gd name="T10" fmla="*/ 14 w 48"/>
                <a:gd name="T11" fmla="*/ 46 h 54"/>
                <a:gd name="T12" fmla="*/ 12 w 48"/>
                <a:gd name="T13" fmla="*/ 53 h 54"/>
                <a:gd name="T14" fmla="*/ 40 w 48"/>
                <a:gd name="T15" fmla="*/ 44 h 54"/>
                <a:gd name="T16" fmla="*/ 32 w 48"/>
                <a:gd name="T17" fmla="*/ 9 h 54"/>
                <a:gd name="T18" fmla="*/ 6 w 48"/>
                <a:gd name="T19" fmla="*/ 11 h 54"/>
                <a:gd name="T20" fmla="*/ 4 w 48"/>
                <a:gd name="T21" fmla="*/ 50 h 54"/>
                <a:gd name="T22" fmla="*/ 10 w 48"/>
                <a:gd name="T23" fmla="*/ 46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8" h="54">
                  <a:moveTo>
                    <a:pt x="10" y="46"/>
                  </a:moveTo>
                  <a:cubicBezTo>
                    <a:pt x="9" y="39"/>
                    <a:pt x="8" y="32"/>
                    <a:pt x="9" y="25"/>
                  </a:cubicBezTo>
                  <a:cubicBezTo>
                    <a:pt x="9" y="20"/>
                    <a:pt x="10" y="16"/>
                    <a:pt x="13" y="11"/>
                  </a:cubicBezTo>
                  <a:cubicBezTo>
                    <a:pt x="17" y="4"/>
                    <a:pt x="25" y="13"/>
                    <a:pt x="28" y="16"/>
                  </a:cubicBezTo>
                  <a:cubicBezTo>
                    <a:pt x="33" y="22"/>
                    <a:pt x="42" y="37"/>
                    <a:pt x="33" y="43"/>
                  </a:cubicBezTo>
                  <a:cubicBezTo>
                    <a:pt x="28" y="47"/>
                    <a:pt x="20" y="46"/>
                    <a:pt x="14" y="46"/>
                  </a:cubicBezTo>
                  <a:cubicBezTo>
                    <a:pt x="10" y="46"/>
                    <a:pt x="8" y="53"/>
                    <a:pt x="12" y="53"/>
                  </a:cubicBezTo>
                  <a:cubicBezTo>
                    <a:pt x="22" y="53"/>
                    <a:pt x="33" y="53"/>
                    <a:pt x="40" y="44"/>
                  </a:cubicBezTo>
                  <a:cubicBezTo>
                    <a:pt x="48" y="33"/>
                    <a:pt x="39" y="18"/>
                    <a:pt x="32" y="9"/>
                  </a:cubicBezTo>
                  <a:cubicBezTo>
                    <a:pt x="24" y="0"/>
                    <a:pt x="12" y="0"/>
                    <a:pt x="6" y="11"/>
                  </a:cubicBezTo>
                  <a:cubicBezTo>
                    <a:pt x="0" y="23"/>
                    <a:pt x="2" y="37"/>
                    <a:pt x="4" y="50"/>
                  </a:cubicBezTo>
                  <a:cubicBezTo>
                    <a:pt x="5" y="54"/>
                    <a:pt x="11" y="49"/>
                    <a:pt x="10" y="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0" name="Freeform 13"/>
            <p:cNvSpPr/>
            <p:nvPr/>
          </p:nvSpPr>
          <p:spPr bwMode="auto">
            <a:xfrm>
              <a:off x="5876" y="1970"/>
              <a:ext cx="95" cy="127"/>
            </a:xfrm>
            <a:custGeom>
              <a:avLst/>
              <a:gdLst>
                <a:gd name="T0" fmla="*/ 7 w 60"/>
                <a:gd name="T1" fmla="*/ 77 h 81"/>
                <a:gd name="T2" fmla="*/ 34 w 60"/>
                <a:gd name="T3" fmla="*/ 39 h 81"/>
                <a:gd name="T4" fmla="*/ 46 w 60"/>
                <a:gd name="T5" fmla="*/ 21 h 81"/>
                <a:gd name="T6" fmla="*/ 58 w 60"/>
                <a:gd name="T7" fmla="*/ 5 h 81"/>
                <a:gd name="T8" fmla="*/ 52 w 60"/>
                <a:gd name="T9" fmla="*/ 4 h 81"/>
                <a:gd name="T10" fmla="*/ 43 w 60"/>
                <a:gd name="T11" fmla="*/ 15 h 81"/>
                <a:gd name="T12" fmla="*/ 32 w 60"/>
                <a:gd name="T13" fmla="*/ 32 h 81"/>
                <a:gd name="T14" fmla="*/ 3 w 60"/>
                <a:gd name="T15" fmla="*/ 72 h 81"/>
                <a:gd name="T16" fmla="*/ 7 w 60"/>
                <a:gd name="T17" fmla="*/ 77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 h="81">
                  <a:moveTo>
                    <a:pt x="7" y="77"/>
                  </a:moveTo>
                  <a:cubicBezTo>
                    <a:pt x="18" y="66"/>
                    <a:pt x="25" y="52"/>
                    <a:pt x="34" y="39"/>
                  </a:cubicBezTo>
                  <a:cubicBezTo>
                    <a:pt x="38" y="33"/>
                    <a:pt x="42" y="27"/>
                    <a:pt x="46" y="21"/>
                  </a:cubicBezTo>
                  <a:cubicBezTo>
                    <a:pt x="49" y="15"/>
                    <a:pt x="55" y="12"/>
                    <a:pt x="58" y="5"/>
                  </a:cubicBezTo>
                  <a:cubicBezTo>
                    <a:pt x="60" y="1"/>
                    <a:pt x="54" y="0"/>
                    <a:pt x="52" y="4"/>
                  </a:cubicBezTo>
                  <a:cubicBezTo>
                    <a:pt x="50" y="8"/>
                    <a:pt x="46" y="11"/>
                    <a:pt x="43" y="15"/>
                  </a:cubicBezTo>
                  <a:cubicBezTo>
                    <a:pt x="39" y="20"/>
                    <a:pt x="36" y="26"/>
                    <a:pt x="32" y="32"/>
                  </a:cubicBezTo>
                  <a:cubicBezTo>
                    <a:pt x="22" y="45"/>
                    <a:pt x="15" y="60"/>
                    <a:pt x="3" y="72"/>
                  </a:cubicBezTo>
                  <a:cubicBezTo>
                    <a:pt x="0" y="75"/>
                    <a:pt x="3" y="81"/>
                    <a:pt x="7"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1" name="Freeform 14"/>
            <p:cNvSpPr/>
            <p:nvPr/>
          </p:nvSpPr>
          <p:spPr bwMode="auto">
            <a:xfrm>
              <a:off x="5925" y="1714"/>
              <a:ext cx="285" cy="268"/>
            </a:xfrm>
            <a:custGeom>
              <a:avLst/>
              <a:gdLst>
                <a:gd name="T0" fmla="*/ 30 w 180"/>
                <a:gd name="T1" fmla="*/ 168 h 170"/>
                <a:gd name="T2" fmla="*/ 62 w 180"/>
                <a:gd name="T3" fmla="*/ 162 h 170"/>
                <a:gd name="T4" fmla="*/ 90 w 180"/>
                <a:gd name="T5" fmla="*/ 149 h 170"/>
                <a:gd name="T6" fmla="*/ 131 w 180"/>
                <a:gd name="T7" fmla="*/ 113 h 170"/>
                <a:gd name="T8" fmla="*/ 136 w 180"/>
                <a:gd name="T9" fmla="*/ 17 h 170"/>
                <a:gd name="T10" fmla="*/ 85 w 180"/>
                <a:gd name="T11" fmla="*/ 39 h 170"/>
                <a:gd name="T12" fmla="*/ 30 w 180"/>
                <a:gd name="T13" fmla="*/ 89 h 170"/>
                <a:gd name="T14" fmla="*/ 3 w 180"/>
                <a:gd name="T15" fmla="*/ 138 h 170"/>
                <a:gd name="T16" fmla="*/ 29 w 180"/>
                <a:gd name="T17" fmla="*/ 168 h 170"/>
                <a:gd name="T18" fmla="*/ 31 w 180"/>
                <a:gd name="T19" fmla="*/ 161 h 170"/>
                <a:gd name="T20" fmla="*/ 23 w 180"/>
                <a:gd name="T21" fmla="*/ 107 h 170"/>
                <a:gd name="T22" fmla="*/ 56 w 180"/>
                <a:gd name="T23" fmla="*/ 70 h 170"/>
                <a:gd name="T24" fmla="*/ 149 w 180"/>
                <a:gd name="T25" fmla="*/ 40 h 170"/>
                <a:gd name="T26" fmla="*/ 111 w 180"/>
                <a:gd name="T27" fmla="*/ 128 h 170"/>
                <a:gd name="T28" fmla="*/ 68 w 180"/>
                <a:gd name="T29" fmla="*/ 153 h 170"/>
                <a:gd name="T30" fmla="*/ 30 w 180"/>
                <a:gd name="T31" fmla="*/ 161 h 170"/>
                <a:gd name="T32" fmla="*/ 30 w 180"/>
                <a:gd name="T33" fmla="*/ 168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0" h="170">
                  <a:moveTo>
                    <a:pt x="30" y="168"/>
                  </a:moveTo>
                  <a:cubicBezTo>
                    <a:pt x="40" y="165"/>
                    <a:pt x="52" y="165"/>
                    <a:pt x="62" y="162"/>
                  </a:cubicBezTo>
                  <a:cubicBezTo>
                    <a:pt x="72" y="160"/>
                    <a:pt x="81" y="154"/>
                    <a:pt x="90" y="149"/>
                  </a:cubicBezTo>
                  <a:cubicBezTo>
                    <a:pt x="105" y="142"/>
                    <a:pt x="123" y="128"/>
                    <a:pt x="131" y="113"/>
                  </a:cubicBezTo>
                  <a:cubicBezTo>
                    <a:pt x="144" y="90"/>
                    <a:pt x="180" y="31"/>
                    <a:pt x="136" y="17"/>
                  </a:cubicBezTo>
                  <a:cubicBezTo>
                    <a:pt x="118" y="12"/>
                    <a:pt x="98" y="30"/>
                    <a:pt x="85" y="39"/>
                  </a:cubicBezTo>
                  <a:cubicBezTo>
                    <a:pt x="65" y="53"/>
                    <a:pt x="46" y="69"/>
                    <a:pt x="30" y="89"/>
                  </a:cubicBezTo>
                  <a:cubicBezTo>
                    <a:pt x="18" y="103"/>
                    <a:pt x="5" y="119"/>
                    <a:pt x="3" y="138"/>
                  </a:cubicBezTo>
                  <a:cubicBezTo>
                    <a:pt x="2" y="153"/>
                    <a:pt x="15" y="169"/>
                    <a:pt x="29" y="168"/>
                  </a:cubicBezTo>
                  <a:cubicBezTo>
                    <a:pt x="33" y="168"/>
                    <a:pt x="36" y="161"/>
                    <a:pt x="31" y="161"/>
                  </a:cubicBezTo>
                  <a:cubicBezTo>
                    <a:pt x="0" y="162"/>
                    <a:pt x="14" y="120"/>
                    <a:pt x="23" y="107"/>
                  </a:cubicBezTo>
                  <a:cubicBezTo>
                    <a:pt x="33" y="94"/>
                    <a:pt x="44" y="81"/>
                    <a:pt x="56" y="70"/>
                  </a:cubicBezTo>
                  <a:cubicBezTo>
                    <a:pt x="74" y="53"/>
                    <a:pt x="132" y="0"/>
                    <a:pt x="149" y="40"/>
                  </a:cubicBezTo>
                  <a:cubicBezTo>
                    <a:pt x="160" y="65"/>
                    <a:pt x="128" y="111"/>
                    <a:pt x="111" y="128"/>
                  </a:cubicBezTo>
                  <a:cubicBezTo>
                    <a:pt x="99" y="139"/>
                    <a:pt x="83" y="147"/>
                    <a:pt x="68" y="153"/>
                  </a:cubicBezTo>
                  <a:cubicBezTo>
                    <a:pt x="56" y="158"/>
                    <a:pt x="42" y="157"/>
                    <a:pt x="30" y="161"/>
                  </a:cubicBezTo>
                  <a:cubicBezTo>
                    <a:pt x="26" y="162"/>
                    <a:pt x="26" y="170"/>
                    <a:pt x="30" y="1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2" name="Freeform 15"/>
            <p:cNvSpPr/>
            <p:nvPr/>
          </p:nvSpPr>
          <p:spPr bwMode="auto">
            <a:xfrm>
              <a:off x="6142" y="1783"/>
              <a:ext cx="88" cy="567"/>
            </a:xfrm>
            <a:custGeom>
              <a:avLst/>
              <a:gdLst>
                <a:gd name="T0" fmla="*/ 16 w 56"/>
                <a:gd name="T1" fmla="*/ 9 h 359"/>
                <a:gd name="T2" fmla="*/ 29 w 56"/>
                <a:gd name="T3" fmla="*/ 83 h 359"/>
                <a:gd name="T4" fmla="*/ 6 w 56"/>
                <a:gd name="T5" fmla="*/ 144 h 359"/>
                <a:gd name="T6" fmla="*/ 3 w 56"/>
                <a:gd name="T7" fmla="*/ 194 h 359"/>
                <a:gd name="T8" fmla="*/ 39 w 56"/>
                <a:gd name="T9" fmla="*/ 281 h 359"/>
                <a:gd name="T10" fmla="*/ 42 w 56"/>
                <a:gd name="T11" fmla="*/ 319 h 359"/>
                <a:gd name="T12" fmla="*/ 42 w 56"/>
                <a:gd name="T13" fmla="*/ 353 h 359"/>
                <a:gd name="T14" fmla="*/ 48 w 56"/>
                <a:gd name="T15" fmla="*/ 354 h 359"/>
                <a:gd name="T16" fmla="*/ 47 w 56"/>
                <a:gd name="T17" fmla="*/ 291 h 359"/>
                <a:gd name="T18" fmla="*/ 42 w 56"/>
                <a:gd name="T19" fmla="*/ 263 h 359"/>
                <a:gd name="T20" fmla="*/ 15 w 56"/>
                <a:gd name="T21" fmla="*/ 209 h 359"/>
                <a:gd name="T22" fmla="*/ 19 w 56"/>
                <a:gd name="T23" fmla="*/ 129 h 359"/>
                <a:gd name="T24" fmla="*/ 36 w 56"/>
                <a:gd name="T25" fmla="*/ 81 h 359"/>
                <a:gd name="T26" fmla="*/ 22 w 56"/>
                <a:gd name="T27" fmla="*/ 5 h 359"/>
                <a:gd name="T28" fmla="*/ 16 w 56"/>
                <a:gd name="T29" fmla="*/ 9 h 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6" h="359">
                  <a:moveTo>
                    <a:pt x="16" y="9"/>
                  </a:moveTo>
                  <a:cubicBezTo>
                    <a:pt x="22" y="33"/>
                    <a:pt x="29" y="58"/>
                    <a:pt x="29" y="83"/>
                  </a:cubicBezTo>
                  <a:cubicBezTo>
                    <a:pt x="29" y="105"/>
                    <a:pt x="14" y="124"/>
                    <a:pt x="6" y="144"/>
                  </a:cubicBezTo>
                  <a:cubicBezTo>
                    <a:pt x="0" y="158"/>
                    <a:pt x="0" y="179"/>
                    <a:pt x="3" y="194"/>
                  </a:cubicBezTo>
                  <a:cubicBezTo>
                    <a:pt x="9" y="226"/>
                    <a:pt x="34" y="250"/>
                    <a:pt x="39" y="281"/>
                  </a:cubicBezTo>
                  <a:cubicBezTo>
                    <a:pt x="40" y="294"/>
                    <a:pt x="41" y="307"/>
                    <a:pt x="42" y="319"/>
                  </a:cubicBezTo>
                  <a:cubicBezTo>
                    <a:pt x="43" y="329"/>
                    <a:pt x="46" y="344"/>
                    <a:pt x="42" y="353"/>
                  </a:cubicBezTo>
                  <a:cubicBezTo>
                    <a:pt x="40" y="358"/>
                    <a:pt x="46" y="359"/>
                    <a:pt x="48" y="354"/>
                  </a:cubicBezTo>
                  <a:cubicBezTo>
                    <a:pt x="56" y="337"/>
                    <a:pt x="49" y="308"/>
                    <a:pt x="47" y="291"/>
                  </a:cubicBezTo>
                  <a:cubicBezTo>
                    <a:pt x="46" y="281"/>
                    <a:pt x="45" y="272"/>
                    <a:pt x="42" y="263"/>
                  </a:cubicBezTo>
                  <a:cubicBezTo>
                    <a:pt x="37" y="244"/>
                    <a:pt x="22" y="227"/>
                    <a:pt x="15" y="209"/>
                  </a:cubicBezTo>
                  <a:cubicBezTo>
                    <a:pt x="3" y="184"/>
                    <a:pt x="7" y="152"/>
                    <a:pt x="19" y="129"/>
                  </a:cubicBezTo>
                  <a:cubicBezTo>
                    <a:pt x="27" y="113"/>
                    <a:pt x="35" y="99"/>
                    <a:pt x="36" y="81"/>
                  </a:cubicBezTo>
                  <a:cubicBezTo>
                    <a:pt x="38" y="56"/>
                    <a:pt x="29" y="29"/>
                    <a:pt x="22" y="5"/>
                  </a:cubicBezTo>
                  <a:cubicBezTo>
                    <a:pt x="21" y="0"/>
                    <a:pt x="15" y="5"/>
                    <a:pt x="16"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3" name="Freeform 16"/>
            <p:cNvSpPr/>
            <p:nvPr/>
          </p:nvSpPr>
          <p:spPr bwMode="auto">
            <a:xfrm>
              <a:off x="5960" y="1968"/>
              <a:ext cx="259" cy="388"/>
            </a:xfrm>
            <a:custGeom>
              <a:avLst/>
              <a:gdLst>
                <a:gd name="T0" fmla="*/ 1 w 164"/>
                <a:gd name="T1" fmla="*/ 8 h 246"/>
                <a:gd name="T2" fmla="*/ 13 w 164"/>
                <a:gd name="T3" fmla="*/ 28 h 246"/>
                <a:gd name="T4" fmla="*/ 28 w 164"/>
                <a:gd name="T5" fmla="*/ 56 h 246"/>
                <a:gd name="T6" fmla="*/ 51 w 164"/>
                <a:gd name="T7" fmla="*/ 92 h 246"/>
                <a:gd name="T8" fmla="*/ 80 w 164"/>
                <a:gd name="T9" fmla="*/ 115 h 246"/>
                <a:gd name="T10" fmla="*/ 117 w 164"/>
                <a:gd name="T11" fmla="*/ 143 h 246"/>
                <a:gd name="T12" fmla="*/ 140 w 164"/>
                <a:gd name="T13" fmla="*/ 170 h 246"/>
                <a:gd name="T14" fmla="*/ 157 w 164"/>
                <a:gd name="T15" fmla="*/ 241 h 246"/>
                <a:gd name="T16" fmla="*/ 164 w 164"/>
                <a:gd name="T17" fmla="*/ 239 h 246"/>
                <a:gd name="T18" fmla="*/ 154 w 164"/>
                <a:gd name="T19" fmla="*/ 179 h 246"/>
                <a:gd name="T20" fmla="*/ 139 w 164"/>
                <a:gd name="T21" fmla="*/ 157 h 246"/>
                <a:gd name="T22" fmla="*/ 133 w 164"/>
                <a:gd name="T23" fmla="*/ 146 h 246"/>
                <a:gd name="T24" fmla="*/ 117 w 164"/>
                <a:gd name="T25" fmla="*/ 133 h 246"/>
                <a:gd name="T26" fmla="*/ 42 w 164"/>
                <a:gd name="T27" fmla="*/ 66 h 246"/>
                <a:gd name="T28" fmla="*/ 23 w 164"/>
                <a:gd name="T29" fmla="*/ 29 h 246"/>
                <a:gd name="T30" fmla="*/ 7 w 164"/>
                <a:gd name="T31" fmla="*/ 4 h 246"/>
                <a:gd name="T32" fmla="*/ 1 w 164"/>
                <a:gd name="T33" fmla="*/ 8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46">
                  <a:moveTo>
                    <a:pt x="1" y="8"/>
                  </a:moveTo>
                  <a:cubicBezTo>
                    <a:pt x="3" y="16"/>
                    <a:pt x="9" y="22"/>
                    <a:pt x="13" y="28"/>
                  </a:cubicBezTo>
                  <a:cubicBezTo>
                    <a:pt x="19" y="36"/>
                    <a:pt x="23" y="48"/>
                    <a:pt x="28" y="56"/>
                  </a:cubicBezTo>
                  <a:cubicBezTo>
                    <a:pt x="35" y="69"/>
                    <a:pt x="42" y="81"/>
                    <a:pt x="51" y="92"/>
                  </a:cubicBezTo>
                  <a:cubicBezTo>
                    <a:pt x="59" y="102"/>
                    <a:pt x="71" y="106"/>
                    <a:pt x="80" y="115"/>
                  </a:cubicBezTo>
                  <a:cubicBezTo>
                    <a:pt x="91" y="126"/>
                    <a:pt x="105" y="133"/>
                    <a:pt x="117" y="143"/>
                  </a:cubicBezTo>
                  <a:cubicBezTo>
                    <a:pt x="127" y="151"/>
                    <a:pt x="132" y="161"/>
                    <a:pt x="140" y="170"/>
                  </a:cubicBezTo>
                  <a:cubicBezTo>
                    <a:pt x="156" y="188"/>
                    <a:pt x="157" y="219"/>
                    <a:pt x="157" y="241"/>
                  </a:cubicBezTo>
                  <a:cubicBezTo>
                    <a:pt x="157" y="246"/>
                    <a:pt x="164" y="242"/>
                    <a:pt x="164" y="239"/>
                  </a:cubicBezTo>
                  <a:cubicBezTo>
                    <a:pt x="163" y="219"/>
                    <a:pt x="161" y="198"/>
                    <a:pt x="154" y="179"/>
                  </a:cubicBezTo>
                  <a:cubicBezTo>
                    <a:pt x="151" y="170"/>
                    <a:pt x="145" y="164"/>
                    <a:pt x="139" y="157"/>
                  </a:cubicBezTo>
                  <a:cubicBezTo>
                    <a:pt x="136" y="153"/>
                    <a:pt x="136" y="149"/>
                    <a:pt x="133" y="146"/>
                  </a:cubicBezTo>
                  <a:cubicBezTo>
                    <a:pt x="128" y="141"/>
                    <a:pt x="122" y="137"/>
                    <a:pt x="117" y="133"/>
                  </a:cubicBezTo>
                  <a:cubicBezTo>
                    <a:pt x="91" y="111"/>
                    <a:pt x="59" y="96"/>
                    <a:pt x="42" y="66"/>
                  </a:cubicBezTo>
                  <a:cubicBezTo>
                    <a:pt x="37" y="55"/>
                    <a:pt x="26" y="42"/>
                    <a:pt x="23" y="29"/>
                  </a:cubicBezTo>
                  <a:cubicBezTo>
                    <a:pt x="21" y="20"/>
                    <a:pt x="10" y="14"/>
                    <a:pt x="7" y="4"/>
                  </a:cubicBezTo>
                  <a:cubicBezTo>
                    <a:pt x="6" y="0"/>
                    <a:pt x="0" y="5"/>
                    <a:pt x="1"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4" name="Freeform 17"/>
            <p:cNvSpPr/>
            <p:nvPr/>
          </p:nvSpPr>
          <p:spPr bwMode="auto">
            <a:xfrm>
              <a:off x="5812" y="2118"/>
              <a:ext cx="55" cy="58"/>
            </a:xfrm>
            <a:custGeom>
              <a:avLst/>
              <a:gdLst>
                <a:gd name="T0" fmla="*/ 35 w 35"/>
                <a:gd name="T1" fmla="*/ 3 h 37"/>
                <a:gd name="T2" fmla="*/ 35 w 35"/>
                <a:gd name="T3" fmla="*/ 3 h 37"/>
                <a:gd name="T4" fmla="*/ 32 w 35"/>
                <a:gd name="T5" fmla="*/ 0 h 37"/>
                <a:gd name="T6" fmla="*/ 31 w 35"/>
                <a:gd name="T7" fmla="*/ 0 h 37"/>
                <a:gd name="T8" fmla="*/ 28 w 35"/>
                <a:gd name="T9" fmla="*/ 3 h 37"/>
                <a:gd name="T10" fmla="*/ 24 w 35"/>
                <a:gd name="T11" fmla="*/ 7 h 37"/>
                <a:gd name="T12" fmla="*/ 19 w 35"/>
                <a:gd name="T13" fmla="*/ 15 h 37"/>
                <a:gd name="T14" fmla="*/ 10 w 35"/>
                <a:gd name="T15" fmla="*/ 24 h 37"/>
                <a:gd name="T16" fmla="*/ 7 w 35"/>
                <a:gd name="T17" fmla="*/ 27 h 37"/>
                <a:gd name="T18" fmla="*/ 6 w 35"/>
                <a:gd name="T19" fmla="*/ 30 h 37"/>
                <a:gd name="T20" fmla="*/ 5 w 35"/>
                <a:gd name="T21" fmla="*/ 37 h 37"/>
                <a:gd name="T22" fmla="*/ 10 w 35"/>
                <a:gd name="T23" fmla="*/ 33 h 37"/>
                <a:gd name="T24" fmla="*/ 20 w 35"/>
                <a:gd name="T25" fmla="*/ 22 h 37"/>
                <a:gd name="T26" fmla="*/ 25 w 35"/>
                <a:gd name="T27" fmla="*/ 16 h 37"/>
                <a:gd name="T28" fmla="*/ 29 w 35"/>
                <a:gd name="T29" fmla="*/ 11 h 37"/>
                <a:gd name="T30" fmla="*/ 34 w 35"/>
                <a:gd name="T31" fmla="*/ 4 h 37"/>
                <a:gd name="T32" fmla="*/ 30 w 35"/>
                <a:gd name="T33" fmla="*/ 7 h 37"/>
                <a:gd name="T34" fmla="*/ 31 w 35"/>
                <a:gd name="T35" fmla="*/ 7 h 37"/>
                <a:gd name="T36" fmla="*/ 28 w 35"/>
                <a:gd name="T37" fmla="*/ 5 h 37"/>
                <a:gd name="T38" fmla="*/ 28 w 35"/>
                <a:gd name="T39" fmla="*/ 5 h 37"/>
                <a:gd name="T40" fmla="*/ 35 w 35"/>
                <a:gd name="T41" fmla="*/ 3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7">
                  <a:moveTo>
                    <a:pt x="35" y="3"/>
                  </a:moveTo>
                  <a:cubicBezTo>
                    <a:pt x="35" y="3"/>
                    <a:pt x="35" y="3"/>
                    <a:pt x="35" y="3"/>
                  </a:cubicBezTo>
                  <a:cubicBezTo>
                    <a:pt x="35" y="1"/>
                    <a:pt x="34" y="0"/>
                    <a:pt x="32" y="0"/>
                  </a:cubicBezTo>
                  <a:cubicBezTo>
                    <a:pt x="32" y="0"/>
                    <a:pt x="32" y="0"/>
                    <a:pt x="31" y="0"/>
                  </a:cubicBezTo>
                  <a:cubicBezTo>
                    <a:pt x="30" y="0"/>
                    <a:pt x="28" y="2"/>
                    <a:pt x="28" y="3"/>
                  </a:cubicBezTo>
                  <a:cubicBezTo>
                    <a:pt x="27" y="5"/>
                    <a:pt x="26" y="5"/>
                    <a:pt x="24" y="7"/>
                  </a:cubicBezTo>
                  <a:cubicBezTo>
                    <a:pt x="22" y="9"/>
                    <a:pt x="21" y="12"/>
                    <a:pt x="19" y="15"/>
                  </a:cubicBezTo>
                  <a:cubicBezTo>
                    <a:pt x="16" y="18"/>
                    <a:pt x="13" y="21"/>
                    <a:pt x="10" y="24"/>
                  </a:cubicBezTo>
                  <a:cubicBezTo>
                    <a:pt x="9" y="25"/>
                    <a:pt x="8" y="26"/>
                    <a:pt x="7" y="27"/>
                  </a:cubicBezTo>
                  <a:cubicBezTo>
                    <a:pt x="6" y="29"/>
                    <a:pt x="4" y="30"/>
                    <a:pt x="6" y="30"/>
                  </a:cubicBezTo>
                  <a:cubicBezTo>
                    <a:pt x="3" y="30"/>
                    <a:pt x="0" y="37"/>
                    <a:pt x="5" y="37"/>
                  </a:cubicBezTo>
                  <a:cubicBezTo>
                    <a:pt x="7" y="37"/>
                    <a:pt x="9" y="35"/>
                    <a:pt x="10" y="33"/>
                  </a:cubicBezTo>
                  <a:cubicBezTo>
                    <a:pt x="13" y="29"/>
                    <a:pt x="17" y="25"/>
                    <a:pt x="20" y="22"/>
                  </a:cubicBezTo>
                  <a:cubicBezTo>
                    <a:pt x="22" y="20"/>
                    <a:pt x="23" y="18"/>
                    <a:pt x="25" y="16"/>
                  </a:cubicBezTo>
                  <a:cubicBezTo>
                    <a:pt x="26" y="14"/>
                    <a:pt x="27" y="12"/>
                    <a:pt x="29" y="11"/>
                  </a:cubicBezTo>
                  <a:cubicBezTo>
                    <a:pt x="31" y="9"/>
                    <a:pt x="33" y="7"/>
                    <a:pt x="34" y="4"/>
                  </a:cubicBezTo>
                  <a:cubicBezTo>
                    <a:pt x="32" y="5"/>
                    <a:pt x="31" y="6"/>
                    <a:pt x="30" y="7"/>
                  </a:cubicBezTo>
                  <a:cubicBezTo>
                    <a:pt x="30" y="7"/>
                    <a:pt x="31" y="7"/>
                    <a:pt x="31" y="7"/>
                  </a:cubicBezTo>
                  <a:cubicBezTo>
                    <a:pt x="30" y="7"/>
                    <a:pt x="29" y="6"/>
                    <a:pt x="28" y="5"/>
                  </a:cubicBezTo>
                  <a:cubicBezTo>
                    <a:pt x="28" y="5"/>
                    <a:pt x="28" y="5"/>
                    <a:pt x="28" y="5"/>
                  </a:cubicBezTo>
                  <a:cubicBezTo>
                    <a:pt x="28" y="10"/>
                    <a:pt x="35" y="7"/>
                    <a:pt x="35"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5" name="Freeform 18"/>
            <p:cNvSpPr/>
            <p:nvPr/>
          </p:nvSpPr>
          <p:spPr bwMode="auto">
            <a:xfrm>
              <a:off x="5949" y="1760"/>
              <a:ext cx="218" cy="214"/>
            </a:xfrm>
            <a:custGeom>
              <a:avLst/>
              <a:gdLst>
                <a:gd name="T0" fmla="*/ 134 w 138"/>
                <a:gd name="T1" fmla="*/ 0 h 136"/>
                <a:gd name="T2" fmla="*/ 91 w 138"/>
                <a:gd name="T3" fmla="*/ 18 h 136"/>
                <a:gd name="T4" fmla="*/ 41 w 138"/>
                <a:gd name="T5" fmla="*/ 56 h 136"/>
                <a:gd name="T6" fmla="*/ 14 w 138"/>
                <a:gd name="T7" fmla="*/ 90 h 136"/>
                <a:gd name="T8" fmla="*/ 0 w 138"/>
                <a:gd name="T9" fmla="*/ 131 h 136"/>
                <a:gd name="T10" fmla="*/ 7 w 138"/>
                <a:gd name="T11" fmla="*/ 129 h 136"/>
                <a:gd name="T12" fmla="*/ 47 w 138"/>
                <a:gd name="T13" fmla="*/ 59 h 136"/>
                <a:gd name="T14" fmla="*/ 87 w 138"/>
                <a:gd name="T15" fmla="*/ 28 h 136"/>
                <a:gd name="T16" fmla="*/ 132 w 138"/>
                <a:gd name="T17" fmla="*/ 8 h 136"/>
                <a:gd name="T18" fmla="*/ 134 w 138"/>
                <a:gd name="T19" fmla="*/ 0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8" h="136">
                  <a:moveTo>
                    <a:pt x="134" y="0"/>
                  </a:moveTo>
                  <a:cubicBezTo>
                    <a:pt x="118" y="0"/>
                    <a:pt x="104" y="10"/>
                    <a:pt x="91" y="18"/>
                  </a:cubicBezTo>
                  <a:cubicBezTo>
                    <a:pt x="74" y="28"/>
                    <a:pt x="55" y="42"/>
                    <a:pt x="41" y="56"/>
                  </a:cubicBezTo>
                  <a:cubicBezTo>
                    <a:pt x="31" y="66"/>
                    <a:pt x="23" y="79"/>
                    <a:pt x="14" y="90"/>
                  </a:cubicBezTo>
                  <a:cubicBezTo>
                    <a:pt x="5" y="103"/>
                    <a:pt x="0" y="115"/>
                    <a:pt x="0" y="131"/>
                  </a:cubicBezTo>
                  <a:cubicBezTo>
                    <a:pt x="0" y="136"/>
                    <a:pt x="7" y="133"/>
                    <a:pt x="7" y="129"/>
                  </a:cubicBezTo>
                  <a:cubicBezTo>
                    <a:pt x="6" y="104"/>
                    <a:pt x="30" y="76"/>
                    <a:pt x="47" y="59"/>
                  </a:cubicBezTo>
                  <a:cubicBezTo>
                    <a:pt x="58" y="47"/>
                    <a:pt x="73" y="37"/>
                    <a:pt x="87" y="28"/>
                  </a:cubicBezTo>
                  <a:cubicBezTo>
                    <a:pt x="99" y="20"/>
                    <a:pt x="117" y="7"/>
                    <a:pt x="132" y="8"/>
                  </a:cubicBezTo>
                  <a:cubicBezTo>
                    <a:pt x="136" y="8"/>
                    <a:pt x="138" y="0"/>
                    <a:pt x="13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6" name="Freeform 19"/>
            <p:cNvSpPr/>
            <p:nvPr/>
          </p:nvSpPr>
          <p:spPr bwMode="auto">
            <a:xfrm>
              <a:off x="5970" y="1791"/>
              <a:ext cx="202" cy="186"/>
            </a:xfrm>
            <a:custGeom>
              <a:avLst/>
              <a:gdLst>
                <a:gd name="T0" fmla="*/ 124 w 128"/>
                <a:gd name="T1" fmla="*/ 2 h 118"/>
                <a:gd name="T2" fmla="*/ 99 w 128"/>
                <a:gd name="T3" fmla="*/ 7 h 118"/>
                <a:gd name="T4" fmla="*/ 54 w 128"/>
                <a:gd name="T5" fmla="*/ 35 h 118"/>
                <a:gd name="T6" fmla="*/ 16 w 128"/>
                <a:gd name="T7" fmla="*/ 80 h 118"/>
                <a:gd name="T8" fmla="*/ 2 w 128"/>
                <a:gd name="T9" fmla="*/ 113 h 118"/>
                <a:gd name="T10" fmla="*/ 8 w 128"/>
                <a:gd name="T11" fmla="*/ 111 h 118"/>
                <a:gd name="T12" fmla="*/ 25 w 128"/>
                <a:gd name="T13" fmla="*/ 77 h 118"/>
                <a:gd name="T14" fmla="*/ 62 w 128"/>
                <a:gd name="T15" fmla="*/ 36 h 118"/>
                <a:gd name="T16" fmla="*/ 91 w 128"/>
                <a:gd name="T17" fmla="*/ 19 h 118"/>
                <a:gd name="T18" fmla="*/ 121 w 128"/>
                <a:gd name="T19" fmla="*/ 10 h 118"/>
                <a:gd name="T20" fmla="*/ 124 w 128"/>
                <a:gd name="T21" fmla="*/ 2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8" h="118">
                  <a:moveTo>
                    <a:pt x="124" y="2"/>
                  </a:moveTo>
                  <a:cubicBezTo>
                    <a:pt x="116" y="0"/>
                    <a:pt x="106" y="4"/>
                    <a:pt x="99" y="7"/>
                  </a:cubicBezTo>
                  <a:cubicBezTo>
                    <a:pt x="84" y="15"/>
                    <a:pt x="67" y="24"/>
                    <a:pt x="54" y="35"/>
                  </a:cubicBezTo>
                  <a:cubicBezTo>
                    <a:pt x="38" y="47"/>
                    <a:pt x="28" y="64"/>
                    <a:pt x="16" y="80"/>
                  </a:cubicBezTo>
                  <a:cubicBezTo>
                    <a:pt x="10" y="88"/>
                    <a:pt x="0" y="101"/>
                    <a:pt x="2" y="113"/>
                  </a:cubicBezTo>
                  <a:cubicBezTo>
                    <a:pt x="2" y="118"/>
                    <a:pt x="9" y="115"/>
                    <a:pt x="8" y="111"/>
                  </a:cubicBezTo>
                  <a:cubicBezTo>
                    <a:pt x="7" y="99"/>
                    <a:pt x="19" y="86"/>
                    <a:pt x="25" y="77"/>
                  </a:cubicBezTo>
                  <a:cubicBezTo>
                    <a:pt x="37" y="62"/>
                    <a:pt x="46" y="48"/>
                    <a:pt x="62" y="36"/>
                  </a:cubicBezTo>
                  <a:cubicBezTo>
                    <a:pt x="71" y="30"/>
                    <a:pt x="82" y="25"/>
                    <a:pt x="91" y="19"/>
                  </a:cubicBezTo>
                  <a:cubicBezTo>
                    <a:pt x="99" y="14"/>
                    <a:pt x="111" y="7"/>
                    <a:pt x="121" y="10"/>
                  </a:cubicBezTo>
                  <a:cubicBezTo>
                    <a:pt x="124" y="11"/>
                    <a:pt x="128" y="4"/>
                    <a:pt x="12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7" name="Freeform 20"/>
            <p:cNvSpPr/>
            <p:nvPr/>
          </p:nvSpPr>
          <p:spPr bwMode="auto">
            <a:xfrm>
              <a:off x="5984" y="1832"/>
              <a:ext cx="174" cy="141"/>
            </a:xfrm>
            <a:custGeom>
              <a:avLst/>
              <a:gdLst>
                <a:gd name="T0" fmla="*/ 105 w 110"/>
                <a:gd name="T1" fmla="*/ 2 h 89"/>
                <a:gd name="T2" fmla="*/ 3 w 110"/>
                <a:gd name="T3" fmla="*/ 84 h 89"/>
                <a:gd name="T4" fmla="*/ 9 w 110"/>
                <a:gd name="T5" fmla="*/ 86 h 89"/>
                <a:gd name="T6" fmla="*/ 106 w 110"/>
                <a:gd name="T7" fmla="*/ 9 h 89"/>
                <a:gd name="T8" fmla="*/ 105 w 110"/>
                <a:gd name="T9" fmla="*/ 2 h 89"/>
              </a:gdLst>
              <a:ahLst/>
              <a:cxnLst>
                <a:cxn ang="0">
                  <a:pos x="T0" y="T1"/>
                </a:cxn>
                <a:cxn ang="0">
                  <a:pos x="T2" y="T3"/>
                </a:cxn>
                <a:cxn ang="0">
                  <a:pos x="T4" y="T5"/>
                </a:cxn>
                <a:cxn ang="0">
                  <a:pos x="T6" y="T7"/>
                </a:cxn>
                <a:cxn ang="0">
                  <a:pos x="T8" y="T9"/>
                </a:cxn>
              </a:cxnLst>
              <a:rect l="0" t="0" r="r" b="b"/>
              <a:pathLst>
                <a:path w="110" h="89">
                  <a:moveTo>
                    <a:pt x="105" y="2"/>
                  </a:moveTo>
                  <a:cubicBezTo>
                    <a:pt x="60" y="15"/>
                    <a:pt x="25" y="42"/>
                    <a:pt x="3" y="84"/>
                  </a:cubicBezTo>
                  <a:cubicBezTo>
                    <a:pt x="0" y="89"/>
                    <a:pt x="7" y="89"/>
                    <a:pt x="9" y="86"/>
                  </a:cubicBezTo>
                  <a:cubicBezTo>
                    <a:pt x="29" y="47"/>
                    <a:pt x="64" y="21"/>
                    <a:pt x="106" y="9"/>
                  </a:cubicBezTo>
                  <a:cubicBezTo>
                    <a:pt x="109" y="7"/>
                    <a:pt x="110" y="0"/>
                    <a:pt x="105"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8" name="Freeform 21"/>
            <p:cNvSpPr/>
            <p:nvPr/>
          </p:nvSpPr>
          <p:spPr bwMode="auto">
            <a:xfrm>
              <a:off x="6012" y="1876"/>
              <a:ext cx="125" cy="94"/>
            </a:xfrm>
            <a:custGeom>
              <a:avLst/>
              <a:gdLst>
                <a:gd name="T0" fmla="*/ 74 w 79"/>
                <a:gd name="T1" fmla="*/ 1 h 59"/>
                <a:gd name="T2" fmla="*/ 3 w 79"/>
                <a:gd name="T3" fmla="*/ 51 h 59"/>
                <a:gd name="T4" fmla="*/ 8 w 79"/>
                <a:gd name="T5" fmla="*/ 55 h 59"/>
                <a:gd name="T6" fmla="*/ 74 w 79"/>
                <a:gd name="T7" fmla="*/ 8 h 59"/>
                <a:gd name="T8" fmla="*/ 74 w 79"/>
                <a:gd name="T9" fmla="*/ 1 h 59"/>
              </a:gdLst>
              <a:ahLst/>
              <a:cxnLst>
                <a:cxn ang="0">
                  <a:pos x="T0" y="T1"/>
                </a:cxn>
                <a:cxn ang="0">
                  <a:pos x="T2" y="T3"/>
                </a:cxn>
                <a:cxn ang="0">
                  <a:pos x="T4" y="T5"/>
                </a:cxn>
                <a:cxn ang="0">
                  <a:pos x="T6" y="T7"/>
                </a:cxn>
                <a:cxn ang="0">
                  <a:pos x="T8" y="T9"/>
                </a:cxn>
              </a:cxnLst>
              <a:rect l="0" t="0" r="r" b="b"/>
              <a:pathLst>
                <a:path w="79" h="59">
                  <a:moveTo>
                    <a:pt x="74" y="1"/>
                  </a:moveTo>
                  <a:cubicBezTo>
                    <a:pt x="44" y="7"/>
                    <a:pt x="20" y="27"/>
                    <a:pt x="3" y="51"/>
                  </a:cubicBezTo>
                  <a:cubicBezTo>
                    <a:pt x="0" y="55"/>
                    <a:pt x="5" y="59"/>
                    <a:pt x="8" y="55"/>
                  </a:cubicBezTo>
                  <a:cubicBezTo>
                    <a:pt x="24" y="32"/>
                    <a:pt x="46" y="13"/>
                    <a:pt x="74" y="8"/>
                  </a:cubicBezTo>
                  <a:cubicBezTo>
                    <a:pt x="78" y="7"/>
                    <a:pt x="79" y="0"/>
                    <a:pt x="7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9" name="Freeform 22"/>
            <p:cNvSpPr/>
            <p:nvPr/>
          </p:nvSpPr>
          <p:spPr bwMode="auto">
            <a:xfrm>
              <a:off x="6085" y="1753"/>
              <a:ext cx="69" cy="97"/>
            </a:xfrm>
            <a:custGeom>
              <a:avLst/>
              <a:gdLst>
                <a:gd name="T0" fmla="*/ 3 w 44"/>
                <a:gd name="T1" fmla="*/ 10 h 61"/>
                <a:gd name="T2" fmla="*/ 37 w 44"/>
                <a:gd name="T3" fmla="*/ 56 h 61"/>
                <a:gd name="T4" fmla="*/ 44 w 44"/>
                <a:gd name="T5" fmla="*/ 52 h 61"/>
                <a:gd name="T6" fmla="*/ 8 w 44"/>
                <a:gd name="T7" fmla="*/ 3 h 61"/>
                <a:gd name="T8" fmla="*/ 3 w 44"/>
                <a:gd name="T9" fmla="*/ 10 h 61"/>
              </a:gdLst>
              <a:ahLst/>
              <a:cxnLst>
                <a:cxn ang="0">
                  <a:pos x="T0" y="T1"/>
                </a:cxn>
                <a:cxn ang="0">
                  <a:pos x="T2" y="T3"/>
                </a:cxn>
                <a:cxn ang="0">
                  <a:pos x="T4" y="T5"/>
                </a:cxn>
                <a:cxn ang="0">
                  <a:pos x="T6" y="T7"/>
                </a:cxn>
                <a:cxn ang="0">
                  <a:pos x="T8" y="T9"/>
                </a:cxn>
              </a:cxnLst>
              <a:rect l="0" t="0" r="r" b="b"/>
              <a:pathLst>
                <a:path w="44" h="61">
                  <a:moveTo>
                    <a:pt x="3" y="10"/>
                  </a:moveTo>
                  <a:cubicBezTo>
                    <a:pt x="17" y="22"/>
                    <a:pt x="34" y="37"/>
                    <a:pt x="37" y="56"/>
                  </a:cubicBezTo>
                  <a:cubicBezTo>
                    <a:pt x="38" y="61"/>
                    <a:pt x="44" y="56"/>
                    <a:pt x="44" y="52"/>
                  </a:cubicBezTo>
                  <a:cubicBezTo>
                    <a:pt x="40" y="32"/>
                    <a:pt x="22" y="17"/>
                    <a:pt x="8" y="3"/>
                  </a:cubicBezTo>
                  <a:cubicBezTo>
                    <a:pt x="5" y="0"/>
                    <a:pt x="0" y="7"/>
                    <a:pt x="3"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0" name="Freeform 23"/>
            <p:cNvSpPr/>
            <p:nvPr/>
          </p:nvSpPr>
          <p:spPr bwMode="auto">
            <a:xfrm>
              <a:off x="6052" y="1779"/>
              <a:ext cx="80" cy="115"/>
            </a:xfrm>
            <a:custGeom>
              <a:avLst/>
              <a:gdLst>
                <a:gd name="T0" fmla="*/ 2 w 51"/>
                <a:gd name="T1" fmla="*/ 8 h 73"/>
                <a:gd name="T2" fmla="*/ 44 w 51"/>
                <a:gd name="T3" fmla="*/ 68 h 73"/>
                <a:gd name="T4" fmla="*/ 51 w 51"/>
                <a:gd name="T5" fmla="*/ 66 h 73"/>
                <a:gd name="T6" fmla="*/ 8 w 51"/>
                <a:gd name="T7" fmla="*/ 3 h 73"/>
                <a:gd name="T8" fmla="*/ 2 w 51"/>
                <a:gd name="T9" fmla="*/ 8 h 73"/>
              </a:gdLst>
              <a:ahLst/>
              <a:cxnLst>
                <a:cxn ang="0">
                  <a:pos x="T0" y="T1"/>
                </a:cxn>
                <a:cxn ang="0">
                  <a:pos x="T2" y="T3"/>
                </a:cxn>
                <a:cxn ang="0">
                  <a:pos x="T4" y="T5"/>
                </a:cxn>
                <a:cxn ang="0">
                  <a:pos x="T6" y="T7"/>
                </a:cxn>
                <a:cxn ang="0">
                  <a:pos x="T8" y="T9"/>
                </a:cxn>
              </a:cxnLst>
              <a:rect l="0" t="0" r="r" b="b"/>
              <a:pathLst>
                <a:path w="51" h="73">
                  <a:moveTo>
                    <a:pt x="2" y="8"/>
                  </a:moveTo>
                  <a:cubicBezTo>
                    <a:pt x="17" y="28"/>
                    <a:pt x="41" y="41"/>
                    <a:pt x="44" y="68"/>
                  </a:cubicBezTo>
                  <a:cubicBezTo>
                    <a:pt x="45" y="73"/>
                    <a:pt x="51" y="69"/>
                    <a:pt x="51" y="66"/>
                  </a:cubicBezTo>
                  <a:cubicBezTo>
                    <a:pt x="48" y="37"/>
                    <a:pt x="23" y="24"/>
                    <a:pt x="8" y="3"/>
                  </a:cubicBezTo>
                  <a:cubicBezTo>
                    <a:pt x="6" y="0"/>
                    <a:pt x="0" y="5"/>
                    <a:pt x="2"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1" name="Freeform 24"/>
            <p:cNvSpPr/>
            <p:nvPr/>
          </p:nvSpPr>
          <p:spPr bwMode="auto">
            <a:xfrm>
              <a:off x="6014" y="1807"/>
              <a:ext cx="88" cy="125"/>
            </a:xfrm>
            <a:custGeom>
              <a:avLst/>
              <a:gdLst>
                <a:gd name="T0" fmla="*/ 3 w 56"/>
                <a:gd name="T1" fmla="*/ 9 h 79"/>
                <a:gd name="T2" fmla="*/ 29 w 56"/>
                <a:gd name="T3" fmla="*/ 40 h 79"/>
                <a:gd name="T4" fmla="*/ 49 w 56"/>
                <a:gd name="T5" fmla="*/ 75 h 79"/>
                <a:gd name="T6" fmla="*/ 55 w 56"/>
                <a:gd name="T7" fmla="*/ 71 h 79"/>
                <a:gd name="T8" fmla="*/ 35 w 56"/>
                <a:gd name="T9" fmla="*/ 34 h 79"/>
                <a:gd name="T10" fmla="*/ 7 w 56"/>
                <a:gd name="T11" fmla="*/ 2 h 79"/>
                <a:gd name="T12" fmla="*/ 3 w 56"/>
                <a:gd name="T13" fmla="*/ 9 h 79"/>
              </a:gdLst>
              <a:ahLst/>
              <a:cxnLst>
                <a:cxn ang="0">
                  <a:pos x="T0" y="T1"/>
                </a:cxn>
                <a:cxn ang="0">
                  <a:pos x="T2" y="T3"/>
                </a:cxn>
                <a:cxn ang="0">
                  <a:pos x="T4" y="T5"/>
                </a:cxn>
                <a:cxn ang="0">
                  <a:pos x="T6" y="T7"/>
                </a:cxn>
                <a:cxn ang="0">
                  <a:pos x="T8" y="T9"/>
                </a:cxn>
                <a:cxn ang="0">
                  <a:pos x="T10" y="T11"/>
                </a:cxn>
                <a:cxn ang="0">
                  <a:pos x="T12" y="T13"/>
                </a:cxn>
              </a:cxnLst>
              <a:rect l="0" t="0" r="r" b="b"/>
              <a:pathLst>
                <a:path w="56" h="79">
                  <a:moveTo>
                    <a:pt x="3" y="9"/>
                  </a:moveTo>
                  <a:cubicBezTo>
                    <a:pt x="12" y="18"/>
                    <a:pt x="21" y="29"/>
                    <a:pt x="29" y="40"/>
                  </a:cubicBezTo>
                  <a:cubicBezTo>
                    <a:pt x="37" y="50"/>
                    <a:pt x="46" y="62"/>
                    <a:pt x="49" y="75"/>
                  </a:cubicBezTo>
                  <a:cubicBezTo>
                    <a:pt x="50" y="79"/>
                    <a:pt x="56" y="75"/>
                    <a:pt x="55" y="71"/>
                  </a:cubicBezTo>
                  <a:cubicBezTo>
                    <a:pt x="52" y="58"/>
                    <a:pt x="43" y="46"/>
                    <a:pt x="35" y="34"/>
                  </a:cubicBezTo>
                  <a:cubicBezTo>
                    <a:pt x="27" y="23"/>
                    <a:pt x="17" y="12"/>
                    <a:pt x="7" y="2"/>
                  </a:cubicBezTo>
                  <a:cubicBezTo>
                    <a:pt x="5" y="0"/>
                    <a:pt x="0" y="6"/>
                    <a:pt x="3"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2" name="Freeform 25"/>
            <p:cNvSpPr/>
            <p:nvPr/>
          </p:nvSpPr>
          <p:spPr bwMode="auto">
            <a:xfrm>
              <a:off x="5974" y="1840"/>
              <a:ext cx="89" cy="117"/>
            </a:xfrm>
            <a:custGeom>
              <a:avLst/>
              <a:gdLst>
                <a:gd name="T0" fmla="*/ 2 w 56"/>
                <a:gd name="T1" fmla="*/ 9 h 74"/>
                <a:gd name="T2" fmla="*/ 22 w 56"/>
                <a:gd name="T3" fmla="*/ 32 h 74"/>
                <a:gd name="T4" fmla="*/ 49 w 56"/>
                <a:gd name="T5" fmla="*/ 70 h 74"/>
                <a:gd name="T6" fmla="*/ 55 w 56"/>
                <a:gd name="T7" fmla="*/ 65 h 74"/>
                <a:gd name="T8" fmla="*/ 30 w 56"/>
                <a:gd name="T9" fmla="*/ 30 h 74"/>
                <a:gd name="T10" fmla="*/ 8 w 56"/>
                <a:gd name="T11" fmla="*/ 4 h 74"/>
                <a:gd name="T12" fmla="*/ 2 w 56"/>
                <a:gd name="T13" fmla="*/ 9 h 74"/>
              </a:gdLst>
              <a:ahLst/>
              <a:cxnLst>
                <a:cxn ang="0">
                  <a:pos x="T0" y="T1"/>
                </a:cxn>
                <a:cxn ang="0">
                  <a:pos x="T2" y="T3"/>
                </a:cxn>
                <a:cxn ang="0">
                  <a:pos x="T4" y="T5"/>
                </a:cxn>
                <a:cxn ang="0">
                  <a:pos x="T6" y="T7"/>
                </a:cxn>
                <a:cxn ang="0">
                  <a:pos x="T8" y="T9"/>
                </a:cxn>
                <a:cxn ang="0">
                  <a:pos x="T10" y="T11"/>
                </a:cxn>
                <a:cxn ang="0">
                  <a:pos x="T12" y="T13"/>
                </a:cxn>
              </a:cxnLst>
              <a:rect l="0" t="0" r="r" b="b"/>
              <a:pathLst>
                <a:path w="56" h="74">
                  <a:moveTo>
                    <a:pt x="2" y="9"/>
                  </a:moveTo>
                  <a:cubicBezTo>
                    <a:pt x="7" y="18"/>
                    <a:pt x="16" y="25"/>
                    <a:pt x="22" y="32"/>
                  </a:cubicBezTo>
                  <a:cubicBezTo>
                    <a:pt x="31" y="45"/>
                    <a:pt x="42" y="57"/>
                    <a:pt x="49" y="70"/>
                  </a:cubicBezTo>
                  <a:cubicBezTo>
                    <a:pt x="51" y="74"/>
                    <a:pt x="56" y="68"/>
                    <a:pt x="55" y="65"/>
                  </a:cubicBezTo>
                  <a:cubicBezTo>
                    <a:pt x="49" y="52"/>
                    <a:pt x="38" y="41"/>
                    <a:pt x="30" y="30"/>
                  </a:cubicBezTo>
                  <a:cubicBezTo>
                    <a:pt x="23" y="22"/>
                    <a:pt x="13" y="13"/>
                    <a:pt x="8" y="4"/>
                  </a:cubicBezTo>
                  <a:cubicBezTo>
                    <a:pt x="6" y="0"/>
                    <a:pt x="0" y="6"/>
                    <a:pt x="2"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3" name="Freeform 26"/>
            <p:cNvSpPr/>
            <p:nvPr/>
          </p:nvSpPr>
          <p:spPr bwMode="auto">
            <a:xfrm>
              <a:off x="5947" y="1895"/>
              <a:ext cx="64" cy="76"/>
            </a:xfrm>
            <a:custGeom>
              <a:avLst/>
              <a:gdLst>
                <a:gd name="T0" fmla="*/ 1 w 40"/>
                <a:gd name="T1" fmla="*/ 8 h 48"/>
                <a:gd name="T2" fmla="*/ 5 w 40"/>
                <a:gd name="T3" fmla="*/ 15 h 48"/>
                <a:gd name="T4" fmla="*/ 13 w 40"/>
                <a:gd name="T5" fmla="*/ 27 h 48"/>
                <a:gd name="T6" fmla="*/ 32 w 40"/>
                <a:gd name="T7" fmla="*/ 46 h 48"/>
                <a:gd name="T8" fmla="*/ 37 w 40"/>
                <a:gd name="T9" fmla="*/ 39 h 48"/>
                <a:gd name="T10" fmla="*/ 21 w 40"/>
                <a:gd name="T11" fmla="*/ 23 h 48"/>
                <a:gd name="T12" fmla="*/ 14 w 40"/>
                <a:gd name="T13" fmla="*/ 12 h 48"/>
                <a:gd name="T14" fmla="*/ 7 w 40"/>
                <a:gd name="T15" fmla="*/ 4 h 48"/>
                <a:gd name="T16" fmla="*/ 1 w 40"/>
                <a:gd name="T17" fmla="*/ 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48">
                  <a:moveTo>
                    <a:pt x="1" y="8"/>
                  </a:moveTo>
                  <a:cubicBezTo>
                    <a:pt x="1" y="11"/>
                    <a:pt x="3" y="13"/>
                    <a:pt x="5" y="15"/>
                  </a:cubicBezTo>
                  <a:cubicBezTo>
                    <a:pt x="9" y="18"/>
                    <a:pt x="10" y="23"/>
                    <a:pt x="13" y="27"/>
                  </a:cubicBezTo>
                  <a:cubicBezTo>
                    <a:pt x="19" y="34"/>
                    <a:pt x="26" y="40"/>
                    <a:pt x="32" y="46"/>
                  </a:cubicBezTo>
                  <a:cubicBezTo>
                    <a:pt x="35" y="48"/>
                    <a:pt x="40" y="42"/>
                    <a:pt x="37" y="39"/>
                  </a:cubicBezTo>
                  <a:cubicBezTo>
                    <a:pt x="31" y="34"/>
                    <a:pt x="26" y="29"/>
                    <a:pt x="21" y="23"/>
                  </a:cubicBezTo>
                  <a:cubicBezTo>
                    <a:pt x="18" y="20"/>
                    <a:pt x="16" y="16"/>
                    <a:pt x="14" y="12"/>
                  </a:cubicBezTo>
                  <a:cubicBezTo>
                    <a:pt x="12" y="9"/>
                    <a:pt x="8" y="8"/>
                    <a:pt x="7" y="4"/>
                  </a:cubicBezTo>
                  <a:cubicBezTo>
                    <a:pt x="6" y="0"/>
                    <a:pt x="0" y="4"/>
                    <a:pt x="1"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4" name="Freeform 27"/>
            <p:cNvSpPr/>
            <p:nvPr/>
          </p:nvSpPr>
          <p:spPr bwMode="auto">
            <a:xfrm>
              <a:off x="6099" y="2091"/>
              <a:ext cx="60" cy="66"/>
            </a:xfrm>
            <a:custGeom>
              <a:avLst/>
              <a:gdLst>
                <a:gd name="T0" fmla="*/ 31 w 38"/>
                <a:gd name="T1" fmla="*/ 4 h 42"/>
                <a:gd name="T2" fmla="*/ 21 w 38"/>
                <a:gd name="T3" fmla="*/ 23 h 42"/>
                <a:gd name="T4" fmla="*/ 19 w 38"/>
                <a:gd name="T5" fmla="*/ 26 h 42"/>
                <a:gd name="T6" fmla="*/ 16 w 38"/>
                <a:gd name="T7" fmla="*/ 27 h 42"/>
                <a:gd name="T8" fmla="*/ 5 w 38"/>
                <a:gd name="T9" fmla="*/ 34 h 42"/>
                <a:gd name="T10" fmla="*/ 5 w 38"/>
                <a:gd name="T11" fmla="*/ 41 h 42"/>
                <a:gd name="T12" fmla="*/ 16 w 38"/>
                <a:gd name="T13" fmla="*/ 36 h 42"/>
                <a:gd name="T14" fmla="*/ 22 w 38"/>
                <a:gd name="T15" fmla="*/ 32 h 42"/>
                <a:gd name="T16" fmla="*/ 24 w 38"/>
                <a:gd name="T17" fmla="*/ 28 h 42"/>
                <a:gd name="T18" fmla="*/ 36 w 38"/>
                <a:gd name="T19" fmla="*/ 6 h 42"/>
                <a:gd name="T20" fmla="*/ 31 w 38"/>
                <a:gd name="T21" fmla="*/ 4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 h="42">
                  <a:moveTo>
                    <a:pt x="31" y="4"/>
                  </a:moveTo>
                  <a:cubicBezTo>
                    <a:pt x="28" y="11"/>
                    <a:pt x="26" y="18"/>
                    <a:pt x="21" y="23"/>
                  </a:cubicBezTo>
                  <a:cubicBezTo>
                    <a:pt x="20" y="24"/>
                    <a:pt x="19" y="25"/>
                    <a:pt x="19" y="26"/>
                  </a:cubicBezTo>
                  <a:cubicBezTo>
                    <a:pt x="19" y="25"/>
                    <a:pt x="17" y="27"/>
                    <a:pt x="16" y="27"/>
                  </a:cubicBezTo>
                  <a:cubicBezTo>
                    <a:pt x="13" y="30"/>
                    <a:pt x="9" y="33"/>
                    <a:pt x="5" y="34"/>
                  </a:cubicBezTo>
                  <a:cubicBezTo>
                    <a:pt x="1" y="34"/>
                    <a:pt x="0" y="42"/>
                    <a:pt x="5" y="41"/>
                  </a:cubicBezTo>
                  <a:cubicBezTo>
                    <a:pt x="9" y="40"/>
                    <a:pt x="13" y="38"/>
                    <a:pt x="16" y="36"/>
                  </a:cubicBezTo>
                  <a:cubicBezTo>
                    <a:pt x="18" y="34"/>
                    <a:pt x="20" y="33"/>
                    <a:pt x="22" y="32"/>
                  </a:cubicBezTo>
                  <a:cubicBezTo>
                    <a:pt x="23" y="31"/>
                    <a:pt x="23" y="29"/>
                    <a:pt x="24" y="28"/>
                  </a:cubicBezTo>
                  <a:cubicBezTo>
                    <a:pt x="31" y="23"/>
                    <a:pt x="34" y="14"/>
                    <a:pt x="36" y="6"/>
                  </a:cubicBezTo>
                  <a:cubicBezTo>
                    <a:pt x="38" y="1"/>
                    <a:pt x="32" y="0"/>
                    <a:pt x="3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5" name="Freeform 28"/>
            <p:cNvSpPr/>
            <p:nvPr/>
          </p:nvSpPr>
          <p:spPr bwMode="auto">
            <a:xfrm>
              <a:off x="6123" y="2135"/>
              <a:ext cx="54" cy="41"/>
            </a:xfrm>
            <a:custGeom>
              <a:avLst/>
              <a:gdLst>
                <a:gd name="T0" fmla="*/ 27 w 34"/>
                <a:gd name="T1" fmla="*/ 4 h 26"/>
                <a:gd name="T2" fmla="*/ 20 w 34"/>
                <a:gd name="T3" fmla="*/ 14 h 26"/>
                <a:gd name="T4" fmla="*/ 6 w 34"/>
                <a:gd name="T5" fmla="*/ 19 h 26"/>
                <a:gd name="T6" fmla="*/ 4 w 34"/>
                <a:gd name="T7" fmla="*/ 26 h 26"/>
                <a:gd name="T8" fmla="*/ 20 w 34"/>
                <a:gd name="T9" fmla="*/ 22 h 26"/>
                <a:gd name="T10" fmla="*/ 32 w 34"/>
                <a:gd name="T11" fmla="*/ 7 h 26"/>
                <a:gd name="T12" fmla="*/ 27 w 34"/>
                <a:gd name="T13" fmla="*/ 4 h 26"/>
              </a:gdLst>
              <a:ahLst/>
              <a:cxnLst>
                <a:cxn ang="0">
                  <a:pos x="T0" y="T1"/>
                </a:cxn>
                <a:cxn ang="0">
                  <a:pos x="T2" y="T3"/>
                </a:cxn>
                <a:cxn ang="0">
                  <a:pos x="T4" y="T5"/>
                </a:cxn>
                <a:cxn ang="0">
                  <a:pos x="T6" y="T7"/>
                </a:cxn>
                <a:cxn ang="0">
                  <a:pos x="T8" y="T9"/>
                </a:cxn>
                <a:cxn ang="0">
                  <a:pos x="T10" y="T11"/>
                </a:cxn>
                <a:cxn ang="0">
                  <a:pos x="T12" y="T13"/>
                </a:cxn>
              </a:cxnLst>
              <a:rect l="0" t="0" r="r" b="b"/>
              <a:pathLst>
                <a:path w="34" h="26">
                  <a:moveTo>
                    <a:pt x="27" y="4"/>
                  </a:moveTo>
                  <a:cubicBezTo>
                    <a:pt x="25" y="8"/>
                    <a:pt x="22" y="11"/>
                    <a:pt x="20" y="14"/>
                  </a:cubicBezTo>
                  <a:cubicBezTo>
                    <a:pt x="16" y="18"/>
                    <a:pt x="11" y="18"/>
                    <a:pt x="6" y="19"/>
                  </a:cubicBezTo>
                  <a:cubicBezTo>
                    <a:pt x="2" y="19"/>
                    <a:pt x="0" y="26"/>
                    <a:pt x="4" y="26"/>
                  </a:cubicBezTo>
                  <a:cubicBezTo>
                    <a:pt x="10" y="26"/>
                    <a:pt x="16" y="26"/>
                    <a:pt x="20" y="22"/>
                  </a:cubicBezTo>
                  <a:cubicBezTo>
                    <a:pt x="25" y="18"/>
                    <a:pt x="28" y="13"/>
                    <a:pt x="32" y="7"/>
                  </a:cubicBezTo>
                  <a:cubicBezTo>
                    <a:pt x="34" y="3"/>
                    <a:pt x="29" y="0"/>
                    <a:pt x="27"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6" name="Freeform 29"/>
            <p:cNvSpPr/>
            <p:nvPr/>
          </p:nvSpPr>
          <p:spPr bwMode="auto">
            <a:xfrm>
              <a:off x="6150" y="2169"/>
              <a:ext cx="47" cy="39"/>
            </a:xfrm>
            <a:custGeom>
              <a:avLst/>
              <a:gdLst>
                <a:gd name="T0" fmla="*/ 22 w 30"/>
                <a:gd name="T1" fmla="*/ 6 h 25"/>
                <a:gd name="T2" fmla="*/ 23 w 30"/>
                <a:gd name="T3" fmla="*/ 6 h 25"/>
                <a:gd name="T4" fmla="*/ 21 w 30"/>
                <a:gd name="T5" fmla="*/ 8 h 25"/>
                <a:gd name="T6" fmla="*/ 18 w 30"/>
                <a:gd name="T7" fmla="*/ 12 h 25"/>
                <a:gd name="T8" fmla="*/ 6 w 30"/>
                <a:gd name="T9" fmla="*/ 17 h 25"/>
                <a:gd name="T10" fmla="*/ 5 w 30"/>
                <a:gd name="T11" fmla="*/ 25 h 25"/>
                <a:gd name="T12" fmla="*/ 20 w 30"/>
                <a:gd name="T13" fmla="*/ 18 h 25"/>
                <a:gd name="T14" fmla="*/ 26 w 30"/>
                <a:gd name="T15" fmla="*/ 12 h 25"/>
                <a:gd name="T16" fmla="*/ 29 w 30"/>
                <a:gd name="T17" fmla="*/ 6 h 25"/>
                <a:gd name="T18" fmla="*/ 22 w 30"/>
                <a:gd name="T19" fmla="*/ 6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25">
                  <a:moveTo>
                    <a:pt x="22" y="6"/>
                  </a:moveTo>
                  <a:cubicBezTo>
                    <a:pt x="22" y="7"/>
                    <a:pt x="22" y="7"/>
                    <a:pt x="23" y="6"/>
                  </a:cubicBezTo>
                  <a:cubicBezTo>
                    <a:pt x="22" y="7"/>
                    <a:pt x="22" y="7"/>
                    <a:pt x="21" y="8"/>
                  </a:cubicBezTo>
                  <a:cubicBezTo>
                    <a:pt x="20" y="9"/>
                    <a:pt x="19" y="11"/>
                    <a:pt x="18" y="12"/>
                  </a:cubicBezTo>
                  <a:cubicBezTo>
                    <a:pt x="15" y="15"/>
                    <a:pt x="11" y="17"/>
                    <a:pt x="6" y="17"/>
                  </a:cubicBezTo>
                  <a:cubicBezTo>
                    <a:pt x="3" y="18"/>
                    <a:pt x="0" y="25"/>
                    <a:pt x="5" y="25"/>
                  </a:cubicBezTo>
                  <a:cubicBezTo>
                    <a:pt x="11" y="25"/>
                    <a:pt x="16" y="22"/>
                    <a:pt x="20" y="18"/>
                  </a:cubicBezTo>
                  <a:cubicBezTo>
                    <a:pt x="22" y="16"/>
                    <a:pt x="24" y="13"/>
                    <a:pt x="26" y="12"/>
                  </a:cubicBezTo>
                  <a:cubicBezTo>
                    <a:pt x="28" y="10"/>
                    <a:pt x="28" y="8"/>
                    <a:pt x="29" y="6"/>
                  </a:cubicBezTo>
                  <a:cubicBezTo>
                    <a:pt x="30" y="0"/>
                    <a:pt x="23" y="2"/>
                    <a:pt x="22"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7" name="Freeform 30"/>
            <p:cNvSpPr/>
            <p:nvPr/>
          </p:nvSpPr>
          <p:spPr bwMode="auto">
            <a:xfrm>
              <a:off x="6041" y="2041"/>
              <a:ext cx="118" cy="91"/>
            </a:xfrm>
            <a:custGeom>
              <a:avLst/>
              <a:gdLst>
                <a:gd name="T0" fmla="*/ 70 w 75"/>
                <a:gd name="T1" fmla="*/ 3 h 58"/>
                <a:gd name="T2" fmla="*/ 8 w 75"/>
                <a:gd name="T3" fmla="*/ 36 h 58"/>
                <a:gd name="T4" fmla="*/ 2 w 75"/>
                <a:gd name="T5" fmla="*/ 41 h 58"/>
                <a:gd name="T6" fmla="*/ 13 w 75"/>
                <a:gd name="T7" fmla="*/ 50 h 58"/>
                <a:gd name="T8" fmla="*/ 38 w 75"/>
                <a:gd name="T9" fmla="*/ 39 h 58"/>
                <a:gd name="T10" fmla="*/ 56 w 75"/>
                <a:gd name="T11" fmla="*/ 24 h 58"/>
                <a:gd name="T12" fmla="*/ 71 w 75"/>
                <a:gd name="T13" fmla="*/ 9 h 58"/>
                <a:gd name="T14" fmla="*/ 70 w 75"/>
                <a:gd name="T15" fmla="*/ 3 h 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 h="58">
                  <a:moveTo>
                    <a:pt x="70" y="3"/>
                  </a:moveTo>
                  <a:cubicBezTo>
                    <a:pt x="58" y="10"/>
                    <a:pt x="22" y="58"/>
                    <a:pt x="8" y="36"/>
                  </a:cubicBezTo>
                  <a:cubicBezTo>
                    <a:pt x="6" y="32"/>
                    <a:pt x="0" y="38"/>
                    <a:pt x="2" y="41"/>
                  </a:cubicBezTo>
                  <a:cubicBezTo>
                    <a:pt x="5" y="45"/>
                    <a:pt x="7" y="51"/>
                    <a:pt x="13" y="50"/>
                  </a:cubicBezTo>
                  <a:cubicBezTo>
                    <a:pt x="22" y="48"/>
                    <a:pt x="30" y="44"/>
                    <a:pt x="38" y="39"/>
                  </a:cubicBezTo>
                  <a:cubicBezTo>
                    <a:pt x="44" y="34"/>
                    <a:pt x="51" y="30"/>
                    <a:pt x="56" y="24"/>
                  </a:cubicBezTo>
                  <a:cubicBezTo>
                    <a:pt x="60" y="19"/>
                    <a:pt x="66" y="12"/>
                    <a:pt x="71" y="9"/>
                  </a:cubicBezTo>
                  <a:cubicBezTo>
                    <a:pt x="75" y="7"/>
                    <a:pt x="74" y="0"/>
                    <a:pt x="7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8" name="Freeform 31"/>
            <p:cNvSpPr/>
            <p:nvPr/>
          </p:nvSpPr>
          <p:spPr bwMode="auto">
            <a:xfrm>
              <a:off x="6003" y="1957"/>
              <a:ext cx="180" cy="122"/>
            </a:xfrm>
            <a:custGeom>
              <a:avLst/>
              <a:gdLst>
                <a:gd name="T0" fmla="*/ 107 w 114"/>
                <a:gd name="T1" fmla="*/ 4 h 77"/>
                <a:gd name="T2" fmla="*/ 78 w 114"/>
                <a:gd name="T3" fmla="*/ 33 h 77"/>
                <a:gd name="T4" fmla="*/ 58 w 114"/>
                <a:gd name="T5" fmla="*/ 49 h 77"/>
                <a:gd name="T6" fmla="*/ 8 w 114"/>
                <a:gd name="T7" fmla="*/ 52 h 77"/>
                <a:gd name="T8" fmla="*/ 1 w 114"/>
                <a:gd name="T9" fmla="*/ 56 h 77"/>
                <a:gd name="T10" fmla="*/ 49 w 114"/>
                <a:gd name="T11" fmla="*/ 62 h 77"/>
                <a:gd name="T12" fmla="*/ 111 w 114"/>
                <a:gd name="T13" fmla="*/ 9 h 77"/>
                <a:gd name="T14" fmla="*/ 107 w 114"/>
                <a:gd name="T15" fmla="*/ 4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4" h="77">
                  <a:moveTo>
                    <a:pt x="107" y="4"/>
                  </a:moveTo>
                  <a:cubicBezTo>
                    <a:pt x="98" y="15"/>
                    <a:pt x="89" y="25"/>
                    <a:pt x="78" y="33"/>
                  </a:cubicBezTo>
                  <a:cubicBezTo>
                    <a:pt x="71" y="39"/>
                    <a:pt x="65" y="44"/>
                    <a:pt x="58" y="49"/>
                  </a:cubicBezTo>
                  <a:cubicBezTo>
                    <a:pt x="47" y="57"/>
                    <a:pt x="14" y="74"/>
                    <a:pt x="8" y="52"/>
                  </a:cubicBezTo>
                  <a:cubicBezTo>
                    <a:pt x="6" y="48"/>
                    <a:pt x="0" y="52"/>
                    <a:pt x="1" y="56"/>
                  </a:cubicBezTo>
                  <a:cubicBezTo>
                    <a:pt x="7" y="77"/>
                    <a:pt x="34" y="69"/>
                    <a:pt x="49" y="62"/>
                  </a:cubicBezTo>
                  <a:cubicBezTo>
                    <a:pt x="73" y="50"/>
                    <a:pt x="93" y="29"/>
                    <a:pt x="111" y="9"/>
                  </a:cubicBezTo>
                  <a:cubicBezTo>
                    <a:pt x="114" y="6"/>
                    <a:pt x="111" y="0"/>
                    <a:pt x="107"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9" name="Freeform 32"/>
            <p:cNvSpPr/>
            <p:nvPr/>
          </p:nvSpPr>
          <p:spPr bwMode="auto">
            <a:xfrm>
              <a:off x="5971" y="1864"/>
              <a:ext cx="228" cy="155"/>
            </a:xfrm>
            <a:custGeom>
              <a:avLst/>
              <a:gdLst>
                <a:gd name="T0" fmla="*/ 136 w 144"/>
                <a:gd name="T1" fmla="*/ 4 h 98"/>
                <a:gd name="T2" fmla="*/ 76 w 144"/>
                <a:gd name="T3" fmla="*/ 67 h 98"/>
                <a:gd name="T4" fmla="*/ 38 w 144"/>
                <a:gd name="T5" fmla="*/ 86 h 98"/>
                <a:gd name="T6" fmla="*/ 7 w 144"/>
                <a:gd name="T7" fmla="*/ 80 h 98"/>
                <a:gd name="T8" fmla="*/ 3 w 144"/>
                <a:gd name="T9" fmla="*/ 87 h 98"/>
                <a:gd name="T10" fmla="*/ 22 w 144"/>
                <a:gd name="T11" fmla="*/ 97 h 98"/>
                <a:gd name="T12" fmla="*/ 66 w 144"/>
                <a:gd name="T13" fmla="*/ 81 h 98"/>
                <a:gd name="T14" fmla="*/ 141 w 144"/>
                <a:gd name="T15" fmla="*/ 5 h 98"/>
                <a:gd name="T16" fmla="*/ 136 w 144"/>
                <a:gd name="T17" fmla="*/ 4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4" h="98">
                  <a:moveTo>
                    <a:pt x="136" y="4"/>
                  </a:moveTo>
                  <a:cubicBezTo>
                    <a:pt x="121" y="30"/>
                    <a:pt x="101" y="49"/>
                    <a:pt x="76" y="67"/>
                  </a:cubicBezTo>
                  <a:cubicBezTo>
                    <a:pt x="64" y="75"/>
                    <a:pt x="52" y="82"/>
                    <a:pt x="38" y="86"/>
                  </a:cubicBezTo>
                  <a:cubicBezTo>
                    <a:pt x="24" y="90"/>
                    <a:pt x="17" y="90"/>
                    <a:pt x="7" y="80"/>
                  </a:cubicBezTo>
                  <a:cubicBezTo>
                    <a:pt x="5" y="78"/>
                    <a:pt x="0" y="84"/>
                    <a:pt x="3" y="87"/>
                  </a:cubicBezTo>
                  <a:cubicBezTo>
                    <a:pt x="10" y="94"/>
                    <a:pt x="12" y="96"/>
                    <a:pt x="22" y="97"/>
                  </a:cubicBezTo>
                  <a:cubicBezTo>
                    <a:pt x="36" y="98"/>
                    <a:pt x="55" y="87"/>
                    <a:pt x="66" y="81"/>
                  </a:cubicBezTo>
                  <a:cubicBezTo>
                    <a:pt x="98" y="63"/>
                    <a:pt x="124" y="37"/>
                    <a:pt x="141" y="5"/>
                  </a:cubicBezTo>
                  <a:cubicBezTo>
                    <a:pt x="144" y="1"/>
                    <a:pt x="138" y="0"/>
                    <a:pt x="136"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0" name="Freeform 33"/>
            <p:cNvSpPr/>
            <p:nvPr/>
          </p:nvSpPr>
          <p:spPr bwMode="auto">
            <a:xfrm>
              <a:off x="6147" y="1824"/>
              <a:ext cx="41" cy="191"/>
            </a:xfrm>
            <a:custGeom>
              <a:avLst/>
              <a:gdLst>
                <a:gd name="T0" fmla="*/ 8 w 26"/>
                <a:gd name="T1" fmla="*/ 8 h 121"/>
                <a:gd name="T2" fmla="*/ 0 w 26"/>
                <a:gd name="T3" fmla="*/ 117 h 121"/>
                <a:gd name="T4" fmla="*/ 7 w 26"/>
                <a:gd name="T5" fmla="*/ 114 h 121"/>
                <a:gd name="T6" fmla="*/ 14 w 26"/>
                <a:gd name="T7" fmla="*/ 4 h 121"/>
                <a:gd name="T8" fmla="*/ 8 w 26"/>
                <a:gd name="T9" fmla="*/ 8 h 121"/>
              </a:gdLst>
              <a:ahLst/>
              <a:cxnLst>
                <a:cxn ang="0">
                  <a:pos x="T0" y="T1"/>
                </a:cxn>
                <a:cxn ang="0">
                  <a:pos x="T2" y="T3"/>
                </a:cxn>
                <a:cxn ang="0">
                  <a:pos x="T4" y="T5"/>
                </a:cxn>
                <a:cxn ang="0">
                  <a:pos x="T6" y="T7"/>
                </a:cxn>
                <a:cxn ang="0">
                  <a:pos x="T8" y="T9"/>
                </a:cxn>
              </a:cxnLst>
              <a:rect l="0" t="0" r="r" b="b"/>
              <a:pathLst>
                <a:path w="26" h="121">
                  <a:moveTo>
                    <a:pt x="8" y="8"/>
                  </a:moveTo>
                  <a:cubicBezTo>
                    <a:pt x="19" y="43"/>
                    <a:pt x="2" y="82"/>
                    <a:pt x="0" y="117"/>
                  </a:cubicBezTo>
                  <a:cubicBezTo>
                    <a:pt x="0" y="121"/>
                    <a:pt x="7" y="118"/>
                    <a:pt x="7" y="114"/>
                  </a:cubicBezTo>
                  <a:cubicBezTo>
                    <a:pt x="9" y="79"/>
                    <a:pt x="26" y="40"/>
                    <a:pt x="14" y="4"/>
                  </a:cubicBezTo>
                  <a:cubicBezTo>
                    <a:pt x="13" y="0"/>
                    <a:pt x="6" y="5"/>
                    <a:pt x="8"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1" name="Freeform 34"/>
            <p:cNvSpPr/>
            <p:nvPr/>
          </p:nvSpPr>
          <p:spPr bwMode="auto">
            <a:xfrm>
              <a:off x="6109" y="1895"/>
              <a:ext cx="63" cy="255"/>
            </a:xfrm>
            <a:custGeom>
              <a:avLst/>
              <a:gdLst>
                <a:gd name="T0" fmla="*/ 4 w 40"/>
                <a:gd name="T1" fmla="*/ 8 h 161"/>
                <a:gd name="T2" fmla="*/ 2 w 40"/>
                <a:gd name="T3" fmla="*/ 90 h 161"/>
                <a:gd name="T4" fmla="*/ 33 w 40"/>
                <a:gd name="T5" fmla="*/ 158 h 161"/>
                <a:gd name="T6" fmla="*/ 38 w 40"/>
                <a:gd name="T7" fmla="*/ 152 h 161"/>
                <a:gd name="T8" fmla="*/ 10 w 40"/>
                <a:gd name="T9" fmla="*/ 72 h 161"/>
                <a:gd name="T10" fmla="*/ 11 w 40"/>
                <a:gd name="T11" fmla="*/ 4 h 161"/>
                <a:gd name="T12" fmla="*/ 4 w 40"/>
                <a:gd name="T13" fmla="*/ 8 h 161"/>
              </a:gdLst>
              <a:ahLst/>
              <a:cxnLst>
                <a:cxn ang="0">
                  <a:pos x="T0" y="T1"/>
                </a:cxn>
                <a:cxn ang="0">
                  <a:pos x="T2" y="T3"/>
                </a:cxn>
                <a:cxn ang="0">
                  <a:pos x="T4" y="T5"/>
                </a:cxn>
                <a:cxn ang="0">
                  <a:pos x="T6" y="T7"/>
                </a:cxn>
                <a:cxn ang="0">
                  <a:pos x="T8" y="T9"/>
                </a:cxn>
                <a:cxn ang="0">
                  <a:pos x="T10" y="T11"/>
                </a:cxn>
                <a:cxn ang="0">
                  <a:pos x="T12" y="T13"/>
                </a:cxn>
              </a:cxnLst>
              <a:rect l="0" t="0" r="r" b="b"/>
              <a:pathLst>
                <a:path w="40" h="161">
                  <a:moveTo>
                    <a:pt x="4" y="8"/>
                  </a:moveTo>
                  <a:cubicBezTo>
                    <a:pt x="10" y="35"/>
                    <a:pt x="4" y="63"/>
                    <a:pt x="2" y="90"/>
                  </a:cubicBezTo>
                  <a:cubicBezTo>
                    <a:pt x="0" y="114"/>
                    <a:pt x="20" y="139"/>
                    <a:pt x="33" y="158"/>
                  </a:cubicBezTo>
                  <a:cubicBezTo>
                    <a:pt x="35" y="161"/>
                    <a:pt x="40" y="156"/>
                    <a:pt x="38" y="152"/>
                  </a:cubicBezTo>
                  <a:cubicBezTo>
                    <a:pt x="22" y="128"/>
                    <a:pt x="5" y="103"/>
                    <a:pt x="10" y="72"/>
                  </a:cubicBezTo>
                  <a:cubicBezTo>
                    <a:pt x="13" y="50"/>
                    <a:pt x="15" y="27"/>
                    <a:pt x="11" y="4"/>
                  </a:cubicBezTo>
                  <a:cubicBezTo>
                    <a:pt x="10" y="0"/>
                    <a:pt x="4" y="5"/>
                    <a:pt x="4"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2" name="Freeform 35"/>
            <p:cNvSpPr/>
            <p:nvPr/>
          </p:nvSpPr>
          <p:spPr bwMode="auto">
            <a:xfrm>
              <a:off x="6071" y="1932"/>
              <a:ext cx="140" cy="350"/>
            </a:xfrm>
            <a:custGeom>
              <a:avLst/>
              <a:gdLst>
                <a:gd name="T0" fmla="*/ 1 w 89"/>
                <a:gd name="T1" fmla="*/ 9 h 222"/>
                <a:gd name="T2" fmla="*/ 5 w 89"/>
                <a:gd name="T3" fmla="*/ 42 h 222"/>
                <a:gd name="T4" fmla="*/ 4 w 89"/>
                <a:gd name="T5" fmla="*/ 66 h 222"/>
                <a:gd name="T6" fmla="*/ 24 w 89"/>
                <a:gd name="T7" fmla="*/ 122 h 222"/>
                <a:gd name="T8" fmla="*/ 58 w 89"/>
                <a:gd name="T9" fmla="*/ 159 h 222"/>
                <a:gd name="T10" fmla="*/ 75 w 89"/>
                <a:gd name="T11" fmla="*/ 181 h 222"/>
                <a:gd name="T12" fmla="*/ 82 w 89"/>
                <a:gd name="T13" fmla="*/ 217 h 222"/>
                <a:gd name="T14" fmla="*/ 89 w 89"/>
                <a:gd name="T15" fmla="*/ 215 h 222"/>
                <a:gd name="T16" fmla="*/ 75 w 89"/>
                <a:gd name="T17" fmla="*/ 167 h 222"/>
                <a:gd name="T18" fmla="*/ 42 w 89"/>
                <a:gd name="T19" fmla="*/ 130 h 222"/>
                <a:gd name="T20" fmla="*/ 11 w 89"/>
                <a:gd name="T21" fmla="*/ 67 h 222"/>
                <a:gd name="T22" fmla="*/ 11 w 89"/>
                <a:gd name="T23" fmla="*/ 34 h 222"/>
                <a:gd name="T24" fmla="*/ 7 w 89"/>
                <a:gd name="T25" fmla="*/ 5 h 222"/>
                <a:gd name="T26" fmla="*/ 1 w 89"/>
                <a:gd name="T27" fmla="*/ 9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9" h="222">
                  <a:moveTo>
                    <a:pt x="1" y="9"/>
                  </a:moveTo>
                  <a:cubicBezTo>
                    <a:pt x="3" y="20"/>
                    <a:pt x="5" y="31"/>
                    <a:pt x="5" y="42"/>
                  </a:cubicBezTo>
                  <a:cubicBezTo>
                    <a:pt x="5" y="50"/>
                    <a:pt x="2" y="58"/>
                    <a:pt x="4" y="66"/>
                  </a:cubicBezTo>
                  <a:cubicBezTo>
                    <a:pt x="7" y="86"/>
                    <a:pt x="12" y="105"/>
                    <a:pt x="24" y="122"/>
                  </a:cubicBezTo>
                  <a:cubicBezTo>
                    <a:pt x="33" y="135"/>
                    <a:pt x="52" y="144"/>
                    <a:pt x="58" y="159"/>
                  </a:cubicBezTo>
                  <a:cubicBezTo>
                    <a:pt x="61" y="167"/>
                    <a:pt x="71" y="172"/>
                    <a:pt x="75" y="181"/>
                  </a:cubicBezTo>
                  <a:cubicBezTo>
                    <a:pt x="80" y="192"/>
                    <a:pt x="81" y="204"/>
                    <a:pt x="82" y="217"/>
                  </a:cubicBezTo>
                  <a:cubicBezTo>
                    <a:pt x="82" y="222"/>
                    <a:pt x="89" y="218"/>
                    <a:pt x="89" y="215"/>
                  </a:cubicBezTo>
                  <a:cubicBezTo>
                    <a:pt x="87" y="198"/>
                    <a:pt x="86" y="181"/>
                    <a:pt x="75" y="167"/>
                  </a:cubicBezTo>
                  <a:cubicBezTo>
                    <a:pt x="66" y="153"/>
                    <a:pt x="53" y="142"/>
                    <a:pt x="42" y="130"/>
                  </a:cubicBezTo>
                  <a:cubicBezTo>
                    <a:pt x="25" y="110"/>
                    <a:pt x="15" y="93"/>
                    <a:pt x="11" y="67"/>
                  </a:cubicBezTo>
                  <a:cubicBezTo>
                    <a:pt x="9" y="57"/>
                    <a:pt x="11" y="44"/>
                    <a:pt x="11" y="34"/>
                  </a:cubicBezTo>
                  <a:cubicBezTo>
                    <a:pt x="11" y="23"/>
                    <a:pt x="9" y="15"/>
                    <a:pt x="7" y="5"/>
                  </a:cubicBezTo>
                  <a:cubicBezTo>
                    <a:pt x="7" y="0"/>
                    <a:pt x="0" y="5"/>
                    <a:pt x="1"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3" name="Freeform 36"/>
            <p:cNvSpPr/>
            <p:nvPr/>
          </p:nvSpPr>
          <p:spPr bwMode="auto">
            <a:xfrm>
              <a:off x="6023" y="1955"/>
              <a:ext cx="45" cy="174"/>
            </a:xfrm>
            <a:custGeom>
              <a:avLst/>
              <a:gdLst>
                <a:gd name="T0" fmla="*/ 0 w 28"/>
                <a:gd name="T1" fmla="*/ 7 h 110"/>
                <a:gd name="T2" fmla="*/ 6 w 28"/>
                <a:gd name="T3" fmla="*/ 31 h 110"/>
                <a:gd name="T4" fmla="*/ 8 w 28"/>
                <a:gd name="T5" fmla="*/ 59 h 110"/>
                <a:gd name="T6" fmla="*/ 20 w 28"/>
                <a:gd name="T7" fmla="*/ 107 h 110"/>
                <a:gd name="T8" fmla="*/ 26 w 28"/>
                <a:gd name="T9" fmla="*/ 102 h 110"/>
                <a:gd name="T10" fmla="*/ 14 w 28"/>
                <a:gd name="T11" fmla="*/ 49 h 110"/>
                <a:gd name="T12" fmla="*/ 13 w 28"/>
                <a:gd name="T13" fmla="*/ 23 h 110"/>
                <a:gd name="T14" fmla="*/ 7 w 28"/>
                <a:gd name="T15" fmla="*/ 5 h 110"/>
                <a:gd name="T16" fmla="*/ 0 w 28"/>
                <a:gd name="T17" fmla="*/ 7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110">
                  <a:moveTo>
                    <a:pt x="0" y="7"/>
                  </a:moveTo>
                  <a:cubicBezTo>
                    <a:pt x="0" y="15"/>
                    <a:pt x="6" y="22"/>
                    <a:pt x="6" y="31"/>
                  </a:cubicBezTo>
                  <a:cubicBezTo>
                    <a:pt x="6" y="40"/>
                    <a:pt x="7" y="49"/>
                    <a:pt x="8" y="59"/>
                  </a:cubicBezTo>
                  <a:cubicBezTo>
                    <a:pt x="10" y="74"/>
                    <a:pt x="10" y="95"/>
                    <a:pt x="20" y="107"/>
                  </a:cubicBezTo>
                  <a:cubicBezTo>
                    <a:pt x="23" y="110"/>
                    <a:pt x="28" y="105"/>
                    <a:pt x="26" y="102"/>
                  </a:cubicBezTo>
                  <a:cubicBezTo>
                    <a:pt x="16" y="89"/>
                    <a:pt x="15" y="64"/>
                    <a:pt x="14" y="49"/>
                  </a:cubicBezTo>
                  <a:cubicBezTo>
                    <a:pt x="13" y="40"/>
                    <a:pt x="13" y="32"/>
                    <a:pt x="13" y="23"/>
                  </a:cubicBezTo>
                  <a:cubicBezTo>
                    <a:pt x="13" y="17"/>
                    <a:pt x="7" y="11"/>
                    <a:pt x="7" y="5"/>
                  </a:cubicBezTo>
                  <a:cubicBezTo>
                    <a:pt x="7" y="0"/>
                    <a:pt x="0" y="3"/>
                    <a:pt x="0"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4" name="Freeform 37"/>
            <p:cNvSpPr/>
            <p:nvPr/>
          </p:nvSpPr>
          <p:spPr bwMode="auto">
            <a:xfrm>
              <a:off x="5981" y="1968"/>
              <a:ext cx="33" cy="92"/>
            </a:xfrm>
            <a:custGeom>
              <a:avLst/>
              <a:gdLst>
                <a:gd name="T0" fmla="*/ 0 w 21"/>
                <a:gd name="T1" fmla="*/ 7 h 58"/>
                <a:gd name="T2" fmla="*/ 7 w 21"/>
                <a:gd name="T3" fmla="*/ 20 h 58"/>
                <a:gd name="T4" fmla="*/ 14 w 21"/>
                <a:gd name="T5" fmla="*/ 53 h 58"/>
                <a:gd name="T6" fmla="*/ 21 w 21"/>
                <a:gd name="T7" fmla="*/ 51 h 58"/>
                <a:gd name="T8" fmla="*/ 16 w 21"/>
                <a:gd name="T9" fmla="*/ 24 h 58"/>
                <a:gd name="T10" fmla="*/ 11 w 21"/>
                <a:gd name="T11" fmla="*/ 13 h 58"/>
                <a:gd name="T12" fmla="*/ 7 w 21"/>
                <a:gd name="T13" fmla="*/ 5 h 58"/>
                <a:gd name="T14" fmla="*/ 0 w 21"/>
                <a:gd name="T15" fmla="*/ 7 h 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58">
                  <a:moveTo>
                    <a:pt x="0" y="7"/>
                  </a:moveTo>
                  <a:cubicBezTo>
                    <a:pt x="0" y="11"/>
                    <a:pt x="4" y="16"/>
                    <a:pt x="7" y="20"/>
                  </a:cubicBezTo>
                  <a:cubicBezTo>
                    <a:pt x="12" y="31"/>
                    <a:pt x="12" y="41"/>
                    <a:pt x="14" y="53"/>
                  </a:cubicBezTo>
                  <a:cubicBezTo>
                    <a:pt x="14" y="58"/>
                    <a:pt x="21" y="54"/>
                    <a:pt x="21" y="51"/>
                  </a:cubicBezTo>
                  <a:cubicBezTo>
                    <a:pt x="19" y="42"/>
                    <a:pt x="20" y="32"/>
                    <a:pt x="16" y="24"/>
                  </a:cubicBezTo>
                  <a:cubicBezTo>
                    <a:pt x="15" y="20"/>
                    <a:pt x="13" y="16"/>
                    <a:pt x="11" y="13"/>
                  </a:cubicBezTo>
                  <a:cubicBezTo>
                    <a:pt x="10" y="10"/>
                    <a:pt x="7" y="7"/>
                    <a:pt x="7" y="5"/>
                  </a:cubicBezTo>
                  <a:cubicBezTo>
                    <a:pt x="6" y="0"/>
                    <a:pt x="0" y="3"/>
                    <a:pt x="0"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5" name="Freeform 38"/>
            <p:cNvSpPr/>
            <p:nvPr/>
          </p:nvSpPr>
          <p:spPr bwMode="auto">
            <a:xfrm>
              <a:off x="5772" y="2134"/>
              <a:ext cx="90" cy="240"/>
            </a:xfrm>
            <a:custGeom>
              <a:avLst/>
              <a:gdLst>
                <a:gd name="T0" fmla="*/ 25 w 57"/>
                <a:gd name="T1" fmla="*/ 145 h 152"/>
                <a:gd name="T2" fmla="*/ 15 w 57"/>
                <a:gd name="T3" fmla="*/ 74 h 152"/>
                <a:gd name="T4" fmla="*/ 54 w 57"/>
                <a:gd name="T5" fmla="*/ 8 h 152"/>
                <a:gd name="T6" fmla="*/ 50 w 57"/>
                <a:gd name="T7" fmla="*/ 3 h 152"/>
                <a:gd name="T8" fmla="*/ 27 w 57"/>
                <a:gd name="T9" fmla="*/ 32 h 152"/>
                <a:gd name="T10" fmla="*/ 10 w 57"/>
                <a:gd name="T11" fmla="*/ 57 h 152"/>
                <a:gd name="T12" fmla="*/ 18 w 57"/>
                <a:gd name="T13" fmla="*/ 147 h 152"/>
                <a:gd name="T14" fmla="*/ 25 w 57"/>
                <a:gd name="T15" fmla="*/ 145 h 1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 h="152">
                  <a:moveTo>
                    <a:pt x="25" y="145"/>
                  </a:moveTo>
                  <a:cubicBezTo>
                    <a:pt x="21" y="121"/>
                    <a:pt x="16" y="98"/>
                    <a:pt x="15" y="74"/>
                  </a:cubicBezTo>
                  <a:cubicBezTo>
                    <a:pt x="13" y="54"/>
                    <a:pt x="38" y="21"/>
                    <a:pt x="54" y="8"/>
                  </a:cubicBezTo>
                  <a:cubicBezTo>
                    <a:pt x="57" y="6"/>
                    <a:pt x="54" y="0"/>
                    <a:pt x="50" y="3"/>
                  </a:cubicBezTo>
                  <a:cubicBezTo>
                    <a:pt x="40" y="11"/>
                    <a:pt x="35" y="22"/>
                    <a:pt x="27" y="32"/>
                  </a:cubicBezTo>
                  <a:cubicBezTo>
                    <a:pt x="21" y="39"/>
                    <a:pt x="14" y="48"/>
                    <a:pt x="10" y="57"/>
                  </a:cubicBezTo>
                  <a:cubicBezTo>
                    <a:pt x="0" y="83"/>
                    <a:pt x="14" y="121"/>
                    <a:pt x="18" y="147"/>
                  </a:cubicBezTo>
                  <a:cubicBezTo>
                    <a:pt x="19" y="152"/>
                    <a:pt x="25" y="149"/>
                    <a:pt x="25" y="1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6" name="Freeform 39"/>
            <p:cNvSpPr/>
            <p:nvPr/>
          </p:nvSpPr>
          <p:spPr bwMode="auto">
            <a:xfrm>
              <a:off x="5639" y="2121"/>
              <a:ext cx="19" cy="22"/>
            </a:xfrm>
            <a:custGeom>
              <a:avLst/>
              <a:gdLst>
                <a:gd name="T0" fmla="*/ 5 w 12"/>
                <a:gd name="T1" fmla="*/ 4 h 14"/>
                <a:gd name="T2" fmla="*/ 9 w 12"/>
                <a:gd name="T3" fmla="*/ 7 h 14"/>
                <a:gd name="T4" fmla="*/ 3 w 12"/>
                <a:gd name="T5" fmla="*/ 7 h 14"/>
                <a:gd name="T6" fmla="*/ 4 w 12"/>
                <a:gd name="T7" fmla="*/ 4 h 14"/>
                <a:gd name="T8" fmla="*/ 7 w 12"/>
                <a:gd name="T9" fmla="*/ 3 h 14"/>
                <a:gd name="T10" fmla="*/ 3 w 12"/>
                <a:gd name="T11" fmla="*/ 5 h 14"/>
                <a:gd name="T12" fmla="*/ 5 w 12"/>
                <a:gd name="T13" fmla="*/ 3 h 14"/>
                <a:gd name="T14" fmla="*/ 6 w 12"/>
                <a:gd name="T15" fmla="*/ 3 h 14"/>
                <a:gd name="T16" fmla="*/ 7 w 12"/>
                <a:gd name="T17" fmla="*/ 9 h 14"/>
                <a:gd name="T18" fmla="*/ 5 w 12"/>
                <a:gd name="T19" fmla="*/ 10 h 14"/>
                <a:gd name="T20" fmla="*/ 2 w 12"/>
                <a:gd name="T21" fmla="*/ 7 h 14"/>
                <a:gd name="T22" fmla="*/ 3 w 12"/>
                <a:gd name="T23" fmla="*/ 5 h 14"/>
                <a:gd name="T24" fmla="*/ 3 w 12"/>
                <a:gd name="T25" fmla="*/ 5 h 14"/>
                <a:gd name="T26" fmla="*/ 7 w 12"/>
                <a:gd name="T27" fmla="*/ 10 h 14"/>
                <a:gd name="T28" fmla="*/ 10 w 12"/>
                <a:gd name="T29" fmla="*/ 7 h 14"/>
                <a:gd name="T30" fmla="*/ 7 w 12"/>
                <a:gd name="T31" fmla="*/ 4 h 14"/>
                <a:gd name="T32" fmla="*/ 8 w 12"/>
                <a:gd name="T33" fmla="*/ 4 h 14"/>
                <a:gd name="T34" fmla="*/ 3 w 12"/>
                <a:gd name="T35" fmla="*/ 7 h 14"/>
                <a:gd name="T36" fmla="*/ 7 w 12"/>
                <a:gd name="T37" fmla="*/ 9 h 14"/>
                <a:gd name="T38" fmla="*/ 6 w 12"/>
                <a:gd name="T39" fmla="*/ 10 h 14"/>
                <a:gd name="T40" fmla="*/ 4 w 12"/>
                <a:gd name="T41" fmla="*/ 10 h 14"/>
                <a:gd name="T42" fmla="*/ 3 w 12"/>
                <a:gd name="T43" fmla="*/ 9 h 14"/>
                <a:gd name="T44" fmla="*/ 4 w 12"/>
                <a:gd name="T45" fmla="*/ 6 h 14"/>
                <a:gd name="T46" fmla="*/ 8 w 12"/>
                <a:gd name="T47" fmla="*/ 8 h 14"/>
                <a:gd name="T48" fmla="*/ 1 w 12"/>
                <a:gd name="T49" fmla="*/ 10 h 14"/>
                <a:gd name="T50" fmla="*/ 6 w 12"/>
                <a:gd name="T51" fmla="*/ 12 h 14"/>
                <a:gd name="T52" fmla="*/ 6 w 12"/>
                <a:gd name="T53" fmla="*/ 3 h 14"/>
                <a:gd name="T54" fmla="*/ 5 w 12"/>
                <a:gd name="T55" fmla="*/ 13 h 14"/>
                <a:gd name="T56" fmla="*/ 4 w 12"/>
                <a:gd name="T57" fmla="*/ 11 h 14"/>
                <a:gd name="T58" fmla="*/ 7 w 12"/>
                <a:gd name="T59" fmla="*/ 2 h 14"/>
                <a:gd name="T60" fmla="*/ 6 w 12"/>
                <a:gd name="T61" fmla="*/ 3 h 14"/>
                <a:gd name="T62" fmla="*/ 2 w 12"/>
                <a:gd name="T63" fmla="*/ 6 h 14"/>
                <a:gd name="T64" fmla="*/ 3 w 12"/>
                <a:gd name="T65" fmla="*/ 12 h 14"/>
                <a:gd name="T66" fmla="*/ 5 w 12"/>
                <a:gd name="T67" fmla="*/ 3 h 14"/>
                <a:gd name="T68" fmla="*/ 1 w 12"/>
                <a:gd name="T69" fmla="*/ 10 h 14"/>
                <a:gd name="T70" fmla="*/ 7 w 12"/>
                <a:gd name="T71" fmla="*/ 9 h 14"/>
                <a:gd name="T72" fmla="*/ 9 w 12"/>
                <a:gd name="T73" fmla="*/ 7 h 14"/>
                <a:gd name="T74" fmla="*/ 10 w 12"/>
                <a:gd name="T75" fmla="*/ 5 h 14"/>
                <a:gd name="T76" fmla="*/ 3 w 12"/>
                <a:gd name="T77" fmla="*/ 6 h 14"/>
                <a:gd name="T78" fmla="*/ 8 w 12"/>
                <a:gd name="T79" fmla="*/ 9 h 14"/>
                <a:gd name="T80" fmla="*/ 8 w 12"/>
                <a:gd name="T81" fmla="*/ 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 h="14">
                  <a:moveTo>
                    <a:pt x="4" y="4"/>
                  </a:moveTo>
                  <a:cubicBezTo>
                    <a:pt x="5" y="3"/>
                    <a:pt x="5" y="3"/>
                    <a:pt x="5" y="4"/>
                  </a:cubicBezTo>
                  <a:cubicBezTo>
                    <a:pt x="4" y="4"/>
                    <a:pt x="4" y="5"/>
                    <a:pt x="3" y="6"/>
                  </a:cubicBezTo>
                  <a:cubicBezTo>
                    <a:pt x="5" y="6"/>
                    <a:pt x="7" y="7"/>
                    <a:pt x="9" y="7"/>
                  </a:cubicBezTo>
                  <a:cubicBezTo>
                    <a:pt x="9" y="7"/>
                    <a:pt x="9" y="6"/>
                    <a:pt x="9" y="6"/>
                  </a:cubicBezTo>
                  <a:cubicBezTo>
                    <a:pt x="7" y="6"/>
                    <a:pt x="5" y="6"/>
                    <a:pt x="3" y="7"/>
                  </a:cubicBezTo>
                  <a:cubicBezTo>
                    <a:pt x="3" y="7"/>
                    <a:pt x="3" y="7"/>
                    <a:pt x="3" y="7"/>
                  </a:cubicBezTo>
                  <a:cubicBezTo>
                    <a:pt x="3" y="6"/>
                    <a:pt x="4" y="5"/>
                    <a:pt x="4" y="4"/>
                  </a:cubicBezTo>
                  <a:cubicBezTo>
                    <a:pt x="4" y="4"/>
                    <a:pt x="4" y="4"/>
                    <a:pt x="4" y="4"/>
                  </a:cubicBezTo>
                  <a:cubicBezTo>
                    <a:pt x="5" y="3"/>
                    <a:pt x="6" y="3"/>
                    <a:pt x="7" y="3"/>
                  </a:cubicBezTo>
                  <a:cubicBezTo>
                    <a:pt x="7" y="3"/>
                    <a:pt x="7" y="3"/>
                    <a:pt x="6" y="3"/>
                  </a:cubicBezTo>
                  <a:cubicBezTo>
                    <a:pt x="5" y="3"/>
                    <a:pt x="3" y="4"/>
                    <a:pt x="3" y="5"/>
                  </a:cubicBezTo>
                  <a:cubicBezTo>
                    <a:pt x="3" y="6"/>
                    <a:pt x="3" y="6"/>
                    <a:pt x="3" y="6"/>
                  </a:cubicBezTo>
                  <a:cubicBezTo>
                    <a:pt x="3" y="5"/>
                    <a:pt x="4" y="4"/>
                    <a:pt x="5" y="3"/>
                  </a:cubicBezTo>
                  <a:cubicBezTo>
                    <a:pt x="5" y="4"/>
                    <a:pt x="4" y="4"/>
                    <a:pt x="4" y="4"/>
                  </a:cubicBezTo>
                  <a:cubicBezTo>
                    <a:pt x="5" y="3"/>
                    <a:pt x="6" y="3"/>
                    <a:pt x="6" y="3"/>
                  </a:cubicBezTo>
                  <a:cubicBezTo>
                    <a:pt x="4" y="3"/>
                    <a:pt x="4" y="4"/>
                    <a:pt x="2" y="5"/>
                  </a:cubicBezTo>
                  <a:cubicBezTo>
                    <a:pt x="4" y="7"/>
                    <a:pt x="5" y="8"/>
                    <a:pt x="7" y="9"/>
                  </a:cubicBezTo>
                  <a:cubicBezTo>
                    <a:pt x="7" y="9"/>
                    <a:pt x="7" y="9"/>
                    <a:pt x="7" y="9"/>
                  </a:cubicBezTo>
                  <a:cubicBezTo>
                    <a:pt x="6" y="9"/>
                    <a:pt x="6" y="10"/>
                    <a:pt x="5" y="10"/>
                  </a:cubicBezTo>
                  <a:cubicBezTo>
                    <a:pt x="5" y="10"/>
                    <a:pt x="5" y="10"/>
                    <a:pt x="5" y="10"/>
                  </a:cubicBezTo>
                  <a:cubicBezTo>
                    <a:pt x="4" y="9"/>
                    <a:pt x="3" y="8"/>
                    <a:pt x="2" y="7"/>
                  </a:cubicBezTo>
                  <a:cubicBezTo>
                    <a:pt x="2" y="7"/>
                    <a:pt x="2" y="7"/>
                    <a:pt x="2" y="7"/>
                  </a:cubicBezTo>
                  <a:cubicBezTo>
                    <a:pt x="2" y="7"/>
                    <a:pt x="2" y="6"/>
                    <a:pt x="3" y="5"/>
                  </a:cubicBezTo>
                  <a:cubicBezTo>
                    <a:pt x="2" y="6"/>
                    <a:pt x="2" y="6"/>
                    <a:pt x="3" y="5"/>
                  </a:cubicBezTo>
                  <a:cubicBezTo>
                    <a:pt x="2" y="6"/>
                    <a:pt x="2" y="6"/>
                    <a:pt x="3" y="5"/>
                  </a:cubicBezTo>
                  <a:cubicBezTo>
                    <a:pt x="3" y="7"/>
                    <a:pt x="4" y="10"/>
                    <a:pt x="4" y="12"/>
                  </a:cubicBezTo>
                  <a:cubicBezTo>
                    <a:pt x="5" y="11"/>
                    <a:pt x="6" y="11"/>
                    <a:pt x="7" y="10"/>
                  </a:cubicBezTo>
                  <a:cubicBezTo>
                    <a:pt x="5" y="11"/>
                    <a:pt x="8" y="9"/>
                    <a:pt x="8" y="9"/>
                  </a:cubicBezTo>
                  <a:cubicBezTo>
                    <a:pt x="9" y="8"/>
                    <a:pt x="10" y="7"/>
                    <a:pt x="10" y="7"/>
                  </a:cubicBezTo>
                  <a:cubicBezTo>
                    <a:pt x="9" y="6"/>
                    <a:pt x="7" y="6"/>
                    <a:pt x="5" y="5"/>
                  </a:cubicBezTo>
                  <a:cubicBezTo>
                    <a:pt x="5" y="5"/>
                    <a:pt x="6" y="4"/>
                    <a:pt x="7" y="4"/>
                  </a:cubicBezTo>
                  <a:cubicBezTo>
                    <a:pt x="7" y="4"/>
                    <a:pt x="8" y="4"/>
                    <a:pt x="8" y="4"/>
                  </a:cubicBezTo>
                  <a:cubicBezTo>
                    <a:pt x="8" y="4"/>
                    <a:pt x="8" y="4"/>
                    <a:pt x="8" y="4"/>
                  </a:cubicBezTo>
                  <a:cubicBezTo>
                    <a:pt x="6" y="2"/>
                    <a:pt x="3" y="5"/>
                    <a:pt x="3" y="7"/>
                  </a:cubicBezTo>
                  <a:cubicBezTo>
                    <a:pt x="4" y="6"/>
                    <a:pt x="4" y="6"/>
                    <a:pt x="3" y="7"/>
                  </a:cubicBezTo>
                  <a:cubicBezTo>
                    <a:pt x="5" y="8"/>
                    <a:pt x="6" y="9"/>
                    <a:pt x="7" y="10"/>
                  </a:cubicBezTo>
                  <a:cubicBezTo>
                    <a:pt x="7" y="9"/>
                    <a:pt x="8" y="9"/>
                    <a:pt x="7" y="9"/>
                  </a:cubicBezTo>
                  <a:cubicBezTo>
                    <a:pt x="7" y="10"/>
                    <a:pt x="6" y="10"/>
                    <a:pt x="6" y="10"/>
                  </a:cubicBezTo>
                  <a:cubicBezTo>
                    <a:pt x="6" y="10"/>
                    <a:pt x="6" y="10"/>
                    <a:pt x="6" y="10"/>
                  </a:cubicBezTo>
                  <a:cubicBezTo>
                    <a:pt x="5" y="10"/>
                    <a:pt x="4" y="10"/>
                    <a:pt x="3" y="10"/>
                  </a:cubicBezTo>
                  <a:cubicBezTo>
                    <a:pt x="4" y="10"/>
                    <a:pt x="4" y="10"/>
                    <a:pt x="4" y="10"/>
                  </a:cubicBezTo>
                  <a:cubicBezTo>
                    <a:pt x="3" y="10"/>
                    <a:pt x="3" y="9"/>
                    <a:pt x="3" y="9"/>
                  </a:cubicBezTo>
                  <a:cubicBezTo>
                    <a:pt x="3" y="9"/>
                    <a:pt x="3" y="9"/>
                    <a:pt x="3" y="9"/>
                  </a:cubicBezTo>
                  <a:cubicBezTo>
                    <a:pt x="3" y="9"/>
                    <a:pt x="3" y="8"/>
                    <a:pt x="3" y="8"/>
                  </a:cubicBezTo>
                  <a:cubicBezTo>
                    <a:pt x="3" y="7"/>
                    <a:pt x="3" y="7"/>
                    <a:pt x="4" y="6"/>
                  </a:cubicBezTo>
                  <a:cubicBezTo>
                    <a:pt x="5" y="7"/>
                    <a:pt x="7" y="7"/>
                    <a:pt x="8" y="8"/>
                  </a:cubicBezTo>
                  <a:cubicBezTo>
                    <a:pt x="8" y="8"/>
                    <a:pt x="8" y="8"/>
                    <a:pt x="8" y="8"/>
                  </a:cubicBezTo>
                  <a:cubicBezTo>
                    <a:pt x="8" y="6"/>
                    <a:pt x="6" y="5"/>
                    <a:pt x="5" y="5"/>
                  </a:cubicBezTo>
                  <a:cubicBezTo>
                    <a:pt x="3" y="6"/>
                    <a:pt x="1" y="8"/>
                    <a:pt x="1" y="10"/>
                  </a:cubicBezTo>
                  <a:cubicBezTo>
                    <a:pt x="1" y="10"/>
                    <a:pt x="1" y="10"/>
                    <a:pt x="1" y="10"/>
                  </a:cubicBezTo>
                  <a:cubicBezTo>
                    <a:pt x="1" y="13"/>
                    <a:pt x="4" y="14"/>
                    <a:pt x="6" y="12"/>
                  </a:cubicBezTo>
                  <a:cubicBezTo>
                    <a:pt x="8" y="11"/>
                    <a:pt x="11" y="6"/>
                    <a:pt x="8" y="3"/>
                  </a:cubicBezTo>
                  <a:cubicBezTo>
                    <a:pt x="7" y="3"/>
                    <a:pt x="6" y="3"/>
                    <a:pt x="6" y="3"/>
                  </a:cubicBezTo>
                  <a:cubicBezTo>
                    <a:pt x="3" y="4"/>
                    <a:pt x="1" y="7"/>
                    <a:pt x="1" y="10"/>
                  </a:cubicBezTo>
                  <a:cubicBezTo>
                    <a:pt x="1" y="13"/>
                    <a:pt x="3" y="14"/>
                    <a:pt x="5" y="13"/>
                  </a:cubicBezTo>
                  <a:cubicBezTo>
                    <a:pt x="7" y="12"/>
                    <a:pt x="9" y="10"/>
                    <a:pt x="9" y="7"/>
                  </a:cubicBezTo>
                  <a:cubicBezTo>
                    <a:pt x="8" y="8"/>
                    <a:pt x="6" y="9"/>
                    <a:pt x="4" y="11"/>
                  </a:cubicBezTo>
                  <a:cubicBezTo>
                    <a:pt x="8" y="13"/>
                    <a:pt x="12" y="7"/>
                    <a:pt x="12" y="3"/>
                  </a:cubicBezTo>
                  <a:cubicBezTo>
                    <a:pt x="12" y="0"/>
                    <a:pt x="9" y="0"/>
                    <a:pt x="7" y="2"/>
                  </a:cubicBezTo>
                  <a:cubicBezTo>
                    <a:pt x="6" y="2"/>
                    <a:pt x="6" y="3"/>
                    <a:pt x="5" y="4"/>
                  </a:cubicBezTo>
                  <a:cubicBezTo>
                    <a:pt x="5" y="4"/>
                    <a:pt x="5" y="4"/>
                    <a:pt x="6" y="3"/>
                  </a:cubicBezTo>
                  <a:cubicBezTo>
                    <a:pt x="5" y="4"/>
                    <a:pt x="5" y="4"/>
                    <a:pt x="4" y="4"/>
                  </a:cubicBezTo>
                  <a:cubicBezTo>
                    <a:pt x="3" y="5"/>
                    <a:pt x="3" y="5"/>
                    <a:pt x="2" y="6"/>
                  </a:cubicBezTo>
                  <a:cubicBezTo>
                    <a:pt x="1" y="7"/>
                    <a:pt x="0" y="8"/>
                    <a:pt x="0" y="10"/>
                  </a:cubicBezTo>
                  <a:cubicBezTo>
                    <a:pt x="0" y="12"/>
                    <a:pt x="2" y="13"/>
                    <a:pt x="3" y="12"/>
                  </a:cubicBezTo>
                  <a:cubicBezTo>
                    <a:pt x="6" y="12"/>
                    <a:pt x="8" y="9"/>
                    <a:pt x="8" y="7"/>
                  </a:cubicBezTo>
                  <a:cubicBezTo>
                    <a:pt x="9" y="4"/>
                    <a:pt x="7" y="2"/>
                    <a:pt x="5" y="3"/>
                  </a:cubicBezTo>
                  <a:cubicBezTo>
                    <a:pt x="4" y="4"/>
                    <a:pt x="3" y="5"/>
                    <a:pt x="2" y="6"/>
                  </a:cubicBezTo>
                  <a:cubicBezTo>
                    <a:pt x="1" y="7"/>
                    <a:pt x="0" y="9"/>
                    <a:pt x="1" y="10"/>
                  </a:cubicBezTo>
                  <a:cubicBezTo>
                    <a:pt x="2" y="12"/>
                    <a:pt x="5" y="11"/>
                    <a:pt x="6" y="10"/>
                  </a:cubicBezTo>
                  <a:cubicBezTo>
                    <a:pt x="6" y="10"/>
                    <a:pt x="7" y="10"/>
                    <a:pt x="7" y="9"/>
                  </a:cubicBezTo>
                  <a:cubicBezTo>
                    <a:pt x="6" y="10"/>
                    <a:pt x="5" y="10"/>
                    <a:pt x="4" y="10"/>
                  </a:cubicBezTo>
                  <a:cubicBezTo>
                    <a:pt x="6" y="10"/>
                    <a:pt x="8" y="9"/>
                    <a:pt x="9" y="7"/>
                  </a:cubicBezTo>
                  <a:cubicBezTo>
                    <a:pt x="7" y="8"/>
                    <a:pt x="6" y="9"/>
                    <a:pt x="5" y="10"/>
                  </a:cubicBezTo>
                  <a:cubicBezTo>
                    <a:pt x="8" y="10"/>
                    <a:pt x="9" y="7"/>
                    <a:pt x="10" y="5"/>
                  </a:cubicBezTo>
                  <a:cubicBezTo>
                    <a:pt x="10" y="3"/>
                    <a:pt x="8" y="2"/>
                    <a:pt x="7" y="2"/>
                  </a:cubicBezTo>
                  <a:cubicBezTo>
                    <a:pt x="5" y="2"/>
                    <a:pt x="3" y="4"/>
                    <a:pt x="3" y="6"/>
                  </a:cubicBezTo>
                  <a:cubicBezTo>
                    <a:pt x="3" y="6"/>
                    <a:pt x="3" y="7"/>
                    <a:pt x="2" y="7"/>
                  </a:cubicBezTo>
                  <a:cubicBezTo>
                    <a:pt x="1" y="11"/>
                    <a:pt x="6" y="12"/>
                    <a:pt x="8" y="9"/>
                  </a:cubicBezTo>
                  <a:cubicBezTo>
                    <a:pt x="9" y="7"/>
                    <a:pt x="11" y="6"/>
                    <a:pt x="11" y="4"/>
                  </a:cubicBezTo>
                  <a:cubicBezTo>
                    <a:pt x="11" y="2"/>
                    <a:pt x="10" y="0"/>
                    <a:pt x="8" y="1"/>
                  </a:cubicBezTo>
                  <a:cubicBezTo>
                    <a:pt x="6" y="1"/>
                    <a:pt x="5" y="3"/>
                    <a:pt x="4"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7" name="Freeform 40"/>
            <p:cNvSpPr/>
            <p:nvPr/>
          </p:nvSpPr>
          <p:spPr bwMode="auto">
            <a:xfrm>
              <a:off x="5600" y="2109"/>
              <a:ext cx="20" cy="20"/>
            </a:xfrm>
            <a:custGeom>
              <a:avLst/>
              <a:gdLst>
                <a:gd name="T0" fmla="*/ 6 w 13"/>
                <a:gd name="T1" fmla="*/ 5 h 13"/>
                <a:gd name="T2" fmla="*/ 6 w 13"/>
                <a:gd name="T3" fmla="*/ 5 h 13"/>
                <a:gd name="T4" fmla="*/ 7 w 13"/>
                <a:gd name="T5" fmla="*/ 4 h 13"/>
                <a:gd name="T6" fmla="*/ 10 w 13"/>
                <a:gd name="T7" fmla="*/ 5 h 13"/>
                <a:gd name="T8" fmla="*/ 10 w 13"/>
                <a:gd name="T9" fmla="*/ 5 h 13"/>
                <a:gd name="T10" fmla="*/ 10 w 13"/>
                <a:gd name="T11" fmla="*/ 7 h 13"/>
                <a:gd name="T12" fmla="*/ 10 w 13"/>
                <a:gd name="T13" fmla="*/ 6 h 13"/>
                <a:gd name="T14" fmla="*/ 9 w 13"/>
                <a:gd name="T15" fmla="*/ 8 h 13"/>
                <a:gd name="T16" fmla="*/ 10 w 13"/>
                <a:gd name="T17" fmla="*/ 8 h 13"/>
                <a:gd name="T18" fmla="*/ 5 w 13"/>
                <a:gd name="T19" fmla="*/ 7 h 13"/>
                <a:gd name="T20" fmla="*/ 5 w 13"/>
                <a:gd name="T21" fmla="*/ 7 h 13"/>
                <a:gd name="T22" fmla="*/ 5 w 13"/>
                <a:gd name="T23" fmla="*/ 6 h 13"/>
                <a:gd name="T24" fmla="*/ 5 w 13"/>
                <a:gd name="T25" fmla="*/ 5 h 13"/>
                <a:gd name="T26" fmla="*/ 6 w 13"/>
                <a:gd name="T27" fmla="*/ 5 h 13"/>
                <a:gd name="T28" fmla="*/ 8 w 13"/>
                <a:gd name="T29" fmla="*/ 6 h 13"/>
                <a:gd name="T30" fmla="*/ 8 w 13"/>
                <a:gd name="T31" fmla="*/ 9 h 13"/>
                <a:gd name="T32" fmla="*/ 7 w 13"/>
                <a:gd name="T33" fmla="*/ 9 h 13"/>
                <a:gd name="T34" fmla="*/ 6 w 13"/>
                <a:gd name="T35" fmla="*/ 3 h 13"/>
                <a:gd name="T36" fmla="*/ 4 w 13"/>
                <a:gd name="T37" fmla="*/ 6 h 13"/>
                <a:gd name="T38" fmla="*/ 5 w 13"/>
                <a:gd name="T39" fmla="*/ 5 h 13"/>
                <a:gd name="T40" fmla="*/ 3 w 13"/>
                <a:gd name="T41" fmla="*/ 6 h 13"/>
                <a:gd name="T42" fmla="*/ 2 w 13"/>
                <a:gd name="T43" fmla="*/ 11 h 13"/>
                <a:gd name="T44" fmla="*/ 7 w 13"/>
                <a:gd name="T45" fmla="*/ 11 h 13"/>
                <a:gd name="T46" fmla="*/ 8 w 13"/>
                <a:gd name="T47" fmla="*/ 10 h 13"/>
                <a:gd name="T48" fmla="*/ 8 w 13"/>
                <a:gd name="T49" fmla="*/ 10 h 13"/>
                <a:gd name="T50" fmla="*/ 8 w 13"/>
                <a:gd name="T51" fmla="*/ 10 h 13"/>
                <a:gd name="T52" fmla="*/ 7 w 13"/>
                <a:gd name="T53" fmla="*/ 10 h 13"/>
                <a:gd name="T54" fmla="*/ 7 w 13"/>
                <a:gd name="T55" fmla="*/ 10 h 13"/>
                <a:gd name="T56" fmla="*/ 5 w 13"/>
                <a:gd name="T57" fmla="*/ 10 h 13"/>
                <a:gd name="T58" fmla="*/ 5 w 13"/>
                <a:gd name="T59" fmla="*/ 10 h 13"/>
                <a:gd name="T60" fmla="*/ 4 w 13"/>
                <a:gd name="T61" fmla="*/ 8 h 13"/>
                <a:gd name="T62" fmla="*/ 4 w 13"/>
                <a:gd name="T63" fmla="*/ 8 h 13"/>
                <a:gd name="T64" fmla="*/ 5 w 13"/>
                <a:gd name="T65" fmla="*/ 6 h 13"/>
                <a:gd name="T66" fmla="*/ 5 w 13"/>
                <a:gd name="T67" fmla="*/ 6 h 13"/>
                <a:gd name="T68" fmla="*/ 6 w 13"/>
                <a:gd name="T69" fmla="*/ 5 h 13"/>
                <a:gd name="T70" fmla="*/ 6 w 13"/>
                <a:gd name="T71" fmla="*/ 5 h 13"/>
                <a:gd name="T72" fmla="*/ 5 w 13"/>
                <a:gd name="T73" fmla="*/ 12 h 13"/>
                <a:gd name="T74" fmla="*/ 10 w 13"/>
                <a:gd name="T75" fmla="*/ 10 h 13"/>
                <a:gd name="T76" fmla="*/ 11 w 13"/>
                <a:gd name="T77" fmla="*/ 4 h 13"/>
                <a:gd name="T78" fmla="*/ 3 w 13"/>
                <a:gd name="T79" fmla="*/ 6 h 13"/>
                <a:gd name="T80" fmla="*/ 7 w 13"/>
                <a:gd name="T81" fmla="*/ 11 h 13"/>
                <a:gd name="T82" fmla="*/ 10 w 13"/>
                <a:gd name="T83" fmla="*/ 8 h 13"/>
                <a:gd name="T84" fmla="*/ 10 w 13"/>
                <a:gd name="T85" fmla="*/ 2 h 13"/>
                <a:gd name="T86" fmla="*/ 2 w 13"/>
                <a:gd name="T87" fmla="*/ 10 h 13"/>
                <a:gd name="T88" fmla="*/ 4 w 13"/>
                <a:gd name="T89" fmla="*/ 12 h 13"/>
                <a:gd name="T90" fmla="*/ 11 w 13"/>
                <a:gd name="T91" fmla="*/ 3 h 13"/>
                <a:gd name="T92" fmla="*/ 6 w 13"/>
                <a:gd name="T93" fmla="*/ 3 h 13"/>
                <a:gd name="T94" fmla="*/ 6 w 13"/>
                <a:gd name="T95" fmla="*/ 3 h 13"/>
                <a:gd name="T96" fmla="*/ 4 w 13"/>
                <a:gd name="T97" fmla="*/ 5 h 13"/>
                <a:gd name="T98" fmla="*/ 3 w 13"/>
                <a:gd name="T99" fmla="*/ 9 h 13"/>
                <a:gd name="T100" fmla="*/ 6 w 13"/>
                <a:gd name="T101" fmla="*/ 11 h 13"/>
                <a:gd name="T102" fmla="*/ 13 w 13"/>
                <a:gd name="T103" fmla="*/ 3 h 13"/>
                <a:gd name="T104" fmla="*/ 9 w 13"/>
                <a:gd name="T105" fmla="*/ 0 h 13"/>
                <a:gd name="T106" fmla="*/ 6 w 13"/>
                <a:gd name="T107" fmla="*/ 5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 h="13">
                  <a:moveTo>
                    <a:pt x="6" y="5"/>
                  </a:moveTo>
                  <a:cubicBezTo>
                    <a:pt x="6" y="5"/>
                    <a:pt x="6" y="5"/>
                    <a:pt x="6" y="5"/>
                  </a:cubicBezTo>
                  <a:cubicBezTo>
                    <a:pt x="6" y="4"/>
                    <a:pt x="7" y="4"/>
                    <a:pt x="7" y="4"/>
                  </a:cubicBezTo>
                  <a:cubicBezTo>
                    <a:pt x="8" y="4"/>
                    <a:pt x="9" y="5"/>
                    <a:pt x="10" y="5"/>
                  </a:cubicBezTo>
                  <a:cubicBezTo>
                    <a:pt x="10" y="5"/>
                    <a:pt x="10" y="5"/>
                    <a:pt x="10" y="5"/>
                  </a:cubicBezTo>
                  <a:cubicBezTo>
                    <a:pt x="10" y="5"/>
                    <a:pt x="10" y="6"/>
                    <a:pt x="10" y="7"/>
                  </a:cubicBezTo>
                  <a:cubicBezTo>
                    <a:pt x="10" y="7"/>
                    <a:pt x="10" y="6"/>
                    <a:pt x="10" y="6"/>
                  </a:cubicBezTo>
                  <a:cubicBezTo>
                    <a:pt x="10" y="7"/>
                    <a:pt x="9" y="8"/>
                    <a:pt x="9" y="8"/>
                  </a:cubicBezTo>
                  <a:cubicBezTo>
                    <a:pt x="8" y="10"/>
                    <a:pt x="9" y="8"/>
                    <a:pt x="10" y="8"/>
                  </a:cubicBezTo>
                  <a:cubicBezTo>
                    <a:pt x="8" y="8"/>
                    <a:pt x="7" y="7"/>
                    <a:pt x="5" y="7"/>
                  </a:cubicBezTo>
                  <a:cubicBezTo>
                    <a:pt x="5" y="7"/>
                    <a:pt x="5" y="7"/>
                    <a:pt x="5" y="7"/>
                  </a:cubicBezTo>
                  <a:cubicBezTo>
                    <a:pt x="5" y="7"/>
                    <a:pt x="5" y="6"/>
                    <a:pt x="5" y="6"/>
                  </a:cubicBezTo>
                  <a:cubicBezTo>
                    <a:pt x="5" y="5"/>
                    <a:pt x="6" y="4"/>
                    <a:pt x="5" y="5"/>
                  </a:cubicBezTo>
                  <a:cubicBezTo>
                    <a:pt x="6" y="5"/>
                    <a:pt x="6" y="5"/>
                    <a:pt x="6" y="5"/>
                  </a:cubicBezTo>
                  <a:cubicBezTo>
                    <a:pt x="7" y="5"/>
                    <a:pt x="8" y="6"/>
                    <a:pt x="8" y="6"/>
                  </a:cubicBezTo>
                  <a:cubicBezTo>
                    <a:pt x="9" y="7"/>
                    <a:pt x="8" y="8"/>
                    <a:pt x="8" y="9"/>
                  </a:cubicBezTo>
                  <a:cubicBezTo>
                    <a:pt x="8" y="8"/>
                    <a:pt x="8" y="9"/>
                    <a:pt x="7" y="9"/>
                  </a:cubicBezTo>
                  <a:cubicBezTo>
                    <a:pt x="7" y="7"/>
                    <a:pt x="7" y="5"/>
                    <a:pt x="6" y="3"/>
                  </a:cubicBezTo>
                  <a:cubicBezTo>
                    <a:pt x="5" y="4"/>
                    <a:pt x="5" y="5"/>
                    <a:pt x="4" y="6"/>
                  </a:cubicBezTo>
                  <a:cubicBezTo>
                    <a:pt x="4" y="6"/>
                    <a:pt x="5" y="5"/>
                    <a:pt x="5" y="5"/>
                  </a:cubicBezTo>
                  <a:cubicBezTo>
                    <a:pt x="4" y="5"/>
                    <a:pt x="4" y="6"/>
                    <a:pt x="3" y="6"/>
                  </a:cubicBezTo>
                  <a:cubicBezTo>
                    <a:pt x="2" y="7"/>
                    <a:pt x="1" y="10"/>
                    <a:pt x="2" y="11"/>
                  </a:cubicBezTo>
                  <a:cubicBezTo>
                    <a:pt x="3" y="13"/>
                    <a:pt x="6" y="12"/>
                    <a:pt x="7" y="11"/>
                  </a:cubicBezTo>
                  <a:cubicBezTo>
                    <a:pt x="7" y="11"/>
                    <a:pt x="7" y="11"/>
                    <a:pt x="8" y="10"/>
                  </a:cubicBezTo>
                  <a:cubicBezTo>
                    <a:pt x="8" y="10"/>
                    <a:pt x="8" y="10"/>
                    <a:pt x="8" y="10"/>
                  </a:cubicBezTo>
                  <a:cubicBezTo>
                    <a:pt x="8" y="10"/>
                    <a:pt x="8" y="10"/>
                    <a:pt x="8" y="10"/>
                  </a:cubicBezTo>
                  <a:cubicBezTo>
                    <a:pt x="8" y="10"/>
                    <a:pt x="7" y="10"/>
                    <a:pt x="7" y="10"/>
                  </a:cubicBezTo>
                  <a:cubicBezTo>
                    <a:pt x="7" y="10"/>
                    <a:pt x="7" y="10"/>
                    <a:pt x="7" y="10"/>
                  </a:cubicBezTo>
                  <a:cubicBezTo>
                    <a:pt x="6" y="10"/>
                    <a:pt x="6" y="10"/>
                    <a:pt x="5" y="10"/>
                  </a:cubicBezTo>
                  <a:cubicBezTo>
                    <a:pt x="5" y="10"/>
                    <a:pt x="5" y="10"/>
                    <a:pt x="5" y="10"/>
                  </a:cubicBezTo>
                  <a:cubicBezTo>
                    <a:pt x="5" y="9"/>
                    <a:pt x="5" y="9"/>
                    <a:pt x="4" y="8"/>
                  </a:cubicBezTo>
                  <a:cubicBezTo>
                    <a:pt x="4" y="7"/>
                    <a:pt x="4" y="7"/>
                    <a:pt x="4" y="8"/>
                  </a:cubicBezTo>
                  <a:cubicBezTo>
                    <a:pt x="5" y="7"/>
                    <a:pt x="5" y="7"/>
                    <a:pt x="5" y="6"/>
                  </a:cubicBezTo>
                  <a:cubicBezTo>
                    <a:pt x="5" y="6"/>
                    <a:pt x="5" y="6"/>
                    <a:pt x="5" y="6"/>
                  </a:cubicBezTo>
                  <a:cubicBezTo>
                    <a:pt x="5" y="6"/>
                    <a:pt x="6" y="5"/>
                    <a:pt x="6" y="5"/>
                  </a:cubicBezTo>
                  <a:cubicBezTo>
                    <a:pt x="7" y="4"/>
                    <a:pt x="7" y="5"/>
                    <a:pt x="6" y="5"/>
                  </a:cubicBezTo>
                  <a:cubicBezTo>
                    <a:pt x="3" y="5"/>
                    <a:pt x="0" y="12"/>
                    <a:pt x="5" y="12"/>
                  </a:cubicBezTo>
                  <a:cubicBezTo>
                    <a:pt x="7" y="12"/>
                    <a:pt x="9" y="11"/>
                    <a:pt x="10" y="10"/>
                  </a:cubicBezTo>
                  <a:cubicBezTo>
                    <a:pt x="11" y="8"/>
                    <a:pt x="12" y="6"/>
                    <a:pt x="11" y="4"/>
                  </a:cubicBezTo>
                  <a:cubicBezTo>
                    <a:pt x="9" y="1"/>
                    <a:pt x="5" y="5"/>
                    <a:pt x="3" y="6"/>
                  </a:cubicBezTo>
                  <a:cubicBezTo>
                    <a:pt x="5" y="8"/>
                    <a:pt x="6" y="10"/>
                    <a:pt x="7" y="11"/>
                  </a:cubicBezTo>
                  <a:cubicBezTo>
                    <a:pt x="8" y="10"/>
                    <a:pt x="9" y="8"/>
                    <a:pt x="10" y="8"/>
                  </a:cubicBezTo>
                  <a:cubicBezTo>
                    <a:pt x="11" y="6"/>
                    <a:pt x="13" y="2"/>
                    <a:pt x="10" y="2"/>
                  </a:cubicBezTo>
                  <a:cubicBezTo>
                    <a:pt x="6" y="0"/>
                    <a:pt x="1" y="6"/>
                    <a:pt x="2" y="10"/>
                  </a:cubicBezTo>
                  <a:cubicBezTo>
                    <a:pt x="2" y="11"/>
                    <a:pt x="3" y="12"/>
                    <a:pt x="4" y="12"/>
                  </a:cubicBezTo>
                  <a:cubicBezTo>
                    <a:pt x="8" y="11"/>
                    <a:pt x="12" y="7"/>
                    <a:pt x="11" y="3"/>
                  </a:cubicBezTo>
                  <a:cubicBezTo>
                    <a:pt x="11" y="1"/>
                    <a:pt x="8" y="2"/>
                    <a:pt x="6" y="3"/>
                  </a:cubicBezTo>
                  <a:cubicBezTo>
                    <a:pt x="7" y="2"/>
                    <a:pt x="5" y="4"/>
                    <a:pt x="6" y="3"/>
                  </a:cubicBezTo>
                  <a:cubicBezTo>
                    <a:pt x="5" y="4"/>
                    <a:pt x="5" y="4"/>
                    <a:pt x="4" y="5"/>
                  </a:cubicBezTo>
                  <a:cubicBezTo>
                    <a:pt x="3" y="6"/>
                    <a:pt x="3" y="8"/>
                    <a:pt x="3" y="9"/>
                  </a:cubicBezTo>
                  <a:cubicBezTo>
                    <a:pt x="4" y="10"/>
                    <a:pt x="5" y="11"/>
                    <a:pt x="6" y="11"/>
                  </a:cubicBezTo>
                  <a:cubicBezTo>
                    <a:pt x="10" y="11"/>
                    <a:pt x="12" y="7"/>
                    <a:pt x="13" y="3"/>
                  </a:cubicBezTo>
                  <a:cubicBezTo>
                    <a:pt x="13" y="1"/>
                    <a:pt x="11" y="0"/>
                    <a:pt x="9" y="0"/>
                  </a:cubicBezTo>
                  <a:cubicBezTo>
                    <a:pt x="7" y="1"/>
                    <a:pt x="6" y="3"/>
                    <a:pt x="6"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8" name="Freeform 41"/>
            <p:cNvSpPr/>
            <p:nvPr/>
          </p:nvSpPr>
          <p:spPr bwMode="auto">
            <a:xfrm>
              <a:off x="5573" y="2150"/>
              <a:ext cx="51" cy="39"/>
            </a:xfrm>
            <a:custGeom>
              <a:avLst/>
              <a:gdLst>
                <a:gd name="T0" fmla="*/ 27 w 32"/>
                <a:gd name="T1" fmla="*/ 16 h 25"/>
                <a:gd name="T2" fmla="*/ 26 w 32"/>
                <a:gd name="T3" fmla="*/ 16 h 25"/>
                <a:gd name="T4" fmla="*/ 29 w 32"/>
                <a:gd name="T5" fmla="*/ 18 h 25"/>
                <a:gd name="T6" fmla="*/ 29 w 32"/>
                <a:gd name="T7" fmla="*/ 18 h 25"/>
                <a:gd name="T8" fmla="*/ 27 w 32"/>
                <a:gd name="T9" fmla="*/ 15 h 25"/>
                <a:gd name="T10" fmla="*/ 23 w 32"/>
                <a:gd name="T11" fmla="*/ 16 h 25"/>
                <a:gd name="T12" fmla="*/ 16 w 32"/>
                <a:gd name="T13" fmla="*/ 15 h 25"/>
                <a:gd name="T14" fmla="*/ 10 w 32"/>
                <a:gd name="T15" fmla="*/ 10 h 25"/>
                <a:gd name="T16" fmla="*/ 8 w 32"/>
                <a:gd name="T17" fmla="*/ 6 h 25"/>
                <a:gd name="T18" fmla="*/ 8 w 32"/>
                <a:gd name="T19" fmla="*/ 5 h 25"/>
                <a:gd name="T20" fmla="*/ 1 w 32"/>
                <a:gd name="T21" fmla="*/ 7 h 25"/>
                <a:gd name="T22" fmla="*/ 9 w 32"/>
                <a:gd name="T23" fmla="*/ 20 h 25"/>
                <a:gd name="T24" fmla="*/ 26 w 32"/>
                <a:gd name="T25" fmla="*/ 22 h 25"/>
                <a:gd name="T26" fmla="*/ 23 w 32"/>
                <a:gd name="T27" fmla="*/ 22 h 25"/>
                <a:gd name="T28" fmla="*/ 24 w 32"/>
                <a:gd name="T29" fmla="*/ 22 h 25"/>
                <a:gd name="T30" fmla="*/ 22 w 32"/>
                <a:gd name="T31" fmla="*/ 20 h 25"/>
                <a:gd name="T32" fmla="*/ 22 w 32"/>
                <a:gd name="T33" fmla="*/ 20 h 25"/>
                <a:gd name="T34" fmla="*/ 24 w 32"/>
                <a:gd name="T35" fmla="*/ 23 h 25"/>
                <a:gd name="T36" fmla="*/ 25 w 32"/>
                <a:gd name="T37" fmla="*/ 23 h 25"/>
                <a:gd name="T38" fmla="*/ 27 w 32"/>
                <a:gd name="T39" fmla="*/ 16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2" h="25">
                  <a:moveTo>
                    <a:pt x="27" y="16"/>
                  </a:moveTo>
                  <a:cubicBezTo>
                    <a:pt x="27" y="16"/>
                    <a:pt x="26" y="16"/>
                    <a:pt x="26" y="16"/>
                  </a:cubicBezTo>
                  <a:cubicBezTo>
                    <a:pt x="27" y="16"/>
                    <a:pt x="28" y="17"/>
                    <a:pt x="29" y="18"/>
                  </a:cubicBezTo>
                  <a:cubicBezTo>
                    <a:pt x="29" y="18"/>
                    <a:pt x="29" y="18"/>
                    <a:pt x="29" y="18"/>
                  </a:cubicBezTo>
                  <a:cubicBezTo>
                    <a:pt x="29" y="17"/>
                    <a:pt x="28" y="15"/>
                    <a:pt x="27" y="15"/>
                  </a:cubicBezTo>
                  <a:cubicBezTo>
                    <a:pt x="25" y="15"/>
                    <a:pt x="24" y="15"/>
                    <a:pt x="23" y="16"/>
                  </a:cubicBezTo>
                  <a:cubicBezTo>
                    <a:pt x="21" y="17"/>
                    <a:pt x="18" y="16"/>
                    <a:pt x="16" y="15"/>
                  </a:cubicBezTo>
                  <a:cubicBezTo>
                    <a:pt x="14" y="14"/>
                    <a:pt x="12" y="12"/>
                    <a:pt x="10" y="10"/>
                  </a:cubicBezTo>
                  <a:cubicBezTo>
                    <a:pt x="10" y="9"/>
                    <a:pt x="9" y="7"/>
                    <a:pt x="8" y="6"/>
                  </a:cubicBezTo>
                  <a:cubicBezTo>
                    <a:pt x="8" y="6"/>
                    <a:pt x="7" y="3"/>
                    <a:pt x="8" y="5"/>
                  </a:cubicBezTo>
                  <a:cubicBezTo>
                    <a:pt x="7" y="0"/>
                    <a:pt x="0" y="3"/>
                    <a:pt x="1" y="7"/>
                  </a:cubicBezTo>
                  <a:cubicBezTo>
                    <a:pt x="1" y="12"/>
                    <a:pt x="5" y="18"/>
                    <a:pt x="9" y="20"/>
                  </a:cubicBezTo>
                  <a:cubicBezTo>
                    <a:pt x="14" y="24"/>
                    <a:pt x="20" y="25"/>
                    <a:pt x="26" y="22"/>
                  </a:cubicBezTo>
                  <a:cubicBezTo>
                    <a:pt x="25" y="22"/>
                    <a:pt x="24" y="22"/>
                    <a:pt x="23" y="22"/>
                  </a:cubicBezTo>
                  <a:cubicBezTo>
                    <a:pt x="23" y="22"/>
                    <a:pt x="23" y="22"/>
                    <a:pt x="24" y="22"/>
                  </a:cubicBezTo>
                  <a:cubicBezTo>
                    <a:pt x="23" y="22"/>
                    <a:pt x="22" y="21"/>
                    <a:pt x="22" y="20"/>
                  </a:cubicBezTo>
                  <a:cubicBezTo>
                    <a:pt x="22" y="20"/>
                    <a:pt x="22" y="20"/>
                    <a:pt x="22" y="20"/>
                  </a:cubicBezTo>
                  <a:cubicBezTo>
                    <a:pt x="22" y="22"/>
                    <a:pt x="23" y="23"/>
                    <a:pt x="24" y="23"/>
                  </a:cubicBezTo>
                  <a:cubicBezTo>
                    <a:pt x="25" y="23"/>
                    <a:pt x="25" y="23"/>
                    <a:pt x="25" y="23"/>
                  </a:cubicBezTo>
                  <a:cubicBezTo>
                    <a:pt x="29" y="23"/>
                    <a:pt x="32" y="16"/>
                    <a:pt x="27"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9" name="Freeform 42"/>
            <p:cNvSpPr/>
            <p:nvPr/>
          </p:nvSpPr>
          <p:spPr bwMode="auto">
            <a:xfrm>
              <a:off x="5582" y="2271"/>
              <a:ext cx="24" cy="22"/>
            </a:xfrm>
            <a:custGeom>
              <a:avLst/>
              <a:gdLst>
                <a:gd name="T0" fmla="*/ 5 w 15"/>
                <a:gd name="T1" fmla="*/ 9 h 14"/>
                <a:gd name="T2" fmla="*/ 6 w 15"/>
                <a:gd name="T3" fmla="*/ 9 h 14"/>
                <a:gd name="T4" fmla="*/ 7 w 15"/>
                <a:gd name="T5" fmla="*/ 10 h 14"/>
                <a:gd name="T6" fmla="*/ 8 w 15"/>
                <a:gd name="T7" fmla="*/ 10 h 14"/>
                <a:gd name="T8" fmla="*/ 8 w 15"/>
                <a:gd name="T9" fmla="*/ 11 h 14"/>
                <a:gd name="T10" fmla="*/ 8 w 15"/>
                <a:gd name="T11" fmla="*/ 8 h 14"/>
                <a:gd name="T12" fmla="*/ 8 w 15"/>
                <a:gd name="T13" fmla="*/ 8 h 14"/>
                <a:gd name="T14" fmla="*/ 10 w 15"/>
                <a:gd name="T15" fmla="*/ 6 h 14"/>
                <a:gd name="T16" fmla="*/ 10 w 15"/>
                <a:gd name="T17" fmla="*/ 5 h 14"/>
                <a:gd name="T18" fmla="*/ 9 w 15"/>
                <a:gd name="T19" fmla="*/ 5 h 14"/>
                <a:gd name="T20" fmla="*/ 8 w 15"/>
                <a:gd name="T21" fmla="*/ 4 h 14"/>
                <a:gd name="T22" fmla="*/ 8 w 15"/>
                <a:gd name="T23" fmla="*/ 5 h 14"/>
                <a:gd name="T24" fmla="*/ 4 w 15"/>
                <a:gd name="T25" fmla="*/ 9 h 14"/>
                <a:gd name="T26" fmla="*/ 7 w 15"/>
                <a:gd name="T27" fmla="*/ 10 h 14"/>
                <a:gd name="T28" fmla="*/ 12 w 15"/>
                <a:gd name="T29" fmla="*/ 5 h 14"/>
                <a:gd name="T30" fmla="*/ 7 w 15"/>
                <a:gd name="T31" fmla="*/ 1 h 14"/>
                <a:gd name="T32" fmla="*/ 3 w 15"/>
                <a:gd name="T33" fmla="*/ 3 h 14"/>
                <a:gd name="T34" fmla="*/ 3 w 15"/>
                <a:gd name="T35" fmla="*/ 8 h 14"/>
                <a:gd name="T36" fmla="*/ 9 w 15"/>
                <a:gd name="T37" fmla="*/ 12 h 14"/>
                <a:gd name="T38" fmla="*/ 13 w 15"/>
                <a:gd name="T39" fmla="*/ 6 h 14"/>
                <a:gd name="T40" fmla="*/ 5 w 15"/>
                <a:gd name="T41" fmla="*/ 2 h 14"/>
                <a:gd name="T42" fmla="*/ 1 w 15"/>
                <a:gd name="T43" fmla="*/ 5 h 14"/>
                <a:gd name="T44" fmla="*/ 5 w 15"/>
                <a:gd name="T45" fmla="*/ 12 h 14"/>
                <a:gd name="T46" fmla="*/ 13 w 15"/>
                <a:gd name="T47" fmla="*/ 11 h 14"/>
                <a:gd name="T48" fmla="*/ 14 w 15"/>
                <a:gd name="T49" fmla="*/ 6 h 14"/>
                <a:gd name="T50" fmla="*/ 11 w 15"/>
                <a:gd name="T51" fmla="*/ 3 h 14"/>
                <a:gd name="T52" fmla="*/ 3 w 15"/>
                <a:gd name="T53" fmla="*/ 3 h 14"/>
                <a:gd name="T54" fmla="*/ 0 w 15"/>
                <a:gd name="T55" fmla="*/ 8 h 14"/>
                <a:gd name="T56" fmla="*/ 5 w 15"/>
                <a:gd name="T57"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5" h="14">
                  <a:moveTo>
                    <a:pt x="5" y="9"/>
                  </a:moveTo>
                  <a:cubicBezTo>
                    <a:pt x="5" y="9"/>
                    <a:pt x="6" y="9"/>
                    <a:pt x="6" y="9"/>
                  </a:cubicBezTo>
                  <a:cubicBezTo>
                    <a:pt x="7" y="10"/>
                    <a:pt x="7" y="10"/>
                    <a:pt x="7" y="10"/>
                  </a:cubicBezTo>
                  <a:cubicBezTo>
                    <a:pt x="7" y="10"/>
                    <a:pt x="8" y="10"/>
                    <a:pt x="8" y="10"/>
                  </a:cubicBezTo>
                  <a:cubicBezTo>
                    <a:pt x="8" y="11"/>
                    <a:pt x="8" y="11"/>
                    <a:pt x="8" y="11"/>
                  </a:cubicBezTo>
                  <a:cubicBezTo>
                    <a:pt x="8" y="10"/>
                    <a:pt x="8" y="9"/>
                    <a:pt x="8" y="8"/>
                  </a:cubicBezTo>
                  <a:cubicBezTo>
                    <a:pt x="8" y="8"/>
                    <a:pt x="8" y="8"/>
                    <a:pt x="8" y="8"/>
                  </a:cubicBezTo>
                  <a:cubicBezTo>
                    <a:pt x="9" y="7"/>
                    <a:pt x="9" y="7"/>
                    <a:pt x="10" y="6"/>
                  </a:cubicBezTo>
                  <a:cubicBezTo>
                    <a:pt x="10" y="6"/>
                    <a:pt x="11" y="6"/>
                    <a:pt x="10" y="5"/>
                  </a:cubicBezTo>
                  <a:cubicBezTo>
                    <a:pt x="10" y="5"/>
                    <a:pt x="10" y="5"/>
                    <a:pt x="9" y="5"/>
                  </a:cubicBezTo>
                  <a:cubicBezTo>
                    <a:pt x="9" y="5"/>
                    <a:pt x="9" y="5"/>
                    <a:pt x="8" y="4"/>
                  </a:cubicBezTo>
                  <a:cubicBezTo>
                    <a:pt x="8" y="4"/>
                    <a:pt x="8" y="3"/>
                    <a:pt x="8" y="5"/>
                  </a:cubicBezTo>
                  <a:cubicBezTo>
                    <a:pt x="7" y="6"/>
                    <a:pt x="5" y="8"/>
                    <a:pt x="4" y="9"/>
                  </a:cubicBezTo>
                  <a:cubicBezTo>
                    <a:pt x="5" y="9"/>
                    <a:pt x="7" y="10"/>
                    <a:pt x="7" y="10"/>
                  </a:cubicBezTo>
                  <a:cubicBezTo>
                    <a:pt x="9" y="8"/>
                    <a:pt x="10" y="6"/>
                    <a:pt x="12" y="5"/>
                  </a:cubicBezTo>
                  <a:cubicBezTo>
                    <a:pt x="10" y="4"/>
                    <a:pt x="9" y="3"/>
                    <a:pt x="7" y="1"/>
                  </a:cubicBezTo>
                  <a:cubicBezTo>
                    <a:pt x="6" y="0"/>
                    <a:pt x="4" y="2"/>
                    <a:pt x="3" y="3"/>
                  </a:cubicBezTo>
                  <a:cubicBezTo>
                    <a:pt x="2" y="5"/>
                    <a:pt x="1" y="7"/>
                    <a:pt x="3" y="8"/>
                  </a:cubicBezTo>
                  <a:cubicBezTo>
                    <a:pt x="4" y="10"/>
                    <a:pt x="6" y="12"/>
                    <a:pt x="9" y="12"/>
                  </a:cubicBezTo>
                  <a:cubicBezTo>
                    <a:pt x="12" y="12"/>
                    <a:pt x="14" y="9"/>
                    <a:pt x="13" y="6"/>
                  </a:cubicBezTo>
                  <a:cubicBezTo>
                    <a:pt x="13" y="3"/>
                    <a:pt x="8" y="2"/>
                    <a:pt x="5" y="2"/>
                  </a:cubicBezTo>
                  <a:cubicBezTo>
                    <a:pt x="4" y="2"/>
                    <a:pt x="2" y="4"/>
                    <a:pt x="1" y="5"/>
                  </a:cubicBezTo>
                  <a:cubicBezTo>
                    <a:pt x="1" y="8"/>
                    <a:pt x="2" y="10"/>
                    <a:pt x="5" y="12"/>
                  </a:cubicBezTo>
                  <a:cubicBezTo>
                    <a:pt x="7" y="13"/>
                    <a:pt x="10" y="14"/>
                    <a:pt x="13" y="11"/>
                  </a:cubicBezTo>
                  <a:cubicBezTo>
                    <a:pt x="14" y="10"/>
                    <a:pt x="15" y="8"/>
                    <a:pt x="14" y="6"/>
                  </a:cubicBezTo>
                  <a:cubicBezTo>
                    <a:pt x="14" y="5"/>
                    <a:pt x="12" y="4"/>
                    <a:pt x="11" y="3"/>
                  </a:cubicBezTo>
                  <a:cubicBezTo>
                    <a:pt x="9" y="1"/>
                    <a:pt x="5" y="1"/>
                    <a:pt x="3" y="3"/>
                  </a:cubicBezTo>
                  <a:cubicBezTo>
                    <a:pt x="1" y="4"/>
                    <a:pt x="0" y="6"/>
                    <a:pt x="0" y="8"/>
                  </a:cubicBezTo>
                  <a:cubicBezTo>
                    <a:pt x="1" y="10"/>
                    <a:pt x="3" y="10"/>
                    <a:pt x="5"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0" name="Freeform 43"/>
            <p:cNvSpPr/>
            <p:nvPr/>
          </p:nvSpPr>
          <p:spPr bwMode="auto">
            <a:xfrm>
              <a:off x="5562" y="2285"/>
              <a:ext cx="65" cy="29"/>
            </a:xfrm>
            <a:custGeom>
              <a:avLst/>
              <a:gdLst>
                <a:gd name="T0" fmla="*/ 3 w 41"/>
                <a:gd name="T1" fmla="*/ 10 h 18"/>
                <a:gd name="T2" fmla="*/ 25 w 41"/>
                <a:gd name="T3" fmla="*/ 18 h 18"/>
                <a:gd name="T4" fmla="*/ 40 w 41"/>
                <a:gd name="T5" fmla="*/ 7 h 18"/>
                <a:gd name="T6" fmla="*/ 33 w 41"/>
                <a:gd name="T7" fmla="*/ 7 h 18"/>
                <a:gd name="T8" fmla="*/ 20 w 41"/>
                <a:gd name="T9" fmla="*/ 10 h 18"/>
                <a:gd name="T10" fmla="*/ 8 w 41"/>
                <a:gd name="T11" fmla="*/ 3 h 18"/>
                <a:gd name="T12" fmla="*/ 3 w 41"/>
                <a:gd name="T13" fmla="*/ 10 h 18"/>
              </a:gdLst>
              <a:ahLst/>
              <a:cxnLst>
                <a:cxn ang="0">
                  <a:pos x="T0" y="T1"/>
                </a:cxn>
                <a:cxn ang="0">
                  <a:pos x="T2" y="T3"/>
                </a:cxn>
                <a:cxn ang="0">
                  <a:pos x="T4" y="T5"/>
                </a:cxn>
                <a:cxn ang="0">
                  <a:pos x="T6" y="T7"/>
                </a:cxn>
                <a:cxn ang="0">
                  <a:pos x="T8" y="T9"/>
                </a:cxn>
                <a:cxn ang="0">
                  <a:pos x="T10" y="T11"/>
                </a:cxn>
                <a:cxn ang="0">
                  <a:pos x="T12" y="T13"/>
                </a:cxn>
              </a:cxnLst>
              <a:rect l="0" t="0" r="r" b="b"/>
              <a:pathLst>
                <a:path w="41" h="18">
                  <a:moveTo>
                    <a:pt x="3" y="10"/>
                  </a:moveTo>
                  <a:cubicBezTo>
                    <a:pt x="10" y="15"/>
                    <a:pt x="16" y="18"/>
                    <a:pt x="25" y="18"/>
                  </a:cubicBezTo>
                  <a:cubicBezTo>
                    <a:pt x="32" y="18"/>
                    <a:pt x="39" y="13"/>
                    <a:pt x="40" y="7"/>
                  </a:cubicBezTo>
                  <a:cubicBezTo>
                    <a:pt x="41" y="1"/>
                    <a:pt x="34" y="3"/>
                    <a:pt x="33" y="7"/>
                  </a:cubicBezTo>
                  <a:cubicBezTo>
                    <a:pt x="33" y="11"/>
                    <a:pt x="24" y="10"/>
                    <a:pt x="20" y="10"/>
                  </a:cubicBezTo>
                  <a:cubicBezTo>
                    <a:pt x="16" y="9"/>
                    <a:pt x="12" y="6"/>
                    <a:pt x="8" y="3"/>
                  </a:cubicBezTo>
                  <a:cubicBezTo>
                    <a:pt x="5" y="0"/>
                    <a:pt x="0" y="7"/>
                    <a:pt x="3"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1" name="Freeform 44"/>
            <p:cNvSpPr/>
            <p:nvPr/>
          </p:nvSpPr>
          <p:spPr bwMode="auto">
            <a:xfrm>
              <a:off x="5850" y="2505"/>
              <a:ext cx="123" cy="139"/>
            </a:xfrm>
            <a:custGeom>
              <a:avLst/>
              <a:gdLst>
                <a:gd name="T0" fmla="*/ 1 w 78"/>
                <a:gd name="T1" fmla="*/ 9 h 88"/>
                <a:gd name="T2" fmla="*/ 13 w 78"/>
                <a:gd name="T3" fmla="*/ 35 h 88"/>
                <a:gd name="T4" fmla="*/ 47 w 78"/>
                <a:gd name="T5" fmla="*/ 57 h 88"/>
                <a:gd name="T6" fmla="*/ 66 w 78"/>
                <a:gd name="T7" fmla="*/ 68 h 88"/>
                <a:gd name="T8" fmla="*/ 49 w 78"/>
                <a:gd name="T9" fmla="*/ 78 h 88"/>
                <a:gd name="T10" fmla="*/ 48 w 78"/>
                <a:gd name="T11" fmla="*/ 71 h 88"/>
                <a:gd name="T12" fmla="*/ 70 w 78"/>
                <a:gd name="T13" fmla="*/ 73 h 88"/>
                <a:gd name="T14" fmla="*/ 76 w 78"/>
                <a:gd name="T15" fmla="*/ 68 h 88"/>
                <a:gd name="T16" fmla="*/ 57 w 78"/>
                <a:gd name="T17" fmla="*/ 63 h 88"/>
                <a:gd name="T18" fmla="*/ 33 w 78"/>
                <a:gd name="T19" fmla="*/ 70 h 88"/>
                <a:gd name="T20" fmla="*/ 63 w 78"/>
                <a:gd name="T21" fmla="*/ 84 h 88"/>
                <a:gd name="T22" fmla="*/ 76 w 78"/>
                <a:gd name="T23" fmla="*/ 70 h 88"/>
                <a:gd name="T24" fmla="*/ 67 w 78"/>
                <a:gd name="T25" fmla="*/ 58 h 88"/>
                <a:gd name="T26" fmla="*/ 51 w 78"/>
                <a:gd name="T27" fmla="*/ 50 h 88"/>
                <a:gd name="T28" fmla="*/ 34 w 78"/>
                <a:gd name="T29" fmla="*/ 41 h 88"/>
                <a:gd name="T30" fmla="*/ 7 w 78"/>
                <a:gd name="T31" fmla="*/ 5 h 88"/>
                <a:gd name="T32" fmla="*/ 1 w 78"/>
                <a:gd name="T33" fmla="*/ 9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8" h="88">
                  <a:moveTo>
                    <a:pt x="1" y="9"/>
                  </a:moveTo>
                  <a:cubicBezTo>
                    <a:pt x="4" y="17"/>
                    <a:pt x="8" y="26"/>
                    <a:pt x="13" y="35"/>
                  </a:cubicBezTo>
                  <a:cubicBezTo>
                    <a:pt x="20" y="47"/>
                    <a:pt x="36" y="50"/>
                    <a:pt x="47" y="57"/>
                  </a:cubicBezTo>
                  <a:cubicBezTo>
                    <a:pt x="52" y="61"/>
                    <a:pt x="60" y="65"/>
                    <a:pt x="66" y="68"/>
                  </a:cubicBezTo>
                  <a:cubicBezTo>
                    <a:pt x="62" y="77"/>
                    <a:pt x="57" y="80"/>
                    <a:pt x="49" y="78"/>
                  </a:cubicBezTo>
                  <a:cubicBezTo>
                    <a:pt x="44" y="77"/>
                    <a:pt x="43" y="72"/>
                    <a:pt x="48" y="71"/>
                  </a:cubicBezTo>
                  <a:cubicBezTo>
                    <a:pt x="55" y="71"/>
                    <a:pt x="65" y="68"/>
                    <a:pt x="70" y="73"/>
                  </a:cubicBezTo>
                  <a:cubicBezTo>
                    <a:pt x="73" y="77"/>
                    <a:pt x="78" y="71"/>
                    <a:pt x="76" y="68"/>
                  </a:cubicBezTo>
                  <a:cubicBezTo>
                    <a:pt x="71" y="62"/>
                    <a:pt x="64" y="63"/>
                    <a:pt x="57" y="63"/>
                  </a:cubicBezTo>
                  <a:cubicBezTo>
                    <a:pt x="51" y="63"/>
                    <a:pt x="37" y="64"/>
                    <a:pt x="33" y="70"/>
                  </a:cubicBezTo>
                  <a:cubicBezTo>
                    <a:pt x="22" y="85"/>
                    <a:pt x="55" y="88"/>
                    <a:pt x="63" y="84"/>
                  </a:cubicBezTo>
                  <a:cubicBezTo>
                    <a:pt x="68" y="81"/>
                    <a:pt x="75" y="76"/>
                    <a:pt x="76" y="70"/>
                  </a:cubicBezTo>
                  <a:cubicBezTo>
                    <a:pt x="76" y="64"/>
                    <a:pt x="72" y="62"/>
                    <a:pt x="67" y="58"/>
                  </a:cubicBezTo>
                  <a:cubicBezTo>
                    <a:pt x="63" y="55"/>
                    <a:pt x="56" y="54"/>
                    <a:pt x="51" y="50"/>
                  </a:cubicBezTo>
                  <a:cubicBezTo>
                    <a:pt x="46" y="47"/>
                    <a:pt x="40" y="44"/>
                    <a:pt x="34" y="41"/>
                  </a:cubicBezTo>
                  <a:cubicBezTo>
                    <a:pt x="19" y="35"/>
                    <a:pt x="12" y="19"/>
                    <a:pt x="7" y="5"/>
                  </a:cubicBezTo>
                  <a:cubicBezTo>
                    <a:pt x="6" y="0"/>
                    <a:pt x="0" y="5"/>
                    <a:pt x="1"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2" name="Freeform 45"/>
            <p:cNvSpPr/>
            <p:nvPr/>
          </p:nvSpPr>
          <p:spPr bwMode="auto">
            <a:xfrm>
              <a:off x="5494" y="2281"/>
              <a:ext cx="201" cy="116"/>
            </a:xfrm>
            <a:custGeom>
              <a:avLst/>
              <a:gdLst>
                <a:gd name="T0" fmla="*/ 124 w 127"/>
                <a:gd name="T1" fmla="*/ 64 h 74"/>
                <a:gd name="T2" fmla="*/ 104 w 127"/>
                <a:gd name="T3" fmla="*/ 56 h 74"/>
                <a:gd name="T4" fmla="*/ 61 w 127"/>
                <a:gd name="T5" fmla="*/ 35 h 74"/>
                <a:gd name="T6" fmla="*/ 23 w 127"/>
                <a:gd name="T7" fmla="*/ 9 h 74"/>
                <a:gd name="T8" fmla="*/ 53 w 127"/>
                <a:gd name="T9" fmla="*/ 36 h 74"/>
                <a:gd name="T10" fmla="*/ 51 w 127"/>
                <a:gd name="T11" fmla="*/ 31 h 74"/>
                <a:gd name="T12" fmla="*/ 50 w 127"/>
                <a:gd name="T13" fmla="*/ 31 h 74"/>
                <a:gd name="T14" fmla="*/ 48 w 127"/>
                <a:gd name="T15" fmla="*/ 38 h 74"/>
                <a:gd name="T16" fmla="*/ 49 w 127"/>
                <a:gd name="T17" fmla="*/ 38 h 74"/>
                <a:gd name="T18" fmla="*/ 48 w 127"/>
                <a:gd name="T19" fmla="*/ 33 h 74"/>
                <a:gd name="T20" fmla="*/ 38 w 127"/>
                <a:gd name="T21" fmla="*/ 32 h 74"/>
                <a:gd name="T22" fmla="*/ 30 w 127"/>
                <a:gd name="T23" fmla="*/ 28 h 74"/>
                <a:gd name="T24" fmla="*/ 41 w 127"/>
                <a:gd name="T25" fmla="*/ 25 h 74"/>
                <a:gd name="T26" fmla="*/ 62 w 127"/>
                <a:gd name="T27" fmla="*/ 45 h 74"/>
                <a:gd name="T28" fmla="*/ 88 w 127"/>
                <a:gd name="T29" fmla="*/ 58 h 74"/>
                <a:gd name="T30" fmla="*/ 120 w 127"/>
                <a:gd name="T31" fmla="*/ 71 h 74"/>
                <a:gd name="T32" fmla="*/ 124 w 127"/>
                <a:gd name="T33" fmla="*/ 64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7" h="74">
                  <a:moveTo>
                    <a:pt x="124" y="64"/>
                  </a:moveTo>
                  <a:cubicBezTo>
                    <a:pt x="119" y="59"/>
                    <a:pt x="111" y="58"/>
                    <a:pt x="104" y="56"/>
                  </a:cubicBezTo>
                  <a:cubicBezTo>
                    <a:pt x="89" y="50"/>
                    <a:pt x="74" y="44"/>
                    <a:pt x="61" y="35"/>
                  </a:cubicBezTo>
                  <a:cubicBezTo>
                    <a:pt x="52" y="28"/>
                    <a:pt x="39" y="0"/>
                    <a:pt x="23" y="9"/>
                  </a:cubicBezTo>
                  <a:cubicBezTo>
                    <a:pt x="0" y="24"/>
                    <a:pt x="41" y="53"/>
                    <a:pt x="53" y="36"/>
                  </a:cubicBezTo>
                  <a:cubicBezTo>
                    <a:pt x="54" y="35"/>
                    <a:pt x="54" y="31"/>
                    <a:pt x="51" y="31"/>
                  </a:cubicBezTo>
                  <a:cubicBezTo>
                    <a:pt x="51" y="31"/>
                    <a:pt x="50" y="31"/>
                    <a:pt x="50" y="31"/>
                  </a:cubicBezTo>
                  <a:cubicBezTo>
                    <a:pt x="46" y="31"/>
                    <a:pt x="44" y="38"/>
                    <a:pt x="48" y="38"/>
                  </a:cubicBezTo>
                  <a:cubicBezTo>
                    <a:pt x="49" y="38"/>
                    <a:pt x="49" y="38"/>
                    <a:pt x="49" y="38"/>
                  </a:cubicBezTo>
                  <a:cubicBezTo>
                    <a:pt x="49" y="37"/>
                    <a:pt x="48" y="35"/>
                    <a:pt x="48" y="33"/>
                  </a:cubicBezTo>
                  <a:cubicBezTo>
                    <a:pt x="45" y="34"/>
                    <a:pt x="41" y="33"/>
                    <a:pt x="38" y="32"/>
                  </a:cubicBezTo>
                  <a:cubicBezTo>
                    <a:pt x="36" y="31"/>
                    <a:pt x="33" y="29"/>
                    <a:pt x="30" y="28"/>
                  </a:cubicBezTo>
                  <a:cubicBezTo>
                    <a:pt x="33" y="16"/>
                    <a:pt x="36" y="15"/>
                    <a:pt x="41" y="25"/>
                  </a:cubicBezTo>
                  <a:cubicBezTo>
                    <a:pt x="47" y="34"/>
                    <a:pt x="53" y="39"/>
                    <a:pt x="62" y="45"/>
                  </a:cubicBezTo>
                  <a:cubicBezTo>
                    <a:pt x="70" y="51"/>
                    <a:pt x="79" y="54"/>
                    <a:pt x="88" y="58"/>
                  </a:cubicBezTo>
                  <a:cubicBezTo>
                    <a:pt x="97" y="62"/>
                    <a:pt x="113" y="64"/>
                    <a:pt x="120" y="71"/>
                  </a:cubicBezTo>
                  <a:cubicBezTo>
                    <a:pt x="123" y="74"/>
                    <a:pt x="127" y="67"/>
                    <a:pt x="124" y="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3" name="Freeform 46"/>
            <p:cNvSpPr/>
            <p:nvPr/>
          </p:nvSpPr>
          <p:spPr bwMode="auto">
            <a:xfrm>
              <a:off x="5671" y="2487"/>
              <a:ext cx="65" cy="111"/>
            </a:xfrm>
            <a:custGeom>
              <a:avLst/>
              <a:gdLst>
                <a:gd name="T0" fmla="*/ 34 w 41"/>
                <a:gd name="T1" fmla="*/ 3 h 70"/>
                <a:gd name="T2" fmla="*/ 7 w 41"/>
                <a:gd name="T3" fmla="*/ 27 h 70"/>
                <a:gd name="T4" fmla="*/ 0 w 41"/>
                <a:gd name="T5" fmla="*/ 65 h 70"/>
                <a:gd name="T6" fmla="*/ 7 w 41"/>
                <a:gd name="T7" fmla="*/ 63 h 70"/>
                <a:gd name="T8" fmla="*/ 14 w 41"/>
                <a:gd name="T9" fmla="*/ 27 h 70"/>
                <a:gd name="T10" fmla="*/ 28 w 41"/>
                <a:gd name="T11" fmla="*/ 16 h 70"/>
                <a:gd name="T12" fmla="*/ 37 w 41"/>
                <a:gd name="T13" fmla="*/ 8 h 70"/>
                <a:gd name="T14" fmla="*/ 34 w 41"/>
                <a:gd name="T15" fmla="*/ 3 h 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70">
                  <a:moveTo>
                    <a:pt x="34" y="3"/>
                  </a:moveTo>
                  <a:cubicBezTo>
                    <a:pt x="24" y="11"/>
                    <a:pt x="14" y="16"/>
                    <a:pt x="7" y="27"/>
                  </a:cubicBezTo>
                  <a:cubicBezTo>
                    <a:pt x="0" y="38"/>
                    <a:pt x="0" y="52"/>
                    <a:pt x="0" y="65"/>
                  </a:cubicBezTo>
                  <a:cubicBezTo>
                    <a:pt x="0" y="70"/>
                    <a:pt x="7" y="66"/>
                    <a:pt x="7" y="63"/>
                  </a:cubicBezTo>
                  <a:cubicBezTo>
                    <a:pt x="7" y="50"/>
                    <a:pt x="7" y="38"/>
                    <a:pt x="14" y="27"/>
                  </a:cubicBezTo>
                  <a:cubicBezTo>
                    <a:pt x="17" y="22"/>
                    <a:pt x="23" y="19"/>
                    <a:pt x="28" y="16"/>
                  </a:cubicBezTo>
                  <a:cubicBezTo>
                    <a:pt x="32" y="13"/>
                    <a:pt x="34" y="11"/>
                    <a:pt x="37" y="8"/>
                  </a:cubicBezTo>
                  <a:cubicBezTo>
                    <a:pt x="41" y="5"/>
                    <a:pt x="38" y="0"/>
                    <a:pt x="34"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4" name="Freeform 47"/>
            <p:cNvSpPr/>
            <p:nvPr/>
          </p:nvSpPr>
          <p:spPr bwMode="auto">
            <a:xfrm>
              <a:off x="5614" y="2541"/>
              <a:ext cx="66" cy="57"/>
            </a:xfrm>
            <a:custGeom>
              <a:avLst/>
              <a:gdLst>
                <a:gd name="T0" fmla="*/ 38 w 42"/>
                <a:gd name="T1" fmla="*/ 28 h 36"/>
                <a:gd name="T2" fmla="*/ 34 w 42"/>
                <a:gd name="T3" fmla="*/ 27 h 36"/>
                <a:gd name="T4" fmla="*/ 26 w 42"/>
                <a:gd name="T5" fmla="*/ 22 h 36"/>
                <a:gd name="T6" fmla="*/ 12 w 42"/>
                <a:gd name="T7" fmla="*/ 12 h 36"/>
                <a:gd name="T8" fmla="*/ 16 w 42"/>
                <a:gd name="T9" fmla="*/ 11 h 36"/>
                <a:gd name="T10" fmla="*/ 24 w 42"/>
                <a:gd name="T11" fmla="*/ 17 h 36"/>
                <a:gd name="T12" fmla="*/ 30 w 42"/>
                <a:gd name="T13" fmla="*/ 23 h 36"/>
                <a:gd name="T14" fmla="*/ 33 w 42"/>
                <a:gd name="T15" fmla="*/ 26 h 36"/>
                <a:gd name="T16" fmla="*/ 34 w 42"/>
                <a:gd name="T17" fmla="*/ 29 h 36"/>
                <a:gd name="T18" fmla="*/ 34 w 42"/>
                <a:gd name="T19" fmla="*/ 27 h 36"/>
                <a:gd name="T20" fmla="*/ 32 w 42"/>
                <a:gd name="T21" fmla="*/ 34 h 36"/>
                <a:gd name="T22" fmla="*/ 40 w 42"/>
                <a:gd name="T23" fmla="*/ 30 h 36"/>
                <a:gd name="T24" fmla="*/ 36 w 42"/>
                <a:gd name="T25" fmla="*/ 18 h 36"/>
                <a:gd name="T26" fmla="*/ 24 w 42"/>
                <a:gd name="T27" fmla="*/ 7 h 36"/>
                <a:gd name="T28" fmla="*/ 10 w 42"/>
                <a:gd name="T29" fmla="*/ 1 h 36"/>
                <a:gd name="T30" fmla="*/ 10 w 42"/>
                <a:gd name="T31" fmla="*/ 21 h 36"/>
                <a:gd name="T32" fmla="*/ 25 w 42"/>
                <a:gd name="T33" fmla="*/ 31 h 36"/>
                <a:gd name="T34" fmla="*/ 31 w 42"/>
                <a:gd name="T35" fmla="*/ 34 h 36"/>
                <a:gd name="T36" fmla="*/ 35 w 42"/>
                <a:gd name="T37" fmla="*/ 35 h 36"/>
                <a:gd name="T38" fmla="*/ 38 w 42"/>
                <a:gd name="T39" fmla="*/ 2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2" h="36">
                  <a:moveTo>
                    <a:pt x="38" y="28"/>
                  </a:moveTo>
                  <a:cubicBezTo>
                    <a:pt x="37" y="27"/>
                    <a:pt x="35" y="28"/>
                    <a:pt x="34" y="27"/>
                  </a:cubicBezTo>
                  <a:cubicBezTo>
                    <a:pt x="31" y="26"/>
                    <a:pt x="28" y="24"/>
                    <a:pt x="26" y="22"/>
                  </a:cubicBezTo>
                  <a:cubicBezTo>
                    <a:pt x="21" y="19"/>
                    <a:pt x="15" y="17"/>
                    <a:pt x="12" y="12"/>
                  </a:cubicBezTo>
                  <a:cubicBezTo>
                    <a:pt x="8" y="7"/>
                    <a:pt x="13" y="9"/>
                    <a:pt x="16" y="11"/>
                  </a:cubicBezTo>
                  <a:cubicBezTo>
                    <a:pt x="18" y="13"/>
                    <a:pt x="21" y="15"/>
                    <a:pt x="24" y="17"/>
                  </a:cubicBezTo>
                  <a:cubicBezTo>
                    <a:pt x="26" y="19"/>
                    <a:pt x="28" y="21"/>
                    <a:pt x="30" y="23"/>
                  </a:cubicBezTo>
                  <a:cubicBezTo>
                    <a:pt x="31" y="24"/>
                    <a:pt x="32" y="25"/>
                    <a:pt x="33" y="26"/>
                  </a:cubicBezTo>
                  <a:cubicBezTo>
                    <a:pt x="33" y="27"/>
                    <a:pt x="34" y="28"/>
                    <a:pt x="34" y="29"/>
                  </a:cubicBezTo>
                  <a:cubicBezTo>
                    <a:pt x="35" y="27"/>
                    <a:pt x="35" y="27"/>
                    <a:pt x="34" y="27"/>
                  </a:cubicBezTo>
                  <a:cubicBezTo>
                    <a:pt x="30" y="27"/>
                    <a:pt x="28" y="34"/>
                    <a:pt x="32" y="34"/>
                  </a:cubicBezTo>
                  <a:cubicBezTo>
                    <a:pt x="35" y="34"/>
                    <a:pt x="39" y="34"/>
                    <a:pt x="40" y="30"/>
                  </a:cubicBezTo>
                  <a:cubicBezTo>
                    <a:pt x="42" y="25"/>
                    <a:pt x="39" y="22"/>
                    <a:pt x="36" y="18"/>
                  </a:cubicBezTo>
                  <a:cubicBezTo>
                    <a:pt x="33" y="13"/>
                    <a:pt x="28" y="10"/>
                    <a:pt x="24" y="7"/>
                  </a:cubicBezTo>
                  <a:cubicBezTo>
                    <a:pt x="20" y="4"/>
                    <a:pt x="15" y="0"/>
                    <a:pt x="10" y="1"/>
                  </a:cubicBezTo>
                  <a:cubicBezTo>
                    <a:pt x="0" y="5"/>
                    <a:pt x="5" y="17"/>
                    <a:pt x="10" y="21"/>
                  </a:cubicBezTo>
                  <a:cubicBezTo>
                    <a:pt x="14" y="25"/>
                    <a:pt x="20" y="28"/>
                    <a:pt x="25" y="31"/>
                  </a:cubicBezTo>
                  <a:cubicBezTo>
                    <a:pt x="27" y="32"/>
                    <a:pt x="29" y="34"/>
                    <a:pt x="31" y="34"/>
                  </a:cubicBezTo>
                  <a:cubicBezTo>
                    <a:pt x="32" y="35"/>
                    <a:pt x="35" y="35"/>
                    <a:pt x="35" y="35"/>
                  </a:cubicBezTo>
                  <a:cubicBezTo>
                    <a:pt x="39" y="36"/>
                    <a:pt x="42" y="29"/>
                    <a:pt x="38"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5" name="Freeform 48"/>
            <p:cNvSpPr/>
            <p:nvPr/>
          </p:nvSpPr>
          <p:spPr bwMode="auto">
            <a:xfrm>
              <a:off x="5385" y="2049"/>
              <a:ext cx="98" cy="53"/>
            </a:xfrm>
            <a:custGeom>
              <a:avLst/>
              <a:gdLst>
                <a:gd name="T0" fmla="*/ 55 w 62"/>
                <a:gd name="T1" fmla="*/ 20 h 34"/>
                <a:gd name="T2" fmla="*/ 25 w 62"/>
                <a:gd name="T3" fmla="*/ 19 h 34"/>
                <a:gd name="T4" fmla="*/ 7 w 62"/>
                <a:gd name="T5" fmla="*/ 4 h 34"/>
                <a:gd name="T6" fmla="*/ 1 w 62"/>
                <a:gd name="T7" fmla="*/ 8 h 34"/>
                <a:gd name="T8" fmla="*/ 25 w 62"/>
                <a:gd name="T9" fmla="*/ 27 h 34"/>
                <a:gd name="T10" fmla="*/ 59 w 62"/>
                <a:gd name="T11" fmla="*/ 25 h 34"/>
                <a:gd name="T12" fmla="*/ 55 w 62"/>
                <a:gd name="T13" fmla="*/ 20 h 34"/>
              </a:gdLst>
              <a:ahLst/>
              <a:cxnLst>
                <a:cxn ang="0">
                  <a:pos x="T0" y="T1"/>
                </a:cxn>
                <a:cxn ang="0">
                  <a:pos x="T2" y="T3"/>
                </a:cxn>
                <a:cxn ang="0">
                  <a:pos x="T4" y="T5"/>
                </a:cxn>
                <a:cxn ang="0">
                  <a:pos x="T6" y="T7"/>
                </a:cxn>
                <a:cxn ang="0">
                  <a:pos x="T8" y="T9"/>
                </a:cxn>
                <a:cxn ang="0">
                  <a:pos x="T10" y="T11"/>
                </a:cxn>
                <a:cxn ang="0">
                  <a:pos x="T12" y="T13"/>
                </a:cxn>
              </a:cxnLst>
              <a:rect l="0" t="0" r="r" b="b"/>
              <a:pathLst>
                <a:path w="62" h="34">
                  <a:moveTo>
                    <a:pt x="55" y="20"/>
                  </a:moveTo>
                  <a:cubicBezTo>
                    <a:pt x="46" y="28"/>
                    <a:pt x="35" y="22"/>
                    <a:pt x="25" y="19"/>
                  </a:cubicBezTo>
                  <a:cubicBezTo>
                    <a:pt x="20" y="17"/>
                    <a:pt x="8" y="10"/>
                    <a:pt x="7" y="4"/>
                  </a:cubicBezTo>
                  <a:cubicBezTo>
                    <a:pt x="6" y="0"/>
                    <a:pt x="0" y="5"/>
                    <a:pt x="1" y="8"/>
                  </a:cubicBezTo>
                  <a:cubicBezTo>
                    <a:pt x="3" y="18"/>
                    <a:pt x="17" y="24"/>
                    <a:pt x="25" y="27"/>
                  </a:cubicBezTo>
                  <a:cubicBezTo>
                    <a:pt x="38" y="31"/>
                    <a:pt x="48" y="34"/>
                    <a:pt x="59" y="25"/>
                  </a:cubicBezTo>
                  <a:cubicBezTo>
                    <a:pt x="62" y="22"/>
                    <a:pt x="59" y="17"/>
                    <a:pt x="55"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6" name="Freeform 49"/>
            <p:cNvSpPr/>
            <p:nvPr/>
          </p:nvSpPr>
          <p:spPr bwMode="auto">
            <a:xfrm>
              <a:off x="5399" y="2102"/>
              <a:ext cx="54" cy="24"/>
            </a:xfrm>
            <a:custGeom>
              <a:avLst/>
              <a:gdLst>
                <a:gd name="T0" fmla="*/ 4 w 34"/>
                <a:gd name="T1" fmla="*/ 7 h 15"/>
                <a:gd name="T2" fmla="*/ 5 w 34"/>
                <a:gd name="T3" fmla="*/ 7 h 15"/>
                <a:gd name="T4" fmla="*/ 3 w 34"/>
                <a:gd name="T5" fmla="*/ 6 h 15"/>
                <a:gd name="T6" fmla="*/ 28 w 34"/>
                <a:gd name="T7" fmla="*/ 15 h 15"/>
                <a:gd name="T8" fmla="*/ 30 w 34"/>
                <a:gd name="T9" fmla="*/ 8 h 15"/>
                <a:gd name="T10" fmla="*/ 15 w 34"/>
                <a:gd name="T11" fmla="*/ 6 h 15"/>
                <a:gd name="T12" fmla="*/ 9 w 34"/>
                <a:gd name="T13" fmla="*/ 2 h 15"/>
                <a:gd name="T14" fmla="*/ 6 w 34"/>
                <a:gd name="T15" fmla="*/ 0 h 15"/>
                <a:gd name="T16" fmla="*/ 4 w 34"/>
                <a:gd name="T17"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15">
                  <a:moveTo>
                    <a:pt x="4" y="7"/>
                  </a:moveTo>
                  <a:cubicBezTo>
                    <a:pt x="4" y="7"/>
                    <a:pt x="5" y="7"/>
                    <a:pt x="5" y="7"/>
                  </a:cubicBezTo>
                  <a:cubicBezTo>
                    <a:pt x="4" y="7"/>
                    <a:pt x="4" y="7"/>
                    <a:pt x="3" y="6"/>
                  </a:cubicBezTo>
                  <a:cubicBezTo>
                    <a:pt x="8" y="15"/>
                    <a:pt x="19" y="15"/>
                    <a:pt x="28" y="15"/>
                  </a:cubicBezTo>
                  <a:cubicBezTo>
                    <a:pt x="32" y="15"/>
                    <a:pt x="34" y="8"/>
                    <a:pt x="30" y="8"/>
                  </a:cubicBezTo>
                  <a:cubicBezTo>
                    <a:pt x="25" y="8"/>
                    <a:pt x="19" y="8"/>
                    <a:pt x="15" y="6"/>
                  </a:cubicBezTo>
                  <a:cubicBezTo>
                    <a:pt x="13" y="5"/>
                    <a:pt x="10" y="4"/>
                    <a:pt x="9" y="2"/>
                  </a:cubicBezTo>
                  <a:cubicBezTo>
                    <a:pt x="8" y="0"/>
                    <a:pt x="8" y="0"/>
                    <a:pt x="6" y="0"/>
                  </a:cubicBezTo>
                  <a:cubicBezTo>
                    <a:pt x="2" y="0"/>
                    <a:pt x="0" y="7"/>
                    <a:pt x="4"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BF8F3"/>
        </a:solidFill>
        <a:effectLst/>
      </p:bgPr>
    </p:bg>
    <p:spTree>
      <p:nvGrpSpPr>
        <p:cNvPr id="1" name=""/>
        <p:cNvGrpSpPr/>
        <p:nvPr/>
      </p:nvGrpSpPr>
      <p:grpSpPr>
        <a:xfrm>
          <a:off x="0" y="0"/>
          <a:ext cx="0" cy="0"/>
          <a:chOff x="0" y="0"/>
          <a:chExt cx="0" cy="0"/>
        </a:xfrm>
      </p:grpSpPr>
      <p:grpSp>
        <p:nvGrpSpPr>
          <p:cNvPr id="3" name="Group 4"/>
          <p:cNvGrpSpPr>
            <a:grpSpLocks noChangeAspect="1"/>
          </p:cNvGrpSpPr>
          <p:nvPr/>
        </p:nvGrpSpPr>
        <p:grpSpPr bwMode="auto">
          <a:xfrm>
            <a:off x="296863" y="184151"/>
            <a:ext cx="787400" cy="446088"/>
            <a:chOff x="187" y="116"/>
            <a:chExt cx="496" cy="281"/>
          </a:xfrm>
        </p:grpSpPr>
        <p:sp>
          <p:nvSpPr>
            <p:cNvPr id="6" name="Rectangle 5"/>
            <p:cNvSpPr>
              <a:spLocks noChangeArrowheads="1"/>
            </p:cNvSpPr>
            <p:nvPr/>
          </p:nvSpPr>
          <p:spPr bwMode="auto">
            <a:xfrm>
              <a:off x="258" y="244"/>
              <a:ext cx="168" cy="38"/>
            </a:xfrm>
            <a:prstGeom prst="rect">
              <a:avLst/>
            </a:prstGeom>
            <a:solidFill>
              <a:srgbClr val="E5E8EC"/>
            </a:solidFill>
            <a:ln w="22225" cap="flat">
              <a:solidFill>
                <a:srgbClr val="484F59"/>
              </a:solidFill>
              <a:prstDash val="solid"/>
              <a:round/>
            </a:ln>
          </p:spPr>
          <p:txBody>
            <a:bodyPr vert="horz" wrap="square" lIns="91440" tIns="45720" rIns="91440" bIns="45720" numCol="1" anchor="t" anchorCtr="0" compatLnSpc="1"/>
            <a:lstStyle/>
            <a:p>
              <a:endParaRPr lang="zh-CN" altLang="en-US"/>
            </a:p>
          </p:txBody>
        </p:sp>
        <p:sp>
          <p:nvSpPr>
            <p:cNvPr id="8" name="Line 6"/>
            <p:cNvSpPr>
              <a:spLocks noChangeShapeType="1"/>
            </p:cNvSpPr>
            <p:nvPr/>
          </p:nvSpPr>
          <p:spPr bwMode="auto">
            <a:xfrm>
              <a:off x="421" y="263"/>
              <a:ext cx="0" cy="0"/>
            </a:xfrm>
            <a:prstGeom prst="line">
              <a:avLst/>
            </a:prstGeom>
            <a:noFill/>
            <a:ln w="22225" cap="flat">
              <a:solidFill>
                <a:srgbClr val="484F59"/>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9" name="Freeform 7"/>
            <p:cNvSpPr>
              <a:spLocks noEditPoints="1"/>
            </p:cNvSpPr>
            <p:nvPr/>
          </p:nvSpPr>
          <p:spPr bwMode="auto">
            <a:xfrm>
              <a:off x="417" y="116"/>
              <a:ext cx="266" cy="281"/>
            </a:xfrm>
            <a:custGeom>
              <a:avLst/>
              <a:gdLst>
                <a:gd name="T0" fmla="*/ 112 w 224"/>
                <a:gd name="T1" fmla="*/ 235 h 235"/>
                <a:gd name="T2" fmla="*/ 191 w 224"/>
                <a:gd name="T3" fmla="*/ 202 h 235"/>
                <a:gd name="T4" fmla="*/ 224 w 224"/>
                <a:gd name="T5" fmla="*/ 123 h 235"/>
                <a:gd name="T6" fmla="*/ 191 w 224"/>
                <a:gd name="T7" fmla="*/ 44 h 235"/>
                <a:gd name="T8" fmla="*/ 33 w 224"/>
                <a:gd name="T9" fmla="*/ 44 h 235"/>
                <a:gd name="T10" fmla="*/ 0 w 224"/>
                <a:gd name="T11" fmla="*/ 123 h 235"/>
                <a:gd name="T12" fmla="*/ 33 w 224"/>
                <a:gd name="T13" fmla="*/ 202 h 235"/>
                <a:gd name="T14" fmla="*/ 112 w 224"/>
                <a:gd name="T15" fmla="*/ 235 h 235"/>
                <a:gd name="T16" fmla="*/ 26 w 224"/>
                <a:gd name="T17" fmla="*/ 123 h 235"/>
                <a:gd name="T18" fmla="*/ 51 w 224"/>
                <a:gd name="T19" fmla="*/ 62 h 235"/>
                <a:gd name="T20" fmla="*/ 173 w 224"/>
                <a:gd name="T21" fmla="*/ 62 h 235"/>
                <a:gd name="T22" fmla="*/ 198 w 224"/>
                <a:gd name="T23" fmla="*/ 123 h 235"/>
                <a:gd name="T24" fmla="*/ 173 w 224"/>
                <a:gd name="T25" fmla="*/ 184 h 235"/>
                <a:gd name="T26" fmla="*/ 112 w 224"/>
                <a:gd name="T27" fmla="*/ 209 h 235"/>
                <a:gd name="T28" fmla="*/ 51 w 224"/>
                <a:gd name="T29" fmla="*/ 184 h 235"/>
                <a:gd name="T30" fmla="*/ 26 w 224"/>
                <a:gd name="T31" fmla="*/ 123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4" h="235">
                  <a:moveTo>
                    <a:pt x="112" y="235"/>
                  </a:moveTo>
                  <a:cubicBezTo>
                    <a:pt x="142" y="235"/>
                    <a:pt x="170" y="223"/>
                    <a:pt x="191" y="202"/>
                  </a:cubicBezTo>
                  <a:cubicBezTo>
                    <a:pt x="212" y="181"/>
                    <a:pt x="224" y="153"/>
                    <a:pt x="224" y="123"/>
                  </a:cubicBezTo>
                  <a:cubicBezTo>
                    <a:pt x="224" y="93"/>
                    <a:pt x="212" y="65"/>
                    <a:pt x="191" y="44"/>
                  </a:cubicBezTo>
                  <a:cubicBezTo>
                    <a:pt x="147" y="0"/>
                    <a:pt x="76" y="0"/>
                    <a:pt x="33" y="44"/>
                  </a:cubicBezTo>
                  <a:cubicBezTo>
                    <a:pt x="12" y="65"/>
                    <a:pt x="0" y="93"/>
                    <a:pt x="0" y="123"/>
                  </a:cubicBezTo>
                  <a:cubicBezTo>
                    <a:pt x="0" y="153"/>
                    <a:pt x="12" y="181"/>
                    <a:pt x="33" y="202"/>
                  </a:cubicBezTo>
                  <a:cubicBezTo>
                    <a:pt x="54" y="223"/>
                    <a:pt x="82" y="235"/>
                    <a:pt x="112" y="235"/>
                  </a:cubicBezTo>
                  <a:close/>
                  <a:moveTo>
                    <a:pt x="26" y="123"/>
                  </a:moveTo>
                  <a:cubicBezTo>
                    <a:pt x="26" y="100"/>
                    <a:pt x="35" y="78"/>
                    <a:pt x="51" y="62"/>
                  </a:cubicBezTo>
                  <a:cubicBezTo>
                    <a:pt x="85" y="29"/>
                    <a:pt x="139" y="29"/>
                    <a:pt x="173" y="62"/>
                  </a:cubicBezTo>
                  <a:cubicBezTo>
                    <a:pt x="189" y="78"/>
                    <a:pt x="198" y="100"/>
                    <a:pt x="198" y="123"/>
                  </a:cubicBezTo>
                  <a:cubicBezTo>
                    <a:pt x="198" y="146"/>
                    <a:pt x="189" y="168"/>
                    <a:pt x="173" y="184"/>
                  </a:cubicBezTo>
                  <a:cubicBezTo>
                    <a:pt x="156" y="200"/>
                    <a:pt x="135" y="209"/>
                    <a:pt x="112" y="209"/>
                  </a:cubicBezTo>
                  <a:cubicBezTo>
                    <a:pt x="89" y="209"/>
                    <a:pt x="67" y="200"/>
                    <a:pt x="51" y="184"/>
                  </a:cubicBezTo>
                  <a:cubicBezTo>
                    <a:pt x="35" y="168"/>
                    <a:pt x="26" y="146"/>
                    <a:pt x="26" y="123"/>
                  </a:cubicBezTo>
                  <a:close/>
                </a:path>
              </a:pathLst>
            </a:custGeom>
            <a:solidFill>
              <a:srgbClr val="E5E8EC"/>
            </a:solidFill>
            <a:ln w="22225" cap="flat">
              <a:solidFill>
                <a:srgbClr val="484F59"/>
              </a:solidFill>
              <a:prstDash val="solid"/>
              <a:round/>
            </a:ln>
          </p:spPr>
          <p:txBody>
            <a:bodyPr vert="horz" wrap="square" lIns="91440" tIns="45720" rIns="91440" bIns="45720" numCol="1" anchor="t" anchorCtr="0" compatLnSpc="1"/>
            <a:lstStyle/>
            <a:p>
              <a:endParaRPr lang="zh-CN" altLang="en-US"/>
            </a:p>
          </p:txBody>
        </p:sp>
        <p:sp>
          <p:nvSpPr>
            <p:cNvPr id="11" name="Rectangle 8"/>
            <p:cNvSpPr>
              <a:spLocks noChangeArrowheads="1"/>
            </p:cNvSpPr>
            <p:nvPr/>
          </p:nvSpPr>
          <p:spPr bwMode="auto">
            <a:xfrm>
              <a:off x="214" y="236"/>
              <a:ext cx="170" cy="55"/>
            </a:xfrm>
            <a:prstGeom prst="rect">
              <a:avLst/>
            </a:prstGeom>
            <a:solidFill>
              <a:srgbClr val="D0E4E5"/>
            </a:solidFill>
            <a:ln w="22225" cap="flat">
              <a:solidFill>
                <a:srgbClr val="484F59"/>
              </a:solidFill>
              <a:prstDash val="solid"/>
              <a:round/>
            </a:ln>
          </p:spPr>
          <p:txBody>
            <a:bodyPr vert="horz" wrap="square" lIns="91440" tIns="45720" rIns="91440" bIns="45720" numCol="1" anchor="t" anchorCtr="0" compatLnSpc="1"/>
            <a:lstStyle/>
            <a:p>
              <a:endParaRPr lang="zh-CN" altLang="en-US"/>
            </a:p>
          </p:txBody>
        </p:sp>
        <p:sp>
          <p:nvSpPr>
            <p:cNvPr id="13" name="Freeform 9"/>
            <p:cNvSpPr/>
            <p:nvPr/>
          </p:nvSpPr>
          <p:spPr bwMode="auto">
            <a:xfrm>
              <a:off x="187" y="236"/>
              <a:ext cx="27" cy="55"/>
            </a:xfrm>
            <a:custGeom>
              <a:avLst/>
              <a:gdLst>
                <a:gd name="T0" fmla="*/ 13 w 23"/>
                <a:gd name="T1" fmla="*/ 46 h 46"/>
                <a:gd name="T2" fmla="*/ 13 w 23"/>
                <a:gd name="T3" fmla="*/ 0 h 46"/>
                <a:gd name="T4" fmla="*/ 23 w 23"/>
                <a:gd name="T5" fmla="*/ 0 h 46"/>
                <a:gd name="T6" fmla="*/ 23 w 23"/>
                <a:gd name="T7" fmla="*/ 46 h 46"/>
                <a:gd name="T8" fmla="*/ 13 w 23"/>
                <a:gd name="T9" fmla="*/ 46 h 46"/>
              </a:gdLst>
              <a:ahLst/>
              <a:cxnLst>
                <a:cxn ang="0">
                  <a:pos x="T0" y="T1"/>
                </a:cxn>
                <a:cxn ang="0">
                  <a:pos x="T2" y="T3"/>
                </a:cxn>
                <a:cxn ang="0">
                  <a:pos x="T4" y="T5"/>
                </a:cxn>
                <a:cxn ang="0">
                  <a:pos x="T6" y="T7"/>
                </a:cxn>
                <a:cxn ang="0">
                  <a:pos x="T8" y="T9"/>
                </a:cxn>
              </a:cxnLst>
              <a:rect l="0" t="0" r="r" b="b"/>
              <a:pathLst>
                <a:path w="23" h="46">
                  <a:moveTo>
                    <a:pt x="13" y="46"/>
                  </a:moveTo>
                  <a:cubicBezTo>
                    <a:pt x="0" y="33"/>
                    <a:pt x="0" y="13"/>
                    <a:pt x="13" y="0"/>
                  </a:cubicBezTo>
                  <a:cubicBezTo>
                    <a:pt x="16" y="0"/>
                    <a:pt x="20" y="0"/>
                    <a:pt x="23" y="0"/>
                  </a:cubicBezTo>
                  <a:cubicBezTo>
                    <a:pt x="23" y="15"/>
                    <a:pt x="23" y="31"/>
                    <a:pt x="23" y="46"/>
                  </a:cubicBezTo>
                  <a:cubicBezTo>
                    <a:pt x="20" y="46"/>
                    <a:pt x="16" y="46"/>
                    <a:pt x="13" y="46"/>
                  </a:cubicBezTo>
                  <a:close/>
                </a:path>
              </a:pathLst>
            </a:custGeom>
            <a:solidFill>
              <a:srgbClr val="F7F8FC"/>
            </a:solidFill>
            <a:ln w="22225" cap="flat">
              <a:solidFill>
                <a:srgbClr val="484F59"/>
              </a:solidFill>
              <a:prstDash val="solid"/>
              <a:round/>
            </a:ln>
          </p:spPr>
          <p:txBody>
            <a:bodyPr vert="horz" wrap="square" lIns="91440" tIns="45720" rIns="91440" bIns="45720" numCol="1" anchor="t" anchorCtr="0" compatLnSpc="1"/>
            <a:lstStyle/>
            <a:p>
              <a:endParaRPr lang="zh-CN" altLang="en-US"/>
            </a:p>
          </p:txBody>
        </p:sp>
        <p:sp>
          <p:nvSpPr>
            <p:cNvPr id="14" name="Line 10"/>
            <p:cNvSpPr>
              <a:spLocks noChangeShapeType="1"/>
            </p:cNvSpPr>
            <p:nvPr/>
          </p:nvSpPr>
          <p:spPr bwMode="auto">
            <a:xfrm flipH="1" flipV="1">
              <a:off x="530" y="238"/>
              <a:ext cx="94" cy="94"/>
            </a:xfrm>
            <a:prstGeom prst="line">
              <a:avLst/>
            </a:prstGeom>
            <a:noFill/>
            <a:ln w="22225" cap="flat">
              <a:solidFill>
                <a:srgbClr val="484F59"/>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15" name="Line 11"/>
            <p:cNvSpPr>
              <a:spLocks noChangeShapeType="1"/>
            </p:cNvSpPr>
            <p:nvPr/>
          </p:nvSpPr>
          <p:spPr bwMode="auto">
            <a:xfrm flipH="1" flipV="1">
              <a:off x="581" y="239"/>
              <a:ext cx="62" cy="62"/>
            </a:xfrm>
            <a:prstGeom prst="line">
              <a:avLst/>
            </a:prstGeom>
            <a:noFill/>
            <a:ln w="22225" cap="flat">
              <a:solidFill>
                <a:srgbClr val="484F59"/>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grpSp>
      <p:sp>
        <p:nvSpPr>
          <p:cNvPr id="49" name="文本框 48"/>
          <p:cNvSpPr txBox="1"/>
          <p:nvPr/>
        </p:nvSpPr>
        <p:spPr>
          <a:xfrm>
            <a:off x="1165225" y="125741"/>
            <a:ext cx="3056105" cy="523220"/>
          </a:xfrm>
          <a:prstGeom prst="rect">
            <a:avLst/>
          </a:prstGeom>
          <a:noFill/>
        </p:spPr>
        <p:txBody>
          <a:bodyPr wrap="square" rtlCol="0">
            <a:spAutoFit/>
          </a:bodyPr>
          <a:lstStyle/>
          <a:p>
            <a:pPr algn="dist"/>
            <a:r>
              <a:rPr lang="zh-CN" altLang="en-US" sz="2800" b="1" smtClean="0">
                <a:solidFill>
                  <a:schemeClr val="tx1">
                    <a:lumMod val="85000"/>
                    <a:lumOff val="15000"/>
                  </a:schemeClr>
                </a:solidFill>
                <a:latin typeface="方正静蕾简体" panose="02000000000000000000" pitchFamily="2" charset="-122"/>
                <a:ea typeface="方正静蕾简体" panose="02000000000000000000" pitchFamily="2" charset="-122"/>
              </a:rPr>
              <a:t>添加您的精彩标题</a:t>
            </a:r>
            <a:endParaRPr lang="zh-CN" altLang="en-US" sz="2800" b="1">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grpSp>
        <p:nvGrpSpPr>
          <p:cNvPr id="257" name="组合 256"/>
          <p:cNvGrpSpPr/>
          <p:nvPr/>
        </p:nvGrpSpPr>
        <p:grpSpPr>
          <a:xfrm>
            <a:off x="1608978" y="2722819"/>
            <a:ext cx="1166813" cy="577851"/>
            <a:chOff x="7239000" y="2012949"/>
            <a:chExt cx="1166813" cy="577851"/>
          </a:xfrm>
          <a:solidFill>
            <a:srgbClr val="D0E4E5"/>
          </a:solidFill>
        </p:grpSpPr>
        <p:sp>
          <p:nvSpPr>
            <p:cNvPr id="258" name="矩形 257"/>
            <p:cNvSpPr/>
            <p:nvPr/>
          </p:nvSpPr>
          <p:spPr>
            <a:xfrm>
              <a:off x="7239000" y="2012949"/>
              <a:ext cx="1079500" cy="484810"/>
            </a:xfrm>
            <a:prstGeom prst="rect">
              <a:avLst/>
            </a:prstGeom>
            <a:grp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59" name="直接连接符 258"/>
            <p:cNvCxnSpPr/>
            <p:nvPr/>
          </p:nvCxnSpPr>
          <p:spPr>
            <a:xfrm>
              <a:off x="8318498" y="2485157"/>
              <a:ext cx="0" cy="105643"/>
            </a:xfrm>
            <a:prstGeom prst="line">
              <a:avLst/>
            </a:prstGeom>
            <a:grpFill/>
            <a:ln w="254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60" name="直接连接符 259"/>
            <p:cNvCxnSpPr/>
            <p:nvPr/>
          </p:nvCxnSpPr>
          <p:spPr>
            <a:xfrm>
              <a:off x="8318498" y="2497759"/>
              <a:ext cx="87315" cy="0"/>
            </a:xfrm>
            <a:prstGeom prst="line">
              <a:avLst/>
            </a:prstGeom>
            <a:grpFill/>
            <a:ln w="254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grpSp>
        <p:nvGrpSpPr>
          <p:cNvPr id="261" name="组合 260"/>
          <p:cNvGrpSpPr/>
          <p:nvPr/>
        </p:nvGrpSpPr>
        <p:grpSpPr>
          <a:xfrm>
            <a:off x="1608978" y="3788374"/>
            <a:ext cx="1166813" cy="577851"/>
            <a:chOff x="7239000" y="2012949"/>
            <a:chExt cx="1166813" cy="577851"/>
          </a:xfrm>
          <a:solidFill>
            <a:srgbClr val="D0E4E5"/>
          </a:solidFill>
        </p:grpSpPr>
        <p:sp>
          <p:nvSpPr>
            <p:cNvPr id="262" name="矩形 261"/>
            <p:cNvSpPr/>
            <p:nvPr/>
          </p:nvSpPr>
          <p:spPr>
            <a:xfrm>
              <a:off x="7239000" y="2012949"/>
              <a:ext cx="1079500" cy="484810"/>
            </a:xfrm>
            <a:prstGeom prst="rect">
              <a:avLst/>
            </a:prstGeom>
            <a:grpFill/>
            <a:ln w="2540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63" name="直接连接符 262"/>
            <p:cNvCxnSpPr/>
            <p:nvPr/>
          </p:nvCxnSpPr>
          <p:spPr>
            <a:xfrm>
              <a:off x="8318498" y="2485157"/>
              <a:ext cx="0" cy="105643"/>
            </a:xfrm>
            <a:prstGeom prst="line">
              <a:avLst/>
            </a:prstGeom>
            <a:grpFill/>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64" name="直接连接符 263"/>
            <p:cNvCxnSpPr/>
            <p:nvPr/>
          </p:nvCxnSpPr>
          <p:spPr>
            <a:xfrm>
              <a:off x="8318498" y="2497759"/>
              <a:ext cx="87315" cy="0"/>
            </a:xfrm>
            <a:prstGeom prst="line">
              <a:avLst/>
            </a:prstGeom>
            <a:grpFill/>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265" name="组合 264"/>
          <p:cNvGrpSpPr/>
          <p:nvPr/>
        </p:nvGrpSpPr>
        <p:grpSpPr>
          <a:xfrm>
            <a:off x="1608978" y="4878363"/>
            <a:ext cx="1166813" cy="577851"/>
            <a:chOff x="7239000" y="2012949"/>
            <a:chExt cx="1166813" cy="577851"/>
          </a:xfrm>
          <a:solidFill>
            <a:srgbClr val="D0E4E5"/>
          </a:solidFill>
        </p:grpSpPr>
        <p:sp>
          <p:nvSpPr>
            <p:cNvPr id="266" name="矩形 265"/>
            <p:cNvSpPr/>
            <p:nvPr/>
          </p:nvSpPr>
          <p:spPr>
            <a:xfrm>
              <a:off x="7239000" y="2012949"/>
              <a:ext cx="1079500" cy="484810"/>
            </a:xfrm>
            <a:prstGeom prst="rect">
              <a:avLst/>
            </a:prstGeom>
            <a:grp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67" name="直接连接符 266"/>
            <p:cNvCxnSpPr/>
            <p:nvPr/>
          </p:nvCxnSpPr>
          <p:spPr>
            <a:xfrm>
              <a:off x="8318498" y="2485157"/>
              <a:ext cx="0" cy="105643"/>
            </a:xfrm>
            <a:prstGeom prst="line">
              <a:avLst/>
            </a:prstGeom>
            <a:grpFill/>
            <a:ln w="254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68" name="直接连接符 267"/>
            <p:cNvCxnSpPr/>
            <p:nvPr/>
          </p:nvCxnSpPr>
          <p:spPr>
            <a:xfrm>
              <a:off x="8318498" y="2497759"/>
              <a:ext cx="87315" cy="0"/>
            </a:xfrm>
            <a:prstGeom prst="line">
              <a:avLst/>
            </a:prstGeom>
            <a:grpFill/>
            <a:ln w="254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sp>
        <p:nvSpPr>
          <p:cNvPr id="269" name="文本框 268"/>
          <p:cNvSpPr txBox="1"/>
          <p:nvPr/>
        </p:nvSpPr>
        <p:spPr>
          <a:xfrm>
            <a:off x="1622448" y="2675514"/>
            <a:ext cx="1212874" cy="584775"/>
          </a:xfrm>
          <a:prstGeom prst="rect">
            <a:avLst/>
          </a:prstGeom>
          <a:noFill/>
        </p:spPr>
        <p:txBody>
          <a:bodyPr wrap="square" rtlCol="0">
            <a:spAutoFit/>
          </a:bodyPr>
          <a:lstStyle/>
          <a:p>
            <a:r>
              <a:rPr lang="zh-CN" altLang="en-US" sz="3200" b="1" dirty="0">
                <a:solidFill>
                  <a:schemeClr val="tx1">
                    <a:lumMod val="75000"/>
                    <a:lumOff val="25000"/>
                  </a:schemeClr>
                </a:solidFill>
                <a:latin typeface="方正静蕾简体" panose="02000000000000000000" pitchFamily="2" charset="-122"/>
                <a:ea typeface="方正静蕾简体" panose="02000000000000000000" pitchFamily="2" charset="-122"/>
              </a:rPr>
              <a:t>文字</a:t>
            </a:r>
            <a:endParaRPr lang="zh-CN" altLang="en-US" sz="3200" b="1"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
        <p:nvSpPr>
          <p:cNvPr id="270" name="文本框 269"/>
          <p:cNvSpPr txBox="1"/>
          <p:nvPr/>
        </p:nvSpPr>
        <p:spPr>
          <a:xfrm>
            <a:off x="1620836" y="3737792"/>
            <a:ext cx="1082185" cy="584775"/>
          </a:xfrm>
          <a:prstGeom prst="rect">
            <a:avLst/>
          </a:prstGeom>
          <a:noFill/>
          <a:ln>
            <a:noFill/>
          </a:ln>
        </p:spPr>
        <p:txBody>
          <a:bodyPr wrap="square" rtlCol="0">
            <a:spAutoFit/>
          </a:bodyPr>
          <a:lstStyle/>
          <a:p>
            <a:r>
              <a:rPr lang="zh-CN" altLang="en-US" sz="3200" b="1" dirty="0" smtClean="0">
                <a:solidFill>
                  <a:schemeClr val="tx1">
                    <a:lumMod val="75000"/>
                    <a:lumOff val="25000"/>
                  </a:schemeClr>
                </a:solidFill>
                <a:latin typeface="方正静蕾简体" panose="02000000000000000000" pitchFamily="2" charset="-122"/>
                <a:ea typeface="方正静蕾简体" panose="02000000000000000000" pitchFamily="2" charset="-122"/>
              </a:rPr>
              <a:t>文字</a:t>
            </a:r>
            <a:endParaRPr lang="zh-CN" altLang="en-US" sz="3200" b="1"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
        <p:nvSpPr>
          <p:cNvPr id="271" name="文本框 270"/>
          <p:cNvSpPr txBox="1"/>
          <p:nvPr/>
        </p:nvSpPr>
        <p:spPr>
          <a:xfrm>
            <a:off x="1650672" y="4803441"/>
            <a:ext cx="1184650" cy="584775"/>
          </a:xfrm>
          <a:prstGeom prst="rect">
            <a:avLst/>
          </a:prstGeom>
          <a:noFill/>
        </p:spPr>
        <p:txBody>
          <a:bodyPr wrap="square" rtlCol="0">
            <a:spAutoFit/>
          </a:bodyPr>
          <a:lstStyle/>
          <a:p>
            <a:r>
              <a:rPr lang="zh-CN" altLang="en-US" sz="3200" b="1" dirty="0" smtClean="0">
                <a:solidFill>
                  <a:schemeClr val="tx1">
                    <a:lumMod val="75000"/>
                    <a:lumOff val="25000"/>
                  </a:schemeClr>
                </a:solidFill>
                <a:latin typeface="方正静蕾简体" panose="02000000000000000000" pitchFamily="2" charset="-122"/>
                <a:ea typeface="方正静蕾简体" panose="02000000000000000000" pitchFamily="2" charset="-122"/>
              </a:rPr>
              <a:t>文字</a:t>
            </a:r>
            <a:endParaRPr lang="zh-CN" altLang="en-US" sz="3200" b="1"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
        <p:nvSpPr>
          <p:cNvPr id="272" name="文本框 271"/>
          <p:cNvSpPr txBox="1"/>
          <p:nvPr/>
        </p:nvSpPr>
        <p:spPr>
          <a:xfrm>
            <a:off x="2860419" y="2659532"/>
            <a:ext cx="3130060" cy="584775"/>
          </a:xfrm>
          <a:prstGeom prst="rect">
            <a:avLst/>
          </a:prstGeom>
          <a:noFill/>
        </p:spPr>
        <p:txBody>
          <a:bodyPr wrap="square" rtlCol="0">
            <a:spAutoFit/>
          </a:bodyPr>
          <a:lstStyle/>
          <a:p>
            <a:r>
              <a:rPr lang="zh-CN" altLang="en-US" sz="1600" dirty="0" smtClean="0">
                <a:latin typeface="方正静蕾简体" panose="02000000000000000000" pitchFamily="2" charset="-122"/>
                <a:ea typeface="方正静蕾简体" panose="02000000000000000000" pitchFamily="2" charset="-122"/>
              </a:rPr>
              <a:t>请在此添加文字</a:t>
            </a:r>
            <a:r>
              <a:rPr lang="zh-CN" altLang="en-US" sz="1600" dirty="0">
                <a:latin typeface="方正静蕾简体" panose="02000000000000000000" pitchFamily="2" charset="-122"/>
                <a:ea typeface="方正静蕾简体" panose="02000000000000000000" pitchFamily="2" charset="-122"/>
              </a:rPr>
              <a:t>请在此添加</a:t>
            </a:r>
            <a:r>
              <a:rPr lang="zh-CN" altLang="en-US" sz="1600" dirty="0" smtClean="0">
                <a:latin typeface="方正静蕾简体" panose="02000000000000000000" pitchFamily="2" charset="-122"/>
                <a:ea typeface="方正静蕾简体" panose="02000000000000000000" pitchFamily="2" charset="-122"/>
              </a:rPr>
              <a:t>文字请</a:t>
            </a:r>
            <a:r>
              <a:rPr lang="zh-CN" altLang="en-US" sz="1600" dirty="0">
                <a:latin typeface="方正静蕾简体" panose="02000000000000000000" pitchFamily="2" charset="-122"/>
                <a:ea typeface="方正静蕾简体" panose="02000000000000000000" pitchFamily="2" charset="-122"/>
              </a:rPr>
              <a:t>在此添加</a:t>
            </a:r>
            <a:r>
              <a:rPr lang="zh-CN" altLang="en-US" sz="1600" dirty="0" smtClean="0">
                <a:latin typeface="方正静蕾简体" panose="02000000000000000000" pitchFamily="2" charset="-122"/>
                <a:ea typeface="方正静蕾简体" panose="02000000000000000000" pitchFamily="2" charset="-122"/>
              </a:rPr>
              <a:t>文字请</a:t>
            </a:r>
            <a:r>
              <a:rPr lang="zh-CN" altLang="en-US" sz="1600" dirty="0">
                <a:latin typeface="方正静蕾简体" panose="02000000000000000000" pitchFamily="2" charset="-122"/>
                <a:ea typeface="方正静蕾简体" panose="02000000000000000000" pitchFamily="2" charset="-122"/>
              </a:rPr>
              <a:t>在此添加</a:t>
            </a:r>
            <a:r>
              <a:rPr lang="zh-CN" altLang="en-US" sz="1600" dirty="0" smtClean="0">
                <a:latin typeface="方正静蕾简体" panose="02000000000000000000" pitchFamily="2" charset="-122"/>
                <a:ea typeface="方正静蕾简体" panose="02000000000000000000" pitchFamily="2" charset="-122"/>
              </a:rPr>
              <a:t>文字</a:t>
            </a:r>
            <a:endParaRPr lang="zh-CN" altLang="en-US" sz="1600" dirty="0">
              <a:latin typeface="方正静蕾简体" panose="02000000000000000000" pitchFamily="2" charset="-122"/>
              <a:ea typeface="方正静蕾简体" panose="02000000000000000000" pitchFamily="2" charset="-122"/>
            </a:endParaRPr>
          </a:p>
        </p:txBody>
      </p:sp>
      <p:sp>
        <p:nvSpPr>
          <p:cNvPr id="273" name="文本框 272"/>
          <p:cNvSpPr txBox="1"/>
          <p:nvPr/>
        </p:nvSpPr>
        <p:spPr>
          <a:xfrm>
            <a:off x="2860419" y="3787979"/>
            <a:ext cx="3130060" cy="584775"/>
          </a:xfrm>
          <a:prstGeom prst="rect">
            <a:avLst/>
          </a:prstGeom>
          <a:noFill/>
        </p:spPr>
        <p:txBody>
          <a:bodyPr wrap="square" rtlCol="0">
            <a:spAutoFit/>
          </a:bodyPr>
          <a:lstStyle/>
          <a:p>
            <a:r>
              <a:rPr lang="zh-CN" altLang="en-US" sz="1600" dirty="0" smtClean="0">
                <a:latin typeface="方正静蕾简体" panose="02000000000000000000" pitchFamily="2" charset="-122"/>
                <a:ea typeface="方正静蕾简体" panose="02000000000000000000" pitchFamily="2" charset="-122"/>
              </a:rPr>
              <a:t>请在此添加文字</a:t>
            </a:r>
            <a:r>
              <a:rPr lang="zh-CN" altLang="en-US" sz="1600" dirty="0">
                <a:latin typeface="方正静蕾简体" panose="02000000000000000000" pitchFamily="2" charset="-122"/>
                <a:ea typeface="方正静蕾简体" panose="02000000000000000000" pitchFamily="2" charset="-122"/>
              </a:rPr>
              <a:t>请在此添加</a:t>
            </a:r>
            <a:r>
              <a:rPr lang="zh-CN" altLang="en-US" sz="1600" dirty="0" smtClean="0">
                <a:latin typeface="方正静蕾简体" panose="02000000000000000000" pitchFamily="2" charset="-122"/>
                <a:ea typeface="方正静蕾简体" panose="02000000000000000000" pitchFamily="2" charset="-122"/>
              </a:rPr>
              <a:t>文字请</a:t>
            </a:r>
            <a:r>
              <a:rPr lang="zh-CN" altLang="en-US" sz="1600" dirty="0">
                <a:latin typeface="方正静蕾简体" panose="02000000000000000000" pitchFamily="2" charset="-122"/>
                <a:ea typeface="方正静蕾简体" panose="02000000000000000000" pitchFamily="2" charset="-122"/>
              </a:rPr>
              <a:t>在此添加</a:t>
            </a:r>
            <a:r>
              <a:rPr lang="zh-CN" altLang="en-US" sz="1600" dirty="0" smtClean="0">
                <a:latin typeface="方正静蕾简体" panose="02000000000000000000" pitchFamily="2" charset="-122"/>
                <a:ea typeface="方正静蕾简体" panose="02000000000000000000" pitchFamily="2" charset="-122"/>
              </a:rPr>
              <a:t>文字请</a:t>
            </a:r>
            <a:r>
              <a:rPr lang="zh-CN" altLang="en-US" sz="1600" dirty="0">
                <a:latin typeface="方正静蕾简体" panose="02000000000000000000" pitchFamily="2" charset="-122"/>
                <a:ea typeface="方正静蕾简体" panose="02000000000000000000" pitchFamily="2" charset="-122"/>
              </a:rPr>
              <a:t>在此添加</a:t>
            </a:r>
            <a:r>
              <a:rPr lang="zh-CN" altLang="en-US" sz="1600" dirty="0" smtClean="0">
                <a:latin typeface="方正静蕾简体" panose="02000000000000000000" pitchFamily="2" charset="-122"/>
                <a:ea typeface="方正静蕾简体" panose="02000000000000000000" pitchFamily="2" charset="-122"/>
              </a:rPr>
              <a:t>文字</a:t>
            </a:r>
            <a:endParaRPr lang="zh-CN" altLang="en-US" sz="1600" dirty="0">
              <a:latin typeface="方正静蕾简体" panose="02000000000000000000" pitchFamily="2" charset="-122"/>
              <a:ea typeface="方正静蕾简体" panose="02000000000000000000" pitchFamily="2" charset="-122"/>
            </a:endParaRPr>
          </a:p>
        </p:txBody>
      </p:sp>
      <p:sp>
        <p:nvSpPr>
          <p:cNvPr id="274" name="文本框 273"/>
          <p:cNvSpPr txBox="1"/>
          <p:nvPr/>
        </p:nvSpPr>
        <p:spPr>
          <a:xfrm>
            <a:off x="2872978" y="4880157"/>
            <a:ext cx="3130060" cy="584775"/>
          </a:xfrm>
          <a:prstGeom prst="rect">
            <a:avLst/>
          </a:prstGeom>
          <a:noFill/>
        </p:spPr>
        <p:txBody>
          <a:bodyPr wrap="square" rtlCol="0">
            <a:spAutoFit/>
          </a:bodyPr>
          <a:lstStyle/>
          <a:p>
            <a:r>
              <a:rPr lang="zh-CN" altLang="en-US" sz="1600" dirty="0" smtClean="0">
                <a:latin typeface="方正静蕾简体" panose="02000000000000000000" pitchFamily="2" charset="-122"/>
                <a:ea typeface="方正静蕾简体" panose="02000000000000000000" pitchFamily="2" charset="-122"/>
              </a:rPr>
              <a:t>请在此添加文字</a:t>
            </a:r>
            <a:r>
              <a:rPr lang="zh-CN" altLang="en-US" sz="1600" dirty="0">
                <a:latin typeface="方正静蕾简体" panose="02000000000000000000" pitchFamily="2" charset="-122"/>
                <a:ea typeface="方正静蕾简体" panose="02000000000000000000" pitchFamily="2" charset="-122"/>
              </a:rPr>
              <a:t>请在此添加</a:t>
            </a:r>
            <a:r>
              <a:rPr lang="zh-CN" altLang="en-US" sz="1600" dirty="0" smtClean="0">
                <a:latin typeface="方正静蕾简体" panose="02000000000000000000" pitchFamily="2" charset="-122"/>
                <a:ea typeface="方正静蕾简体" panose="02000000000000000000" pitchFamily="2" charset="-122"/>
              </a:rPr>
              <a:t>文字请</a:t>
            </a:r>
            <a:r>
              <a:rPr lang="zh-CN" altLang="en-US" sz="1600" dirty="0">
                <a:latin typeface="方正静蕾简体" panose="02000000000000000000" pitchFamily="2" charset="-122"/>
                <a:ea typeface="方正静蕾简体" panose="02000000000000000000" pitchFamily="2" charset="-122"/>
              </a:rPr>
              <a:t>在此添加</a:t>
            </a:r>
            <a:r>
              <a:rPr lang="zh-CN" altLang="en-US" sz="1600" dirty="0" smtClean="0">
                <a:latin typeface="方正静蕾简体" panose="02000000000000000000" pitchFamily="2" charset="-122"/>
                <a:ea typeface="方正静蕾简体" panose="02000000000000000000" pitchFamily="2" charset="-122"/>
              </a:rPr>
              <a:t>文字请</a:t>
            </a:r>
            <a:r>
              <a:rPr lang="zh-CN" altLang="en-US" sz="1600" dirty="0">
                <a:latin typeface="方正静蕾简体" panose="02000000000000000000" pitchFamily="2" charset="-122"/>
                <a:ea typeface="方正静蕾简体" panose="02000000000000000000" pitchFamily="2" charset="-122"/>
              </a:rPr>
              <a:t>在此添加</a:t>
            </a:r>
            <a:r>
              <a:rPr lang="zh-CN" altLang="en-US" sz="1600" dirty="0" smtClean="0">
                <a:latin typeface="方正静蕾简体" panose="02000000000000000000" pitchFamily="2" charset="-122"/>
                <a:ea typeface="方正静蕾简体" panose="02000000000000000000" pitchFamily="2" charset="-122"/>
              </a:rPr>
              <a:t>文字</a:t>
            </a:r>
            <a:endParaRPr lang="zh-CN" altLang="en-US" sz="1600" dirty="0">
              <a:latin typeface="方正静蕾简体" panose="02000000000000000000" pitchFamily="2" charset="-122"/>
              <a:ea typeface="方正静蕾简体" panose="02000000000000000000" pitchFamily="2" charset="-122"/>
            </a:endParaRPr>
          </a:p>
        </p:txBody>
      </p:sp>
      <p:grpSp>
        <p:nvGrpSpPr>
          <p:cNvPr id="275" name="Group 4"/>
          <p:cNvGrpSpPr>
            <a:grpSpLocks noChangeAspect="1"/>
          </p:cNvGrpSpPr>
          <p:nvPr/>
        </p:nvGrpSpPr>
        <p:grpSpPr bwMode="auto">
          <a:xfrm>
            <a:off x="6992938" y="2066925"/>
            <a:ext cx="3744913" cy="3357563"/>
            <a:chOff x="4405" y="1302"/>
            <a:chExt cx="2359" cy="2115"/>
          </a:xfrm>
          <a:solidFill>
            <a:schemeClr val="tx1">
              <a:lumMod val="85000"/>
              <a:lumOff val="15000"/>
            </a:schemeClr>
          </a:solidFill>
        </p:grpSpPr>
        <p:sp>
          <p:nvSpPr>
            <p:cNvPr id="276" name="Freeform 5"/>
            <p:cNvSpPr>
              <a:spLocks noEditPoints="1"/>
            </p:cNvSpPr>
            <p:nvPr/>
          </p:nvSpPr>
          <p:spPr bwMode="auto">
            <a:xfrm>
              <a:off x="4405" y="1745"/>
              <a:ext cx="2359" cy="1672"/>
            </a:xfrm>
            <a:custGeom>
              <a:avLst/>
              <a:gdLst>
                <a:gd name="T0" fmla="*/ 62 w 311"/>
                <a:gd name="T1" fmla="*/ 133 h 261"/>
                <a:gd name="T2" fmla="*/ 103 w 311"/>
                <a:gd name="T3" fmla="*/ 185 h 261"/>
                <a:gd name="T4" fmla="*/ 138 w 311"/>
                <a:gd name="T5" fmla="*/ 113 h 261"/>
                <a:gd name="T6" fmla="*/ 165 w 311"/>
                <a:gd name="T7" fmla="*/ 182 h 261"/>
                <a:gd name="T8" fmla="*/ 199 w 311"/>
                <a:gd name="T9" fmla="*/ 86 h 261"/>
                <a:gd name="T10" fmla="*/ 224 w 311"/>
                <a:gd name="T11" fmla="*/ 176 h 261"/>
                <a:gd name="T12" fmla="*/ 219 w 311"/>
                <a:gd name="T13" fmla="*/ 4 h 261"/>
                <a:gd name="T14" fmla="*/ 263 w 311"/>
                <a:gd name="T15" fmla="*/ 206 h 261"/>
                <a:gd name="T16" fmla="*/ 226 w 311"/>
                <a:gd name="T17" fmla="*/ 259 h 261"/>
                <a:gd name="T18" fmla="*/ 97 w 311"/>
                <a:gd name="T19" fmla="*/ 257 h 261"/>
                <a:gd name="T20" fmla="*/ 246 w 311"/>
                <a:gd name="T21" fmla="*/ 9 h 261"/>
                <a:gd name="T22" fmla="*/ 237 w 311"/>
                <a:gd name="T23" fmla="*/ 9 h 261"/>
                <a:gd name="T24" fmla="*/ 226 w 311"/>
                <a:gd name="T25" fmla="*/ 57 h 261"/>
                <a:gd name="T26" fmla="*/ 230 w 311"/>
                <a:gd name="T27" fmla="*/ 65 h 261"/>
                <a:gd name="T28" fmla="*/ 164 w 311"/>
                <a:gd name="T29" fmla="*/ 42 h 261"/>
                <a:gd name="T30" fmla="*/ 187 w 311"/>
                <a:gd name="T31" fmla="*/ 44 h 261"/>
                <a:gd name="T32" fmla="*/ 251 w 311"/>
                <a:gd name="T33" fmla="*/ 56 h 261"/>
                <a:gd name="T34" fmla="*/ 173 w 311"/>
                <a:gd name="T35" fmla="*/ 86 h 261"/>
                <a:gd name="T36" fmla="*/ 249 w 311"/>
                <a:gd name="T37" fmla="*/ 79 h 261"/>
                <a:gd name="T38" fmla="*/ 225 w 311"/>
                <a:gd name="T39" fmla="*/ 113 h 261"/>
                <a:gd name="T40" fmla="*/ 181 w 311"/>
                <a:gd name="T41" fmla="*/ 105 h 261"/>
                <a:gd name="T42" fmla="*/ 103 w 311"/>
                <a:gd name="T43" fmla="*/ 96 h 261"/>
                <a:gd name="T44" fmla="*/ 104 w 311"/>
                <a:gd name="T45" fmla="*/ 127 h 261"/>
                <a:gd name="T46" fmla="*/ 174 w 311"/>
                <a:gd name="T47" fmla="*/ 120 h 261"/>
                <a:gd name="T48" fmla="*/ 135 w 311"/>
                <a:gd name="T49" fmla="*/ 99 h 261"/>
                <a:gd name="T50" fmla="*/ 232 w 311"/>
                <a:gd name="T51" fmla="*/ 139 h 261"/>
                <a:gd name="T52" fmla="*/ 119 w 311"/>
                <a:gd name="T53" fmla="*/ 124 h 261"/>
                <a:gd name="T54" fmla="*/ 118 w 311"/>
                <a:gd name="T55" fmla="*/ 135 h 261"/>
                <a:gd name="T56" fmla="*/ 258 w 311"/>
                <a:gd name="T57" fmla="*/ 117 h 261"/>
                <a:gd name="T58" fmla="*/ 194 w 311"/>
                <a:gd name="T59" fmla="*/ 125 h 261"/>
                <a:gd name="T60" fmla="*/ 226 w 311"/>
                <a:gd name="T61" fmla="*/ 163 h 261"/>
                <a:gd name="T62" fmla="*/ 137 w 311"/>
                <a:gd name="T63" fmla="*/ 132 h 261"/>
                <a:gd name="T64" fmla="*/ 193 w 311"/>
                <a:gd name="T65" fmla="*/ 148 h 261"/>
                <a:gd name="T66" fmla="*/ 50 w 311"/>
                <a:gd name="T67" fmla="*/ 155 h 261"/>
                <a:gd name="T68" fmla="*/ 42 w 311"/>
                <a:gd name="T69" fmla="*/ 182 h 261"/>
                <a:gd name="T70" fmla="*/ 106 w 311"/>
                <a:gd name="T71" fmla="*/ 188 h 261"/>
                <a:gd name="T72" fmla="*/ 239 w 311"/>
                <a:gd name="T73" fmla="*/ 178 h 261"/>
                <a:gd name="T74" fmla="*/ 105 w 311"/>
                <a:gd name="T75" fmla="*/ 192 h 261"/>
                <a:gd name="T76" fmla="*/ 196 w 311"/>
                <a:gd name="T77" fmla="*/ 163 h 261"/>
                <a:gd name="T78" fmla="*/ 41 w 311"/>
                <a:gd name="T79" fmla="*/ 196 h 261"/>
                <a:gd name="T80" fmla="*/ 187 w 311"/>
                <a:gd name="T81" fmla="*/ 179 h 261"/>
                <a:gd name="T82" fmla="*/ 198 w 311"/>
                <a:gd name="T83" fmla="*/ 166 h 261"/>
                <a:gd name="T84" fmla="*/ 246 w 311"/>
                <a:gd name="T85" fmla="*/ 182 h 261"/>
                <a:gd name="T86" fmla="*/ 107 w 311"/>
                <a:gd name="T87" fmla="*/ 214 h 261"/>
                <a:gd name="T88" fmla="*/ 251 w 311"/>
                <a:gd name="T89" fmla="*/ 198 h 261"/>
                <a:gd name="T90" fmla="*/ 42 w 311"/>
                <a:gd name="T91" fmla="*/ 220 h 261"/>
                <a:gd name="T92" fmla="*/ 199 w 311"/>
                <a:gd name="T93" fmla="*/ 197 h 261"/>
                <a:gd name="T94" fmla="*/ 43 w 311"/>
                <a:gd name="T95" fmla="*/ 224 h 261"/>
                <a:gd name="T96" fmla="*/ 236 w 311"/>
                <a:gd name="T97" fmla="*/ 230 h 261"/>
                <a:gd name="T98" fmla="*/ 119 w 311"/>
                <a:gd name="T99" fmla="*/ 211 h 261"/>
                <a:gd name="T100" fmla="*/ 120 w 311"/>
                <a:gd name="T101" fmla="*/ 219 h 261"/>
                <a:gd name="T102" fmla="*/ 261 w 311"/>
                <a:gd name="T103" fmla="*/ 210 h 261"/>
                <a:gd name="T104" fmla="*/ 228 w 311"/>
                <a:gd name="T105" fmla="*/ 237 h 261"/>
                <a:gd name="T106" fmla="*/ 74 w 311"/>
                <a:gd name="T107" fmla="*/ 215 h 261"/>
                <a:gd name="T108" fmla="*/ 66 w 311"/>
                <a:gd name="T109" fmla="*/ 225 h 261"/>
                <a:gd name="T110" fmla="*/ 170 w 311"/>
                <a:gd name="T111" fmla="*/ 255 h 261"/>
                <a:gd name="T112" fmla="*/ 137 w 311"/>
                <a:gd name="T113" fmla="*/ 227 h 261"/>
                <a:gd name="T114" fmla="*/ 261 w 311"/>
                <a:gd name="T115" fmla="*/ 221 h 261"/>
                <a:gd name="T116" fmla="*/ 74 w 311"/>
                <a:gd name="T117" fmla="*/ 231 h 261"/>
                <a:gd name="T118" fmla="*/ 180 w 311"/>
                <a:gd name="T119" fmla="*/ 255 h 261"/>
                <a:gd name="T120" fmla="*/ 261 w 311"/>
                <a:gd name="T121" fmla="*/ 243 h 261"/>
                <a:gd name="T122" fmla="*/ 73 w 311"/>
                <a:gd name="T123" fmla="*/ 242 h 261"/>
                <a:gd name="T124" fmla="*/ 200 w 311"/>
                <a:gd name="T125" fmla="*/ 256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11" h="261">
                  <a:moveTo>
                    <a:pt x="41" y="258"/>
                  </a:moveTo>
                  <a:cubicBezTo>
                    <a:pt x="40" y="257"/>
                    <a:pt x="40" y="256"/>
                    <a:pt x="38" y="256"/>
                  </a:cubicBezTo>
                  <a:cubicBezTo>
                    <a:pt x="35" y="256"/>
                    <a:pt x="32" y="256"/>
                    <a:pt x="29" y="256"/>
                  </a:cubicBezTo>
                  <a:cubicBezTo>
                    <a:pt x="19" y="255"/>
                    <a:pt x="9" y="257"/>
                    <a:pt x="0" y="255"/>
                  </a:cubicBezTo>
                  <a:cubicBezTo>
                    <a:pt x="1" y="254"/>
                    <a:pt x="3" y="254"/>
                    <a:pt x="4" y="253"/>
                  </a:cubicBezTo>
                  <a:cubicBezTo>
                    <a:pt x="17" y="253"/>
                    <a:pt x="26" y="254"/>
                    <a:pt x="39" y="253"/>
                  </a:cubicBezTo>
                  <a:cubicBezTo>
                    <a:pt x="41" y="248"/>
                    <a:pt x="39" y="243"/>
                    <a:pt x="40" y="237"/>
                  </a:cubicBezTo>
                  <a:cubicBezTo>
                    <a:pt x="40" y="236"/>
                    <a:pt x="39" y="235"/>
                    <a:pt x="39" y="234"/>
                  </a:cubicBezTo>
                  <a:cubicBezTo>
                    <a:pt x="40" y="232"/>
                    <a:pt x="41" y="228"/>
                    <a:pt x="39" y="226"/>
                  </a:cubicBezTo>
                  <a:cubicBezTo>
                    <a:pt x="38" y="224"/>
                    <a:pt x="40" y="224"/>
                    <a:pt x="40" y="223"/>
                  </a:cubicBezTo>
                  <a:cubicBezTo>
                    <a:pt x="40" y="214"/>
                    <a:pt x="39" y="203"/>
                    <a:pt x="39" y="195"/>
                  </a:cubicBezTo>
                  <a:cubicBezTo>
                    <a:pt x="39" y="186"/>
                    <a:pt x="40" y="176"/>
                    <a:pt x="38" y="167"/>
                  </a:cubicBezTo>
                  <a:cubicBezTo>
                    <a:pt x="39" y="159"/>
                    <a:pt x="39" y="151"/>
                    <a:pt x="38" y="144"/>
                  </a:cubicBezTo>
                  <a:cubicBezTo>
                    <a:pt x="38" y="141"/>
                    <a:pt x="35" y="137"/>
                    <a:pt x="39" y="134"/>
                  </a:cubicBezTo>
                  <a:cubicBezTo>
                    <a:pt x="45" y="133"/>
                    <a:pt x="54" y="134"/>
                    <a:pt x="62" y="133"/>
                  </a:cubicBezTo>
                  <a:cubicBezTo>
                    <a:pt x="66" y="133"/>
                    <a:pt x="70" y="131"/>
                    <a:pt x="73" y="133"/>
                  </a:cubicBezTo>
                  <a:cubicBezTo>
                    <a:pt x="75" y="143"/>
                    <a:pt x="75" y="154"/>
                    <a:pt x="74" y="162"/>
                  </a:cubicBezTo>
                  <a:cubicBezTo>
                    <a:pt x="75" y="163"/>
                    <a:pt x="75" y="165"/>
                    <a:pt x="77" y="165"/>
                  </a:cubicBezTo>
                  <a:cubicBezTo>
                    <a:pt x="76" y="166"/>
                    <a:pt x="76" y="167"/>
                    <a:pt x="74" y="167"/>
                  </a:cubicBezTo>
                  <a:cubicBezTo>
                    <a:pt x="76" y="174"/>
                    <a:pt x="76" y="181"/>
                    <a:pt x="75" y="190"/>
                  </a:cubicBezTo>
                  <a:cubicBezTo>
                    <a:pt x="75" y="195"/>
                    <a:pt x="77" y="200"/>
                    <a:pt x="76" y="205"/>
                  </a:cubicBezTo>
                  <a:cubicBezTo>
                    <a:pt x="76" y="206"/>
                    <a:pt x="75" y="207"/>
                    <a:pt x="75" y="209"/>
                  </a:cubicBezTo>
                  <a:cubicBezTo>
                    <a:pt x="75" y="210"/>
                    <a:pt x="76" y="213"/>
                    <a:pt x="76" y="215"/>
                  </a:cubicBezTo>
                  <a:cubicBezTo>
                    <a:pt x="76" y="216"/>
                    <a:pt x="76" y="220"/>
                    <a:pt x="76" y="222"/>
                  </a:cubicBezTo>
                  <a:cubicBezTo>
                    <a:pt x="76" y="223"/>
                    <a:pt x="76" y="224"/>
                    <a:pt x="76" y="225"/>
                  </a:cubicBezTo>
                  <a:cubicBezTo>
                    <a:pt x="77" y="235"/>
                    <a:pt x="75" y="246"/>
                    <a:pt x="78" y="254"/>
                  </a:cubicBezTo>
                  <a:cubicBezTo>
                    <a:pt x="86" y="255"/>
                    <a:pt x="95" y="254"/>
                    <a:pt x="103" y="254"/>
                  </a:cubicBezTo>
                  <a:cubicBezTo>
                    <a:pt x="104" y="248"/>
                    <a:pt x="104" y="240"/>
                    <a:pt x="103" y="237"/>
                  </a:cubicBezTo>
                  <a:cubicBezTo>
                    <a:pt x="105" y="233"/>
                    <a:pt x="104" y="229"/>
                    <a:pt x="104" y="225"/>
                  </a:cubicBezTo>
                  <a:cubicBezTo>
                    <a:pt x="104" y="212"/>
                    <a:pt x="103" y="198"/>
                    <a:pt x="103" y="185"/>
                  </a:cubicBezTo>
                  <a:cubicBezTo>
                    <a:pt x="103" y="183"/>
                    <a:pt x="102" y="184"/>
                    <a:pt x="102" y="183"/>
                  </a:cubicBezTo>
                  <a:cubicBezTo>
                    <a:pt x="104" y="177"/>
                    <a:pt x="101" y="168"/>
                    <a:pt x="102" y="160"/>
                  </a:cubicBezTo>
                  <a:cubicBezTo>
                    <a:pt x="102" y="158"/>
                    <a:pt x="101" y="156"/>
                    <a:pt x="101" y="154"/>
                  </a:cubicBezTo>
                  <a:cubicBezTo>
                    <a:pt x="101" y="149"/>
                    <a:pt x="102" y="146"/>
                    <a:pt x="100" y="143"/>
                  </a:cubicBezTo>
                  <a:cubicBezTo>
                    <a:pt x="101" y="142"/>
                    <a:pt x="101" y="141"/>
                    <a:pt x="102" y="140"/>
                  </a:cubicBezTo>
                  <a:cubicBezTo>
                    <a:pt x="101" y="132"/>
                    <a:pt x="102" y="121"/>
                    <a:pt x="101" y="111"/>
                  </a:cubicBezTo>
                  <a:cubicBezTo>
                    <a:pt x="101" y="110"/>
                    <a:pt x="100" y="110"/>
                    <a:pt x="100" y="109"/>
                  </a:cubicBezTo>
                  <a:cubicBezTo>
                    <a:pt x="100" y="108"/>
                    <a:pt x="100" y="107"/>
                    <a:pt x="101" y="107"/>
                  </a:cubicBezTo>
                  <a:cubicBezTo>
                    <a:pt x="101" y="97"/>
                    <a:pt x="100" y="90"/>
                    <a:pt x="100" y="82"/>
                  </a:cubicBezTo>
                  <a:cubicBezTo>
                    <a:pt x="109" y="81"/>
                    <a:pt x="118" y="80"/>
                    <a:pt x="127" y="80"/>
                  </a:cubicBezTo>
                  <a:cubicBezTo>
                    <a:pt x="130" y="80"/>
                    <a:pt x="135" y="81"/>
                    <a:pt x="138" y="81"/>
                  </a:cubicBezTo>
                  <a:cubicBezTo>
                    <a:pt x="139" y="83"/>
                    <a:pt x="137" y="85"/>
                    <a:pt x="139" y="86"/>
                  </a:cubicBezTo>
                  <a:cubicBezTo>
                    <a:pt x="136" y="92"/>
                    <a:pt x="138" y="101"/>
                    <a:pt x="137" y="108"/>
                  </a:cubicBezTo>
                  <a:cubicBezTo>
                    <a:pt x="138" y="109"/>
                    <a:pt x="140" y="109"/>
                    <a:pt x="140" y="110"/>
                  </a:cubicBezTo>
                  <a:cubicBezTo>
                    <a:pt x="140" y="111"/>
                    <a:pt x="138" y="112"/>
                    <a:pt x="138" y="113"/>
                  </a:cubicBezTo>
                  <a:cubicBezTo>
                    <a:pt x="138" y="117"/>
                    <a:pt x="139" y="122"/>
                    <a:pt x="138" y="126"/>
                  </a:cubicBezTo>
                  <a:cubicBezTo>
                    <a:pt x="139" y="126"/>
                    <a:pt x="139" y="127"/>
                    <a:pt x="140" y="127"/>
                  </a:cubicBezTo>
                  <a:cubicBezTo>
                    <a:pt x="140" y="139"/>
                    <a:pt x="138" y="148"/>
                    <a:pt x="141" y="158"/>
                  </a:cubicBezTo>
                  <a:cubicBezTo>
                    <a:pt x="141" y="159"/>
                    <a:pt x="139" y="159"/>
                    <a:pt x="140" y="160"/>
                  </a:cubicBezTo>
                  <a:cubicBezTo>
                    <a:pt x="141" y="171"/>
                    <a:pt x="141" y="176"/>
                    <a:pt x="142" y="185"/>
                  </a:cubicBezTo>
                  <a:cubicBezTo>
                    <a:pt x="140" y="193"/>
                    <a:pt x="141" y="205"/>
                    <a:pt x="141" y="215"/>
                  </a:cubicBezTo>
                  <a:cubicBezTo>
                    <a:pt x="140" y="229"/>
                    <a:pt x="139" y="241"/>
                    <a:pt x="141" y="254"/>
                  </a:cubicBezTo>
                  <a:cubicBezTo>
                    <a:pt x="150" y="255"/>
                    <a:pt x="154" y="255"/>
                    <a:pt x="165" y="255"/>
                  </a:cubicBezTo>
                  <a:cubicBezTo>
                    <a:pt x="166" y="243"/>
                    <a:pt x="166" y="233"/>
                    <a:pt x="165" y="220"/>
                  </a:cubicBezTo>
                  <a:cubicBezTo>
                    <a:pt x="166" y="219"/>
                    <a:pt x="164" y="220"/>
                    <a:pt x="164" y="218"/>
                  </a:cubicBezTo>
                  <a:cubicBezTo>
                    <a:pt x="165" y="215"/>
                    <a:pt x="165" y="208"/>
                    <a:pt x="164" y="206"/>
                  </a:cubicBezTo>
                  <a:cubicBezTo>
                    <a:pt x="165" y="203"/>
                    <a:pt x="166" y="197"/>
                    <a:pt x="164" y="195"/>
                  </a:cubicBezTo>
                  <a:cubicBezTo>
                    <a:pt x="164" y="193"/>
                    <a:pt x="165" y="192"/>
                    <a:pt x="165" y="189"/>
                  </a:cubicBezTo>
                  <a:cubicBezTo>
                    <a:pt x="165" y="187"/>
                    <a:pt x="164" y="185"/>
                    <a:pt x="164" y="184"/>
                  </a:cubicBezTo>
                  <a:cubicBezTo>
                    <a:pt x="164" y="184"/>
                    <a:pt x="165" y="183"/>
                    <a:pt x="165" y="182"/>
                  </a:cubicBezTo>
                  <a:cubicBezTo>
                    <a:pt x="165" y="181"/>
                    <a:pt x="165" y="178"/>
                    <a:pt x="165" y="174"/>
                  </a:cubicBezTo>
                  <a:cubicBezTo>
                    <a:pt x="164" y="171"/>
                    <a:pt x="165" y="168"/>
                    <a:pt x="164" y="166"/>
                  </a:cubicBezTo>
                  <a:cubicBezTo>
                    <a:pt x="166" y="148"/>
                    <a:pt x="162" y="125"/>
                    <a:pt x="163" y="108"/>
                  </a:cubicBezTo>
                  <a:cubicBezTo>
                    <a:pt x="163" y="90"/>
                    <a:pt x="160" y="70"/>
                    <a:pt x="161" y="47"/>
                  </a:cubicBezTo>
                  <a:cubicBezTo>
                    <a:pt x="161" y="45"/>
                    <a:pt x="162" y="42"/>
                    <a:pt x="160" y="40"/>
                  </a:cubicBezTo>
                  <a:cubicBezTo>
                    <a:pt x="163" y="39"/>
                    <a:pt x="167" y="39"/>
                    <a:pt x="170" y="39"/>
                  </a:cubicBezTo>
                  <a:cubicBezTo>
                    <a:pt x="178" y="39"/>
                    <a:pt x="184" y="39"/>
                    <a:pt x="191" y="40"/>
                  </a:cubicBezTo>
                  <a:cubicBezTo>
                    <a:pt x="193" y="40"/>
                    <a:pt x="194" y="39"/>
                    <a:pt x="196" y="40"/>
                  </a:cubicBezTo>
                  <a:cubicBezTo>
                    <a:pt x="198" y="41"/>
                    <a:pt x="197" y="44"/>
                    <a:pt x="197" y="47"/>
                  </a:cubicBezTo>
                  <a:cubicBezTo>
                    <a:pt x="196" y="48"/>
                    <a:pt x="197" y="48"/>
                    <a:pt x="198" y="49"/>
                  </a:cubicBezTo>
                  <a:cubicBezTo>
                    <a:pt x="198" y="53"/>
                    <a:pt x="196" y="58"/>
                    <a:pt x="199" y="61"/>
                  </a:cubicBezTo>
                  <a:cubicBezTo>
                    <a:pt x="199" y="62"/>
                    <a:pt x="198" y="63"/>
                    <a:pt x="198" y="63"/>
                  </a:cubicBezTo>
                  <a:cubicBezTo>
                    <a:pt x="199" y="67"/>
                    <a:pt x="198" y="75"/>
                    <a:pt x="199" y="81"/>
                  </a:cubicBezTo>
                  <a:cubicBezTo>
                    <a:pt x="199" y="82"/>
                    <a:pt x="199" y="83"/>
                    <a:pt x="200" y="83"/>
                  </a:cubicBezTo>
                  <a:cubicBezTo>
                    <a:pt x="200" y="84"/>
                    <a:pt x="199" y="85"/>
                    <a:pt x="199" y="86"/>
                  </a:cubicBezTo>
                  <a:cubicBezTo>
                    <a:pt x="199" y="90"/>
                    <a:pt x="198" y="93"/>
                    <a:pt x="200" y="96"/>
                  </a:cubicBezTo>
                  <a:cubicBezTo>
                    <a:pt x="200" y="113"/>
                    <a:pt x="200" y="131"/>
                    <a:pt x="200" y="149"/>
                  </a:cubicBezTo>
                  <a:cubicBezTo>
                    <a:pt x="200" y="151"/>
                    <a:pt x="201" y="153"/>
                    <a:pt x="201" y="155"/>
                  </a:cubicBezTo>
                  <a:cubicBezTo>
                    <a:pt x="202" y="158"/>
                    <a:pt x="201" y="163"/>
                    <a:pt x="201" y="166"/>
                  </a:cubicBezTo>
                  <a:cubicBezTo>
                    <a:pt x="201" y="170"/>
                    <a:pt x="201" y="174"/>
                    <a:pt x="201" y="178"/>
                  </a:cubicBezTo>
                  <a:cubicBezTo>
                    <a:pt x="201" y="179"/>
                    <a:pt x="202" y="180"/>
                    <a:pt x="202" y="182"/>
                  </a:cubicBezTo>
                  <a:cubicBezTo>
                    <a:pt x="202" y="184"/>
                    <a:pt x="201" y="186"/>
                    <a:pt x="201" y="188"/>
                  </a:cubicBezTo>
                  <a:cubicBezTo>
                    <a:pt x="201" y="199"/>
                    <a:pt x="201" y="211"/>
                    <a:pt x="202" y="221"/>
                  </a:cubicBezTo>
                  <a:cubicBezTo>
                    <a:pt x="202" y="224"/>
                    <a:pt x="202" y="226"/>
                    <a:pt x="202" y="228"/>
                  </a:cubicBezTo>
                  <a:cubicBezTo>
                    <a:pt x="202" y="229"/>
                    <a:pt x="201" y="229"/>
                    <a:pt x="201" y="229"/>
                  </a:cubicBezTo>
                  <a:cubicBezTo>
                    <a:pt x="201" y="231"/>
                    <a:pt x="203" y="233"/>
                    <a:pt x="203" y="235"/>
                  </a:cubicBezTo>
                  <a:cubicBezTo>
                    <a:pt x="203" y="243"/>
                    <a:pt x="201" y="249"/>
                    <a:pt x="203" y="256"/>
                  </a:cubicBezTo>
                  <a:cubicBezTo>
                    <a:pt x="211" y="256"/>
                    <a:pt x="220" y="257"/>
                    <a:pt x="226" y="256"/>
                  </a:cubicBezTo>
                  <a:cubicBezTo>
                    <a:pt x="227" y="230"/>
                    <a:pt x="224" y="207"/>
                    <a:pt x="224" y="182"/>
                  </a:cubicBezTo>
                  <a:cubicBezTo>
                    <a:pt x="224" y="179"/>
                    <a:pt x="225" y="178"/>
                    <a:pt x="224" y="176"/>
                  </a:cubicBezTo>
                  <a:cubicBezTo>
                    <a:pt x="224" y="175"/>
                    <a:pt x="222" y="176"/>
                    <a:pt x="222" y="175"/>
                  </a:cubicBezTo>
                  <a:cubicBezTo>
                    <a:pt x="223" y="172"/>
                    <a:pt x="224" y="172"/>
                    <a:pt x="224" y="168"/>
                  </a:cubicBezTo>
                  <a:cubicBezTo>
                    <a:pt x="224" y="167"/>
                    <a:pt x="222" y="168"/>
                    <a:pt x="222" y="167"/>
                  </a:cubicBezTo>
                  <a:cubicBezTo>
                    <a:pt x="222" y="163"/>
                    <a:pt x="225" y="160"/>
                    <a:pt x="223" y="156"/>
                  </a:cubicBezTo>
                  <a:cubicBezTo>
                    <a:pt x="224" y="149"/>
                    <a:pt x="222" y="143"/>
                    <a:pt x="223" y="136"/>
                  </a:cubicBezTo>
                  <a:cubicBezTo>
                    <a:pt x="223" y="135"/>
                    <a:pt x="221" y="135"/>
                    <a:pt x="222" y="134"/>
                  </a:cubicBezTo>
                  <a:cubicBezTo>
                    <a:pt x="223" y="128"/>
                    <a:pt x="221" y="122"/>
                    <a:pt x="222" y="117"/>
                  </a:cubicBezTo>
                  <a:cubicBezTo>
                    <a:pt x="222" y="116"/>
                    <a:pt x="221" y="116"/>
                    <a:pt x="221" y="115"/>
                  </a:cubicBezTo>
                  <a:cubicBezTo>
                    <a:pt x="221" y="114"/>
                    <a:pt x="221" y="113"/>
                    <a:pt x="222" y="112"/>
                  </a:cubicBezTo>
                  <a:cubicBezTo>
                    <a:pt x="221" y="102"/>
                    <a:pt x="221" y="92"/>
                    <a:pt x="220" y="81"/>
                  </a:cubicBezTo>
                  <a:cubicBezTo>
                    <a:pt x="220" y="71"/>
                    <a:pt x="222" y="61"/>
                    <a:pt x="219" y="53"/>
                  </a:cubicBezTo>
                  <a:cubicBezTo>
                    <a:pt x="221" y="44"/>
                    <a:pt x="219" y="34"/>
                    <a:pt x="219" y="25"/>
                  </a:cubicBezTo>
                  <a:cubicBezTo>
                    <a:pt x="219" y="24"/>
                    <a:pt x="218" y="24"/>
                    <a:pt x="217" y="23"/>
                  </a:cubicBezTo>
                  <a:cubicBezTo>
                    <a:pt x="217" y="21"/>
                    <a:pt x="219" y="20"/>
                    <a:pt x="219" y="19"/>
                  </a:cubicBezTo>
                  <a:cubicBezTo>
                    <a:pt x="219" y="14"/>
                    <a:pt x="220" y="9"/>
                    <a:pt x="219" y="4"/>
                  </a:cubicBezTo>
                  <a:cubicBezTo>
                    <a:pt x="222" y="2"/>
                    <a:pt x="226" y="3"/>
                    <a:pt x="230" y="3"/>
                  </a:cubicBezTo>
                  <a:cubicBezTo>
                    <a:pt x="239" y="2"/>
                    <a:pt x="249" y="0"/>
                    <a:pt x="258" y="2"/>
                  </a:cubicBezTo>
                  <a:cubicBezTo>
                    <a:pt x="256" y="17"/>
                    <a:pt x="260" y="40"/>
                    <a:pt x="258" y="55"/>
                  </a:cubicBezTo>
                  <a:cubicBezTo>
                    <a:pt x="261" y="70"/>
                    <a:pt x="258" y="88"/>
                    <a:pt x="260" y="103"/>
                  </a:cubicBezTo>
                  <a:cubicBezTo>
                    <a:pt x="259" y="104"/>
                    <a:pt x="261" y="108"/>
                    <a:pt x="259" y="110"/>
                  </a:cubicBezTo>
                  <a:cubicBezTo>
                    <a:pt x="261" y="113"/>
                    <a:pt x="261" y="117"/>
                    <a:pt x="261" y="121"/>
                  </a:cubicBezTo>
                  <a:cubicBezTo>
                    <a:pt x="261" y="121"/>
                    <a:pt x="261" y="121"/>
                    <a:pt x="262" y="121"/>
                  </a:cubicBezTo>
                  <a:cubicBezTo>
                    <a:pt x="260" y="130"/>
                    <a:pt x="262" y="137"/>
                    <a:pt x="261" y="148"/>
                  </a:cubicBezTo>
                  <a:cubicBezTo>
                    <a:pt x="262" y="149"/>
                    <a:pt x="262" y="150"/>
                    <a:pt x="263" y="151"/>
                  </a:cubicBezTo>
                  <a:cubicBezTo>
                    <a:pt x="262" y="158"/>
                    <a:pt x="263" y="167"/>
                    <a:pt x="263" y="176"/>
                  </a:cubicBezTo>
                  <a:cubicBezTo>
                    <a:pt x="263" y="179"/>
                    <a:pt x="263" y="182"/>
                    <a:pt x="263" y="184"/>
                  </a:cubicBezTo>
                  <a:cubicBezTo>
                    <a:pt x="263" y="187"/>
                    <a:pt x="264" y="189"/>
                    <a:pt x="264" y="192"/>
                  </a:cubicBezTo>
                  <a:cubicBezTo>
                    <a:pt x="264" y="194"/>
                    <a:pt x="263" y="197"/>
                    <a:pt x="263" y="200"/>
                  </a:cubicBezTo>
                  <a:cubicBezTo>
                    <a:pt x="263" y="202"/>
                    <a:pt x="264" y="203"/>
                    <a:pt x="264" y="205"/>
                  </a:cubicBezTo>
                  <a:cubicBezTo>
                    <a:pt x="264" y="205"/>
                    <a:pt x="263" y="206"/>
                    <a:pt x="263" y="206"/>
                  </a:cubicBezTo>
                  <a:cubicBezTo>
                    <a:pt x="263" y="207"/>
                    <a:pt x="264" y="208"/>
                    <a:pt x="264" y="208"/>
                  </a:cubicBezTo>
                  <a:cubicBezTo>
                    <a:pt x="264" y="209"/>
                    <a:pt x="263" y="210"/>
                    <a:pt x="263" y="211"/>
                  </a:cubicBezTo>
                  <a:cubicBezTo>
                    <a:pt x="263" y="214"/>
                    <a:pt x="264" y="216"/>
                    <a:pt x="264" y="218"/>
                  </a:cubicBezTo>
                  <a:cubicBezTo>
                    <a:pt x="264" y="231"/>
                    <a:pt x="263" y="242"/>
                    <a:pt x="263" y="255"/>
                  </a:cubicBezTo>
                  <a:cubicBezTo>
                    <a:pt x="277" y="257"/>
                    <a:pt x="293" y="256"/>
                    <a:pt x="306" y="256"/>
                  </a:cubicBezTo>
                  <a:cubicBezTo>
                    <a:pt x="308" y="256"/>
                    <a:pt x="309" y="255"/>
                    <a:pt x="311" y="256"/>
                  </a:cubicBezTo>
                  <a:cubicBezTo>
                    <a:pt x="310" y="260"/>
                    <a:pt x="307" y="258"/>
                    <a:pt x="303" y="258"/>
                  </a:cubicBezTo>
                  <a:cubicBezTo>
                    <a:pt x="299" y="258"/>
                    <a:pt x="294" y="260"/>
                    <a:pt x="291" y="260"/>
                  </a:cubicBezTo>
                  <a:cubicBezTo>
                    <a:pt x="288" y="259"/>
                    <a:pt x="285" y="259"/>
                    <a:pt x="282" y="258"/>
                  </a:cubicBezTo>
                  <a:cubicBezTo>
                    <a:pt x="276" y="259"/>
                    <a:pt x="270" y="258"/>
                    <a:pt x="264" y="258"/>
                  </a:cubicBezTo>
                  <a:cubicBezTo>
                    <a:pt x="263" y="259"/>
                    <a:pt x="264" y="260"/>
                    <a:pt x="262" y="261"/>
                  </a:cubicBezTo>
                  <a:cubicBezTo>
                    <a:pt x="261" y="261"/>
                    <a:pt x="260" y="260"/>
                    <a:pt x="260" y="258"/>
                  </a:cubicBezTo>
                  <a:cubicBezTo>
                    <a:pt x="250" y="258"/>
                    <a:pt x="240" y="258"/>
                    <a:pt x="229" y="258"/>
                  </a:cubicBezTo>
                  <a:cubicBezTo>
                    <a:pt x="228" y="259"/>
                    <a:pt x="228" y="260"/>
                    <a:pt x="228" y="261"/>
                  </a:cubicBezTo>
                  <a:cubicBezTo>
                    <a:pt x="226" y="261"/>
                    <a:pt x="226" y="259"/>
                    <a:pt x="226" y="259"/>
                  </a:cubicBezTo>
                  <a:cubicBezTo>
                    <a:pt x="216" y="259"/>
                    <a:pt x="202" y="259"/>
                    <a:pt x="192" y="258"/>
                  </a:cubicBezTo>
                  <a:cubicBezTo>
                    <a:pt x="191" y="258"/>
                    <a:pt x="191" y="260"/>
                    <a:pt x="190" y="260"/>
                  </a:cubicBezTo>
                  <a:cubicBezTo>
                    <a:pt x="190" y="257"/>
                    <a:pt x="185" y="259"/>
                    <a:pt x="184" y="258"/>
                  </a:cubicBezTo>
                  <a:cubicBezTo>
                    <a:pt x="182" y="258"/>
                    <a:pt x="183" y="260"/>
                    <a:pt x="181" y="260"/>
                  </a:cubicBezTo>
                  <a:cubicBezTo>
                    <a:pt x="180" y="260"/>
                    <a:pt x="182" y="259"/>
                    <a:pt x="182" y="258"/>
                  </a:cubicBezTo>
                  <a:cubicBezTo>
                    <a:pt x="177" y="258"/>
                    <a:pt x="171" y="256"/>
                    <a:pt x="166" y="258"/>
                  </a:cubicBezTo>
                  <a:cubicBezTo>
                    <a:pt x="161" y="256"/>
                    <a:pt x="156" y="257"/>
                    <a:pt x="151" y="257"/>
                  </a:cubicBezTo>
                  <a:cubicBezTo>
                    <a:pt x="146" y="257"/>
                    <a:pt x="142" y="256"/>
                    <a:pt x="139" y="258"/>
                  </a:cubicBezTo>
                  <a:cubicBezTo>
                    <a:pt x="135" y="255"/>
                    <a:pt x="130" y="257"/>
                    <a:pt x="126" y="256"/>
                  </a:cubicBezTo>
                  <a:cubicBezTo>
                    <a:pt x="126" y="256"/>
                    <a:pt x="125" y="255"/>
                    <a:pt x="124" y="255"/>
                  </a:cubicBezTo>
                  <a:cubicBezTo>
                    <a:pt x="122" y="255"/>
                    <a:pt x="120" y="256"/>
                    <a:pt x="117" y="256"/>
                  </a:cubicBezTo>
                  <a:cubicBezTo>
                    <a:pt x="116" y="256"/>
                    <a:pt x="114" y="255"/>
                    <a:pt x="111" y="256"/>
                  </a:cubicBezTo>
                  <a:cubicBezTo>
                    <a:pt x="110" y="256"/>
                    <a:pt x="110" y="257"/>
                    <a:pt x="108" y="257"/>
                  </a:cubicBezTo>
                  <a:cubicBezTo>
                    <a:pt x="107" y="257"/>
                    <a:pt x="108" y="257"/>
                    <a:pt x="108" y="256"/>
                  </a:cubicBezTo>
                  <a:cubicBezTo>
                    <a:pt x="104" y="256"/>
                    <a:pt x="100" y="256"/>
                    <a:pt x="97" y="257"/>
                  </a:cubicBezTo>
                  <a:cubicBezTo>
                    <a:pt x="90" y="257"/>
                    <a:pt x="82" y="258"/>
                    <a:pt x="75" y="257"/>
                  </a:cubicBezTo>
                  <a:cubicBezTo>
                    <a:pt x="72" y="257"/>
                    <a:pt x="68" y="255"/>
                    <a:pt x="64" y="257"/>
                  </a:cubicBezTo>
                  <a:cubicBezTo>
                    <a:pt x="64" y="256"/>
                    <a:pt x="64" y="256"/>
                    <a:pt x="64" y="255"/>
                  </a:cubicBezTo>
                  <a:cubicBezTo>
                    <a:pt x="64" y="256"/>
                    <a:pt x="63" y="255"/>
                    <a:pt x="61" y="255"/>
                  </a:cubicBezTo>
                  <a:cubicBezTo>
                    <a:pt x="61" y="255"/>
                    <a:pt x="60" y="256"/>
                    <a:pt x="59" y="256"/>
                  </a:cubicBezTo>
                  <a:cubicBezTo>
                    <a:pt x="56" y="256"/>
                    <a:pt x="49" y="257"/>
                    <a:pt x="46" y="256"/>
                  </a:cubicBezTo>
                  <a:cubicBezTo>
                    <a:pt x="45" y="256"/>
                    <a:pt x="41" y="256"/>
                    <a:pt x="41" y="258"/>
                  </a:cubicBezTo>
                  <a:close/>
                  <a:moveTo>
                    <a:pt x="243" y="4"/>
                  </a:moveTo>
                  <a:cubicBezTo>
                    <a:pt x="236" y="12"/>
                    <a:pt x="229" y="20"/>
                    <a:pt x="224" y="32"/>
                  </a:cubicBezTo>
                  <a:cubicBezTo>
                    <a:pt x="222" y="32"/>
                    <a:pt x="222" y="34"/>
                    <a:pt x="221" y="36"/>
                  </a:cubicBezTo>
                  <a:cubicBezTo>
                    <a:pt x="222" y="36"/>
                    <a:pt x="222" y="37"/>
                    <a:pt x="222" y="38"/>
                  </a:cubicBezTo>
                  <a:cubicBezTo>
                    <a:pt x="231" y="27"/>
                    <a:pt x="238" y="15"/>
                    <a:pt x="247" y="4"/>
                  </a:cubicBezTo>
                  <a:cubicBezTo>
                    <a:pt x="245" y="5"/>
                    <a:pt x="244" y="4"/>
                    <a:pt x="243" y="4"/>
                  </a:cubicBezTo>
                  <a:close/>
                  <a:moveTo>
                    <a:pt x="248" y="6"/>
                  </a:moveTo>
                  <a:cubicBezTo>
                    <a:pt x="248" y="8"/>
                    <a:pt x="246" y="8"/>
                    <a:pt x="246" y="9"/>
                  </a:cubicBezTo>
                  <a:cubicBezTo>
                    <a:pt x="238" y="17"/>
                    <a:pt x="233" y="29"/>
                    <a:pt x="225" y="38"/>
                  </a:cubicBezTo>
                  <a:cubicBezTo>
                    <a:pt x="225" y="39"/>
                    <a:pt x="226" y="39"/>
                    <a:pt x="226" y="41"/>
                  </a:cubicBezTo>
                  <a:cubicBezTo>
                    <a:pt x="225" y="41"/>
                    <a:pt x="224" y="42"/>
                    <a:pt x="223" y="42"/>
                  </a:cubicBezTo>
                  <a:cubicBezTo>
                    <a:pt x="222" y="43"/>
                    <a:pt x="222" y="46"/>
                    <a:pt x="222" y="47"/>
                  </a:cubicBezTo>
                  <a:cubicBezTo>
                    <a:pt x="223" y="47"/>
                    <a:pt x="224" y="46"/>
                    <a:pt x="225" y="45"/>
                  </a:cubicBezTo>
                  <a:cubicBezTo>
                    <a:pt x="234" y="31"/>
                    <a:pt x="245" y="19"/>
                    <a:pt x="254" y="5"/>
                  </a:cubicBezTo>
                  <a:cubicBezTo>
                    <a:pt x="251" y="3"/>
                    <a:pt x="250" y="6"/>
                    <a:pt x="248" y="6"/>
                  </a:cubicBezTo>
                  <a:close/>
                  <a:moveTo>
                    <a:pt x="223" y="6"/>
                  </a:moveTo>
                  <a:cubicBezTo>
                    <a:pt x="222" y="9"/>
                    <a:pt x="221" y="12"/>
                    <a:pt x="222" y="16"/>
                  </a:cubicBezTo>
                  <a:cubicBezTo>
                    <a:pt x="225" y="13"/>
                    <a:pt x="228" y="9"/>
                    <a:pt x="231" y="5"/>
                  </a:cubicBezTo>
                  <a:cubicBezTo>
                    <a:pt x="228" y="5"/>
                    <a:pt x="225" y="4"/>
                    <a:pt x="223" y="6"/>
                  </a:cubicBezTo>
                  <a:close/>
                  <a:moveTo>
                    <a:pt x="233" y="5"/>
                  </a:moveTo>
                  <a:cubicBezTo>
                    <a:pt x="229" y="11"/>
                    <a:pt x="224" y="16"/>
                    <a:pt x="221" y="23"/>
                  </a:cubicBezTo>
                  <a:cubicBezTo>
                    <a:pt x="222" y="24"/>
                    <a:pt x="221" y="27"/>
                    <a:pt x="223" y="28"/>
                  </a:cubicBezTo>
                  <a:cubicBezTo>
                    <a:pt x="227" y="21"/>
                    <a:pt x="231" y="14"/>
                    <a:pt x="237" y="9"/>
                  </a:cubicBezTo>
                  <a:cubicBezTo>
                    <a:pt x="236" y="7"/>
                    <a:pt x="238" y="7"/>
                    <a:pt x="238" y="5"/>
                  </a:cubicBezTo>
                  <a:cubicBezTo>
                    <a:pt x="236" y="5"/>
                    <a:pt x="235" y="5"/>
                    <a:pt x="233" y="5"/>
                  </a:cubicBezTo>
                  <a:close/>
                  <a:moveTo>
                    <a:pt x="254" y="10"/>
                  </a:moveTo>
                  <a:cubicBezTo>
                    <a:pt x="254" y="11"/>
                    <a:pt x="253" y="10"/>
                    <a:pt x="253" y="10"/>
                  </a:cubicBezTo>
                  <a:cubicBezTo>
                    <a:pt x="249" y="16"/>
                    <a:pt x="245" y="22"/>
                    <a:pt x="241" y="28"/>
                  </a:cubicBezTo>
                  <a:cubicBezTo>
                    <a:pt x="238" y="33"/>
                    <a:pt x="233" y="36"/>
                    <a:pt x="230" y="40"/>
                  </a:cubicBezTo>
                  <a:cubicBezTo>
                    <a:pt x="229" y="42"/>
                    <a:pt x="228" y="45"/>
                    <a:pt x="227" y="47"/>
                  </a:cubicBezTo>
                  <a:cubicBezTo>
                    <a:pt x="224" y="51"/>
                    <a:pt x="221" y="53"/>
                    <a:pt x="223" y="58"/>
                  </a:cubicBezTo>
                  <a:cubicBezTo>
                    <a:pt x="226" y="57"/>
                    <a:pt x="226" y="53"/>
                    <a:pt x="229" y="52"/>
                  </a:cubicBezTo>
                  <a:cubicBezTo>
                    <a:pt x="231" y="44"/>
                    <a:pt x="238" y="40"/>
                    <a:pt x="241" y="33"/>
                  </a:cubicBezTo>
                  <a:cubicBezTo>
                    <a:pt x="246" y="28"/>
                    <a:pt x="250" y="22"/>
                    <a:pt x="255" y="16"/>
                  </a:cubicBezTo>
                  <a:cubicBezTo>
                    <a:pt x="255" y="14"/>
                    <a:pt x="254" y="12"/>
                    <a:pt x="255" y="10"/>
                  </a:cubicBezTo>
                  <a:cubicBezTo>
                    <a:pt x="254" y="10"/>
                    <a:pt x="254" y="10"/>
                    <a:pt x="254" y="10"/>
                  </a:cubicBezTo>
                  <a:close/>
                  <a:moveTo>
                    <a:pt x="254" y="21"/>
                  </a:moveTo>
                  <a:cubicBezTo>
                    <a:pt x="244" y="33"/>
                    <a:pt x="236" y="46"/>
                    <a:pt x="226" y="57"/>
                  </a:cubicBezTo>
                  <a:cubicBezTo>
                    <a:pt x="226" y="59"/>
                    <a:pt x="225" y="59"/>
                    <a:pt x="225" y="61"/>
                  </a:cubicBezTo>
                  <a:cubicBezTo>
                    <a:pt x="224" y="61"/>
                    <a:pt x="223" y="62"/>
                    <a:pt x="223" y="62"/>
                  </a:cubicBezTo>
                  <a:cubicBezTo>
                    <a:pt x="223" y="65"/>
                    <a:pt x="222" y="69"/>
                    <a:pt x="223" y="70"/>
                  </a:cubicBezTo>
                  <a:cubicBezTo>
                    <a:pt x="232" y="61"/>
                    <a:pt x="238" y="48"/>
                    <a:pt x="247" y="39"/>
                  </a:cubicBezTo>
                  <a:cubicBezTo>
                    <a:pt x="248" y="32"/>
                    <a:pt x="258" y="28"/>
                    <a:pt x="254" y="21"/>
                  </a:cubicBezTo>
                  <a:cubicBezTo>
                    <a:pt x="254" y="21"/>
                    <a:pt x="254" y="21"/>
                    <a:pt x="254" y="21"/>
                  </a:cubicBezTo>
                  <a:close/>
                  <a:moveTo>
                    <a:pt x="232" y="68"/>
                  </a:moveTo>
                  <a:cubicBezTo>
                    <a:pt x="232" y="68"/>
                    <a:pt x="232" y="67"/>
                    <a:pt x="232" y="67"/>
                  </a:cubicBezTo>
                  <a:cubicBezTo>
                    <a:pt x="233" y="66"/>
                    <a:pt x="234" y="66"/>
                    <a:pt x="234" y="65"/>
                  </a:cubicBezTo>
                  <a:cubicBezTo>
                    <a:pt x="237" y="61"/>
                    <a:pt x="239" y="57"/>
                    <a:pt x="242" y="53"/>
                  </a:cubicBezTo>
                  <a:cubicBezTo>
                    <a:pt x="245" y="49"/>
                    <a:pt x="249" y="46"/>
                    <a:pt x="252" y="42"/>
                  </a:cubicBezTo>
                  <a:cubicBezTo>
                    <a:pt x="254" y="39"/>
                    <a:pt x="257" y="35"/>
                    <a:pt x="255" y="31"/>
                  </a:cubicBezTo>
                  <a:cubicBezTo>
                    <a:pt x="251" y="34"/>
                    <a:pt x="249" y="39"/>
                    <a:pt x="245" y="42"/>
                  </a:cubicBezTo>
                  <a:cubicBezTo>
                    <a:pt x="244" y="46"/>
                    <a:pt x="241" y="49"/>
                    <a:pt x="238" y="52"/>
                  </a:cubicBezTo>
                  <a:cubicBezTo>
                    <a:pt x="236" y="57"/>
                    <a:pt x="232" y="60"/>
                    <a:pt x="230" y="65"/>
                  </a:cubicBezTo>
                  <a:cubicBezTo>
                    <a:pt x="229" y="65"/>
                    <a:pt x="229" y="68"/>
                    <a:pt x="228" y="67"/>
                  </a:cubicBezTo>
                  <a:cubicBezTo>
                    <a:pt x="227" y="72"/>
                    <a:pt x="221" y="76"/>
                    <a:pt x="223" y="80"/>
                  </a:cubicBezTo>
                  <a:cubicBezTo>
                    <a:pt x="225" y="76"/>
                    <a:pt x="229" y="72"/>
                    <a:pt x="232" y="68"/>
                  </a:cubicBezTo>
                  <a:close/>
                  <a:moveTo>
                    <a:pt x="239" y="61"/>
                  </a:moveTo>
                  <a:cubicBezTo>
                    <a:pt x="234" y="68"/>
                    <a:pt x="229" y="75"/>
                    <a:pt x="225" y="82"/>
                  </a:cubicBezTo>
                  <a:cubicBezTo>
                    <a:pt x="224" y="82"/>
                    <a:pt x="225" y="83"/>
                    <a:pt x="225" y="84"/>
                  </a:cubicBezTo>
                  <a:cubicBezTo>
                    <a:pt x="224" y="85"/>
                    <a:pt x="223" y="85"/>
                    <a:pt x="223" y="86"/>
                  </a:cubicBezTo>
                  <a:cubicBezTo>
                    <a:pt x="223" y="87"/>
                    <a:pt x="224" y="88"/>
                    <a:pt x="223" y="89"/>
                  </a:cubicBezTo>
                  <a:cubicBezTo>
                    <a:pt x="235" y="76"/>
                    <a:pt x="245" y="61"/>
                    <a:pt x="256" y="47"/>
                  </a:cubicBezTo>
                  <a:cubicBezTo>
                    <a:pt x="256" y="45"/>
                    <a:pt x="257" y="42"/>
                    <a:pt x="255" y="41"/>
                  </a:cubicBezTo>
                  <a:cubicBezTo>
                    <a:pt x="250" y="47"/>
                    <a:pt x="244" y="54"/>
                    <a:pt x="239" y="61"/>
                  </a:cubicBezTo>
                  <a:close/>
                  <a:moveTo>
                    <a:pt x="164" y="42"/>
                  </a:moveTo>
                  <a:cubicBezTo>
                    <a:pt x="164" y="45"/>
                    <a:pt x="163" y="49"/>
                    <a:pt x="164" y="51"/>
                  </a:cubicBezTo>
                  <a:cubicBezTo>
                    <a:pt x="166" y="48"/>
                    <a:pt x="169" y="45"/>
                    <a:pt x="170" y="42"/>
                  </a:cubicBezTo>
                  <a:cubicBezTo>
                    <a:pt x="169" y="42"/>
                    <a:pt x="167" y="42"/>
                    <a:pt x="164" y="42"/>
                  </a:cubicBezTo>
                  <a:close/>
                  <a:moveTo>
                    <a:pt x="172" y="42"/>
                  </a:moveTo>
                  <a:cubicBezTo>
                    <a:pt x="170" y="48"/>
                    <a:pt x="162" y="52"/>
                    <a:pt x="164" y="61"/>
                  </a:cubicBezTo>
                  <a:cubicBezTo>
                    <a:pt x="168" y="55"/>
                    <a:pt x="172" y="48"/>
                    <a:pt x="176" y="42"/>
                  </a:cubicBezTo>
                  <a:cubicBezTo>
                    <a:pt x="174" y="42"/>
                    <a:pt x="174" y="42"/>
                    <a:pt x="172" y="42"/>
                  </a:cubicBezTo>
                  <a:close/>
                  <a:moveTo>
                    <a:pt x="180" y="42"/>
                  </a:moveTo>
                  <a:cubicBezTo>
                    <a:pt x="176" y="46"/>
                    <a:pt x="171" y="49"/>
                    <a:pt x="170" y="56"/>
                  </a:cubicBezTo>
                  <a:cubicBezTo>
                    <a:pt x="166" y="57"/>
                    <a:pt x="168" y="62"/>
                    <a:pt x="164" y="63"/>
                  </a:cubicBezTo>
                  <a:cubicBezTo>
                    <a:pt x="165" y="65"/>
                    <a:pt x="163" y="69"/>
                    <a:pt x="164" y="73"/>
                  </a:cubicBezTo>
                  <a:cubicBezTo>
                    <a:pt x="167" y="72"/>
                    <a:pt x="167" y="68"/>
                    <a:pt x="168" y="66"/>
                  </a:cubicBezTo>
                  <a:cubicBezTo>
                    <a:pt x="170" y="64"/>
                    <a:pt x="172" y="62"/>
                    <a:pt x="174" y="59"/>
                  </a:cubicBezTo>
                  <a:cubicBezTo>
                    <a:pt x="175" y="57"/>
                    <a:pt x="176" y="55"/>
                    <a:pt x="177" y="53"/>
                  </a:cubicBezTo>
                  <a:cubicBezTo>
                    <a:pt x="177" y="53"/>
                    <a:pt x="178" y="54"/>
                    <a:pt x="178" y="54"/>
                  </a:cubicBezTo>
                  <a:cubicBezTo>
                    <a:pt x="180" y="50"/>
                    <a:pt x="182" y="46"/>
                    <a:pt x="185" y="43"/>
                  </a:cubicBezTo>
                  <a:cubicBezTo>
                    <a:pt x="183" y="42"/>
                    <a:pt x="181" y="43"/>
                    <a:pt x="180" y="42"/>
                  </a:cubicBezTo>
                  <a:close/>
                  <a:moveTo>
                    <a:pt x="187" y="44"/>
                  </a:moveTo>
                  <a:cubicBezTo>
                    <a:pt x="180" y="54"/>
                    <a:pt x="171" y="62"/>
                    <a:pt x="166" y="76"/>
                  </a:cubicBezTo>
                  <a:cubicBezTo>
                    <a:pt x="165" y="76"/>
                    <a:pt x="165" y="77"/>
                    <a:pt x="164" y="78"/>
                  </a:cubicBezTo>
                  <a:cubicBezTo>
                    <a:pt x="164" y="80"/>
                    <a:pt x="164" y="81"/>
                    <a:pt x="164" y="83"/>
                  </a:cubicBezTo>
                  <a:cubicBezTo>
                    <a:pt x="167" y="83"/>
                    <a:pt x="168" y="78"/>
                    <a:pt x="170" y="77"/>
                  </a:cubicBezTo>
                  <a:cubicBezTo>
                    <a:pt x="176" y="64"/>
                    <a:pt x="185" y="55"/>
                    <a:pt x="191" y="43"/>
                  </a:cubicBezTo>
                  <a:cubicBezTo>
                    <a:pt x="190" y="43"/>
                    <a:pt x="189" y="43"/>
                    <a:pt x="187" y="44"/>
                  </a:cubicBezTo>
                  <a:close/>
                  <a:moveTo>
                    <a:pt x="165" y="86"/>
                  </a:moveTo>
                  <a:cubicBezTo>
                    <a:pt x="165" y="89"/>
                    <a:pt x="164" y="91"/>
                    <a:pt x="165" y="94"/>
                  </a:cubicBezTo>
                  <a:cubicBezTo>
                    <a:pt x="169" y="90"/>
                    <a:pt x="172" y="85"/>
                    <a:pt x="174" y="80"/>
                  </a:cubicBezTo>
                  <a:cubicBezTo>
                    <a:pt x="177" y="78"/>
                    <a:pt x="177" y="75"/>
                    <a:pt x="179" y="73"/>
                  </a:cubicBezTo>
                  <a:cubicBezTo>
                    <a:pt x="180" y="71"/>
                    <a:pt x="182" y="70"/>
                    <a:pt x="183" y="68"/>
                  </a:cubicBezTo>
                  <a:cubicBezTo>
                    <a:pt x="184" y="67"/>
                    <a:pt x="184" y="65"/>
                    <a:pt x="186" y="63"/>
                  </a:cubicBezTo>
                  <a:cubicBezTo>
                    <a:pt x="188" y="58"/>
                    <a:pt x="196" y="51"/>
                    <a:pt x="193" y="46"/>
                  </a:cubicBezTo>
                  <a:cubicBezTo>
                    <a:pt x="182" y="58"/>
                    <a:pt x="174" y="73"/>
                    <a:pt x="165" y="86"/>
                  </a:cubicBezTo>
                  <a:close/>
                  <a:moveTo>
                    <a:pt x="251" y="56"/>
                  </a:moveTo>
                  <a:cubicBezTo>
                    <a:pt x="250" y="58"/>
                    <a:pt x="248" y="60"/>
                    <a:pt x="246" y="62"/>
                  </a:cubicBezTo>
                  <a:cubicBezTo>
                    <a:pt x="246" y="63"/>
                    <a:pt x="245" y="64"/>
                    <a:pt x="245" y="64"/>
                  </a:cubicBezTo>
                  <a:cubicBezTo>
                    <a:pt x="245" y="64"/>
                    <a:pt x="244" y="64"/>
                    <a:pt x="244" y="64"/>
                  </a:cubicBezTo>
                  <a:cubicBezTo>
                    <a:pt x="244" y="65"/>
                    <a:pt x="243" y="67"/>
                    <a:pt x="243" y="67"/>
                  </a:cubicBezTo>
                  <a:cubicBezTo>
                    <a:pt x="240" y="71"/>
                    <a:pt x="237" y="75"/>
                    <a:pt x="234" y="78"/>
                  </a:cubicBezTo>
                  <a:cubicBezTo>
                    <a:pt x="231" y="83"/>
                    <a:pt x="227" y="87"/>
                    <a:pt x="225" y="92"/>
                  </a:cubicBezTo>
                  <a:cubicBezTo>
                    <a:pt x="224" y="92"/>
                    <a:pt x="223" y="93"/>
                    <a:pt x="223" y="93"/>
                  </a:cubicBezTo>
                  <a:cubicBezTo>
                    <a:pt x="224" y="95"/>
                    <a:pt x="223" y="99"/>
                    <a:pt x="224" y="100"/>
                  </a:cubicBezTo>
                  <a:cubicBezTo>
                    <a:pt x="229" y="96"/>
                    <a:pt x="231" y="90"/>
                    <a:pt x="235" y="86"/>
                  </a:cubicBezTo>
                  <a:cubicBezTo>
                    <a:pt x="242" y="76"/>
                    <a:pt x="250" y="67"/>
                    <a:pt x="256" y="57"/>
                  </a:cubicBezTo>
                  <a:cubicBezTo>
                    <a:pt x="256" y="55"/>
                    <a:pt x="256" y="53"/>
                    <a:pt x="256" y="52"/>
                  </a:cubicBezTo>
                  <a:cubicBezTo>
                    <a:pt x="256" y="52"/>
                    <a:pt x="254" y="51"/>
                    <a:pt x="254" y="52"/>
                  </a:cubicBezTo>
                  <a:cubicBezTo>
                    <a:pt x="255" y="53"/>
                    <a:pt x="252" y="55"/>
                    <a:pt x="251" y="56"/>
                  </a:cubicBezTo>
                  <a:close/>
                  <a:moveTo>
                    <a:pt x="173" y="84"/>
                  </a:moveTo>
                  <a:cubicBezTo>
                    <a:pt x="173" y="85"/>
                    <a:pt x="173" y="85"/>
                    <a:pt x="173" y="86"/>
                  </a:cubicBezTo>
                  <a:cubicBezTo>
                    <a:pt x="172" y="87"/>
                    <a:pt x="171" y="89"/>
                    <a:pt x="170" y="91"/>
                  </a:cubicBezTo>
                  <a:cubicBezTo>
                    <a:pt x="170" y="90"/>
                    <a:pt x="170" y="92"/>
                    <a:pt x="169" y="92"/>
                  </a:cubicBezTo>
                  <a:cubicBezTo>
                    <a:pt x="169" y="93"/>
                    <a:pt x="168" y="93"/>
                    <a:pt x="168" y="93"/>
                  </a:cubicBezTo>
                  <a:cubicBezTo>
                    <a:pt x="168" y="98"/>
                    <a:pt x="163" y="100"/>
                    <a:pt x="165" y="105"/>
                  </a:cubicBezTo>
                  <a:cubicBezTo>
                    <a:pt x="176" y="91"/>
                    <a:pt x="185" y="75"/>
                    <a:pt x="195" y="61"/>
                  </a:cubicBezTo>
                  <a:cubicBezTo>
                    <a:pt x="194" y="59"/>
                    <a:pt x="195" y="55"/>
                    <a:pt x="194" y="54"/>
                  </a:cubicBezTo>
                  <a:cubicBezTo>
                    <a:pt x="187" y="64"/>
                    <a:pt x="181" y="75"/>
                    <a:pt x="173" y="84"/>
                  </a:cubicBezTo>
                  <a:close/>
                  <a:moveTo>
                    <a:pt x="241" y="80"/>
                  </a:moveTo>
                  <a:cubicBezTo>
                    <a:pt x="237" y="86"/>
                    <a:pt x="232" y="94"/>
                    <a:pt x="227" y="100"/>
                  </a:cubicBezTo>
                  <a:cubicBezTo>
                    <a:pt x="226" y="101"/>
                    <a:pt x="227" y="101"/>
                    <a:pt x="227" y="103"/>
                  </a:cubicBezTo>
                  <a:cubicBezTo>
                    <a:pt x="225" y="103"/>
                    <a:pt x="225" y="103"/>
                    <a:pt x="224" y="103"/>
                  </a:cubicBezTo>
                  <a:cubicBezTo>
                    <a:pt x="224" y="105"/>
                    <a:pt x="224" y="107"/>
                    <a:pt x="224" y="109"/>
                  </a:cubicBezTo>
                  <a:cubicBezTo>
                    <a:pt x="227" y="108"/>
                    <a:pt x="226" y="106"/>
                    <a:pt x="228" y="104"/>
                  </a:cubicBezTo>
                  <a:cubicBezTo>
                    <a:pt x="231" y="100"/>
                    <a:pt x="236" y="96"/>
                    <a:pt x="240" y="90"/>
                  </a:cubicBezTo>
                  <a:cubicBezTo>
                    <a:pt x="243" y="87"/>
                    <a:pt x="246" y="83"/>
                    <a:pt x="249" y="79"/>
                  </a:cubicBezTo>
                  <a:cubicBezTo>
                    <a:pt x="252" y="74"/>
                    <a:pt x="259" y="66"/>
                    <a:pt x="256" y="62"/>
                  </a:cubicBezTo>
                  <a:cubicBezTo>
                    <a:pt x="251" y="68"/>
                    <a:pt x="247" y="75"/>
                    <a:pt x="241" y="80"/>
                  </a:cubicBezTo>
                  <a:close/>
                  <a:moveTo>
                    <a:pt x="186" y="79"/>
                  </a:moveTo>
                  <a:cubicBezTo>
                    <a:pt x="184" y="81"/>
                    <a:pt x="181" y="83"/>
                    <a:pt x="181" y="86"/>
                  </a:cubicBezTo>
                  <a:cubicBezTo>
                    <a:pt x="179" y="88"/>
                    <a:pt x="177" y="90"/>
                    <a:pt x="177" y="93"/>
                  </a:cubicBezTo>
                  <a:cubicBezTo>
                    <a:pt x="172" y="96"/>
                    <a:pt x="170" y="102"/>
                    <a:pt x="166" y="106"/>
                  </a:cubicBezTo>
                  <a:cubicBezTo>
                    <a:pt x="166" y="108"/>
                    <a:pt x="166" y="109"/>
                    <a:pt x="167" y="110"/>
                  </a:cubicBezTo>
                  <a:cubicBezTo>
                    <a:pt x="165" y="111"/>
                    <a:pt x="165" y="113"/>
                    <a:pt x="165" y="115"/>
                  </a:cubicBezTo>
                  <a:cubicBezTo>
                    <a:pt x="170" y="112"/>
                    <a:pt x="171" y="105"/>
                    <a:pt x="176" y="102"/>
                  </a:cubicBezTo>
                  <a:cubicBezTo>
                    <a:pt x="182" y="91"/>
                    <a:pt x="189" y="82"/>
                    <a:pt x="196" y="73"/>
                  </a:cubicBezTo>
                  <a:cubicBezTo>
                    <a:pt x="196" y="70"/>
                    <a:pt x="196" y="68"/>
                    <a:pt x="196" y="66"/>
                  </a:cubicBezTo>
                  <a:cubicBezTo>
                    <a:pt x="196" y="66"/>
                    <a:pt x="195" y="66"/>
                    <a:pt x="195" y="66"/>
                  </a:cubicBezTo>
                  <a:cubicBezTo>
                    <a:pt x="192" y="70"/>
                    <a:pt x="187" y="73"/>
                    <a:pt x="186" y="79"/>
                  </a:cubicBezTo>
                  <a:close/>
                  <a:moveTo>
                    <a:pt x="234" y="99"/>
                  </a:moveTo>
                  <a:cubicBezTo>
                    <a:pt x="231" y="104"/>
                    <a:pt x="228" y="108"/>
                    <a:pt x="225" y="113"/>
                  </a:cubicBezTo>
                  <a:cubicBezTo>
                    <a:pt x="225" y="114"/>
                    <a:pt x="224" y="117"/>
                    <a:pt x="225" y="118"/>
                  </a:cubicBezTo>
                  <a:cubicBezTo>
                    <a:pt x="234" y="108"/>
                    <a:pt x="241" y="96"/>
                    <a:pt x="251" y="86"/>
                  </a:cubicBezTo>
                  <a:cubicBezTo>
                    <a:pt x="252" y="81"/>
                    <a:pt x="259" y="77"/>
                    <a:pt x="257" y="72"/>
                  </a:cubicBezTo>
                  <a:cubicBezTo>
                    <a:pt x="249" y="81"/>
                    <a:pt x="243" y="91"/>
                    <a:pt x="234" y="99"/>
                  </a:cubicBezTo>
                  <a:close/>
                  <a:moveTo>
                    <a:pt x="195" y="77"/>
                  </a:moveTo>
                  <a:cubicBezTo>
                    <a:pt x="192" y="80"/>
                    <a:pt x="191" y="83"/>
                    <a:pt x="188" y="86"/>
                  </a:cubicBezTo>
                  <a:cubicBezTo>
                    <a:pt x="187" y="87"/>
                    <a:pt x="186" y="88"/>
                    <a:pt x="186" y="90"/>
                  </a:cubicBezTo>
                  <a:cubicBezTo>
                    <a:pt x="185" y="91"/>
                    <a:pt x="184" y="93"/>
                    <a:pt x="183" y="94"/>
                  </a:cubicBezTo>
                  <a:cubicBezTo>
                    <a:pt x="183" y="94"/>
                    <a:pt x="182" y="94"/>
                    <a:pt x="182" y="95"/>
                  </a:cubicBezTo>
                  <a:cubicBezTo>
                    <a:pt x="181" y="95"/>
                    <a:pt x="181" y="96"/>
                    <a:pt x="181" y="97"/>
                  </a:cubicBezTo>
                  <a:cubicBezTo>
                    <a:pt x="179" y="101"/>
                    <a:pt x="175" y="104"/>
                    <a:pt x="174" y="108"/>
                  </a:cubicBezTo>
                  <a:cubicBezTo>
                    <a:pt x="170" y="110"/>
                    <a:pt x="171" y="117"/>
                    <a:pt x="165" y="119"/>
                  </a:cubicBezTo>
                  <a:cubicBezTo>
                    <a:pt x="166" y="121"/>
                    <a:pt x="166" y="123"/>
                    <a:pt x="166" y="126"/>
                  </a:cubicBezTo>
                  <a:cubicBezTo>
                    <a:pt x="170" y="124"/>
                    <a:pt x="171" y="119"/>
                    <a:pt x="174" y="116"/>
                  </a:cubicBezTo>
                  <a:cubicBezTo>
                    <a:pt x="176" y="112"/>
                    <a:pt x="180" y="109"/>
                    <a:pt x="181" y="105"/>
                  </a:cubicBezTo>
                  <a:cubicBezTo>
                    <a:pt x="183" y="104"/>
                    <a:pt x="185" y="102"/>
                    <a:pt x="186" y="99"/>
                  </a:cubicBezTo>
                  <a:cubicBezTo>
                    <a:pt x="187" y="98"/>
                    <a:pt x="189" y="96"/>
                    <a:pt x="191" y="94"/>
                  </a:cubicBezTo>
                  <a:cubicBezTo>
                    <a:pt x="194" y="89"/>
                    <a:pt x="198" y="84"/>
                    <a:pt x="196" y="77"/>
                  </a:cubicBezTo>
                  <a:cubicBezTo>
                    <a:pt x="196" y="77"/>
                    <a:pt x="195" y="77"/>
                    <a:pt x="195" y="77"/>
                  </a:cubicBezTo>
                  <a:close/>
                  <a:moveTo>
                    <a:pt x="226" y="120"/>
                  </a:moveTo>
                  <a:cubicBezTo>
                    <a:pt x="226" y="123"/>
                    <a:pt x="224" y="124"/>
                    <a:pt x="225" y="128"/>
                  </a:cubicBezTo>
                  <a:cubicBezTo>
                    <a:pt x="231" y="123"/>
                    <a:pt x="235" y="115"/>
                    <a:pt x="241" y="110"/>
                  </a:cubicBezTo>
                  <a:cubicBezTo>
                    <a:pt x="245" y="103"/>
                    <a:pt x="251" y="98"/>
                    <a:pt x="255" y="91"/>
                  </a:cubicBezTo>
                  <a:cubicBezTo>
                    <a:pt x="256" y="91"/>
                    <a:pt x="256" y="90"/>
                    <a:pt x="257" y="91"/>
                  </a:cubicBezTo>
                  <a:cubicBezTo>
                    <a:pt x="257" y="88"/>
                    <a:pt x="257" y="84"/>
                    <a:pt x="257" y="82"/>
                  </a:cubicBezTo>
                  <a:cubicBezTo>
                    <a:pt x="246" y="94"/>
                    <a:pt x="236" y="107"/>
                    <a:pt x="226" y="120"/>
                  </a:cubicBezTo>
                  <a:close/>
                  <a:moveTo>
                    <a:pt x="103" y="96"/>
                  </a:moveTo>
                  <a:cubicBezTo>
                    <a:pt x="102" y="99"/>
                    <a:pt x="104" y="101"/>
                    <a:pt x="104" y="104"/>
                  </a:cubicBezTo>
                  <a:cubicBezTo>
                    <a:pt x="109" y="97"/>
                    <a:pt x="115" y="91"/>
                    <a:pt x="120" y="84"/>
                  </a:cubicBezTo>
                  <a:cubicBezTo>
                    <a:pt x="110" y="82"/>
                    <a:pt x="109" y="92"/>
                    <a:pt x="103" y="96"/>
                  </a:cubicBezTo>
                  <a:close/>
                  <a:moveTo>
                    <a:pt x="121" y="86"/>
                  </a:moveTo>
                  <a:cubicBezTo>
                    <a:pt x="118" y="90"/>
                    <a:pt x="115" y="94"/>
                    <a:pt x="111" y="98"/>
                  </a:cubicBezTo>
                  <a:cubicBezTo>
                    <a:pt x="111" y="99"/>
                    <a:pt x="109" y="100"/>
                    <a:pt x="108" y="101"/>
                  </a:cubicBezTo>
                  <a:cubicBezTo>
                    <a:pt x="108" y="101"/>
                    <a:pt x="109" y="102"/>
                    <a:pt x="108" y="102"/>
                  </a:cubicBezTo>
                  <a:cubicBezTo>
                    <a:pt x="105" y="106"/>
                    <a:pt x="102" y="110"/>
                    <a:pt x="104" y="115"/>
                  </a:cubicBezTo>
                  <a:cubicBezTo>
                    <a:pt x="108" y="112"/>
                    <a:pt x="110" y="107"/>
                    <a:pt x="113" y="103"/>
                  </a:cubicBezTo>
                  <a:cubicBezTo>
                    <a:pt x="118" y="97"/>
                    <a:pt x="125" y="90"/>
                    <a:pt x="129" y="84"/>
                  </a:cubicBezTo>
                  <a:cubicBezTo>
                    <a:pt x="125" y="82"/>
                    <a:pt x="123" y="84"/>
                    <a:pt x="121" y="86"/>
                  </a:cubicBezTo>
                  <a:close/>
                  <a:moveTo>
                    <a:pt x="103" y="85"/>
                  </a:moveTo>
                  <a:cubicBezTo>
                    <a:pt x="103" y="88"/>
                    <a:pt x="102" y="90"/>
                    <a:pt x="104" y="93"/>
                  </a:cubicBezTo>
                  <a:cubicBezTo>
                    <a:pt x="105" y="90"/>
                    <a:pt x="108" y="88"/>
                    <a:pt x="110" y="85"/>
                  </a:cubicBezTo>
                  <a:cubicBezTo>
                    <a:pt x="108" y="84"/>
                    <a:pt x="105" y="84"/>
                    <a:pt x="103" y="85"/>
                  </a:cubicBezTo>
                  <a:close/>
                  <a:moveTo>
                    <a:pt x="133" y="84"/>
                  </a:moveTo>
                  <a:cubicBezTo>
                    <a:pt x="122" y="95"/>
                    <a:pt x="113" y="108"/>
                    <a:pt x="103" y="120"/>
                  </a:cubicBezTo>
                  <a:cubicBezTo>
                    <a:pt x="104" y="123"/>
                    <a:pt x="103" y="124"/>
                    <a:pt x="104" y="127"/>
                  </a:cubicBezTo>
                  <a:cubicBezTo>
                    <a:pt x="110" y="122"/>
                    <a:pt x="113" y="114"/>
                    <a:pt x="119" y="109"/>
                  </a:cubicBezTo>
                  <a:cubicBezTo>
                    <a:pt x="120" y="107"/>
                    <a:pt x="121" y="104"/>
                    <a:pt x="123" y="104"/>
                  </a:cubicBezTo>
                  <a:cubicBezTo>
                    <a:pt x="122" y="103"/>
                    <a:pt x="123" y="104"/>
                    <a:pt x="123" y="102"/>
                  </a:cubicBezTo>
                  <a:cubicBezTo>
                    <a:pt x="127" y="97"/>
                    <a:pt x="133" y="92"/>
                    <a:pt x="135" y="85"/>
                  </a:cubicBezTo>
                  <a:cubicBezTo>
                    <a:pt x="134" y="84"/>
                    <a:pt x="134" y="84"/>
                    <a:pt x="133" y="84"/>
                  </a:cubicBezTo>
                  <a:close/>
                  <a:moveTo>
                    <a:pt x="188" y="100"/>
                  </a:moveTo>
                  <a:cubicBezTo>
                    <a:pt x="187" y="100"/>
                    <a:pt x="188" y="101"/>
                    <a:pt x="187" y="102"/>
                  </a:cubicBezTo>
                  <a:cubicBezTo>
                    <a:pt x="187" y="102"/>
                    <a:pt x="186" y="102"/>
                    <a:pt x="185" y="103"/>
                  </a:cubicBezTo>
                  <a:cubicBezTo>
                    <a:pt x="185" y="104"/>
                    <a:pt x="185" y="105"/>
                    <a:pt x="184" y="105"/>
                  </a:cubicBezTo>
                  <a:cubicBezTo>
                    <a:pt x="184" y="106"/>
                    <a:pt x="183" y="106"/>
                    <a:pt x="183" y="106"/>
                  </a:cubicBezTo>
                  <a:cubicBezTo>
                    <a:pt x="181" y="107"/>
                    <a:pt x="181" y="110"/>
                    <a:pt x="180" y="112"/>
                  </a:cubicBezTo>
                  <a:cubicBezTo>
                    <a:pt x="180" y="112"/>
                    <a:pt x="179" y="112"/>
                    <a:pt x="178" y="112"/>
                  </a:cubicBezTo>
                  <a:cubicBezTo>
                    <a:pt x="178" y="113"/>
                    <a:pt x="178" y="114"/>
                    <a:pt x="177" y="115"/>
                  </a:cubicBezTo>
                  <a:cubicBezTo>
                    <a:pt x="176" y="116"/>
                    <a:pt x="175" y="117"/>
                    <a:pt x="175" y="117"/>
                  </a:cubicBezTo>
                  <a:cubicBezTo>
                    <a:pt x="174" y="118"/>
                    <a:pt x="175" y="119"/>
                    <a:pt x="174" y="120"/>
                  </a:cubicBezTo>
                  <a:cubicBezTo>
                    <a:pt x="174" y="120"/>
                    <a:pt x="173" y="119"/>
                    <a:pt x="173" y="120"/>
                  </a:cubicBezTo>
                  <a:cubicBezTo>
                    <a:pt x="173" y="121"/>
                    <a:pt x="173" y="122"/>
                    <a:pt x="172" y="122"/>
                  </a:cubicBezTo>
                  <a:cubicBezTo>
                    <a:pt x="172" y="123"/>
                    <a:pt x="171" y="121"/>
                    <a:pt x="171" y="123"/>
                  </a:cubicBezTo>
                  <a:cubicBezTo>
                    <a:pt x="171" y="127"/>
                    <a:pt x="165" y="131"/>
                    <a:pt x="166" y="137"/>
                  </a:cubicBezTo>
                  <a:cubicBezTo>
                    <a:pt x="168" y="136"/>
                    <a:pt x="169" y="134"/>
                    <a:pt x="170" y="133"/>
                  </a:cubicBezTo>
                  <a:cubicBezTo>
                    <a:pt x="172" y="129"/>
                    <a:pt x="174" y="126"/>
                    <a:pt x="177" y="123"/>
                  </a:cubicBezTo>
                  <a:cubicBezTo>
                    <a:pt x="181" y="117"/>
                    <a:pt x="185" y="111"/>
                    <a:pt x="190" y="105"/>
                  </a:cubicBezTo>
                  <a:cubicBezTo>
                    <a:pt x="193" y="101"/>
                    <a:pt x="198" y="96"/>
                    <a:pt x="196" y="89"/>
                  </a:cubicBezTo>
                  <a:cubicBezTo>
                    <a:pt x="196" y="89"/>
                    <a:pt x="195" y="89"/>
                    <a:pt x="195" y="89"/>
                  </a:cubicBezTo>
                  <a:cubicBezTo>
                    <a:pt x="194" y="94"/>
                    <a:pt x="190" y="97"/>
                    <a:pt x="188" y="100"/>
                  </a:cubicBezTo>
                  <a:close/>
                  <a:moveTo>
                    <a:pt x="106" y="130"/>
                  </a:moveTo>
                  <a:cubicBezTo>
                    <a:pt x="106" y="131"/>
                    <a:pt x="105" y="131"/>
                    <a:pt x="104" y="132"/>
                  </a:cubicBezTo>
                  <a:cubicBezTo>
                    <a:pt x="104" y="133"/>
                    <a:pt x="103" y="135"/>
                    <a:pt x="104" y="137"/>
                  </a:cubicBezTo>
                  <a:cubicBezTo>
                    <a:pt x="107" y="135"/>
                    <a:pt x="108" y="132"/>
                    <a:pt x="110" y="130"/>
                  </a:cubicBezTo>
                  <a:cubicBezTo>
                    <a:pt x="119" y="120"/>
                    <a:pt x="127" y="110"/>
                    <a:pt x="135" y="99"/>
                  </a:cubicBezTo>
                  <a:cubicBezTo>
                    <a:pt x="134" y="96"/>
                    <a:pt x="136" y="94"/>
                    <a:pt x="134" y="92"/>
                  </a:cubicBezTo>
                  <a:cubicBezTo>
                    <a:pt x="125" y="105"/>
                    <a:pt x="114" y="115"/>
                    <a:pt x="106" y="130"/>
                  </a:cubicBezTo>
                  <a:close/>
                  <a:moveTo>
                    <a:pt x="257" y="95"/>
                  </a:moveTo>
                  <a:cubicBezTo>
                    <a:pt x="251" y="99"/>
                    <a:pt x="248" y="105"/>
                    <a:pt x="242" y="110"/>
                  </a:cubicBezTo>
                  <a:cubicBezTo>
                    <a:pt x="242" y="110"/>
                    <a:pt x="242" y="111"/>
                    <a:pt x="242" y="111"/>
                  </a:cubicBezTo>
                  <a:cubicBezTo>
                    <a:pt x="242" y="111"/>
                    <a:pt x="241" y="112"/>
                    <a:pt x="241" y="112"/>
                  </a:cubicBezTo>
                  <a:cubicBezTo>
                    <a:pt x="239" y="116"/>
                    <a:pt x="236" y="119"/>
                    <a:pt x="233" y="123"/>
                  </a:cubicBezTo>
                  <a:cubicBezTo>
                    <a:pt x="230" y="125"/>
                    <a:pt x="225" y="131"/>
                    <a:pt x="225" y="134"/>
                  </a:cubicBezTo>
                  <a:cubicBezTo>
                    <a:pt x="224" y="139"/>
                    <a:pt x="226" y="145"/>
                    <a:pt x="226" y="150"/>
                  </a:cubicBezTo>
                  <a:cubicBezTo>
                    <a:pt x="236" y="141"/>
                    <a:pt x="243" y="129"/>
                    <a:pt x="253" y="120"/>
                  </a:cubicBezTo>
                  <a:cubicBezTo>
                    <a:pt x="255" y="116"/>
                    <a:pt x="259" y="113"/>
                    <a:pt x="258" y="108"/>
                  </a:cubicBezTo>
                  <a:cubicBezTo>
                    <a:pt x="252" y="111"/>
                    <a:pt x="249" y="118"/>
                    <a:pt x="245" y="121"/>
                  </a:cubicBezTo>
                  <a:cubicBezTo>
                    <a:pt x="245" y="123"/>
                    <a:pt x="243" y="125"/>
                    <a:pt x="242" y="126"/>
                  </a:cubicBezTo>
                  <a:cubicBezTo>
                    <a:pt x="240" y="129"/>
                    <a:pt x="239" y="132"/>
                    <a:pt x="236" y="134"/>
                  </a:cubicBezTo>
                  <a:cubicBezTo>
                    <a:pt x="236" y="135"/>
                    <a:pt x="234" y="138"/>
                    <a:pt x="232" y="139"/>
                  </a:cubicBezTo>
                  <a:cubicBezTo>
                    <a:pt x="230" y="142"/>
                    <a:pt x="230" y="145"/>
                    <a:pt x="227" y="145"/>
                  </a:cubicBezTo>
                  <a:cubicBezTo>
                    <a:pt x="226" y="143"/>
                    <a:pt x="229" y="140"/>
                    <a:pt x="231" y="137"/>
                  </a:cubicBezTo>
                  <a:cubicBezTo>
                    <a:pt x="240" y="126"/>
                    <a:pt x="250" y="113"/>
                    <a:pt x="257" y="102"/>
                  </a:cubicBezTo>
                  <a:cubicBezTo>
                    <a:pt x="257" y="99"/>
                    <a:pt x="258" y="97"/>
                    <a:pt x="258" y="95"/>
                  </a:cubicBezTo>
                  <a:cubicBezTo>
                    <a:pt x="257" y="95"/>
                    <a:pt x="257" y="95"/>
                    <a:pt x="257" y="95"/>
                  </a:cubicBezTo>
                  <a:close/>
                  <a:moveTo>
                    <a:pt x="195" y="100"/>
                  </a:moveTo>
                  <a:cubicBezTo>
                    <a:pt x="195" y="101"/>
                    <a:pt x="194" y="102"/>
                    <a:pt x="194" y="103"/>
                  </a:cubicBezTo>
                  <a:cubicBezTo>
                    <a:pt x="189" y="107"/>
                    <a:pt x="186" y="114"/>
                    <a:pt x="181" y="119"/>
                  </a:cubicBezTo>
                  <a:cubicBezTo>
                    <a:pt x="182" y="120"/>
                    <a:pt x="180" y="120"/>
                    <a:pt x="181" y="121"/>
                  </a:cubicBezTo>
                  <a:cubicBezTo>
                    <a:pt x="177" y="125"/>
                    <a:pt x="173" y="130"/>
                    <a:pt x="171" y="135"/>
                  </a:cubicBezTo>
                  <a:cubicBezTo>
                    <a:pt x="168" y="138"/>
                    <a:pt x="165" y="144"/>
                    <a:pt x="168" y="148"/>
                  </a:cubicBezTo>
                  <a:cubicBezTo>
                    <a:pt x="175" y="137"/>
                    <a:pt x="183" y="126"/>
                    <a:pt x="191" y="115"/>
                  </a:cubicBezTo>
                  <a:cubicBezTo>
                    <a:pt x="194" y="110"/>
                    <a:pt x="198" y="106"/>
                    <a:pt x="197" y="100"/>
                  </a:cubicBezTo>
                  <a:cubicBezTo>
                    <a:pt x="196" y="101"/>
                    <a:pt x="196" y="100"/>
                    <a:pt x="195" y="100"/>
                  </a:cubicBezTo>
                  <a:close/>
                  <a:moveTo>
                    <a:pt x="119" y="124"/>
                  </a:moveTo>
                  <a:cubicBezTo>
                    <a:pt x="117" y="126"/>
                    <a:pt x="115" y="128"/>
                    <a:pt x="112" y="131"/>
                  </a:cubicBezTo>
                  <a:cubicBezTo>
                    <a:pt x="111" y="133"/>
                    <a:pt x="110" y="135"/>
                    <a:pt x="108" y="137"/>
                  </a:cubicBezTo>
                  <a:cubicBezTo>
                    <a:pt x="106" y="139"/>
                    <a:pt x="104" y="141"/>
                    <a:pt x="105" y="143"/>
                  </a:cubicBezTo>
                  <a:cubicBezTo>
                    <a:pt x="102" y="146"/>
                    <a:pt x="103" y="153"/>
                    <a:pt x="105" y="157"/>
                  </a:cubicBezTo>
                  <a:cubicBezTo>
                    <a:pt x="106" y="154"/>
                    <a:pt x="109" y="152"/>
                    <a:pt x="111" y="150"/>
                  </a:cubicBezTo>
                  <a:cubicBezTo>
                    <a:pt x="115" y="146"/>
                    <a:pt x="119" y="140"/>
                    <a:pt x="122" y="135"/>
                  </a:cubicBezTo>
                  <a:cubicBezTo>
                    <a:pt x="124" y="134"/>
                    <a:pt x="125" y="131"/>
                    <a:pt x="126" y="130"/>
                  </a:cubicBezTo>
                  <a:cubicBezTo>
                    <a:pt x="126" y="130"/>
                    <a:pt x="127" y="130"/>
                    <a:pt x="128" y="129"/>
                  </a:cubicBezTo>
                  <a:cubicBezTo>
                    <a:pt x="128" y="129"/>
                    <a:pt x="128" y="128"/>
                    <a:pt x="128" y="128"/>
                  </a:cubicBezTo>
                  <a:cubicBezTo>
                    <a:pt x="130" y="124"/>
                    <a:pt x="138" y="119"/>
                    <a:pt x="135" y="116"/>
                  </a:cubicBezTo>
                  <a:cubicBezTo>
                    <a:pt x="126" y="127"/>
                    <a:pt x="117" y="137"/>
                    <a:pt x="109" y="148"/>
                  </a:cubicBezTo>
                  <a:cubicBezTo>
                    <a:pt x="109" y="150"/>
                    <a:pt x="108" y="150"/>
                    <a:pt x="108" y="151"/>
                  </a:cubicBezTo>
                  <a:cubicBezTo>
                    <a:pt x="107" y="151"/>
                    <a:pt x="106" y="152"/>
                    <a:pt x="105" y="152"/>
                  </a:cubicBezTo>
                  <a:cubicBezTo>
                    <a:pt x="104" y="150"/>
                    <a:pt x="107" y="146"/>
                    <a:pt x="109" y="144"/>
                  </a:cubicBezTo>
                  <a:cubicBezTo>
                    <a:pt x="111" y="141"/>
                    <a:pt x="116" y="137"/>
                    <a:pt x="118" y="135"/>
                  </a:cubicBezTo>
                  <a:cubicBezTo>
                    <a:pt x="120" y="130"/>
                    <a:pt x="124" y="127"/>
                    <a:pt x="127" y="123"/>
                  </a:cubicBezTo>
                  <a:cubicBezTo>
                    <a:pt x="129" y="121"/>
                    <a:pt x="130" y="119"/>
                    <a:pt x="131" y="117"/>
                  </a:cubicBezTo>
                  <a:cubicBezTo>
                    <a:pt x="135" y="113"/>
                    <a:pt x="137" y="110"/>
                    <a:pt x="134" y="105"/>
                  </a:cubicBezTo>
                  <a:cubicBezTo>
                    <a:pt x="129" y="110"/>
                    <a:pt x="124" y="118"/>
                    <a:pt x="119" y="124"/>
                  </a:cubicBezTo>
                  <a:close/>
                  <a:moveTo>
                    <a:pt x="167" y="155"/>
                  </a:moveTo>
                  <a:cubicBezTo>
                    <a:pt x="167" y="156"/>
                    <a:pt x="167" y="157"/>
                    <a:pt x="167" y="159"/>
                  </a:cubicBezTo>
                  <a:cubicBezTo>
                    <a:pt x="170" y="158"/>
                    <a:pt x="171" y="154"/>
                    <a:pt x="174" y="152"/>
                  </a:cubicBezTo>
                  <a:cubicBezTo>
                    <a:pt x="178" y="142"/>
                    <a:pt x="186" y="135"/>
                    <a:pt x="191" y="126"/>
                  </a:cubicBezTo>
                  <a:cubicBezTo>
                    <a:pt x="193" y="124"/>
                    <a:pt x="194" y="122"/>
                    <a:pt x="195" y="119"/>
                  </a:cubicBezTo>
                  <a:cubicBezTo>
                    <a:pt x="196" y="118"/>
                    <a:pt x="197" y="119"/>
                    <a:pt x="198" y="117"/>
                  </a:cubicBezTo>
                  <a:cubicBezTo>
                    <a:pt x="197" y="116"/>
                    <a:pt x="198" y="112"/>
                    <a:pt x="197" y="111"/>
                  </a:cubicBezTo>
                  <a:cubicBezTo>
                    <a:pt x="186" y="124"/>
                    <a:pt x="174" y="140"/>
                    <a:pt x="167" y="155"/>
                  </a:cubicBezTo>
                  <a:close/>
                  <a:moveTo>
                    <a:pt x="230" y="153"/>
                  </a:moveTo>
                  <a:cubicBezTo>
                    <a:pt x="236" y="147"/>
                    <a:pt x="243" y="141"/>
                    <a:pt x="248" y="135"/>
                  </a:cubicBezTo>
                  <a:cubicBezTo>
                    <a:pt x="253" y="129"/>
                    <a:pt x="259" y="124"/>
                    <a:pt x="258" y="117"/>
                  </a:cubicBezTo>
                  <a:cubicBezTo>
                    <a:pt x="258" y="117"/>
                    <a:pt x="258" y="117"/>
                    <a:pt x="258" y="117"/>
                  </a:cubicBezTo>
                  <a:cubicBezTo>
                    <a:pt x="254" y="120"/>
                    <a:pt x="252" y="125"/>
                    <a:pt x="247" y="128"/>
                  </a:cubicBezTo>
                  <a:cubicBezTo>
                    <a:pt x="248" y="129"/>
                    <a:pt x="247" y="129"/>
                    <a:pt x="247" y="130"/>
                  </a:cubicBezTo>
                  <a:cubicBezTo>
                    <a:pt x="243" y="132"/>
                    <a:pt x="241" y="137"/>
                    <a:pt x="238" y="138"/>
                  </a:cubicBezTo>
                  <a:cubicBezTo>
                    <a:pt x="238" y="141"/>
                    <a:pt x="237" y="142"/>
                    <a:pt x="235" y="143"/>
                  </a:cubicBezTo>
                  <a:cubicBezTo>
                    <a:pt x="232" y="149"/>
                    <a:pt x="224" y="151"/>
                    <a:pt x="226" y="159"/>
                  </a:cubicBezTo>
                  <a:cubicBezTo>
                    <a:pt x="229" y="158"/>
                    <a:pt x="229" y="156"/>
                    <a:pt x="230" y="153"/>
                  </a:cubicBezTo>
                  <a:close/>
                  <a:moveTo>
                    <a:pt x="194" y="125"/>
                  </a:moveTo>
                  <a:cubicBezTo>
                    <a:pt x="194" y="126"/>
                    <a:pt x="193" y="126"/>
                    <a:pt x="193" y="127"/>
                  </a:cubicBezTo>
                  <a:cubicBezTo>
                    <a:pt x="186" y="135"/>
                    <a:pt x="180" y="145"/>
                    <a:pt x="173" y="154"/>
                  </a:cubicBezTo>
                  <a:cubicBezTo>
                    <a:pt x="173" y="156"/>
                    <a:pt x="172" y="157"/>
                    <a:pt x="170" y="158"/>
                  </a:cubicBezTo>
                  <a:cubicBezTo>
                    <a:pt x="170" y="162"/>
                    <a:pt x="167" y="164"/>
                    <a:pt x="167" y="170"/>
                  </a:cubicBezTo>
                  <a:cubicBezTo>
                    <a:pt x="179" y="158"/>
                    <a:pt x="188" y="144"/>
                    <a:pt x="198" y="130"/>
                  </a:cubicBezTo>
                  <a:cubicBezTo>
                    <a:pt x="197" y="128"/>
                    <a:pt x="198" y="123"/>
                    <a:pt x="197" y="122"/>
                  </a:cubicBezTo>
                  <a:cubicBezTo>
                    <a:pt x="196" y="123"/>
                    <a:pt x="195" y="125"/>
                    <a:pt x="194" y="125"/>
                  </a:cubicBezTo>
                  <a:close/>
                  <a:moveTo>
                    <a:pt x="135" y="123"/>
                  </a:moveTo>
                  <a:cubicBezTo>
                    <a:pt x="127" y="130"/>
                    <a:pt x="123" y="140"/>
                    <a:pt x="115" y="147"/>
                  </a:cubicBezTo>
                  <a:cubicBezTo>
                    <a:pt x="113" y="152"/>
                    <a:pt x="108" y="154"/>
                    <a:pt x="107" y="160"/>
                  </a:cubicBezTo>
                  <a:cubicBezTo>
                    <a:pt x="106" y="160"/>
                    <a:pt x="105" y="160"/>
                    <a:pt x="104" y="161"/>
                  </a:cubicBezTo>
                  <a:cubicBezTo>
                    <a:pt x="104" y="163"/>
                    <a:pt x="104" y="164"/>
                    <a:pt x="104" y="167"/>
                  </a:cubicBezTo>
                  <a:cubicBezTo>
                    <a:pt x="108" y="164"/>
                    <a:pt x="109" y="159"/>
                    <a:pt x="114" y="156"/>
                  </a:cubicBezTo>
                  <a:cubicBezTo>
                    <a:pt x="118" y="149"/>
                    <a:pt x="124" y="144"/>
                    <a:pt x="129" y="137"/>
                  </a:cubicBezTo>
                  <a:cubicBezTo>
                    <a:pt x="132" y="133"/>
                    <a:pt x="136" y="128"/>
                    <a:pt x="136" y="124"/>
                  </a:cubicBezTo>
                  <a:cubicBezTo>
                    <a:pt x="136" y="123"/>
                    <a:pt x="136" y="123"/>
                    <a:pt x="135" y="123"/>
                  </a:cubicBezTo>
                  <a:close/>
                  <a:moveTo>
                    <a:pt x="258" y="127"/>
                  </a:moveTo>
                  <a:cubicBezTo>
                    <a:pt x="253" y="130"/>
                    <a:pt x="251" y="136"/>
                    <a:pt x="246" y="138"/>
                  </a:cubicBezTo>
                  <a:cubicBezTo>
                    <a:pt x="246" y="141"/>
                    <a:pt x="243" y="142"/>
                    <a:pt x="242" y="145"/>
                  </a:cubicBezTo>
                  <a:cubicBezTo>
                    <a:pt x="241" y="145"/>
                    <a:pt x="240" y="146"/>
                    <a:pt x="239" y="146"/>
                  </a:cubicBezTo>
                  <a:cubicBezTo>
                    <a:pt x="239" y="147"/>
                    <a:pt x="238" y="147"/>
                    <a:pt x="239" y="148"/>
                  </a:cubicBezTo>
                  <a:cubicBezTo>
                    <a:pt x="234" y="152"/>
                    <a:pt x="231" y="158"/>
                    <a:pt x="226" y="163"/>
                  </a:cubicBezTo>
                  <a:cubicBezTo>
                    <a:pt x="226" y="165"/>
                    <a:pt x="225" y="167"/>
                    <a:pt x="226" y="168"/>
                  </a:cubicBezTo>
                  <a:cubicBezTo>
                    <a:pt x="237" y="156"/>
                    <a:pt x="248" y="144"/>
                    <a:pt x="258" y="132"/>
                  </a:cubicBezTo>
                  <a:cubicBezTo>
                    <a:pt x="259" y="130"/>
                    <a:pt x="259" y="129"/>
                    <a:pt x="259" y="126"/>
                  </a:cubicBezTo>
                  <a:cubicBezTo>
                    <a:pt x="259" y="126"/>
                    <a:pt x="258" y="126"/>
                    <a:pt x="258" y="126"/>
                  </a:cubicBezTo>
                  <a:cubicBezTo>
                    <a:pt x="258" y="126"/>
                    <a:pt x="258" y="127"/>
                    <a:pt x="258" y="127"/>
                  </a:cubicBezTo>
                  <a:close/>
                  <a:moveTo>
                    <a:pt x="135" y="132"/>
                  </a:moveTo>
                  <a:cubicBezTo>
                    <a:pt x="127" y="143"/>
                    <a:pt x="119" y="154"/>
                    <a:pt x="109" y="163"/>
                  </a:cubicBezTo>
                  <a:cubicBezTo>
                    <a:pt x="110" y="165"/>
                    <a:pt x="106" y="167"/>
                    <a:pt x="107" y="169"/>
                  </a:cubicBezTo>
                  <a:cubicBezTo>
                    <a:pt x="106" y="170"/>
                    <a:pt x="105" y="170"/>
                    <a:pt x="104" y="172"/>
                  </a:cubicBezTo>
                  <a:cubicBezTo>
                    <a:pt x="105" y="172"/>
                    <a:pt x="104" y="175"/>
                    <a:pt x="105" y="176"/>
                  </a:cubicBezTo>
                  <a:cubicBezTo>
                    <a:pt x="107" y="176"/>
                    <a:pt x="109" y="175"/>
                    <a:pt x="109" y="172"/>
                  </a:cubicBezTo>
                  <a:cubicBezTo>
                    <a:pt x="112" y="171"/>
                    <a:pt x="113" y="168"/>
                    <a:pt x="115" y="166"/>
                  </a:cubicBezTo>
                  <a:cubicBezTo>
                    <a:pt x="116" y="163"/>
                    <a:pt x="119" y="161"/>
                    <a:pt x="121" y="158"/>
                  </a:cubicBezTo>
                  <a:cubicBezTo>
                    <a:pt x="127" y="151"/>
                    <a:pt x="132" y="144"/>
                    <a:pt x="137" y="137"/>
                  </a:cubicBezTo>
                  <a:cubicBezTo>
                    <a:pt x="137" y="135"/>
                    <a:pt x="137" y="134"/>
                    <a:pt x="137" y="132"/>
                  </a:cubicBezTo>
                  <a:cubicBezTo>
                    <a:pt x="136" y="132"/>
                    <a:pt x="136" y="132"/>
                    <a:pt x="135" y="132"/>
                  </a:cubicBezTo>
                  <a:close/>
                  <a:moveTo>
                    <a:pt x="238" y="157"/>
                  </a:moveTo>
                  <a:cubicBezTo>
                    <a:pt x="238" y="157"/>
                    <a:pt x="238" y="158"/>
                    <a:pt x="238" y="158"/>
                  </a:cubicBezTo>
                  <a:cubicBezTo>
                    <a:pt x="237" y="159"/>
                    <a:pt x="237" y="160"/>
                    <a:pt x="235" y="160"/>
                  </a:cubicBezTo>
                  <a:cubicBezTo>
                    <a:pt x="233" y="165"/>
                    <a:pt x="228" y="168"/>
                    <a:pt x="226" y="174"/>
                  </a:cubicBezTo>
                  <a:cubicBezTo>
                    <a:pt x="228" y="174"/>
                    <a:pt x="226" y="177"/>
                    <a:pt x="227" y="178"/>
                  </a:cubicBezTo>
                  <a:cubicBezTo>
                    <a:pt x="237" y="165"/>
                    <a:pt x="250" y="153"/>
                    <a:pt x="259" y="140"/>
                  </a:cubicBezTo>
                  <a:cubicBezTo>
                    <a:pt x="259" y="138"/>
                    <a:pt x="259" y="136"/>
                    <a:pt x="259" y="135"/>
                  </a:cubicBezTo>
                  <a:cubicBezTo>
                    <a:pt x="251" y="142"/>
                    <a:pt x="246" y="150"/>
                    <a:pt x="238" y="157"/>
                  </a:cubicBezTo>
                  <a:close/>
                  <a:moveTo>
                    <a:pt x="183" y="154"/>
                  </a:moveTo>
                  <a:cubicBezTo>
                    <a:pt x="181" y="155"/>
                    <a:pt x="181" y="159"/>
                    <a:pt x="178" y="159"/>
                  </a:cubicBezTo>
                  <a:cubicBezTo>
                    <a:pt x="176" y="164"/>
                    <a:pt x="172" y="166"/>
                    <a:pt x="169" y="171"/>
                  </a:cubicBezTo>
                  <a:cubicBezTo>
                    <a:pt x="170" y="174"/>
                    <a:pt x="167" y="175"/>
                    <a:pt x="167" y="179"/>
                  </a:cubicBezTo>
                  <a:cubicBezTo>
                    <a:pt x="171" y="175"/>
                    <a:pt x="175" y="171"/>
                    <a:pt x="178" y="167"/>
                  </a:cubicBezTo>
                  <a:cubicBezTo>
                    <a:pt x="183" y="161"/>
                    <a:pt x="188" y="154"/>
                    <a:pt x="193" y="148"/>
                  </a:cubicBezTo>
                  <a:cubicBezTo>
                    <a:pt x="196" y="144"/>
                    <a:pt x="200" y="141"/>
                    <a:pt x="197" y="136"/>
                  </a:cubicBezTo>
                  <a:cubicBezTo>
                    <a:pt x="192" y="141"/>
                    <a:pt x="187" y="147"/>
                    <a:pt x="183" y="154"/>
                  </a:cubicBezTo>
                  <a:close/>
                  <a:moveTo>
                    <a:pt x="59" y="136"/>
                  </a:moveTo>
                  <a:cubicBezTo>
                    <a:pt x="52" y="142"/>
                    <a:pt x="47" y="149"/>
                    <a:pt x="41" y="156"/>
                  </a:cubicBezTo>
                  <a:cubicBezTo>
                    <a:pt x="42" y="159"/>
                    <a:pt x="40" y="161"/>
                    <a:pt x="41" y="163"/>
                  </a:cubicBezTo>
                  <a:cubicBezTo>
                    <a:pt x="48" y="154"/>
                    <a:pt x="55" y="145"/>
                    <a:pt x="63" y="136"/>
                  </a:cubicBezTo>
                  <a:cubicBezTo>
                    <a:pt x="62" y="136"/>
                    <a:pt x="60" y="137"/>
                    <a:pt x="59" y="136"/>
                  </a:cubicBezTo>
                  <a:close/>
                  <a:moveTo>
                    <a:pt x="40" y="148"/>
                  </a:moveTo>
                  <a:cubicBezTo>
                    <a:pt x="41" y="149"/>
                    <a:pt x="41" y="151"/>
                    <a:pt x="41" y="152"/>
                  </a:cubicBezTo>
                  <a:cubicBezTo>
                    <a:pt x="46" y="147"/>
                    <a:pt x="50" y="142"/>
                    <a:pt x="54" y="137"/>
                  </a:cubicBezTo>
                  <a:cubicBezTo>
                    <a:pt x="52" y="137"/>
                    <a:pt x="51" y="136"/>
                    <a:pt x="50" y="137"/>
                  </a:cubicBezTo>
                  <a:cubicBezTo>
                    <a:pt x="47" y="140"/>
                    <a:pt x="43" y="144"/>
                    <a:pt x="40" y="148"/>
                  </a:cubicBezTo>
                  <a:close/>
                  <a:moveTo>
                    <a:pt x="66" y="137"/>
                  </a:moveTo>
                  <a:cubicBezTo>
                    <a:pt x="62" y="140"/>
                    <a:pt x="60" y="144"/>
                    <a:pt x="56" y="148"/>
                  </a:cubicBezTo>
                  <a:cubicBezTo>
                    <a:pt x="54" y="151"/>
                    <a:pt x="51" y="153"/>
                    <a:pt x="50" y="155"/>
                  </a:cubicBezTo>
                  <a:cubicBezTo>
                    <a:pt x="48" y="157"/>
                    <a:pt x="47" y="159"/>
                    <a:pt x="46" y="162"/>
                  </a:cubicBezTo>
                  <a:cubicBezTo>
                    <a:pt x="43" y="165"/>
                    <a:pt x="40" y="167"/>
                    <a:pt x="41" y="172"/>
                  </a:cubicBezTo>
                  <a:cubicBezTo>
                    <a:pt x="48" y="166"/>
                    <a:pt x="52" y="159"/>
                    <a:pt x="58" y="153"/>
                  </a:cubicBezTo>
                  <a:cubicBezTo>
                    <a:pt x="61" y="149"/>
                    <a:pt x="64" y="146"/>
                    <a:pt x="68" y="142"/>
                  </a:cubicBezTo>
                  <a:cubicBezTo>
                    <a:pt x="68" y="139"/>
                    <a:pt x="71" y="139"/>
                    <a:pt x="70" y="136"/>
                  </a:cubicBezTo>
                  <a:cubicBezTo>
                    <a:pt x="69" y="136"/>
                    <a:pt x="68" y="137"/>
                    <a:pt x="66" y="137"/>
                  </a:cubicBezTo>
                  <a:close/>
                  <a:moveTo>
                    <a:pt x="39" y="137"/>
                  </a:moveTo>
                  <a:cubicBezTo>
                    <a:pt x="39" y="139"/>
                    <a:pt x="40" y="142"/>
                    <a:pt x="41" y="144"/>
                  </a:cubicBezTo>
                  <a:cubicBezTo>
                    <a:pt x="42" y="142"/>
                    <a:pt x="45" y="140"/>
                    <a:pt x="46" y="137"/>
                  </a:cubicBezTo>
                  <a:cubicBezTo>
                    <a:pt x="44" y="136"/>
                    <a:pt x="41" y="137"/>
                    <a:pt x="39" y="137"/>
                  </a:cubicBezTo>
                  <a:close/>
                  <a:moveTo>
                    <a:pt x="71" y="141"/>
                  </a:moveTo>
                  <a:cubicBezTo>
                    <a:pt x="67" y="145"/>
                    <a:pt x="64" y="150"/>
                    <a:pt x="60" y="153"/>
                  </a:cubicBezTo>
                  <a:cubicBezTo>
                    <a:pt x="55" y="162"/>
                    <a:pt x="48" y="166"/>
                    <a:pt x="44" y="175"/>
                  </a:cubicBezTo>
                  <a:cubicBezTo>
                    <a:pt x="43" y="176"/>
                    <a:pt x="42" y="176"/>
                    <a:pt x="41" y="176"/>
                  </a:cubicBezTo>
                  <a:cubicBezTo>
                    <a:pt x="42" y="179"/>
                    <a:pt x="41" y="180"/>
                    <a:pt x="42" y="182"/>
                  </a:cubicBezTo>
                  <a:cubicBezTo>
                    <a:pt x="44" y="180"/>
                    <a:pt x="47" y="178"/>
                    <a:pt x="48" y="174"/>
                  </a:cubicBezTo>
                  <a:cubicBezTo>
                    <a:pt x="54" y="171"/>
                    <a:pt x="56" y="164"/>
                    <a:pt x="61" y="161"/>
                  </a:cubicBezTo>
                  <a:cubicBezTo>
                    <a:pt x="63" y="156"/>
                    <a:pt x="68" y="154"/>
                    <a:pt x="69" y="149"/>
                  </a:cubicBezTo>
                  <a:cubicBezTo>
                    <a:pt x="70" y="149"/>
                    <a:pt x="71" y="148"/>
                    <a:pt x="72" y="148"/>
                  </a:cubicBezTo>
                  <a:cubicBezTo>
                    <a:pt x="73" y="146"/>
                    <a:pt x="72" y="143"/>
                    <a:pt x="72" y="141"/>
                  </a:cubicBezTo>
                  <a:cubicBezTo>
                    <a:pt x="71" y="141"/>
                    <a:pt x="71" y="141"/>
                    <a:pt x="71" y="141"/>
                  </a:cubicBezTo>
                  <a:close/>
                  <a:moveTo>
                    <a:pt x="110" y="183"/>
                  </a:moveTo>
                  <a:cubicBezTo>
                    <a:pt x="112" y="179"/>
                    <a:pt x="115" y="176"/>
                    <a:pt x="118" y="172"/>
                  </a:cubicBezTo>
                  <a:cubicBezTo>
                    <a:pt x="122" y="167"/>
                    <a:pt x="127" y="161"/>
                    <a:pt x="131" y="156"/>
                  </a:cubicBezTo>
                  <a:cubicBezTo>
                    <a:pt x="132" y="154"/>
                    <a:pt x="133" y="152"/>
                    <a:pt x="134" y="151"/>
                  </a:cubicBezTo>
                  <a:cubicBezTo>
                    <a:pt x="136" y="148"/>
                    <a:pt x="139" y="145"/>
                    <a:pt x="136" y="143"/>
                  </a:cubicBezTo>
                  <a:cubicBezTo>
                    <a:pt x="136" y="144"/>
                    <a:pt x="134" y="144"/>
                    <a:pt x="133" y="145"/>
                  </a:cubicBezTo>
                  <a:cubicBezTo>
                    <a:pt x="128" y="155"/>
                    <a:pt x="119" y="161"/>
                    <a:pt x="115" y="171"/>
                  </a:cubicBezTo>
                  <a:cubicBezTo>
                    <a:pt x="111" y="173"/>
                    <a:pt x="109" y="178"/>
                    <a:pt x="106" y="180"/>
                  </a:cubicBezTo>
                  <a:cubicBezTo>
                    <a:pt x="106" y="182"/>
                    <a:pt x="105" y="186"/>
                    <a:pt x="106" y="188"/>
                  </a:cubicBezTo>
                  <a:cubicBezTo>
                    <a:pt x="107" y="186"/>
                    <a:pt x="108" y="184"/>
                    <a:pt x="110" y="183"/>
                  </a:cubicBezTo>
                  <a:close/>
                  <a:moveTo>
                    <a:pt x="189" y="157"/>
                  </a:moveTo>
                  <a:cubicBezTo>
                    <a:pt x="184" y="161"/>
                    <a:pt x="180" y="166"/>
                    <a:pt x="177" y="172"/>
                  </a:cubicBezTo>
                  <a:cubicBezTo>
                    <a:pt x="173" y="173"/>
                    <a:pt x="171" y="177"/>
                    <a:pt x="170" y="180"/>
                  </a:cubicBezTo>
                  <a:cubicBezTo>
                    <a:pt x="169" y="180"/>
                    <a:pt x="169" y="180"/>
                    <a:pt x="168" y="181"/>
                  </a:cubicBezTo>
                  <a:cubicBezTo>
                    <a:pt x="167" y="184"/>
                    <a:pt x="167" y="186"/>
                    <a:pt x="167" y="189"/>
                  </a:cubicBezTo>
                  <a:cubicBezTo>
                    <a:pt x="175" y="183"/>
                    <a:pt x="179" y="174"/>
                    <a:pt x="185" y="167"/>
                  </a:cubicBezTo>
                  <a:cubicBezTo>
                    <a:pt x="190" y="162"/>
                    <a:pt x="193" y="155"/>
                    <a:pt x="198" y="150"/>
                  </a:cubicBezTo>
                  <a:cubicBezTo>
                    <a:pt x="197" y="149"/>
                    <a:pt x="198" y="147"/>
                    <a:pt x="198" y="146"/>
                  </a:cubicBezTo>
                  <a:cubicBezTo>
                    <a:pt x="198" y="145"/>
                    <a:pt x="198" y="145"/>
                    <a:pt x="197" y="145"/>
                  </a:cubicBezTo>
                  <a:cubicBezTo>
                    <a:pt x="194" y="149"/>
                    <a:pt x="191" y="152"/>
                    <a:pt x="189" y="157"/>
                  </a:cubicBezTo>
                  <a:close/>
                  <a:moveTo>
                    <a:pt x="227" y="183"/>
                  </a:moveTo>
                  <a:cubicBezTo>
                    <a:pt x="227" y="187"/>
                    <a:pt x="227" y="188"/>
                    <a:pt x="227" y="191"/>
                  </a:cubicBezTo>
                  <a:cubicBezTo>
                    <a:pt x="228" y="191"/>
                    <a:pt x="229" y="189"/>
                    <a:pt x="229" y="187"/>
                  </a:cubicBezTo>
                  <a:cubicBezTo>
                    <a:pt x="233" y="185"/>
                    <a:pt x="236" y="179"/>
                    <a:pt x="239" y="178"/>
                  </a:cubicBezTo>
                  <a:cubicBezTo>
                    <a:pt x="238" y="175"/>
                    <a:pt x="240" y="175"/>
                    <a:pt x="241" y="174"/>
                  </a:cubicBezTo>
                  <a:cubicBezTo>
                    <a:pt x="244" y="171"/>
                    <a:pt x="248" y="165"/>
                    <a:pt x="251" y="162"/>
                  </a:cubicBezTo>
                  <a:cubicBezTo>
                    <a:pt x="254" y="158"/>
                    <a:pt x="262" y="153"/>
                    <a:pt x="259" y="146"/>
                  </a:cubicBezTo>
                  <a:cubicBezTo>
                    <a:pt x="246" y="157"/>
                    <a:pt x="237" y="170"/>
                    <a:pt x="227" y="183"/>
                  </a:cubicBezTo>
                  <a:close/>
                  <a:moveTo>
                    <a:pt x="41" y="187"/>
                  </a:moveTo>
                  <a:cubicBezTo>
                    <a:pt x="42" y="189"/>
                    <a:pt x="42" y="189"/>
                    <a:pt x="41" y="191"/>
                  </a:cubicBezTo>
                  <a:cubicBezTo>
                    <a:pt x="44" y="191"/>
                    <a:pt x="43" y="188"/>
                    <a:pt x="45" y="188"/>
                  </a:cubicBezTo>
                  <a:cubicBezTo>
                    <a:pt x="52" y="177"/>
                    <a:pt x="62" y="169"/>
                    <a:pt x="70" y="159"/>
                  </a:cubicBezTo>
                  <a:cubicBezTo>
                    <a:pt x="70" y="157"/>
                    <a:pt x="71" y="156"/>
                    <a:pt x="72" y="155"/>
                  </a:cubicBezTo>
                  <a:cubicBezTo>
                    <a:pt x="72" y="154"/>
                    <a:pt x="73" y="151"/>
                    <a:pt x="71" y="151"/>
                  </a:cubicBezTo>
                  <a:cubicBezTo>
                    <a:pt x="61" y="163"/>
                    <a:pt x="51" y="175"/>
                    <a:pt x="41" y="187"/>
                  </a:cubicBezTo>
                  <a:close/>
                  <a:moveTo>
                    <a:pt x="130" y="159"/>
                  </a:moveTo>
                  <a:cubicBezTo>
                    <a:pt x="128" y="164"/>
                    <a:pt x="123" y="166"/>
                    <a:pt x="122" y="171"/>
                  </a:cubicBezTo>
                  <a:cubicBezTo>
                    <a:pt x="117" y="175"/>
                    <a:pt x="115" y="182"/>
                    <a:pt x="109" y="186"/>
                  </a:cubicBezTo>
                  <a:cubicBezTo>
                    <a:pt x="109" y="189"/>
                    <a:pt x="108" y="191"/>
                    <a:pt x="105" y="192"/>
                  </a:cubicBezTo>
                  <a:cubicBezTo>
                    <a:pt x="106" y="194"/>
                    <a:pt x="106" y="195"/>
                    <a:pt x="106" y="196"/>
                  </a:cubicBezTo>
                  <a:cubicBezTo>
                    <a:pt x="109" y="196"/>
                    <a:pt x="110" y="193"/>
                    <a:pt x="111" y="191"/>
                  </a:cubicBezTo>
                  <a:cubicBezTo>
                    <a:pt x="115" y="187"/>
                    <a:pt x="118" y="182"/>
                    <a:pt x="122" y="178"/>
                  </a:cubicBezTo>
                  <a:cubicBezTo>
                    <a:pt x="124" y="174"/>
                    <a:pt x="127" y="170"/>
                    <a:pt x="130" y="167"/>
                  </a:cubicBezTo>
                  <a:cubicBezTo>
                    <a:pt x="134" y="163"/>
                    <a:pt x="138" y="159"/>
                    <a:pt x="137" y="153"/>
                  </a:cubicBezTo>
                  <a:cubicBezTo>
                    <a:pt x="136" y="153"/>
                    <a:pt x="136" y="152"/>
                    <a:pt x="136" y="152"/>
                  </a:cubicBezTo>
                  <a:cubicBezTo>
                    <a:pt x="134" y="155"/>
                    <a:pt x="133" y="158"/>
                    <a:pt x="130" y="159"/>
                  </a:cubicBezTo>
                  <a:close/>
                  <a:moveTo>
                    <a:pt x="188" y="167"/>
                  </a:moveTo>
                  <a:cubicBezTo>
                    <a:pt x="186" y="168"/>
                    <a:pt x="185" y="168"/>
                    <a:pt x="185" y="170"/>
                  </a:cubicBezTo>
                  <a:cubicBezTo>
                    <a:pt x="184" y="170"/>
                    <a:pt x="184" y="171"/>
                    <a:pt x="183" y="171"/>
                  </a:cubicBezTo>
                  <a:cubicBezTo>
                    <a:pt x="180" y="177"/>
                    <a:pt x="176" y="183"/>
                    <a:pt x="172" y="189"/>
                  </a:cubicBezTo>
                  <a:cubicBezTo>
                    <a:pt x="171" y="189"/>
                    <a:pt x="171" y="189"/>
                    <a:pt x="170" y="189"/>
                  </a:cubicBezTo>
                  <a:cubicBezTo>
                    <a:pt x="169" y="192"/>
                    <a:pt x="166" y="194"/>
                    <a:pt x="167" y="200"/>
                  </a:cubicBezTo>
                  <a:cubicBezTo>
                    <a:pt x="170" y="200"/>
                    <a:pt x="170" y="196"/>
                    <a:pt x="172" y="196"/>
                  </a:cubicBezTo>
                  <a:cubicBezTo>
                    <a:pt x="180" y="185"/>
                    <a:pt x="188" y="174"/>
                    <a:pt x="196" y="163"/>
                  </a:cubicBezTo>
                  <a:cubicBezTo>
                    <a:pt x="196" y="163"/>
                    <a:pt x="197" y="163"/>
                    <a:pt x="198" y="163"/>
                  </a:cubicBezTo>
                  <a:cubicBezTo>
                    <a:pt x="198" y="159"/>
                    <a:pt x="199" y="157"/>
                    <a:pt x="198" y="155"/>
                  </a:cubicBezTo>
                  <a:cubicBezTo>
                    <a:pt x="194" y="158"/>
                    <a:pt x="190" y="162"/>
                    <a:pt x="188" y="167"/>
                  </a:cubicBezTo>
                  <a:close/>
                  <a:moveTo>
                    <a:pt x="250" y="165"/>
                  </a:moveTo>
                  <a:cubicBezTo>
                    <a:pt x="249" y="167"/>
                    <a:pt x="246" y="169"/>
                    <a:pt x="245" y="171"/>
                  </a:cubicBezTo>
                  <a:cubicBezTo>
                    <a:pt x="241" y="175"/>
                    <a:pt x="239" y="179"/>
                    <a:pt x="236" y="183"/>
                  </a:cubicBezTo>
                  <a:cubicBezTo>
                    <a:pt x="233" y="186"/>
                    <a:pt x="230" y="189"/>
                    <a:pt x="229" y="194"/>
                  </a:cubicBezTo>
                  <a:cubicBezTo>
                    <a:pt x="229" y="194"/>
                    <a:pt x="228" y="195"/>
                    <a:pt x="227" y="195"/>
                  </a:cubicBezTo>
                  <a:cubicBezTo>
                    <a:pt x="228" y="197"/>
                    <a:pt x="227" y="199"/>
                    <a:pt x="228" y="201"/>
                  </a:cubicBezTo>
                  <a:cubicBezTo>
                    <a:pt x="239" y="189"/>
                    <a:pt x="249" y="174"/>
                    <a:pt x="260" y="162"/>
                  </a:cubicBezTo>
                  <a:cubicBezTo>
                    <a:pt x="260" y="160"/>
                    <a:pt x="261" y="157"/>
                    <a:pt x="259" y="156"/>
                  </a:cubicBezTo>
                  <a:cubicBezTo>
                    <a:pt x="257" y="159"/>
                    <a:pt x="254" y="163"/>
                    <a:pt x="250" y="165"/>
                  </a:cubicBezTo>
                  <a:close/>
                  <a:moveTo>
                    <a:pt x="45" y="193"/>
                  </a:moveTo>
                  <a:cubicBezTo>
                    <a:pt x="45" y="193"/>
                    <a:pt x="43" y="193"/>
                    <a:pt x="43" y="194"/>
                  </a:cubicBezTo>
                  <a:cubicBezTo>
                    <a:pt x="43" y="194"/>
                    <a:pt x="43" y="196"/>
                    <a:pt x="41" y="196"/>
                  </a:cubicBezTo>
                  <a:cubicBezTo>
                    <a:pt x="42" y="198"/>
                    <a:pt x="41" y="200"/>
                    <a:pt x="42" y="201"/>
                  </a:cubicBezTo>
                  <a:cubicBezTo>
                    <a:pt x="52" y="189"/>
                    <a:pt x="63" y="178"/>
                    <a:pt x="72" y="166"/>
                  </a:cubicBezTo>
                  <a:cubicBezTo>
                    <a:pt x="72" y="163"/>
                    <a:pt x="72" y="161"/>
                    <a:pt x="72" y="160"/>
                  </a:cubicBezTo>
                  <a:cubicBezTo>
                    <a:pt x="63" y="171"/>
                    <a:pt x="52" y="180"/>
                    <a:pt x="45" y="193"/>
                  </a:cubicBezTo>
                  <a:close/>
                  <a:moveTo>
                    <a:pt x="136" y="163"/>
                  </a:moveTo>
                  <a:cubicBezTo>
                    <a:pt x="134" y="166"/>
                    <a:pt x="132" y="168"/>
                    <a:pt x="129" y="170"/>
                  </a:cubicBezTo>
                  <a:cubicBezTo>
                    <a:pt x="129" y="172"/>
                    <a:pt x="128" y="173"/>
                    <a:pt x="127" y="173"/>
                  </a:cubicBezTo>
                  <a:cubicBezTo>
                    <a:pt x="126" y="176"/>
                    <a:pt x="124" y="177"/>
                    <a:pt x="122" y="179"/>
                  </a:cubicBezTo>
                  <a:cubicBezTo>
                    <a:pt x="120" y="185"/>
                    <a:pt x="113" y="190"/>
                    <a:pt x="110" y="197"/>
                  </a:cubicBezTo>
                  <a:cubicBezTo>
                    <a:pt x="108" y="198"/>
                    <a:pt x="106" y="201"/>
                    <a:pt x="107" y="203"/>
                  </a:cubicBezTo>
                  <a:cubicBezTo>
                    <a:pt x="109" y="202"/>
                    <a:pt x="110" y="200"/>
                    <a:pt x="111" y="198"/>
                  </a:cubicBezTo>
                  <a:cubicBezTo>
                    <a:pt x="121" y="188"/>
                    <a:pt x="128" y="177"/>
                    <a:pt x="137" y="168"/>
                  </a:cubicBezTo>
                  <a:cubicBezTo>
                    <a:pt x="137" y="166"/>
                    <a:pt x="138" y="164"/>
                    <a:pt x="136" y="163"/>
                  </a:cubicBezTo>
                  <a:close/>
                  <a:moveTo>
                    <a:pt x="188" y="177"/>
                  </a:moveTo>
                  <a:cubicBezTo>
                    <a:pt x="188" y="178"/>
                    <a:pt x="187" y="178"/>
                    <a:pt x="187" y="179"/>
                  </a:cubicBezTo>
                  <a:cubicBezTo>
                    <a:pt x="185" y="179"/>
                    <a:pt x="186" y="181"/>
                    <a:pt x="185" y="182"/>
                  </a:cubicBezTo>
                  <a:cubicBezTo>
                    <a:pt x="184" y="183"/>
                    <a:pt x="183" y="183"/>
                    <a:pt x="182" y="184"/>
                  </a:cubicBezTo>
                  <a:cubicBezTo>
                    <a:pt x="182" y="185"/>
                    <a:pt x="182" y="186"/>
                    <a:pt x="182" y="186"/>
                  </a:cubicBezTo>
                  <a:cubicBezTo>
                    <a:pt x="181" y="187"/>
                    <a:pt x="179" y="188"/>
                    <a:pt x="179" y="189"/>
                  </a:cubicBezTo>
                  <a:cubicBezTo>
                    <a:pt x="179" y="189"/>
                    <a:pt x="179" y="190"/>
                    <a:pt x="179" y="190"/>
                  </a:cubicBezTo>
                  <a:cubicBezTo>
                    <a:pt x="178" y="191"/>
                    <a:pt x="177" y="191"/>
                    <a:pt x="177" y="192"/>
                  </a:cubicBezTo>
                  <a:cubicBezTo>
                    <a:pt x="176" y="192"/>
                    <a:pt x="177" y="193"/>
                    <a:pt x="177" y="193"/>
                  </a:cubicBezTo>
                  <a:cubicBezTo>
                    <a:pt x="176" y="193"/>
                    <a:pt x="175" y="193"/>
                    <a:pt x="175" y="194"/>
                  </a:cubicBezTo>
                  <a:cubicBezTo>
                    <a:pt x="174" y="195"/>
                    <a:pt x="174" y="196"/>
                    <a:pt x="174" y="197"/>
                  </a:cubicBezTo>
                  <a:cubicBezTo>
                    <a:pt x="170" y="202"/>
                    <a:pt x="165" y="205"/>
                    <a:pt x="168" y="211"/>
                  </a:cubicBezTo>
                  <a:cubicBezTo>
                    <a:pt x="174" y="206"/>
                    <a:pt x="178" y="197"/>
                    <a:pt x="184" y="191"/>
                  </a:cubicBezTo>
                  <a:cubicBezTo>
                    <a:pt x="184" y="190"/>
                    <a:pt x="186" y="190"/>
                    <a:pt x="186" y="189"/>
                  </a:cubicBezTo>
                  <a:cubicBezTo>
                    <a:pt x="186" y="189"/>
                    <a:pt x="186" y="188"/>
                    <a:pt x="186" y="187"/>
                  </a:cubicBezTo>
                  <a:cubicBezTo>
                    <a:pt x="190" y="181"/>
                    <a:pt x="200" y="176"/>
                    <a:pt x="199" y="166"/>
                  </a:cubicBezTo>
                  <a:cubicBezTo>
                    <a:pt x="198" y="166"/>
                    <a:pt x="198" y="166"/>
                    <a:pt x="198" y="166"/>
                  </a:cubicBezTo>
                  <a:cubicBezTo>
                    <a:pt x="194" y="169"/>
                    <a:pt x="192" y="174"/>
                    <a:pt x="188" y="177"/>
                  </a:cubicBezTo>
                  <a:close/>
                  <a:moveTo>
                    <a:pt x="246" y="182"/>
                  </a:moveTo>
                  <a:cubicBezTo>
                    <a:pt x="245" y="183"/>
                    <a:pt x="244" y="183"/>
                    <a:pt x="244" y="184"/>
                  </a:cubicBezTo>
                  <a:cubicBezTo>
                    <a:pt x="243" y="184"/>
                    <a:pt x="243" y="186"/>
                    <a:pt x="243" y="186"/>
                  </a:cubicBezTo>
                  <a:cubicBezTo>
                    <a:pt x="241" y="190"/>
                    <a:pt x="237" y="191"/>
                    <a:pt x="235" y="194"/>
                  </a:cubicBezTo>
                  <a:cubicBezTo>
                    <a:pt x="235" y="195"/>
                    <a:pt x="235" y="196"/>
                    <a:pt x="234" y="196"/>
                  </a:cubicBezTo>
                  <a:cubicBezTo>
                    <a:pt x="233" y="198"/>
                    <a:pt x="230" y="200"/>
                    <a:pt x="229" y="203"/>
                  </a:cubicBezTo>
                  <a:cubicBezTo>
                    <a:pt x="228" y="203"/>
                    <a:pt x="230" y="203"/>
                    <a:pt x="229" y="204"/>
                  </a:cubicBezTo>
                  <a:cubicBezTo>
                    <a:pt x="229" y="205"/>
                    <a:pt x="228" y="205"/>
                    <a:pt x="227" y="206"/>
                  </a:cubicBezTo>
                  <a:cubicBezTo>
                    <a:pt x="228" y="208"/>
                    <a:pt x="228" y="211"/>
                    <a:pt x="228" y="213"/>
                  </a:cubicBezTo>
                  <a:cubicBezTo>
                    <a:pt x="235" y="207"/>
                    <a:pt x="239" y="198"/>
                    <a:pt x="247" y="192"/>
                  </a:cubicBezTo>
                  <a:cubicBezTo>
                    <a:pt x="250" y="186"/>
                    <a:pt x="255" y="182"/>
                    <a:pt x="259" y="176"/>
                  </a:cubicBezTo>
                  <a:cubicBezTo>
                    <a:pt x="260" y="176"/>
                    <a:pt x="261" y="178"/>
                    <a:pt x="261" y="177"/>
                  </a:cubicBezTo>
                  <a:cubicBezTo>
                    <a:pt x="260" y="174"/>
                    <a:pt x="262" y="168"/>
                    <a:pt x="260" y="166"/>
                  </a:cubicBezTo>
                  <a:cubicBezTo>
                    <a:pt x="255" y="171"/>
                    <a:pt x="250" y="176"/>
                    <a:pt x="246" y="182"/>
                  </a:cubicBezTo>
                  <a:close/>
                  <a:moveTo>
                    <a:pt x="70" y="173"/>
                  </a:moveTo>
                  <a:cubicBezTo>
                    <a:pt x="69" y="173"/>
                    <a:pt x="68" y="174"/>
                    <a:pt x="67" y="174"/>
                  </a:cubicBezTo>
                  <a:cubicBezTo>
                    <a:pt x="67" y="175"/>
                    <a:pt x="67" y="175"/>
                    <a:pt x="67" y="176"/>
                  </a:cubicBezTo>
                  <a:cubicBezTo>
                    <a:pt x="66" y="178"/>
                    <a:pt x="63" y="180"/>
                    <a:pt x="61" y="182"/>
                  </a:cubicBezTo>
                  <a:cubicBezTo>
                    <a:pt x="58" y="186"/>
                    <a:pt x="55" y="190"/>
                    <a:pt x="51" y="194"/>
                  </a:cubicBezTo>
                  <a:cubicBezTo>
                    <a:pt x="49" y="196"/>
                    <a:pt x="47" y="198"/>
                    <a:pt x="46" y="200"/>
                  </a:cubicBezTo>
                  <a:cubicBezTo>
                    <a:pt x="45" y="201"/>
                    <a:pt x="45" y="202"/>
                    <a:pt x="45" y="203"/>
                  </a:cubicBezTo>
                  <a:cubicBezTo>
                    <a:pt x="44" y="204"/>
                    <a:pt x="43" y="204"/>
                    <a:pt x="42" y="205"/>
                  </a:cubicBezTo>
                  <a:cubicBezTo>
                    <a:pt x="41" y="207"/>
                    <a:pt x="42" y="209"/>
                    <a:pt x="42" y="211"/>
                  </a:cubicBezTo>
                  <a:cubicBezTo>
                    <a:pt x="54" y="201"/>
                    <a:pt x="63" y="188"/>
                    <a:pt x="73" y="176"/>
                  </a:cubicBezTo>
                  <a:cubicBezTo>
                    <a:pt x="73" y="174"/>
                    <a:pt x="73" y="172"/>
                    <a:pt x="72" y="170"/>
                  </a:cubicBezTo>
                  <a:cubicBezTo>
                    <a:pt x="71" y="171"/>
                    <a:pt x="71" y="172"/>
                    <a:pt x="70" y="173"/>
                  </a:cubicBezTo>
                  <a:close/>
                  <a:moveTo>
                    <a:pt x="114" y="198"/>
                  </a:moveTo>
                  <a:cubicBezTo>
                    <a:pt x="114" y="199"/>
                    <a:pt x="110" y="203"/>
                    <a:pt x="109" y="207"/>
                  </a:cubicBezTo>
                  <a:cubicBezTo>
                    <a:pt x="107" y="208"/>
                    <a:pt x="105" y="210"/>
                    <a:pt x="107" y="214"/>
                  </a:cubicBezTo>
                  <a:cubicBezTo>
                    <a:pt x="117" y="201"/>
                    <a:pt x="128" y="188"/>
                    <a:pt x="138" y="174"/>
                  </a:cubicBezTo>
                  <a:cubicBezTo>
                    <a:pt x="138" y="174"/>
                    <a:pt x="138" y="172"/>
                    <a:pt x="137" y="172"/>
                  </a:cubicBezTo>
                  <a:cubicBezTo>
                    <a:pt x="128" y="179"/>
                    <a:pt x="123" y="189"/>
                    <a:pt x="114" y="198"/>
                  </a:cubicBezTo>
                  <a:close/>
                  <a:moveTo>
                    <a:pt x="168" y="214"/>
                  </a:moveTo>
                  <a:cubicBezTo>
                    <a:pt x="169" y="215"/>
                    <a:pt x="169" y="216"/>
                    <a:pt x="169" y="217"/>
                  </a:cubicBezTo>
                  <a:cubicBezTo>
                    <a:pt x="167" y="217"/>
                    <a:pt x="168" y="219"/>
                    <a:pt x="168" y="221"/>
                  </a:cubicBezTo>
                  <a:cubicBezTo>
                    <a:pt x="172" y="218"/>
                    <a:pt x="176" y="213"/>
                    <a:pt x="179" y="207"/>
                  </a:cubicBezTo>
                  <a:cubicBezTo>
                    <a:pt x="184" y="202"/>
                    <a:pt x="189" y="196"/>
                    <a:pt x="193" y="191"/>
                  </a:cubicBezTo>
                  <a:cubicBezTo>
                    <a:pt x="196" y="187"/>
                    <a:pt x="201" y="182"/>
                    <a:pt x="198" y="177"/>
                  </a:cubicBezTo>
                  <a:cubicBezTo>
                    <a:pt x="192" y="181"/>
                    <a:pt x="189" y="188"/>
                    <a:pt x="184" y="193"/>
                  </a:cubicBezTo>
                  <a:cubicBezTo>
                    <a:pt x="180" y="200"/>
                    <a:pt x="173" y="207"/>
                    <a:pt x="168" y="214"/>
                  </a:cubicBezTo>
                  <a:close/>
                  <a:moveTo>
                    <a:pt x="228" y="217"/>
                  </a:moveTo>
                  <a:cubicBezTo>
                    <a:pt x="228" y="219"/>
                    <a:pt x="227" y="221"/>
                    <a:pt x="228" y="224"/>
                  </a:cubicBezTo>
                  <a:cubicBezTo>
                    <a:pt x="234" y="216"/>
                    <a:pt x="240" y="209"/>
                    <a:pt x="247" y="203"/>
                  </a:cubicBezTo>
                  <a:cubicBezTo>
                    <a:pt x="248" y="201"/>
                    <a:pt x="249" y="199"/>
                    <a:pt x="251" y="198"/>
                  </a:cubicBezTo>
                  <a:cubicBezTo>
                    <a:pt x="255" y="193"/>
                    <a:pt x="263" y="187"/>
                    <a:pt x="260" y="179"/>
                  </a:cubicBezTo>
                  <a:cubicBezTo>
                    <a:pt x="249" y="192"/>
                    <a:pt x="237" y="202"/>
                    <a:pt x="228" y="217"/>
                  </a:cubicBezTo>
                  <a:close/>
                  <a:moveTo>
                    <a:pt x="137" y="180"/>
                  </a:moveTo>
                  <a:cubicBezTo>
                    <a:pt x="132" y="185"/>
                    <a:pt x="127" y="193"/>
                    <a:pt x="121" y="199"/>
                  </a:cubicBezTo>
                  <a:cubicBezTo>
                    <a:pt x="120" y="201"/>
                    <a:pt x="117" y="205"/>
                    <a:pt x="114" y="206"/>
                  </a:cubicBezTo>
                  <a:cubicBezTo>
                    <a:pt x="113" y="210"/>
                    <a:pt x="109" y="214"/>
                    <a:pt x="107" y="218"/>
                  </a:cubicBezTo>
                  <a:cubicBezTo>
                    <a:pt x="107" y="218"/>
                    <a:pt x="106" y="218"/>
                    <a:pt x="106" y="218"/>
                  </a:cubicBezTo>
                  <a:cubicBezTo>
                    <a:pt x="106" y="220"/>
                    <a:pt x="106" y="221"/>
                    <a:pt x="106" y="223"/>
                  </a:cubicBezTo>
                  <a:cubicBezTo>
                    <a:pt x="118" y="211"/>
                    <a:pt x="128" y="198"/>
                    <a:pt x="138" y="185"/>
                  </a:cubicBezTo>
                  <a:cubicBezTo>
                    <a:pt x="138" y="183"/>
                    <a:pt x="139" y="182"/>
                    <a:pt x="139" y="180"/>
                  </a:cubicBezTo>
                  <a:cubicBezTo>
                    <a:pt x="138" y="180"/>
                    <a:pt x="138" y="180"/>
                    <a:pt x="137" y="180"/>
                  </a:cubicBezTo>
                  <a:close/>
                  <a:moveTo>
                    <a:pt x="60" y="195"/>
                  </a:moveTo>
                  <a:cubicBezTo>
                    <a:pt x="55" y="203"/>
                    <a:pt x="49" y="207"/>
                    <a:pt x="44" y="214"/>
                  </a:cubicBezTo>
                  <a:cubicBezTo>
                    <a:pt x="44" y="214"/>
                    <a:pt x="42" y="214"/>
                    <a:pt x="43" y="215"/>
                  </a:cubicBezTo>
                  <a:cubicBezTo>
                    <a:pt x="42" y="216"/>
                    <a:pt x="43" y="219"/>
                    <a:pt x="42" y="220"/>
                  </a:cubicBezTo>
                  <a:cubicBezTo>
                    <a:pt x="49" y="213"/>
                    <a:pt x="57" y="205"/>
                    <a:pt x="64" y="197"/>
                  </a:cubicBezTo>
                  <a:cubicBezTo>
                    <a:pt x="67" y="193"/>
                    <a:pt x="70" y="189"/>
                    <a:pt x="73" y="185"/>
                  </a:cubicBezTo>
                  <a:cubicBezTo>
                    <a:pt x="73" y="184"/>
                    <a:pt x="73" y="182"/>
                    <a:pt x="73" y="181"/>
                  </a:cubicBezTo>
                  <a:cubicBezTo>
                    <a:pt x="73" y="181"/>
                    <a:pt x="73" y="181"/>
                    <a:pt x="72" y="181"/>
                  </a:cubicBezTo>
                  <a:cubicBezTo>
                    <a:pt x="68" y="185"/>
                    <a:pt x="65" y="191"/>
                    <a:pt x="60" y="195"/>
                  </a:cubicBezTo>
                  <a:close/>
                  <a:moveTo>
                    <a:pt x="197" y="190"/>
                  </a:moveTo>
                  <a:cubicBezTo>
                    <a:pt x="191" y="195"/>
                    <a:pt x="188" y="201"/>
                    <a:pt x="182" y="207"/>
                  </a:cubicBezTo>
                  <a:cubicBezTo>
                    <a:pt x="182" y="207"/>
                    <a:pt x="182" y="207"/>
                    <a:pt x="182" y="208"/>
                  </a:cubicBezTo>
                  <a:cubicBezTo>
                    <a:pt x="181" y="208"/>
                    <a:pt x="180" y="210"/>
                    <a:pt x="180" y="211"/>
                  </a:cubicBezTo>
                  <a:cubicBezTo>
                    <a:pt x="176" y="213"/>
                    <a:pt x="177" y="217"/>
                    <a:pt x="173" y="218"/>
                  </a:cubicBezTo>
                  <a:cubicBezTo>
                    <a:pt x="174" y="222"/>
                    <a:pt x="170" y="224"/>
                    <a:pt x="168" y="222"/>
                  </a:cubicBezTo>
                  <a:cubicBezTo>
                    <a:pt x="168" y="228"/>
                    <a:pt x="168" y="233"/>
                    <a:pt x="169" y="239"/>
                  </a:cubicBezTo>
                  <a:cubicBezTo>
                    <a:pt x="179" y="229"/>
                    <a:pt x="189" y="218"/>
                    <a:pt x="197" y="205"/>
                  </a:cubicBezTo>
                  <a:cubicBezTo>
                    <a:pt x="198" y="205"/>
                    <a:pt x="198" y="204"/>
                    <a:pt x="199" y="205"/>
                  </a:cubicBezTo>
                  <a:cubicBezTo>
                    <a:pt x="199" y="202"/>
                    <a:pt x="200" y="199"/>
                    <a:pt x="199" y="197"/>
                  </a:cubicBezTo>
                  <a:cubicBezTo>
                    <a:pt x="198" y="198"/>
                    <a:pt x="198" y="198"/>
                    <a:pt x="197" y="198"/>
                  </a:cubicBezTo>
                  <a:cubicBezTo>
                    <a:pt x="194" y="205"/>
                    <a:pt x="188" y="208"/>
                    <a:pt x="185" y="215"/>
                  </a:cubicBezTo>
                  <a:cubicBezTo>
                    <a:pt x="180" y="218"/>
                    <a:pt x="178" y="224"/>
                    <a:pt x="173" y="227"/>
                  </a:cubicBezTo>
                  <a:cubicBezTo>
                    <a:pt x="173" y="229"/>
                    <a:pt x="173" y="229"/>
                    <a:pt x="173" y="230"/>
                  </a:cubicBezTo>
                  <a:cubicBezTo>
                    <a:pt x="172" y="230"/>
                    <a:pt x="171" y="232"/>
                    <a:pt x="170" y="232"/>
                  </a:cubicBezTo>
                  <a:cubicBezTo>
                    <a:pt x="170" y="231"/>
                    <a:pt x="170" y="231"/>
                    <a:pt x="169" y="230"/>
                  </a:cubicBezTo>
                  <a:cubicBezTo>
                    <a:pt x="178" y="217"/>
                    <a:pt x="189" y="207"/>
                    <a:pt x="198" y="195"/>
                  </a:cubicBezTo>
                  <a:cubicBezTo>
                    <a:pt x="198" y="196"/>
                    <a:pt x="200" y="191"/>
                    <a:pt x="199" y="188"/>
                  </a:cubicBezTo>
                  <a:cubicBezTo>
                    <a:pt x="198" y="188"/>
                    <a:pt x="198" y="188"/>
                    <a:pt x="197" y="188"/>
                  </a:cubicBezTo>
                  <a:cubicBezTo>
                    <a:pt x="197" y="189"/>
                    <a:pt x="197" y="189"/>
                    <a:pt x="197" y="190"/>
                  </a:cubicBezTo>
                  <a:close/>
                  <a:moveTo>
                    <a:pt x="63" y="199"/>
                  </a:moveTo>
                  <a:cubicBezTo>
                    <a:pt x="63" y="200"/>
                    <a:pt x="63" y="201"/>
                    <a:pt x="62" y="201"/>
                  </a:cubicBezTo>
                  <a:cubicBezTo>
                    <a:pt x="58" y="207"/>
                    <a:pt x="51" y="213"/>
                    <a:pt x="47" y="218"/>
                  </a:cubicBezTo>
                  <a:cubicBezTo>
                    <a:pt x="47" y="219"/>
                    <a:pt x="47" y="220"/>
                    <a:pt x="47" y="220"/>
                  </a:cubicBezTo>
                  <a:cubicBezTo>
                    <a:pt x="46" y="221"/>
                    <a:pt x="44" y="222"/>
                    <a:pt x="43" y="224"/>
                  </a:cubicBezTo>
                  <a:cubicBezTo>
                    <a:pt x="43" y="224"/>
                    <a:pt x="42" y="227"/>
                    <a:pt x="42" y="227"/>
                  </a:cubicBezTo>
                  <a:cubicBezTo>
                    <a:pt x="42" y="227"/>
                    <a:pt x="43" y="229"/>
                    <a:pt x="42" y="229"/>
                  </a:cubicBezTo>
                  <a:cubicBezTo>
                    <a:pt x="44" y="227"/>
                    <a:pt x="46" y="225"/>
                    <a:pt x="49" y="223"/>
                  </a:cubicBezTo>
                  <a:cubicBezTo>
                    <a:pt x="51" y="221"/>
                    <a:pt x="52" y="218"/>
                    <a:pt x="54" y="216"/>
                  </a:cubicBezTo>
                  <a:cubicBezTo>
                    <a:pt x="54" y="216"/>
                    <a:pt x="55" y="216"/>
                    <a:pt x="56" y="215"/>
                  </a:cubicBezTo>
                  <a:cubicBezTo>
                    <a:pt x="57" y="214"/>
                    <a:pt x="58" y="212"/>
                    <a:pt x="59" y="211"/>
                  </a:cubicBezTo>
                  <a:cubicBezTo>
                    <a:pt x="61" y="208"/>
                    <a:pt x="63" y="207"/>
                    <a:pt x="66" y="204"/>
                  </a:cubicBezTo>
                  <a:cubicBezTo>
                    <a:pt x="69" y="200"/>
                    <a:pt x="75" y="193"/>
                    <a:pt x="72" y="190"/>
                  </a:cubicBezTo>
                  <a:cubicBezTo>
                    <a:pt x="70" y="193"/>
                    <a:pt x="66" y="196"/>
                    <a:pt x="63" y="199"/>
                  </a:cubicBezTo>
                  <a:close/>
                  <a:moveTo>
                    <a:pt x="237" y="215"/>
                  </a:moveTo>
                  <a:cubicBezTo>
                    <a:pt x="236" y="215"/>
                    <a:pt x="237" y="216"/>
                    <a:pt x="236" y="217"/>
                  </a:cubicBezTo>
                  <a:cubicBezTo>
                    <a:pt x="235" y="218"/>
                    <a:pt x="232" y="219"/>
                    <a:pt x="233" y="221"/>
                  </a:cubicBezTo>
                  <a:cubicBezTo>
                    <a:pt x="230" y="222"/>
                    <a:pt x="230" y="226"/>
                    <a:pt x="228" y="227"/>
                  </a:cubicBezTo>
                  <a:cubicBezTo>
                    <a:pt x="228" y="230"/>
                    <a:pt x="229" y="233"/>
                    <a:pt x="229" y="236"/>
                  </a:cubicBezTo>
                  <a:cubicBezTo>
                    <a:pt x="233" y="235"/>
                    <a:pt x="233" y="231"/>
                    <a:pt x="236" y="230"/>
                  </a:cubicBezTo>
                  <a:cubicBezTo>
                    <a:pt x="235" y="228"/>
                    <a:pt x="239" y="224"/>
                    <a:pt x="240" y="224"/>
                  </a:cubicBezTo>
                  <a:cubicBezTo>
                    <a:pt x="241" y="221"/>
                    <a:pt x="243" y="220"/>
                    <a:pt x="244" y="218"/>
                  </a:cubicBezTo>
                  <a:cubicBezTo>
                    <a:pt x="244" y="218"/>
                    <a:pt x="244" y="218"/>
                    <a:pt x="244" y="217"/>
                  </a:cubicBezTo>
                  <a:cubicBezTo>
                    <a:pt x="249" y="213"/>
                    <a:pt x="253" y="208"/>
                    <a:pt x="256" y="203"/>
                  </a:cubicBezTo>
                  <a:cubicBezTo>
                    <a:pt x="259" y="200"/>
                    <a:pt x="263" y="197"/>
                    <a:pt x="261" y="190"/>
                  </a:cubicBezTo>
                  <a:cubicBezTo>
                    <a:pt x="255" y="195"/>
                    <a:pt x="250" y="201"/>
                    <a:pt x="245" y="206"/>
                  </a:cubicBezTo>
                  <a:cubicBezTo>
                    <a:pt x="245" y="206"/>
                    <a:pt x="246" y="206"/>
                    <a:pt x="245" y="205"/>
                  </a:cubicBezTo>
                  <a:cubicBezTo>
                    <a:pt x="245" y="206"/>
                    <a:pt x="245" y="207"/>
                    <a:pt x="244" y="207"/>
                  </a:cubicBezTo>
                  <a:cubicBezTo>
                    <a:pt x="244" y="207"/>
                    <a:pt x="245" y="207"/>
                    <a:pt x="244" y="206"/>
                  </a:cubicBezTo>
                  <a:cubicBezTo>
                    <a:pt x="244" y="207"/>
                    <a:pt x="242" y="207"/>
                    <a:pt x="242" y="208"/>
                  </a:cubicBezTo>
                  <a:cubicBezTo>
                    <a:pt x="243" y="209"/>
                    <a:pt x="243" y="208"/>
                    <a:pt x="244" y="208"/>
                  </a:cubicBezTo>
                  <a:cubicBezTo>
                    <a:pt x="243" y="211"/>
                    <a:pt x="239" y="212"/>
                    <a:pt x="237" y="215"/>
                  </a:cubicBezTo>
                  <a:close/>
                  <a:moveTo>
                    <a:pt x="129" y="199"/>
                  </a:moveTo>
                  <a:cubicBezTo>
                    <a:pt x="127" y="204"/>
                    <a:pt x="122" y="206"/>
                    <a:pt x="120" y="211"/>
                  </a:cubicBezTo>
                  <a:cubicBezTo>
                    <a:pt x="120" y="211"/>
                    <a:pt x="119" y="211"/>
                    <a:pt x="119" y="211"/>
                  </a:cubicBezTo>
                  <a:cubicBezTo>
                    <a:pt x="118" y="214"/>
                    <a:pt x="115" y="215"/>
                    <a:pt x="114" y="218"/>
                  </a:cubicBezTo>
                  <a:cubicBezTo>
                    <a:pt x="114" y="218"/>
                    <a:pt x="114" y="218"/>
                    <a:pt x="113" y="218"/>
                  </a:cubicBezTo>
                  <a:cubicBezTo>
                    <a:pt x="114" y="219"/>
                    <a:pt x="113" y="219"/>
                    <a:pt x="112" y="220"/>
                  </a:cubicBezTo>
                  <a:cubicBezTo>
                    <a:pt x="110" y="222"/>
                    <a:pt x="109" y="227"/>
                    <a:pt x="106" y="227"/>
                  </a:cubicBezTo>
                  <a:cubicBezTo>
                    <a:pt x="107" y="230"/>
                    <a:pt x="105" y="231"/>
                    <a:pt x="107" y="232"/>
                  </a:cubicBezTo>
                  <a:cubicBezTo>
                    <a:pt x="116" y="220"/>
                    <a:pt x="127" y="211"/>
                    <a:pt x="135" y="198"/>
                  </a:cubicBezTo>
                  <a:cubicBezTo>
                    <a:pt x="137" y="198"/>
                    <a:pt x="137" y="197"/>
                    <a:pt x="138" y="196"/>
                  </a:cubicBezTo>
                  <a:cubicBezTo>
                    <a:pt x="138" y="194"/>
                    <a:pt x="139" y="191"/>
                    <a:pt x="137" y="190"/>
                  </a:cubicBezTo>
                  <a:cubicBezTo>
                    <a:pt x="134" y="193"/>
                    <a:pt x="133" y="197"/>
                    <a:pt x="129" y="199"/>
                  </a:cubicBezTo>
                  <a:close/>
                  <a:moveTo>
                    <a:pt x="120" y="219"/>
                  </a:moveTo>
                  <a:cubicBezTo>
                    <a:pt x="118" y="227"/>
                    <a:pt x="105" y="230"/>
                    <a:pt x="106" y="242"/>
                  </a:cubicBezTo>
                  <a:cubicBezTo>
                    <a:pt x="111" y="237"/>
                    <a:pt x="116" y="232"/>
                    <a:pt x="120" y="226"/>
                  </a:cubicBezTo>
                  <a:cubicBezTo>
                    <a:pt x="127" y="221"/>
                    <a:pt x="130" y="213"/>
                    <a:pt x="137" y="208"/>
                  </a:cubicBezTo>
                  <a:cubicBezTo>
                    <a:pt x="138" y="204"/>
                    <a:pt x="139" y="202"/>
                    <a:pt x="138" y="199"/>
                  </a:cubicBezTo>
                  <a:cubicBezTo>
                    <a:pt x="132" y="206"/>
                    <a:pt x="127" y="213"/>
                    <a:pt x="120" y="219"/>
                  </a:cubicBezTo>
                  <a:close/>
                  <a:moveTo>
                    <a:pt x="73" y="199"/>
                  </a:moveTo>
                  <a:cubicBezTo>
                    <a:pt x="69" y="202"/>
                    <a:pt x="66" y="206"/>
                    <a:pt x="62" y="211"/>
                  </a:cubicBezTo>
                  <a:cubicBezTo>
                    <a:pt x="58" y="215"/>
                    <a:pt x="55" y="219"/>
                    <a:pt x="52" y="222"/>
                  </a:cubicBezTo>
                  <a:cubicBezTo>
                    <a:pt x="49" y="227"/>
                    <a:pt x="42" y="231"/>
                    <a:pt x="42" y="237"/>
                  </a:cubicBezTo>
                  <a:cubicBezTo>
                    <a:pt x="48" y="233"/>
                    <a:pt x="53" y="226"/>
                    <a:pt x="58" y="221"/>
                  </a:cubicBezTo>
                  <a:cubicBezTo>
                    <a:pt x="63" y="215"/>
                    <a:pt x="70" y="211"/>
                    <a:pt x="73" y="205"/>
                  </a:cubicBezTo>
                  <a:cubicBezTo>
                    <a:pt x="73" y="204"/>
                    <a:pt x="73" y="204"/>
                    <a:pt x="73" y="204"/>
                  </a:cubicBezTo>
                  <a:cubicBezTo>
                    <a:pt x="73" y="202"/>
                    <a:pt x="73" y="201"/>
                    <a:pt x="74" y="199"/>
                  </a:cubicBezTo>
                  <a:cubicBezTo>
                    <a:pt x="73" y="199"/>
                    <a:pt x="73" y="199"/>
                    <a:pt x="73" y="199"/>
                  </a:cubicBezTo>
                  <a:close/>
                  <a:moveTo>
                    <a:pt x="242" y="232"/>
                  </a:moveTo>
                  <a:cubicBezTo>
                    <a:pt x="239" y="234"/>
                    <a:pt x="239" y="237"/>
                    <a:pt x="237" y="238"/>
                  </a:cubicBezTo>
                  <a:cubicBezTo>
                    <a:pt x="235" y="243"/>
                    <a:pt x="229" y="245"/>
                    <a:pt x="229" y="252"/>
                  </a:cubicBezTo>
                  <a:cubicBezTo>
                    <a:pt x="235" y="246"/>
                    <a:pt x="243" y="237"/>
                    <a:pt x="249" y="230"/>
                  </a:cubicBezTo>
                  <a:cubicBezTo>
                    <a:pt x="250" y="229"/>
                    <a:pt x="253" y="226"/>
                    <a:pt x="253" y="227"/>
                  </a:cubicBezTo>
                  <a:cubicBezTo>
                    <a:pt x="255" y="221"/>
                    <a:pt x="263" y="220"/>
                    <a:pt x="261" y="210"/>
                  </a:cubicBezTo>
                  <a:cubicBezTo>
                    <a:pt x="255" y="216"/>
                    <a:pt x="250" y="225"/>
                    <a:pt x="244" y="229"/>
                  </a:cubicBezTo>
                  <a:cubicBezTo>
                    <a:pt x="244" y="229"/>
                    <a:pt x="244" y="230"/>
                    <a:pt x="244" y="230"/>
                  </a:cubicBezTo>
                  <a:cubicBezTo>
                    <a:pt x="244" y="230"/>
                    <a:pt x="243" y="230"/>
                    <a:pt x="242" y="230"/>
                  </a:cubicBezTo>
                  <a:cubicBezTo>
                    <a:pt x="242" y="231"/>
                    <a:pt x="243" y="231"/>
                    <a:pt x="242" y="232"/>
                  </a:cubicBezTo>
                  <a:close/>
                  <a:moveTo>
                    <a:pt x="239" y="235"/>
                  </a:moveTo>
                  <a:cubicBezTo>
                    <a:pt x="242" y="229"/>
                    <a:pt x="247" y="225"/>
                    <a:pt x="251" y="220"/>
                  </a:cubicBezTo>
                  <a:cubicBezTo>
                    <a:pt x="251" y="221"/>
                    <a:pt x="251" y="221"/>
                    <a:pt x="251" y="220"/>
                  </a:cubicBezTo>
                  <a:cubicBezTo>
                    <a:pt x="253" y="217"/>
                    <a:pt x="257" y="213"/>
                    <a:pt x="259" y="209"/>
                  </a:cubicBezTo>
                  <a:cubicBezTo>
                    <a:pt x="260" y="208"/>
                    <a:pt x="260" y="208"/>
                    <a:pt x="261" y="208"/>
                  </a:cubicBezTo>
                  <a:cubicBezTo>
                    <a:pt x="262" y="206"/>
                    <a:pt x="261" y="203"/>
                    <a:pt x="261" y="200"/>
                  </a:cubicBezTo>
                  <a:cubicBezTo>
                    <a:pt x="255" y="205"/>
                    <a:pt x="251" y="212"/>
                    <a:pt x="246" y="218"/>
                  </a:cubicBezTo>
                  <a:cubicBezTo>
                    <a:pt x="245" y="218"/>
                    <a:pt x="245" y="217"/>
                    <a:pt x="245" y="217"/>
                  </a:cubicBezTo>
                  <a:cubicBezTo>
                    <a:pt x="245" y="218"/>
                    <a:pt x="245" y="218"/>
                    <a:pt x="245" y="219"/>
                  </a:cubicBezTo>
                  <a:cubicBezTo>
                    <a:pt x="240" y="225"/>
                    <a:pt x="235" y="232"/>
                    <a:pt x="230" y="238"/>
                  </a:cubicBezTo>
                  <a:cubicBezTo>
                    <a:pt x="229" y="238"/>
                    <a:pt x="229" y="237"/>
                    <a:pt x="228" y="237"/>
                  </a:cubicBezTo>
                  <a:cubicBezTo>
                    <a:pt x="229" y="240"/>
                    <a:pt x="228" y="242"/>
                    <a:pt x="229" y="245"/>
                  </a:cubicBezTo>
                  <a:cubicBezTo>
                    <a:pt x="233" y="243"/>
                    <a:pt x="234" y="237"/>
                    <a:pt x="239" y="235"/>
                  </a:cubicBezTo>
                  <a:close/>
                  <a:moveTo>
                    <a:pt x="174" y="244"/>
                  </a:moveTo>
                  <a:cubicBezTo>
                    <a:pt x="174" y="244"/>
                    <a:pt x="174" y="244"/>
                    <a:pt x="174" y="244"/>
                  </a:cubicBezTo>
                  <a:cubicBezTo>
                    <a:pt x="183" y="235"/>
                    <a:pt x="191" y="224"/>
                    <a:pt x="200" y="214"/>
                  </a:cubicBezTo>
                  <a:cubicBezTo>
                    <a:pt x="199" y="212"/>
                    <a:pt x="199" y="211"/>
                    <a:pt x="199" y="208"/>
                  </a:cubicBezTo>
                  <a:cubicBezTo>
                    <a:pt x="192" y="215"/>
                    <a:pt x="187" y="225"/>
                    <a:pt x="179" y="230"/>
                  </a:cubicBezTo>
                  <a:cubicBezTo>
                    <a:pt x="178" y="235"/>
                    <a:pt x="172" y="237"/>
                    <a:pt x="170" y="243"/>
                  </a:cubicBezTo>
                  <a:cubicBezTo>
                    <a:pt x="168" y="243"/>
                    <a:pt x="167" y="249"/>
                    <a:pt x="168" y="250"/>
                  </a:cubicBezTo>
                  <a:cubicBezTo>
                    <a:pt x="170" y="248"/>
                    <a:pt x="173" y="245"/>
                    <a:pt x="174" y="244"/>
                  </a:cubicBezTo>
                  <a:close/>
                  <a:moveTo>
                    <a:pt x="45" y="238"/>
                  </a:moveTo>
                  <a:cubicBezTo>
                    <a:pt x="45" y="239"/>
                    <a:pt x="46" y="239"/>
                    <a:pt x="45" y="240"/>
                  </a:cubicBezTo>
                  <a:cubicBezTo>
                    <a:pt x="45" y="241"/>
                    <a:pt x="43" y="241"/>
                    <a:pt x="42" y="241"/>
                  </a:cubicBezTo>
                  <a:cubicBezTo>
                    <a:pt x="43" y="244"/>
                    <a:pt x="43" y="246"/>
                    <a:pt x="42" y="249"/>
                  </a:cubicBezTo>
                  <a:cubicBezTo>
                    <a:pt x="54" y="237"/>
                    <a:pt x="62" y="225"/>
                    <a:pt x="74" y="215"/>
                  </a:cubicBezTo>
                  <a:cubicBezTo>
                    <a:pt x="73" y="213"/>
                    <a:pt x="74" y="210"/>
                    <a:pt x="72" y="210"/>
                  </a:cubicBezTo>
                  <a:cubicBezTo>
                    <a:pt x="63" y="219"/>
                    <a:pt x="55" y="229"/>
                    <a:pt x="45" y="238"/>
                  </a:cubicBezTo>
                  <a:close/>
                  <a:moveTo>
                    <a:pt x="116" y="233"/>
                  </a:moveTo>
                  <a:cubicBezTo>
                    <a:pt x="116" y="235"/>
                    <a:pt x="113" y="238"/>
                    <a:pt x="112" y="239"/>
                  </a:cubicBezTo>
                  <a:cubicBezTo>
                    <a:pt x="111" y="241"/>
                    <a:pt x="110" y="245"/>
                    <a:pt x="107" y="245"/>
                  </a:cubicBezTo>
                  <a:cubicBezTo>
                    <a:pt x="107" y="246"/>
                    <a:pt x="107" y="248"/>
                    <a:pt x="107" y="249"/>
                  </a:cubicBezTo>
                  <a:cubicBezTo>
                    <a:pt x="116" y="239"/>
                    <a:pt x="124" y="231"/>
                    <a:pt x="132" y="221"/>
                  </a:cubicBezTo>
                  <a:cubicBezTo>
                    <a:pt x="135" y="220"/>
                    <a:pt x="135" y="217"/>
                    <a:pt x="138" y="216"/>
                  </a:cubicBezTo>
                  <a:cubicBezTo>
                    <a:pt x="138" y="214"/>
                    <a:pt x="138" y="213"/>
                    <a:pt x="137" y="211"/>
                  </a:cubicBezTo>
                  <a:cubicBezTo>
                    <a:pt x="133" y="213"/>
                    <a:pt x="132" y="219"/>
                    <a:pt x="127" y="221"/>
                  </a:cubicBezTo>
                  <a:cubicBezTo>
                    <a:pt x="127" y="223"/>
                    <a:pt x="127" y="224"/>
                    <a:pt x="124" y="224"/>
                  </a:cubicBezTo>
                  <a:cubicBezTo>
                    <a:pt x="125" y="226"/>
                    <a:pt x="123" y="228"/>
                    <a:pt x="121" y="228"/>
                  </a:cubicBezTo>
                  <a:cubicBezTo>
                    <a:pt x="122" y="229"/>
                    <a:pt x="120" y="231"/>
                    <a:pt x="118" y="230"/>
                  </a:cubicBezTo>
                  <a:cubicBezTo>
                    <a:pt x="118" y="233"/>
                    <a:pt x="117" y="232"/>
                    <a:pt x="116" y="233"/>
                  </a:cubicBezTo>
                  <a:close/>
                  <a:moveTo>
                    <a:pt x="66" y="225"/>
                  </a:moveTo>
                  <a:cubicBezTo>
                    <a:pt x="61" y="233"/>
                    <a:pt x="54" y="239"/>
                    <a:pt x="48" y="246"/>
                  </a:cubicBezTo>
                  <a:cubicBezTo>
                    <a:pt x="46" y="248"/>
                    <a:pt x="43" y="251"/>
                    <a:pt x="43" y="254"/>
                  </a:cubicBezTo>
                  <a:cubicBezTo>
                    <a:pt x="47" y="253"/>
                    <a:pt x="50" y="249"/>
                    <a:pt x="53" y="246"/>
                  </a:cubicBezTo>
                  <a:cubicBezTo>
                    <a:pt x="56" y="243"/>
                    <a:pt x="59" y="240"/>
                    <a:pt x="61" y="237"/>
                  </a:cubicBezTo>
                  <a:cubicBezTo>
                    <a:pt x="65" y="234"/>
                    <a:pt x="67" y="229"/>
                    <a:pt x="71" y="226"/>
                  </a:cubicBezTo>
                  <a:cubicBezTo>
                    <a:pt x="72" y="226"/>
                    <a:pt x="73" y="225"/>
                    <a:pt x="74" y="224"/>
                  </a:cubicBezTo>
                  <a:cubicBezTo>
                    <a:pt x="73" y="221"/>
                    <a:pt x="74" y="219"/>
                    <a:pt x="73" y="218"/>
                  </a:cubicBezTo>
                  <a:cubicBezTo>
                    <a:pt x="71" y="221"/>
                    <a:pt x="69" y="223"/>
                    <a:pt x="66" y="225"/>
                  </a:cubicBezTo>
                  <a:close/>
                  <a:moveTo>
                    <a:pt x="191" y="227"/>
                  </a:moveTo>
                  <a:cubicBezTo>
                    <a:pt x="190" y="230"/>
                    <a:pt x="187" y="233"/>
                    <a:pt x="184" y="235"/>
                  </a:cubicBezTo>
                  <a:cubicBezTo>
                    <a:pt x="184" y="236"/>
                    <a:pt x="184" y="236"/>
                    <a:pt x="184" y="237"/>
                  </a:cubicBezTo>
                  <a:cubicBezTo>
                    <a:pt x="182" y="240"/>
                    <a:pt x="178" y="241"/>
                    <a:pt x="176" y="245"/>
                  </a:cubicBezTo>
                  <a:cubicBezTo>
                    <a:pt x="174" y="247"/>
                    <a:pt x="173" y="251"/>
                    <a:pt x="170" y="251"/>
                  </a:cubicBezTo>
                  <a:cubicBezTo>
                    <a:pt x="171" y="252"/>
                    <a:pt x="169" y="253"/>
                    <a:pt x="168" y="255"/>
                  </a:cubicBezTo>
                  <a:cubicBezTo>
                    <a:pt x="169" y="255"/>
                    <a:pt x="170" y="255"/>
                    <a:pt x="170" y="255"/>
                  </a:cubicBezTo>
                  <a:cubicBezTo>
                    <a:pt x="174" y="250"/>
                    <a:pt x="177" y="246"/>
                    <a:pt x="182" y="242"/>
                  </a:cubicBezTo>
                  <a:cubicBezTo>
                    <a:pt x="188" y="236"/>
                    <a:pt x="194" y="229"/>
                    <a:pt x="199" y="223"/>
                  </a:cubicBezTo>
                  <a:cubicBezTo>
                    <a:pt x="199" y="221"/>
                    <a:pt x="200" y="220"/>
                    <a:pt x="199" y="219"/>
                  </a:cubicBezTo>
                  <a:cubicBezTo>
                    <a:pt x="196" y="221"/>
                    <a:pt x="194" y="225"/>
                    <a:pt x="191" y="227"/>
                  </a:cubicBezTo>
                  <a:close/>
                  <a:moveTo>
                    <a:pt x="127" y="229"/>
                  </a:moveTo>
                  <a:cubicBezTo>
                    <a:pt x="126" y="230"/>
                    <a:pt x="128" y="229"/>
                    <a:pt x="127" y="231"/>
                  </a:cubicBezTo>
                  <a:cubicBezTo>
                    <a:pt x="124" y="232"/>
                    <a:pt x="124" y="237"/>
                    <a:pt x="121" y="235"/>
                  </a:cubicBezTo>
                  <a:cubicBezTo>
                    <a:pt x="120" y="237"/>
                    <a:pt x="120" y="236"/>
                    <a:pt x="121" y="237"/>
                  </a:cubicBezTo>
                  <a:cubicBezTo>
                    <a:pt x="115" y="242"/>
                    <a:pt x="111" y="247"/>
                    <a:pt x="107" y="253"/>
                  </a:cubicBezTo>
                  <a:cubicBezTo>
                    <a:pt x="107" y="254"/>
                    <a:pt x="108" y="253"/>
                    <a:pt x="109" y="253"/>
                  </a:cubicBezTo>
                  <a:cubicBezTo>
                    <a:pt x="115" y="248"/>
                    <a:pt x="119" y="242"/>
                    <a:pt x="124" y="237"/>
                  </a:cubicBezTo>
                  <a:cubicBezTo>
                    <a:pt x="125" y="235"/>
                    <a:pt x="127" y="235"/>
                    <a:pt x="128" y="233"/>
                  </a:cubicBezTo>
                  <a:cubicBezTo>
                    <a:pt x="130" y="231"/>
                    <a:pt x="131" y="228"/>
                    <a:pt x="134" y="227"/>
                  </a:cubicBezTo>
                  <a:cubicBezTo>
                    <a:pt x="134" y="226"/>
                    <a:pt x="135" y="225"/>
                    <a:pt x="136" y="225"/>
                  </a:cubicBezTo>
                  <a:cubicBezTo>
                    <a:pt x="136" y="226"/>
                    <a:pt x="137" y="226"/>
                    <a:pt x="137" y="227"/>
                  </a:cubicBezTo>
                  <a:cubicBezTo>
                    <a:pt x="134" y="229"/>
                    <a:pt x="133" y="232"/>
                    <a:pt x="130" y="234"/>
                  </a:cubicBezTo>
                  <a:cubicBezTo>
                    <a:pt x="130" y="236"/>
                    <a:pt x="126" y="238"/>
                    <a:pt x="125" y="240"/>
                  </a:cubicBezTo>
                  <a:cubicBezTo>
                    <a:pt x="122" y="243"/>
                    <a:pt x="119" y="248"/>
                    <a:pt x="117" y="248"/>
                  </a:cubicBezTo>
                  <a:cubicBezTo>
                    <a:pt x="116" y="251"/>
                    <a:pt x="113" y="251"/>
                    <a:pt x="113" y="253"/>
                  </a:cubicBezTo>
                  <a:cubicBezTo>
                    <a:pt x="113" y="254"/>
                    <a:pt x="115" y="253"/>
                    <a:pt x="117" y="254"/>
                  </a:cubicBezTo>
                  <a:cubicBezTo>
                    <a:pt x="122" y="246"/>
                    <a:pt x="131" y="240"/>
                    <a:pt x="137" y="232"/>
                  </a:cubicBezTo>
                  <a:cubicBezTo>
                    <a:pt x="137" y="228"/>
                    <a:pt x="139" y="224"/>
                    <a:pt x="137" y="220"/>
                  </a:cubicBezTo>
                  <a:cubicBezTo>
                    <a:pt x="133" y="222"/>
                    <a:pt x="131" y="228"/>
                    <a:pt x="127" y="229"/>
                  </a:cubicBezTo>
                  <a:close/>
                  <a:moveTo>
                    <a:pt x="258" y="224"/>
                  </a:moveTo>
                  <a:cubicBezTo>
                    <a:pt x="247" y="234"/>
                    <a:pt x="238" y="245"/>
                    <a:pt x="229" y="256"/>
                  </a:cubicBezTo>
                  <a:cubicBezTo>
                    <a:pt x="231" y="257"/>
                    <a:pt x="232" y="256"/>
                    <a:pt x="234" y="256"/>
                  </a:cubicBezTo>
                  <a:cubicBezTo>
                    <a:pt x="234" y="256"/>
                    <a:pt x="234" y="255"/>
                    <a:pt x="234" y="254"/>
                  </a:cubicBezTo>
                  <a:cubicBezTo>
                    <a:pt x="242" y="247"/>
                    <a:pt x="249" y="238"/>
                    <a:pt x="257" y="231"/>
                  </a:cubicBezTo>
                  <a:cubicBezTo>
                    <a:pt x="257" y="229"/>
                    <a:pt x="259" y="228"/>
                    <a:pt x="261" y="228"/>
                  </a:cubicBezTo>
                  <a:cubicBezTo>
                    <a:pt x="261" y="224"/>
                    <a:pt x="262" y="224"/>
                    <a:pt x="261" y="221"/>
                  </a:cubicBezTo>
                  <a:cubicBezTo>
                    <a:pt x="259" y="221"/>
                    <a:pt x="259" y="224"/>
                    <a:pt x="258" y="224"/>
                  </a:cubicBezTo>
                  <a:cubicBezTo>
                    <a:pt x="258" y="224"/>
                    <a:pt x="258" y="224"/>
                    <a:pt x="258" y="224"/>
                  </a:cubicBezTo>
                  <a:close/>
                  <a:moveTo>
                    <a:pt x="192" y="233"/>
                  </a:moveTo>
                  <a:cubicBezTo>
                    <a:pt x="193" y="234"/>
                    <a:pt x="192" y="235"/>
                    <a:pt x="192" y="235"/>
                  </a:cubicBezTo>
                  <a:cubicBezTo>
                    <a:pt x="189" y="237"/>
                    <a:pt x="188" y="241"/>
                    <a:pt x="184" y="242"/>
                  </a:cubicBezTo>
                  <a:cubicBezTo>
                    <a:pt x="182" y="247"/>
                    <a:pt x="176" y="249"/>
                    <a:pt x="174" y="255"/>
                  </a:cubicBezTo>
                  <a:cubicBezTo>
                    <a:pt x="175" y="256"/>
                    <a:pt x="176" y="255"/>
                    <a:pt x="177" y="255"/>
                  </a:cubicBezTo>
                  <a:cubicBezTo>
                    <a:pt x="183" y="248"/>
                    <a:pt x="192" y="241"/>
                    <a:pt x="198" y="233"/>
                  </a:cubicBezTo>
                  <a:cubicBezTo>
                    <a:pt x="199" y="232"/>
                    <a:pt x="199" y="230"/>
                    <a:pt x="200" y="228"/>
                  </a:cubicBezTo>
                  <a:cubicBezTo>
                    <a:pt x="199" y="228"/>
                    <a:pt x="200" y="227"/>
                    <a:pt x="199" y="227"/>
                  </a:cubicBezTo>
                  <a:cubicBezTo>
                    <a:pt x="196" y="229"/>
                    <a:pt x="195" y="232"/>
                    <a:pt x="192" y="233"/>
                  </a:cubicBezTo>
                  <a:close/>
                  <a:moveTo>
                    <a:pt x="73" y="228"/>
                  </a:moveTo>
                  <a:cubicBezTo>
                    <a:pt x="65" y="237"/>
                    <a:pt x="58" y="244"/>
                    <a:pt x="50" y="253"/>
                  </a:cubicBezTo>
                  <a:cubicBezTo>
                    <a:pt x="56" y="252"/>
                    <a:pt x="59" y="243"/>
                    <a:pt x="65" y="241"/>
                  </a:cubicBezTo>
                  <a:cubicBezTo>
                    <a:pt x="67" y="236"/>
                    <a:pt x="71" y="233"/>
                    <a:pt x="74" y="231"/>
                  </a:cubicBezTo>
                  <a:cubicBezTo>
                    <a:pt x="74" y="230"/>
                    <a:pt x="74" y="229"/>
                    <a:pt x="74" y="228"/>
                  </a:cubicBezTo>
                  <a:cubicBezTo>
                    <a:pt x="73" y="228"/>
                    <a:pt x="73" y="228"/>
                    <a:pt x="73" y="228"/>
                  </a:cubicBezTo>
                  <a:close/>
                  <a:moveTo>
                    <a:pt x="243" y="252"/>
                  </a:moveTo>
                  <a:cubicBezTo>
                    <a:pt x="250" y="247"/>
                    <a:pt x="254" y="239"/>
                    <a:pt x="261" y="233"/>
                  </a:cubicBezTo>
                  <a:cubicBezTo>
                    <a:pt x="261" y="232"/>
                    <a:pt x="261" y="230"/>
                    <a:pt x="261" y="229"/>
                  </a:cubicBezTo>
                  <a:cubicBezTo>
                    <a:pt x="252" y="238"/>
                    <a:pt x="243" y="246"/>
                    <a:pt x="236" y="256"/>
                  </a:cubicBezTo>
                  <a:cubicBezTo>
                    <a:pt x="237" y="256"/>
                    <a:pt x="238" y="256"/>
                    <a:pt x="238" y="256"/>
                  </a:cubicBezTo>
                  <a:cubicBezTo>
                    <a:pt x="240" y="255"/>
                    <a:pt x="243" y="253"/>
                    <a:pt x="243" y="252"/>
                  </a:cubicBezTo>
                  <a:close/>
                  <a:moveTo>
                    <a:pt x="55" y="253"/>
                  </a:moveTo>
                  <a:cubicBezTo>
                    <a:pt x="56" y="254"/>
                    <a:pt x="58" y="253"/>
                    <a:pt x="60" y="253"/>
                  </a:cubicBezTo>
                  <a:cubicBezTo>
                    <a:pt x="64" y="248"/>
                    <a:pt x="69" y="243"/>
                    <a:pt x="74" y="239"/>
                  </a:cubicBezTo>
                  <a:cubicBezTo>
                    <a:pt x="73" y="237"/>
                    <a:pt x="75" y="235"/>
                    <a:pt x="73" y="235"/>
                  </a:cubicBezTo>
                  <a:cubicBezTo>
                    <a:pt x="67" y="241"/>
                    <a:pt x="61" y="247"/>
                    <a:pt x="55" y="253"/>
                  </a:cubicBezTo>
                  <a:close/>
                  <a:moveTo>
                    <a:pt x="196" y="238"/>
                  </a:moveTo>
                  <a:cubicBezTo>
                    <a:pt x="192" y="244"/>
                    <a:pt x="184" y="249"/>
                    <a:pt x="180" y="255"/>
                  </a:cubicBezTo>
                  <a:cubicBezTo>
                    <a:pt x="181" y="256"/>
                    <a:pt x="183" y="255"/>
                    <a:pt x="184" y="256"/>
                  </a:cubicBezTo>
                  <a:cubicBezTo>
                    <a:pt x="189" y="250"/>
                    <a:pt x="195" y="245"/>
                    <a:pt x="200" y="239"/>
                  </a:cubicBezTo>
                  <a:cubicBezTo>
                    <a:pt x="200" y="238"/>
                    <a:pt x="200" y="238"/>
                    <a:pt x="200" y="236"/>
                  </a:cubicBezTo>
                  <a:cubicBezTo>
                    <a:pt x="198" y="236"/>
                    <a:pt x="198" y="238"/>
                    <a:pt x="196" y="238"/>
                  </a:cubicBezTo>
                  <a:close/>
                  <a:moveTo>
                    <a:pt x="244" y="252"/>
                  </a:moveTo>
                  <a:cubicBezTo>
                    <a:pt x="243" y="254"/>
                    <a:pt x="242" y="254"/>
                    <a:pt x="241" y="256"/>
                  </a:cubicBezTo>
                  <a:cubicBezTo>
                    <a:pt x="249" y="256"/>
                    <a:pt x="253" y="256"/>
                    <a:pt x="261" y="256"/>
                  </a:cubicBezTo>
                  <a:cubicBezTo>
                    <a:pt x="261" y="254"/>
                    <a:pt x="262" y="251"/>
                    <a:pt x="260" y="249"/>
                  </a:cubicBezTo>
                  <a:cubicBezTo>
                    <a:pt x="259" y="250"/>
                    <a:pt x="256" y="256"/>
                    <a:pt x="253" y="254"/>
                  </a:cubicBezTo>
                  <a:cubicBezTo>
                    <a:pt x="256" y="251"/>
                    <a:pt x="258" y="249"/>
                    <a:pt x="261" y="246"/>
                  </a:cubicBezTo>
                  <a:cubicBezTo>
                    <a:pt x="261" y="245"/>
                    <a:pt x="261" y="244"/>
                    <a:pt x="261" y="243"/>
                  </a:cubicBezTo>
                  <a:cubicBezTo>
                    <a:pt x="257" y="248"/>
                    <a:pt x="252" y="252"/>
                    <a:pt x="247" y="255"/>
                  </a:cubicBezTo>
                  <a:cubicBezTo>
                    <a:pt x="246" y="255"/>
                    <a:pt x="246" y="255"/>
                    <a:pt x="246" y="254"/>
                  </a:cubicBezTo>
                  <a:cubicBezTo>
                    <a:pt x="251" y="251"/>
                    <a:pt x="256" y="246"/>
                    <a:pt x="260" y="241"/>
                  </a:cubicBezTo>
                  <a:cubicBezTo>
                    <a:pt x="261" y="241"/>
                    <a:pt x="260" y="243"/>
                    <a:pt x="261" y="243"/>
                  </a:cubicBezTo>
                  <a:cubicBezTo>
                    <a:pt x="261" y="241"/>
                    <a:pt x="262" y="237"/>
                    <a:pt x="260" y="237"/>
                  </a:cubicBezTo>
                  <a:cubicBezTo>
                    <a:pt x="255" y="242"/>
                    <a:pt x="249" y="250"/>
                    <a:pt x="244" y="252"/>
                  </a:cubicBezTo>
                  <a:close/>
                  <a:moveTo>
                    <a:pt x="119" y="253"/>
                  </a:moveTo>
                  <a:cubicBezTo>
                    <a:pt x="122" y="255"/>
                    <a:pt x="126" y="253"/>
                    <a:pt x="130" y="254"/>
                  </a:cubicBezTo>
                  <a:cubicBezTo>
                    <a:pt x="131" y="250"/>
                    <a:pt x="138" y="249"/>
                    <a:pt x="136" y="245"/>
                  </a:cubicBezTo>
                  <a:cubicBezTo>
                    <a:pt x="134" y="249"/>
                    <a:pt x="131" y="250"/>
                    <a:pt x="127" y="253"/>
                  </a:cubicBezTo>
                  <a:cubicBezTo>
                    <a:pt x="127" y="252"/>
                    <a:pt x="125" y="253"/>
                    <a:pt x="126" y="252"/>
                  </a:cubicBezTo>
                  <a:cubicBezTo>
                    <a:pt x="130" y="248"/>
                    <a:pt x="134" y="245"/>
                    <a:pt x="137" y="241"/>
                  </a:cubicBezTo>
                  <a:cubicBezTo>
                    <a:pt x="137" y="239"/>
                    <a:pt x="138" y="238"/>
                    <a:pt x="136" y="237"/>
                  </a:cubicBezTo>
                  <a:cubicBezTo>
                    <a:pt x="131" y="242"/>
                    <a:pt x="124" y="247"/>
                    <a:pt x="119" y="253"/>
                  </a:cubicBezTo>
                  <a:close/>
                  <a:moveTo>
                    <a:pt x="73" y="242"/>
                  </a:moveTo>
                  <a:cubicBezTo>
                    <a:pt x="70" y="247"/>
                    <a:pt x="66" y="249"/>
                    <a:pt x="63" y="253"/>
                  </a:cubicBezTo>
                  <a:cubicBezTo>
                    <a:pt x="68" y="255"/>
                    <a:pt x="70" y="248"/>
                    <a:pt x="74" y="248"/>
                  </a:cubicBezTo>
                  <a:cubicBezTo>
                    <a:pt x="73" y="247"/>
                    <a:pt x="75" y="244"/>
                    <a:pt x="74" y="242"/>
                  </a:cubicBezTo>
                  <a:cubicBezTo>
                    <a:pt x="74" y="242"/>
                    <a:pt x="73" y="242"/>
                    <a:pt x="73" y="242"/>
                  </a:cubicBezTo>
                  <a:close/>
                  <a:moveTo>
                    <a:pt x="190" y="253"/>
                  </a:moveTo>
                  <a:cubicBezTo>
                    <a:pt x="189" y="253"/>
                    <a:pt x="187" y="254"/>
                    <a:pt x="188" y="256"/>
                  </a:cubicBezTo>
                  <a:cubicBezTo>
                    <a:pt x="189" y="256"/>
                    <a:pt x="190" y="255"/>
                    <a:pt x="192" y="256"/>
                  </a:cubicBezTo>
                  <a:cubicBezTo>
                    <a:pt x="194" y="251"/>
                    <a:pt x="203" y="250"/>
                    <a:pt x="199" y="243"/>
                  </a:cubicBezTo>
                  <a:cubicBezTo>
                    <a:pt x="196" y="246"/>
                    <a:pt x="192" y="249"/>
                    <a:pt x="190" y="253"/>
                  </a:cubicBezTo>
                  <a:close/>
                  <a:moveTo>
                    <a:pt x="70" y="253"/>
                  </a:moveTo>
                  <a:cubicBezTo>
                    <a:pt x="72" y="254"/>
                    <a:pt x="73" y="254"/>
                    <a:pt x="74" y="254"/>
                  </a:cubicBezTo>
                  <a:cubicBezTo>
                    <a:pt x="74" y="253"/>
                    <a:pt x="74" y="251"/>
                    <a:pt x="74" y="250"/>
                  </a:cubicBezTo>
                  <a:cubicBezTo>
                    <a:pt x="72" y="251"/>
                    <a:pt x="71" y="252"/>
                    <a:pt x="70" y="253"/>
                  </a:cubicBezTo>
                  <a:close/>
                  <a:moveTo>
                    <a:pt x="132" y="254"/>
                  </a:moveTo>
                  <a:cubicBezTo>
                    <a:pt x="134" y="254"/>
                    <a:pt x="135" y="254"/>
                    <a:pt x="137" y="254"/>
                  </a:cubicBezTo>
                  <a:cubicBezTo>
                    <a:pt x="137" y="253"/>
                    <a:pt x="137" y="252"/>
                    <a:pt x="137" y="251"/>
                  </a:cubicBezTo>
                  <a:cubicBezTo>
                    <a:pt x="135" y="251"/>
                    <a:pt x="134" y="253"/>
                    <a:pt x="132" y="254"/>
                  </a:cubicBezTo>
                  <a:close/>
                  <a:moveTo>
                    <a:pt x="195" y="256"/>
                  </a:moveTo>
                  <a:cubicBezTo>
                    <a:pt x="197" y="256"/>
                    <a:pt x="198" y="256"/>
                    <a:pt x="200" y="256"/>
                  </a:cubicBezTo>
                  <a:cubicBezTo>
                    <a:pt x="201" y="255"/>
                    <a:pt x="200" y="254"/>
                    <a:pt x="200" y="252"/>
                  </a:cubicBezTo>
                  <a:cubicBezTo>
                    <a:pt x="197" y="253"/>
                    <a:pt x="196" y="254"/>
                    <a:pt x="195" y="2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7" name="Freeform 6"/>
            <p:cNvSpPr/>
            <p:nvPr/>
          </p:nvSpPr>
          <p:spPr bwMode="auto">
            <a:xfrm>
              <a:off x="4837" y="1302"/>
              <a:ext cx="1388" cy="1128"/>
            </a:xfrm>
            <a:custGeom>
              <a:avLst/>
              <a:gdLst>
                <a:gd name="T0" fmla="*/ 183 w 183"/>
                <a:gd name="T1" fmla="*/ 5 h 176"/>
                <a:gd name="T2" fmla="*/ 169 w 183"/>
                <a:gd name="T3" fmla="*/ 31 h 176"/>
                <a:gd name="T4" fmla="*/ 166 w 183"/>
                <a:gd name="T5" fmla="*/ 33 h 176"/>
                <a:gd name="T6" fmla="*/ 156 w 183"/>
                <a:gd name="T7" fmla="*/ 51 h 176"/>
                <a:gd name="T8" fmla="*/ 154 w 183"/>
                <a:gd name="T9" fmla="*/ 51 h 176"/>
                <a:gd name="T10" fmla="*/ 153 w 183"/>
                <a:gd name="T11" fmla="*/ 56 h 176"/>
                <a:gd name="T12" fmla="*/ 149 w 183"/>
                <a:gd name="T13" fmla="*/ 57 h 176"/>
                <a:gd name="T14" fmla="*/ 148 w 183"/>
                <a:gd name="T15" fmla="*/ 44 h 176"/>
                <a:gd name="T16" fmla="*/ 132 w 183"/>
                <a:gd name="T17" fmla="*/ 60 h 176"/>
                <a:gd name="T18" fmla="*/ 122 w 183"/>
                <a:gd name="T19" fmla="*/ 70 h 176"/>
                <a:gd name="T20" fmla="*/ 78 w 183"/>
                <a:gd name="T21" fmla="*/ 110 h 176"/>
                <a:gd name="T22" fmla="*/ 65 w 183"/>
                <a:gd name="T23" fmla="*/ 123 h 176"/>
                <a:gd name="T24" fmla="*/ 63 w 183"/>
                <a:gd name="T25" fmla="*/ 124 h 176"/>
                <a:gd name="T26" fmla="*/ 52 w 183"/>
                <a:gd name="T27" fmla="*/ 134 h 176"/>
                <a:gd name="T28" fmla="*/ 41 w 183"/>
                <a:gd name="T29" fmla="*/ 145 h 176"/>
                <a:gd name="T30" fmla="*/ 30 w 183"/>
                <a:gd name="T31" fmla="*/ 152 h 176"/>
                <a:gd name="T32" fmla="*/ 20 w 183"/>
                <a:gd name="T33" fmla="*/ 161 h 176"/>
                <a:gd name="T34" fmla="*/ 2 w 183"/>
                <a:gd name="T35" fmla="*/ 176 h 176"/>
                <a:gd name="T36" fmla="*/ 0 w 183"/>
                <a:gd name="T37" fmla="*/ 174 h 176"/>
                <a:gd name="T38" fmla="*/ 24 w 183"/>
                <a:gd name="T39" fmla="*/ 155 h 176"/>
                <a:gd name="T40" fmla="*/ 52 w 183"/>
                <a:gd name="T41" fmla="*/ 130 h 176"/>
                <a:gd name="T42" fmla="*/ 84 w 183"/>
                <a:gd name="T43" fmla="*/ 103 h 176"/>
                <a:gd name="T44" fmla="*/ 89 w 183"/>
                <a:gd name="T45" fmla="*/ 99 h 176"/>
                <a:gd name="T46" fmla="*/ 97 w 183"/>
                <a:gd name="T47" fmla="*/ 91 h 176"/>
                <a:gd name="T48" fmla="*/ 107 w 183"/>
                <a:gd name="T49" fmla="*/ 83 h 176"/>
                <a:gd name="T50" fmla="*/ 134 w 183"/>
                <a:gd name="T51" fmla="*/ 55 h 176"/>
                <a:gd name="T52" fmla="*/ 147 w 183"/>
                <a:gd name="T53" fmla="*/ 41 h 176"/>
                <a:gd name="T54" fmla="*/ 137 w 183"/>
                <a:gd name="T55" fmla="*/ 40 h 176"/>
                <a:gd name="T56" fmla="*/ 142 w 183"/>
                <a:gd name="T57" fmla="*/ 36 h 176"/>
                <a:gd name="T58" fmla="*/ 148 w 183"/>
                <a:gd name="T59" fmla="*/ 32 h 176"/>
                <a:gd name="T60" fmla="*/ 150 w 183"/>
                <a:gd name="T61" fmla="*/ 30 h 176"/>
                <a:gd name="T62" fmla="*/ 172 w 183"/>
                <a:gd name="T63" fmla="*/ 11 h 176"/>
                <a:gd name="T64" fmla="*/ 183 w 183"/>
                <a:gd name="T65" fmla="*/ 5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83" h="176">
                  <a:moveTo>
                    <a:pt x="183" y="5"/>
                  </a:moveTo>
                  <a:cubicBezTo>
                    <a:pt x="178" y="13"/>
                    <a:pt x="173" y="21"/>
                    <a:pt x="169" y="31"/>
                  </a:cubicBezTo>
                  <a:cubicBezTo>
                    <a:pt x="168" y="31"/>
                    <a:pt x="167" y="32"/>
                    <a:pt x="166" y="33"/>
                  </a:cubicBezTo>
                  <a:cubicBezTo>
                    <a:pt x="164" y="40"/>
                    <a:pt x="158" y="44"/>
                    <a:pt x="156" y="51"/>
                  </a:cubicBezTo>
                  <a:cubicBezTo>
                    <a:pt x="155" y="51"/>
                    <a:pt x="155" y="51"/>
                    <a:pt x="154" y="51"/>
                  </a:cubicBezTo>
                  <a:cubicBezTo>
                    <a:pt x="154" y="53"/>
                    <a:pt x="153" y="54"/>
                    <a:pt x="153" y="56"/>
                  </a:cubicBezTo>
                  <a:cubicBezTo>
                    <a:pt x="151" y="56"/>
                    <a:pt x="151" y="57"/>
                    <a:pt x="149" y="57"/>
                  </a:cubicBezTo>
                  <a:cubicBezTo>
                    <a:pt x="149" y="52"/>
                    <a:pt x="149" y="49"/>
                    <a:pt x="148" y="44"/>
                  </a:cubicBezTo>
                  <a:cubicBezTo>
                    <a:pt x="143" y="49"/>
                    <a:pt x="138" y="55"/>
                    <a:pt x="132" y="60"/>
                  </a:cubicBezTo>
                  <a:cubicBezTo>
                    <a:pt x="129" y="64"/>
                    <a:pt x="125" y="67"/>
                    <a:pt x="122" y="70"/>
                  </a:cubicBezTo>
                  <a:cubicBezTo>
                    <a:pt x="108" y="84"/>
                    <a:pt x="93" y="98"/>
                    <a:pt x="78" y="110"/>
                  </a:cubicBezTo>
                  <a:cubicBezTo>
                    <a:pt x="74" y="115"/>
                    <a:pt x="69" y="119"/>
                    <a:pt x="65" y="123"/>
                  </a:cubicBezTo>
                  <a:cubicBezTo>
                    <a:pt x="64" y="124"/>
                    <a:pt x="64" y="124"/>
                    <a:pt x="63" y="124"/>
                  </a:cubicBezTo>
                  <a:cubicBezTo>
                    <a:pt x="60" y="128"/>
                    <a:pt x="56" y="131"/>
                    <a:pt x="52" y="134"/>
                  </a:cubicBezTo>
                  <a:cubicBezTo>
                    <a:pt x="48" y="137"/>
                    <a:pt x="44" y="141"/>
                    <a:pt x="41" y="145"/>
                  </a:cubicBezTo>
                  <a:cubicBezTo>
                    <a:pt x="38" y="148"/>
                    <a:pt x="33" y="149"/>
                    <a:pt x="30" y="152"/>
                  </a:cubicBezTo>
                  <a:cubicBezTo>
                    <a:pt x="26" y="155"/>
                    <a:pt x="24" y="158"/>
                    <a:pt x="20" y="161"/>
                  </a:cubicBezTo>
                  <a:cubicBezTo>
                    <a:pt x="14" y="166"/>
                    <a:pt x="8" y="171"/>
                    <a:pt x="2" y="176"/>
                  </a:cubicBezTo>
                  <a:cubicBezTo>
                    <a:pt x="1" y="175"/>
                    <a:pt x="1" y="174"/>
                    <a:pt x="0" y="174"/>
                  </a:cubicBezTo>
                  <a:cubicBezTo>
                    <a:pt x="8" y="168"/>
                    <a:pt x="16" y="162"/>
                    <a:pt x="24" y="155"/>
                  </a:cubicBezTo>
                  <a:cubicBezTo>
                    <a:pt x="33" y="146"/>
                    <a:pt x="44" y="140"/>
                    <a:pt x="52" y="130"/>
                  </a:cubicBezTo>
                  <a:cubicBezTo>
                    <a:pt x="63" y="122"/>
                    <a:pt x="73" y="112"/>
                    <a:pt x="84" y="103"/>
                  </a:cubicBezTo>
                  <a:cubicBezTo>
                    <a:pt x="85" y="101"/>
                    <a:pt x="87" y="100"/>
                    <a:pt x="89" y="99"/>
                  </a:cubicBezTo>
                  <a:cubicBezTo>
                    <a:pt x="92" y="96"/>
                    <a:pt x="94" y="93"/>
                    <a:pt x="97" y="91"/>
                  </a:cubicBezTo>
                  <a:cubicBezTo>
                    <a:pt x="100" y="88"/>
                    <a:pt x="104" y="86"/>
                    <a:pt x="107" y="83"/>
                  </a:cubicBezTo>
                  <a:cubicBezTo>
                    <a:pt x="116" y="74"/>
                    <a:pt x="125" y="64"/>
                    <a:pt x="134" y="55"/>
                  </a:cubicBezTo>
                  <a:cubicBezTo>
                    <a:pt x="139" y="51"/>
                    <a:pt x="143" y="46"/>
                    <a:pt x="147" y="41"/>
                  </a:cubicBezTo>
                  <a:cubicBezTo>
                    <a:pt x="143" y="39"/>
                    <a:pt x="140" y="43"/>
                    <a:pt x="137" y="40"/>
                  </a:cubicBezTo>
                  <a:cubicBezTo>
                    <a:pt x="136" y="37"/>
                    <a:pt x="140" y="37"/>
                    <a:pt x="142" y="36"/>
                  </a:cubicBezTo>
                  <a:cubicBezTo>
                    <a:pt x="144" y="35"/>
                    <a:pt x="145" y="33"/>
                    <a:pt x="148" y="32"/>
                  </a:cubicBezTo>
                  <a:cubicBezTo>
                    <a:pt x="148" y="31"/>
                    <a:pt x="150" y="31"/>
                    <a:pt x="150" y="30"/>
                  </a:cubicBezTo>
                  <a:cubicBezTo>
                    <a:pt x="158" y="26"/>
                    <a:pt x="166" y="18"/>
                    <a:pt x="172" y="11"/>
                  </a:cubicBezTo>
                  <a:cubicBezTo>
                    <a:pt x="175" y="8"/>
                    <a:pt x="180" y="0"/>
                    <a:pt x="183"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8" name="Freeform 7"/>
            <p:cNvSpPr/>
            <p:nvPr/>
          </p:nvSpPr>
          <p:spPr bwMode="auto">
            <a:xfrm>
              <a:off x="4496" y="2417"/>
              <a:ext cx="349" cy="186"/>
            </a:xfrm>
            <a:custGeom>
              <a:avLst/>
              <a:gdLst>
                <a:gd name="T0" fmla="*/ 45 w 46"/>
                <a:gd name="T1" fmla="*/ 0 h 29"/>
                <a:gd name="T2" fmla="*/ 46 w 46"/>
                <a:gd name="T3" fmla="*/ 2 h 29"/>
                <a:gd name="T4" fmla="*/ 28 w 46"/>
                <a:gd name="T5" fmla="*/ 15 h 29"/>
                <a:gd name="T6" fmla="*/ 0 w 46"/>
                <a:gd name="T7" fmla="*/ 29 h 29"/>
                <a:gd name="T8" fmla="*/ 5 w 46"/>
                <a:gd name="T9" fmla="*/ 25 h 29"/>
                <a:gd name="T10" fmla="*/ 39 w 46"/>
                <a:gd name="T11" fmla="*/ 4 h 29"/>
                <a:gd name="T12" fmla="*/ 45 w 46"/>
                <a:gd name="T13" fmla="*/ 0 h 29"/>
              </a:gdLst>
              <a:ahLst/>
              <a:cxnLst>
                <a:cxn ang="0">
                  <a:pos x="T0" y="T1"/>
                </a:cxn>
                <a:cxn ang="0">
                  <a:pos x="T2" y="T3"/>
                </a:cxn>
                <a:cxn ang="0">
                  <a:pos x="T4" y="T5"/>
                </a:cxn>
                <a:cxn ang="0">
                  <a:pos x="T6" y="T7"/>
                </a:cxn>
                <a:cxn ang="0">
                  <a:pos x="T8" y="T9"/>
                </a:cxn>
                <a:cxn ang="0">
                  <a:pos x="T10" y="T11"/>
                </a:cxn>
                <a:cxn ang="0">
                  <a:pos x="T12" y="T13"/>
                </a:cxn>
              </a:cxnLst>
              <a:rect l="0" t="0" r="r" b="b"/>
              <a:pathLst>
                <a:path w="46" h="29">
                  <a:moveTo>
                    <a:pt x="45" y="0"/>
                  </a:moveTo>
                  <a:cubicBezTo>
                    <a:pt x="46" y="0"/>
                    <a:pt x="45" y="2"/>
                    <a:pt x="46" y="2"/>
                  </a:cubicBezTo>
                  <a:cubicBezTo>
                    <a:pt x="41" y="7"/>
                    <a:pt x="33" y="10"/>
                    <a:pt x="28" y="15"/>
                  </a:cubicBezTo>
                  <a:cubicBezTo>
                    <a:pt x="18" y="19"/>
                    <a:pt x="11" y="26"/>
                    <a:pt x="0" y="29"/>
                  </a:cubicBezTo>
                  <a:cubicBezTo>
                    <a:pt x="0" y="26"/>
                    <a:pt x="3" y="25"/>
                    <a:pt x="5" y="25"/>
                  </a:cubicBezTo>
                  <a:cubicBezTo>
                    <a:pt x="17" y="18"/>
                    <a:pt x="29" y="12"/>
                    <a:pt x="39" y="4"/>
                  </a:cubicBezTo>
                  <a:cubicBezTo>
                    <a:pt x="42" y="3"/>
                    <a:pt x="43" y="2"/>
                    <a:pt x="4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2658</Words>
  <Application>WPS 演示</Application>
  <PresentationFormat>宽屏</PresentationFormat>
  <Paragraphs>329</Paragraphs>
  <Slides>26</Slides>
  <Notes>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26</vt:i4>
      </vt:variant>
    </vt:vector>
  </HeadingPairs>
  <TitlesOfParts>
    <vt:vector size="38" baseType="lpstr">
      <vt:lpstr>Arial</vt:lpstr>
      <vt:lpstr>宋体</vt:lpstr>
      <vt:lpstr>Wingdings</vt:lpstr>
      <vt:lpstr>方正静蕾简体</vt:lpstr>
      <vt:lpstr>Calibri</vt:lpstr>
      <vt:lpstr>微软雅黑</vt:lpstr>
      <vt:lpstr>Arial Unicode MS</vt:lpstr>
      <vt:lpstr>Calibri Light</vt:lpstr>
      <vt:lpstr>华文细黑</vt:lpstr>
      <vt:lpstr>新蒂下午茶基本版</vt:lpstr>
      <vt:lpstr>汉仪乐喵体W</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P R 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China</dc:creator>
  <cp:lastModifiedBy>李慧民</cp:lastModifiedBy>
  <cp:revision>8</cp:revision>
  <dcterms:created xsi:type="dcterms:W3CDTF">2017-08-09T12:36:00Z</dcterms:created>
  <dcterms:modified xsi:type="dcterms:W3CDTF">2018-01-23T10:25:41Z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2052-10.1.0.7106</vt:lpwstr>
  </property>
</Properties>
</file>