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9" r:id="rId3"/>
    <p:sldId id="262" r:id="rId4"/>
    <p:sldId id="266" r:id="rId5"/>
    <p:sldId id="258" r:id="rId6"/>
    <p:sldId id="260" r:id="rId7"/>
    <p:sldId id="257" r:id="rId8"/>
    <p:sldId id="263" r:id="rId9"/>
    <p:sldId id="265" r:id="rId10"/>
    <p:sldId id="268" r:id="rId11"/>
    <p:sldId id="285" r:id="rId12"/>
    <p:sldId id="286" r:id="rId13"/>
    <p:sldId id="267" r:id="rId14"/>
    <p:sldId id="264" r:id="rId15"/>
    <p:sldId id="269" r:id="rId16"/>
    <p:sldId id="270" r:id="rId17"/>
    <p:sldId id="284" r:id="rId18"/>
    <p:sldId id="259" r:id="rId19"/>
    <p:sldId id="288" r:id="rId20"/>
    <p:sldId id="261" r:id="rId21"/>
    <p:sldId id="29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FEA"/>
    <a:srgbClr val="F98FB5"/>
    <a:srgbClr val="FBF1D5"/>
    <a:srgbClr val="F0F4FA"/>
    <a:srgbClr val="FCC5D8"/>
    <a:srgbClr val="D3E2FE"/>
    <a:srgbClr val="EB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34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Office_Excel____2.xlsx"/><Relationship Id="rId1" Type="http://schemas.openxmlformats.org/officeDocument/2006/relationships/image" Target="../media/image9.pn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rgbClr val="F98FB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JANUARI</c:v>
                </c:pt>
                <c:pt idx="1">
                  <c:v>JANUARI</c:v>
                </c:pt>
                <c:pt idx="2">
                  <c:v>JANUARI</c:v>
                </c:pt>
                <c:pt idx="3">
                  <c:v>JANUARI</c:v>
                </c:pt>
              </c:strCache>
            </c:strRef>
          </c:cat>
          <c:val>
            <c:numRef>
              <c:f>Sheet1!$B$2:$B$5</c:f>
              <c:numCache>
                <c:formatCode>G/通用格式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77-4C33-A12F-815F3E7694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FCC5D8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JANUARI</c:v>
                </c:pt>
                <c:pt idx="1">
                  <c:v>JANUARI</c:v>
                </c:pt>
                <c:pt idx="2">
                  <c:v>JANUARI</c:v>
                </c:pt>
                <c:pt idx="3">
                  <c:v>JANUARI</c:v>
                </c:pt>
              </c:strCache>
            </c:strRef>
          </c:cat>
          <c:val>
            <c:numRef>
              <c:f>Sheet1!$C$2:$C$5</c:f>
              <c:numCache>
                <c:formatCode>G/通用格式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177-4C33-A12F-815F3E76949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JANUARI</c:v>
                </c:pt>
                <c:pt idx="1">
                  <c:v>JANUARI</c:v>
                </c:pt>
                <c:pt idx="2">
                  <c:v>JANUARI</c:v>
                </c:pt>
                <c:pt idx="3">
                  <c:v>JANUARI</c:v>
                </c:pt>
              </c:strCache>
            </c:strRef>
          </c:cat>
          <c:val>
            <c:numRef>
              <c:f>Sheet1!$D$2:$D$5</c:f>
              <c:numCache>
                <c:formatCode>G/通用格式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177-4C33-A12F-815F3E769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535077248"/>
        <c:axId val="535078784"/>
      </c:barChart>
      <c:catAx>
        <c:axId val="535077248"/>
        <c:scaling>
          <c:orientation val="minMax"/>
        </c:scaling>
        <c:delete val="1"/>
        <c:axPos val="b"/>
        <c:numFmt formatCode="G/通用格式" sourceLinked="0"/>
        <c:majorTickMark val="none"/>
        <c:minorTickMark val="none"/>
        <c:tickLblPos val="nextTo"/>
        <c:crossAx val="535078784"/>
        <c:crosses val="autoZero"/>
        <c:auto val="1"/>
        <c:lblAlgn val="ctr"/>
        <c:lblOffset val="100"/>
        <c:noMultiLvlLbl val="0"/>
      </c:catAx>
      <c:valAx>
        <c:axId val="535078784"/>
        <c:scaling>
          <c:orientation val="minMax"/>
        </c:scaling>
        <c:delete val="1"/>
        <c:axPos val="l"/>
        <c:numFmt formatCode="G/通用格式" sourceLinked="1"/>
        <c:majorTickMark val="none"/>
        <c:minorTickMark val="none"/>
        <c:tickLblPos val="nextTo"/>
        <c:crossAx val="5350772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</c:v>
                </c:pt>
                <c:pt idx="1">
                  <c:v>C</c:v>
                </c:pt>
                <c:pt idx="2">
                  <c:v>B</c:v>
                </c:pt>
                <c:pt idx="3">
                  <c:v>A</c:v>
                </c:pt>
              </c:strCache>
            </c:strRef>
          </c:cat>
          <c:val>
            <c:numRef>
              <c:f>Sheet1!$B$2:$B$5</c:f>
              <c:numCache>
                <c:formatCode>G/通用格式</c:formatCode>
                <c:ptCount val="4"/>
                <c:pt idx="0">
                  <c:v>10000</c:v>
                </c:pt>
                <c:pt idx="1">
                  <c:v>10000</c:v>
                </c:pt>
                <c:pt idx="2">
                  <c:v>10000</c:v>
                </c:pt>
                <c:pt idx="3">
                  <c:v>10000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21-4E47-94E4-1672BF7ED5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D</c:v>
                </c:pt>
                <c:pt idx="1">
                  <c:v>C</c:v>
                </c:pt>
                <c:pt idx="2">
                  <c:v>B</c:v>
                </c:pt>
                <c:pt idx="3">
                  <c:v>A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4658</c:v>
                </c:pt>
                <c:pt idx="1">
                  <c:v>2464</c:v>
                </c:pt>
                <c:pt idx="2">
                  <c:v>7129</c:v>
                </c:pt>
                <c:pt idx="3">
                  <c:v>5946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421-4E47-94E4-1672BF7ED5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587191808"/>
        <c:axId val="587193344"/>
      </c:barChart>
      <c:catAx>
        <c:axId val="587191808"/>
        <c:scaling>
          <c:orientation val="minMax"/>
        </c:scaling>
        <c:delete val="0"/>
        <c:axPos val="l"/>
        <c:numFmt formatCode="G/通用格式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zh-CN"/>
          </a:p>
        </c:txPr>
        <c:crossAx val="587193344"/>
        <c:crosses val="autoZero"/>
        <c:auto val="1"/>
        <c:lblAlgn val="ctr"/>
        <c:lblOffset val="100"/>
        <c:noMultiLvlLbl val="0"/>
      </c:catAx>
      <c:valAx>
        <c:axId val="587193344"/>
        <c:scaling>
          <c:orientation val="minMax"/>
          <c:max val="10000"/>
        </c:scaling>
        <c:delete val="1"/>
        <c:axPos val="b"/>
        <c:numFmt formatCode="G/通用格式" sourceLinked="1"/>
        <c:majorTickMark val="none"/>
        <c:minorTickMark val="none"/>
        <c:tickLblPos val="nextTo"/>
        <c:crossAx val="587191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E8C81-92F6-42C6-8487-8C04669207A8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8744E-D9C2-4801-BC58-031108069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273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77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4A44714-8A39-4996-865C-6B0BB585A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CB24EDC-D3A1-4B71-821A-0DC8C9460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60E091E-68F8-41D1-9D9E-F71097D04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26EFD9-4CBC-464D-86D6-99B40D88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36BA166-DE61-4E9F-83B3-A7BB33BE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73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47FE14E-727D-42DF-9467-97AD5690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8721488-AF29-4EA3-AEE4-71BB35B69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35E1F75-C612-42D8-BB56-4FC51619F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8BA50B-7179-4E65-BC72-4CCF68AC9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658DE05-F5EB-4BE5-AE80-E6EEF0457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2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26B1228-3F65-42F7-A584-F9CA506158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1929376-A0E5-407F-A387-2558F5A68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DF66642-864A-4F35-81FB-DB947A41E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D5313FC-28DA-4388-8FCC-113B8869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AE3085-E70B-4447-A758-64AF97C35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260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1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FF4CDF1-08AE-4563-8E7D-39F8BF1A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84DBFCB-8421-4F28-9DF0-1A55EE9F1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BD9F052-B828-4522-8850-656800A65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0D7B5B-E230-4466-8142-62FDE4675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6CBB57-B157-4C12-9547-1E1AB86B4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226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94C7AB-1AEC-495C-AE41-00E9870A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5209491-C3EA-4BB3-88D4-88B434245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24A79B8-4077-4157-AC98-82E4EA8A5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819E83-BBF5-4333-A4AF-72B6CE202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D06718-9E5A-4226-BF01-1E73AC3A5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9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777D219-852B-4004-AB1E-B2A611C2A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28275AF-1B97-4E42-80C8-C4613C4112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43EF0DD-356F-4311-AE56-460FBE922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1EB2BAA-4B35-4CCE-BC7A-33716836E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1748FCF-149C-4DDB-A6F3-6E505FFB4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D01CBB0-96D0-4332-A53A-674471E3B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66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45C9E7-BBFE-40E5-8DC3-817EDAFE9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E6A922-8F27-48E0-A9DE-9FDC553AD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369FE20-B99C-47F5-A805-76BBF8A11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1404F6A-CA87-44AD-B79F-EE4A246196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3DF8468-E17A-4477-A2AE-08C987B1C0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6F55029-DA38-420E-80B3-3586092FC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29B38BE-C4B1-4967-9463-B309567B2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DF4D425-C6E4-4E57-8E6D-F2C1F36AF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88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F9E88F3-ED5F-425D-9929-8BFC12B79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3D0F14A-7CEB-4E9A-B50B-1F0AD172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B98F43E-8865-4EFD-9B6B-4CD863AB7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AF81025-E28E-44B2-9A98-B923BD14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75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1B7567E-FA5A-46D5-844C-6CA1A1650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C23BFD8-8D72-406C-872B-D45D7DC39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A853D2A-217B-4918-BAAC-8A91A68FB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25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F97A2D1-C584-4936-AAF3-7333A6C70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A5668E3-B27C-4A55-9672-B4EB750B4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00696D-249E-46A6-93B2-959CD5DD7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8CA55F3-0616-4C42-AFE1-760D8BC25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F6FAD09-8C07-495D-AF98-88E8BB611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3731E71-95AE-40A4-B285-ECF9CEA9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36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51DC224-070D-49DB-9BF4-FC736CC2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0BF3ACBE-31E3-4351-B469-6E2AE9174F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33672B3-50B6-4E07-8A29-7AF5130A1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1E15050-ABF6-4245-8381-078F0094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7209BC9-6A16-4738-A0DD-244FB4AA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D7F09BA-267C-4A57-B6C2-3F89EBC1F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42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3E2FE"/>
          </a:fgClr>
          <a:bgClr>
            <a:schemeClr val="accent1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D466AF4-E2F4-418C-B5C2-442E1F9F4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7A09020-E10D-4A27-8823-4627609ED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EDC6DF3-5225-4582-9477-6FD7E77B7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82C8F-65B0-40A1-B9FE-C09F0277FC06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6469FA4-AF92-4120-978F-03F4BB0839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C136B95-6020-4D58-9A70-BA193D4342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74E63-88AD-435D-B7CB-9AC599E6B7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25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340388FA-2DDF-485C-BA82-97577CE31ACA}"/>
              </a:ext>
            </a:extLst>
          </p:cNvPr>
          <p:cNvSpPr/>
          <p:nvPr/>
        </p:nvSpPr>
        <p:spPr>
          <a:xfrm>
            <a:off x="6969674" y="566682"/>
            <a:ext cx="2687887" cy="2646858"/>
          </a:xfrm>
          <a:prstGeom prst="ellipse">
            <a:avLst/>
          </a:prstGeom>
          <a:solidFill>
            <a:srgbClr val="F0F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AC9DAB18-5D7A-4F95-8F38-1801ECCB2652}"/>
              </a:ext>
            </a:extLst>
          </p:cNvPr>
          <p:cNvSpPr/>
          <p:nvPr/>
        </p:nvSpPr>
        <p:spPr>
          <a:xfrm>
            <a:off x="7278825" y="5600831"/>
            <a:ext cx="3965005" cy="390448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18E922B9-B46A-4647-A91C-A72EFB399783}"/>
              </a:ext>
            </a:extLst>
          </p:cNvPr>
          <p:cNvSpPr/>
          <p:nvPr/>
        </p:nvSpPr>
        <p:spPr>
          <a:xfrm>
            <a:off x="-86621" y="-1647897"/>
            <a:ext cx="3965005" cy="390448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箭头: 五边形 3">
            <a:extLst>
              <a:ext uri="{FF2B5EF4-FFF2-40B4-BE49-F238E27FC236}">
                <a16:creationId xmlns:a16="http://schemas.microsoft.com/office/drawing/2014/main" xmlns="" id="{7558A984-84B5-4B54-B804-35452B92BEF4}"/>
              </a:ext>
            </a:extLst>
          </p:cNvPr>
          <p:cNvSpPr/>
          <p:nvPr/>
        </p:nvSpPr>
        <p:spPr>
          <a:xfrm>
            <a:off x="1113692" y="613937"/>
            <a:ext cx="3598985" cy="956955"/>
          </a:xfrm>
          <a:prstGeom prst="homePlate">
            <a:avLst/>
          </a:prstGeom>
          <a:solidFill>
            <a:schemeClr val="bg1"/>
          </a:solidFill>
          <a:ln w="57150">
            <a:solidFill>
              <a:srgbClr val="FCC5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F635427-0097-4F45-969E-6D1692C2E6A2}"/>
              </a:ext>
            </a:extLst>
          </p:cNvPr>
          <p:cNvSpPr/>
          <p:nvPr/>
        </p:nvSpPr>
        <p:spPr>
          <a:xfrm>
            <a:off x="1770185" y="1570892"/>
            <a:ext cx="1688123" cy="691661"/>
          </a:xfrm>
          <a:prstGeom prst="rect">
            <a:avLst/>
          </a:prstGeom>
          <a:solidFill>
            <a:schemeClr val="bg1"/>
          </a:solidFill>
          <a:ln w="57150">
            <a:solidFill>
              <a:srgbClr val="FCC5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027174F4-1C9A-4F3C-86E1-0AF0F933A2E9}"/>
              </a:ext>
            </a:extLst>
          </p:cNvPr>
          <p:cNvSpPr/>
          <p:nvPr/>
        </p:nvSpPr>
        <p:spPr>
          <a:xfrm>
            <a:off x="762000" y="2262553"/>
            <a:ext cx="10879015" cy="4067908"/>
          </a:xfrm>
          <a:prstGeom prst="roundRect">
            <a:avLst/>
          </a:prstGeom>
          <a:pattFill prst="wdDnDiag">
            <a:fgClr>
              <a:srgbClr val="FCC5D8"/>
            </a:fgClr>
            <a:bgClr>
              <a:schemeClr val="bg1"/>
            </a:bgClr>
          </a:pattFill>
          <a:ln w="38100">
            <a:solidFill>
              <a:srgbClr val="FCC5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8EC1EA7E-78B9-4A41-8378-D83B5F488C71}"/>
              </a:ext>
            </a:extLst>
          </p:cNvPr>
          <p:cNvSpPr/>
          <p:nvPr/>
        </p:nvSpPr>
        <p:spPr>
          <a:xfrm>
            <a:off x="1113692" y="2599723"/>
            <a:ext cx="10140462" cy="34873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CC5D8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A7DCC7B-D37C-4B07-B3B0-549C22052D6E}"/>
              </a:ext>
            </a:extLst>
          </p:cNvPr>
          <p:cNvSpPr txBox="1"/>
          <p:nvPr/>
        </p:nvSpPr>
        <p:spPr>
          <a:xfrm>
            <a:off x="1875694" y="800027"/>
            <a:ext cx="1688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rgbClr val="FCC5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zh-CN" altLang="en-US" sz="3200" dirty="0">
              <a:solidFill>
                <a:srgbClr val="FCC5D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A1649CF-08F3-4221-BED9-D85F11697B5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805897" y="153272"/>
            <a:ext cx="2597120" cy="258945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014FAF9-D5B3-41A5-8C76-A84DDB06025C}"/>
              </a:ext>
            </a:extLst>
          </p:cNvPr>
          <p:cNvSpPr txBox="1"/>
          <p:nvPr/>
        </p:nvSpPr>
        <p:spPr>
          <a:xfrm>
            <a:off x="1666397" y="3213540"/>
            <a:ext cx="88592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66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清新简约可爱</a:t>
            </a:r>
            <a:r>
              <a:rPr lang="en-US" altLang="zh-CN" sz="66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6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0E833B7-4A38-4E2E-9EA9-BD666C976C8E}"/>
              </a:ext>
            </a:extLst>
          </p:cNvPr>
          <p:cNvSpPr/>
          <p:nvPr/>
        </p:nvSpPr>
        <p:spPr>
          <a:xfrm>
            <a:off x="1875694" y="4560642"/>
            <a:ext cx="8649908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 We have many PowerPoint templates that specifically designed to help you.</a:t>
            </a: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65286"/>
      </p:ext>
    </p:ext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6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6" presetClass="emph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17" grpId="0" animBg="1"/>
          <p:bldP spid="16" grpId="0" animBg="1"/>
          <p:bldP spid="4" grpId="0" animBg="1"/>
          <p:bldP spid="6" grpId="0" animBg="1"/>
          <p:bldP spid="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6" presetClass="emph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17" grpId="0" animBg="1"/>
          <p:bldP spid="16" grpId="0" animBg="1"/>
          <p:bldP spid="4" grpId="0" animBg="1"/>
          <p:bldP spid="6" grpId="0" animBg="1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7">
            <a:extLst>
              <a:ext uri="{FF2B5EF4-FFF2-40B4-BE49-F238E27FC236}">
                <a16:creationId xmlns:a16="http://schemas.microsoft.com/office/drawing/2014/main" xmlns="" id="{27AC8F9F-AE5D-4451-A54D-DF4E1540251F}"/>
              </a:ext>
            </a:extLst>
          </p:cNvPr>
          <p:cNvCxnSpPr/>
          <p:nvPr/>
        </p:nvCxnSpPr>
        <p:spPr>
          <a:xfrm>
            <a:off x="571461" y="3297411"/>
            <a:ext cx="11049077" cy="211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71">
            <a:extLst>
              <a:ext uri="{FF2B5EF4-FFF2-40B4-BE49-F238E27FC236}">
                <a16:creationId xmlns:a16="http://schemas.microsoft.com/office/drawing/2014/main" xmlns="" id="{DF08C568-BCBE-4188-983B-00C027E26F9F}"/>
              </a:ext>
            </a:extLst>
          </p:cNvPr>
          <p:cNvGrpSpPr/>
          <p:nvPr/>
        </p:nvGrpSpPr>
        <p:grpSpPr>
          <a:xfrm>
            <a:off x="9620271" y="2526861"/>
            <a:ext cx="1541098" cy="2685844"/>
            <a:chOff x="7215206" y="1730046"/>
            <a:chExt cx="1155824" cy="2014383"/>
          </a:xfrm>
        </p:grpSpPr>
        <p:sp>
          <p:nvSpPr>
            <p:cNvPr id="51" name="Oval 65">
              <a:extLst>
                <a:ext uri="{FF2B5EF4-FFF2-40B4-BE49-F238E27FC236}">
                  <a16:creationId xmlns:a16="http://schemas.microsoft.com/office/drawing/2014/main" xmlns="" id="{87F4791A-8BC3-4995-A1C4-E0FE1C57DAFF}"/>
                </a:ext>
              </a:extLst>
            </p:cNvPr>
            <p:cNvSpPr/>
            <p:nvPr/>
          </p:nvSpPr>
          <p:spPr>
            <a:xfrm>
              <a:off x="7215206" y="1730046"/>
              <a:ext cx="1155824" cy="115582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accent4">
                  <a:lumMod val="20000"/>
                  <a:lumOff val="8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xmlns="" id="{7E6FC562-1B05-4D04-91C6-01001DD60B8E}"/>
                </a:ext>
              </a:extLst>
            </p:cNvPr>
            <p:cNvSpPr/>
            <p:nvPr/>
          </p:nvSpPr>
          <p:spPr>
            <a:xfrm>
              <a:off x="7293469" y="1800797"/>
              <a:ext cx="1014322" cy="1014322"/>
            </a:xfrm>
            <a:prstGeom prst="ellipse">
              <a:avLst/>
            </a:prstGeom>
            <a:solidFill>
              <a:srgbClr val="FD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53" name="Rectangle 62">
              <a:extLst>
                <a:ext uri="{FF2B5EF4-FFF2-40B4-BE49-F238E27FC236}">
                  <a16:creationId xmlns:a16="http://schemas.microsoft.com/office/drawing/2014/main" xmlns="" id="{37C037E8-F2C8-460B-BFAC-CF52A68A8276}"/>
                </a:ext>
              </a:extLst>
            </p:cNvPr>
            <p:cNvSpPr/>
            <p:nvPr/>
          </p:nvSpPr>
          <p:spPr>
            <a:xfrm>
              <a:off x="7468031" y="3429006"/>
              <a:ext cx="740829" cy="315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133" dirty="0">
                  <a:solidFill>
                    <a:schemeClr val="accent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STEP 4</a:t>
              </a:r>
            </a:p>
          </p:txBody>
        </p:sp>
        <p:grpSp>
          <p:nvGrpSpPr>
            <p:cNvPr id="54" name="Group 43">
              <a:extLst>
                <a:ext uri="{FF2B5EF4-FFF2-40B4-BE49-F238E27FC236}">
                  <a16:creationId xmlns:a16="http://schemas.microsoft.com/office/drawing/2014/main" xmlns="" id="{4F0AF199-7757-4A12-81F8-ABF6C119C8D8}"/>
                </a:ext>
              </a:extLst>
            </p:cNvPr>
            <p:cNvGrpSpPr/>
            <p:nvPr/>
          </p:nvGrpSpPr>
          <p:grpSpPr>
            <a:xfrm>
              <a:off x="7650675" y="1977754"/>
              <a:ext cx="381362" cy="554536"/>
              <a:chOff x="4593571" y="3077031"/>
              <a:chExt cx="252168" cy="366676"/>
            </a:xfrm>
            <a:solidFill>
              <a:schemeClr val="bg1"/>
            </a:solidFill>
          </p:grpSpPr>
          <p:sp>
            <p:nvSpPr>
              <p:cNvPr id="55" name="AutoShape 30">
                <a:extLst>
                  <a:ext uri="{FF2B5EF4-FFF2-40B4-BE49-F238E27FC236}">
                    <a16:creationId xmlns:a16="http://schemas.microsoft.com/office/drawing/2014/main" xmlns="" id="{DA90C117-6A24-4F91-854D-A98529054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571" y="3077031"/>
                <a:ext cx="252168" cy="366676"/>
              </a:xfrm>
              <a:custGeom>
                <a:avLst/>
                <a:gdLst>
                  <a:gd name="T0" fmla="*/ 10383 w 20767"/>
                  <a:gd name="T1" fmla="*/ 10800 h 21600"/>
                  <a:gd name="T2" fmla="*/ 10383 w 20767"/>
                  <a:gd name="T3" fmla="*/ 10800 h 21600"/>
                  <a:gd name="T4" fmla="*/ 10383 w 20767"/>
                  <a:gd name="T5" fmla="*/ 10800 h 21600"/>
                  <a:gd name="T6" fmla="*/ 10383 w 20767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767" h="21600">
                    <a:moveTo>
                      <a:pt x="18566" y="16551"/>
                    </a:moveTo>
                    <a:cubicBezTo>
                      <a:pt x="17960" y="18284"/>
                      <a:pt x="17274" y="20249"/>
                      <a:pt x="9436" y="20249"/>
                    </a:cubicBezTo>
                    <a:cubicBezTo>
                      <a:pt x="4711" y="20249"/>
                      <a:pt x="1888" y="17809"/>
                      <a:pt x="1888" y="15451"/>
                    </a:cubicBezTo>
                    <a:cubicBezTo>
                      <a:pt x="1888" y="13645"/>
                      <a:pt x="2349" y="12161"/>
                      <a:pt x="2835" y="10591"/>
                    </a:cubicBezTo>
                    <a:cubicBezTo>
                      <a:pt x="3454" y="8600"/>
                      <a:pt x="4088" y="6563"/>
                      <a:pt x="3813" y="3868"/>
                    </a:cubicBezTo>
                    <a:cubicBezTo>
                      <a:pt x="6723" y="6750"/>
                      <a:pt x="7759" y="10567"/>
                      <a:pt x="7759" y="10567"/>
                    </a:cubicBezTo>
                    <a:cubicBezTo>
                      <a:pt x="7759" y="10567"/>
                      <a:pt x="10468" y="7846"/>
                      <a:pt x="11196" y="6582"/>
                    </a:cubicBezTo>
                    <a:cubicBezTo>
                      <a:pt x="11755" y="7395"/>
                      <a:pt x="12267" y="10124"/>
                      <a:pt x="12267" y="12825"/>
                    </a:cubicBezTo>
                    <a:cubicBezTo>
                      <a:pt x="12267" y="12825"/>
                      <a:pt x="14773" y="11347"/>
                      <a:pt x="16653" y="9127"/>
                    </a:cubicBezTo>
                    <a:cubicBezTo>
                      <a:pt x="18632" y="11666"/>
                      <a:pt x="19346" y="14320"/>
                      <a:pt x="18566" y="16551"/>
                    </a:cubicBezTo>
                    <a:moveTo>
                      <a:pt x="16041" y="6075"/>
                    </a:moveTo>
                    <a:cubicBezTo>
                      <a:pt x="15982" y="7879"/>
                      <a:pt x="14088" y="9404"/>
                      <a:pt x="14088" y="9404"/>
                    </a:cubicBezTo>
                    <a:cubicBezTo>
                      <a:pt x="14088" y="6046"/>
                      <a:pt x="10380" y="3375"/>
                      <a:pt x="10380" y="3375"/>
                    </a:cubicBezTo>
                    <a:cubicBezTo>
                      <a:pt x="10380" y="3375"/>
                      <a:pt x="10330" y="5373"/>
                      <a:pt x="8452" y="7389"/>
                    </a:cubicBezTo>
                    <a:cubicBezTo>
                      <a:pt x="6574" y="2686"/>
                      <a:pt x="938" y="0"/>
                      <a:pt x="938" y="0"/>
                    </a:cubicBezTo>
                    <a:cubicBezTo>
                      <a:pt x="3756" y="7389"/>
                      <a:pt x="0" y="10076"/>
                      <a:pt x="0" y="15451"/>
                    </a:cubicBezTo>
                    <a:cubicBezTo>
                      <a:pt x="0" y="18604"/>
                      <a:pt x="3730" y="21599"/>
                      <a:pt x="9436" y="21599"/>
                    </a:cubicBezTo>
                    <a:cubicBezTo>
                      <a:pt x="17888" y="21599"/>
                      <a:pt x="19523" y="19379"/>
                      <a:pt x="20396" y="16878"/>
                    </a:cubicBezTo>
                    <a:cubicBezTo>
                      <a:pt x="21599" y="13436"/>
                      <a:pt x="19797" y="9432"/>
                      <a:pt x="16041" y="60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56" name="AutoShape 31">
                <a:extLst>
                  <a:ext uri="{FF2B5EF4-FFF2-40B4-BE49-F238E27FC236}">
                    <a16:creationId xmlns:a16="http://schemas.microsoft.com/office/drawing/2014/main" xmlns="" id="{34EF0353-926F-49EA-B0B8-8DA4A016A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9875" y="3237219"/>
                <a:ext cx="162063" cy="131403"/>
              </a:xfrm>
              <a:custGeom>
                <a:avLst/>
                <a:gdLst>
                  <a:gd name="T0" fmla="*/ 10641 w 21282"/>
                  <a:gd name="T1" fmla="*/ 10800 h 21600"/>
                  <a:gd name="T2" fmla="*/ 10641 w 21282"/>
                  <a:gd name="T3" fmla="*/ 10800 h 21600"/>
                  <a:gd name="T4" fmla="*/ 10641 w 21282"/>
                  <a:gd name="T5" fmla="*/ 10800 h 21600"/>
                  <a:gd name="T6" fmla="*/ 10641 w 21282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82" h="21600">
                    <a:moveTo>
                      <a:pt x="20698" y="5891"/>
                    </a:moveTo>
                    <a:lnTo>
                      <a:pt x="19424" y="7749"/>
                    </a:lnTo>
                    <a:cubicBezTo>
                      <a:pt x="17846" y="10064"/>
                      <a:pt x="16352" y="12259"/>
                      <a:pt x="12365" y="14784"/>
                    </a:cubicBezTo>
                    <a:cubicBezTo>
                      <a:pt x="11794" y="12631"/>
                      <a:pt x="11275" y="10259"/>
                      <a:pt x="11275" y="6631"/>
                    </a:cubicBezTo>
                    <a:lnTo>
                      <a:pt x="11275" y="3408"/>
                    </a:lnTo>
                    <a:lnTo>
                      <a:pt x="9000" y="7893"/>
                    </a:lnTo>
                    <a:cubicBezTo>
                      <a:pt x="8233" y="9421"/>
                      <a:pt x="7598" y="10690"/>
                      <a:pt x="6649" y="12373"/>
                    </a:cubicBezTo>
                    <a:cubicBezTo>
                      <a:pt x="5211" y="8296"/>
                      <a:pt x="4195" y="5281"/>
                      <a:pt x="3422" y="2545"/>
                    </a:cubicBezTo>
                    <a:lnTo>
                      <a:pt x="2705" y="0"/>
                    </a:lnTo>
                    <a:lnTo>
                      <a:pt x="1926" y="2847"/>
                    </a:lnTo>
                    <a:cubicBezTo>
                      <a:pt x="936" y="6469"/>
                      <a:pt x="0" y="9891"/>
                      <a:pt x="0" y="18771"/>
                    </a:cubicBezTo>
                    <a:cubicBezTo>
                      <a:pt x="0" y="19292"/>
                      <a:pt x="333" y="19714"/>
                      <a:pt x="749" y="19714"/>
                    </a:cubicBezTo>
                    <a:cubicBezTo>
                      <a:pt x="1162" y="19714"/>
                      <a:pt x="1499" y="19292"/>
                      <a:pt x="1499" y="18771"/>
                    </a:cubicBezTo>
                    <a:cubicBezTo>
                      <a:pt x="1499" y="11964"/>
                      <a:pt x="2037" y="8594"/>
                      <a:pt x="2758" y="5681"/>
                    </a:cubicBezTo>
                    <a:cubicBezTo>
                      <a:pt x="3537" y="8174"/>
                      <a:pt x="4520" y="11009"/>
                      <a:pt x="5812" y="14638"/>
                    </a:cubicBezTo>
                    <a:lnTo>
                      <a:pt x="6339" y="16117"/>
                    </a:lnTo>
                    <a:lnTo>
                      <a:pt x="7100" y="14811"/>
                    </a:lnTo>
                    <a:cubicBezTo>
                      <a:pt x="8344" y="12681"/>
                      <a:pt x="9085" y="11248"/>
                      <a:pt x="9896" y="9638"/>
                    </a:cubicBezTo>
                    <a:cubicBezTo>
                      <a:pt x="10133" y="12428"/>
                      <a:pt x="10681" y="14428"/>
                      <a:pt x="11223" y="16408"/>
                    </a:cubicBezTo>
                    <a:lnTo>
                      <a:pt x="11495" y="17404"/>
                    </a:lnTo>
                    <a:lnTo>
                      <a:pt x="12253" y="16953"/>
                    </a:lnTo>
                    <a:cubicBezTo>
                      <a:pt x="16306" y="14531"/>
                      <a:pt x="18203" y="12327"/>
                      <a:pt x="19708" y="10211"/>
                    </a:cubicBezTo>
                    <a:cubicBezTo>
                      <a:pt x="19942" y="13727"/>
                      <a:pt x="19573" y="17574"/>
                      <a:pt x="18698" y="20305"/>
                    </a:cubicBezTo>
                    <a:cubicBezTo>
                      <a:pt x="18543" y="20787"/>
                      <a:pt x="18730" y="21336"/>
                      <a:pt x="19114" y="21531"/>
                    </a:cubicBezTo>
                    <a:cubicBezTo>
                      <a:pt x="19204" y="21577"/>
                      <a:pt x="19301" y="21599"/>
                      <a:pt x="19395" y="21599"/>
                    </a:cubicBezTo>
                    <a:cubicBezTo>
                      <a:pt x="19690" y="21599"/>
                      <a:pt x="19972" y="21377"/>
                      <a:pt x="20089" y="21008"/>
                    </a:cubicBezTo>
                    <a:cubicBezTo>
                      <a:pt x="21251" y="17380"/>
                      <a:pt x="21600" y="12213"/>
                      <a:pt x="20976" y="7841"/>
                    </a:cubicBezTo>
                    <a:cubicBezTo>
                      <a:pt x="20976" y="7841"/>
                      <a:pt x="20698" y="5891"/>
                      <a:pt x="20698" y="5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57" name="Group 69">
            <a:extLst>
              <a:ext uri="{FF2B5EF4-FFF2-40B4-BE49-F238E27FC236}">
                <a16:creationId xmlns:a16="http://schemas.microsoft.com/office/drawing/2014/main" xmlns="" id="{50962CC4-E0D3-48BC-B2C8-6216D1DF9297}"/>
              </a:ext>
            </a:extLst>
          </p:cNvPr>
          <p:cNvGrpSpPr/>
          <p:nvPr/>
        </p:nvGrpSpPr>
        <p:grpSpPr>
          <a:xfrm>
            <a:off x="3524230" y="2526861"/>
            <a:ext cx="1541098" cy="2685844"/>
            <a:chOff x="2643174" y="1730046"/>
            <a:chExt cx="1155824" cy="2014383"/>
          </a:xfrm>
        </p:grpSpPr>
        <p:sp>
          <p:nvSpPr>
            <p:cNvPr id="58" name="Oval 64">
              <a:extLst>
                <a:ext uri="{FF2B5EF4-FFF2-40B4-BE49-F238E27FC236}">
                  <a16:creationId xmlns:a16="http://schemas.microsoft.com/office/drawing/2014/main" xmlns="" id="{8424DC8F-E6F8-43EA-A5C8-B2DCC314F5F9}"/>
                </a:ext>
              </a:extLst>
            </p:cNvPr>
            <p:cNvSpPr/>
            <p:nvPr/>
          </p:nvSpPr>
          <p:spPr>
            <a:xfrm>
              <a:off x="2643174" y="1730046"/>
              <a:ext cx="1155824" cy="115582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59" name="Oval 49">
              <a:extLst>
                <a:ext uri="{FF2B5EF4-FFF2-40B4-BE49-F238E27FC236}">
                  <a16:creationId xmlns:a16="http://schemas.microsoft.com/office/drawing/2014/main" xmlns="" id="{6C4ED2CD-8EDE-428E-807D-DDC8A701ECB3}"/>
                </a:ext>
              </a:extLst>
            </p:cNvPr>
            <p:cNvSpPr/>
            <p:nvPr/>
          </p:nvSpPr>
          <p:spPr>
            <a:xfrm>
              <a:off x="2721437" y="1800797"/>
              <a:ext cx="1014322" cy="1014322"/>
            </a:xfrm>
            <a:prstGeom prst="ellipse">
              <a:avLst/>
            </a:prstGeom>
            <a:solidFill>
              <a:srgbClr val="FD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60" name="Rectangle 58">
              <a:extLst>
                <a:ext uri="{FF2B5EF4-FFF2-40B4-BE49-F238E27FC236}">
                  <a16:creationId xmlns:a16="http://schemas.microsoft.com/office/drawing/2014/main" xmlns="" id="{61768956-5153-4A30-8F80-1A7D9F6BBD8B}"/>
                </a:ext>
              </a:extLst>
            </p:cNvPr>
            <p:cNvSpPr/>
            <p:nvPr/>
          </p:nvSpPr>
          <p:spPr>
            <a:xfrm>
              <a:off x="2895999" y="3429006"/>
              <a:ext cx="740829" cy="315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133" dirty="0">
                  <a:solidFill>
                    <a:schemeClr val="accent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STEP 2</a:t>
              </a:r>
            </a:p>
          </p:txBody>
        </p:sp>
        <p:grpSp>
          <p:nvGrpSpPr>
            <p:cNvPr id="61" name="Group 45">
              <a:extLst>
                <a:ext uri="{FF2B5EF4-FFF2-40B4-BE49-F238E27FC236}">
                  <a16:creationId xmlns:a16="http://schemas.microsoft.com/office/drawing/2014/main" xmlns="" id="{75720157-D8C2-4434-9B7F-D9456BE60106}"/>
                </a:ext>
              </a:extLst>
            </p:cNvPr>
            <p:cNvGrpSpPr/>
            <p:nvPr/>
          </p:nvGrpSpPr>
          <p:grpSpPr>
            <a:xfrm>
              <a:off x="2978032" y="1977753"/>
              <a:ext cx="553590" cy="554540"/>
              <a:chOff x="3071802" y="3077031"/>
              <a:chExt cx="366050" cy="366677"/>
            </a:xfrm>
            <a:solidFill>
              <a:schemeClr val="bg1"/>
            </a:solidFill>
          </p:grpSpPr>
          <p:sp>
            <p:nvSpPr>
              <p:cNvPr id="62" name="AutoShape 33">
                <a:extLst>
                  <a:ext uri="{FF2B5EF4-FFF2-40B4-BE49-F238E27FC236}">
                    <a16:creationId xmlns:a16="http://schemas.microsoft.com/office/drawing/2014/main" xmlns="" id="{06ADD496-7177-4C3E-9B9A-DE25DE019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802" y="3214692"/>
                <a:ext cx="366050" cy="229016"/>
              </a:xfrm>
              <a:custGeom>
                <a:avLst/>
                <a:gdLst>
                  <a:gd name="T0" fmla="*/ 10752 w 21505"/>
                  <a:gd name="T1" fmla="*/ 10800 h 21600"/>
                  <a:gd name="T2" fmla="*/ 10752 w 21505"/>
                  <a:gd name="T3" fmla="*/ 10800 h 21600"/>
                  <a:gd name="T4" fmla="*/ 10752 w 21505"/>
                  <a:gd name="T5" fmla="*/ 10800 h 21600"/>
                  <a:gd name="T6" fmla="*/ 10752 w 21505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505" h="21600">
                    <a:moveTo>
                      <a:pt x="17472" y="17279"/>
                    </a:moveTo>
                    <a:lnTo>
                      <a:pt x="17472" y="18899"/>
                    </a:lnTo>
                    <a:cubicBezTo>
                      <a:pt x="17472" y="19198"/>
                      <a:pt x="17321" y="19439"/>
                      <a:pt x="17136" y="19439"/>
                    </a:cubicBezTo>
                    <a:lnTo>
                      <a:pt x="4368" y="19439"/>
                    </a:lnTo>
                    <a:cubicBezTo>
                      <a:pt x="4182" y="19439"/>
                      <a:pt x="4032" y="19198"/>
                      <a:pt x="4032" y="18899"/>
                    </a:cubicBezTo>
                    <a:lnTo>
                      <a:pt x="4032" y="17279"/>
                    </a:lnTo>
                    <a:lnTo>
                      <a:pt x="1344" y="12419"/>
                    </a:lnTo>
                    <a:cubicBezTo>
                      <a:pt x="1344" y="12121"/>
                      <a:pt x="1494" y="11879"/>
                      <a:pt x="1680" y="11879"/>
                    </a:cubicBezTo>
                    <a:lnTo>
                      <a:pt x="3360" y="11879"/>
                    </a:lnTo>
                    <a:lnTo>
                      <a:pt x="4032" y="11879"/>
                    </a:lnTo>
                    <a:lnTo>
                      <a:pt x="4704" y="11879"/>
                    </a:lnTo>
                    <a:lnTo>
                      <a:pt x="5376" y="11879"/>
                    </a:lnTo>
                    <a:lnTo>
                      <a:pt x="6048" y="11879"/>
                    </a:lnTo>
                    <a:lnTo>
                      <a:pt x="6720" y="11879"/>
                    </a:lnTo>
                    <a:lnTo>
                      <a:pt x="7392" y="11879"/>
                    </a:lnTo>
                    <a:lnTo>
                      <a:pt x="8064" y="11879"/>
                    </a:lnTo>
                    <a:lnTo>
                      <a:pt x="8736" y="11879"/>
                    </a:lnTo>
                    <a:lnTo>
                      <a:pt x="12768" y="11879"/>
                    </a:lnTo>
                    <a:lnTo>
                      <a:pt x="13440" y="11879"/>
                    </a:lnTo>
                    <a:lnTo>
                      <a:pt x="14112" y="11879"/>
                    </a:lnTo>
                    <a:lnTo>
                      <a:pt x="14784" y="11879"/>
                    </a:lnTo>
                    <a:lnTo>
                      <a:pt x="15456" y="11879"/>
                    </a:lnTo>
                    <a:lnTo>
                      <a:pt x="16128" y="11879"/>
                    </a:lnTo>
                    <a:lnTo>
                      <a:pt x="16800" y="11879"/>
                    </a:lnTo>
                    <a:lnTo>
                      <a:pt x="17472" y="11879"/>
                    </a:lnTo>
                    <a:lnTo>
                      <a:pt x="18144" y="11879"/>
                    </a:lnTo>
                    <a:lnTo>
                      <a:pt x="19824" y="11879"/>
                    </a:lnTo>
                    <a:cubicBezTo>
                      <a:pt x="20009" y="11879"/>
                      <a:pt x="20160" y="12121"/>
                      <a:pt x="20160" y="12419"/>
                    </a:cubicBezTo>
                    <a:cubicBezTo>
                      <a:pt x="20160" y="12419"/>
                      <a:pt x="17472" y="17279"/>
                      <a:pt x="17472" y="17279"/>
                    </a:cubicBezTo>
                    <a:close/>
                    <a:moveTo>
                      <a:pt x="10752" y="4320"/>
                    </a:moveTo>
                    <a:cubicBezTo>
                      <a:pt x="8625" y="4320"/>
                      <a:pt x="6826" y="6601"/>
                      <a:pt x="6246" y="9719"/>
                    </a:cubicBezTo>
                    <a:lnTo>
                      <a:pt x="5552" y="9719"/>
                    </a:lnTo>
                    <a:cubicBezTo>
                      <a:pt x="6152" y="6000"/>
                      <a:pt x="8252" y="3239"/>
                      <a:pt x="10752" y="3239"/>
                    </a:cubicBezTo>
                    <a:cubicBezTo>
                      <a:pt x="12934" y="3239"/>
                      <a:pt x="14813" y="5344"/>
                      <a:pt x="15654" y="8353"/>
                    </a:cubicBezTo>
                    <a:lnTo>
                      <a:pt x="15054" y="8835"/>
                    </a:lnTo>
                    <a:cubicBezTo>
                      <a:pt x="14323" y="6180"/>
                      <a:pt x="12671" y="4320"/>
                      <a:pt x="10752" y="4320"/>
                    </a:cubicBezTo>
                    <a:moveTo>
                      <a:pt x="10752" y="8639"/>
                    </a:moveTo>
                    <a:cubicBezTo>
                      <a:pt x="10158" y="8639"/>
                      <a:pt x="9630" y="9061"/>
                      <a:pt x="9260" y="9719"/>
                    </a:cubicBezTo>
                    <a:lnTo>
                      <a:pt x="8437" y="9719"/>
                    </a:lnTo>
                    <a:cubicBezTo>
                      <a:pt x="8904" y="8435"/>
                      <a:pt x="9761" y="7560"/>
                      <a:pt x="10752" y="7560"/>
                    </a:cubicBezTo>
                    <a:cubicBezTo>
                      <a:pt x="11742" y="7560"/>
                      <a:pt x="12600" y="8435"/>
                      <a:pt x="13066" y="9719"/>
                    </a:cubicBezTo>
                    <a:lnTo>
                      <a:pt x="12244" y="9719"/>
                    </a:lnTo>
                    <a:cubicBezTo>
                      <a:pt x="11874" y="9061"/>
                      <a:pt x="11345" y="8639"/>
                      <a:pt x="10752" y="8639"/>
                    </a:cubicBezTo>
                    <a:moveTo>
                      <a:pt x="13827" y="9719"/>
                    </a:moveTo>
                    <a:cubicBezTo>
                      <a:pt x="13307" y="7816"/>
                      <a:pt x="12126" y="6479"/>
                      <a:pt x="10752" y="6479"/>
                    </a:cubicBezTo>
                    <a:cubicBezTo>
                      <a:pt x="9378" y="6479"/>
                      <a:pt x="8197" y="7816"/>
                      <a:pt x="7676" y="9719"/>
                    </a:cubicBezTo>
                    <a:lnTo>
                      <a:pt x="6955" y="9719"/>
                    </a:lnTo>
                    <a:cubicBezTo>
                      <a:pt x="7510" y="7207"/>
                      <a:pt x="9001" y="5400"/>
                      <a:pt x="10752" y="5400"/>
                    </a:cubicBezTo>
                    <a:cubicBezTo>
                      <a:pt x="12409" y="5400"/>
                      <a:pt x="13834" y="7015"/>
                      <a:pt x="14454" y="9317"/>
                    </a:cubicBezTo>
                    <a:lnTo>
                      <a:pt x="13953" y="9719"/>
                    </a:lnTo>
                    <a:cubicBezTo>
                      <a:pt x="13953" y="9719"/>
                      <a:pt x="13827" y="9719"/>
                      <a:pt x="13827" y="9719"/>
                    </a:cubicBezTo>
                    <a:close/>
                    <a:moveTo>
                      <a:pt x="10752" y="1080"/>
                    </a:moveTo>
                    <a:cubicBezTo>
                      <a:pt x="13459" y="1080"/>
                      <a:pt x="15792" y="3672"/>
                      <a:pt x="16856" y="7388"/>
                    </a:cubicBezTo>
                    <a:lnTo>
                      <a:pt x="16256" y="7869"/>
                    </a:lnTo>
                    <a:cubicBezTo>
                      <a:pt x="15305" y="4504"/>
                      <a:pt x="13201" y="2160"/>
                      <a:pt x="10752" y="2160"/>
                    </a:cubicBezTo>
                    <a:cubicBezTo>
                      <a:pt x="7874" y="2160"/>
                      <a:pt x="5470" y="5392"/>
                      <a:pt x="4858" y="9719"/>
                    </a:cubicBezTo>
                    <a:lnTo>
                      <a:pt x="4167" y="9719"/>
                    </a:lnTo>
                    <a:cubicBezTo>
                      <a:pt x="4792" y="4796"/>
                      <a:pt x="7507" y="1080"/>
                      <a:pt x="10752" y="1080"/>
                    </a:cubicBezTo>
                    <a:moveTo>
                      <a:pt x="17336" y="9719"/>
                    </a:moveTo>
                    <a:lnTo>
                      <a:pt x="16958" y="9719"/>
                    </a:lnTo>
                    <a:lnTo>
                      <a:pt x="17294" y="9449"/>
                    </a:lnTo>
                    <a:cubicBezTo>
                      <a:pt x="17307" y="9540"/>
                      <a:pt x="17325" y="9628"/>
                      <a:pt x="17336" y="9719"/>
                    </a:cubicBezTo>
                    <a:moveTo>
                      <a:pt x="19824" y="9719"/>
                    </a:moveTo>
                    <a:lnTo>
                      <a:pt x="18016" y="9719"/>
                    </a:lnTo>
                    <a:cubicBezTo>
                      <a:pt x="17986" y="9461"/>
                      <a:pt x="17948" y="9209"/>
                      <a:pt x="17908" y="8957"/>
                    </a:cubicBezTo>
                    <a:lnTo>
                      <a:pt x="21132" y="6366"/>
                    </a:lnTo>
                    <a:cubicBezTo>
                      <a:pt x="21464" y="6099"/>
                      <a:pt x="21599" y="5450"/>
                      <a:pt x="21433" y="4916"/>
                    </a:cubicBezTo>
                    <a:cubicBezTo>
                      <a:pt x="21267" y="4383"/>
                      <a:pt x="20864" y="4169"/>
                      <a:pt x="20532" y="4433"/>
                    </a:cubicBezTo>
                    <a:lnTo>
                      <a:pt x="17456" y="6905"/>
                    </a:lnTo>
                    <a:cubicBezTo>
                      <a:pt x="16282" y="2836"/>
                      <a:pt x="13721" y="0"/>
                      <a:pt x="10752" y="0"/>
                    </a:cubicBezTo>
                    <a:cubicBezTo>
                      <a:pt x="7135" y="0"/>
                      <a:pt x="4122" y="4198"/>
                      <a:pt x="3488" y="9719"/>
                    </a:cubicBezTo>
                    <a:lnTo>
                      <a:pt x="1680" y="9719"/>
                    </a:lnTo>
                    <a:cubicBezTo>
                      <a:pt x="754" y="9719"/>
                      <a:pt x="0" y="10930"/>
                      <a:pt x="0" y="12419"/>
                    </a:cubicBezTo>
                    <a:cubicBezTo>
                      <a:pt x="0" y="12949"/>
                      <a:pt x="121" y="13459"/>
                      <a:pt x="339" y="13855"/>
                    </a:cubicBezTo>
                    <a:lnTo>
                      <a:pt x="2688" y="18101"/>
                    </a:lnTo>
                    <a:lnTo>
                      <a:pt x="2688" y="18899"/>
                    </a:lnTo>
                    <a:cubicBezTo>
                      <a:pt x="2688" y="20389"/>
                      <a:pt x="3442" y="21599"/>
                      <a:pt x="4368" y="21599"/>
                    </a:cubicBezTo>
                    <a:lnTo>
                      <a:pt x="17136" y="21599"/>
                    </a:lnTo>
                    <a:cubicBezTo>
                      <a:pt x="18062" y="21599"/>
                      <a:pt x="18816" y="20389"/>
                      <a:pt x="18816" y="18899"/>
                    </a:cubicBezTo>
                    <a:lnTo>
                      <a:pt x="18816" y="18101"/>
                    </a:lnTo>
                    <a:lnTo>
                      <a:pt x="21165" y="13855"/>
                    </a:lnTo>
                    <a:cubicBezTo>
                      <a:pt x="21383" y="13459"/>
                      <a:pt x="21504" y="12949"/>
                      <a:pt x="21504" y="12419"/>
                    </a:cubicBezTo>
                    <a:cubicBezTo>
                      <a:pt x="21504" y="10930"/>
                      <a:pt x="20750" y="9719"/>
                      <a:pt x="19824" y="971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3" name="AutoShape 34">
                <a:extLst>
                  <a:ext uri="{FF2B5EF4-FFF2-40B4-BE49-F238E27FC236}">
                    <a16:creationId xmlns:a16="http://schemas.microsoft.com/office/drawing/2014/main" xmlns="" id="{A4BCDDC8-55D9-4002-A5D3-ADA562C7D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3160" y="3123336"/>
                <a:ext cx="26281" cy="8572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47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4" name="AutoShape 35">
                <a:extLst>
                  <a:ext uri="{FF2B5EF4-FFF2-40B4-BE49-F238E27FC236}">
                    <a16:creationId xmlns:a16="http://schemas.microsoft.com/office/drawing/2014/main" xmlns="" id="{8286FAAC-6785-4106-8BDC-391CF1757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0820" y="3123336"/>
                <a:ext cx="25655" cy="8572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5" name="AutoShape 36">
                <a:extLst>
                  <a:ext uri="{FF2B5EF4-FFF2-40B4-BE49-F238E27FC236}">
                    <a16:creationId xmlns:a16="http://schemas.microsoft.com/office/drawing/2014/main" xmlns="" id="{5CCAF623-0FBB-42FD-8926-7DB90108D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53" y="3077031"/>
                <a:ext cx="26281" cy="86350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9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5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66" name="Group 68">
            <a:extLst>
              <a:ext uri="{FF2B5EF4-FFF2-40B4-BE49-F238E27FC236}">
                <a16:creationId xmlns:a16="http://schemas.microsoft.com/office/drawing/2014/main" xmlns="" id="{C051E5B9-861B-42DA-9026-3709FD8FB4DD}"/>
              </a:ext>
            </a:extLst>
          </p:cNvPr>
          <p:cNvGrpSpPr/>
          <p:nvPr/>
        </p:nvGrpSpPr>
        <p:grpSpPr>
          <a:xfrm>
            <a:off x="1143881" y="2526861"/>
            <a:ext cx="1541098" cy="2685844"/>
            <a:chOff x="857911" y="1730046"/>
            <a:chExt cx="1155824" cy="2014383"/>
          </a:xfrm>
        </p:grpSpPr>
        <p:sp>
          <p:nvSpPr>
            <p:cNvPr id="67" name="Oval 63">
              <a:extLst>
                <a:ext uri="{FF2B5EF4-FFF2-40B4-BE49-F238E27FC236}">
                  <a16:creationId xmlns:a16="http://schemas.microsoft.com/office/drawing/2014/main" xmlns="" id="{68B4E64F-9676-4EDB-8839-E6C1A0058437}"/>
                </a:ext>
              </a:extLst>
            </p:cNvPr>
            <p:cNvSpPr/>
            <p:nvPr/>
          </p:nvSpPr>
          <p:spPr>
            <a:xfrm>
              <a:off x="857911" y="1730046"/>
              <a:ext cx="1155824" cy="115582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accent4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68" name="Oval 48">
              <a:extLst>
                <a:ext uri="{FF2B5EF4-FFF2-40B4-BE49-F238E27FC236}">
                  <a16:creationId xmlns:a16="http://schemas.microsoft.com/office/drawing/2014/main" xmlns="" id="{054BC241-97E2-4ED9-887E-80B32DEF09E4}"/>
                </a:ext>
              </a:extLst>
            </p:cNvPr>
            <p:cNvSpPr/>
            <p:nvPr/>
          </p:nvSpPr>
          <p:spPr>
            <a:xfrm>
              <a:off x="935487" y="1800797"/>
              <a:ext cx="1014322" cy="1014322"/>
            </a:xfrm>
            <a:prstGeom prst="ellipse">
              <a:avLst/>
            </a:prstGeom>
            <a:solidFill>
              <a:srgbClr val="FD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xmlns="" id="{707C8706-668A-4B08-B97D-DD8F44E0EAB5}"/>
                </a:ext>
              </a:extLst>
            </p:cNvPr>
            <p:cNvSpPr/>
            <p:nvPr/>
          </p:nvSpPr>
          <p:spPr>
            <a:xfrm>
              <a:off x="1116462" y="3429006"/>
              <a:ext cx="740829" cy="315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133" dirty="0">
                  <a:solidFill>
                    <a:schemeClr val="accent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STEP 1</a:t>
              </a:r>
            </a:p>
          </p:txBody>
        </p:sp>
        <p:grpSp>
          <p:nvGrpSpPr>
            <p:cNvPr id="70" name="Group 46">
              <a:extLst>
                <a:ext uri="{FF2B5EF4-FFF2-40B4-BE49-F238E27FC236}">
                  <a16:creationId xmlns:a16="http://schemas.microsoft.com/office/drawing/2014/main" xmlns="" id="{5C4E249B-188D-4FEF-A159-79B4982A6B99}"/>
                </a:ext>
              </a:extLst>
            </p:cNvPr>
            <p:cNvGrpSpPr/>
            <p:nvPr/>
          </p:nvGrpSpPr>
          <p:grpSpPr>
            <a:xfrm>
              <a:off x="1192082" y="2049192"/>
              <a:ext cx="553592" cy="554536"/>
              <a:chOff x="2339702" y="3077032"/>
              <a:chExt cx="366051" cy="366676"/>
            </a:xfrm>
            <a:solidFill>
              <a:schemeClr val="bg1"/>
            </a:solidFill>
          </p:grpSpPr>
          <p:sp>
            <p:nvSpPr>
              <p:cNvPr id="71" name="AutoShape 37">
                <a:extLst>
                  <a:ext uri="{FF2B5EF4-FFF2-40B4-BE49-F238E27FC236}">
                    <a16:creationId xmlns:a16="http://schemas.microsoft.com/office/drawing/2014/main" xmlns="" id="{23AE9F6F-1002-4AF2-9F37-8B3EB8434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9702" y="3111446"/>
                <a:ext cx="333513" cy="33226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72" name="AutoShape 38">
                <a:extLst>
                  <a:ext uri="{FF2B5EF4-FFF2-40B4-BE49-F238E27FC236}">
                    <a16:creationId xmlns:a16="http://schemas.microsoft.com/office/drawing/2014/main" xmlns="" id="{21EE1219-A54A-468D-9941-09BE883AD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9888" y="3260370"/>
                <a:ext cx="56941" cy="575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73" name="AutoShape 39">
                <a:extLst>
                  <a:ext uri="{FF2B5EF4-FFF2-40B4-BE49-F238E27FC236}">
                    <a16:creationId xmlns:a16="http://schemas.microsoft.com/office/drawing/2014/main" xmlns="" id="{335EF1EA-507E-4E89-AE20-8AE2D2F89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8812" y="3077032"/>
                <a:ext cx="56941" cy="575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74" name="AutoShape 40">
                <a:extLst>
                  <a:ext uri="{FF2B5EF4-FFF2-40B4-BE49-F238E27FC236}">
                    <a16:creationId xmlns:a16="http://schemas.microsoft.com/office/drawing/2014/main" xmlns="" id="{C1F26E93-3CB7-427F-8404-D2FF62E67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1056" y="3249107"/>
                <a:ext cx="45678" cy="4567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75" name="AutoShape 41">
                <a:extLst>
                  <a:ext uri="{FF2B5EF4-FFF2-40B4-BE49-F238E27FC236}">
                    <a16:creationId xmlns:a16="http://schemas.microsoft.com/office/drawing/2014/main" xmlns="" id="{EACCA075-B746-4FB7-9E59-D4A6AD67A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6734" y="3329200"/>
                <a:ext cx="23152" cy="225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76" name="AutoShape 42">
                <a:extLst>
                  <a:ext uri="{FF2B5EF4-FFF2-40B4-BE49-F238E27FC236}">
                    <a16:creationId xmlns:a16="http://schemas.microsoft.com/office/drawing/2014/main" xmlns="" id="{741E478C-AAB6-4BF2-8919-D6F7453AE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073" y="3157125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sp>
        <p:nvSpPr>
          <p:cNvPr id="78" name="Oval 64">
            <a:extLst>
              <a:ext uri="{FF2B5EF4-FFF2-40B4-BE49-F238E27FC236}">
                <a16:creationId xmlns:a16="http://schemas.microsoft.com/office/drawing/2014/main" xmlns="" id="{D79BE9AB-71BD-4802-A8FA-ECD89AADF615}"/>
              </a:ext>
            </a:extLst>
          </p:cNvPr>
          <p:cNvSpPr/>
          <p:nvPr/>
        </p:nvSpPr>
        <p:spPr>
          <a:xfrm>
            <a:off x="6002839" y="1957579"/>
            <a:ext cx="2679660" cy="2679662"/>
          </a:xfrm>
          <a:prstGeom prst="ellipse">
            <a:avLst/>
          </a:prstGeom>
          <a:solidFill>
            <a:schemeClr val="bg1"/>
          </a:solidFill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80" name="Rectangle 58">
            <a:extLst>
              <a:ext uri="{FF2B5EF4-FFF2-40B4-BE49-F238E27FC236}">
                <a16:creationId xmlns:a16="http://schemas.microsoft.com/office/drawing/2014/main" xmlns="" id="{B858708C-DA2C-4952-A934-FABF98F69DC0}"/>
              </a:ext>
            </a:extLst>
          </p:cNvPr>
          <p:cNvSpPr/>
          <p:nvPr/>
        </p:nvSpPr>
        <p:spPr>
          <a:xfrm>
            <a:off x="6848783" y="4811175"/>
            <a:ext cx="987771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>
                <a:solidFill>
                  <a:schemeClr val="accent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STEP 3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0F9F166F-6048-4D46-814C-55FC956B7929}"/>
              </a:ext>
            </a:extLst>
          </p:cNvPr>
          <p:cNvSpPr txBox="1"/>
          <p:nvPr/>
        </p:nvSpPr>
        <p:spPr>
          <a:xfrm>
            <a:off x="665960" y="5336988"/>
            <a:ext cx="2633081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 err="1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2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ac.</a:t>
            </a: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1741734B-75ED-4F49-8998-9740E5B8C561}"/>
              </a:ext>
            </a:extLst>
          </p:cNvPr>
          <p:cNvSpPr txBox="1"/>
          <p:nvPr/>
        </p:nvSpPr>
        <p:spPr>
          <a:xfrm>
            <a:off x="2978238" y="5336988"/>
            <a:ext cx="2633081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 err="1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2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ac.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518DC446-2082-4371-A72F-3FAC85B7C487}"/>
              </a:ext>
            </a:extLst>
          </p:cNvPr>
          <p:cNvSpPr txBox="1"/>
          <p:nvPr/>
        </p:nvSpPr>
        <p:spPr>
          <a:xfrm>
            <a:off x="6002839" y="5406989"/>
            <a:ext cx="2633081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 err="1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2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ac.</a:t>
            </a: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8FA47A1C-0C88-4E1F-A826-8A512F8D8DFC}"/>
              </a:ext>
            </a:extLst>
          </p:cNvPr>
          <p:cNvSpPr txBox="1"/>
          <p:nvPr/>
        </p:nvSpPr>
        <p:spPr>
          <a:xfrm>
            <a:off x="9027440" y="5418380"/>
            <a:ext cx="2633081" cy="68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dirty="0" err="1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2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ac.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xmlns="" id="{DE8EF561-6068-4659-8AAE-B30F6415817A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BF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0" name="矩形 89">
            <a:extLst>
              <a:ext uri="{FF2B5EF4-FFF2-40B4-BE49-F238E27FC236}">
                <a16:creationId xmlns:a16="http://schemas.microsoft.com/office/drawing/2014/main" xmlns="" id="{F4525251-DD1D-407A-B5B4-37C74F48D784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xmlns="" id="{C62D860A-0AD7-42DA-9FA9-8987681F3CD5}"/>
              </a:ext>
            </a:extLst>
          </p:cNvPr>
          <p:cNvSpPr txBox="1"/>
          <p:nvPr/>
        </p:nvSpPr>
        <p:spPr>
          <a:xfrm>
            <a:off x="4772561" y="8763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  <p:grpSp>
        <p:nvGrpSpPr>
          <p:cNvPr id="92" name="Group 79">
            <a:extLst>
              <a:ext uri="{FF2B5EF4-FFF2-40B4-BE49-F238E27FC236}">
                <a16:creationId xmlns:a16="http://schemas.microsoft.com/office/drawing/2014/main" xmlns="" id="{2D804975-94C1-4509-B94E-40E6E4CB55DB}"/>
              </a:ext>
            </a:extLst>
          </p:cNvPr>
          <p:cNvGrpSpPr/>
          <p:nvPr/>
        </p:nvGrpSpPr>
        <p:grpSpPr>
          <a:xfrm>
            <a:off x="6386665" y="2544714"/>
            <a:ext cx="1925559" cy="1270868"/>
            <a:chOff x="2141517" y="2373325"/>
            <a:chExt cx="476251" cy="314325"/>
          </a:xfrm>
          <a:solidFill>
            <a:srgbClr val="F8D4EE"/>
          </a:solidFill>
        </p:grpSpPr>
        <p:sp>
          <p:nvSpPr>
            <p:cNvPr id="93" name="Rectangle 22">
              <a:extLst>
                <a:ext uri="{FF2B5EF4-FFF2-40B4-BE49-F238E27FC236}">
                  <a16:creationId xmlns:a16="http://schemas.microsoft.com/office/drawing/2014/main" xmlns="" id="{A5515537-65C2-4DA0-9BB8-DA876F360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94" name="Rectangle 23">
              <a:extLst>
                <a:ext uri="{FF2B5EF4-FFF2-40B4-BE49-F238E27FC236}">
                  <a16:creationId xmlns:a16="http://schemas.microsoft.com/office/drawing/2014/main" xmlns="" id="{1B477C9C-9E65-452A-A2AE-A6D54F79C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95" name="Rectangle 24">
              <a:extLst>
                <a:ext uri="{FF2B5EF4-FFF2-40B4-BE49-F238E27FC236}">
                  <a16:creationId xmlns:a16="http://schemas.microsoft.com/office/drawing/2014/main" xmlns="" id="{BC14A3F2-CAD9-4978-A9F8-96C1FAE87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96" name="Rectangle 25">
              <a:extLst>
                <a:ext uri="{FF2B5EF4-FFF2-40B4-BE49-F238E27FC236}">
                  <a16:creationId xmlns:a16="http://schemas.microsoft.com/office/drawing/2014/main" xmlns="" id="{D9EC2E03-1C17-42B7-BBEF-08FC953A4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97" name="Rectangle 26">
              <a:extLst>
                <a:ext uri="{FF2B5EF4-FFF2-40B4-BE49-F238E27FC236}">
                  <a16:creationId xmlns:a16="http://schemas.microsoft.com/office/drawing/2014/main" xmlns="" id="{AAC56BC2-6858-4823-B87A-AC581C933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98" name="Rectangle 27">
              <a:extLst>
                <a:ext uri="{FF2B5EF4-FFF2-40B4-BE49-F238E27FC236}">
                  <a16:creationId xmlns:a16="http://schemas.microsoft.com/office/drawing/2014/main" xmlns="" id="{07EADD38-27BB-4DE1-A551-63B741D4B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99" name="Freeform 28">
              <a:extLst>
                <a:ext uri="{FF2B5EF4-FFF2-40B4-BE49-F238E27FC236}">
                  <a16:creationId xmlns:a16="http://schemas.microsoft.com/office/drawing/2014/main" xmlns="" id="{71CABA97-41E3-4B3B-A060-6B2F05D50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100" name="Freeform 29">
              <a:extLst>
                <a:ext uri="{FF2B5EF4-FFF2-40B4-BE49-F238E27FC236}">
                  <a16:creationId xmlns:a16="http://schemas.microsoft.com/office/drawing/2014/main" xmlns="" id="{A56564B3-9150-4048-AE60-6E36B9CE0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101" name="Freeform 30">
              <a:extLst>
                <a:ext uri="{FF2B5EF4-FFF2-40B4-BE49-F238E27FC236}">
                  <a16:creationId xmlns:a16="http://schemas.microsoft.com/office/drawing/2014/main" xmlns="" id="{A28C73CD-3910-44E8-996C-6391B7209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560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38">
            <a:extLst>
              <a:ext uri="{FF2B5EF4-FFF2-40B4-BE49-F238E27FC236}">
                <a16:creationId xmlns:a16="http://schemas.microsoft.com/office/drawing/2014/main" xmlns="" id="{D889F462-A8BC-475A-BDD4-B9DE4298E8CF}"/>
              </a:ext>
            </a:extLst>
          </p:cNvPr>
          <p:cNvGrpSpPr/>
          <p:nvPr/>
        </p:nvGrpSpPr>
        <p:grpSpPr>
          <a:xfrm rot="16200000">
            <a:off x="4396654" y="3339333"/>
            <a:ext cx="3314025" cy="2133929"/>
            <a:chOff x="4368418" y="2523549"/>
            <a:chExt cx="3626941" cy="2335418"/>
          </a:xfrm>
          <a:solidFill>
            <a:srgbClr val="EEC23F"/>
          </a:solidFill>
        </p:grpSpPr>
        <p:sp>
          <p:nvSpPr>
            <p:cNvPr id="50" name="Freeform 69">
              <a:extLst>
                <a:ext uri="{FF2B5EF4-FFF2-40B4-BE49-F238E27FC236}">
                  <a16:creationId xmlns:a16="http://schemas.microsoft.com/office/drawing/2014/main" xmlns="" id="{0A69C813-1AE7-4EEF-B116-0CBADF9FCD8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xmlns="" id="{6C1A7BA1-1806-46A1-B7DB-CB1386C1E97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xmlns="" id="{AD2C8617-6BB5-4AFA-B1D1-62D6A8F9FB5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3" name="Freeform 72">
              <a:extLst>
                <a:ext uri="{FF2B5EF4-FFF2-40B4-BE49-F238E27FC236}">
                  <a16:creationId xmlns:a16="http://schemas.microsoft.com/office/drawing/2014/main" xmlns="" id="{640380B6-5F24-4F1C-ABC6-5123E32CAFD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4" name="Freeform 73">
              <a:extLst>
                <a:ext uri="{FF2B5EF4-FFF2-40B4-BE49-F238E27FC236}">
                  <a16:creationId xmlns:a16="http://schemas.microsoft.com/office/drawing/2014/main" xmlns="" id="{12818EBA-EA2E-4A3A-BBA6-704C67C33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5" name="Freeform 74">
              <a:extLst>
                <a:ext uri="{FF2B5EF4-FFF2-40B4-BE49-F238E27FC236}">
                  <a16:creationId xmlns:a16="http://schemas.microsoft.com/office/drawing/2014/main" xmlns="" id="{BCB30303-F877-4952-8002-00711373A9C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6" name="Freeform 75">
              <a:extLst>
                <a:ext uri="{FF2B5EF4-FFF2-40B4-BE49-F238E27FC236}">
                  <a16:creationId xmlns:a16="http://schemas.microsoft.com/office/drawing/2014/main" xmlns="" id="{B4B49EFB-8E7F-434A-97BA-BA415785A33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7" name="Freeform 76">
              <a:extLst>
                <a:ext uri="{FF2B5EF4-FFF2-40B4-BE49-F238E27FC236}">
                  <a16:creationId xmlns:a16="http://schemas.microsoft.com/office/drawing/2014/main" xmlns="" id="{2D2DB1FF-2162-4A8B-B91F-F8C00909D1A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8" name="Freeform 77">
              <a:extLst>
                <a:ext uri="{FF2B5EF4-FFF2-40B4-BE49-F238E27FC236}">
                  <a16:creationId xmlns:a16="http://schemas.microsoft.com/office/drawing/2014/main" xmlns="" id="{D5BEF2F7-901F-43F2-9832-49716D2C39A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9" name="Freeform 78">
              <a:extLst>
                <a:ext uri="{FF2B5EF4-FFF2-40B4-BE49-F238E27FC236}">
                  <a16:creationId xmlns:a16="http://schemas.microsoft.com/office/drawing/2014/main" xmlns="" id="{F0B5EA37-694E-4E65-89C9-DCF1A9CF3FD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0" name="Freeform 79">
              <a:extLst>
                <a:ext uri="{FF2B5EF4-FFF2-40B4-BE49-F238E27FC236}">
                  <a16:creationId xmlns:a16="http://schemas.microsoft.com/office/drawing/2014/main" xmlns="" id="{6ABF2EA8-C292-480F-BC35-34130812A06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1" name="Freeform 80">
              <a:extLst>
                <a:ext uri="{FF2B5EF4-FFF2-40B4-BE49-F238E27FC236}">
                  <a16:creationId xmlns:a16="http://schemas.microsoft.com/office/drawing/2014/main" xmlns="" id="{96265FFB-448C-43D7-9CD4-FF34BFFF05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2" name="Freeform 81">
              <a:extLst>
                <a:ext uri="{FF2B5EF4-FFF2-40B4-BE49-F238E27FC236}">
                  <a16:creationId xmlns:a16="http://schemas.microsoft.com/office/drawing/2014/main" xmlns="" id="{2BA9EF71-6425-4E20-80D3-277F4CDD5A9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3" name="Freeform 82">
              <a:extLst>
                <a:ext uri="{FF2B5EF4-FFF2-40B4-BE49-F238E27FC236}">
                  <a16:creationId xmlns:a16="http://schemas.microsoft.com/office/drawing/2014/main" xmlns="" id="{281B8B07-5BA7-451E-90F8-E9C63355CA4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rgbClr val="FDDFEA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4" name="Freeform 83">
              <a:extLst>
                <a:ext uri="{FF2B5EF4-FFF2-40B4-BE49-F238E27FC236}">
                  <a16:creationId xmlns:a16="http://schemas.microsoft.com/office/drawing/2014/main" xmlns="" id="{A3BFCEEB-05D0-4B26-8569-C360B6C3218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5" name="Freeform 84">
              <a:extLst>
                <a:ext uri="{FF2B5EF4-FFF2-40B4-BE49-F238E27FC236}">
                  <a16:creationId xmlns:a16="http://schemas.microsoft.com/office/drawing/2014/main" xmlns="" id="{74EFF31A-DD0A-4436-B652-9CBE60BCB8C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6" name="Freeform 85">
              <a:extLst>
                <a:ext uri="{FF2B5EF4-FFF2-40B4-BE49-F238E27FC236}">
                  <a16:creationId xmlns:a16="http://schemas.microsoft.com/office/drawing/2014/main" xmlns="" id="{ADB1904D-1BBF-4DEB-9350-176AC033784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7" name="Freeform 86">
              <a:extLst>
                <a:ext uri="{FF2B5EF4-FFF2-40B4-BE49-F238E27FC236}">
                  <a16:creationId xmlns:a16="http://schemas.microsoft.com/office/drawing/2014/main" xmlns="" id="{315126B7-82D4-4035-94AD-698CAB74A14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8" name="Freeform 87">
              <a:extLst>
                <a:ext uri="{FF2B5EF4-FFF2-40B4-BE49-F238E27FC236}">
                  <a16:creationId xmlns:a16="http://schemas.microsoft.com/office/drawing/2014/main" xmlns="" id="{20ECE83F-50F0-43CB-8A31-1FA0BCA0635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9" name="Freeform 88">
              <a:extLst>
                <a:ext uri="{FF2B5EF4-FFF2-40B4-BE49-F238E27FC236}">
                  <a16:creationId xmlns:a16="http://schemas.microsoft.com/office/drawing/2014/main" xmlns="" id="{2350CD2B-3D92-4B8A-A0B9-77615E1D08F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0" name="Freeform 89">
              <a:extLst>
                <a:ext uri="{FF2B5EF4-FFF2-40B4-BE49-F238E27FC236}">
                  <a16:creationId xmlns:a16="http://schemas.microsoft.com/office/drawing/2014/main" xmlns="" id="{E8B92F10-FC34-46E6-ADF5-541FB65D45C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" name="Freeform 90">
              <a:extLst>
                <a:ext uri="{FF2B5EF4-FFF2-40B4-BE49-F238E27FC236}">
                  <a16:creationId xmlns:a16="http://schemas.microsoft.com/office/drawing/2014/main" xmlns="" id="{9EABD274-F3A1-435F-9223-E0ED9E78D2C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2" name="Freeform 91">
              <a:extLst>
                <a:ext uri="{FF2B5EF4-FFF2-40B4-BE49-F238E27FC236}">
                  <a16:creationId xmlns:a16="http://schemas.microsoft.com/office/drawing/2014/main" xmlns="" id="{EB5F23C3-C556-4481-AA0B-2D6942CC90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3" name="Freeform 92">
              <a:extLst>
                <a:ext uri="{FF2B5EF4-FFF2-40B4-BE49-F238E27FC236}">
                  <a16:creationId xmlns:a16="http://schemas.microsoft.com/office/drawing/2014/main" xmlns="" id="{335AAE4C-6DB6-424F-AAEE-F23B4C4A570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4" name="Freeform 93">
              <a:extLst>
                <a:ext uri="{FF2B5EF4-FFF2-40B4-BE49-F238E27FC236}">
                  <a16:creationId xmlns:a16="http://schemas.microsoft.com/office/drawing/2014/main" xmlns="" id="{192F51B2-5ACA-4AA4-A24A-F68D3C97E72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5" name="Freeform 94">
              <a:extLst>
                <a:ext uri="{FF2B5EF4-FFF2-40B4-BE49-F238E27FC236}">
                  <a16:creationId xmlns:a16="http://schemas.microsoft.com/office/drawing/2014/main" xmlns="" id="{B6DCBC1B-7240-414D-BF91-92EB411EC70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6" name="Freeform 95">
              <a:extLst>
                <a:ext uri="{FF2B5EF4-FFF2-40B4-BE49-F238E27FC236}">
                  <a16:creationId xmlns:a16="http://schemas.microsoft.com/office/drawing/2014/main" xmlns="" id="{1D91A4BA-8983-4C9C-B16A-3B07BA0042A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rgbClr val="71A8D7"/>
            </a:solidFill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7" name="Freeform 96">
              <a:extLst>
                <a:ext uri="{FF2B5EF4-FFF2-40B4-BE49-F238E27FC236}">
                  <a16:creationId xmlns:a16="http://schemas.microsoft.com/office/drawing/2014/main" xmlns="" id="{6CB91A61-6FC3-4499-BB09-F85E4585FAB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8" name="Freeform 97">
              <a:extLst>
                <a:ext uri="{FF2B5EF4-FFF2-40B4-BE49-F238E27FC236}">
                  <a16:creationId xmlns:a16="http://schemas.microsoft.com/office/drawing/2014/main" xmlns="" id="{8FDAAB2C-FF24-430A-BC97-FF2908E047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79" name="Freeform 249">
            <a:extLst>
              <a:ext uri="{FF2B5EF4-FFF2-40B4-BE49-F238E27FC236}">
                <a16:creationId xmlns:a16="http://schemas.microsoft.com/office/drawing/2014/main" xmlns="" id="{F8922CA7-BD51-4BDA-85AD-F04AE168E2A3}"/>
              </a:ext>
            </a:extLst>
          </p:cNvPr>
          <p:cNvSpPr>
            <a:spLocks noEditPoints="1"/>
          </p:cNvSpPr>
          <p:nvPr/>
        </p:nvSpPr>
        <p:spPr bwMode="auto">
          <a:xfrm rot="20753229">
            <a:off x="4819153" y="2568176"/>
            <a:ext cx="530225" cy="668339"/>
          </a:xfrm>
          <a:custGeom>
            <a:avLst/>
            <a:gdLst>
              <a:gd name="T0" fmla="*/ 82 w 239"/>
              <a:gd name="T1" fmla="*/ 301 h 301"/>
              <a:gd name="T2" fmla="*/ 64 w 239"/>
              <a:gd name="T3" fmla="*/ 298 h 301"/>
              <a:gd name="T4" fmla="*/ 8 w 239"/>
              <a:gd name="T5" fmla="*/ 212 h 301"/>
              <a:gd name="T6" fmla="*/ 100 w 239"/>
              <a:gd name="T7" fmla="*/ 162 h 301"/>
              <a:gd name="T8" fmla="*/ 153 w 239"/>
              <a:gd name="T9" fmla="*/ 182 h 301"/>
              <a:gd name="T10" fmla="*/ 44 w 239"/>
              <a:gd name="T11" fmla="*/ 17 h 301"/>
              <a:gd name="T12" fmla="*/ 53 w 239"/>
              <a:gd name="T13" fmla="*/ 47 h 301"/>
              <a:gd name="T14" fmla="*/ 51 w 239"/>
              <a:gd name="T15" fmla="*/ 52 h 301"/>
              <a:gd name="T16" fmla="*/ 46 w 239"/>
              <a:gd name="T17" fmla="*/ 50 h 301"/>
              <a:gd name="T18" fmla="*/ 34 w 239"/>
              <a:gd name="T19" fmla="*/ 11 h 301"/>
              <a:gd name="T20" fmla="*/ 33 w 239"/>
              <a:gd name="T21" fmla="*/ 8 h 301"/>
              <a:gd name="T22" fmla="*/ 34 w 239"/>
              <a:gd name="T23" fmla="*/ 3 h 301"/>
              <a:gd name="T24" fmla="*/ 36 w 239"/>
              <a:gd name="T25" fmla="*/ 3 h 301"/>
              <a:gd name="T26" fmla="*/ 44 w 239"/>
              <a:gd name="T27" fmla="*/ 0 h 301"/>
              <a:gd name="T28" fmla="*/ 81 w 239"/>
              <a:gd name="T29" fmla="*/ 6 h 301"/>
              <a:gd name="T30" fmla="*/ 80 w 239"/>
              <a:gd name="T31" fmla="*/ 14 h 301"/>
              <a:gd name="T32" fmla="*/ 47 w 239"/>
              <a:gd name="T33" fmla="*/ 9 h 301"/>
              <a:gd name="T34" fmla="*/ 161 w 239"/>
              <a:gd name="T35" fmla="*/ 187 h 301"/>
              <a:gd name="T36" fmla="*/ 239 w 239"/>
              <a:gd name="T37" fmla="*/ 288 h 301"/>
              <a:gd name="T38" fmla="*/ 236 w 239"/>
              <a:gd name="T39" fmla="*/ 293 h 301"/>
              <a:gd name="T40" fmla="*/ 231 w 239"/>
              <a:gd name="T41" fmla="*/ 291 h 301"/>
              <a:gd name="T42" fmla="*/ 161 w 239"/>
              <a:gd name="T43" fmla="*/ 197 h 301"/>
              <a:gd name="T44" fmla="*/ 149 w 239"/>
              <a:gd name="T45" fmla="*/ 252 h 301"/>
              <a:gd name="T46" fmla="*/ 82 w 239"/>
              <a:gd name="T47" fmla="*/ 301 h 301"/>
              <a:gd name="T48" fmla="*/ 79 w 239"/>
              <a:gd name="T49" fmla="*/ 168 h 301"/>
              <a:gd name="T50" fmla="*/ 16 w 239"/>
              <a:gd name="T51" fmla="*/ 214 h 301"/>
              <a:gd name="T52" fmla="*/ 66 w 239"/>
              <a:gd name="T53" fmla="*/ 291 h 301"/>
              <a:gd name="T54" fmla="*/ 141 w 239"/>
              <a:gd name="T55" fmla="*/ 249 h 301"/>
              <a:gd name="T56" fmla="*/ 153 w 239"/>
              <a:gd name="T57" fmla="*/ 191 h 301"/>
              <a:gd name="T58" fmla="*/ 99 w 239"/>
              <a:gd name="T59" fmla="*/ 170 h 301"/>
              <a:gd name="T60" fmla="*/ 79 w 239"/>
              <a:gd name="T61" fmla="*/ 168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9" h="301">
                <a:moveTo>
                  <a:pt x="82" y="301"/>
                </a:moveTo>
                <a:cubicBezTo>
                  <a:pt x="76" y="301"/>
                  <a:pt x="70" y="300"/>
                  <a:pt x="64" y="298"/>
                </a:cubicBezTo>
                <a:cubicBezTo>
                  <a:pt x="17" y="285"/>
                  <a:pt x="0" y="245"/>
                  <a:pt x="8" y="212"/>
                </a:cubicBezTo>
                <a:cubicBezTo>
                  <a:pt x="15" y="180"/>
                  <a:pt x="47" y="152"/>
                  <a:pt x="100" y="162"/>
                </a:cubicBezTo>
                <a:cubicBezTo>
                  <a:pt x="120" y="165"/>
                  <a:pt x="137" y="173"/>
                  <a:pt x="153" y="182"/>
                </a:cubicBezTo>
                <a:cubicBezTo>
                  <a:pt x="148" y="130"/>
                  <a:pt x="116" y="69"/>
                  <a:pt x="44" y="17"/>
                </a:cubicBezTo>
                <a:cubicBezTo>
                  <a:pt x="53" y="47"/>
                  <a:pt x="53" y="47"/>
                  <a:pt x="53" y="47"/>
                </a:cubicBezTo>
                <a:cubicBezTo>
                  <a:pt x="54" y="49"/>
                  <a:pt x="53" y="51"/>
                  <a:pt x="51" y="52"/>
                </a:cubicBezTo>
                <a:cubicBezTo>
                  <a:pt x="49" y="53"/>
                  <a:pt x="46" y="52"/>
                  <a:pt x="46" y="50"/>
                </a:cubicBezTo>
                <a:cubicBezTo>
                  <a:pt x="41" y="41"/>
                  <a:pt x="33" y="22"/>
                  <a:pt x="34" y="11"/>
                </a:cubicBezTo>
                <a:cubicBezTo>
                  <a:pt x="33" y="8"/>
                  <a:pt x="33" y="8"/>
                  <a:pt x="33" y="8"/>
                </a:cubicBezTo>
                <a:cubicBezTo>
                  <a:pt x="32" y="6"/>
                  <a:pt x="33" y="4"/>
                  <a:pt x="34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7" y="1"/>
                  <a:pt x="40" y="0"/>
                  <a:pt x="44" y="0"/>
                </a:cubicBezTo>
                <a:cubicBezTo>
                  <a:pt x="59" y="3"/>
                  <a:pt x="81" y="6"/>
                  <a:pt x="81" y="6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62" y="11"/>
                  <a:pt x="47" y="9"/>
                </a:cubicBezTo>
                <a:cubicBezTo>
                  <a:pt x="125" y="66"/>
                  <a:pt x="158" y="131"/>
                  <a:pt x="161" y="187"/>
                </a:cubicBezTo>
                <a:cubicBezTo>
                  <a:pt x="217" y="225"/>
                  <a:pt x="238" y="287"/>
                  <a:pt x="239" y="288"/>
                </a:cubicBezTo>
                <a:cubicBezTo>
                  <a:pt x="239" y="290"/>
                  <a:pt x="238" y="293"/>
                  <a:pt x="236" y="293"/>
                </a:cubicBezTo>
                <a:cubicBezTo>
                  <a:pt x="234" y="294"/>
                  <a:pt x="232" y="293"/>
                  <a:pt x="231" y="291"/>
                </a:cubicBezTo>
                <a:cubicBezTo>
                  <a:pt x="231" y="290"/>
                  <a:pt x="211" y="233"/>
                  <a:pt x="161" y="197"/>
                </a:cubicBezTo>
                <a:cubicBezTo>
                  <a:pt x="161" y="217"/>
                  <a:pt x="156" y="236"/>
                  <a:pt x="149" y="252"/>
                </a:cubicBezTo>
                <a:cubicBezTo>
                  <a:pt x="134" y="283"/>
                  <a:pt x="109" y="301"/>
                  <a:pt x="82" y="301"/>
                </a:cubicBezTo>
                <a:close/>
                <a:moveTo>
                  <a:pt x="79" y="168"/>
                </a:moveTo>
                <a:cubicBezTo>
                  <a:pt x="43" y="168"/>
                  <a:pt x="21" y="189"/>
                  <a:pt x="16" y="214"/>
                </a:cubicBezTo>
                <a:cubicBezTo>
                  <a:pt x="9" y="243"/>
                  <a:pt x="24" y="279"/>
                  <a:pt x="66" y="291"/>
                </a:cubicBezTo>
                <a:cubicBezTo>
                  <a:pt x="96" y="299"/>
                  <a:pt x="125" y="283"/>
                  <a:pt x="141" y="249"/>
                </a:cubicBezTo>
                <a:cubicBezTo>
                  <a:pt x="149" y="232"/>
                  <a:pt x="154" y="212"/>
                  <a:pt x="153" y="191"/>
                </a:cubicBezTo>
                <a:cubicBezTo>
                  <a:pt x="138" y="181"/>
                  <a:pt x="120" y="174"/>
                  <a:pt x="99" y="170"/>
                </a:cubicBezTo>
                <a:cubicBezTo>
                  <a:pt x="92" y="168"/>
                  <a:pt x="85" y="168"/>
                  <a:pt x="79" y="16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0" name="Freeform 249">
            <a:extLst>
              <a:ext uri="{FF2B5EF4-FFF2-40B4-BE49-F238E27FC236}">
                <a16:creationId xmlns:a16="http://schemas.microsoft.com/office/drawing/2014/main" xmlns="" id="{6E0487AC-26BA-4FD6-9334-5B3E847EFEE2}"/>
              </a:ext>
            </a:extLst>
          </p:cNvPr>
          <p:cNvSpPr>
            <a:spLocks noEditPoints="1"/>
          </p:cNvSpPr>
          <p:nvPr/>
        </p:nvSpPr>
        <p:spPr bwMode="auto">
          <a:xfrm rot="1550989" flipH="1">
            <a:off x="7124330" y="3253492"/>
            <a:ext cx="530225" cy="668339"/>
          </a:xfrm>
          <a:custGeom>
            <a:avLst/>
            <a:gdLst>
              <a:gd name="T0" fmla="*/ 82 w 239"/>
              <a:gd name="T1" fmla="*/ 301 h 301"/>
              <a:gd name="T2" fmla="*/ 64 w 239"/>
              <a:gd name="T3" fmla="*/ 298 h 301"/>
              <a:gd name="T4" fmla="*/ 8 w 239"/>
              <a:gd name="T5" fmla="*/ 212 h 301"/>
              <a:gd name="T6" fmla="*/ 100 w 239"/>
              <a:gd name="T7" fmla="*/ 162 h 301"/>
              <a:gd name="T8" fmla="*/ 153 w 239"/>
              <a:gd name="T9" fmla="*/ 182 h 301"/>
              <a:gd name="T10" fmla="*/ 44 w 239"/>
              <a:gd name="T11" fmla="*/ 17 h 301"/>
              <a:gd name="T12" fmla="*/ 53 w 239"/>
              <a:gd name="T13" fmla="*/ 47 h 301"/>
              <a:gd name="T14" fmla="*/ 51 w 239"/>
              <a:gd name="T15" fmla="*/ 52 h 301"/>
              <a:gd name="T16" fmla="*/ 46 w 239"/>
              <a:gd name="T17" fmla="*/ 50 h 301"/>
              <a:gd name="T18" fmla="*/ 34 w 239"/>
              <a:gd name="T19" fmla="*/ 11 h 301"/>
              <a:gd name="T20" fmla="*/ 33 w 239"/>
              <a:gd name="T21" fmla="*/ 8 h 301"/>
              <a:gd name="T22" fmla="*/ 34 w 239"/>
              <a:gd name="T23" fmla="*/ 3 h 301"/>
              <a:gd name="T24" fmla="*/ 36 w 239"/>
              <a:gd name="T25" fmla="*/ 3 h 301"/>
              <a:gd name="T26" fmla="*/ 44 w 239"/>
              <a:gd name="T27" fmla="*/ 0 h 301"/>
              <a:gd name="T28" fmla="*/ 81 w 239"/>
              <a:gd name="T29" fmla="*/ 6 h 301"/>
              <a:gd name="T30" fmla="*/ 80 w 239"/>
              <a:gd name="T31" fmla="*/ 14 h 301"/>
              <a:gd name="T32" fmla="*/ 47 w 239"/>
              <a:gd name="T33" fmla="*/ 9 h 301"/>
              <a:gd name="T34" fmla="*/ 161 w 239"/>
              <a:gd name="T35" fmla="*/ 187 h 301"/>
              <a:gd name="T36" fmla="*/ 239 w 239"/>
              <a:gd name="T37" fmla="*/ 288 h 301"/>
              <a:gd name="T38" fmla="*/ 236 w 239"/>
              <a:gd name="T39" fmla="*/ 293 h 301"/>
              <a:gd name="T40" fmla="*/ 231 w 239"/>
              <a:gd name="T41" fmla="*/ 291 h 301"/>
              <a:gd name="T42" fmla="*/ 161 w 239"/>
              <a:gd name="T43" fmla="*/ 197 h 301"/>
              <a:gd name="T44" fmla="*/ 149 w 239"/>
              <a:gd name="T45" fmla="*/ 252 h 301"/>
              <a:gd name="T46" fmla="*/ 82 w 239"/>
              <a:gd name="T47" fmla="*/ 301 h 301"/>
              <a:gd name="T48" fmla="*/ 79 w 239"/>
              <a:gd name="T49" fmla="*/ 168 h 301"/>
              <a:gd name="T50" fmla="*/ 16 w 239"/>
              <a:gd name="T51" fmla="*/ 214 h 301"/>
              <a:gd name="T52" fmla="*/ 66 w 239"/>
              <a:gd name="T53" fmla="*/ 291 h 301"/>
              <a:gd name="T54" fmla="*/ 141 w 239"/>
              <a:gd name="T55" fmla="*/ 249 h 301"/>
              <a:gd name="T56" fmla="*/ 153 w 239"/>
              <a:gd name="T57" fmla="*/ 191 h 301"/>
              <a:gd name="T58" fmla="*/ 99 w 239"/>
              <a:gd name="T59" fmla="*/ 170 h 301"/>
              <a:gd name="T60" fmla="*/ 79 w 239"/>
              <a:gd name="T61" fmla="*/ 168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9" h="301">
                <a:moveTo>
                  <a:pt x="82" y="301"/>
                </a:moveTo>
                <a:cubicBezTo>
                  <a:pt x="76" y="301"/>
                  <a:pt x="70" y="300"/>
                  <a:pt x="64" y="298"/>
                </a:cubicBezTo>
                <a:cubicBezTo>
                  <a:pt x="17" y="285"/>
                  <a:pt x="0" y="245"/>
                  <a:pt x="8" y="212"/>
                </a:cubicBezTo>
                <a:cubicBezTo>
                  <a:pt x="15" y="180"/>
                  <a:pt x="47" y="152"/>
                  <a:pt x="100" y="162"/>
                </a:cubicBezTo>
                <a:cubicBezTo>
                  <a:pt x="120" y="165"/>
                  <a:pt x="137" y="173"/>
                  <a:pt x="153" y="182"/>
                </a:cubicBezTo>
                <a:cubicBezTo>
                  <a:pt x="148" y="130"/>
                  <a:pt x="116" y="69"/>
                  <a:pt x="44" y="17"/>
                </a:cubicBezTo>
                <a:cubicBezTo>
                  <a:pt x="53" y="47"/>
                  <a:pt x="53" y="47"/>
                  <a:pt x="53" y="47"/>
                </a:cubicBezTo>
                <a:cubicBezTo>
                  <a:pt x="54" y="49"/>
                  <a:pt x="53" y="51"/>
                  <a:pt x="51" y="52"/>
                </a:cubicBezTo>
                <a:cubicBezTo>
                  <a:pt x="49" y="53"/>
                  <a:pt x="46" y="52"/>
                  <a:pt x="46" y="50"/>
                </a:cubicBezTo>
                <a:cubicBezTo>
                  <a:pt x="41" y="41"/>
                  <a:pt x="33" y="22"/>
                  <a:pt x="34" y="11"/>
                </a:cubicBezTo>
                <a:cubicBezTo>
                  <a:pt x="33" y="8"/>
                  <a:pt x="33" y="8"/>
                  <a:pt x="33" y="8"/>
                </a:cubicBezTo>
                <a:cubicBezTo>
                  <a:pt x="32" y="6"/>
                  <a:pt x="33" y="4"/>
                  <a:pt x="34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7" y="1"/>
                  <a:pt x="40" y="0"/>
                  <a:pt x="44" y="0"/>
                </a:cubicBezTo>
                <a:cubicBezTo>
                  <a:pt x="59" y="3"/>
                  <a:pt x="81" y="6"/>
                  <a:pt x="81" y="6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62" y="11"/>
                  <a:pt x="47" y="9"/>
                </a:cubicBezTo>
                <a:cubicBezTo>
                  <a:pt x="125" y="66"/>
                  <a:pt x="158" y="131"/>
                  <a:pt x="161" y="187"/>
                </a:cubicBezTo>
                <a:cubicBezTo>
                  <a:pt x="217" y="225"/>
                  <a:pt x="238" y="287"/>
                  <a:pt x="239" y="288"/>
                </a:cubicBezTo>
                <a:cubicBezTo>
                  <a:pt x="239" y="290"/>
                  <a:pt x="238" y="293"/>
                  <a:pt x="236" y="293"/>
                </a:cubicBezTo>
                <a:cubicBezTo>
                  <a:pt x="234" y="294"/>
                  <a:pt x="232" y="293"/>
                  <a:pt x="231" y="291"/>
                </a:cubicBezTo>
                <a:cubicBezTo>
                  <a:pt x="231" y="290"/>
                  <a:pt x="211" y="233"/>
                  <a:pt x="161" y="197"/>
                </a:cubicBezTo>
                <a:cubicBezTo>
                  <a:pt x="161" y="217"/>
                  <a:pt x="156" y="236"/>
                  <a:pt x="149" y="252"/>
                </a:cubicBezTo>
                <a:cubicBezTo>
                  <a:pt x="134" y="283"/>
                  <a:pt x="109" y="301"/>
                  <a:pt x="82" y="301"/>
                </a:cubicBezTo>
                <a:close/>
                <a:moveTo>
                  <a:pt x="79" y="168"/>
                </a:moveTo>
                <a:cubicBezTo>
                  <a:pt x="43" y="168"/>
                  <a:pt x="21" y="189"/>
                  <a:pt x="16" y="214"/>
                </a:cubicBezTo>
                <a:cubicBezTo>
                  <a:pt x="9" y="243"/>
                  <a:pt x="24" y="279"/>
                  <a:pt x="66" y="291"/>
                </a:cubicBezTo>
                <a:cubicBezTo>
                  <a:pt x="96" y="299"/>
                  <a:pt x="125" y="283"/>
                  <a:pt x="141" y="249"/>
                </a:cubicBezTo>
                <a:cubicBezTo>
                  <a:pt x="149" y="232"/>
                  <a:pt x="154" y="212"/>
                  <a:pt x="153" y="191"/>
                </a:cubicBezTo>
                <a:cubicBezTo>
                  <a:pt x="138" y="181"/>
                  <a:pt x="120" y="174"/>
                  <a:pt x="99" y="170"/>
                </a:cubicBezTo>
                <a:cubicBezTo>
                  <a:pt x="92" y="168"/>
                  <a:pt x="85" y="168"/>
                  <a:pt x="79" y="16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2" name="Freeform 249">
            <a:extLst>
              <a:ext uri="{FF2B5EF4-FFF2-40B4-BE49-F238E27FC236}">
                <a16:creationId xmlns:a16="http://schemas.microsoft.com/office/drawing/2014/main" xmlns="" id="{F1B485F0-814C-4239-BEB6-603260967D85}"/>
              </a:ext>
            </a:extLst>
          </p:cNvPr>
          <p:cNvSpPr>
            <a:spLocks noEditPoints="1"/>
          </p:cNvSpPr>
          <p:nvPr/>
        </p:nvSpPr>
        <p:spPr bwMode="auto">
          <a:xfrm rot="19443382">
            <a:off x="4755678" y="5175995"/>
            <a:ext cx="530225" cy="668339"/>
          </a:xfrm>
          <a:custGeom>
            <a:avLst/>
            <a:gdLst>
              <a:gd name="T0" fmla="*/ 82 w 239"/>
              <a:gd name="T1" fmla="*/ 301 h 301"/>
              <a:gd name="T2" fmla="*/ 64 w 239"/>
              <a:gd name="T3" fmla="*/ 298 h 301"/>
              <a:gd name="T4" fmla="*/ 8 w 239"/>
              <a:gd name="T5" fmla="*/ 212 h 301"/>
              <a:gd name="T6" fmla="*/ 100 w 239"/>
              <a:gd name="T7" fmla="*/ 162 h 301"/>
              <a:gd name="T8" fmla="*/ 153 w 239"/>
              <a:gd name="T9" fmla="*/ 182 h 301"/>
              <a:gd name="T10" fmla="*/ 44 w 239"/>
              <a:gd name="T11" fmla="*/ 17 h 301"/>
              <a:gd name="T12" fmla="*/ 53 w 239"/>
              <a:gd name="T13" fmla="*/ 47 h 301"/>
              <a:gd name="T14" fmla="*/ 51 w 239"/>
              <a:gd name="T15" fmla="*/ 52 h 301"/>
              <a:gd name="T16" fmla="*/ 46 w 239"/>
              <a:gd name="T17" fmla="*/ 50 h 301"/>
              <a:gd name="T18" fmla="*/ 34 w 239"/>
              <a:gd name="T19" fmla="*/ 11 h 301"/>
              <a:gd name="T20" fmla="*/ 33 w 239"/>
              <a:gd name="T21" fmla="*/ 8 h 301"/>
              <a:gd name="T22" fmla="*/ 34 w 239"/>
              <a:gd name="T23" fmla="*/ 3 h 301"/>
              <a:gd name="T24" fmla="*/ 36 w 239"/>
              <a:gd name="T25" fmla="*/ 3 h 301"/>
              <a:gd name="T26" fmla="*/ 44 w 239"/>
              <a:gd name="T27" fmla="*/ 0 h 301"/>
              <a:gd name="T28" fmla="*/ 81 w 239"/>
              <a:gd name="T29" fmla="*/ 6 h 301"/>
              <a:gd name="T30" fmla="*/ 80 w 239"/>
              <a:gd name="T31" fmla="*/ 14 h 301"/>
              <a:gd name="T32" fmla="*/ 47 w 239"/>
              <a:gd name="T33" fmla="*/ 9 h 301"/>
              <a:gd name="T34" fmla="*/ 161 w 239"/>
              <a:gd name="T35" fmla="*/ 187 h 301"/>
              <a:gd name="T36" fmla="*/ 239 w 239"/>
              <a:gd name="T37" fmla="*/ 288 h 301"/>
              <a:gd name="T38" fmla="*/ 236 w 239"/>
              <a:gd name="T39" fmla="*/ 293 h 301"/>
              <a:gd name="T40" fmla="*/ 231 w 239"/>
              <a:gd name="T41" fmla="*/ 291 h 301"/>
              <a:gd name="T42" fmla="*/ 161 w 239"/>
              <a:gd name="T43" fmla="*/ 197 h 301"/>
              <a:gd name="T44" fmla="*/ 149 w 239"/>
              <a:gd name="T45" fmla="*/ 252 h 301"/>
              <a:gd name="T46" fmla="*/ 82 w 239"/>
              <a:gd name="T47" fmla="*/ 301 h 301"/>
              <a:gd name="T48" fmla="*/ 79 w 239"/>
              <a:gd name="T49" fmla="*/ 168 h 301"/>
              <a:gd name="T50" fmla="*/ 16 w 239"/>
              <a:gd name="T51" fmla="*/ 214 h 301"/>
              <a:gd name="T52" fmla="*/ 66 w 239"/>
              <a:gd name="T53" fmla="*/ 291 h 301"/>
              <a:gd name="T54" fmla="*/ 141 w 239"/>
              <a:gd name="T55" fmla="*/ 249 h 301"/>
              <a:gd name="T56" fmla="*/ 153 w 239"/>
              <a:gd name="T57" fmla="*/ 191 h 301"/>
              <a:gd name="T58" fmla="*/ 99 w 239"/>
              <a:gd name="T59" fmla="*/ 170 h 301"/>
              <a:gd name="T60" fmla="*/ 79 w 239"/>
              <a:gd name="T61" fmla="*/ 168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9" h="301">
                <a:moveTo>
                  <a:pt x="82" y="301"/>
                </a:moveTo>
                <a:cubicBezTo>
                  <a:pt x="76" y="301"/>
                  <a:pt x="70" y="300"/>
                  <a:pt x="64" y="298"/>
                </a:cubicBezTo>
                <a:cubicBezTo>
                  <a:pt x="17" y="285"/>
                  <a:pt x="0" y="245"/>
                  <a:pt x="8" y="212"/>
                </a:cubicBezTo>
                <a:cubicBezTo>
                  <a:pt x="15" y="180"/>
                  <a:pt x="47" y="152"/>
                  <a:pt x="100" y="162"/>
                </a:cubicBezTo>
                <a:cubicBezTo>
                  <a:pt x="120" y="165"/>
                  <a:pt x="137" y="173"/>
                  <a:pt x="153" y="182"/>
                </a:cubicBezTo>
                <a:cubicBezTo>
                  <a:pt x="148" y="130"/>
                  <a:pt x="116" y="69"/>
                  <a:pt x="44" y="17"/>
                </a:cubicBezTo>
                <a:cubicBezTo>
                  <a:pt x="53" y="47"/>
                  <a:pt x="53" y="47"/>
                  <a:pt x="53" y="47"/>
                </a:cubicBezTo>
                <a:cubicBezTo>
                  <a:pt x="54" y="49"/>
                  <a:pt x="53" y="51"/>
                  <a:pt x="51" y="52"/>
                </a:cubicBezTo>
                <a:cubicBezTo>
                  <a:pt x="49" y="53"/>
                  <a:pt x="46" y="52"/>
                  <a:pt x="46" y="50"/>
                </a:cubicBezTo>
                <a:cubicBezTo>
                  <a:pt x="41" y="41"/>
                  <a:pt x="33" y="22"/>
                  <a:pt x="34" y="11"/>
                </a:cubicBezTo>
                <a:cubicBezTo>
                  <a:pt x="33" y="8"/>
                  <a:pt x="33" y="8"/>
                  <a:pt x="33" y="8"/>
                </a:cubicBezTo>
                <a:cubicBezTo>
                  <a:pt x="32" y="6"/>
                  <a:pt x="33" y="4"/>
                  <a:pt x="34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7" y="1"/>
                  <a:pt x="40" y="0"/>
                  <a:pt x="44" y="0"/>
                </a:cubicBezTo>
                <a:cubicBezTo>
                  <a:pt x="59" y="3"/>
                  <a:pt x="81" y="6"/>
                  <a:pt x="81" y="6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62" y="11"/>
                  <a:pt x="47" y="9"/>
                </a:cubicBezTo>
                <a:cubicBezTo>
                  <a:pt x="125" y="66"/>
                  <a:pt x="158" y="131"/>
                  <a:pt x="161" y="187"/>
                </a:cubicBezTo>
                <a:cubicBezTo>
                  <a:pt x="217" y="225"/>
                  <a:pt x="238" y="287"/>
                  <a:pt x="239" y="288"/>
                </a:cubicBezTo>
                <a:cubicBezTo>
                  <a:pt x="239" y="290"/>
                  <a:pt x="238" y="293"/>
                  <a:pt x="236" y="293"/>
                </a:cubicBezTo>
                <a:cubicBezTo>
                  <a:pt x="234" y="294"/>
                  <a:pt x="232" y="293"/>
                  <a:pt x="231" y="291"/>
                </a:cubicBezTo>
                <a:cubicBezTo>
                  <a:pt x="231" y="290"/>
                  <a:pt x="211" y="233"/>
                  <a:pt x="161" y="197"/>
                </a:cubicBezTo>
                <a:cubicBezTo>
                  <a:pt x="161" y="217"/>
                  <a:pt x="156" y="236"/>
                  <a:pt x="149" y="252"/>
                </a:cubicBezTo>
                <a:cubicBezTo>
                  <a:pt x="134" y="283"/>
                  <a:pt x="109" y="301"/>
                  <a:pt x="82" y="301"/>
                </a:cubicBezTo>
                <a:close/>
                <a:moveTo>
                  <a:pt x="79" y="168"/>
                </a:moveTo>
                <a:cubicBezTo>
                  <a:pt x="43" y="168"/>
                  <a:pt x="21" y="189"/>
                  <a:pt x="16" y="214"/>
                </a:cubicBezTo>
                <a:cubicBezTo>
                  <a:pt x="9" y="243"/>
                  <a:pt x="24" y="279"/>
                  <a:pt x="66" y="291"/>
                </a:cubicBezTo>
                <a:cubicBezTo>
                  <a:pt x="96" y="299"/>
                  <a:pt x="125" y="283"/>
                  <a:pt x="141" y="249"/>
                </a:cubicBezTo>
                <a:cubicBezTo>
                  <a:pt x="149" y="232"/>
                  <a:pt x="154" y="212"/>
                  <a:pt x="153" y="191"/>
                </a:cubicBezTo>
                <a:cubicBezTo>
                  <a:pt x="138" y="181"/>
                  <a:pt x="120" y="174"/>
                  <a:pt x="99" y="170"/>
                </a:cubicBezTo>
                <a:cubicBezTo>
                  <a:pt x="92" y="168"/>
                  <a:pt x="85" y="168"/>
                  <a:pt x="79" y="16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3" name="Freeform 249">
            <a:extLst>
              <a:ext uri="{FF2B5EF4-FFF2-40B4-BE49-F238E27FC236}">
                <a16:creationId xmlns:a16="http://schemas.microsoft.com/office/drawing/2014/main" xmlns="" id="{A3AC33B6-41EA-45CF-8C76-F803D0E5E05C}"/>
              </a:ext>
            </a:extLst>
          </p:cNvPr>
          <p:cNvSpPr>
            <a:spLocks noEditPoints="1"/>
          </p:cNvSpPr>
          <p:nvPr/>
        </p:nvSpPr>
        <p:spPr bwMode="auto">
          <a:xfrm rot="2378522" flipH="1">
            <a:off x="7179821" y="4562536"/>
            <a:ext cx="530225" cy="668339"/>
          </a:xfrm>
          <a:custGeom>
            <a:avLst/>
            <a:gdLst>
              <a:gd name="T0" fmla="*/ 82 w 239"/>
              <a:gd name="T1" fmla="*/ 301 h 301"/>
              <a:gd name="T2" fmla="*/ 64 w 239"/>
              <a:gd name="T3" fmla="*/ 298 h 301"/>
              <a:gd name="T4" fmla="*/ 8 w 239"/>
              <a:gd name="T5" fmla="*/ 212 h 301"/>
              <a:gd name="T6" fmla="*/ 100 w 239"/>
              <a:gd name="T7" fmla="*/ 162 h 301"/>
              <a:gd name="T8" fmla="*/ 153 w 239"/>
              <a:gd name="T9" fmla="*/ 182 h 301"/>
              <a:gd name="T10" fmla="*/ 44 w 239"/>
              <a:gd name="T11" fmla="*/ 17 h 301"/>
              <a:gd name="T12" fmla="*/ 53 w 239"/>
              <a:gd name="T13" fmla="*/ 47 h 301"/>
              <a:gd name="T14" fmla="*/ 51 w 239"/>
              <a:gd name="T15" fmla="*/ 52 h 301"/>
              <a:gd name="T16" fmla="*/ 46 w 239"/>
              <a:gd name="T17" fmla="*/ 50 h 301"/>
              <a:gd name="T18" fmla="*/ 34 w 239"/>
              <a:gd name="T19" fmla="*/ 11 h 301"/>
              <a:gd name="T20" fmla="*/ 33 w 239"/>
              <a:gd name="T21" fmla="*/ 8 h 301"/>
              <a:gd name="T22" fmla="*/ 34 w 239"/>
              <a:gd name="T23" fmla="*/ 3 h 301"/>
              <a:gd name="T24" fmla="*/ 36 w 239"/>
              <a:gd name="T25" fmla="*/ 3 h 301"/>
              <a:gd name="T26" fmla="*/ 44 w 239"/>
              <a:gd name="T27" fmla="*/ 0 h 301"/>
              <a:gd name="T28" fmla="*/ 81 w 239"/>
              <a:gd name="T29" fmla="*/ 6 h 301"/>
              <a:gd name="T30" fmla="*/ 80 w 239"/>
              <a:gd name="T31" fmla="*/ 14 h 301"/>
              <a:gd name="T32" fmla="*/ 47 w 239"/>
              <a:gd name="T33" fmla="*/ 9 h 301"/>
              <a:gd name="T34" fmla="*/ 161 w 239"/>
              <a:gd name="T35" fmla="*/ 187 h 301"/>
              <a:gd name="T36" fmla="*/ 239 w 239"/>
              <a:gd name="T37" fmla="*/ 288 h 301"/>
              <a:gd name="T38" fmla="*/ 236 w 239"/>
              <a:gd name="T39" fmla="*/ 293 h 301"/>
              <a:gd name="T40" fmla="*/ 231 w 239"/>
              <a:gd name="T41" fmla="*/ 291 h 301"/>
              <a:gd name="T42" fmla="*/ 161 w 239"/>
              <a:gd name="T43" fmla="*/ 197 h 301"/>
              <a:gd name="T44" fmla="*/ 149 w 239"/>
              <a:gd name="T45" fmla="*/ 252 h 301"/>
              <a:gd name="T46" fmla="*/ 82 w 239"/>
              <a:gd name="T47" fmla="*/ 301 h 301"/>
              <a:gd name="T48" fmla="*/ 79 w 239"/>
              <a:gd name="T49" fmla="*/ 168 h 301"/>
              <a:gd name="T50" fmla="*/ 16 w 239"/>
              <a:gd name="T51" fmla="*/ 214 h 301"/>
              <a:gd name="T52" fmla="*/ 66 w 239"/>
              <a:gd name="T53" fmla="*/ 291 h 301"/>
              <a:gd name="T54" fmla="*/ 141 w 239"/>
              <a:gd name="T55" fmla="*/ 249 h 301"/>
              <a:gd name="T56" fmla="*/ 153 w 239"/>
              <a:gd name="T57" fmla="*/ 191 h 301"/>
              <a:gd name="T58" fmla="*/ 99 w 239"/>
              <a:gd name="T59" fmla="*/ 170 h 301"/>
              <a:gd name="T60" fmla="*/ 79 w 239"/>
              <a:gd name="T61" fmla="*/ 168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9" h="301">
                <a:moveTo>
                  <a:pt x="82" y="301"/>
                </a:moveTo>
                <a:cubicBezTo>
                  <a:pt x="76" y="301"/>
                  <a:pt x="70" y="300"/>
                  <a:pt x="64" y="298"/>
                </a:cubicBezTo>
                <a:cubicBezTo>
                  <a:pt x="17" y="285"/>
                  <a:pt x="0" y="245"/>
                  <a:pt x="8" y="212"/>
                </a:cubicBezTo>
                <a:cubicBezTo>
                  <a:pt x="15" y="180"/>
                  <a:pt x="47" y="152"/>
                  <a:pt x="100" y="162"/>
                </a:cubicBezTo>
                <a:cubicBezTo>
                  <a:pt x="120" y="165"/>
                  <a:pt x="137" y="173"/>
                  <a:pt x="153" y="182"/>
                </a:cubicBezTo>
                <a:cubicBezTo>
                  <a:pt x="148" y="130"/>
                  <a:pt x="116" y="69"/>
                  <a:pt x="44" y="17"/>
                </a:cubicBezTo>
                <a:cubicBezTo>
                  <a:pt x="53" y="47"/>
                  <a:pt x="53" y="47"/>
                  <a:pt x="53" y="47"/>
                </a:cubicBezTo>
                <a:cubicBezTo>
                  <a:pt x="54" y="49"/>
                  <a:pt x="53" y="51"/>
                  <a:pt x="51" y="52"/>
                </a:cubicBezTo>
                <a:cubicBezTo>
                  <a:pt x="49" y="53"/>
                  <a:pt x="46" y="52"/>
                  <a:pt x="46" y="50"/>
                </a:cubicBezTo>
                <a:cubicBezTo>
                  <a:pt x="41" y="41"/>
                  <a:pt x="33" y="22"/>
                  <a:pt x="34" y="11"/>
                </a:cubicBezTo>
                <a:cubicBezTo>
                  <a:pt x="33" y="8"/>
                  <a:pt x="33" y="8"/>
                  <a:pt x="33" y="8"/>
                </a:cubicBezTo>
                <a:cubicBezTo>
                  <a:pt x="32" y="6"/>
                  <a:pt x="33" y="4"/>
                  <a:pt x="34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7" y="1"/>
                  <a:pt x="40" y="0"/>
                  <a:pt x="44" y="0"/>
                </a:cubicBezTo>
                <a:cubicBezTo>
                  <a:pt x="59" y="3"/>
                  <a:pt x="81" y="6"/>
                  <a:pt x="81" y="6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62" y="11"/>
                  <a:pt x="47" y="9"/>
                </a:cubicBezTo>
                <a:cubicBezTo>
                  <a:pt x="125" y="66"/>
                  <a:pt x="158" y="131"/>
                  <a:pt x="161" y="187"/>
                </a:cubicBezTo>
                <a:cubicBezTo>
                  <a:pt x="217" y="225"/>
                  <a:pt x="238" y="287"/>
                  <a:pt x="239" y="288"/>
                </a:cubicBezTo>
                <a:cubicBezTo>
                  <a:pt x="239" y="290"/>
                  <a:pt x="238" y="293"/>
                  <a:pt x="236" y="293"/>
                </a:cubicBezTo>
                <a:cubicBezTo>
                  <a:pt x="234" y="294"/>
                  <a:pt x="232" y="293"/>
                  <a:pt x="231" y="291"/>
                </a:cubicBezTo>
                <a:cubicBezTo>
                  <a:pt x="231" y="290"/>
                  <a:pt x="211" y="233"/>
                  <a:pt x="161" y="197"/>
                </a:cubicBezTo>
                <a:cubicBezTo>
                  <a:pt x="161" y="217"/>
                  <a:pt x="156" y="236"/>
                  <a:pt x="149" y="252"/>
                </a:cubicBezTo>
                <a:cubicBezTo>
                  <a:pt x="134" y="283"/>
                  <a:pt x="109" y="301"/>
                  <a:pt x="82" y="301"/>
                </a:cubicBezTo>
                <a:close/>
                <a:moveTo>
                  <a:pt x="79" y="168"/>
                </a:moveTo>
                <a:cubicBezTo>
                  <a:pt x="43" y="168"/>
                  <a:pt x="21" y="189"/>
                  <a:pt x="16" y="214"/>
                </a:cubicBezTo>
                <a:cubicBezTo>
                  <a:pt x="9" y="243"/>
                  <a:pt x="24" y="279"/>
                  <a:pt x="66" y="291"/>
                </a:cubicBezTo>
                <a:cubicBezTo>
                  <a:pt x="96" y="299"/>
                  <a:pt x="125" y="283"/>
                  <a:pt x="141" y="249"/>
                </a:cubicBezTo>
                <a:cubicBezTo>
                  <a:pt x="149" y="232"/>
                  <a:pt x="154" y="212"/>
                  <a:pt x="153" y="191"/>
                </a:cubicBezTo>
                <a:cubicBezTo>
                  <a:pt x="138" y="181"/>
                  <a:pt x="120" y="174"/>
                  <a:pt x="99" y="170"/>
                </a:cubicBezTo>
                <a:cubicBezTo>
                  <a:pt x="92" y="168"/>
                  <a:pt x="85" y="168"/>
                  <a:pt x="79" y="16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4" name="TextBox 70">
            <a:extLst>
              <a:ext uri="{FF2B5EF4-FFF2-40B4-BE49-F238E27FC236}">
                <a16:creationId xmlns:a16="http://schemas.microsoft.com/office/drawing/2014/main" xmlns="" id="{98A7810B-45AC-4488-84E9-1DA2FC925667}"/>
              </a:ext>
            </a:extLst>
          </p:cNvPr>
          <p:cNvSpPr txBox="1"/>
          <p:nvPr/>
        </p:nvSpPr>
        <p:spPr>
          <a:xfrm>
            <a:off x="2448016" y="2093932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5" name="Rectangle 47">
            <a:extLst>
              <a:ext uri="{FF2B5EF4-FFF2-40B4-BE49-F238E27FC236}">
                <a16:creationId xmlns:a16="http://schemas.microsoft.com/office/drawing/2014/main" xmlns="" id="{B4FB3F48-A8AE-4F8F-ADC7-49794D292ACD}"/>
              </a:ext>
            </a:extLst>
          </p:cNvPr>
          <p:cNvSpPr/>
          <p:nvPr/>
        </p:nvSpPr>
        <p:spPr>
          <a:xfrm>
            <a:off x="2448016" y="2692992"/>
            <a:ext cx="1714813" cy="8863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请替换文字内容，点击添加相关标题文字，修改文字内容，也可以直接复制你的内容到此。</a:t>
            </a:r>
            <a:endParaRPr lang="en-GB" sz="12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6" name="TextBox 94">
            <a:extLst>
              <a:ext uri="{FF2B5EF4-FFF2-40B4-BE49-F238E27FC236}">
                <a16:creationId xmlns:a16="http://schemas.microsoft.com/office/drawing/2014/main" xmlns="" id="{42071DE6-EB85-4607-B5FC-6D258BC06CAF}"/>
              </a:ext>
            </a:extLst>
          </p:cNvPr>
          <p:cNvSpPr txBox="1"/>
          <p:nvPr/>
        </p:nvSpPr>
        <p:spPr>
          <a:xfrm>
            <a:off x="738774" y="5025057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7" name="Rectangle 47">
            <a:extLst>
              <a:ext uri="{FF2B5EF4-FFF2-40B4-BE49-F238E27FC236}">
                <a16:creationId xmlns:a16="http://schemas.microsoft.com/office/drawing/2014/main" xmlns="" id="{A89CDD63-FD11-4333-AA49-818F5DE8EED2}"/>
              </a:ext>
            </a:extLst>
          </p:cNvPr>
          <p:cNvSpPr/>
          <p:nvPr/>
        </p:nvSpPr>
        <p:spPr>
          <a:xfrm>
            <a:off x="738774" y="5624116"/>
            <a:ext cx="3288720" cy="4244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请替换文字内容，点击添加相关标题文字，修改文字内容，也可以直接复制你的内容到此。</a:t>
            </a:r>
            <a:endParaRPr lang="en-GB" sz="12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0" name="TextBox 98">
            <a:extLst>
              <a:ext uri="{FF2B5EF4-FFF2-40B4-BE49-F238E27FC236}">
                <a16:creationId xmlns:a16="http://schemas.microsoft.com/office/drawing/2014/main" xmlns="" id="{06B0ACE2-B8EC-4DEA-8668-60158F704C08}"/>
              </a:ext>
            </a:extLst>
          </p:cNvPr>
          <p:cNvSpPr txBox="1"/>
          <p:nvPr/>
        </p:nvSpPr>
        <p:spPr>
          <a:xfrm>
            <a:off x="8165899" y="2298127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1" name="Rectangle 47">
            <a:extLst>
              <a:ext uri="{FF2B5EF4-FFF2-40B4-BE49-F238E27FC236}">
                <a16:creationId xmlns:a16="http://schemas.microsoft.com/office/drawing/2014/main" xmlns="" id="{C1EE2F5D-EC79-40BD-B0BE-0B7BC868C99C}"/>
              </a:ext>
            </a:extLst>
          </p:cNvPr>
          <p:cNvSpPr/>
          <p:nvPr/>
        </p:nvSpPr>
        <p:spPr>
          <a:xfrm>
            <a:off x="8165899" y="2897186"/>
            <a:ext cx="1714813" cy="8863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请替换文字内容，点击添加相关标题文字，修改文字内容，也可以直接复制你的内容到此。</a:t>
            </a:r>
            <a:endParaRPr lang="en-GB" sz="12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2" name="TextBox 100">
            <a:extLst>
              <a:ext uri="{FF2B5EF4-FFF2-40B4-BE49-F238E27FC236}">
                <a16:creationId xmlns:a16="http://schemas.microsoft.com/office/drawing/2014/main" xmlns="" id="{DBBE2AD9-3A43-4574-A0D4-BD549BCA3EA9}"/>
              </a:ext>
            </a:extLst>
          </p:cNvPr>
          <p:cNvSpPr txBox="1"/>
          <p:nvPr/>
        </p:nvSpPr>
        <p:spPr>
          <a:xfrm>
            <a:off x="8257777" y="4713587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3" name="Rectangle 47">
            <a:extLst>
              <a:ext uri="{FF2B5EF4-FFF2-40B4-BE49-F238E27FC236}">
                <a16:creationId xmlns:a16="http://schemas.microsoft.com/office/drawing/2014/main" xmlns="" id="{C8E17216-5529-4001-B467-5A2DF7482B90}"/>
              </a:ext>
            </a:extLst>
          </p:cNvPr>
          <p:cNvSpPr/>
          <p:nvPr/>
        </p:nvSpPr>
        <p:spPr>
          <a:xfrm>
            <a:off x="8257778" y="5312646"/>
            <a:ext cx="3048178" cy="4244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请替换文字内容，点击添加相关标题文字，修改文字内容，也可以直接复制你的内容到此。</a:t>
            </a:r>
            <a:endParaRPr lang="en-GB" sz="1200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F8E7E5F3-FCFB-4AE9-8185-D352E86DF184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BF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F3333C4F-08C2-4639-97C6-3E0D264ED0FF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xmlns="" id="{31FC0BE1-32B6-4837-8730-C73032B87664}"/>
              </a:ext>
            </a:extLst>
          </p:cNvPr>
          <p:cNvSpPr txBox="1"/>
          <p:nvPr/>
        </p:nvSpPr>
        <p:spPr>
          <a:xfrm>
            <a:off x="4772561" y="8763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77027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90" grpId="0"/>
      <p:bldP spid="91" grpId="0"/>
      <p:bldP spid="92" grpId="0"/>
      <p:bldP spid="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3">
            <a:extLst>
              <a:ext uri="{FF2B5EF4-FFF2-40B4-BE49-F238E27FC236}">
                <a16:creationId xmlns:a16="http://schemas.microsoft.com/office/drawing/2014/main" xmlns="" id="{313FE5D5-9930-49C7-A505-5FE38B1B89CB}"/>
              </a:ext>
            </a:extLst>
          </p:cNvPr>
          <p:cNvGrpSpPr/>
          <p:nvPr/>
        </p:nvGrpSpPr>
        <p:grpSpPr>
          <a:xfrm flipV="1">
            <a:off x="4442999" y="4347010"/>
            <a:ext cx="1281401" cy="1794475"/>
            <a:chOff x="1812176" y="2086694"/>
            <a:chExt cx="1742470" cy="2440156"/>
          </a:xfrm>
          <a:solidFill>
            <a:srgbClr val="71A8D7"/>
          </a:solidFill>
        </p:grpSpPr>
        <p:sp>
          <p:nvSpPr>
            <p:cNvPr id="50" name="Freeform 4">
              <a:extLst>
                <a:ext uri="{FF2B5EF4-FFF2-40B4-BE49-F238E27FC236}">
                  <a16:creationId xmlns:a16="http://schemas.microsoft.com/office/drawing/2014/main" xmlns="" id="{377BFE56-0370-4E30-8A0E-23008ED9C462}"/>
                </a:ext>
              </a:extLst>
            </p:cNvPr>
            <p:cNvSpPr/>
            <p:nvPr/>
          </p:nvSpPr>
          <p:spPr>
            <a:xfrm rot="2968393">
              <a:off x="2108992" y="2867056"/>
              <a:ext cx="2226015" cy="665292"/>
            </a:xfrm>
            <a:custGeom>
              <a:avLst/>
              <a:gdLst>
                <a:gd name="connsiteX0" fmla="*/ 0 w 2226015"/>
                <a:gd name="connsiteY0" fmla="*/ 0 h 665292"/>
                <a:gd name="connsiteX1" fmla="*/ 2226015 w 2226015"/>
                <a:gd name="connsiteY1" fmla="*/ 387631 h 665292"/>
                <a:gd name="connsiteX2" fmla="*/ 1988646 w 2226015"/>
                <a:gd name="connsiteY2" fmla="*/ 665292 h 665292"/>
                <a:gd name="connsiteX3" fmla="*/ 0 w 2226015"/>
                <a:gd name="connsiteY3" fmla="*/ 584712 h 66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6015" h="665292">
                  <a:moveTo>
                    <a:pt x="0" y="0"/>
                  </a:moveTo>
                  <a:lnTo>
                    <a:pt x="2226015" y="387631"/>
                  </a:lnTo>
                  <a:lnTo>
                    <a:pt x="1988646" y="665292"/>
                  </a:lnTo>
                  <a:lnTo>
                    <a:pt x="0" y="584712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xmlns="" id="{CA4D7646-D179-45B0-868F-E047E66E7C53}"/>
                </a:ext>
              </a:extLst>
            </p:cNvPr>
            <p:cNvSpPr/>
            <p:nvPr/>
          </p:nvSpPr>
          <p:spPr>
            <a:xfrm rot="3107614">
              <a:off x="1586306" y="3132978"/>
              <a:ext cx="2061358" cy="726385"/>
            </a:xfrm>
            <a:custGeom>
              <a:avLst/>
              <a:gdLst>
                <a:gd name="connsiteX0" fmla="*/ 0 w 2061358"/>
                <a:gd name="connsiteY0" fmla="*/ 0 h 726385"/>
                <a:gd name="connsiteX1" fmla="*/ 2061358 w 2061358"/>
                <a:gd name="connsiteY1" fmla="*/ 0 h 726385"/>
                <a:gd name="connsiteX2" fmla="*/ 1804470 w 2061358"/>
                <a:gd name="connsiteY2" fmla="*/ 326370 h 726385"/>
                <a:gd name="connsiteX3" fmla="*/ 211404 w 2061358"/>
                <a:gd name="connsiteY3" fmla="*/ 726385 h 72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1358" h="726385">
                  <a:moveTo>
                    <a:pt x="0" y="0"/>
                  </a:moveTo>
                  <a:lnTo>
                    <a:pt x="2061358" y="0"/>
                  </a:lnTo>
                  <a:lnTo>
                    <a:pt x="1804470" y="326370"/>
                  </a:lnTo>
                  <a:lnTo>
                    <a:pt x="211404" y="726385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2" name="Rectangle 6">
              <a:extLst>
                <a:ext uri="{FF2B5EF4-FFF2-40B4-BE49-F238E27FC236}">
                  <a16:creationId xmlns:a16="http://schemas.microsoft.com/office/drawing/2014/main" xmlns="" id="{5E21C4EF-C2DF-4569-BED4-76BDA974AECC}"/>
                </a:ext>
              </a:extLst>
            </p:cNvPr>
            <p:cNvSpPr/>
            <p:nvPr/>
          </p:nvSpPr>
          <p:spPr>
            <a:xfrm>
              <a:off x="1812176" y="2139259"/>
              <a:ext cx="936050" cy="936050"/>
            </a:xfrm>
            <a:prstGeom prst="rect">
              <a:avLst/>
            </a:pr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3" name="Group 7">
            <a:extLst>
              <a:ext uri="{FF2B5EF4-FFF2-40B4-BE49-F238E27FC236}">
                <a16:creationId xmlns:a16="http://schemas.microsoft.com/office/drawing/2014/main" xmlns="" id="{1AECC98F-74CC-4915-A927-AC2A6CEAE811}"/>
              </a:ext>
            </a:extLst>
          </p:cNvPr>
          <p:cNvGrpSpPr/>
          <p:nvPr/>
        </p:nvGrpSpPr>
        <p:grpSpPr>
          <a:xfrm flipH="1" flipV="1">
            <a:off x="6330462" y="4349946"/>
            <a:ext cx="1281401" cy="1794475"/>
            <a:chOff x="1812176" y="2086694"/>
            <a:chExt cx="1742470" cy="2440156"/>
          </a:xfrm>
          <a:solidFill>
            <a:srgbClr val="71A8D7"/>
          </a:solidFill>
        </p:grpSpPr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xmlns="" id="{B4619EDC-E933-44A1-9FFF-2F101AAFDCE0}"/>
                </a:ext>
              </a:extLst>
            </p:cNvPr>
            <p:cNvSpPr/>
            <p:nvPr/>
          </p:nvSpPr>
          <p:spPr>
            <a:xfrm rot="2968393">
              <a:off x="2108992" y="2867056"/>
              <a:ext cx="2226015" cy="665292"/>
            </a:xfrm>
            <a:custGeom>
              <a:avLst/>
              <a:gdLst>
                <a:gd name="connsiteX0" fmla="*/ 0 w 2226015"/>
                <a:gd name="connsiteY0" fmla="*/ 0 h 665292"/>
                <a:gd name="connsiteX1" fmla="*/ 2226015 w 2226015"/>
                <a:gd name="connsiteY1" fmla="*/ 387631 h 665292"/>
                <a:gd name="connsiteX2" fmla="*/ 1988646 w 2226015"/>
                <a:gd name="connsiteY2" fmla="*/ 665292 h 665292"/>
                <a:gd name="connsiteX3" fmla="*/ 0 w 2226015"/>
                <a:gd name="connsiteY3" fmla="*/ 584712 h 66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6015" h="665292">
                  <a:moveTo>
                    <a:pt x="0" y="0"/>
                  </a:moveTo>
                  <a:lnTo>
                    <a:pt x="2226015" y="387631"/>
                  </a:lnTo>
                  <a:lnTo>
                    <a:pt x="1988646" y="665292"/>
                  </a:lnTo>
                  <a:lnTo>
                    <a:pt x="0" y="584712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xmlns="" id="{5918B493-7669-4DF2-B86F-152060E1834A}"/>
                </a:ext>
              </a:extLst>
            </p:cNvPr>
            <p:cNvSpPr/>
            <p:nvPr/>
          </p:nvSpPr>
          <p:spPr>
            <a:xfrm rot="3107614">
              <a:off x="1586306" y="3132978"/>
              <a:ext cx="2061358" cy="726385"/>
            </a:xfrm>
            <a:custGeom>
              <a:avLst/>
              <a:gdLst>
                <a:gd name="connsiteX0" fmla="*/ 0 w 2061358"/>
                <a:gd name="connsiteY0" fmla="*/ 0 h 726385"/>
                <a:gd name="connsiteX1" fmla="*/ 2061358 w 2061358"/>
                <a:gd name="connsiteY1" fmla="*/ 0 h 726385"/>
                <a:gd name="connsiteX2" fmla="*/ 1804470 w 2061358"/>
                <a:gd name="connsiteY2" fmla="*/ 326370 h 726385"/>
                <a:gd name="connsiteX3" fmla="*/ 211404 w 2061358"/>
                <a:gd name="connsiteY3" fmla="*/ 726385 h 72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1358" h="726385">
                  <a:moveTo>
                    <a:pt x="0" y="0"/>
                  </a:moveTo>
                  <a:lnTo>
                    <a:pt x="2061358" y="0"/>
                  </a:lnTo>
                  <a:lnTo>
                    <a:pt x="1804470" y="326370"/>
                  </a:lnTo>
                  <a:lnTo>
                    <a:pt x="211404" y="726385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6" name="Rectangle 10">
              <a:extLst>
                <a:ext uri="{FF2B5EF4-FFF2-40B4-BE49-F238E27FC236}">
                  <a16:creationId xmlns:a16="http://schemas.microsoft.com/office/drawing/2014/main" xmlns="" id="{3C7CA0FD-BBA3-4072-BE61-EDB6AE35014B}"/>
                </a:ext>
              </a:extLst>
            </p:cNvPr>
            <p:cNvSpPr/>
            <p:nvPr/>
          </p:nvSpPr>
          <p:spPr>
            <a:xfrm>
              <a:off x="1812176" y="2139259"/>
              <a:ext cx="936050" cy="936050"/>
            </a:xfrm>
            <a:prstGeom prst="rect">
              <a:avLst/>
            </a:pr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7" name="Group 11">
            <a:extLst>
              <a:ext uri="{FF2B5EF4-FFF2-40B4-BE49-F238E27FC236}">
                <a16:creationId xmlns:a16="http://schemas.microsoft.com/office/drawing/2014/main" xmlns="" id="{91237FCB-85F1-40FE-999E-E6B366D50416}"/>
              </a:ext>
            </a:extLst>
          </p:cNvPr>
          <p:cNvGrpSpPr/>
          <p:nvPr/>
        </p:nvGrpSpPr>
        <p:grpSpPr>
          <a:xfrm>
            <a:off x="4436414" y="2779989"/>
            <a:ext cx="1281401" cy="1794475"/>
            <a:chOff x="1812176" y="2086694"/>
            <a:chExt cx="1742470" cy="2440156"/>
          </a:xfrm>
          <a:solidFill>
            <a:srgbClr val="71A8D7"/>
          </a:solidFill>
        </p:grpSpPr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xmlns="" id="{469C8BE5-DC4F-4B7C-B48E-FDB50640E3E0}"/>
                </a:ext>
              </a:extLst>
            </p:cNvPr>
            <p:cNvSpPr/>
            <p:nvPr/>
          </p:nvSpPr>
          <p:spPr>
            <a:xfrm rot="2968393">
              <a:off x="2108992" y="2867056"/>
              <a:ext cx="2226015" cy="665292"/>
            </a:xfrm>
            <a:custGeom>
              <a:avLst/>
              <a:gdLst>
                <a:gd name="connsiteX0" fmla="*/ 0 w 2226015"/>
                <a:gd name="connsiteY0" fmla="*/ 0 h 665292"/>
                <a:gd name="connsiteX1" fmla="*/ 2226015 w 2226015"/>
                <a:gd name="connsiteY1" fmla="*/ 387631 h 665292"/>
                <a:gd name="connsiteX2" fmla="*/ 1988646 w 2226015"/>
                <a:gd name="connsiteY2" fmla="*/ 665292 h 665292"/>
                <a:gd name="connsiteX3" fmla="*/ 0 w 2226015"/>
                <a:gd name="connsiteY3" fmla="*/ 584712 h 66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6015" h="665292">
                  <a:moveTo>
                    <a:pt x="0" y="0"/>
                  </a:moveTo>
                  <a:lnTo>
                    <a:pt x="2226015" y="387631"/>
                  </a:lnTo>
                  <a:lnTo>
                    <a:pt x="1988646" y="665292"/>
                  </a:lnTo>
                  <a:lnTo>
                    <a:pt x="0" y="584712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xmlns="" id="{0753AF05-421D-41A4-AA87-A3AB47D90AEC}"/>
                </a:ext>
              </a:extLst>
            </p:cNvPr>
            <p:cNvSpPr/>
            <p:nvPr/>
          </p:nvSpPr>
          <p:spPr>
            <a:xfrm rot="3107614">
              <a:off x="1586306" y="3132978"/>
              <a:ext cx="2061358" cy="726385"/>
            </a:xfrm>
            <a:custGeom>
              <a:avLst/>
              <a:gdLst>
                <a:gd name="connsiteX0" fmla="*/ 0 w 2061358"/>
                <a:gd name="connsiteY0" fmla="*/ 0 h 726385"/>
                <a:gd name="connsiteX1" fmla="*/ 2061358 w 2061358"/>
                <a:gd name="connsiteY1" fmla="*/ 0 h 726385"/>
                <a:gd name="connsiteX2" fmla="*/ 1804470 w 2061358"/>
                <a:gd name="connsiteY2" fmla="*/ 326370 h 726385"/>
                <a:gd name="connsiteX3" fmla="*/ 211404 w 2061358"/>
                <a:gd name="connsiteY3" fmla="*/ 726385 h 72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1358" h="726385">
                  <a:moveTo>
                    <a:pt x="0" y="0"/>
                  </a:moveTo>
                  <a:lnTo>
                    <a:pt x="2061358" y="0"/>
                  </a:lnTo>
                  <a:lnTo>
                    <a:pt x="1804470" y="326370"/>
                  </a:lnTo>
                  <a:lnTo>
                    <a:pt x="211404" y="726385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0" name="Rectangle 14">
              <a:extLst>
                <a:ext uri="{FF2B5EF4-FFF2-40B4-BE49-F238E27FC236}">
                  <a16:creationId xmlns:a16="http://schemas.microsoft.com/office/drawing/2014/main" xmlns="" id="{2680907B-E0BA-423F-8B67-30A1EB6EE557}"/>
                </a:ext>
              </a:extLst>
            </p:cNvPr>
            <p:cNvSpPr/>
            <p:nvPr/>
          </p:nvSpPr>
          <p:spPr>
            <a:xfrm>
              <a:off x="1812176" y="2139259"/>
              <a:ext cx="936050" cy="936050"/>
            </a:xfrm>
            <a:prstGeom prst="rect">
              <a:avLst/>
            </a:pr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1" name="Group 15">
            <a:extLst>
              <a:ext uri="{FF2B5EF4-FFF2-40B4-BE49-F238E27FC236}">
                <a16:creationId xmlns:a16="http://schemas.microsoft.com/office/drawing/2014/main" xmlns="" id="{A67CAEDB-F396-4306-81DA-15D0C2F7C97B}"/>
              </a:ext>
            </a:extLst>
          </p:cNvPr>
          <p:cNvGrpSpPr/>
          <p:nvPr/>
        </p:nvGrpSpPr>
        <p:grpSpPr>
          <a:xfrm flipH="1">
            <a:off x="6350526" y="2785370"/>
            <a:ext cx="1281401" cy="1794475"/>
            <a:chOff x="1812176" y="2086694"/>
            <a:chExt cx="1742470" cy="2440156"/>
          </a:xfrm>
          <a:solidFill>
            <a:srgbClr val="71A8D7"/>
          </a:solidFill>
        </p:grpSpPr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xmlns="" id="{750B5E29-9902-44C8-B1C9-B78ED0511353}"/>
                </a:ext>
              </a:extLst>
            </p:cNvPr>
            <p:cNvSpPr/>
            <p:nvPr/>
          </p:nvSpPr>
          <p:spPr>
            <a:xfrm rot="2968393">
              <a:off x="2108992" y="2867056"/>
              <a:ext cx="2226015" cy="665292"/>
            </a:xfrm>
            <a:custGeom>
              <a:avLst/>
              <a:gdLst>
                <a:gd name="connsiteX0" fmla="*/ 0 w 2226015"/>
                <a:gd name="connsiteY0" fmla="*/ 0 h 665292"/>
                <a:gd name="connsiteX1" fmla="*/ 2226015 w 2226015"/>
                <a:gd name="connsiteY1" fmla="*/ 387631 h 665292"/>
                <a:gd name="connsiteX2" fmla="*/ 1988646 w 2226015"/>
                <a:gd name="connsiteY2" fmla="*/ 665292 h 665292"/>
                <a:gd name="connsiteX3" fmla="*/ 0 w 2226015"/>
                <a:gd name="connsiteY3" fmla="*/ 584712 h 66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6015" h="665292">
                  <a:moveTo>
                    <a:pt x="0" y="0"/>
                  </a:moveTo>
                  <a:lnTo>
                    <a:pt x="2226015" y="387631"/>
                  </a:lnTo>
                  <a:lnTo>
                    <a:pt x="1988646" y="665292"/>
                  </a:lnTo>
                  <a:lnTo>
                    <a:pt x="0" y="584712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xmlns="" id="{53CE81E4-68E8-4B97-A9AC-313C644666AD}"/>
                </a:ext>
              </a:extLst>
            </p:cNvPr>
            <p:cNvSpPr/>
            <p:nvPr/>
          </p:nvSpPr>
          <p:spPr>
            <a:xfrm rot="3107614">
              <a:off x="1586306" y="3132978"/>
              <a:ext cx="2061358" cy="726385"/>
            </a:xfrm>
            <a:custGeom>
              <a:avLst/>
              <a:gdLst>
                <a:gd name="connsiteX0" fmla="*/ 0 w 2061358"/>
                <a:gd name="connsiteY0" fmla="*/ 0 h 726385"/>
                <a:gd name="connsiteX1" fmla="*/ 2061358 w 2061358"/>
                <a:gd name="connsiteY1" fmla="*/ 0 h 726385"/>
                <a:gd name="connsiteX2" fmla="*/ 1804470 w 2061358"/>
                <a:gd name="connsiteY2" fmla="*/ 326370 h 726385"/>
                <a:gd name="connsiteX3" fmla="*/ 211404 w 2061358"/>
                <a:gd name="connsiteY3" fmla="*/ 726385 h 72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1358" h="726385">
                  <a:moveTo>
                    <a:pt x="0" y="0"/>
                  </a:moveTo>
                  <a:lnTo>
                    <a:pt x="2061358" y="0"/>
                  </a:lnTo>
                  <a:lnTo>
                    <a:pt x="1804470" y="326370"/>
                  </a:lnTo>
                  <a:lnTo>
                    <a:pt x="211404" y="726385"/>
                  </a:lnTo>
                  <a:close/>
                </a:path>
              </a:pathLst>
            </a:cu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4" name="Rectangle 18">
              <a:extLst>
                <a:ext uri="{FF2B5EF4-FFF2-40B4-BE49-F238E27FC236}">
                  <a16:creationId xmlns:a16="http://schemas.microsoft.com/office/drawing/2014/main" xmlns="" id="{9B179E78-502A-4B26-ABF8-50920DD4C56F}"/>
                </a:ext>
              </a:extLst>
            </p:cNvPr>
            <p:cNvSpPr/>
            <p:nvPr/>
          </p:nvSpPr>
          <p:spPr>
            <a:xfrm>
              <a:off x="1812176" y="2139259"/>
              <a:ext cx="936050" cy="936050"/>
            </a:xfrm>
            <a:prstGeom prst="rect">
              <a:avLst/>
            </a:prstGeom>
            <a:grpFill/>
            <a:ln>
              <a:solidFill>
                <a:srgbClr val="FFFF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65" name="Rectangle 19">
            <a:extLst>
              <a:ext uri="{FF2B5EF4-FFF2-40B4-BE49-F238E27FC236}">
                <a16:creationId xmlns:a16="http://schemas.microsoft.com/office/drawing/2014/main" xmlns="" id="{B671D1DD-A3F8-41B0-9608-F86488C46ED7}"/>
              </a:ext>
            </a:extLst>
          </p:cNvPr>
          <p:cNvSpPr/>
          <p:nvPr/>
        </p:nvSpPr>
        <p:spPr>
          <a:xfrm>
            <a:off x="5330071" y="3767720"/>
            <a:ext cx="1404541" cy="1404541"/>
          </a:xfrm>
          <a:prstGeom prst="rect">
            <a:avLst/>
          </a:prstGeom>
          <a:solidFill>
            <a:srgbClr val="FDDFEA"/>
          </a:solidFill>
          <a:ln>
            <a:solidFill>
              <a:srgbClr val="FDD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AU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6" name="TextBox 31">
            <a:extLst>
              <a:ext uri="{FF2B5EF4-FFF2-40B4-BE49-F238E27FC236}">
                <a16:creationId xmlns:a16="http://schemas.microsoft.com/office/drawing/2014/main" xmlns="" id="{409070BC-0C11-487D-8E77-0FD2EDE754AE}"/>
              </a:ext>
            </a:extLst>
          </p:cNvPr>
          <p:cNvSpPr txBox="1"/>
          <p:nvPr/>
        </p:nvSpPr>
        <p:spPr>
          <a:xfrm flipH="1">
            <a:off x="7140272" y="2902539"/>
            <a:ext cx="500992" cy="707887"/>
          </a:xfrm>
          <a:prstGeom prst="rect">
            <a:avLst/>
          </a:prstGeom>
          <a:noFill/>
          <a:ln>
            <a:noFill/>
          </a:ln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chemeClr val="bg1"/>
                </a:solidFill>
                <a:latin typeface="微软雅黑"/>
                <a:ea typeface="微软雅黑"/>
                <a:cs typeface="Clear Sans" panose="020B0503030202020304" pitchFamily="34" charset="0"/>
                <a:sym typeface="微软雅黑"/>
              </a:rPr>
              <a:t>2</a:t>
            </a:r>
          </a:p>
        </p:txBody>
      </p:sp>
      <p:sp>
        <p:nvSpPr>
          <p:cNvPr id="67" name="TextBox 32">
            <a:extLst>
              <a:ext uri="{FF2B5EF4-FFF2-40B4-BE49-F238E27FC236}">
                <a16:creationId xmlns:a16="http://schemas.microsoft.com/office/drawing/2014/main" xmlns="" id="{9DC3789C-8F3F-4193-815C-A9C56C273339}"/>
              </a:ext>
            </a:extLst>
          </p:cNvPr>
          <p:cNvSpPr txBox="1"/>
          <p:nvPr/>
        </p:nvSpPr>
        <p:spPr>
          <a:xfrm flipH="1">
            <a:off x="4612334" y="5498360"/>
            <a:ext cx="500992" cy="707887"/>
          </a:xfrm>
          <a:prstGeom prst="rect">
            <a:avLst/>
          </a:prstGeom>
          <a:noFill/>
          <a:ln>
            <a:noFill/>
          </a:ln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4000" b="1" dirty="0">
                <a:solidFill>
                  <a:schemeClr val="bg1"/>
                </a:solidFill>
                <a:latin typeface="微软雅黑"/>
                <a:ea typeface="微软雅黑"/>
                <a:cs typeface="Clear Sans" panose="020B0503030202020304" pitchFamily="34" charset="0"/>
                <a:sym typeface="微软雅黑"/>
              </a:rPr>
              <a:t>3</a:t>
            </a:r>
            <a:endParaRPr lang="en-US" sz="4000" b="1" dirty="0">
              <a:solidFill>
                <a:schemeClr val="bg1"/>
              </a:solidFill>
              <a:latin typeface="微软雅黑"/>
              <a:ea typeface="微软雅黑"/>
              <a:cs typeface="Clear Sans" panose="020B0503030202020304" pitchFamily="34" charset="0"/>
              <a:sym typeface="微软雅黑"/>
            </a:endParaRPr>
          </a:p>
        </p:txBody>
      </p:sp>
      <p:sp>
        <p:nvSpPr>
          <p:cNvPr id="68" name="TextBox 33">
            <a:extLst>
              <a:ext uri="{FF2B5EF4-FFF2-40B4-BE49-F238E27FC236}">
                <a16:creationId xmlns:a16="http://schemas.microsoft.com/office/drawing/2014/main" xmlns="" id="{F335D858-4C0F-4F52-94F3-C10F68196E55}"/>
              </a:ext>
            </a:extLst>
          </p:cNvPr>
          <p:cNvSpPr txBox="1"/>
          <p:nvPr/>
        </p:nvSpPr>
        <p:spPr>
          <a:xfrm flipH="1">
            <a:off x="4604240" y="2907922"/>
            <a:ext cx="500992" cy="707887"/>
          </a:xfrm>
          <a:prstGeom prst="rect">
            <a:avLst/>
          </a:prstGeom>
          <a:noFill/>
          <a:ln>
            <a:noFill/>
          </a:ln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4000" b="1" dirty="0">
                <a:solidFill>
                  <a:schemeClr val="bg1"/>
                </a:solidFill>
                <a:latin typeface="微软雅黑"/>
                <a:ea typeface="微软雅黑"/>
                <a:cs typeface="Clear Sans" panose="020B0503030202020304" pitchFamily="34" charset="0"/>
                <a:sym typeface="微软雅黑"/>
              </a:rPr>
              <a:t>1</a:t>
            </a:r>
            <a:endParaRPr lang="en-US" sz="4000" b="1" dirty="0">
              <a:solidFill>
                <a:schemeClr val="bg1"/>
              </a:solidFill>
              <a:latin typeface="微软雅黑"/>
              <a:ea typeface="微软雅黑"/>
              <a:cs typeface="Clear Sans" panose="020B0503030202020304" pitchFamily="34" charset="0"/>
              <a:sym typeface="微软雅黑"/>
            </a:endParaRPr>
          </a:p>
        </p:txBody>
      </p:sp>
      <p:sp>
        <p:nvSpPr>
          <p:cNvPr id="69" name="TextBox 34">
            <a:extLst>
              <a:ext uri="{FF2B5EF4-FFF2-40B4-BE49-F238E27FC236}">
                <a16:creationId xmlns:a16="http://schemas.microsoft.com/office/drawing/2014/main" xmlns="" id="{42F97725-8CF2-405B-A340-3C7CAB6B4597}"/>
              </a:ext>
            </a:extLst>
          </p:cNvPr>
          <p:cNvSpPr txBox="1"/>
          <p:nvPr/>
        </p:nvSpPr>
        <p:spPr>
          <a:xfrm flipH="1">
            <a:off x="7053365" y="5507964"/>
            <a:ext cx="500992" cy="707887"/>
          </a:xfrm>
          <a:prstGeom prst="rect">
            <a:avLst/>
          </a:prstGeom>
          <a:noFill/>
          <a:ln>
            <a:noFill/>
          </a:ln>
        </p:spPr>
        <p:txBody>
          <a:bodyPr wrap="none" lIns="91438" tIns="45719" rIns="91438" bIns="45719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4000" b="1" dirty="0">
                <a:solidFill>
                  <a:schemeClr val="bg1"/>
                </a:solidFill>
                <a:latin typeface="微软雅黑"/>
                <a:ea typeface="微软雅黑"/>
                <a:cs typeface="Clear Sans" panose="020B0503030202020304" pitchFamily="34" charset="0"/>
                <a:sym typeface="微软雅黑"/>
              </a:rPr>
              <a:t>4</a:t>
            </a:r>
            <a:endParaRPr lang="en-US" sz="4000" b="1" dirty="0">
              <a:solidFill>
                <a:schemeClr val="bg1"/>
              </a:solidFill>
              <a:latin typeface="微软雅黑"/>
              <a:ea typeface="微软雅黑"/>
              <a:cs typeface="Clear Sans" panose="020B0503030202020304" pitchFamily="34" charset="0"/>
              <a:sym typeface="微软雅黑"/>
            </a:endParaRPr>
          </a:p>
        </p:txBody>
      </p:sp>
      <p:grpSp>
        <p:nvGrpSpPr>
          <p:cNvPr id="70" name="Group 24">
            <a:extLst>
              <a:ext uri="{FF2B5EF4-FFF2-40B4-BE49-F238E27FC236}">
                <a16:creationId xmlns:a16="http://schemas.microsoft.com/office/drawing/2014/main" xmlns="" id="{54768C33-0EAF-4740-970B-3EA9B6721B34}"/>
              </a:ext>
            </a:extLst>
          </p:cNvPr>
          <p:cNvGrpSpPr/>
          <p:nvPr/>
        </p:nvGrpSpPr>
        <p:grpSpPr>
          <a:xfrm flipH="1">
            <a:off x="3922464" y="2874586"/>
            <a:ext cx="551980" cy="576483"/>
            <a:chOff x="7379423" y="1799778"/>
            <a:chExt cx="750590" cy="783911"/>
          </a:xfrm>
          <a:solidFill>
            <a:srgbClr val="71A8D7"/>
          </a:solidFill>
        </p:grpSpPr>
        <p:sp>
          <p:nvSpPr>
            <p:cNvPr id="71" name="Shape 2175">
              <a:extLst>
                <a:ext uri="{FF2B5EF4-FFF2-40B4-BE49-F238E27FC236}">
                  <a16:creationId xmlns:a16="http://schemas.microsoft.com/office/drawing/2014/main" xmlns="" id="{E6561D4E-2451-4F52-904E-66226C7DCDB0}"/>
                </a:ext>
              </a:extLst>
            </p:cNvPr>
            <p:cNvSpPr/>
            <p:nvPr/>
          </p:nvSpPr>
          <p:spPr>
            <a:xfrm rot="10800000" flipH="1" flipV="1">
              <a:off x="8130013" y="1799778"/>
              <a:ext cx="0" cy="783911"/>
            </a:xfrm>
            <a:prstGeom prst="line">
              <a:avLst/>
            </a:prstGeom>
            <a:grpFill/>
            <a:ln w="12700" cap="flat">
              <a:solidFill>
                <a:schemeClr val="tx2"/>
              </a:solidFill>
              <a:prstDash val="solid"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300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72" name="Straight Connector 26">
              <a:extLst>
                <a:ext uri="{FF2B5EF4-FFF2-40B4-BE49-F238E27FC236}">
                  <a16:creationId xmlns:a16="http://schemas.microsoft.com/office/drawing/2014/main" xmlns="" id="{190AF47B-C728-4F87-94F3-93B919E69793}"/>
                </a:ext>
              </a:extLst>
            </p:cNvPr>
            <p:cNvCxnSpPr/>
            <p:nvPr/>
          </p:nvCxnSpPr>
          <p:spPr>
            <a:xfrm>
              <a:off x="7403043" y="2196497"/>
              <a:ext cx="726010" cy="0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27">
              <a:extLst>
                <a:ext uri="{FF2B5EF4-FFF2-40B4-BE49-F238E27FC236}">
                  <a16:creationId xmlns:a16="http://schemas.microsoft.com/office/drawing/2014/main" xmlns="" id="{30C9306E-5B41-463B-94FB-26253FE44707}"/>
                </a:ext>
              </a:extLst>
            </p:cNvPr>
            <p:cNvSpPr/>
            <p:nvPr/>
          </p:nvSpPr>
          <p:spPr>
            <a:xfrm rot="10800000">
              <a:off x="7379423" y="2141316"/>
              <a:ext cx="100836" cy="100836"/>
            </a:xfrm>
            <a:prstGeom prst="ellipse">
              <a:avLst/>
            </a:prstGeom>
            <a:grp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74" name="Group 35">
            <a:extLst>
              <a:ext uri="{FF2B5EF4-FFF2-40B4-BE49-F238E27FC236}">
                <a16:creationId xmlns:a16="http://schemas.microsoft.com/office/drawing/2014/main" xmlns="" id="{8AC952CE-804E-4089-8068-988A85BDA4E1}"/>
              </a:ext>
            </a:extLst>
          </p:cNvPr>
          <p:cNvGrpSpPr/>
          <p:nvPr/>
        </p:nvGrpSpPr>
        <p:grpSpPr>
          <a:xfrm>
            <a:off x="7587674" y="2874588"/>
            <a:ext cx="551980" cy="576483"/>
            <a:chOff x="7379423" y="1799778"/>
            <a:chExt cx="750590" cy="783911"/>
          </a:xfrm>
          <a:solidFill>
            <a:srgbClr val="71A8D7"/>
          </a:solidFill>
        </p:grpSpPr>
        <p:sp>
          <p:nvSpPr>
            <p:cNvPr id="75" name="Shape 2175">
              <a:extLst>
                <a:ext uri="{FF2B5EF4-FFF2-40B4-BE49-F238E27FC236}">
                  <a16:creationId xmlns:a16="http://schemas.microsoft.com/office/drawing/2014/main" xmlns="" id="{E2717513-2C5B-4CCB-A676-463986D7471E}"/>
                </a:ext>
              </a:extLst>
            </p:cNvPr>
            <p:cNvSpPr/>
            <p:nvPr/>
          </p:nvSpPr>
          <p:spPr>
            <a:xfrm rot="10800000" flipH="1" flipV="1">
              <a:off x="8130013" y="1799778"/>
              <a:ext cx="0" cy="783911"/>
            </a:xfrm>
            <a:prstGeom prst="line">
              <a:avLst/>
            </a:prstGeom>
            <a:grpFill/>
            <a:ln w="12700" cap="flat">
              <a:solidFill>
                <a:schemeClr val="tx2"/>
              </a:solidFill>
              <a:prstDash val="solid"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300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76" name="Straight Connector 37">
              <a:extLst>
                <a:ext uri="{FF2B5EF4-FFF2-40B4-BE49-F238E27FC236}">
                  <a16:creationId xmlns:a16="http://schemas.microsoft.com/office/drawing/2014/main" xmlns="" id="{180890A0-E2AE-4C7E-A05E-0B4ED702EAB1}"/>
                </a:ext>
              </a:extLst>
            </p:cNvPr>
            <p:cNvCxnSpPr/>
            <p:nvPr/>
          </p:nvCxnSpPr>
          <p:spPr>
            <a:xfrm>
              <a:off x="7403043" y="2196497"/>
              <a:ext cx="726010" cy="0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38">
              <a:extLst>
                <a:ext uri="{FF2B5EF4-FFF2-40B4-BE49-F238E27FC236}">
                  <a16:creationId xmlns:a16="http://schemas.microsoft.com/office/drawing/2014/main" xmlns="" id="{07746725-50DE-4B9F-A6ED-CCEDE7D413AE}"/>
                </a:ext>
              </a:extLst>
            </p:cNvPr>
            <p:cNvSpPr/>
            <p:nvPr/>
          </p:nvSpPr>
          <p:spPr>
            <a:xfrm rot="10800000">
              <a:off x="7379423" y="2141316"/>
              <a:ext cx="100836" cy="100836"/>
            </a:xfrm>
            <a:prstGeom prst="ellipse">
              <a:avLst/>
            </a:prstGeom>
            <a:grp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78" name="Group 39">
            <a:extLst>
              <a:ext uri="{FF2B5EF4-FFF2-40B4-BE49-F238E27FC236}">
                <a16:creationId xmlns:a16="http://schemas.microsoft.com/office/drawing/2014/main" xmlns="" id="{F813752E-2099-47E3-ADC8-A80F2326C508}"/>
              </a:ext>
            </a:extLst>
          </p:cNvPr>
          <p:cNvGrpSpPr/>
          <p:nvPr/>
        </p:nvGrpSpPr>
        <p:grpSpPr>
          <a:xfrm>
            <a:off x="7573043" y="5480012"/>
            <a:ext cx="551980" cy="576483"/>
            <a:chOff x="7379423" y="1799778"/>
            <a:chExt cx="750590" cy="783911"/>
          </a:xfrm>
          <a:solidFill>
            <a:srgbClr val="71A8D7"/>
          </a:solidFill>
        </p:grpSpPr>
        <p:sp>
          <p:nvSpPr>
            <p:cNvPr id="79" name="Shape 2175">
              <a:extLst>
                <a:ext uri="{FF2B5EF4-FFF2-40B4-BE49-F238E27FC236}">
                  <a16:creationId xmlns:a16="http://schemas.microsoft.com/office/drawing/2014/main" xmlns="" id="{FAEC724B-E473-478A-BA62-0491A2207155}"/>
                </a:ext>
              </a:extLst>
            </p:cNvPr>
            <p:cNvSpPr/>
            <p:nvPr/>
          </p:nvSpPr>
          <p:spPr>
            <a:xfrm rot="10800000" flipH="1" flipV="1">
              <a:off x="8130013" y="1799778"/>
              <a:ext cx="0" cy="783911"/>
            </a:xfrm>
            <a:prstGeom prst="line">
              <a:avLst/>
            </a:prstGeom>
            <a:grpFill/>
            <a:ln w="12700" cap="flat">
              <a:solidFill>
                <a:schemeClr val="tx2"/>
              </a:solidFill>
              <a:prstDash val="solid"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300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80" name="Straight Connector 41">
              <a:extLst>
                <a:ext uri="{FF2B5EF4-FFF2-40B4-BE49-F238E27FC236}">
                  <a16:creationId xmlns:a16="http://schemas.microsoft.com/office/drawing/2014/main" xmlns="" id="{88308F85-AD23-4C65-B991-DF0BF63023CF}"/>
                </a:ext>
              </a:extLst>
            </p:cNvPr>
            <p:cNvCxnSpPr/>
            <p:nvPr/>
          </p:nvCxnSpPr>
          <p:spPr>
            <a:xfrm>
              <a:off x="7403043" y="2196497"/>
              <a:ext cx="726010" cy="0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42">
              <a:extLst>
                <a:ext uri="{FF2B5EF4-FFF2-40B4-BE49-F238E27FC236}">
                  <a16:creationId xmlns:a16="http://schemas.microsoft.com/office/drawing/2014/main" xmlns="" id="{4DF0CA3D-9FA7-417B-B973-6342E33AB9F3}"/>
                </a:ext>
              </a:extLst>
            </p:cNvPr>
            <p:cNvSpPr/>
            <p:nvPr/>
          </p:nvSpPr>
          <p:spPr>
            <a:xfrm rot="10800000">
              <a:off x="7379423" y="2141316"/>
              <a:ext cx="100836" cy="100836"/>
            </a:xfrm>
            <a:prstGeom prst="ellipse">
              <a:avLst/>
            </a:prstGeom>
            <a:grp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82" name="Group 43">
            <a:extLst>
              <a:ext uri="{FF2B5EF4-FFF2-40B4-BE49-F238E27FC236}">
                <a16:creationId xmlns:a16="http://schemas.microsoft.com/office/drawing/2014/main" xmlns="" id="{57B6A084-704C-40B3-9AD7-CC5C049BFF3A}"/>
              </a:ext>
            </a:extLst>
          </p:cNvPr>
          <p:cNvGrpSpPr/>
          <p:nvPr/>
        </p:nvGrpSpPr>
        <p:grpSpPr>
          <a:xfrm flipH="1">
            <a:off x="3922464" y="5473342"/>
            <a:ext cx="551980" cy="576483"/>
            <a:chOff x="7379423" y="1799778"/>
            <a:chExt cx="750590" cy="783911"/>
          </a:xfrm>
          <a:solidFill>
            <a:srgbClr val="71A8D7"/>
          </a:solidFill>
        </p:grpSpPr>
        <p:sp>
          <p:nvSpPr>
            <p:cNvPr id="83" name="Shape 2175">
              <a:extLst>
                <a:ext uri="{FF2B5EF4-FFF2-40B4-BE49-F238E27FC236}">
                  <a16:creationId xmlns:a16="http://schemas.microsoft.com/office/drawing/2014/main" xmlns="" id="{A9439143-8BA2-4973-BAA4-BBA930B66CAD}"/>
                </a:ext>
              </a:extLst>
            </p:cNvPr>
            <p:cNvSpPr/>
            <p:nvPr/>
          </p:nvSpPr>
          <p:spPr>
            <a:xfrm rot="10800000" flipH="1" flipV="1">
              <a:off x="8130013" y="1799778"/>
              <a:ext cx="0" cy="783911"/>
            </a:xfrm>
            <a:prstGeom prst="line">
              <a:avLst/>
            </a:prstGeom>
            <a:grpFill/>
            <a:ln w="12700" cap="flat">
              <a:solidFill>
                <a:schemeClr val="tx2"/>
              </a:solidFill>
              <a:prstDash val="solid"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4300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84" name="Straight Connector 45">
              <a:extLst>
                <a:ext uri="{FF2B5EF4-FFF2-40B4-BE49-F238E27FC236}">
                  <a16:creationId xmlns:a16="http://schemas.microsoft.com/office/drawing/2014/main" xmlns="" id="{66E52B85-4D19-4384-B581-053A93380559}"/>
                </a:ext>
              </a:extLst>
            </p:cNvPr>
            <p:cNvCxnSpPr/>
            <p:nvPr/>
          </p:nvCxnSpPr>
          <p:spPr>
            <a:xfrm>
              <a:off x="7403043" y="2196497"/>
              <a:ext cx="726010" cy="0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Oval 46">
              <a:extLst>
                <a:ext uri="{FF2B5EF4-FFF2-40B4-BE49-F238E27FC236}">
                  <a16:creationId xmlns:a16="http://schemas.microsoft.com/office/drawing/2014/main" xmlns="" id="{3E109691-30F7-4430-BC79-A365841D6F40}"/>
                </a:ext>
              </a:extLst>
            </p:cNvPr>
            <p:cNvSpPr/>
            <p:nvPr/>
          </p:nvSpPr>
          <p:spPr>
            <a:xfrm rot="10800000">
              <a:off x="7379423" y="2141316"/>
              <a:ext cx="100836" cy="100836"/>
            </a:xfrm>
            <a:prstGeom prst="ellipse">
              <a:avLst/>
            </a:prstGeom>
            <a:grp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86" name="Title 1">
            <a:extLst>
              <a:ext uri="{FF2B5EF4-FFF2-40B4-BE49-F238E27FC236}">
                <a16:creationId xmlns:a16="http://schemas.microsoft.com/office/drawing/2014/main" xmlns="" id="{ABA9D451-18D5-450B-912C-DFB9CDA9C838}"/>
              </a:ext>
            </a:extLst>
          </p:cNvPr>
          <p:cNvSpPr txBox="1">
            <a:spLocks/>
          </p:cNvSpPr>
          <p:nvPr/>
        </p:nvSpPr>
        <p:spPr>
          <a:xfrm>
            <a:off x="5613162" y="4203035"/>
            <a:ext cx="828539" cy="585563"/>
          </a:xfrm>
          <a:prstGeom prst="rect">
            <a:avLst/>
          </a:prstGeom>
          <a:noFill/>
          <a:ln>
            <a:noFill/>
          </a:ln>
        </p:spPr>
        <p:txBody>
          <a:bodyPr vert="horz" lIns="91438" tIns="45719" rIns="91438" bIns="45719" rtlCol="0" anchor="ctr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/>
                <a:ea typeface="微软雅黑"/>
                <a:cs typeface="Lato Light"/>
                <a:sym typeface="微软雅黑"/>
              </a:rPr>
              <a:t>文字内容</a:t>
            </a:r>
          </a:p>
        </p:txBody>
      </p:sp>
      <p:sp>
        <p:nvSpPr>
          <p:cNvPr id="87" name="TextBox 54">
            <a:extLst>
              <a:ext uri="{FF2B5EF4-FFF2-40B4-BE49-F238E27FC236}">
                <a16:creationId xmlns:a16="http://schemas.microsoft.com/office/drawing/2014/main" xmlns="" id="{C7786717-1481-42B1-AC08-D56F3B5F4E94}"/>
              </a:ext>
            </a:extLst>
          </p:cNvPr>
          <p:cNvSpPr txBox="1"/>
          <p:nvPr/>
        </p:nvSpPr>
        <p:spPr>
          <a:xfrm>
            <a:off x="1057285" y="2639389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8" name="Rectangle 47">
            <a:extLst>
              <a:ext uri="{FF2B5EF4-FFF2-40B4-BE49-F238E27FC236}">
                <a16:creationId xmlns:a16="http://schemas.microsoft.com/office/drawing/2014/main" xmlns="" id="{E6E31586-52F7-4B12-A380-65E83FD1D444}"/>
              </a:ext>
            </a:extLst>
          </p:cNvPr>
          <p:cNvSpPr/>
          <p:nvPr/>
        </p:nvSpPr>
        <p:spPr>
          <a:xfrm>
            <a:off x="1057285" y="3238448"/>
            <a:ext cx="2592288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请替换文字内容，点击添加相关标题文字，修改文字内容，也可以直接复制你的内容到此。</a:t>
            </a:r>
            <a:endParaRPr lang="en-GB" sz="12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9" name="TextBox 56">
            <a:extLst>
              <a:ext uri="{FF2B5EF4-FFF2-40B4-BE49-F238E27FC236}">
                <a16:creationId xmlns:a16="http://schemas.microsoft.com/office/drawing/2014/main" xmlns="" id="{52CE2171-93E0-4690-93D0-F244E8971502}"/>
              </a:ext>
            </a:extLst>
          </p:cNvPr>
          <p:cNvSpPr txBox="1"/>
          <p:nvPr/>
        </p:nvSpPr>
        <p:spPr>
          <a:xfrm>
            <a:off x="1057285" y="4923186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0" name="Rectangle 47">
            <a:extLst>
              <a:ext uri="{FF2B5EF4-FFF2-40B4-BE49-F238E27FC236}">
                <a16:creationId xmlns:a16="http://schemas.microsoft.com/office/drawing/2014/main" xmlns="" id="{9BA3095C-BD4C-4004-BB24-6A27D971015F}"/>
              </a:ext>
            </a:extLst>
          </p:cNvPr>
          <p:cNvSpPr/>
          <p:nvPr/>
        </p:nvSpPr>
        <p:spPr>
          <a:xfrm>
            <a:off x="1057285" y="5522245"/>
            <a:ext cx="2592288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b="1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r>
              <a:rPr lang="zh-CN" altLang="en-US" sz="12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，点击添加相关标题文字，修改文字内容，也可以直接复制你的内容到此。</a:t>
            </a:r>
            <a:endParaRPr lang="en-GB" sz="12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1" name="TextBox 58">
            <a:extLst>
              <a:ext uri="{FF2B5EF4-FFF2-40B4-BE49-F238E27FC236}">
                <a16:creationId xmlns:a16="http://schemas.microsoft.com/office/drawing/2014/main" xmlns="" id="{6053A4A5-1815-4C73-B7D1-158FBA7E5544}"/>
              </a:ext>
            </a:extLst>
          </p:cNvPr>
          <p:cNvSpPr txBox="1"/>
          <p:nvPr/>
        </p:nvSpPr>
        <p:spPr>
          <a:xfrm>
            <a:off x="8513200" y="2491656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2" name="Rectangle 47">
            <a:extLst>
              <a:ext uri="{FF2B5EF4-FFF2-40B4-BE49-F238E27FC236}">
                <a16:creationId xmlns:a16="http://schemas.microsoft.com/office/drawing/2014/main" xmlns="" id="{737467F5-6A44-4F91-824F-B5FA89E62D58}"/>
              </a:ext>
            </a:extLst>
          </p:cNvPr>
          <p:cNvSpPr/>
          <p:nvPr/>
        </p:nvSpPr>
        <p:spPr>
          <a:xfrm>
            <a:off x="8513200" y="3090715"/>
            <a:ext cx="2592288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b="1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r>
              <a:rPr lang="zh-CN" altLang="en-US" sz="12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，点击添加相关标题文字，修改文字内容，也可以直接复制你的内容到此。</a:t>
            </a:r>
            <a:endParaRPr lang="en-GB" sz="12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3" name="TextBox 60">
            <a:extLst>
              <a:ext uri="{FF2B5EF4-FFF2-40B4-BE49-F238E27FC236}">
                <a16:creationId xmlns:a16="http://schemas.microsoft.com/office/drawing/2014/main" xmlns="" id="{21D38B5E-74B5-4D62-B0D7-669D96FD478F}"/>
              </a:ext>
            </a:extLst>
          </p:cNvPr>
          <p:cNvSpPr txBox="1"/>
          <p:nvPr/>
        </p:nvSpPr>
        <p:spPr>
          <a:xfrm>
            <a:off x="8513200" y="4775453"/>
            <a:ext cx="2334432" cy="270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endParaRPr lang="id-ID" sz="16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4" name="Rectangle 47">
            <a:extLst>
              <a:ext uri="{FF2B5EF4-FFF2-40B4-BE49-F238E27FC236}">
                <a16:creationId xmlns:a16="http://schemas.microsoft.com/office/drawing/2014/main" xmlns="" id="{A1A49A54-DC2F-41A5-A9EE-9CA80756522E}"/>
              </a:ext>
            </a:extLst>
          </p:cNvPr>
          <p:cNvSpPr/>
          <p:nvPr/>
        </p:nvSpPr>
        <p:spPr>
          <a:xfrm>
            <a:off x="8513200" y="5374512"/>
            <a:ext cx="2592288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b="1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</a:t>
            </a:r>
            <a:r>
              <a:rPr lang="zh-CN" altLang="en-US" sz="1200" b="1" dirty="0">
                <a:solidFill>
                  <a:schemeClr val="accent1"/>
                </a:solidFill>
                <a:latin typeface="微软雅黑"/>
                <a:ea typeface="微软雅黑"/>
                <a:cs typeface="+mn-ea"/>
                <a:sym typeface="微软雅黑"/>
              </a:rPr>
              <a:t>，点击添加相关标题文字，修改文字内容，也可以直接复制你的内容到此。</a:t>
            </a:r>
            <a:endParaRPr lang="en-GB" sz="1200" b="1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9C643DFA-5B45-46C7-B175-688DB543FF8A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BF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xmlns="" id="{93FD2850-06FE-4958-B6FB-ED98DA5C57CC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xmlns="" id="{24C0A4DC-2127-43DC-9C2D-280C98B50F4F}"/>
              </a:ext>
            </a:extLst>
          </p:cNvPr>
          <p:cNvSpPr txBox="1"/>
          <p:nvPr/>
        </p:nvSpPr>
        <p:spPr>
          <a:xfrm>
            <a:off x="4772561" y="8763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09153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67" grpId="0"/>
      <p:bldP spid="68" grpId="0"/>
      <p:bldP spid="69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7">
            <a:extLst>
              <a:ext uri="{FF2B5EF4-FFF2-40B4-BE49-F238E27FC236}">
                <a16:creationId xmlns:a16="http://schemas.microsoft.com/office/drawing/2014/main" xmlns="" id="{6E021569-321E-4A2D-817A-862EC412802D}"/>
              </a:ext>
            </a:extLst>
          </p:cNvPr>
          <p:cNvGrpSpPr/>
          <p:nvPr/>
        </p:nvGrpSpPr>
        <p:grpSpPr>
          <a:xfrm>
            <a:off x="1545771" y="2153939"/>
            <a:ext cx="4399219" cy="3906114"/>
            <a:chOff x="5625793" y="1599766"/>
            <a:chExt cx="4594903" cy="4080928"/>
          </a:xfrm>
          <a:solidFill>
            <a:srgbClr val="DC4415"/>
          </a:solidFill>
        </p:grpSpPr>
        <p:grpSp>
          <p:nvGrpSpPr>
            <p:cNvPr id="91" name="Group 58">
              <a:extLst>
                <a:ext uri="{FF2B5EF4-FFF2-40B4-BE49-F238E27FC236}">
                  <a16:creationId xmlns:a16="http://schemas.microsoft.com/office/drawing/2014/main" xmlns="" id="{3D1566FC-20B7-4AA0-A7C7-BD4C987ABD4F}"/>
                </a:ext>
              </a:extLst>
            </p:cNvPr>
            <p:cNvGrpSpPr/>
            <p:nvPr/>
          </p:nvGrpSpPr>
          <p:grpSpPr>
            <a:xfrm>
              <a:off x="6191250" y="1599766"/>
              <a:ext cx="3473482" cy="1069614"/>
              <a:chOff x="6191250" y="1599766"/>
              <a:chExt cx="3473482" cy="1069614"/>
            </a:xfrm>
            <a:grpFill/>
          </p:grpSpPr>
          <p:sp>
            <p:nvSpPr>
              <p:cNvPr id="97" name="Freeform 64">
                <a:extLst>
                  <a:ext uri="{FF2B5EF4-FFF2-40B4-BE49-F238E27FC236}">
                    <a16:creationId xmlns:a16="http://schemas.microsoft.com/office/drawing/2014/main" xmlns="" id="{04F4567C-12B5-4FD6-8245-774C0DE9523B}"/>
                  </a:ext>
                </a:extLst>
              </p:cNvPr>
              <p:cNvSpPr/>
              <p:nvPr/>
            </p:nvSpPr>
            <p:spPr bwMode="auto">
              <a:xfrm>
                <a:off x="6191250" y="1599766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rgbClr val="FCC5D8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  <p:sp>
            <p:nvSpPr>
              <p:cNvPr id="98" name="Freeform 65">
                <a:extLst>
                  <a:ext uri="{FF2B5EF4-FFF2-40B4-BE49-F238E27FC236}">
                    <a16:creationId xmlns:a16="http://schemas.microsoft.com/office/drawing/2014/main" xmlns="" id="{F689C930-9F3C-4187-AC74-64AC06473BDA}"/>
                  </a:ext>
                </a:extLst>
              </p:cNvPr>
              <p:cNvSpPr/>
              <p:nvPr/>
            </p:nvSpPr>
            <p:spPr bwMode="auto">
              <a:xfrm flipH="1">
                <a:off x="8043101" y="1599766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</p:grpSp>
        <p:grpSp>
          <p:nvGrpSpPr>
            <p:cNvPr id="92" name="Group 59">
              <a:extLst>
                <a:ext uri="{FF2B5EF4-FFF2-40B4-BE49-F238E27FC236}">
                  <a16:creationId xmlns:a16="http://schemas.microsoft.com/office/drawing/2014/main" xmlns="" id="{042D9B7F-C677-44D5-B45F-AB21E93BF393}"/>
                </a:ext>
              </a:extLst>
            </p:cNvPr>
            <p:cNvGrpSpPr/>
            <p:nvPr/>
          </p:nvGrpSpPr>
          <p:grpSpPr>
            <a:xfrm flipV="1">
              <a:off x="6191251" y="4611080"/>
              <a:ext cx="3473482" cy="1069614"/>
              <a:chOff x="6191251" y="1599766"/>
              <a:chExt cx="3473482" cy="1069614"/>
            </a:xfrm>
            <a:grpFill/>
          </p:grpSpPr>
          <p:sp>
            <p:nvSpPr>
              <p:cNvPr id="95" name="Freeform 62">
                <a:extLst>
                  <a:ext uri="{FF2B5EF4-FFF2-40B4-BE49-F238E27FC236}">
                    <a16:creationId xmlns:a16="http://schemas.microsoft.com/office/drawing/2014/main" xmlns="" id="{5326D05C-42C9-4715-997C-8AB5A3B0EFE2}"/>
                  </a:ext>
                </a:extLst>
              </p:cNvPr>
              <p:cNvSpPr/>
              <p:nvPr/>
            </p:nvSpPr>
            <p:spPr bwMode="auto">
              <a:xfrm>
                <a:off x="6191251" y="1599766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rgbClr val="FCC5D8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  <p:sp>
            <p:nvSpPr>
              <p:cNvPr id="96" name="Freeform 63">
                <a:extLst>
                  <a:ext uri="{FF2B5EF4-FFF2-40B4-BE49-F238E27FC236}">
                    <a16:creationId xmlns:a16="http://schemas.microsoft.com/office/drawing/2014/main" xmlns="" id="{632A24F3-BD8B-4A28-8BC2-DC02C802C231}"/>
                  </a:ext>
                </a:extLst>
              </p:cNvPr>
              <p:cNvSpPr/>
              <p:nvPr/>
            </p:nvSpPr>
            <p:spPr bwMode="auto">
              <a:xfrm flipH="1">
                <a:off x="8043102" y="1599766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200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</p:grpSp>
        <p:sp>
          <p:nvSpPr>
            <p:cNvPr id="93" name="Freeform 60">
              <a:extLst>
                <a:ext uri="{FF2B5EF4-FFF2-40B4-BE49-F238E27FC236}">
                  <a16:creationId xmlns:a16="http://schemas.microsoft.com/office/drawing/2014/main" xmlns="" id="{ECF20CC6-5E15-4053-89A8-71B83B1B9E9D}"/>
                </a:ext>
              </a:extLst>
            </p:cNvPr>
            <p:cNvSpPr/>
            <p:nvPr/>
          </p:nvSpPr>
          <p:spPr bwMode="auto">
            <a:xfrm rot="17954294">
              <a:off x="5349784" y="3127550"/>
              <a:ext cx="1621631" cy="1069614"/>
            </a:xfrm>
            <a:custGeom>
              <a:avLst/>
              <a:gdLst>
                <a:gd name="connsiteX0" fmla="*/ 668844 w 4158105"/>
                <a:gd name="connsiteY0" fmla="*/ 1079241 h 4110786"/>
                <a:gd name="connsiteX1" fmla="*/ 671967 w 4158105"/>
                <a:gd name="connsiteY1" fmla="*/ 1081087 h 4110786"/>
                <a:gd name="connsiteX2" fmla="*/ 576717 w 4158105"/>
                <a:gd name="connsiteY2" fmla="*/ 1235869 h 4110786"/>
                <a:gd name="connsiteX3" fmla="*/ 574232 w 4158105"/>
                <a:gd name="connsiteY3" fmla="*/ 1234330 h 4110786"/>
                <a:gd name="connsiteX4" fmla="*/ 668844 w 4158105"/>
                <a:gd name="connsiteY4" fmla="*/ 1079241 h 4110786"/>
                <a:gd name="connsiteX5" fmla="*/ 398124 w 4158105"/>
                <a:gd name="connsiteY5" fmla="*/ 919162 h 4110786"/>
                <a:gd name="connsiteX6" fmla="*/ 399753 w 4158105"/>
                <a:gd name="connsiteY6" fmla="*/ 920125 h 4110786"/>
                <a:gd name="connsiteX7" fmla="*/ 308772 w 4158105"/>
                <a:gd name="connsiteY7" fmla="*/ 1069886 h 4110786"/>
                <a:gd name="connsiteX8" fmla="*/ 307636 w 4158105"/>
                <a:gd name="connsiteY8" fmla="*/ 1069182 h 4110786"/>
                <a:gd name="connsiteX9" fmla="*/ 398124 w 4158105"/>
                <a:gd name="connsiteY9" fmla="*/ 919162 h 4110786"/>
                <a:gd name="connsiteX10" fmla="*/ 2106264 w 4158105"/>
                <a:gd name="connsiteY10" fmla="*/ 319178 h 4110786"/>
                <a:gd name="connsiteX11" fmla="*/ 2198792 w 4158105"/>
                <a:gd name="connsiteY11" fmla="*/ 323850 h 4110786"/>
                <a:gd name="connsiteX12" fmla="*/ 2019755 w 4158105"/>
                <a:gd name="connsiteY12" fmla="*/ 323850 h 4110786"/>
                <a:gd name="connsiteX13" fmla="*/ 2019755 w 4158105"/>
                <a:gd name="connsiteY13" fmla="*/ 323546 h 4110786"/>
                <a:gd name="connsiteX14" fmla="*/ 2106264 w 4158105"/>
                <a:gd name="connsiteY14" fmla="*/ 319178 h 4110786"/>
                <a:gd name="connsiteX15" fmla="*/ 2224351 w 4158105"/>
                <a:gd name="connsiteY15" fmla="*/ 13068 h 4110786"/>
                <a:gd name="connsiteX16" fmla="*/ 4158105 w 4158105"/>
                <a:gd name="connsiteY16" fmla="*/ 2058946 h 4110786"/>
                <a:gd name="connsiteX17" fmla="*/ 2106265 w 4158105"/>
                <a:gd name="connsiteY17" fmla="*/ 4110786 h 4110786"/>
                <a:gd name="connsiteX18" fmla="*/ 54424 w 4158105"/>
                <a:gd name="connsiteY18" fmla="*/ 2058946 h 4110786"/>
                <a:gd name="connsiteX19" fmla="*/ 574232 w 4158105"/>
                <a:gd name="connsiteY19" fmla="*/ 1234330 h 4110786"/>
                <a:gd name="connsiteX20" fmla="*/ 366497 w 4158105"/>
                <a:gd name="connsiteY20" fmla="*/ 2058945 h 4110786"/>
                <a:gd name="connsiteX21" fmla="*/ 2106264 w 4158105"/>
                <a:gd name="connsiteY21" fmla="*/ 3798712 h 4110786"/>
                <a:gd name="connsiteX22" fmla="*/ 3846030 w 4158105"/>
                <a:gd name="connsiteY22" fmla="*/ 2058945 h 4110786"/>
                <a:gd name="connsiteX23" fmla="*/ 2198792 w 4158105"/>
                <a:gd name="connsiteY23" fmla="*/ 323850 h 4110786"/>
                <a:gd name="connsiteX24" fmla="*/ 2219780 w 4158105"/>
                <a:gd name="connsiteY24" fmla="*/ 323850 h 4110786"/>
                <a:gd name="connsiteX25" fmla="*/ 2224351 w 4158105"/>
                <a:gd name="connsiteY25" fmla="*/ 13068 h 4110786"/>
                <a:gd name="connsiteX26" fmla="*/ 2019755 w 4158105"/>
                <a:gd name="connsiteY26" fmla="*/ 11473 h 4110786"/>
                <a:gd name="connsiteX27" fmla="*/ 2019755 w 4158105"/>
                <a:gd name="connsiteY27" fmla="*/ 323546 h 4110786"/>
                <a:gd name="connsiteX28" fmla="*/ 668844 w 4158105"/>
                <a:gd name="connsiteY28" fmla="*/ 1079241 h 4110786"/>
                <a:gd name="connsiteX29" fmla="*/ 399753 w 4158105"/>
                <a:gd name="connsiteY29" fmla="*/ 920125 h 4110786"/>
                <a:gd name="connsiteX30" fmla="*/ 2019755 w 4158105"/>
                <a:gd name="connsiteY30" fmla="*/ 11473 h 4110786"/>
                <a:gd name="connsiteX31" fmla="*/ 2224543 w 4158105"/>
                <a:gd name="connsiteY31" fmla="*/ 0 h 4110786"/>
                <a:gd name="connsiteX32" fmla="*/ 2224351 w 4158105"/>
                <a:gd name="connsiteY32" fmla="*/ 13068 h 4110786"/>
                <a:gd name="connsiteX33" fmla="*/ 2106265 w 4158105"/>
                <a:gd name="connsiteY33" fmla="*/ 7105 h 4110786"/>
                <a:gd name="connsiteX34" fmla="*/ 2019755 w 4158105"/>
                <a:gd name="connsiteY34" fmla="*/ 11473 h 4110786"/>
                <a:gd name="connsiteX35" fmla="*/ 2019755 w 4158105"/>
                <a:gd name="connsiteY35" fmla="*/ 2381 h 4110786"/>
                <a:gd name="connsiteX36" fmla="*/ 2224543 w 4158105"/>
                <a:gd name="connsiteY36" fmla="*/ 0 h 4110786"/>
                <a:gd name="connsiteX0" fmla="*/ 668844 w 4158105"/>
                <a:gd name="connsiteY0" fmla="*/ 1079241 h 4110786"/>
                <a:gd name="connsiteX1" fmla="*/ 671967 w 4158105"/>
                <a:gd name="connsiteY1" fmla="*/ 1081087 h 4110786"/>
                <a:gd name="connsiteX2" fmla="*/ 576717 w 4158105"/>
                <a:gd name="connsiteY2" fmla="*/ 1235869 h 4110786"/>
                <a:gd name="connsiteX3" fmla="*/ 574232 w 4158105"/>
                <a:gd name="connsiteY3" fmla="*/ 1234330 h 4110786"/>
                <a:gd name="connsiteX4" fmla="*/ 668844 w 4158105"/>
                <a:gd name="connsiteY4" fmla="*/ 1079241 h 4110786"/>
                <a:gd name="connsiteX5" fmla="*/ 398124 w 4158105"/>
                <a:gd name="connsiteY5" fmla="*/ 919162 h 4110786"/>
                <a:gd name="connsiteX6" fmla="*/ 399753 w 4158105"/>
                <a:gd name="connsiteY6" fmla="*/ 920125 h 4110786"/>
                <a:gd name="connsiteX7" fmla="*/ 308772 w 4158105"/>
                <a:gd name="connsiteY7" fmla="*/ 1069886 h 4110786"/>
                <a:gd name="connsiteX8" fmla="*/ 398124 w 4158105"/>
                <a:gd name="connsiteY8" fmla="*/ 919162 h 4110786"/>
                <a:gd name="connsiteX9" fmla="*/ 2106264 w 4158105"/>
                <a:gd name="connsiteY9" fmla="*/ 319178 h 4110786"/>
                <a:gd name="connsiteX10" fmla="*/ 2198792 w 4158105"/>
                <a:gd name="connsiteY10" fmla="*/ 323850 h 4110786"/>
                <a:gd name="connsiteX11" fmla="*/ 2019755 w 4158105"/>
                <a:gd name="connsiteY11" fmla="*/ 323850 h 4110786"/>
                <a:gd name="connsiteX12" fmla="*/ 2019755 w 4158105"/>
                <a:gd name="connsiteY12" fmla="*/ 323546 h 4110786"/>
                <a:gd name="connsiteX13" fmla="*/ 2106264 w 4158105"/>
                <a:gd name="connsiteY13" fmla="*/ 319178 h 4110786"/>
                <a:gd name="connsiteX14" fmla="*/ 2224351 w 4158105"/>
                <a:gd name="connsiteY14" fmla="*/ 13068 h 4110786"/>
                <a:gd name="connsiteX15" fmla="*/ 4158105 w 4158105"/>
                <a:gd name="connsiteY15" fmla="*/ 2058946 h 4110786"/>
                <a:gd name="connsiteX16" fmla="*/ 2106265 w 4158105"/>
                <a:gd name="connsiteY16" fmla="*/ 4110786 h 4110786"/>
                <a:gd name="connsiteX17" fmla="*/ 54424 w 4158105"/>
                <a:gd name="connsiteY17" fmla="*/ 2058946 h 4110786"/>
                <a:gd name="connsiteX18" fmla="*/ 574232 w 4158105"/>
                <a:gd name="connsiteY18" fmla="*/ 1234330 h 4110786"/>
                <a:gd name="connsiteX19" fmla="*/ 366497 w 4158105"/>
                <a:gd name="connsiteY19" fmla="*/ 2058945 h 4110786"/>
                <a:gd name="connsiteX20" fmla="*/ 2106264 w 4158105"/>
                <a:gd name="connsiteY20" fmla="*/ 3798712 h 4110786"/>
                <a:gd name="connsiteX21" fmla="*/ 3846030 w 4158105"/>
                <a:gd name="connsiteY21" fmla="*/ 2058945 h 4110786"/>
                <a:gd name="connsiteX22" fmla="*/ 2198792 w 4158105"/>
                <a:gd name="connsiteY22" fmla="*/ 323850 h 4110786"/>
                <a:gd name="connsiteX23" fmla="*/ 2219780 w 4158105"/>
                <a:gd name="connsiteY23" fmla="*/ 323850 h 4110786"/>
                <a:gd name="connsiteX24" fmla="*/ 2224351 w 4158105"/>
                <a:gd name="connsiteY24" fmla="*/ 13068 h 4110786"/>
                <a:gd name="connsiteX25" fmla="*/ 2019755 w 4158105"/>
                <a:gd name="connsiteY25" fmla="*/ 11473 h 4110786"/>
                <a:gd name="connsiteX26" fmla="*/ 2019755 w 4158105"/>
                <a:gd name="connsiteY26" fmla="*/ 323546 h 4110786"/>
                <a:gd name="connsiteX27" fmla="*/ 668844 w 4158105"/>
                <a:gd name="connsiteY27" fmla="*/ 1079241 h 4110786"/>
                <a:gd name="connsiteX28" fmla="*/ 399753 w 4158105"/>
                <a:gd name="connsiteY28" fmla="*/ 920125 h 4110786"/>
                <a:gd name="connsiteX29" fmla="*/ 2019755 w 4158105"/>
                <a:gd name="connsiteY29" fmla="*/ 11473 h 4110786"/>
                <a:gd name="connsiteX30" fmla="*/ 2224543 w 4158105"/>
                <a:gd name="connsiteY30" fmla="*/ 0 h 4110786"/>
                <a:gd name="connsiteX31" fmla="*/ 2224351 w 4158105"/>
                <a:gd name="connsiteY31" fmla="*/ 13068 h 4110786"/>
                <a:gd name="connsiteX32" fmla="*/ 2106265 w 4158105"/>
                <a:gd name="connsiteY32" fmla="*/ 7105 h 4110786"/>
                <a:gd name="connsiteX33" fmla="*/ 2019755 w 4158105"/>
                <a:gd name="connsiteY33" fmla="*/ 11473 h 4110786"/>
                <a:gd name="connsiteX34" fmla="*/ 2019755 w 4158105"/>
                <a:gd name="connsiteY34" fmla="*/ 2381 h 4110786"/>
                <a:gd name="connsiteX35" fmla="*/ 2224543 w 4158105"/>
                <a:gd name="connsiteY35" fmla="*/ 0 h 4110786"/>
                <a:gd name="connsiteX0" fmla="*/ 668844 w 4158105"/>
                <a:gd name="connsiteY0" fmla="*/ 1079241 h 4110786"/>
                <a:gd name="connsiteX1" fmla="*/ 671967 w 4158105"/>
                <a:gd name="connsiteY1" fmla="*/ 1081087 h 4110786"/>
                <a:gd name="connsiteX2" fmla="*/ 576717 w 4158105"/>
                <a:gd name="connsiteY2" fmla="*/ 1235869 h 4110786"/>
                <a:gd name="connsiteX3" fmla="*/ 574232 w 4158105"/>
                <a:gd name="connsiteY3" fmla="*/ 1234330 h 4110786"/>
                <a:gd name="connsiteX4" fmla="*/ 668844 w 4158105"/>
                <a:gd name="connsiteY4" fmla="*/ 1079241 h 4110786"/>
                <a:gd name="connsiteX5" fmla="*/ 398124 w 4158105"/>
                <a:gd name="connsiteY5" fmla="*/ 919162 h 4110786"/>
                <a:gd name="connsiteX6" fmla="*/ 399753 w 4158105"/>
                <a:gd name="connsiteY6" fmla="*/ 920125 h 4110786"/>
                <a:gd name="connsiteX7" fmla="*/ 398124 w 4158105"/>
                <a:gd name="connsiteY7" fmla="*/ 919162 h 4110786"/>
                <a:gd name="connsiteX8" fmla="*/ 2106264 w 4158105"/>
                <a:gd name="connsiteY8" fmla="*/ 319178 h 4110786"/>
                <a:gd name="connsiteX9" fmla="*/ 2198792 w 4158105"/>
                <a:gd name="connsiteY9" fmla="*/ 323850 h 4110786"/>
                <a:gd name="connsiteX10" fmla="*/ 2019755 w 4158105"/>
                <a:gd name="connsiteY10" fmla="*/ 323850 h 4110786"/>
                <a:gd name="connsiteX11" fmla="*/ 2019755 w 4158105"/>
                <a:gd name="connsiteY11" fmla="*/ 323546 h 4110786"/>
                <a:gd name="connsiteX12" fmla="*/ 2106264 w 4158105"/>
                <a:gd name="connsiteY12" fmla="*/ 319178 h 4110786"/>
                <a:gd name="connsiteX13" fmla="*/ 2224351 w 4158105"/>
                <a:gd name="connsiteY13" fmla="*/ 13068 h 4110786"/>
                <a:gd name="connsiteX14" fmla="*/ 4158105 w 4158105"/>
                <a:gd name="connsiteY14" fmla="*/ 2058946 h 4110786"/>
                <a:gd name="connsiteX15" fmla="*/ 2106265 w 4158105"/>
                <a:gd name="connsiteY15" fmla="*/ 4110786 h 4110786"/>
                <a:gd name="connsiteX16" fmla="*/ 54424 w 4158105"/>
                <a:gd name="connsiteY16" fmla="*/ 2058946 h 4110786"/>
                <a:gd name="connsiteX17" fmla="*/ 574232 w 4158105"/>
                <a:gd name="connsiteY17" fmla="*/ 1234330 h 4110786"/>
                <a:gd name="connsiteX18" fmla="*/ 366497 w 4158105"/>
                <a:gd name="connsiteY18" fmla="*/ 2058945 h 4110786"/>
                <a:gd name="connsiteX19" fmla="*/ 2106264 w 4158105"/>
                <a:gd name="connsiteY19" fmla="*/ 3798712 h 4110786"/>
                <a:gd name="connsiteX20" fmla="*/ 3846030 w 4158105"/>
                <a:gd name="connsiteY20" fmla="*/ 2058945 h 4110786"/>
                <a:gd name="connsiteX21" fmla="*/ 2198792 w 4158105"/>
                <a:gd name="connsiteY21" fmla="*/ 323850 h 4110786"/>
                <a:gd name="connsiteX22" fmla="*/ 2219780 w 4158105"/>
                <a:gd name="connsiteY22" fmla="*/ 323850 h 4110786"/>
                <a:gd name="connsiteX23" fmla="*/ 2224351 w 4158105"/>
                <a:gd name="connsiteY23" fmla="*/ 13068 h 4110786"/>
                <a:gd name="connsiteX24" fmla="*/ 2019755 w 4158105"/>
                <a:gd name="connsiteY24" fmla="*/ 11473 h 4110786"/>
                <a:gd name="connsiteX25" fmla="*/ 2019755 w 4158105"/>
                <a:gd name="connsiteY25" fmla="*/ 323546 h 4110786"/>
                <a:gd name="connsiteX26" fmla="*/ 668844 w 4158105"/>
                <a:gd name="connsiteY26" fmla="*/ 1079241 h 4110786"/>
                <a:gd name="connsiteX27" fmla="*/ 399753 w 4158105"/>
                <a:gd name="connsiteY27" fmla="*/ 920125 h 4110786"/>
                <a:gd name="connsiteX28" fmla="*/ 2019755 w 4158105"/>
                <a:gd name="connsiteY28" fmla="*/ 11473 h 4110786"/>
                <a:gd name="connsiteX29" fmla="*/ 2224543 w 4158105"/>
                <a:gd name="connsiteY29" fmla="*/ 0 h 4110786"/>
                <a:gd name="connsiteX30" fmla="*/ 2224351 w 4158105"/>
                <a:gd name="connsiteY30" fmla="*/ 13068 h 4110786"/>
                <a:gd name="connsiteX31" fmla="*/ 2106265 w 4158105"/>
                <a:gd name="connsiteY31" fmla="*/ 7105 h 4110786"/>
                <a:gd name="connsiteX32" fmla="*/ 2019755 w 4158105"/>
                <a:gd name="connsiteY32" fmla="*/ 11473 h 4110786"/>
                <a:gd name="connsiteX33" fmla="*/ 2019755 w 4158105"/>
                <a:gd name="connsiteY33" fmla="*/ 2381 h 4110786"/>
                <a:gd name="connsiteX34" fmla="*/ 2224543 w 4158105"/>
                <a:gd name="connsiteY34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647398 w 4228786"/>
                <a:gd name="connsiteY2" fmla="*/ 1235869 h 4110786"/>
                <a:gd name="connsiteX3" fmla="*/ 644913 w 4228786"/>
                <a:gd name="connsiteY3" fmla="*/ 1234330 h 4110786"/>
                <a:gd name="connsiteX4" fmla="*/ 739525 w 4228786"/>
                <a:gd name="connsiteY4" fmla="*/ 1079241 h 4110786"/>
                <a:gd name="connsiteX5" fmla="*/ 468805 w 4228786"/>
                <a:gd name="connsiteY5" fmla="*/ 919162 h 4110786"/>
                <a:gd name="connsiteX6" fmla="*/ 470434 w 4228786"/>
                <a:gd name="connsiteY6" fmla="*/ 920125 h 4110786"/>
                <a:gd name="connsiteX7" fmla="*/ 468805 w 4228786"/>
                <a:gd name="connsiteY7" fmla="*/ 919162 h 4110786"/>
                <a:gd name="connsiteX8" fmla="*/ 2176945 w 4228786"/>
                <a:gd name="connsiteY8" fmla="*/ 319178 h 4110786"/>
                <a:gd name="connsiteX9" fmla="*/ 2269473 w 4228786"/>
                <a:gd name="connsiteY9" fmla="*/ 323850 h 4110786"/>
                <a:gd name="connsiteX10" fmla="*/ 2090436 w 4228786"/>
                <a:gd name="connsiteY10" fmla="*/ 323850 h 4110786"/>
                <a:gd name="connsiteX11" fmla="*/ 2090436 w 4228786"/>
                <a:gd name="connsiteY11" fmla="*/ 323546 h 4110786"/>
                <a:gd name="connsiteX12" fmla="*/ 2176945 w 4228786"/>
                <a:gd name="connsiteY12" fmla="*/ 319178 h 4110786"/>
                <a:gd name="connsiteX13" fmla="*/ 2295032 w 4228786"/>
                <a:gd name="connsiteY13" fmla="*/ 13068 h 4110786"/>
                <a:gd name="connsiteX14" fmla="*/ 4228786 w 4228786"/>
                <a:gd name="connsiteY14" fmla="*/ 2058946 h 4110786"/>
                <a:gd name="connsiteX15" fmla="*/ 2176946 w 4228786"/>
                <a:gd name="connsiteY15" fmla="*/ 4110786 h 4110786"/>
                <a:gd name="connsiteX16" fmla="*/ 125105 w 4228786"/>
                <a:gd name="connsiteY16" fmla="*/ 2058946 h 4110786"/>
                <a:gd name="connsiteX17" fmla="*/ 437178 w 4228786"/>
                <a:gd name="connsiteY17" fmla="*/ 2058945 h 4110786"/>
                <a:gd name="connsiteX18" fmla="*/ 2176945 w 4228786"/>
                <a:gd name="connsiteY18" fmla="*/ 3798712 h 4110786"/>
                <a:gd name="connsiteX19" fmla="*/ 3916711 w 4228786"/>
                <a:gd name="connsiteY19" fmla="*/ 2058945 h 4110786"/>
                <a:gd name="connsiteX20" fmla="*/ 2269473 w 4228786"/>
                <a:gd name="connsiteY20" fmla="*/ 323850 h 4110786"/>
                <a:gd name="connsiteX21" fmla="*/ 2290461 w 4228786"/>
                <a:gd name="connsiteY21" fmla="*/ 323850 h 4110786"/>
                <a:gd name="connsiteX22" fmla="*/ 2295032 w 4228786"/>
                <a:gd name="connsiteY22" fmla="*/ 13068 h 4110786"/>
                <a:gd name="connsiteX23" fmla="*/ 2090436 w 4228786"/>
                <a:gd name="connsiteY23" fmla="*/ 11473 h 4110786"/>
                <a:gd name="connsiteX24" fmla="*/ 2090436 w 4228786"/>
                <a:gd name="connsiteY24" fmla="*/ 323546 h 4110786"/>
                <a:gd name="connsiteX25" fmla="*/ 739525 w 4228786"/>
                <a:gd name="connsiteY25" fmla="*/ 1079241 h 4110786"/>
                <a:gd name="connsiteX26" fmla="*/ 470434 w 4228786"/>
                <a:gd name="connsiteY26" fmla="*/ 920125 h 4110786"/>
                <a:gd name="connsiteX27" fmla="*/ 2090436 w 4228786"/>
                <a:gd name="connsiteY27" fmla="*/ 11473 h 4110786"/>
                <a:gd name="connsiteX28" fmla="*/ 2295224 w 4228786"/>
                <a:gd name="connsiteY28" fmla="*/ 0 h 4110786"/>
                <a:gd name="connsiteX29" fmla="*/ 2295032 w 4228786"/>
                <a:gd name="connsiteY29" fmla="*/ 13068 h 4110786"/>
                <a:gd name="connsiteX30" fmla="*/ 2176946 w 4228786"/>
                <a:gd name="connsiteY30" fmla="*/ 7105 h 4110786"/>
                <a:gd name="connsiteX31" fmla="*/ 2090436 w 4228786"/>
                <a:gd name="connsiteY31" fmla="*/ 11473 h 4110786"/>
                <a:gd name="connsiteX32" fmla="*/ 2090436 w 4228786"/>
                <a:gd name="connsiteY32" fmla="*/ 2381 h 4110786"/>
                <a:gd name="connsiteX33" fmla="*/ 2295224 w 4228786"/>
                <a:gd name="connsiteY33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647398 w 4228786"/>
                <a:gd name="connsiteY2" fmla="*/ 1235869 h 4110786"/>
                <a:gd name="connsiteX3" fmla="*/ 739525 w 4228786"/>
                <a:gd name="connsiteY3" fmla="*/ 1079241 h 4110786"/>
                <a:gd name="connsiteX4" fmla="*/ 468805 w 4228786"/>
                <a:gd name="connsiteY4" fmla="*/ 919162 h 4110786"/>
                <a:gd name="connsiteX5" fmla="*/ 470434 w 4228786"/>
                <a:gd name="connsiteY5" fmla="*/ 920125 h 4110786"/>
                <a:gd name="connsiteX6" fmla="*/ 468805 w 4228786"/>
                <a:gd name="connsiteY6" fmla="*/ 919162 h 4110786"/>
                <a:gd name="connsiteX7" fmla="*/ 2176945 w 4228786"/>
                <a:gd name="connsiteY7" fmla="*/ 319178 h 4110786"/>
                <a:gd name="connsiteX8" fmla="*/ 2269473 w 4228786"/>
                <a:gd name="connsiteY8" fmla="*/ 323850 h 4110786"/>
                <a:gd name="connsiteX9" fmla="*/ 2090436 w 4228786"/>
                <a:gd name="connsiteY9" fmla="*/ 323850 h 4110786"/>
                <a:gd name="connsiteX10" fmla="*/ 2090436 w 4228786"/>
                <a:gd name="connsiteY10" fmla="*/ 323546 h 4110786"/>
                <a:gd name="connsiteX11" fmla="*/ 2176945 w 4228786"/>
                <a:gd name="connsiteY11" fmla="*/ 319178 h 4110786"/>
                <a:gd name="connsiteX12" fmla="*/ 2295032 w 4228786"/>
                <a:gd name="connsiteY12" fmla="*/ 13068 h 4110786"/>
                <a:gd name="connsiteX13" fmla="*/ 4228786 w 4228786"/>
                <a:gd name="connsiteY13" fmla="*/ 2058946 h 4110786"/>
                <a:gd name="connsiteX14" fmla="*/ 2176946 w 4228786"/>
                <a:gd name="connsiteY14" fmla="*/ 4110786 h 4110786"/>
                <a:gd name="connsiteX15" fmla="*/ 125105 w 4228786"/>
                <a:gd name="connsiteY15" fmla="*/ 2058946 h 4110786"/>
                <a:gd name="connsiteX16" fmla="*/ 437178 w 4228786"/>
                <a:gd name="connsiteY16" fmla="*/ 2058945 h 4110786"/>
                <a:gd name="connsiteX17" fmla="*/ 2176945 w 4228786"/>
                <a:gd name="connsiteY17" fmla="*/ 3798712 h 4110786"/>
                <a:gd name="connsiteX18" fmla="*/ 3916711 w 4228786"/>
                <a:gd name="connsiteY18" fmla="*/ 2058945 h 4110786"/>
                <a:gd name="connsiteX19" fmla="*/ 2269473 w 4228786"/>
                <a:gd name="connsiteY19" fmla="*/ 323850 h 4110786"/>
                <a:gd name="connsiteX20" fmla="*/ 2290461 w 4228786"/>
                <a:gd name="connsiteY20" fmla="*/ 323850 h 4110786"/>
                <a:gd name="connsiteX21" fmla="*/ 2295032 w 4228786"/>
                <a:gd name="connsiteY21" fmla="*/ 13068 h 4110786"/>
                <a:gd name="connsiteX22" fmla="*/ 2090436 w 4228786"/>
                <a:gd name="connsiteY22" fmla="*/ 11473 h 4110786"/>
                <a:gd name="connsiteX23" fmla="*/ 2090436 w 4228786"/>
                <a:gd name="connsiteY23" fmla="*/ 323546 h 4110786"/>
                <a:gd name="connsiteX24" fmla="*/ 739525 w 4228786"/>
                <a:gd name="connsiteY24" fmla="*/ 1079241 h 4110786"/>
                <a:gd name="connsiteX25" fmla="*/ 470434 w 4228786"/>
                <a:gd name="connsiteY25" fmla="*/ 920125 h 4110786"/>
                <a:gd name="connsiteX26" fmla="*/ 2090436 w 4228786"/>
                <a:gd name="connsiteY26" fmla="*/ 11473 h 4110786"/>
                <a:gd name="connsiteX27" fmla="*/ 2295224 w 4228786"/>
                <a:gd name="connsiteY27" fmla="*/ 0 h 4110786"/>
                <a:gd name="connsiteX28" fmla="*/ 2295032 w 4228786"/>
                <a:gd name="connsiteY28" fmla="*/ 13068 h 4110786"/>
                <a:gd name="connsiteX29" fmla="*/ 2176946 w 4228786"/>
                <a:gd name="connsiteY29" fmla="*/ 7105 h 4110786"/>
                <a:gd name="connsiteX30" fmla="*/ 2090436 w 4228786"/>
                <a:gd name="connsiteY30" fmla="*/ 11473 h 4110786"/>
                <a:gd name="connsiteX31" fmla="*/ 2090436 w 4228786"/>
                <a:gd name="connsiteY31" fmla="*/ 2381 h 4110786"/>
                <a:gd name="connsiteX32" fmla="*/ 2295224 w 4228786"/>
                <a:gd name="connsiteY32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739525 w 4228786"/>
                <a:gd name="connsiteY2" fmla="*/ 1079241 h 4110786"/>
                <a:gd name="connsiteX3" fmla="*/ 468805 w 4228786"/>
                <a:gd name="connsiteY3" fmla="*/ 919162 h 4110786"/>
                <a:gd name="connsiteX4" fmla="*/ 470434 w 4228786"/>
                <a:gd name="connsiteY4" fmla="*/ 920125 h 4110786"/>
                <a:gd name="connsiteX5" fmla="*/ 468805 w 4228786"/>
                <a:gd name="connsiteY5" fmla="*/ 919162 h 4110786"/>
                <a:gd name="connsiteX6" fmla="*/ 2176945 w 4228786"/>
                <a:gd name="connsiteY6" fmla="*/ 319178 h 4110786"/>
                <a:gd name="connsiteX7" fmla="*/ 2269473 w 4228786"/>
                <a:gd name="connsiteY7" fmla="*/ 323850 h 4110786"/>
                <a:gd name="connsiteX8" fmla="*/ 2090436 w 4228786"/>
                <a:gd name="connsiteY8" fmla="*/ 323850 h 4110786"/>
                <a:gd name="connsiteX9" fmla="*/ 2090436 w 4228786"/>
                <a:gd name="connsiteY9" fmla="*/ 323546 h 4110786"/>
                <a:gd name="connsiteX10" fmla="*/ 2176945 w 4228786"/>
                <a:gd name="connsiteY10" fmla="*/ 319178 h 4110786"/>
                <a:gd name="connsiteX11" fmla="*/ 2295032 w 4228786"/>
                <a:gd name="connsiteY11" fmla="*/ 13068 h 4110786"/>
                <a:gd name="connsiteX12" fmla="*/ 4228786 w 4228786"/>
                <a:gd name="connsiteY12" fmla="*/ 2058946 h 4110786"/>
                <a:gd name="connsiteX13" fmla="*/ 2176946 w 4228786"/>
                <a:gd name="connsiteY13" fmla="*/ 4110786 h 4110786"/>
                <a:gd name="connsiteX14" fmla="*/ 125105 w 4228786"/>
                <a:gd name="connsiteY14" fmla="*/ 2058946 h 4110786"/>
                <a:gd name="connsiteX15" fmla="*/ 437178 w 4228786"/>
                <a:gd name="connsiteY15" fmla="*/ 2058945 h 4110786"/>
                <a:gd name="connsiteX16" fmla="*/ 2176945 w 4228786"/>
                <a:gd name="connsiteY16" fmla="*/ 3798712 h 4110786"/>
                <a:gd name="connsiteX17" fmla="*/ 3916711 w 4228786"/>
                <a:gd name="connsiteY17" fmla="*/ 2058945 h 4110786"/>
                <a:gd name="connsiteX18" fmla="*/ 2269473 w 4228786"/>
                <a:gd name="connsiteY18" fmla="*/ 323850 h 4110786"/>
                <a:gd name="connsiteX19" fmla="*/ 2290461 w 4228786"/>
                <a:gd name="connsiteY19" fmla="*/ 323850 h 4110786"/>
                <a:gd name="connsiteX20" fmla="*/ 2295032 w 4228786"/>
                <a:gd name="connsiteY20" fmla="*/ 13068 h 4110786"/>
                <a:gd name="connsiteX21" fmla="*/ 2090436 w 4228786"/>
                <a:gd name="connsiteY21" fmla="*/ 11473 h 4110786"/>
                <a:gd name="connsiteX22" fmla="*/ 2090436 w 4228786"/>
                <a:gd name="connsiteY22" fmla="*/ 323546 h 4110786"/>
                <a:gd name="connsiteX23" fmla="*/ 739525 w 4228786"/>
                <a:gd name="connsiteY23" fmla="*/ 1079241 h 4110786"/>
                <a:gd name="connsiteX24" fmla="*/ 470434 w 4228786"/>
                <a:gd name="connsiteY24" fmla="*/ 920125 h 4110786"/>
                <a:gd name="connsiteX25" fmla="*/ 2090436 w 4228786"/>
                <a:gd name="connsiteY25" fmla="*/ 11473 h 4110786"/>
                <a:gd name="connsiteX26" fmla="*/ 2295224 w 4228786"/>
                <a:gd name="connsiteY26" fmla="*/ 0 h 4110786"/>
                <a:gd name="connsiteX27" fmla="*/ 2295032 w 4228786"/>
                <a:gd name="connsiteY27" fmla="*/ 13068 h 4110786"/>
                <a:gd name="connsiteX28" fmla="*/ 2176946 w 4228786"/>
                <a:gd name="connsiteY28" fmla="*/ 7105 h 4110786"/>
                <a:gd name="connsiteX29" fmla="*/ 2090436 w 4228786"/>
                <a:gd name="connsiteY29" fmla="*/ 11473 h 4110786"/>
                <a:gd name="connsiteX30" fmla="*/ 2090436 w 4228786"/>
                <a:gd name="connsiteY30" fmla="*/ 2381 h 4110786"/>
                <a:gd name="connsiteX31" fmla="*/ 2295224 w 4228786"/>
                <a:gd name="connsiteY31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739525 w 4228786"/>
                <a:gd name="connsiteY2" fmla="*/ 1079241 h 4110786"/>
                <a:gd name="connsiteX3" fmla="*/ 468805 w 4228786"/>
                <a:gd name="connsiteY3" fmla="*/ 919162 h 4110786"/>
                <a:gd name="connsiteX4" fmla="*/ 470434 w 4228786"/>
                <a:gd name="connsiteY4" fmla="*/ 920125 h 4110786"/>
                <a:gd name="connsiteX5" fmla="*/ 468805 w 4228786"/>
                <a:gd name="connsiteY5" fmla="*/ 919162 h 4110786"/>
                <a:gd name="connsiteX6" fmla="*/ 2176945 w 4228786"/>
                <a:gd name="connsiteY6" fmla="*/ 319178 h 4110786"/>
                <a:gd name="connsiteX7" fmla="*/ 2269473 w 4228786"/>
                <a:gd name="connsiteY7" fmla="*/ 323850 h 4110786"/>
                <a:gd name="connsiteX8" fmla="*/ 2090436 w 4228786"/>
                <a:gd name="connsiteY8" fmla="*/ 323850 h 4110786"/>
                <a:gd name="connsiteX9" fmla="*/ 2090436 w 4228786"/>
                <a:gd name="connsiteY9" fmla="*/ 323546 h 4110786"/>
                <a:gd name="connsiteX10" fmla="*/ 2176945 w 4228786"/>
                <a:gd name="connsiteY10" fmla="*/ 319178 h 4110786"/>
                <a:gd name="connsiteX11" fmla="*/ 2295032 w 4228786"/>
                <a:gd name="connsiteY11" fmla="*/ 13068 h 4110786"/>
                <a:gd name="connsiteX12" fmla="*/ 4228786 w 4228786"/>
                <a:gd name="connsiteY12" fmla="*/ 2058946 h 4110786"/>
                <a:gd name="connsiteX13" fmla="*/ 2176946 w 4228786"/>
                <a:gd name="connsiteY13" fmla="*/ 4110786 h 4110786"/>
                <a:gd name="connsiteX14" fmla="*/ 125105 w 4228786"/>
                <a:gd name="connsiteY14" fmla="*/ 2058946 h 4110786"/>
                <a:gd name="connsiteX15" fmla="*/ 437178 w 4228786"/>
                <a:gd name="connsiteY15" fmla="*/ 2058945 h 4110786"/>
                <a:gd name="connsiteX16" fmla="*/ 2176945 w 4228786"/>
                <a:gd name="connsiteY16" fmla="*/ 3798712 h 4110786"/>
                <a:gd name="connsiteX17" fmla="*/ 3916711 w 4228786"/>
                <a:gd name="connsiteY17" fmla="*/ 2058945 h 4110786"/>
                <a:gd name="connsiteX18" fmla="*/ 2269473 w 4228786"/>
                <a:gd name="connsiteY18" fmla="*/ 323850 h 4110786"/>
                <a:gd name="connsiteX19" fmla="*/ 2290461 w 4228786"/>
                <a:gd name="connsiteY19" fmla="*/ 323850 h 4110786"/>
                <a:gd name="connsiteX20" fmla="*/ 2295032 w 4228786"/>
                <a:gd name="connsiteY20" fmla="*/ 13068 h 4110786"/>
                <a:gd name="connsiteX21" fmla="*/ 2090436 w 4228786"/>
                <a:gd name="connsiteY21" fmla="*/ 11473 h 4110786"/>
                <a:gd name="connsiteX22" fmla="*/ 2090436 w 4228786"/>
                <a:gd name="connsiteY22" fmla="*/ 323546 h 4110786"/>
                <a:gd name="connsiteX23" fmla="*/ 739525 w 4228786"/>
                <a:gd name="connsiteY23" fmla="*/ 1079241 h 4110786"/>
                <a:gd name="connsiteX24" fmla="*/ 470434 w 4228786"/>
                <a:gd name="connsiteY24" fmla="*/ 920125 h 4110786"/>
                <a:gd name="connsiteX25" fmla="*/ 2090436 w 4228786"/>
                <a:gd name="connsiteY25" fmla="*/ 11473 h 4110786"/>
                <a:gd name="connsiteX26" fmla="*/ 2295224 w 4228786"/>
                <a:gd name="connsiteY26" fmla="*/ 0 h 4110786"/>
                <a:gd name="connsiteX27" fmla="*/ 2176946 w 4228786"/>
                <a:gd name="connsiteY27" fmla="*/ 7105 h 4110786"/>
                <a:gd name="connsiteX28" fmla="*/ 2090436 w 4228786"/>
                <a:gd name="connsiteY28" fmla="*/ 11473 h 4110786"/>
                <a:gd name="connsiteX29" fmla="*/ 2090436 w 4228786"/>
                <a:gd name="connsiteY29" fmla="*/ 2381 h 4110786"/>
                <a:gd name="connsiteX30" fmla="*/ 2295224 w 4228786"/>
                <a:gd name="connsiteY30" fmla="*/ 0 h 4110786"/>
                <a:gd name="connsiteX0" fmla="*/ 739525 w 4228949"/>
                <a:gd name="connsiteY0" fmla="*/ 1079241 h 4110786"/>
                <a:gd name="connsiteX1" fmla="*/ 742648 w 4228949"/>
                <a:gd name="connsiteY1" fmla="*/ 1081087 h 4110786"/>
                <a:gd name="connsiteX2" fmla="*/ 739525 w 4228949"/>
                <a:gd name="connsiteY2" fmla="*/ 1079241 h 4110786"/>
                <a:gd name="connsiteX3" fmla="*/ 468805 w 4228949"/>
                <a:gd name="connsiteY3" fmla="*/ 919162 h 4110786"/>
                <a:gd name="connsiteX4" fmla="*/ 470434 w 4228949"/>
                <a:gd name="connsiteY4" fmla="*/ 920125 h 4110786"/>
                <a:gd name="connsiteX5" fmla="*/ 468805 w 4228949"/>
                <a:gd name="connsiteY5" fmla="*/ 919162 h 4110786"/>
                <a:gd name="connsiteX6" fmla="*/ 2176945 w 4228949"/>
                <a:gd name="connsiteY6" fmla="*/ 319178 h 4110786"/>
                <a:gd name="connsiteX7" fmla="*/ 2269473 w 4228949"/>
                <a:gd name="connsiteY7" fmla="*/ 323850 h 4110786"/>
                <a:gd name="connsiteX8" fmla="*/ 2090436 w 4228949"/>
                <a:gd name="connsiteY8" fmla="*/ 323850 h 4110786"/>
                <a:gd name="connsiteX9" fmla="*/ 2090436 w 4228949"/>
                <a:gd name="connsiteY9" fmla="*/ 323546 h 4110786"/>
                <a:gd name="connsiteX10" fmla="*/ 2176945 w 4228949"/>
                <a:gd name="connsiteY10" fmla="*/ 319178 h 4110786"/>
                <a:gd name="connsiteX11" fmla="*/ 2290461 w 4228949"/>
                <a:gd name="connsiteY11" fmla="*/ 323850 h 4110786"/>
                <a:gd name="connsiteX12" fmla="*/ 4228786 w 4228949"/>
                <a:gd name="connsiteY12" fmla="*/ 2058946 h 4110786"/>
                <a:gd name="connsiteX13" fmla="*/ 2176946 w 4228949"/>
                <a:gd name="connsiteY13" fmla="*/ 4110786 h 4110786"/>
                <a:gd name="connsiteX14" fmla="*/ 125105 w 4228949"/>
                <a:gd name="connsiteY14" fmla="*/ 2058946 h 4110786"/>
                <a:gd name="connsiteX15" fmla="*/ 437178 w 4228949"/>
                <a:gd name="connsiteY15" fmla="*/ 2058945 h 4110786"/>
                <a:gd name="connsiteX16" fmla="*/ 2176945 w 4228949"/>
                <a:gd name="connsiteY16" fmla="*/ 3798712 h 4110786"/>
                <a:gd name="connsiteX17" fmla="*/ 3916711 w 4228949"/>
                <a:gd name="connsiteY17" fmla="*/ 2058945 h 4110786"/>
                <a:gd name="connsiteX18" fmla="*/ 2269473 w 4228949"/>
                <a:gd name="connsiteY18" fmla="*/ 323850 h 4110786"/>
                <a:gd name="connsiteX19" fmla="*/ 2290461 w 4228949"/>
                <a:gd name="connsiteY19" fmla="*/ 323850 h 4110786"/>
                <a:gd name="connsiteX20" fmla="*/ 2090436 w 4228949"/>
                <a:gd name="connsiteY20" fmla="*/ 11473 h 4110786"/>
                <a:gd name="connsiteX21" fmla="*/ 2090436 w 4228949"/>
                <a:gd name="connsiteY21" fmla="*/ 323546 h 4110786"/>
                <a:gd name="connsiteX22" fmla="*/ 739525 w 4228949"/>
                <a:gd name="connsiteY22" fmla="*/ 1079241 h 4110786"/>
                <a:gd name="connsiteX23" fmla="*/ 470434 w 4228949"/>
                <a:gd name="connsiteY23" fmla="*/ 920125 h 4110786"/>
                <a:gd name="connsiteX24" fmla="*/ 2090436 w 4228949"/>
                <a:gd name="connsiteY24" fmla="*/ 11473 h 4110786"/>
                <a:gd name="connsiteX25" fmla="*/ 2295224 w 4228949"/>
                <a:gd name="connsiteY25" fmla="*/ 0 h 4110786"/>
                <a:gd name="connsiteX26" fmla="*/ 2176946 w 4228949"/>
                <a:gd name="connsiteY26" fmla="*/ 7105 h 4110786"/>
                <a:gd name="connsiteX27" fmla="*/ 2090436 w 4228949"/>
                <a:gd name="connsiteY27" fmla="*/ 11473 h 4110786"/>
                <a:gd name="connsiteX28" fmla="*/ 2090436 w 4228949"/>
                <a:gd name="connsiteY28" fmla="*/ 2381 h 4110786"/>
                <a:gd name="connsiteX29" fmla="*/ 2295224 w 4228949"/>
                <a:gd name="connsiteY29" fmla="*/ 0 h 4110786"/>
                <a:gd name="connsiteX0" fmla="*/ 739525 w 4228949"/>
                <a:gd name="connsiteY0" fmla="*/ 1076860 h 4108405"/>
                <a:gd name="connsiteX1" fmla="*/ 742648 w 4228949"/>
                <a:gd name="connsiteY1" fmla="*/ 1078706 h 4108405"/>
                <a:gd name="connsiteX2" fmla="*/ 739525 w 4228949"/>
                <a:gd name="connsiteY2" fmla="*/ 1076860 h 4108405"/>
                <a:gd name="connsiteX3" fmla="*/ 468805 w 4228949"/>
                <a:gd name="connsiteY3" fmla="*/ 916781 h 4108405"/>
                <a:gd name="connsiteX4" fmla="*/ 470434 w 4228949"/>
                <a:gd name="connsiteY4" fmla="*/ 917744 h 4108405"/>
                <a:gd name="connsiteX5" fmla="*/ 468805 w 4228949"/>
                <a:gd name="connsiteY5" fmla="*/ 916781 h 4108405"/>
                <a:gd name="connsiteX6" fmla="*/ 2176945 w 4228949"/>
                <a:gd name="connsiteY6" fmla="*/ 316797 h 4108405"/>
                <a:gd name="connsiteX7" fmla="*/ 2269473 w 4228949"/>
                <a:gd name="connsiteY7" fmla="*/ 321469 h 4108405"/>
                <a:gd name="connsiteX8" fmla="*/ 2090436 w 4228949"/>
                <a:gd name="connsiteY8" fmla="*/ 321469 h 4108405"/>
                <a:gd name="connsiteX9" fmla="*/ 2090436 w 4228949"/>
                <a:gd name="connsiteY9" fmla="*/ 321165 h 4108405"/>
                <a:gd name="connsiteX10" fmla="*/ 2176945 w 4228949"/>
                <a:gd name="connsiteY10" fmla="*/ 316797 h 4108405"/>
                <a:gd name="connsiteX11" fmla="*/ 2290461 w 4228949"/>
                <a:gd name="connsiteY11" fmla="*/ 321469 h 4108405"/>
                <a:gd name="connsiteX12" fmla="*/ 4228786 w 4228949"/>
                <a:gd name="connsiteY12" fmla="*/ 2056565 h 4108405"/>
                <a:gd name="connsiteX13" fmla="*/ 2176946 w 4228949"/>
                <a:gd name="connsiteY13" fmla="*/ 4108405 h 4108405"/>
                <a:gd name="connsiteX14" fmla="*/ 125105 w 4228949"/>
                <a:gd name="connsiteY14" fmla="*/ 2056565 h 4108405"/>
                <a:gd name="connsiteX15" fmla="*/ 437178 w 4228949"/>
                <a:gd name="connsiteY15" fmla="*/ 2056564 h 4108405"/>
                <a:gd name="connsiteX16" fmla="*/ 2176945 w 4228949"/>
                <a:gd name="connsiteY16" fmla="*/ 3796331 h 4108405"/>
                <a:gd name="connsiteX17" fmla="*/ 3916711 w 4228949"/>
                <a:gd name="connsiteY17" fmla="*/ 2056564 h 4108405"/>
                <a:gd name="connsiteX18" fmla="*/ 2269473 w 4228949"/>
                <a:gd name="connsiteY18" fmla="*/ 321469 h 4108405"/>
                <a:gd name="connsiteX19" fmla="*/ 2290461 w 4228949"/>
                <a:gd name="connsiteY19" fmla="*/ 321469 h 4108405"/>
                <a:gd name="connsiteX20" fmla="*/ 2090436 w 4228949"/>
                <a:gd name="connsiteY20" fmla="*/ 9092 h 4108405"/>
                <a:gd name="connsiteX21" fmla="*/ 2090436 w 4228949"/>
                <a:gd name="connsiteY21" fmla="*/ 321165 h 4108405"/>
                <a:gd name="connsiteX22" fmla="*/ 739525 w 4228949"/>
                <a:gd name="connsiteY22" fmla="*/ 1076860 h 4108405"/>
                <a:gd name="connsiteX23" fmla="*/ 470434 w 4228949"/>
                <a:gd name="connsiteY23" fmla="*/ 917744 h 4108405"/>
                <a:gd name="connsiteX24" fmla="*/ 2090436 w 4228949"/>
                <a:gd name="connsiteY24" fmla="*/ 9092 h 4108405"/>
                <a:gd name="connsiteX25" fmla="*/ 2090436 w 4228949"/>
                <a:gd name="connsiteY25" fmla="*/ 0 h 4108405"/>
                <a:gd name="connsiteX26" fmla="*/ 2176946 w 4228949"/>
                <a:gd name="connsiteY26" fmla="*/ 4724 h 4108405"/>
                <a:gd name="connsiteX27" fmla="*/ 2090436 w 4228949"/>
                <a:gd name="connsiteY27" fmla="*/ 9092 h 4108405"/>
                <a:gd name="connsiteX28" fmla="*/ 2090436 w 4228949"/>
                <a:gd name="connsiteY28" fmla="*/ 0 h 4108405"/>
                <a:gd name="connsiteX0" fmla="*/ 739525 w 4228949"/>
                <a:gd name="connsiteY0" fmla="*/ 1076860 h 4108405"/>
                <a:gd name="connsiteX1" fmla="*/ 742648 w 4228949"/>
                <a:gd name="connsiteY1" fmla="*/ 1078706 h 4108405"/>
                <a:gd name="connsiteX2" fmla="*/ 739525 w 4228949"/>
                <a:gd name="connsiteY2" fmla="*/ 1076860 h 4108405"/>
                <a:gd name="connsiteX3" fmla="*/ 468805 w 4228949"/>
                <a:gd name="connsiteY3" fmla="*/ 916781 h 4108405"/>
                <a:gd name="connsiteX4" fmla="*/ 470434 w 4228949"/>
                <a:gd name="connsiteY4" fmla="*/ 917744 h 4108405"/>
                <a:gd name="connsiteX5" fmla="*/ 468805 w 4228949"/>
                <a:gd name="connsiteY5" fmla="*/ 916781 h 4108405"/>
                <a:gd name="connsiteX6" fmla="*/ 2176945 w 4228949"/>
                <a:gd name="connsiteY6" fmla="*/ 316797 h 4108405"/>
                <a:gd name="connsiteX7" fmla="*/ 2269473 w 4228949"/>
                <a:gd name="connsiteY7" fmla="*/ 321469 h 4108405"/>
                <a:gd name="connsiteX8" fmla="*/ 2090436 w 4228949"/>
                <a:gd name="connsiteY8" fmla="*/ 321469 h 4108405"/>
                <a:gd name="connsiteX9" fmla="*/ 2090436 w 4228949"/>
                <a:gd name="connsiteY9" fmla="*/ 321165 h 4108405"/>
                <a:gd name="connsiteX10" fmla="*/ 2176945 w 4228949"/>
                <a:gd name="connsiteY10" fmla="*/ 316797 h 4108405"/>
                <a:gd name="connsiteX11" fmla="*/ 2290461 w 4228949"/>
                <a:gd name="connsiteY11" fmla="*/ 321469 h 4108405"/>
                <a:gd name="connsiteX12" fmla="*/ 4228786 w 4228949"/>
                <a:gd name="connsiteY12" fmla="*/ 2056565 h 4108405"/>
                <a:gd name="connsiteX13" fmla="*/ 2176946 w 4228949"/>
                <a:gd name="connsiteY13" fmla="*/ 4108405 h 4108405"/>
                <a:gd name="connsiteX14" fmla="*/ 125105 w 4228949"/>
                <a:gd name="connsiteY14" fmla="*/ 2056565 h 4108405"/>
                <a:gd name="connsiteX15" fmla="*/ 437178 w 4228949"/>
                <a:gd name="connsiteY15" fmla="*/ 2056564 h 4108405"/>
                <a:gd name="connsiteX16" fmla="*/ 2176945 w 4228949"/>
                <a:gd name="connsiteY16" fmla="*/ 3796331 h 4108405"/>
                <a:gd name="connsiteX17" fmla="*/ 3916711 w 4228949"/>
                <a:gd name="connsiteY17" fmla="*/ 2056564 h 4108405"/>
                <a:gd name="connsiteX18" fmla="*/ 2269473 w 4228949"/>
                <a:gd name="connsiteY18" fmla="*/ 321469 h 4108405"/>
                <a:gd name="connsiteX19" fmla="*/ 2290461 w 4228949"/>
                <a:gd name="connsiteY19" fmla="*/ 321469 h 4108405"/>
                <a:gd name="connsiteX20" fmla="*/ 2090436 w 4228949"/>
                <a:gd name="connsiteY20" fmla="*/ 9092 h 4108405"/>
                <a:gd name="connsiteX21" fmla="*/ 2090436 w 4228949"/>
                <a:gd name="connsiteY21" fmla="*/ 321165 h 4108405"/>
                <a:gd name="connsiteX22" fmla="*/ 739525 w 4228949"/>
                <a:gd name="connsiteY22" fmla="*/ 1076860 h 4108405"/>
                <a:gd name="connsiteX23" fmla="*/ 470434 w 4228949"/>
                <a:gd name="connsiteY23" fmla="*/ 917744 h 4108405"/>
                <a:gd name="connsiteX24" fmla="*/ 2090436 w 4228949"/>
                <a:gd name="connsiteY24" fmla="*/ 9092 h 4108405"/>
                <a:gd name="connsiteX25" fmla="*/ 2090436 w 4228949"/>
                <a:gd name="connsiteY25" fmla="*/ 0 h 4108405"/>
                <a:gd name="connsiteX26" fmla="*/ 2090436 w 4228949"/>
                <a:gd name="connsiteY26" fmla="*/ 9092 h 4108405"/>
                <a:gd name="connsiteX27" fmla="*/ 2090436 w 4228949"/>
                <a:gd name="connsiteY27" fmla="*/ 0 h 4108405"/>
                <a:gd name="connsiteX0" fmla="*/ 739525 w 4228925"/>
                <a:gd name="connsiteY0" fmla="*/ 1076860 h 4108405"/>
                <a:gd name="connsiteX1" fmla="*/ 742648 w 4228925"/>
                <a:gd name="connsiteY1" fmla="*/ 1078706 h 4108405"/>
                <a:gd name="connsiteX2" fmla="*/ 739525 w 4228925"/>
                <a:gd name="connsiteY2" fmla="*/ 1076860 h 4108405"/>
                <a:gd name="connsiteX3" fmla="*/ 468805 w 4228925"/>
                <a:gd name="connsiteY3" fmla="*/ 916781 h 4108405"/>
                <a:gd name="connsiteX4" fmla="*/ 470434 w 4228925"/>
                <a:gd name="connsiteY4" fmla="*/ 917744 h 4108405"/>
                <a:gd name="connsiteX5" fmla="*/ 468805 w 4228925"/>
                <a:gd name="connsiteY5" fmla="*/ 916781 h 4108405"/>
                <a:gd name="connsiteX6" fmla="*/ 2176945 w 4228925"/>
                <a:gd name="connsiteY6" fmla="*/ 316797 h 4108405"/>
                <a:gd name="connsiteX7" fmla="*/ 2269473 w 4228925"/>
                <a:gd name="connsiteY7" fmla="*/ 321469 h 4108405"/>
                <a:gd name="connsiteX8" fmla="*/ 2090436 w 4228925"/>
                <a:gd name="connsiteY8" fmla="*/ 321469 h 4108405"/>
                <a:gd name="connsiteX9" fmla="*/ 2090436 w 4228925"/>
                <a:gd name="connsiteY9" fmla="*/ 321165 h 4108405"/>
                <a:gd name="connsiteX10" fmla="*/ 2176945 w 4228925"/>
                <a:gd name="connsiteY10" fmla="*/ 316797 h 4108405"/>
                <a:gd name="connsiteX11" fmla="*/ 2290461 w 4228925"/>
                <a:gd name="connsiteY11" fmla="*/ 321469 h 4108405"/>
                <a:gd name="connsiteX12" fmla="*/ 4228786 w 4228925"/>
                <a:gd name="connsiteY12" fmla="*/ 2056565 h 4108405"/>
                <a:gd name="connsiteX13" fmla="*/ 2176946 w 4228925"/>
                <a:gd name="connsiteY13" fmla="*/ 4108405 h 4108405"/>
                <a:gd name="connsiteX14" fmla="*/ 125105 w 4228925"/>
                <a:gd name="connsiteY14" fmla="*/ 2056565 h 4108405"/>
                <a:gd name="connsiteX15" fmla="*/ 437178 w 4228925"/>
                <a:gd name="connsiteY15" fmla="*/ 2056564 h 4108405"/>
                <a:gd name="connsiteX16" fmla="*/ 2176945 w 4228925"/>
                <a:gd name="connsiteY16" fmla="*/ 3796331 h 4108405"/>
                <a:gd name="connsiteX17" fmla="*/ 3916711 w 4228925"/>
                <a:gd name="connsiteY17" fmla="*/ 2056564 h 4108405"/>
                <a:gd name="connsiteX18" fmla="*/ 2290461 w 4228925"/>
                <a:gd name="connsiteY18" fmla="*/ 321469 h 4108405"/>
                <a:gd name="connsiteX19" fmla="*/ 2090436 w 4228925"/>
                <a:gd name="connsiteY19" fmla="*/ 9092 h 4108405"/>
                <a:gd name="connsiteX20" fmla="*/ 2090436 w 4228925"/>
                <a:gd name="connsiteY20" fmla="*/ 321165 h 4108405"/>
                <a:gd name="connsiteX21" fmla="*/ 739525 w 4228925"/>
                <a:gd name="connsiteY21" fmla="*/ 1076860 h 4108405"/>
                <a:gd name="connsiteX22" fmla="*/ 470434 w 4228925"/>
                <a:gd name="connsiteY22" fmla="*/ 917744 h 4108405"/>
                <a:gd name="connsiteX23" fmla="*/ 2090436 w 4228925"/>
                <a:gd name="connsiteY23" fmla="*/ 9092 h 4108405"/>
                <a:gd name="connsiteX24" fmla="*/ 2090436 w 4228925"/>
                <a:gd name="connsiteY24" fmla="*/ 0 h 4108405"/>
                <a:gd name="connsiteX25" fmla="*/ 2090436 w 4228925"/>
                <a:gd name="connsiteY25" fmla="*/ 9092 h 4108405"/>
                <a:gd name="connsiteX26" fmla="*/ 2090436 w 4228925"/>
                <a:gd name="connsiteY26" fmla="*/ 0 h 4108405"/>
                <a:gd name="connsiteX0" fmla="*/ 739525 w 4228925"/>
                <a:gd name="connsiteY0" fmla="*/ 1076860 h 4108405"/>
                <a:gd name="connsiteX1" fmla="*/ 742648 w 4228925"/>
                <a:gd name="connsiteY1" fmla="*/ 1078706 h 4108405"/>
                <a:gd name="connsiteX2" fmla="*/ 739525 w 4228925"/>
                <a:gd name="connsiteY2" fmla="*/ 1076860 h 4108405"/>
                <a:gd name="connsiteX3" fmla="*/ 468805 w 4228925"/>
                <a:gd name="connsiteY3" fmla="*/ 916781 h 4108405"/>
                <a:gd name="connsiteX4" fmla="*/ 470434 w 4228925"/>
                <a:gd name="connsiteY4" fmla="*/ 917744 h 4108405"/>
                <a:gd name="connsiteX5" fmla="*/ 468805 w 4228925"/>
                <a:gd name="connsiteY5" fmla="*/ 916781 h 4108405"/>
                <a:gd name="connsiteX6" fmla="*/ 2176945 w 4228925"/>
                <a:gd name="connsiteY6" fmla="*/ 316797 h 4108405"/>
                <a:gd name="connsiteX7" fmla="*/ 2090436 w 4228925"/>
                <a:gd name="connsiteY7" fmla="*/ 321469 h 4108405"/>
                <a:gd name="connsiteX8" fmla="*/ 2090436 w 4228925"/>
                <a:gd name="connsiteY8" fmla="*/ 321165 h 4108405"/>
                <a:gd name="connsiteX9" fmla="*/ 2176945 w 4228925"/>
                <a:gd name="connsiteY9" fmla="*/ 316797 h 4108405"/>
                <a:gd name="connsiteX10" fmla="*/ 2290461 w 4228925"/>
                <a:gd name="connsiteY10" fmla="*/ 321469 h 4108405"/>
                <a:gd name="connsiteX11" fmla="*/ 4228786 w 4228925"/>
                <a:gd name="connsiteY11" fmla="*/ 2056565 h 4108405"/>
                <a:gd name="connsiteX12" fmla="*/ 2176946 w 4228925"/>
                <a:gd name="connsiteY12" fmla="*/ 4108405 h 4108405"/>
                <a:gd name="connsiteX13" fmla="*/ 125105 w 4228925"/>
                <a:gd name="connsiteY13" fmla="*/ 2056565 h 4108405"/>
                <a:gd name="connsiteX14" fmla="*/ 437178 w 4228925"/>
                <a:gd name="connsiteY14" fmla="*/ 2056564 h 4108405"/>
                <a:gd name="connsiteX15" fmla="*/ 2176945 w 4228925"/>
                <a:gd name="connsiteY15" fmla="*/ 3796331 h 4108405"/>
                <a:gd name="connsiteX16" fmla="*/ 3916711 w 4228925"/>
                <a:gd name="connsiteY16" fmla="*/ 2056564 h 4108405"/>
                <a:gd name="connsiteX17" fmla="*/ 2290461 w 4228925"/>
                <a:gd name="connsiteY17" fmla="*/ 321469 h 4108405"/>
                <a:gd name="connsiteX18" fmla="*/ 2090436 w 4228925"/>
                <a:gd name="connsiteY18" fmla="*/ 9092 h 4108405"/>
                <a:gd name="connsiteX19" fmla="*/ 2090436 w 4228925"/>
                <a:gd name="connsiteY19" fmla="*/ 321165 h 4108405"/>
                <a:gd name="connsiteX20" fmla="*/ 739525 w 4228925"/>
                <a:gd name="connsiteY20" fmla="*/ 1076860 h 4108405"/>
                <a:gd name="connsiteX21" fmla="*/ 470434 w 4228925"/>
                <a:gd name="connsiteY21" fmla="*/ 917744 h 4108405"/>
                <a:gd name="connsiteX22" fmla="*/ 2090436 w 4228925"/>
                <a:gd name="connsiteY22" fmla="*/ 9092 h 4108405"/>
                <a:gd name="connsiteX23" fmla="*/ 2090436 w 4228925"/>
                <a:gd name="connsiteY23" fmla="*/ 0 h 4108405"/>
                <a:gd name="connsiteX24" fmla="*/ 2090436 w 4228925"/>
                <a:gd name="connsiteY24" fmla="*/ 9092 h 4108405"/>
                <a:gd name="connsiteX25" fmla="*/ 2090436 w 4228925"/>
                <a:gd name="connsiteY25" fmla="*/ 0 h 4108405"/>
                <a:gd name="connsiteX0" fmla="*/ 739525 w 4228925"/>
                <a:gd name="connsiteY0" fmla="*/ 1076860 h 4108405"/>
                <a:gd name="connsiteX1" fmla="*/ 742648 w 4228925"/>
                <a:gd name="connsiteY1" fmla="*/ 1078706 h 4108405"/>
                <a:gd name="connsiteX2" fmla="*/ 739525 w 4228925"/>
                <a:gd name="connsiteY2" fmla="*/ 1076860 h 4108405"/>
                <a:gd name="connsiteX3" fmla="*/ 468805 w 4228925"/>
                <a:gd name="connsiteY3" fmla="*/ 916781 h 4108405"/>
                <a:gd name="connsiteX4" fmla="*/ 470434 w 4228925"/>
                <a:gd name="connsiteY4" fmla="*/ 917744 h 4108405"/>
                <a:gd name="connsiteX5" fmla="*/ 468805 w 4228925"/>
                <a:gd name="connsiteY5" fmla="*/ 916781 h 4108405"/>
                <a:gd name="connsiteX6" fmla="*/ 2090436 w 4228925"/>
                <a:gd name="connsiteY6" fmla="*/ 321165 h 4108405"/>
                <a:gd name="connsiteX7" fmla="*/ 2090436 w 4228925"/>
                <a:gd name="connsiteY7" fmla="*/ 321469 h 4108405"/>
                <a:gd name="connsiteX8" fmla="*/ 2090436 w 4228925"/>
                <a:gd name="connsiteY8" fmla="*/ 321165 h 4108405"/>
                <a:gd name="connsiteX9" fmla="*/ 2290461 w 4228925"/>
                <a:gd name="connsiteY9" fmla="*/ 321469 h 4108405"/>
                <a:gd name="connsiteX10" fmla="*/ 4228786 w 4228925"/>
                <a:gd name="connsiteY10" fmla="*/ 2056565 h 4108405"/>
                <a:gd name="connsiteX11" fmla="*/ 2176946 w 4228925"/>
                <a:gd name="connsiteY11" fmla="*/ 4108405 h 4108405"/>
                <a:gd name="connsiteX12" fmla="*/ 125105 w 4228925"/>
                <a:gd name="connsiteY12" fmla="*/ 2056565 h 4108405"/>
                <a:gd name="connsiteX13" fmla="*/ 437178 w 4228925"/>
                <a:gd name="connsiteY13" fmla="*/ 2056564 h 4108405"/>
                <a:gd name="connsiteX14" fmla="*/ 2176945 w 4228925"/>
                <a:gd name="connsiteY14" fmla="*/ 3796331 h 4108405"/>
                <a:gd name="connsiteX15" fmla="*/ 3916711 w 4228925"/>
                <a:gd name="connsiteY15" fmla="*/ 2056564 h 4108405"/>
                <a:gd name="connsiteX16" fmla="*/ 2290461 w 4228925"/>
                <a:gd name="connsiteY16" fmla="*/ 321469 h 4108405"/>
                <a:gd name="connsiteX17" fmla="*/ 2090436 w 4228925"/>
                <a:gd name="connsiteY17" fmla="*/ 9092 h 4108405"/>
                <a:gd name="connsiteX18" fmla="*/ 2090436 w 4228925"/>
                <a:gd name="connsiteY18" fmla="*/ 321165 h 4108405"/>
                <a:gd name="connsiteX19" fmla="*/ 739525 w 4228925"/>
                <a:gd name="connsiteY19" fmla="*/ 1076860 h 4108405"/>
                <a:gd name="connsiteX20" fmla="*/ 470434 w 4228925"/>
                <a:gd name="connsiteY20" fmla="*/ 917744 h 4108405"/>
                <a:gd name="connsiteX21" fmla="*/ 2090436 w 4228925"/>
                <a:gd name="connsiteY21" fmla="*/ 9092 h 4108405"/>
                <a:gd name="connsiteX22" fmla="*/ 2090436 w 4228925"/>
                <a:gd name="connsiteY22" fmla="*/ 0 h 4108405"/>
                <a:gd name="connsiteX23" fmla="*/ 2090436 w 4228925"/>
                <a:gd name="connsiteY23" fmla="*/ 9092 h 4108405"/>
                <a:gd name="connsiteX24" fmla="*/ 2090436 w 4228925"/>
                <a:gd name="connsiteY24" fmla="*/ 0 h 4108405"/>
                <a:gd name="connsiteX0" fmla="*/ 739525 w 4228925"/>
                <a:gd name="connsiteY0" fmla="*/ 1067768 h 4099313"/>
                <a:gd name="connsiteX1" fmla="*/ 742648 w 4228925"/>
                <a:gd name="connsiteY1" fmla="*/ 1069614 h 4099313"/>
                <a:gd name="connsiteX2" fmla="*/ 739525 w 4228925"/>
                <a:gd name="connsiteY2" fmla="*/ 1067768 h 4099313"/>
                <a:gd name="connsiteX3" fmla="*/ 468805 w 4228925"/>
                <a:gd name="connsiteY3" fmla="*/ 907689 h 4099313"/>
                <a:gd name="connsiteX4" fmla="*/ 470434 w 4228925"/>
                <a:gd name="connsiteY4" fmla="*/ 908652 h 4099313"/>
                <a:gd name="connsiteX5" fmla="*/ 468805 w 4228925"/>
                <a:gd name="connsiteY5" fmla="*/ 907689 h 4099313"/>
                <a:gd name="connsiteX6" fmla="*/ 2090436 w 4228925"/>
                <a:gd name="connsiteY6" fmla="*/ 312073 h 4099313"/>
                <a:gd name="connsiteX7" fmla="*/ 2090436 w 4228925"/>
                <a:gd name="connsiteY7" fmla="*/ 312377 h 4099313"/>
                <a:gd name="connsiteX8" fmla="*/ 2090436 w 4228925"/>
                <a:gd name="connsiteY8" fmla="*/ 312073 h 4099313"/>
                <a:gd name="connsiteX9" fmla="*/ 2290461 w 4228925"/>
                <a:gd name="connsiteY9" fmla="*/ 312377 h 4099313"/>
                <a:gd name="connsiteX10" fmla="*/ 4228786 w 4228925"/>
                <a:gd name="connsiteY10" fmla="*/ 2047473 h 4099313"/>
                <a:gd name="connsiteX11" fmla="*/ 2176946 w 4228925"/>
                <a:gd name="connsiteY11" fmla="*/ 4099313 h 4099313"/>
                <a:gd name="connsiteX12" fmla="*/ 125105 w 4228925"/>
                <a:gd name="connsiteY12" fmla="*/ 2047473 h 4099313"/>
                <a:gd name="connsiteX13" fmla="*/ 437178 w 4228925"/>
                <a:gd name="connsiteY13" fmla="*/ 2047472 h 4099313"/>
                <a:gd name="connsiteX14" fmla="*/ 2176945 w 4228925"/>
                <a:gd name="connsiteY14" fmla="*/ 3787239 h 4099313"/>
                <a:gd name="connsiteX15" fmla="*/ 3916711 w 4228925"/>
                <a:gd name="connsiteY15" fmla="*/ 2047472 h 4099313"/>
                <a:gd name="connsiteX16" fmla="*/ 2290461 w 4228925"/>
                <a:gd name="connsiteY16" fmla="*/ 312377 h 4099313"/>
                <a:gd name="connsiteX17" fmla="*/ 2090436 w 4228925"/>
                <a:gd name="connsiteY17" fmla="*/ 0 h 4099313"/>
                <a:gd name="connsiteX18" fmla="*/ 2090436 w 4228925"/>
                <a:gd name="connsiteY18" fmla="*/ 312073 h 4099313"/>
                <a:gd name="connsiteX19" fmla="*/ 739525 w 4228925"/>
                <a:gd name="connsiteY19" fmla="*/ 1067768 h 4099313"/>
                <a:gd name="connsiteX20" fmla="*/ 470434 w 4228925"/>
                <a:gd name="connsiteY20" fmla="*/ 908652 h 4099313"/>
                <a:gd name="connsiteX21" fmla="*/ 2090436 w 4228925"/>
                <a:gd name="connsiteY21" fmla="*/ 0 h 4099313"/>
                <a:gd name="connsiteX0" fmla="*/ 739525 w 4353891"/>
                <a:gd name="connsiteY0" fmla="*/ 1067768 h 4099313"/>
                <a:gd name="connsiteX1" fmla="*/ 742648 w 4353891"/>
                <a:gd name="connsiteY1" fmla="*/ 1069614 h 4099313"/>
                <a:gd name="connsiteX2" fmla="*/ 739525 w 4353891"/>
                <a:gd name="connsiteY2" fmla="*/ 1067768 h 4099313"/>
                <a:gd name="connsiteX3" fmla="*/ 468805 w 4353891"/>
                <a:gd name="connsiteY3" fmla="*/ 907689 h 4099313"/>
                <a:gd name="connsiteX4" fmla="*/ 470434 w 4353891"/>
                <a:gd name="connsiteY4" fmla="*/ 908652 h 4099313"/>
                <a:gd name="connsiteX5" fmla="*/ 468805 w 4353891"/>
                <a:gd name="connsiteY5" fmla="*/ 907689 h 4099313"/>
                <a:gd name="connsiteX6" fmla="*/ 2090436 w 4353891"/>
                <a:gd name="connsiteY6" fmla="*/ 312073 h 4099313"/>
                <a:gd name="connsiteX7" fmla="*/ 2090436 w 4353891"/>
                <a:gd name="connsiteY7" fmla="*/ 312377 h 4099313"/>
                <a:gd name="connsiteX8" fmla="*/ 2090436 w 4353891"/>
                <a:gd name="connsiteY8" fmla="*/ 312073 h 4099313"/>
                <a:gd name="connsiteX9" fmla="*/ 3916711 w 4353891"/>
                <a:gd name="connsiteY9" fmla="*/ 2047472 h 4099313"/>
                <a:gd name="connsiteX10" fmla="*/ 4228786 w 4353891"/>
                <a:gd name="connsiteY10" fmla="*/ 2047473 h 4099313"/>
                <a:gd name="connsiteX11" fmla="*/ 2176946 w 4353891"/>
                <a:gd name="connsiteY11" fmla="*/ 4099313 h 4099313"/>
                <a:gd name="connsiteX12" fmla="*/ 125105 w 4353891"/>
                <a:gd name="connsiteY12" fmla="*/ 2047473 h 4099313"/>
                <a:gd name="connsiteX13" fmla="*/ 437178 w 4353891"/>
                <a:gd name="connsiteY13" fmla="*/ 2047472 h 4099313"/>
                <a:gd name="connsiteX14" fmla="*/ 2176945 w 4353891"/>
                <a:gd name="connsiteY14" fmla="*/ 3787239 h 4099313"/>
                <a:gd name="connsiteX15" fmla="*/ 3916711 w 4353891"/>
                <a:gd name="connsiteY15" fmla="*/ 2047472 h 4099313"/>
                <a:gd name="connsiteX16" fmla="*/ 2090436 w 4353891"/>
                <a:gd name="connsiteY16" fmla="*/ 0 h 4099313"/>
                <a:gd name="connsiteX17" fmla="*/ 2090436 w 4353891"/>
                <a:gd name="connsiteY17" fmla="*/ 312073 h 4099313"/>
                <a:gd name="connsiteX18" fmla="*/ 739525 w 4353891"/>
                <a:gd name="connsiteY18" fmla="*/ 1067768 h 4099313"/>
                <a:gd name="connsiteX19" fmla="*/ 470434 w 4353891"/>
                <a:gd name="connsiteY19" fmla="*/ 908652 h 4099313"/>
                <a:gd name="connsiteX20" fmla="*/ 2090436 w 4353891"/>
                <a:gd name="connsiteY20" fmla="*/ 0 h 4099313"/>
                <a:gd name="connsiteX0" fmla="*/ 614420 w 4228786"/>
                <a:gd name="connsiteY0" fmla="*/ 1067768 h 4099313"/>
                <a:gd name="connsiteX1" fmla="*/ 617543 w 4228786"/>
                <a:gd name="connsiteY1" fmla="*/ 1069614 h 4099313"/>
                <a:gd name="connsiteX2" fmla="*/ 614420 w 4228786"/>
                <a:gd name="connsiteY2" fmla="*/ 1067768 h 4099313"/>
                <a:gd name="connsiteX3" fmla="*/ 343700 w 4228786"/>
                <a:gd name="connsiteY3" fmla="*/ 907689 h 4099313"/>
                <a:gd name="connsiteX4" fmla="*/ 345329 w 4228786"/>
                <a:gd name="connsiteY4" fmla="*/ 908652 h 4099313"/>
                <a:gd name="connsiteX5" fmla="*/ 343700 w 4228786"/>
                <a:gd name="connsiteY5" fmla="*/ 907689 h 4099313"/>
                <a:gd name="connsiteX6" fmla="*/ 1965331 w 4228786"/>
                <a:gd name="connsiteY6" fmla="*/ 312073 h 4099313"/>
                <a:gd name="connsiteX7" fmla="*/ 1965331 w 4228786"/>
                <a:gd name="connsiteY7" fmla="*/ 312377 h 4099313"/>
                <a:gd name="connsiteX8" fmla="*/ 1965331 w 4228786"/>
                <a:gd name="connsiteY8" fmla="*/ 312073 h 4099313"/>
                <a:gd name="connsiteX9" fmla="*/ 3791606 w 4228786"/>
                <a:gd name="connsiteY9" fmla="*/ 2047472 h 4099313"/>
                <a:gd name="connsiteX10" fmla="*/ 4103681 w 4228786"/>
                <a:gd name="connsiteY10" fmla="*/ 2047473 h 4099313"/>
                <a:gd name="connsiteX11" fmla="*/ 2051841 w 4228786"/>
                <a:gd name="connsiteY11" fmla="*/ 4099313 h 4099313"/>
                <a:gd name="connsiteX12" fmla="*/ 0 w 4228786"/>
                <a:gd name="connsiteY12" fmla="*/ 2047473 h 4099313"/>
                <a:gd name="connsiteX13" fmla="*/ 2051840 w 4228786"/>
                <a:gd name="connsiteY13" fmla="*/ 3787239 h 4099313"/>
                <a:gd name="connsiteX14" fmla="*/ 3791606 w 4228786"/>
                <a:gd name="connsiteY14" fmla="*/ 2047472 h 4099313"/>
                <a:gd name="connsiteX15" fmla="*/ 1965331 w 4228786"/>
                <a:gd name="connsiteY15" fmla="*/ 0 h 4099313"/>
                <a:gd name="connsiteX16" fmla="*/ 1965331 w 4228786"/>
                <a:gd name="connsiteY16" fmla="*/ 312073 h 4099313"/>
                <a:gd name="connsiteX17" fmla="*/ 614420 w 4228786"/>
                <a:gd name="connsiteY17" fmla="*/ 1067768 h 4099313"/>
                <a:gd name="connsiteX18" fmla="*/ 345329 w 4228786"/>
                <a:gd name="connsiteY18" fmla="*/ 908652 h 4099313"/>
                <a:gd name="connsiteX19" fmla="*/ 1965331 w 4228786"/>
                <a:gd name="connsiteY19" fmla="*/ 0 h 4099313"/>
                <a:gd name="connsiteX0" fmla="*/ 270720 w 3885086"/>
                <a:gd name="connsiteY0" fmla="*/ 1067768 h 4224418"/>
                <a:gd name="connsiteX1" fmla="*/ 273843 w 3885086"/>
                <a:gd name="connsiteY1" fmla="*/ 1069614 h 4224418"/>
                <a:gd name="connsiteX2" fmla="*/ 270720 w 3885086"/>
                <a:gd name="connsiteY2" fmla="*/ 1067768 h 4224418"/>
                <a:gd name="connsiteX3" fmla="*/ 0 w 3885086"/>
                <a:gd name="connsiteY3" fmla="*/ 907689 h 4224418"/>
                <a:gd name="connsiteX4" fmla="*/ 1629 w 3885086"/>
                <a:gd name="connsiteY4" fmla="*/ 908652 h 4224418"/>
                <a:gd name="connsiteX5" fmla="*/ 0 w 3885086"/>
                <a:gd name="connsiteY5" fmla="*/ 907689 h 4224418"/>
                <a:gd name="connsiteX6" fmla="*/ 1621631 w 3885086"/>
                <a:gd name="connsiteY6" fmla="*/ 312073 h 4224418"/>
                <a:gd name="connsiteX7" fmla="*/ 1621631 w 3885086"/>
                <a:gd name="connsiteY7" fmla="*/ 312377 h 4224418"/>
                <a:gd name="connsiteX8" fmla="*/ 1621631 w 3885086"/>
                <a:gd name="connsiteY8" fmla="*/ 312073 h 4224418"/>
                <a:gd name="connsiteX9" fmla="*/ 3447906 w 3885086"/>
                <a:gd name="connsiteY9" fmla="*/ 2047472 h 4224418"/>
                <a:gd name="connsiteX10" fmla="*/ 3759981 w 3885086"/>
                <a:gd name="connsiteY10" fmla="*/ 2047473 h 4224418"/>
                <a:gd name="connsiteX11" fmla="*/ 1708141 w 3885086"/>
                <a:gd name="connsiteY11" fmla="*/ 4099313 h 4224418"/>
                <a:gd name="connsiteX12" fmla="*/ 1708140 w 3885086"/>
                <a:gd name="connsiteY12" fmla="*/ 3787239 h 4224418"/>
                <a:gd name="connsiteX13" fmla="*/ 3447906 w 3885086"/>
                <a:gd name="connsiteY13" fmla="*/ 2047472 h 4224418"/>
                <a:gd name="connsiteX14" fmla="*/ 1621631 w 3885086"/>
                <a:gd name="connsiteY14" fmla="*/ 0 h 4224418"/>
                <a:gd name="connsiteX15" fmla="*/ 1621631 w 3885086"/>
                <a:gd name="connsiteY15" fmla="*/ 312073 h 4224418"/>
                <a:gd name="connsiteX16" fmla="*/ 270720 w 3885086"/>
                <a:gd name="connsiteY16" fmla="*/ 1067768 h 4224418"/>
                <a:gd name="connsiteX17" fmla="*/ 1629 w 3885086"/>
                <a:gd name="connsiteY17" fmla="*/ 908652 h 4224418"/>
                <a:gd name="connsiteX18" fmla="*/ 1621631 w 3885086"/>
                <a:gd name="connsiteY18" fmla="*/ 0 h 4224418"/>
                <a:gd name="connsiteX0" fmla="*/ 270720 w 3885086"/>
                <a:gd name="connsiteY0" fmla="*/ 1067768 h 4099313"/>
                <a:gd name="connsiteX1" fmla="*/ 273843 w 3885086"/>
                <a:gd name="connsiteY1" fmla="*/ 1069614 h 4099313"/>
                <a:gd name="connsiteX2" fmla="*/ 270720 w 3885086"/>
                <a:gd name="connsiteY2" fmla="*/ 1067768 h 4099313"/>
                <a:gd name="connsiteX3" fmla="*/ 0 w 3885086"/>
                <a:gd name="connsiteY3" fmla="*/ 907689 h 4099313"/>
                <a:gd name="connsiteX4" fmla="*/ 1629 w 3885086"/>
                <a:gd name="connsiteY4" fmla="*/ 908652 h 4099313"/>
                <a:gd name="connsiteX5" fmla="*/ 0 w 3885086"/>
                <a:gd name="connsiteY5" fmla="*/ 907689 h 4099313"/>
                <a:gd name="connsiteX6" fmla="*/ 1621631 w 3885086"/>
                <a:gd name="connsiteY6" fmla="*/ 312073 h 4099313"/>
                <a:gd name="connsiteX7" fmla="*/ 1621631 w 3885086"/>
                <a:gd name="connsiteY7" fmla="*/ 312377 h 4099313"/>
                <a:gd name="connsiteX8" fmla="*/ 1621631 w 3885086"/>
                <a:gd name="connsiteY8" fmla="*/ 312073 h 4099313"/>
                <a:gd name="connsiteX9" fmla="*/ 3447906 w 3885086"/>
                <a:gd name="connsiteY9" fmla="*/ 2047472 h 4099313"/>
                <a:gd name="connsiteX10" fmla="*/ 3759981 w 3885086"/>
                <a:gd name="connsiteY10" fmla="*/ 2047473 h 4099313"/>
                <a:gd name="connsiteX11" fmla="*/ 1708141 w 3885086"/>
                <a:gd name="connsiteY11" fmla="*/ 4099313 h 4099313"/>
                <a:gd name="connsiteX12" fmla="*/ 3447906 w 3885086"/>
                <a:gd name="connsiteY12" fmla="*/ 2047472 h 4099313"/>
                <a:gd name="connsiteX13" fmla="*/ 1621631 w 3885086"/>
                <a:gd name="connsiteY13" fmla="*/ 0 h 4099313"/>
                <a:gd name="connsiteX14" fmla="*/ 1621631 w 3885086"/>
                <a:gd name="connsiteY14" fmla="*/ 312073 h 4099313"/>
                <a:gd name="connsiteX15" fmla="*/ 270720 w 3885086"/>
                <a:gd name="connsiteY15" fmla="*/ 1067768 h 4099313"/>
                <a:gd name="connsiteX16" fmla="*/ 1629 w 3885086"/>
                <a:gd name="connsiteY16" fmla="*/ 908652 h 4099313"/>
                <a:gd name="connsiteX17" fmla="*/ 1621631 w 3885086"/>
                <a:gd name="connsiteY17" fmla="*/ 0 h 4099313"/>
                <a:gd name="connsiteX0" fmla="*/ 270720 w 3760643"/>
                <a:gd name="connsiteY0" fmla="*/ 1067768 h 2047473"/>
                <a:gd name="connsiteX1" fmla="*/ 273843 w 3760643"/>
                <a:gd name="connsiteY1" fmla="*/ 1069614 h 2047473"/>
                <a:gd name="connsiteX2" fmla="*/ 270720 w 3760643"/>
                <a:gd name="connsiteY2" fmla="*/ 1067768 h 2047473"/>
                <a:gd name="connsiteX3" fmla="*/ 0 w 3760643"/>
                <a:gd name="connsiteY3" fmla="*/ 907689 h 2047473"/>
                <a:gd name="connsiteX4" fmla="*/ 1629 w 3760643"/>
                <a:gd name="connsiteY4" fmla="*/ 908652 h 2047473"/>
                <a:gd name="connsiteX5" fmla="*/ 0 w 3760643"/>
                <a:gd name="connsiteY5" fmla="*/ 907689 h 2047473"/>
                <a:gd name="connsiteX6" fmla="*/ 1621631 w 3760643"/>
                <a:gd name="connsiteY6" fmla="*/ 312073 h 2047473"/>
                <a:gd name="connsiteX7" fmla="*/ 1621631 w 3760643"/>
                <a:gd name="connsiteY7" fmla="*/ 312377 h 2047473"/>
                <a:gd name="connsiteX8" fmla="*/ 1621631 w 3760643"/>
                <a:gd name="connsiteY8" fmla="*/ 312073 h 2047473"/>
                <a:gd name="connsiteX9" fmla="*/ 3447906 w 3760643"/>
                <a:gd name="connsiteY9" fmla="*/ 2047472 h 2047473"/>
                <a:gd name="connsiteX10" fmla="*/ 3759981 w 3760643"/>
                <a:gd name="connsiteY10" fmla="*/ 2047473 h 2047473"/>
                <a:gd name="connsiteX11" fmla="*/ 3447906 w 3760643"/>
                <a:gd name="connsiteY11" fmla="*/ 2047472 h 2047473"/>
                <a:gd name="connsiteX12" fmla="*/ 1621631 w 3760643"/>
                <a:gd name="connsiteY12" fmla="*/ 0 h 2047473"/>
                <a:gd name="connsiteX13" fmla="*/ 1621631 w 3760643"/>
                <a:gd name="connsiteY13" fmla="*/ 312073 h 2047473"/>
                <a:gd name="connsiteX14" fmla="*/ 270720 w 3760643"/>
                <a:gd name="connsiteY14" fmla="*/ 1067768 h 2047473"/>
                <a:gd name="connsiteX15" fmla="*/ 1629 w 3760643"/>
                <a:gd name="connsiteY15" fmla="*/ 908652 h 2047473"/>
                <a:gd name="connsiteX16" fmla="*/ 1621631 w 3760643"/>
                <a:gd name="connsiteY16" fmla="*/ 0 h 2047473"/>
                <a:gd name="connsiteX0" fmla="*/ 270720 w 1621631"/>
                <a:gd name="connsiteY0" fmla="*/ 1067768 h 1069614"/>
                <a:gd name="connsiteX1" fmla="*/ 273843 w 1621631"/>
                <a:gd name="connsiteY1" fmla="*/ 1069614 h 1069614"/>
                <a:gd name="connsiteX2" fmla="*/ 270720 w 1621631"/>
                <a:gd name="connsiteY2" fmla="*/ 1067768 h 1069614"/>
                <a:gd name="connsiteX3" fmla="*/ 0 w 1621631"/>
                <a:gd name="connsiteY3" fmla="*/ 907689 h 1069614"/>
                <a:gd name="connsiteX4" fmla="*/ 1629 w 1621631"/>
                <a:gd name="connsiteY4" fmla="*/ 908652 h 1069614"/>
                <a:gd name="connsiteX5" fmla="*/ 0 w 1621631"/>
                <a:gd name="connsiteY5" fmla="*/ 907689 h 1069614"/>
                <a:gd name="connsiteX6" fmla="*/ 1621631 w 1621631"/>
                <a:gd name="connsiteY6" fmla="*/ 312073 h 1069614"/>
                <a:gd name="connsiteX7" fmla="*/ 1621631 w 1621631"/>
                <a:gd name="connsiteY7" fmla="*/ 312377 h 1069614"/>
                <a:gd name="connsiteX8" fmla="*/ 1621631 w 1621631"/>
                <a:gd name="connsiteY8" fmla="*/ 312073 h 1069614"/>
                <a:gd name="connsiteX9" fmla="*/ 1621631 w 1621631"/>
                <a:gd name="connsiteY9" fmla="*/ 0 h 1069614"/>
                <a:gd name="connsiteX10" fmla="*/ 1621631 w 1621631"/>
                <a:gd name="connsiteY10" fmla="*/ 312073 h 1069614"/>
                <a:gd name="connsiteX11" fmla="*/ 270720 w 1621631"/>
                <a:gd name="connsiteY11" fmla="*/ 1067768 h 1069614"/>
                <a:gd name="connsiteX12" fmla="*/ 1629 w 1621631"/>
                <a:gd name="connsiteY12" fmla="*/ 908652 h 1069614"/>
                <a:gd name="connsiteX13" fmla="*/ 1621631 w 1621631"/>
                <a:gd name="connsiteY13" fmla="*/ 0 h 1069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1631" h="1069614">
                  <a:moveTo>
                    <a:pt x="270720" y="1067768"/>
                  </a:moveTo>
                  <a:lnTo>
                    <a:pt x="273843" y="1069614"/>
                  </a:lnTo>
                  <a:lnTo>
                    <a:pt x="270720" y="1067768"/>
                  </a:lnTo>
                  <a:close/>
                  <a:moveTo>
                    <a:pt x="0" y="907689"/>
                  </a:moveTo>
                  <a:lnTo>
                    <a:pt x="1629" y="908652"/>
                  </a:lnTo>
                  <a:lnTo>
                    <a:pt x="0" y="907689"/>
                  </a:lnTo>
                  <a:close/>
                  <a:moveTo>
                    <a:pt x="1621631" y="312073"/>
                  </a:moveTo>
                  <a:lnTo>
                    <a:pt x="1621631" y="312377"/>
                  </a:lnTo>
                  <a:lnTo>
                    <a:pt x="1621631" y="312073"/>
                  </a:lnTo>
                  <a:close/>
                  <a:moveTo>
                    <a:pt x="1621631" y="0"/>
                  </a:moveTo>
                  <a:lnTo>
                    <a:pt x="1621631" y="312073"/>
                  </a:lnTo>
                  <a:cubicBezTo>
                    <a:pt x="1059988" y="337356"/>
                    <a:pt x="568425" y="631117"/>
                    <a:pt x="270720" y="1067768"/>
                  </a:cubicBezTo>
                  <a:lnTo>
                    <a:pt x="1629" y="908652"/>
                  </a:lnTo>
                  <a:cubicBezTo>
                    <a:pt x="354259" y="380480"/>
                    <a:pt x="945677" y="25494"/>
                    <a:pt x="16216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8894" fontAlgn="base">
                <a:spcBef>
                  <a:spcPct val="0"/>
                </a:spcBef>
                <a:spcAft>
                  <a:spcPct val="0"/>
                </a:spcAft>
              </a:pPr>
              <a:endParaRPr lang="en-US" sz="3200" spc="-38" dirty="0">
                <a:solidFill>
                  <a:srgbClr val="4FA8B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  <p:sp>
          <p:nvSpPr>
            <p:cNvPr id="94" name="Freeform 61">
              <a:extLst>
                <a:ext uri="{FF2B5EF4-FFF2-40B4-BE49-F238E27FC236}">
                  <a16:creationId xmlns:a16="http://schemas.microsoft.com/office/drawing/2014/main" xmlns="" id="{A25E50B3-16FD-4FB8-A802-E3A7D917F7FF}"/>
                </a:ext>
              </a:extLst>
            </p:cNvPr>
            <p:cNvSpPr/>
            <p:nvPr/>
          </p:nvSpPr>
          <p:spPr bwMode="auto">
            <a:xfrm rot="3645706" flipH="1">
              <a:off x="8875073" y="3127550"/>
              <a:ext cx="1621631" cy="1069614"/>
            </a:xfrm>
            <a:custGeom>
              <a:avLst/>
              <a:gdLst>
                <a:gd name="connsiteX0" fmla="*/ 668844 w 4158105"/>
                <a:gd name="connsiteY0" fmla="*/ 1079241 h 4110786"/>
                <a:gd name="connsiteX1" fmla="*/ 671967 w 4158105"/>
                <a:gd name="connsiteY1" fmla="*/ 1081087 h 4110786"/>
                <a:gd name="connsiteX2" fmla="*/ 576717 w 4158105"/>
                <a:gd name="connsiteY2" fmla="*/ 1235869 h 4110786"/>
                <a:gd name="connsiteX3" fmla="*/ 574232 w 4158105"/>
                <a:gd name="connsiteY3" fmla="*/ 1234330 h 4110786"/>
                <a:gd name="connsiteX4" fmla="*/ 668844 w 4158105"/>
                <a:gd name="connsiteY4" fmla="*/ 1079241 h 4110786"/>
                <a:gd name="connsiteX5" fmla="*/ 398124 w 4158105"/>
                <a:gd name="connsiteY5" fmla="*/ 919162 h 4110786"/>
                <a:gd name="connsiteX6" fmla="*/ 399753 w 4158105"/>
                <a:gd name="connsiteY6" fmla="*/ 920125 h 4110786"/>
                <a:gd name="connsiteX7" fmla="*/ 308772 w 4158105"/>
                <a:gd name="connsiteY7" fmla="*/ 1069886 h 4110786"/>
                <a:gd name="connsiteX8" fmla="*/ 307636 w 4158105"/>
                <a:gd name="connsiteY8" fmla="*/ 1069182 h 4110786"/>
                <a:gd name="connsiteX9" fmla="*/ 398124 w 4158105"/>
                <a:gd name="connsiteY9" fmla="*/ 919162 h 4110786"/>
                <a:gd name="connsiteX10" fmla="*/ 2106264 w 4158105"/>
                <a:gd name="connsiteY10" fmla="*/ 319178 h 4110786"/>
                <a:gd name="connsiteX11" fmla="*/ 2198792 w 4158105"/>
                <a:gd name="connsiteY11" fmla="*/ 323850 h 4110786"/>
                <a:gd name="connsiteX12" fmla="*/ 2019755 w 4158105"/>
                <a:gd name="connsiteY12" fmla="*/ 323850 h 4110786"/>
                <a:gd name="connsiteX13" fmla="*/ 2019755 w 4158105"/>
                <a:gd name="connsiteY13" fmla="*/ 323546 h 4110786"/>
                <a:gd name="connsiteX14" fmla="*/ 2106264 w 4158105"/>
                <a:gd name="connsiteY14" fmla="*/ 319178 h 4110786"/>
                <a:gd name="connsiteX15" fmla="*/ 2224351 w 4158105"/>
                <a:gd name="connsiteY15" fmla="*/ 13068 h 4110786"/>
                <a:gd name="connsiteX16" fmla="*/ 4158105 w 4158105"/>
                <a:gd name="connsiteY16" fmla="*/ 2058946 h 4110786"/>
                <a:gd name="connsiteX17" fmla="*/ 2106265 w 4158105"/>
                <a:gd name="connsiteY17" fmla="*/ 4110786 h 4110786"/>
                <a:gd name="connsiteX18" fmla="*/ 54424 w 4158105"/>
                <a:gd name="connsiteY18" fmla="*/ 2058946 h 4110786"/>
                <a:gd name="connsiteX19" fmla="*/ 574232 w 4158105"/>
                <a:gd name="connsiteY19" fmla="*/ 1234330 h 4110786"/>
                <a:gd name="connsiteX20" fmla="*/ 366497 w 4158105"/>
                <a:gd name="connsiteY20" fmla="*/ 2058945 h 4110786"/>
                <a:gd name="connsiteX21" fmla="*/ 2106264 w 4158105"/>
                <a:gd name="connsiteY21" fmla="*/ 3798712 h 4110786"/>
                <a:gd name="connsiteX22" fmla="*/ 3846030 w 4158105"/>
                <a:gd name="connsiteY22" fmla="*/ 2058945 h 4110786"/>
                <a:gd name="connsiteX23" fmla="*/ 2198792 w 4158105"/>
                <a:gd name="connsiteY23" fmla="*/ 323850 h 4110786"/>
                <a:gd name="connsiteX24" fmla="*/ 2219780 w 4158105"/>
                <a:gd name="connsiteY24" fmla="*/ 323850 h 4110786"/>
                <a:gd name="connsiteX25" fmla="*/ 2224351 w 4158105"/>
                <a:gd name="connsiteY25" fmla="*/ 13068 h 4110786"/>
                <a:gd name="connsiteX26" fmla="*/ 2019755 w 4158105"/>
                <a:gd name="connsiteY26" fmla="*/ 11473 h 4110786"/>
                <a:gd name="connsiteX27" fmla="*/ 2019755 w 4158105"/>
                <a:gd name="connsiteY27" fmla="*/ 323546 h 4110786"/>
                <a:gd name="connsiteX28" fmla="*/ 668844 w 4158105"/>
                <a:gd name="connsiteY28" fmla="*/ 1079241 h 4110786"/>
                <a:gd name="connsiteX29" fmla="*/ 399753 w 4158105"/>
                <a:gd name="connsiteY29" fmla="*/ 920125 h 4110786"/>
                <a:gd name="connsiteX30" fmla="*/ 2019755 w 4158105"/>
                <a:gd name="connsiteY30" fmla="*/ 11473 h 4110786"/>
                <a:gd name="connsiteX31" fmla="*/ 2224543 w 4158105"/>
                <a:gd name="connsiteY31" fmla="*/ 0 h 4110786"/>
                <a:gd name="connsiteX32" fmla="*/ 2224351 w 4158105"/>
                <a:gd name="connsiteY32" fmla="*/ 13068 h 4110786"/>
                <a:gd name="connsiteX33" fmla="*/ 2106265 w 4158105"/>
                <a:gd name="connsiteY33" fmla="*/ 7105 h 4110786"/>
                <a:gd name="connsiteX34" fmla="*/ 2019755 w 4158105"/>
                <a:gd name="connsiteY34" fmla="*/ 11473 h 4110786"/>
                <a:gd name="connsiteX35" fmla="*/ 2019755 w 4158105"/>
                <a:gd name="connsiteY35" fmla="*/ 2381 h 4110786"/>
                <a:gd name="connsiteX36" fmla="*/ 2224543 w 4158105"/>
                <a:gd name="connsiteY36" fmla="*/ 0 h 4110786"/>
                <a:gd name="connsiteX0" fmla="*/ 668844 w 4158105"/>
                <a:gd name="connsiteY0" fmla="*/ 1079241 h 4110786"/>
                <a:gd name="connsiteX1" fmla="*/ 671967 w 4158105"/>
                <a:gd name="connsiteY1" fmla="*/ 1081087 h 4110786"/>
                <a:gd name="connsiteX2" fmla="*/ 576717 w 4158105"/>
                <a:gd name="connsiteY2" fmla="*/ 1235869 h 4110786"/>
                <a:gd name="connsiteX3" fmla="*/ 574232 w 4158105"/>
                <a:gd name="connsiteY3" fmla="*/ 1234330 h 4110786"/>
                <a:gd name="connsiteX4" fmla="*/ 668844 w 4158105"/>
                <a:gd name="connsiteY4" fmla="*/ 1079241 h 4110786"/>
                <a:gd name="connsiteX5" fmla="*/ 398124 w 4158105"/>
                <a:gd name="connsiteY5" fmla="*/ 919162 h 4110786"/>
                <a:gd name="connsiteX6" fmla="*/ 399753 w 4158105"/>
                <a:gd name="connsiteY6" fmla="*/ 920125 h 4110786"/>
                <a:gd name="connsiteX7" fmla="*/ 308772 w 4158105"/>
                <a:gd name="connsiteY7" fmla="*/ 1069886 h 4110786"/>
                <a:gd name="connsiteX8" fmla="*/ 398124 w 4158105"/>
                <a:gd name="connsiteY8" fmla="*/ 919162 h 4110786"/>
                <a:gd name="connsiteX9" fmla="*/ 2106264 w 4158105"/>
                <a:gd name="connsiteY9" fmla="*/ 319178 h 4110786"/>
                <a:gd name="connsiteX10" fmla="*/ 2198792 w 4158105"/>
                <a:gd name="connsiteY10" fmla="*/ 323850 h 4110786"/>
                <a:gd name="connsiteX11" fmla="*/ 2019755 w 4158105"/>
                <a:gd name="connsiteY11" fmla="*/ 323850 h 4110786"/>
                <a:gd name="connsiteX12" fmla="*/ 2019755 w 4158105"/>
                <a:gd name="connsiteY12" fmla="*/ 323546 h 4110786"/>
                <a:gd name="connsiteX13" fmla="*/ 2106264 w 4158105"/>
                <a:gd name="connsiteY13" fmla="*/ 319178 h 4110786"/>
                <a:gd name="connsiteX14" fmla="*/ 2224351 w 4158105"/>
                <a:gd name="connsiteY14" fmla="*/ 13068 h 4110786"/>
                <a:gd name="connsiteX15" fmla="*/ 4158105 w 4158105"/>
                <a:gd name="connsiteY15" fmla="*/ 2058946 h 4110786"/>
                <a:gd name="connsiteX16" fmla="*/ 2106265 w 4158105"/>
                <a:gd name="connsiteY16" fmla="*/ 4110786 h 4110786"/>
                <a:gd name="connsiteX17" fmla="*/ 54424 w 4158105"/>
                <a:gd name="connsiteY17" fmla="*/ 2058946 h 4110786"/>
                <a:gd name="connsiteX18" fmla="*/ 574232 w 4158105"/>
                <a:gd name="connsiteY18" fmla="*/ 1234330 h 4110786"/>
                <a:gd name="connsiteX19" fmla="*/ 366497 w 4158105"/>
                <a:gd name="connsiteY19" fmla="*/ 2058945 h 4110786"/>
                <a:gd name="connsiteX20" fmla="*/ 2106264 w 4158105"/>
                <a:gd name="connsiteY20" fmla="*/ 3798712 h 4110786"/>
                <a:gd name="connsiteX21" fmla="*/ 3846030 w 4158105"/>
                <a:gd name="connsiteY21" fmla="*/ 2058945 h 4110786"/>
                <a:gd name="connsiteX22" fmla="*/ 2198792 w 4158105"/>
                <a:gd name="connsiteY22" fmla="*/ 323850 h 4110786"/>
                <a:gd name="connsiteX23" fmla="*/ 2219780 w 4158105"/>
                <a:gd name="connsiteY23" fmla="*/ 323850 h 4110786"/>
                <a:gd name="connsiteX24" fmla="*/ 2224351 w 4158105"/>
                <a:gd name="connsiteY24" fmla="*/ 13068 h 4110786"/>
                <a:gd name="connsiteX25" fmla="*/ 2019755 w 4158105"/>
                <a:gd name="connsiteY25" fmla="*/ 11473 h 4110786"/>
                <a:gd name="connsiteX26" fmla="*/ 2019755 w 4158105"/>
                <a:gd name="connsiteY26" fmla="*/ 323546 h 4110786"/>
                <a:gd name="connsiteX27" fmla="*/ 668844 w 4158105"/>
                <a:gd name="connsiteY27" fmla="*/ 1079241 h 4110786"/>
                <a:gd name="connsiteX28" fmla="*/ 399753 w 4158105"/>
                <a:gd name="connsiteY28" fmla="*/ 920125 h 4110786"/>
                <a:gd name="connsiteX29" fmla="*/ 2019755 w 4158105"/>
                <a:gd name="connsiteY29" fmla="*/ 11473 h 4110786"/>
                <a:gd name="connsiteX30" fmla="*/ 2224543 w 4158105"/>
                <a:gd name="connsiteY30" fmla="*/ 0 h 4110786"/>
                <a:gd name="connsiteX31" fmla="*/ 2224351 w 4158105"/>
                <a:gd name="connsiteY31" fmla="*/ 13068 h 4110786"/>
                <a:gd name="connsiteX32" fmla="*/ 2106265 w 4158105"/>
                <a:gd name="connsiteY32" fmla="*/ 7105 h 4110786"/>
                <a:gd name="connsiteX33" fmla="*/ 2019755 w 4158105"/>
                <a:gd name="connsiteY33" fmla="*/ 11473 h 4110786"/>
                <a:gd name="connsiteX34" fmla="*/ 2019755 w 4158105"/>
                <a:gd name="connsiteY34" fmla="*/ 2381 h 4110786"/>
                <a:gd name="connsiteX35" fmla="*/ 2224543 w 4158105"/>
                <a:gd name="connsiteY35" fmla="*/ 0 h 4110786"/>
                <a:gd name="connsiteX0" fmla="*/ 668844 w 4158105"/>
                <a:gd name="connsiteY0" fmla="*/ 1079241 h 4110786"/>
                <a:gd name="connsiteX1" fmla="*/ 671967 w 4158105"/>
                <a:gd name="connsiteY1" fmla="*/ 1081087 h 4110786"/>
                <a:gd name="connsiteX2" fmla="*/ 576717 w 4158105"/>
                <a:gd name="connsiteY2" fmla="*/ 1235869 h 4110786"/>
                <a:gd name="connsiteX3" fmla="*/ 574232 w 4158105"/>
                <a:gd name="connsiteY3" fmla="*/ 1234330 h 4110786"/>
                <a:gd name="connsiteX4" fmla="*/ 668844 w 4158105"/>
                <a:gd name="connsiteY4" fmla="*/ 1079241 h 4110786"/>
                <a:gd name="connsiteX5" fmla="*/ 398124 w 4158105"/>
                <a:gd name="connsiteY5" fmla="*/ 919162 h 4110786"/>
                <a:gd name="connsiteX6" fmla="*/ 399753 w 4158105"/>
                <a:gd name="connsiteY6" fmla="*/ 920125 h 4110786"/>
                <a:gd name="connsiteX7" fmla="*/ 398124 w 4158105"/>
                <a:gd name="connsiteY7" fmla="*/ 919162 h 4110786"/>
                <a:gd name="connsiteX8" fmla="*/ 2106264 w 4158105"/>
                <a:gd name="connsiteY8" fmla="*/ 319178 h 4110786"/>
                <a:gd name="connsiteX9" fmla="*/ 2198792 w 4158105"/>
                <a:gd name="connsiteY9" fmla="*/ 323850 h 4110786"/>
                <a:gd name="connsiteX10" fmla="*/ 2019755 w 4158105"/>
                <a:gd name="connsiteY10" fmla="*/ 323850 h 4110786"/>
                <a:gd name="connsiteX11" fmla="*/ 2019755 w 4158105"/>
                <a:gd name="connsiteY11" fmla="*/ 323546 h 4110786"/>
                <a:gd name="connsiteX12" fmla="*/ 2106264 w 4158105"/>
                <a:gd name="connsiteY12" fmla="*/ 319178 h 4110786"/>
                <a:gd name="connsiteX13" fmla="*/ 2224351 w 4158105"/>
                <a:gd name="connsiteY13" fmla="*/ 13068 h 4110786"/>
                <a:gd name="connsiteX14" fmla="*/ 4158105 w 4158105"/>
                <a:gd name="connsiteY14" fmla="*/ 2058946 h 4110786"/>
                <a:gd name="connsiteX15" fmla="*/ 2106265 w 4158105"/>
                <a:gd name="connsiteY15" fmla="*/ 4110786 h 4110786"/>
                <a:gd name="connsiteX16" fmla="*/ 54424 w 4158105"/>
                <a:gd name="connsiteY16" fmla="*/ 2058946 h 4110786"/>
                <a:gd name="connsiteX17" fmla="*/ 574232 w 4158105"/>
                <a:gd name="connsiteY17" fmla="*/ 1234330 h 4110786"/>
                <a:gd name="connsiteX18" fmla="*/ 366497 w 4158105"/>
                <a:gd name="connsiteY18" fmla="*/ 2058945 h 4110786"/>
                <a:gd name="connsiteX19" fmla="*/ 2106264 w 4158105"/>
                <a:gd name="connsiteY19" fmla="*/ 3798712 h 4110786"/>
                <a:gd name="connsiteX20" fmla="*/ 3846030 w 4158105"/>
                <a:gd name="connsiteY20" fmla="*/ 2058945 h 4110786"/>
                <a:gd name="connsiteX21" fmla="*/ 2198792 w 4158105"/>
                <a:gd name="connsiteY21" fmla="*/ 323850 h 4110786"/>
                <a:gd name="connsiteX22" fmla="*/ 2219780 w 4158105"/>
                <a:gd name="connsiteY22" fmla="*/ 323850 h 4110786"/>
                <a:gd name="connsiteX23" fmla="*/ 2224351 w 4158105"/>
                <a:gd name="connsiteY23" fmla="*/ 13068 h 4110786"/>
                <a:gd name="connsiteX24" fmla="*/ 2019755 w 4158105"/>
                <a:gd name="connsiteY24" fmla="*/ 11473 h 4110786"/>
                <a:gd name="connsiteX25" fmla="*/ 2019755 w 4158105"/>
                <a:gd name="connsiteY25" fmla="*/ 323546 h 4110786"/>
                <a:gd name="connsiteX26" fmla="*/ 668844 w 4158105"/>
                <a:gd name="connsiteY26" fmla="*/ 1079241 h 4110786"/>
                <a:gd name="connsiteX27" fmla="*/ 399753 w 4158105"/>
                <a:gd name="connsiteY27" fmla="*/ 920125 h 4110786"/>
                <a:gd name="connsiteX28" fmla="*/ 2019755 w 4158105"/>
                <a:gd name="connsiteY28" fmla="*/ 11473 h 4110786"/>
                <a:gd name="connsiteX29" fmla="*/ 2224543 w 4158105"/>
                <a:gd name="connsiteY29" fmla="*/ 0 h 4110786"/>
                <a:gd name="connsiteX30" fmla="*/ 2224351 w 4158105"/>
                <a:gd name="connsiteY30" fmla="*/ 13068 h 4110786"/>
                <a:gd name="connsiteX31" fmla="*/ 2106265 w 4158105"/>
                <a:gd name="connsiteY31" fmla="*/ 7105 h 4110786"/>
                <a:gd name="connsiteX32" fmla="*/ 2019755 w 4158105"/>
                <a:gd name="connsiteY32" fmla="*/ 11473 h 4110786"/>
                <a:gd name="connsiteX33" fmla="*/ 2019755 w 4158105"/>
                <a:gd name="connsiteY33" fmla="*/ 2381 h 4110786"/>
                <a:gd name="connsiteX34" fmla="*/ 2224543 w 4158105"/>
                <a:gd name="connsiteY34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647398 w 4228786"/>
                <a:gd name="connsiteY2" fmla="*/ 1235869 h 4110786"/>
                <a:gd name="connsiteX3" fmla="*/ 644913 w 4228786"/>
                <a:gd name="connsiteY3" fmla="*/ 1234330 h 4110786"/>
                <a:gd name="connsiteX4" fmla="*/ 739525 w 4228786"/>
                <a:gd name="connsiteY4" fmla="*/ 1079241 h 4110786"/>
                <a:gd name="connsiteX5" fmla="*/ 468805 w 4228786"/>
                <a:gd name="connsiteY5" fmla="*/ 919162 h 4110786"/>
                <a:gd name="connsiteX6" fmla="*/ 470434 w 4228786"/>
                <a:gd name="connsiteY6" fmla="*/ 920125 h 4110786"/>
                <a:gd name="connsiteX7" fmla="*/ 468805 w 4228786"/>
                <a:gd name="connsiteY7" fmla="*/ 919162 h 4110786"/>
                <a:gd name="connsiteX8" fmla="*/ 2176945 w 4228786"/>
                <a:gd name="connsiteY8" fmla="*/ 319178 h 4110786"/>
                <a:gd name="connsiteX9" fmla="*/ 2269473 w 4228786"/>
                <a:gd name="connsiteY9" fmla="*/ 323850 h 4110786"/>
                <a:gd name="connsiteX10" fmla="*/ 2090436 w 4228786"/>
                <a:gd name="connsiteY10" fmla="*/ 323850 h 4110786"/>
                <a:gd name="connsiteX11" fmla="*/ 2090436 w 4228786"/>
                <a:gd name="connsiteY11" fmla="*/ 323546 h 4110786"/>
                <a:gd name="connsiteX12" fmla="*/ 2176945 w 4228786"/>
                <a:gd name="connsiteY12" fmla="*/ 319178 h 4110786"/>
                <a:gd name="connsiteX13" fmla="*/ 2295032 w 4228786"/>
                <a:gd name="connsiteY13" fmla="*/ 13068 h 4110786"/>
                <a:gd name="connsiteX14" fmla="*/ 4228786 w 4228786"/>
                <a:gd name="connsiteY14" fmla="*/ 2058946 h 4110786"/>
                <a:gd name="connsiteX15" fmla="*/ 2176946 w 4228786"/>
                <a:gd name="connsiteY15" fmla="*/ 4110786 h 4110786"/>
                <a:gd name="connsiteX16" fmla="*/ 125105 w 4228786"/>
                <a:gd name="connsiteY16" fmla="*/ 2058946 h 4110786"/>
                <a:gd name="connsiteX17" fmla="*/ 437178 w 4228786"/>
                <a:gd name="connsiteY17" fmla="*/ 2058945 h 4110786"/>
                <a:gd name="connsiteX18" fmla="*/ 2176945 w 4228786"/>
                <a:gd name="connsiteY18" fmla="*/ 3798712 h 4110786"/>
                <a:gd name="connsiteX19" fmla="*/ 3916711 w 4228786"/>
                <a:gd name="connsiteY19" fmla="*/ 2058945 h 4110786"/>
                <a:gd name="connsiteX20" fmla="*/ 2269473 w 4228786"/>
                <a:gd name="connsiteY20" fmla="*/ 323850 h 4110786"/>
                <a:gd name="connsiteX21" fmla="*/ 2290461 w 4228786"/>
                <a:gd name="connsiteY21" fmla="*/ 323850 h 4110786"/>
                <a:gd name="connsiteX22" fmla="*/ 2295032 w 4228786"/>
                <a:gd name="connsiteY22" fmla="*/ 13068 h 4110786"/>
                <a:gd name="connsiteX23" fmla="*/ 2090436 w 4228786"/>
                <a:gd name="connsiteY23" fmla="*/ 11473 h 4110786"/>
                <a:gd name="connsiteX24" fmla="*/ 2090436 w 4228786"/>
                <a:gd name="connsiteY24" fmla="*/ 323546 h 4110786"/>
                <a:gd name="connsiteX25" fmla="*/ 739525 w 4228786"/>
                <a:gd name="connsiteY25" fmla="*/ 1079241 h 4110786"/>
                <a:gd name="connsiteX26" fmla="*/ 470434 w 4228786"/>
                <a:gd name="connsiteY26" fmla="*/ 920125 h 4110786"/>
                <a:gd name="connsiteX27" fmla="*/ 2090436 w 4228786"/>
                <a:gd name="connsiteY27" fmla="*/ 11473 h 4110786"/>
                <a:gd name="connsiteX28" fmla="*/ 2295224 w 4228786"/>
                <a:gd name="connsiteY28" fmla="*/ 0 h 4110786"/>
                <a:gd name="connsiteX29" fmla="*/ 2295032 w 4228786"/>
                <a:gd name="connsiteY29" fmla="*/ 13068 h 4110786"/>
                <a:gd name="connsiteX30" fmla="*/ 2176946 w 4228786"/>
                <a:gd name="connsiteY30" fmla="*/ 7105 h 4110786"/>
                <a:gd name="connsiteX31" fmla="*/ 2090436 w 4228786"/>
                <a:gd name="connsiteY31" fmla="*/ 11473 h 4110786"/>
                <a:gd name="connsiteX32" fmla="*/ 2090436 w 4228786"/>
                <a:gd name="connsiteY32" fmla="*/ 2381 h 4110786"/>
                <a:gd name="connsiteX33" fmla="*/ 2295224 w 4228786"/>
                <a:gd name="connsiteY33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647398 w 4228786"/>
                <a:gd name="connsiteY2" fmla="*/ 1235869 h 4110786"/>
                <a:gd name="connsiteX3" fmla="*/ 739525 w 4228786"/>
                <a:gd name="connsiteY3" fmla="*/ 1079241 h 4110786"/>
                <a:gd name="connsiteX4" fmla="*/ 468805 w 4228786"/>
                <a:gd name="connsiteY4" fmla="*/ 919162 h 4110786"/>
                <a:gd name="connsiteX5" fmla="*/ 470434 w 4228786"/>
                <a:gd name="connsiteY5" fmla="*/ 920125 h 4110786"/>
                <a:gd name="connsiteX6" fmla="*/ 468805 w 4228786"/>
                <a:gd name="connsiteY6" fmla="*/ 919162 h 4110786"/>
                <a:gd name="connsiteX7" fmla="*/ 2176945 w 4228786"/>
                <a:gd name="connsiteY7" fmla="*/ 319178 h 4110786"/>
                <a:gd name="connsiteX8" fmla="*/ 2269473 w 4228786"/>
                <a:gd name="connsiteY8" fmla="*/ 323850 h 4110786"/>
                <a:gd name="connsiteX9" fmla="*/ 2090436 w 4228786"/>
                <a:gd name="connsiteY9" fmla="*/ 323850 h 4110786"/>
                <a:gd name="connsiteX10" fmla="*/ 2090436 w 4228786"/>
                <a:gd name="connsiteY10" fmla="*/ 323546 h 4110786"/>
                <a:gd name="connsiteX11" fmla="*/ 2176945 w 4228786"/>
                <a:gd name="connsiteY11" fmla="*/ 319178 h 4110786"/>
                <a:gd name="connsiteX12" fmla="*/ 2295032 w 4228786"/>
                <a:gd name="connsiteY12" fmla="*/ 13068 h 4110786"/>
                <a:gd name="connsiteX13" fmla="*/ 4228786 w 4228786"/>
                <a:gd name="connsiteY13" fmla="*/ 2058946 h 4110786"/>
                <a:gd name="connsiteX14" fmla="*/ 2176946 w 4228786"/>
                <a:gd name="connsiteY14" fmla="*/ 4110786 h 4110786"/>
                <a:gd name="connsiteX15" fmla="*/ 125105 w 4228786"/>
                <a:gd name="connsiteY15" fmla="*/ 2058946 h 4110786"/>
                <a:gd name="connsiteX16" fmla="*/ 437178 w 4228786"/>
                <a:gd name="connsiteY16" fmla="*/ 2058945 h 4110786"/>
                <a:gd name="connsiteX17" fmla="*/ 2176945 w 4228786"/>
                <a:gd name="connsiteY17" fmla="*/ 3798712 h 4110786"/>
                <a:gd name="connsiteX18" fmla="*/ 3916711 w 4228786"/>
                <a:gd name="connsiteY18" fmla="*/ 2058945 h 4110786"/>
                <a:gd name="connsiteX19" fmla="*/ 2269473 w 4228786"/>
                <a:gd name="connsiteY19" fmla="*/ 323850 h 4110786"/>
                <a:gd name="connsiteX20" fmla="*/ 2290461 w 4228786"/>
                <a:gd name="connsiteY20" fmla="*/ 323850 h 4110786"/>
                <a:gd name="connsiteX21" fmla="*/ 2295032 w 4228786"/>
                <a:gd name="connsiteY21" fmla="*/ 13068 h 4110786"/>
                <a:gd name="connsiteX22" fmla="*/ 2090436 w 4228786"/>
                <a:gd name="connsiteY22" fmla="*/ 11473 h 4110786"/>
                <a:gd name="connsiteX23" fmla="*/ 2090436 w 4228786"/>
                <a:gd name="connsiteY23" fmla="*/ 323546 h 4110786"/>
                <a:gd name="connsiteX24" fmla="*/ 739525 w 4228786"/>
                <a:gd name="connsiteY24" fmla="*/ 1079241 h 4110786"/>
                <a:gd name="connsiteX25" fmla="*/ 470434 w 4228786"/>
                <a:gd name="connsiteY25" fmla="*/ 920125 h 4110786"/>
                <a:gd name="connsiteX26" fmla="*/ 2090436 w 4228786"/>
                <a:gd name="connsiteY26" fmla="*/ 11473 h 4110786"/>
                <a:gd name="connsiteX27" fmla="*/ 2295224 w 4228786"/>
                <a:gd name="connsiteY27" fmla="*/ 0 h 4110786"/>
                <a:gd name="connsiteX28" fmla="*/ 2295032 w 4228786"/>
                <a:gd name="connsiteY28" fmla="*/ 13068 h 4110786"/>
                <a:gd name="connsiteX29" fmla="*/ 2176946 w 4228786"/>
                <a:gd name="connsiteY29" fmla="*/ 7105 h 4110786"/>
                <a:gd name="connsiteX30" fmla="*/ 2090436 w 4228786"/>
                <a:gd name="connsiteY30" fmla="*/ 11473 h 4110786"/>
                <a:gd name="connsiteX31" fmla="*/ 2090436 w 4228786"/>
                <a:gd name="connsiteY31" fmla="*/ 2381 h 4110786"/>
                <a:gd name="connsiteX32" fmla="*/ 2295224 w 4228786"/>
                <a:gd name="connsiteY32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739525 w 4228786"/>
                <a:gd name="connsiteY2" fmla="*/ 1079241 h 4110786"/>
                <a:gd name="connsiteX3" fmla="*/ 468805 w 4228786"/>
                <a:gd name="connsiteY3" fmla="*/ 919162 h 4110786"/>
                <a:gd name="connsiteX4" fmla="*/ 470434 w 4228786"/>
                <a:gd name="connsiteY4" fmla="*/ 920125 h 4110786"/>
                <a:gd name="connsiteX5" fmla="*/ 468805 w 4228786"/>
                <a:gd name="connsiteY5" fmla="*/ 919162 h 4110786"/>
                <a:gd name="connsiteX6" fmla="*/ 2176945 w 4228786"/>
                <a:gd name="connsiteY6" fmla="*/ 319178 h 4110786"/>
                <a:gd name="connsiteX7" fmla="*/ 2269473 w 4228786"/>
                <a:gd name="connsiteY7" fmla="*/ 323850 h 4110786"/>
                <a:gd name="connsiteX8" fmla="*/ 2090436 w 4228786"/>
                <a:gd name="connsiteY8" fmla="*/ 323850 h 4110786"/>
                <a:gd name="connsiteX9" fmla="*/ 2090436 w 4228786"/>
                <a:gd name="connsiteY9" fmla="*/ 323546 h 4110786"/>
                <a:gd name="connsiteX10" fmla="*/ 2176945 w 4228786"/>
                <a:gd name="connsiteY10" fmla="*/ 319178 h 4110786"/>
                <a:gd name="connsiteX11" fmla="*/ 2295032 w 4228786"/>
                <a:gd name="connsiteY11" fmla="*/ 13068 h 4110786"/>
                <a:gd name="connsiteX12" fmla="*/ 4228786 w 4228786"/>
                <a:gd name="connsiteY12" fmla="*/ 2058946 h 4110786"/>
                <a:gd name="connsiteX13" fmla="*/ 2176946 w 4228786"/>
                <a:gd name="connsiteY13" fmla="*/ 4110786 h 4110786"/>
                <a:gd name="connsiteX14" fmla="*/ 125105 w 4228786"/>
                <a:gd name="connsiteY14" fmla="*/ 2058946 h 4110786"/>
                <a:gd name="connsiteX15" fmla="*/ 437178 w 4228786"/>
                <a:gd name="connsiteY15" fmla="*/ 2058945 h 4110786"/>
                <a:gd name="connsiteX16" fmla="*/ 2176945 w 4228786"/>
                <a:gd name="connsiteY16" fmla="*/ 3798712 h 4110786"/>
                <a:gd name="connsiteX17" fmla="*/ 3916711 w 4228786"/>
                <a:gd name="connsiteY17" fmla="*/ 2058945 h 4110786"/>
                <a:gd name="connsiteX18" fmla="*/ 2269473 w 4228786"/>
                <a:gd name="connsiteY18" fmla="*/ 323850 h 4110786"/>
                <a:gd name="connsiteX19" fmla="*/ 2290461 w 4228786"/>
                <a:gd name="connsiteY19" fmla="*/ 323850 h 4110786"/>
                <a:gd name="connsiteX20" fmla="*/ 2295032 w 4228786"/>
                <a:gd name="connsiteY20" fmla="*/ 13068 h 4110786"/>
                <a:gd name="connsiteX21" fmla="*/ 2090436 w 4228786"/>
                <a:gd name="connsiteY21" fmla="*/ 11473 h 4110786"/>
                <a:gd name="connsiteX22" fmla="*/ 2090436 w 4228786"/>
                <a:gd name="connsiteY22" fmla="*/ 323546 h 4110786"/>
                <a:gd name="connsiteX23" fmla="*/ 739525 w 4228786"/>
                <a:gd name="connsiteY23" fmla="*/ 1079241 h 4110786"/>
                <a:gd name="connsiteX24" fmla="*/ 470434 w 4228786"/>
                <a:gd name="connsiteY24" fmla="*/ 920125 h 4110786"/>
                <a:gd name="connsiteX25" fmla="*/ 2090436 w 4228786"/>
                <a:gd name="connsiteY25" fmla="*/ 11473 h 4110786"/>
                <a:gd name="connsiteX26" fmla="*/ 2295224 w 4228786"/>
                <a:gd name="connsiteY26" fmla="*/ 0 h 4110786"/>
                <a:gd name="connsiteX27" fmla="*/ 2295032 w 4228786"/>
                <a:gd name="connsiteY27" fmla="*/ 13068 h 4110786"/>
                <a:gd name="connsiteX28" fmla="*/ 2176946 w 4228786"/>
                <a:gd name="connsiteY28" fmla="*/ 7105 h 4110786"/>
                <a:gd name="connsiteX29" fmla="*/ 2090436 w 4228786"/>
                <a:gd name="connsiteY29" fmla="*/ 11473 h 4110786"/>
                <a:gd name="connsiteX30" fmla="*/ 2090436 w 4228786"/>
                <a:gd name="connsiteY30" fmla="*/ 2381 h 4110786"/>
                <a:gd name="connsiteX31" fmla="*/ 2295224 w 4228786"/>
                <a:gd name="connsiteY31" fmla="*/ 0 h 4110786"/>
                <a:gd name="connsiteX0" fmla="*/ 739525 w 4228786"/>
                <a:gd name="connsiteY0" fmla="*/ 1079241 h 4110786"/>
                <a:gd name="connsiteX1" fmla="*/ 742648 w 4228786"/>
                <a:gd name="connsiteY1" fmla="*/ 1081087 h 4110786"/>
                <a:gd name="connsiteX2" fmla="*/ 739525 w 4228786"/>
                <a:gd name="connsiteY2" fmla="*/ 1079241 h 4110786"/>
                <a:gd name="connsiteX3" fmla="*/ 468805 w 4228786"/>
                <a:gd name="connsiteY3" fmla="*/ 919162 h 4110786"/>
                <a:gd name="connsiteX4" fmla="*/ 470434 w 4228786"/>
                <a:gd name="connsiteY4" fmla="*/ 920125 h 4110786"/>
                <a:gd name="connsiteX5" fmla="*/ 468805 w 4228786"/>
                <a:gd name="connsiteY5" fmla="*/ 919162 h 4110786"/>
                <a:gd name="connsiteX6" fmla="*/ 2176945 w 4228786"/>
                <a:gd name="connsiteY6" fmla="*/ 319178 h 4110786"/>
                <a:gd name="connsiteX7" fmla="*/ 2269473 w 4228786"/>
                <a:gd name="connsiteY7" fmla="*/ 323850 h 4110786"/>
                <a:gd name="connsiteX8" fmla="*/ 2090436 w 4228786"/>
                <a:gd name="connsiteY8" fmla="*/ 323850 h 4110786"/>
                <a:gd name="connsiteX9" fmla="*/ 2090436 w 4228786"/>
                <a:gd name="connsiteY9" fmla="*/ 323546 h 4110786"/>
                <a:gd name="connsiteX10" fmla="*/ 2176945 w 4228786"/>
                <a:gd name="connsiteY10" fmla="*/ 319178 h 4110786"/>
                <a:gd name="connsiteX11" fmla="*/ 2295032 w 4228786"/>
                <a:gd name="connsiteY11" fmla="*/ 13068 h 4110786"/>
                <a:gd name="connsiteX12" fmla="*/ 4228786 w 4228786"/>
                <a:gd name="connsiteY12" fmla="*/ 2058946 h 4110786"/>
                <a:gd name="connsiteX13" fmla="*/ 2176946 w 4228786"/>
                <a:gd name="connsiteY13" fmla="*/ 4110786 h 4110786"/>
                <a:gd name="connsiteX14" fmla="*/ 125105 w 4228786"/>
                <a:gd name="connsiteY14" fmla="*/ 2058946 h 4110786"/>
                <a:gd name="connsiteX15" fmla="*/ 437178 w 4228786"/>
                <a:gd name="connsiteY15" fmla="*/ 2058945 h 4110786"/>
                <a:gd name="connsiteX16" fmla="*/ 2176945 w 4228786"/>
                <a:gd name="connsiteY16" fmla="*/ 3798712 h 4110786"/>
                <a:gd name="connsiteX17" fmla="*/ 3916711 w 4228786"/>
                <a:gd name="connsiteY17" fmla="*/ 2058945 h 4110786"/>
                <a:gd name="connsiteX18" fmla="*/ 2269473 w 4228786"/>
                <a:gd name="connsiteY18" fmla="*/ 323850 h 4110786"/>
                <a:gd name="connsiteX19" fmla="*/ 2290461 w 4228786"/>
                <a:gd name="connsiteY19" fmla="*/ 323850 h 4110786"/>
                <a:gd name="connsiteX20" fmla="*/ 2295032 w 4228786"/>
                <a:gd name="connsiteY20" fmla="*/ 13068 h 4110786"/>
                <a:gd name="connsiteX21" fmla="*/ 2090436 w 4228786"/>
                <a:gd name="connsiteY21" fmla="*/ 11473 h 4110786"/>
                <a:gd name="connsiteX22" fmla="*/ 2090436 w 4228786"/>
                <a:gd name="connsiteY22" fmla="*/ 323546 h 4110786"/>
                <a:gd name="connsiteX23" fmla="*/ 739525 w 4228786"/>
                <a:gd name="connsiteY23" fmla="*/ 1079241 h 4110786"/>
                <a:gd name="connsiteX24" fmla="*/ 470434 w 4228786"/>
                <a:gd name="connsiteY24" fmla="*/ 920125 h 4110786"/>
                <a:gd name="connsiteX25" fmla="*/ 2090436 w 4228786"/>
                <a:gd name="connsiteY25" fmla="*/ 11473 h 4110786"/>
                <a:gd name="connsiteX26" fmla="*/ 2295224 w 4228786"/>
                <a:gd name="connsiteY26" fmla="*/ 0 h 4110786"/>
                <a:gd name="connsiteX27" fmla="*/ 2176946 w 4228786"/>
                <a:gd name="connsiteY27" fmla="*/ 7105 h 4110786"/>
                <a:gd name="connsiteX28" fmla="*/ 2090436 w 4228786"/>
                <a:gd name="connsiteY28" fmla="*/ 11473 h 4110786"/>
                <a:gd name="connsiteX29" fmla="*/ 2090436 w 4228786"/>
                <a:gd name="connsiteY29" fmla="*/ 2381 h 4110786"/>
                <a:gd name="connsiteX30" fmla="*/ 2295224 w 4228786"/>
                <a:gd name="connsiteY30" fmla="*/ 0 h 4110786"/>
                <a:gd name="connsiteX0" fmla="*/ 739525 w 4228949"/>
                <a:gd name="connsiteY0" fmla="*/ 1079241 h 4110786"/>
                <a:gd name="connsiteX1" fmla="*/ 742648 w 4228949"/>
                <a:gd name="connsiteY1" fmla="*/ 1081087 h 4110786"/>
                <a:gd name="connsiteX2" fmla="*/ 739525 w 4228949"/>
                <a:gd name="connsiteY2" fmla="*/ 1079241 h 4110786"/>
                <a:gd name="connsiteX3" fmla="*/ 468805 w 4228949"/>
                <a:gd name="connsiteY3" fmla="*/ 919162 h 4110786"/>
                <a:gd name="connsiteX4" fmla="*/ 470434 w 4228949"/>
                <a:gd name="connsiteY4" fmla="*/ 920125 h 4110786"/>
                <a:gd name="connsiteX5" fmla="*/ 468805 w 4228949"/>
                <a:gd name="connsiteY5" fmla="*/ 919162 h 4110786"/>
                <a:gd name="connsiteX6" fmla="*/ 2176945 w 4228949"/>
                <a:gd name="connsiteY6" fmla="*/ 319178 h 4110786"/>
                <a:gd name="connsiteX7" fmla="*/ 2269473 w 4228949"/>
                <a:gd name="connsiteY7" fmla="*/ 323850 h 4110786"/>
                <a:gd name="connsiteX8" fmla="*/ 2090436 w 4228949"/>
                <a:gd name="connsiteY8" fmla="*/ 323850 h 4110786"/>
                <a:gd name="connsiteX9" fmla="*/ 2090436 w 4228949"/>
                <a:gd name="connsiteY9" fmla="*/ 323546 h 4110786"/>
                <a:gd name="connsiteX10" fmla="*/ 2176945 w 4228949"/>
                <a:gd name="connsiteY10" fmla="*/ 319178 h 4110786"/>
                <a:gd name="connsiteX11" fmla="*/ 2290461 w 4228949"/>
                <a:gd name="connsiteY11" fmla="*/ 323850 h 4110786"/>
                <a:gd name="connsiteX12" fmla="*/ 4228786 w 4228949"/>
                <a:gd name="connsiteY12" fmla="*/ 2058946 h 4110786"/>
                <a:gd name="connsiteX13" fmla="*/ 2176946 w 4228949"/>
                <a:gd name="connsiteY13" fmla="*/ 4110786 h 4110786"/>
                <a:gd name="connsiteX14" fmla="*/ 125105 w 4228949"/>
                <a:gd name="connsiteY14" fmla="*/ 2058946 h 4110786"/>
                <a:gd name="connsiteX15" fmla="*/ 437178 w 4228949"/>
                <a:gd name="connsiteY15" fmla="*/ 2058945 h 4110786"/>
                <a:gd name="connsiteX16" fmla="*/ 2176945 w 4228949"/>
                <a:gd name="connsiteY16" fmla="*/ 3798712 h 4110786"/>
                <a:gd name="connsiteX17" fmla="*/ 3916711 w 4228949"/>
                <a:gd name="connsiteY17" fmla="*/ 2058945 h 4110786"/>
                <a:gd name="connsiteX18" fmla="*/ 2269473 w 4228949"/>
                <a:gd name="connsiteY18" fmla="*/ 323850 h 4110786"/>
                <a:gd name="connsiteX19" fmla="*/ 2290461 w 4228949"/>
                <a:gd name="connsiteY19" fmla="*/ 323850 h 4110786"/>
                <a:gd name="connsiteX20" fmla="*/ 2090436 w 4228949"/>
                <a:gd name="connsiteY20" fmla="*/ 11473 h 4110786"/>
                <a:gd name="connsiteX21" fmla="*/ 2090436 w 4228949"/>
                <a:gd name="connsiteY21" fmla="*/ 323546 h 4110786"/>
                <a:gd name="connsiteX22" fmla="*/ 739525 w 4228949"/>
                <a:gd name="connsiteY22" fmla="*/ 1079241 h 4110786"/>
                <a:gd name="connsiteX23" fmla="*/ 470434 w 4228949"/>
                <a:gd name="connsiteY23" fmla="*/ 920125 h 4110786"/>
                <a:gd name="connsiteX24" fmla="*/ 2090436 w 4228949"/>
                <a:gd name="connsiteY24" fmla="*/ 11473 h 4110786"/>
                <a:gd name="connsiteX25" fmla="*/ 2295224 w 4228949"/>
                <a:gd name="connsiteY25" fmla="*/ 0 h 4110786"/>
                <a:gd name="connsiteX26" fmla="*/ 2176946 w 4228949"/>
                <a:gd name="connsiteY26" fmla="*/ 7105 h 4110786"/>
                <a:gd name="connsiteX27" fmla="*/ 2090436 w 4228949"/>
                <a:gd name="connsiteY27" fmla="*/ 11473 h 4110786"/>
                <a:gd name="connsiteX28" fmla="*/ 2090436 w 4228949"/>
                <a:gd name="connsiteY28" fmla="*/ 2381 h 4110786"/>
                <a:gd name="connsiteX29" fmla="*/ 2295224 w 4228949"/>
                <a:gd name="connsiteY29" fmla="*/ 0 h 4110786"/>
                <a:gd name="connsiteX0" fmla="*/ 739525 w 4228949"/>
                <a:gd name="connsiteY0" fmla="*/ 1076860 h 4108405"/>
                <a:gd name="connsiteX1" fmla="*/ 742648 w 4228949"/>
                <a:gd name="connsiteY1" fmla="*/ 1078706 h 4108405"/>
                <a:gd name="connsiteX2" fmla="*/ 739525 w 4228949"/>
                <a:gd name="connsiteY2" fmla="*/ 1076860 h 4108405"/>
                <a:gd name="connsiteX3" fmla="*/ 468805 w 4228949"/>
                <a:gd name="connsiteY3" fmla="*/ 916781 h 4108405"/>
                <a:gd name="connsiteX4" fmla="*/ 470434 w 4228949"/>
                <a:gd name="connsiteY4" fmla="*/ 917744 h 4108405"/>
                <a:gd name="connsiteX5" fmla="*/ 468805 w 4228949"/>
                <a:gd name="connsiteY5" fmla="*/ 916781 h 4108405"/>
                <a:gd name="connsiteX6" fmla="*/ 2176945 w 4228949"/>
                <a:gd name="connsiteY6" fmla="*/ 316797 h 4108405"/>
                <a:gd name="connsiteX7" fmla="*/ 2269473 w 4228949"/>
                <a:gd name="connsiteY7" fmla="*/ 321469 h 4108405"/>
                <a:gd name="connsiteX8" fmla="*/ 2090436 w 4228949"/>
                <a:gd name="connsiteY8" fmla="*/ 321469 h 4108405"/>
                <a:gd name="connsiteX9" fmla="*/ 2090436 w 4228949"/>
                <a:gd name="connsiteY9" fmla="*/ 321165 h 4108405"/>
                <a:gd name="connsiteX10" fmla="*/ 2176945 w 4228949"/>
                <a:gd name="connsiteY10" fmla="*/ 316797 h 4108405"/>
                <a:gd name="connsiteX11" fmla="*/ 2290461 w 4228949"/>
                <a:gd name="connsiteY11" fmla="*/ 321469 h 4108405"/>
                <a:gd name="connsiteX12" fmla="*/ 4228786 w 4228949"/>
                <a:gd name="connsiteY12" fmla="*/ 2056565 h 4108405"/>
                <a:gd name="connsiteX13" fmla="*/ 2176946 w 4228949"/>
                <a:gd name="connsiteY13" fmla="*/ 4108405 h 4108405"/>
                <a:gd name="connsiteX14" fmla="*/ 125105 w 4228949"/>
                <a:gd name="connsiteY14" fmla="*/ 2056565 h 4108405"/>
                <a:gd name="connsiteX15" fmla="*/ 437178 w 4228949"/>
                <a:gd name="connsiteY15" fmla="*/ 2056564 h 4108405"/>
                <a:gd name="connsiteX16" fmla="*/ 2176945 w 4228949"/>
                <a:gd name="connsiteY16" fmla="*/ 3796331 h 4108405"/>
                <a:gd name="connsiteX17" fmla="*/ 3916711 w 4228949"/>
                <a:gd name="connsiteY17" fmla="*/ 2056564 h 4108405"/>
                <a:gd name="connsiteX18" fmla="*/ 2269473 w 4228949"/>
                <a:gd name="connsiteY18" fmla="*/ 321469 h 4108405"/>
                <a:gd name="connsiteX19" fmla="*/ 2290461 w 4228949"/>
                <a:gd name="connsiteY19" fmla="*/ 321469 h 4108405"/>
                <a:gd name="connsiteX20" fmla="*/ 2090436 w 4228949"/>
                <a:gd name="connsiteY20" fmla="*/ 9092 h 4108405"/>
                <a:gd name="connsiteX21" fmla="*/ 2090436 w 4228949"/>
                <a:gd name="connsiteY21" fmla="*/ 321165 h 4108405"/>
                <a:gd name="connsiteX22" fmla="*/ 739525 w 4228949"/>
                <a:gd name="connsiteY22" fmla="*/ 1076860 h 4108405"/>
                <a:gd name="connsiteX23" fmla="*/ 470434 w 4228949"/>
                <a:gd name="connsiteY23" fmla="*/ 917744 h 4108405"/>
                <a:gd name="connsiteX24" fmla="*/ 2090436 w 4228949"/>
                <a:gd name="connsiteY24" fmla="*/ 9092 h 4108405"/>
                <a:gd name="connsiteX25" fmla="*/ 2090436 w 4228949"/>
                <a:gd name="connsiteY25" fmla="*/ 0 h 4108405"/>
                <a:gd name="connsiteX26" fmla="*/ 2176946 w 4228949"/>
                <a:gd name="connsiteY26" fmla="*/ 4724 h 4108405"/>
                <a:gd name="connsiteX27" fmla="*/ 2090436 w 4228949"/>
                <a:gd name="connsiteY27" fmla="*/ 9092 h 4108405"/>
                <a:gd name="connsiteX28" fmla="*/ 2090436 w 4228949"/>
                <a:gd name="connsiteY28" fmla="*/ 0 h 4108405"/>
                <a:gd name="connsiteX0" fmla="*/ 739525 w 4228949"/>
                <a:gd name="connsiteY0" fmla="*/ 1076860 h 4108405"/>
                <a:gd name="connsiteX1" fmla="*/ 742648 w 4228949"/>
                <a:gd name="connsiteY1" fmla="*/ 1078706 h 4108405"/>
                <a:gd name="connsiteX2" fmla="*/ 739525 w 4228949"/>
                <a:gd name="connsiteY2" fmla="*/ 1076860 h 4108405"/>
                <a:gd name="connsiteX3" fmla="*/ 468805 w 4228949"/>
                <a:gd name="connsiteY3" fmla="*/ 916781 h 4108405"/>
                <a:gd name="connsiteX4" fmla="*/ 470434 w 4228949"/>
                <a:gd name="connsiteY4" fmla="*/ 917744 h 4108405"/>
                <a:gd name="connsiteX5" fmla="*/ 468805 w 4228949"/>
                <a:gd name="connsiteY5" fmla="*/ 916781 h 4108405"/>
                <a:gd name="connsiteX6" fmla="*/ 2176945 w 4228949"/>
                <a:gd name="connsiteY6" fmla="*/ 316797 h 4108405"/>
                <a:gd name="connsiteX7" fmla="*/ 2269473 w 4228949"/>
                <a:gd name="connsiteY7" fmla="*/ 321469 h 4108405"/>
                <a:gd name="connsiteX8" fmla="*/ 2090436 w 4228949"/>
                <a:gd name="connsiteY8" fmla="*/ 321469 h 4108405"/>
                <a:gd name="connsiteX9" fmla="*/ 2090436 w 4228949"/>
                <a:gd name="connsiteY9" fmla="*/ 321165 h 4108405"/>
                <a:gd name="connsiteX10" fmla="*/ 2176945 w 4228949"/>
                <a:gd name="connsiteY10" fmla="*/ 316797 h 4108405"/>
                <a:gd name="connsiteX11" fmla="*/ 2290461 w 4228949"/>
                <a:gd name="connsiteY11" fmla="*/ 321469 h 4108405"/>
                <a:gd name="connsiteX12" fmla="*/ 4228786 w 4228949"/>
                <a:gd name="connsiteY12" fmla="*/ 2056565 h 4108405"/>
                <a:gd name="connsiteX13" fmla="*/ 2176946 w 4228949"/>
                <a:gd name="connsiteY13" fmla="*/ 4108405 h 4108405"/>
                <a:gd name="connsiteX14" fmla="*/ 125105 w 4228949"/>
                <a:gd name="connsiteY14" fmla="*/ 2056565 h 4108405"/>
                <a:gd name="connsiteX15" fmla="*/ 437178 w 4228949"/>
                <a:gd name="connsiteY15" fmla="*/ 2056564 h 4108405"/>
                <a:gd name="connsiteX16" fmla="*/ 2176945 w 4228949"/>
                <a:gd name="connsiteY16" fmla="*/ 3796331 h 4108405"/>
                <a:gd name="connsiteX17" fmla="*/ 3916711 w 4228949"/>
                <a:gd name="connsiteY17" fmla="*/ 2056564 h 4108405"/>
                <a:gd name="connsiteX18" fmla="*/ 2269473 w 4228949"/>
                <a:gd name="connsiteY18" fmla="*/ 321469 h 4108405"/>
                <a:gd name="connsiteX19" fmla="*/ 2290461 w 4228949"/>
                <a:gd name="connsiteY19" fmla="*/ 321469 h 4108405"/>
                <a:gd name="connsiteX20" fmla="*/ 2090436 w 4228949"/>
                <a:gd name="connsiteY20" fmla="*/ 9092 h 4108405"/>
                <a:gd name="connsiteX21" fmla="*/ 2090436 w 4228949"/>
                <a:gd name="connsiteY21" fmla="*/ 321165 h 4108405"/>
                <a:gd name="connsiteX22" fmla="*/ 739525 w 4228949"/>
                <a:gd name="connsiteY22" fmla="*/ 1076860 h 4108405"/>
                <a:gd name="connsiteX23" fmla="*/ 470434 w 4228949"/>
                <a:gd name="connsiteY23" fmla="*/ 917744 h 4108405"/>
                <a:gd name="connsiteX24" fmla="*/ 2090436 w 4228949"/>
                <a:gd name="connsiteY24" fmla="*/ 9092 h 4108405"/>
                <a:gd name="connsiteX25" fmla="*/ 2090436 w 4228949"/>
                <a:gd name="connsiteY25" fmla="*/ 0 h 4108405"/>
                <a:gd name="connsiteX26" fmla="*/ 2090436 w 4228949"/>
                <a:gd name="connsiteY26" fmla="*/ 9092 h 4108405"/>
                <a:gd name="connsiteX27" fmla="*/ 2090436 w 4228949"/>
                <a:gd name="connsiteY27" fmla="*/ 0 h 4108405"/>
                <a:gd name="connsiteX0" fmla="*/ 739525 w 4228925"/>
                <a:gd name="connsiteY0" fmla="*/ 1076860 h 4108405"/>
                <a:gd name="connsiteX1" fmla="*/ 742648 w 4228925"/>
                <a:gd name="connsiteY1" fmla="*/ 1078706 h 4108405"/>
                <a:gd name="connsiteX2" fmla="*/ 739525 w 4228925"/>
                <a:gd name="connsiteY2" fmla="*/ 1076860 h 4108405"/>
                <a:gd name="connsiteX3" fmla="*/ 468805 w 4228925"/>
                <a:gd name="connsiteY3" fmla="*/ 916781 h 4108405"/>
                <a:gd name="connsiteX4" fmla="*/ 470434 w 4228925"/>
                <a:gd name="connsiteY4" fmla="*/ 917744 h 4108405"/>
                <a:gd name="connsiteX5" fmla="*/ 468805 w 4228925"/>
                <a:gd name="connsiteY5" fmla="*/ 916781 h 4108405"/>
                <a:gd name="connsiteX6" fmla="*/ 2176945 w 4228925"/>
                <a:gd name="connsiteY6" fmla="*/ 316797 h 4108405"/>
                <a:gd name="connsiteX7" fmla="*/ 2269473 w 4228925"/>
                <a:gd name="connsiteY7" fmla="*/ 321469 h 4108405"/>
                <a:gd name="connsiteX8" fmla="*/ 2090436 w 4228925"/>
                <a:gd name="connsiteY8" fmla="*/ 321469 h 4108405"/>
                <a:gd name="connsiteX9" fmla="*/ 2090436 w 4228925"/>
                <a:gd name="connsiteY9" fmla="*/ 321165 h 4108405"/>
                <a:gd name="connsiteX10" fmla="*/ 2176945 w 4228925"/>
                <a:gd name="connsiteY10" fmla="*/ 316797 h 4108405"/>
                <a:gd name="connsiteX11" fmla="*/ 2290461 w 4228925"/>
                <a:gd name="connsiteY11" fmla="*/ 321469 h 4108405"/>
                <a:gd name="connsiteX12" fmla="*/ 4228786 w 4228925"/>
                <a:gd name="connsiteY12" fmla="*/ 2056565 h 4108405"/>
                <a:gd name="connsiteX13" fmla="*/ 2176946 w 4228925"/>
                <a:gd name="connsiteY13" fmla="*/ 4108405 h 4108405"/>
                <a:gd name="connsiteX14" fmla="*/ 125105 w 4228925"/>
                <a:gd name="connsiteY14" fmla="*/ 2056565 h 4108405"/>
                <a:gd name="connsiteX15" fmla="*/ 437178 w 4228925"/>
                <a:gd name="connsiteY15" fmla="*/ 2056564 h 4108405"/>
                <a:gd name="connsiteX16" fmla="*/ 2176945 w 4228925"/>
                <a:gd name="connsiteY16" fmla="*/ 3796331 h 4108405"/>
                <a:gd name="connsiteX17" fmla="*/ 3916711 w 4228925"/>
                <a:gd name="connsiteY17" fmla="*/ 2056564 h 4108405"/>
                <a:gd name="connsiteX18" fmla="*/ 2290461 w 4228925"/>
                <a:gd name="connsiteY18" fmla="*/ 321469 h 4108405"/>
                <a:gd name="connsiteX19" fmla="*/ 2090436 w 4228925"/>
                <a:gd name="connsiteY19" fmla="*/ 9092 h 4108405"/>
                <a:gd name="connsiteX20" fmla="*/ 2090436 w 4228925"/>
                <a:gd name="connsiteY20" fmla="*/ 321165 h 4108405"/>
                <a:gd name="connsiteX21" fmla="*/ 739525 w 4228925"/>
                <a:gd name="connsiteY21" fmla="*/ 1076860 h 4108405"/>
                <a:gd name="connsiteX22" fmla="*/ 470434 w 4228925"/>
                <a:gd name="connsiteY22" fmla="*/ 917744 h 4108405"/>
                <a:gd name="connsiteX23" fmla="*/ 2090436 w 4228925"/>
                <a:gd name="connsiteY23" fmla="*/ 9092 h 4108405"/>
                <a:gd name="connsiteX24" fmla="*/ 2090436 w 4228925"/>
                <a:gd name="connsiteY24" fmla="*/ 0 h 4108405"/>
                <a:gd name="connsiteX25" fmla="*/ 2090436 w 4228925"/>
                <a:gd name="connsiteY25" fmla="*/ 9092 h 4108405"/>
                <a:gd name="connsiteX26" fmla="*/ 2090436 w 4228925"/>
                <a:gd name="connsiteY26" fmla="*/ 0 h 4108405"/>
                <a:gd name="connsiteX0" fmla="*/ 739525 w 4228925"/>
                <a:gd name="connsiteY0" fmla="*/ 1076860 h 4108405"/>
                <a:gd name="connsiteX1" fmla="*/ 742648 w 4228925"/>
                <a:gd name="connsiteY1" fmla="*/ 1078706 h 4108405"/>
                <a:gd name="connsiteX2" fmla="*/ 739525 w 4228925"/>
                <a:gd name="connsiteY2" fmla="*/ 1076860 h 4108405"/>
                <a:gd name="connsiteX3" fmla="*/ 468805 w 4228925"/>
                <a:gd name="connsiteY3" fmla="*/ 916781 h 4108405"/>
                <a:gd name="connsiteX4" fmla="*/ 470434 w 4228925"/>
                <a:gd name="connsiteY4" fmla="*/ 917744 h 4108405"/>
                <a:gd name="connsiteX5" fmla="*/ 468805 w 4228925"/>
                <a:gd name="connsiteY5" fmla="*/ 916781 h 4108405"/>
                <a:gd name="connsiteX6" fmla="*/ 2176945 w 4228925"/>
                <a:gd name="connsiteY6" fmla="*/ 316797 h 4108405"/>
                <a:gd name="connsiteX7" fmla="*/ 2090436 w 4228925"/>
                <a:gd name="connsiteY7" fmla="*/ 321469 h 4108405"/>
                <a:gd name="connsiteX8" fmla="*/ 2090436 w 4228925"/>
                <a:gd name="connsiteY8" fmla="*/ 321165 h 4108405"/>
                <a:gd name="connsiteX9" fmla="*/ 2176945 w 4228925"/>
                <a:gd name="connsiteY9" fmla="*/ 316797 h 4108405"/>
                <a:gd name="connsiteX10" fmla="*/ 2290461 w 4228925"/>
                <a:gd name="connsiteY10" fmla="*/ 321469 h 4108405"/>
                <a:gd name="connsiteX11" fmla="*/ 4228786 w 4228925"/>
                <a:gd name="connsiteY11" fmla="*/ 2056565 h 4108405"/>
                <a:gd name="connsiteX12" fmla="*/ 2176946 w 4228925"/>
                <a:gd name="connsiteY12" fmla="*/ 4108405 h 4108405"/>
                <a:gd name="connsiteX13" fmla="*/ 125105 w 4228925"/>
                <a:gd name="connsiteY13" fmla="*/ 2056565 h 4108405"/>
                <a:gd name="connsiteX14" fmla="*/ 437178 w 4228925"/>
                <a:gd name="connsiteY14" fmla="*/ 2056564 h 4108405"/>
                <a:gd name="connsiteX15" fmla="*/ 2176945 w 4228925"/>
                <a:gd name="connsiteY15" fmla="*/ 3796331 h 4108405"/>
                <a:gd name="connsiteX16" fmla="*/ 3916711 w 4228925"/>
                <a:gd name="connsiteY16" fmla="*/ 2056564 h 4108405"/>
                <a:gd name="connsiteX17" fmla="*/ 2290461 w 4228925"/>
                <a:gd name="connsiteY17" fmla="*/ 321469 h 4108405"/>
                <a:gd name="connsiteX18" fmla="*/ 2090436 w 4228925"/>
                <a:gd name="connsiteY18" fmla="*/ 9092 h 4108405"/>
                <a:gd name="connsiteX19" fmla="*/ 2090436 w 4228925"/>
                <a:gd name="connsiteY19" fmla="*/ 321165 h 4108405"/>
                <a:gd name="connsiteX20" fmla="*/ 739525 w 4228925"/>
                <a:gd name="connsiteY20" fmla="*/ 1076860 h 4108405"/>
                <a:gd name="connsiteX21" fmla="*/ 470434 w 4228925"/>
                <a:gd name="connsiteY21" fmla="*/ 917744 h 4108405"/>
                <a:gd name="connsiteX22" fmla="*/ 2090436 w 4228925"/>
                <a:gd name="connsiteY22" fmla="*/ 9092 h 4108405"/>
                <a:gd name="connsiteX23" fmla="*/ 2090436 w 4228925"/>
                <a:gd name="connsiteY23" fmla="*/ 0 h 4108405"/>
                <a:gd name="connsiteX24" fmla="*/ 2090436 w 4228925"/>
                <a:gd name="connsiteY24" fmla="*/ 9092 h 4108405"/>
                <a:gd name="connsiteX25" fmla="*/ 2090436 w 4228925"/>
                <a:gd name="connsiteY25" fmla="*/ 0 h 4108405"/>
                <a:gd name="connsiteX0" fmla="*/ 739525 w 4228925"/>
                <a:gd name="connsiteY0" fmla="*/ 1076860 h 4108405"/>
                <a:gd name="connsiteX1" fmla="*/ 742648 w 4228925"/>
                <a:gd name="connsiteY1" fmla="*/ 1078706 h 4108405"/>
                <a:gd name="connsiteX2" fmla="*/ 739525 w 4228925"/>
                <a:gd name="connsiteY2" fmla="*/ 1076860 h 4108405"/>
                <a:gd name="connsiteX3" fmla="*/ 468805 w 4228925"/>
                <a:gd name="connsiteY3" fmla="*/ 916781 h 4108405"/>
                <a:gd name="connsiteX4" fmla="*/ 470434 w 4228925"/>
                <a:gd name="connsiteY4" fmla="*/ 917744 h 4108405"/>
                <a:gd name="connsiteX5" fmla="*/ 468805 w 4228925"/>
                <a:gd name="connsiteY5" fmla="*/ 916781 h 4108405"/>
                <a:gd name="connsiteX6" fmla="*/ 2090436 w 4228925"/>
                <a:gd name="connsiteY6" fmla="*/ 321165 h 4108405"/>
                <a:gd name="connsiteX7" fmla="*/ 2090436 w 4228925"/>
                <a:gd name="connsiteY7" fmla="*/ 321469 h 4108405"/>
                <a:gd name="connsiteX8" fmla="*/ 2090436 w 4228925"/>
                <a:gd name="connsiteY8" fmla="*/ 321165 h 4108405"/>
                <a:gd name="connsiteX9" fmla="*/ 2290461 w 4228925"/>
                <a:gd name="connsiteY9" fmla="*/ 321469 h 4108405"/>
                <a:gd name="connsiteX10" fmla="*/ 4228786 w 4228925"/>
                <a:gd name="connsiteY10" fmla="*/ 2056565 h 4108405"/>
                <a:gd name="connsiteX11" fmla="*/ 2176946 w 4228925"/>
                <a:gd name="connsiteY11" fmla="*/ 4108405 h 4108405"/>
                <a:gd name="connsiteX12" fmla="*/ 125105 w 4228925"/>
                <a:gd name="connsiteY12" fmla="*/ 2056565 h 4108405"/>
                <a:gd name="connsiteX13" fmla="*/ 437178 w 4228925"/>
                <a:gd name="connsiteY13" fmla="*/ 2056564 h 4108405"/>
                <a:gd name="connsiteX14" fmla="*/ 2176945 w 4228925"/>
                <a:gd name="connsiteY14" fmla="*/ 3796331 h 4108405"/>
                <a:gd name="connsiteX15" fmla="*/ 3916711 w 4228925"/>
                <a:gd name="connsiteY15" fmla="*/ 2056564 h 4108405"/>
                <a:gd name="connsiteX16" fmla="*/ 2290461 w 4228925"/>
                <a:gd name="connsiteY16" fmla="*/ 321469 h 4108405"/>
                <a:gd name="connsiteX17" fmla="*/ 2090436 w 4228925"/>
                <a:gd name="connsiteY17" fmla="*/ 9092 h 4108405"/>
                <a:gd name="connsiteX18" fmla="*/ 2090436 w 4228925"/>
                <a:gd name="connsiteY18" fmla="*/ 321165 h 4108405"/>
                <a:gd name="connsiteX19" fmla="*/ 739525 w 4228925"/>
                <a:gd name="connsiteY19" fmla="*/ 1076860 h 4108405"/>
                <a:gd name="connsiteX20" fmla="*/ 470434 w 4228925"/>
                <a:gd name="connsiteY20" fmla="*/ 917744 h 4108405"/>
                <a:gd name="connsiteX21" fmla="*/ 2090436 w 4228925"/>
                <a:gd name="connsiteY21" fmla="*/ 9092 h 4108405"/>
                <a:gd name="connsiteX22" fmla="*/ 2090436 w 4228925"/>
                <a:gd name="connsiteY22" fmla="*/ 0 h 4108405"/>
                <a:gd name="connsiteX23" fmla="*/ 2090436 w 4228925"/>
                <a:gd name="connsiteY23" fmla="*/ 9092 h 4108405"/>
                <a:gd name="connsiteX24" fmla="*/ 2090436 w 4228925"/>
                <a:gd name="connsiteY24" fmla="*/ 0 h 4108405"/>
                <a:gd name="connsiteX0" fmla="*/ 739525 w 4228925"/>
                <a:gd name="connsiteY0" fmla="*/ 1067768 h 4099313"/>
                <a:gd name="connsiteX1" fmla="*/ 742648 w 4228925"/>
                <a:gd name="connsiteY1" fmla="*/ 1069614 h 4099313"/>
                <a:gd name="connsiteX2" fmla="*/ 739525 w 4228925"/>
                <a:gd name="connsiteY2" fmla="*/ 1067768 h 4099313"/>
                <a:gd name="connsiteX3" fmla="*/ 468805 w 4228925"/>
                <a:gd name="connsiteY3" fmla="*/ 907689 h 4099313"/>
                <a:gd name="connsiteX4" fmla="*/ 470434 w 4228925"/>
                <a:gd name="connsiteY4" fmla="*/ 908652 h 4099313"/>
                <a:gd name="connsiteX5" fmla="*/ 468805 w 4228925"/>
                <a:gd name="connsiteY5" fmla="*/ 907689 h 4099313"/>
                <a:gd name="connsiteX6" fmla="*/ 2090436 w 4228925"/>
                <a:gd name="connsiteY6" fmla="*/ 312073 h 4099313"/>
                <a:gd name="connsiteX7" fmla="*/ 2090436 w 4228925"/>
                <a:gd name="connsiteY7" fmla="*/ 312377 h 4099313"/>
                <a:gd name="connsiteX8" fmla="*/ 2090436 w 4228925"/>
                <a:gd name="connsiteY8" fmla="*/ 312073 h 4099313"/>
                <a:gd name="connsiteX9" fmla="*/ 2290461 w 4228925"/>
                <a:gd name="connsiteY9" fmla="*/ 312377 h 4099313"/>
                <a:gd name="connsiteX10" fmla="*/ 4228786 w 4228925"/>
                <a:gd name="connsiteY10" fmla="*/ 2047473 h 4099313"/>
                <a:gd name="connsiteX11" fmla="*/ 2176946 w 4228925"/>
                <a:gd name="connsiteY11" fmla="*/ 4099313 h 4099313"/>
                <a:gd name="connsiteX12" fmla="*/ 125105 w 4228925"/>
                <a:gd name="connsiteY12" fmla="*/ 2047473 h 4099313"/>
                <a:gd name="connsiteX13" fmla="*/ 437178 w 4228925"/>
                <a:gd name="connsiteY13" fmla="*/ 2047472 h 4099313"/>
                <a:gd name="connsiteX14" fmla="*/ 2176945 w 4228925"/>
                <a:gd name="connsiteY14" fmla="*/ 3787239 h 4099313"/>
                <a:gd name="connsiteX15" fmla="*/ 3916711 w 4228925"/>
                <a:gd name="connsiteY15" fmla="*/ 2047472 h 4099313"/>
                <a:gd name="connsiteX16" fmla="*/ 2290461 w 4228925"/>
                <a:gd name="connsiteY16" fmla="*/ 312377 h 4099313"/>
                <a:gd name="connsiteX17" fmla="*/ 2090436 w 4228925"/>
                <a:gd name="connsiteY17" fmla="*/ 0 h 4099313"/>
                <a:gd name="connsiteX18" fmla="*/ 2090436 w 4228925"/>
                <a:gd name="connsiteY18" fmla="*/ 312073 h 4099313"/>
                <a:gd name="connsiteX19" fmla="*/ 739525 w 4228925"/>
                <a:gd name="connsiteY19" fmla="*/ 1067768 h 4099313"/>
                <a:gd name="connsiteX20" fmla="*/ 470434 w 4228925"/>
                <a:gd name="connsiteY20" fmla="*/ 908652 h 4099313"/>
                <a:gd name="connsiteX21" fmla="*/ 2090436 w 4228925"/>
                <a:gd name="connsiteY21" fmla="*/ 0 h 4099313"/>
                <a:gd name="connsiteX0" fmla="*/ 739525 w 4353891"/>
                <a:gd name="connsiteY0" fmla="*/ 1067768 h 4099313"/>
                <a:gd name="connsiteX1" fmla="*/ 742648 w 4353891"/>
                <a:gd name="connsiteY1" fmla="*/ 1069614 h 4099313"/>
                <a:gd name="connsiteX2" fmla="*/ 739525 w 4353891"/>
                <a:gd name="connsiteY2" fmla="*/ 1067768 h 4099313"/>
                <a:gd name="connsiteX3" fmla="*/ 468805 w 4353891"/>
                <a:gd name="connsiteY3" fmla="*/ 907689 h 4099313"/>
                <a:gd name="connsiteX4" fmla="*/ 470434 w 4353891"/>
                <a:gd name="connsiteY4" fmla="*/ 908652 h 4099313"/>
                <a:gd name="connsiteX5" fmla="*/ 468805 w 4353891"/>
                <a:gd name="connsiteY5" fmla="*/ 907689 h 4099313"/>
                <a:gd name="connsiteX6" fmla="*/ 2090436 w 4353891"/>
                <a:gd name="connsiteY6" fmla="*/ 312073 h 4099313"/>
                <a:gd name="connsiteX7" fmla="*/ 2090436 w 4353891"/>
                <a:gd name="connsiteY7" fmla="*/ 312377 h 4099313"/>
                <a:gd name="connsiteX8" fmla="*/ 2090436 w 4353891"/>
                <a:gd name="connsiteY8" fmla="*/ 312073 h 4099313"/>
                <a:gd name="connsiteX9" fmla="*/ 3916711 w 4353891"/>
                <a:gd name="connsiteY9" fmla="*/ 2047472 h 4099313"/>
                <a:gd name="connsiteX10" fmla="*/ 4228786 w 4353891"/>
                <a:gd name="connsiteY10" fmla="*/ 2047473 h 4099313"/>
                <a:gd name="connsiteX11" fmla="*/ 2176946 w 4353891"/>
                <a:gd name="connsiteY11" fmla="*/ 4099313 h 4099313"/>
                <a:gd name="connsiteX12" fmla="*/ 125105 w 4353891"/>
                <a:gd name="connsiteY12" fmla="*/ 2047473 h 4099313"/>
                <a:gd name="connsiteX13" fmla="*/ 437178 w 4353891"/>
                <a:gd name="connsiteY13" fmla="*/ 2047472 h 4099313"/>
                <a:gd name="connsiteX14" fmla="*/ 2176945 w 4353891"/>
                <a:gd name="connsiteY14" fmla="*/ 3787239 h 4099313"/>
                <a:gd name="connsiteX15" fmla="*/ 3916711 w 4353891"/>
                <a:gd name="connsiteY15" fmla="*/ 2047472 h 4099313"/>
                <a:gd name="connsiteX16" fmla="*/ 2090436 w 4353891"/>
                <a:gd name="connsiteY16" fmla="*/ 0 h 4099313"/>
                <a:gd name="connsiteX17" fmla="*/ 2090436 w 4353891"/>
                <a:gd name="connsiteY17" fmla="*/ 312073 h 4099313"/>
                <a:gd name="connsiteX18" fmla="*/ 739525 w 4353891"/>
                <a:gd name="connsiteY18" fmla="*/ 1067768 h 4099313"/>
                <a:gd name="connsiteX19" fmla="*/ 470434 w 4353891"/>
                <a:gd name="connsiteY19" fmla="*/ 908652 h 4099313"/>
                <a:gd name="connsiteX20" fmla="*/ 2090436 w 4353891"/>
                <a:gd name="connsiteY20" fmla="*/ 0 h 4099313"/>
                <a:gd name="connsiteX0" fmla="*/ 614420 w 4228786"/>
                <a:gd name="connsiteY0" fmla="*/ 1067768 h 4099313"/>
                <a:gd name="connsiteX1" fmla="*/ 617543 w 4228786"/>
                <a:gd name="connsiteY1" fmla="*/ 1069614 h 4099313"/>
                <a:gd name="connsiteX2" fmla="*/ 614420 w 4228786"/>
                <a:gd name="connsiteY2" fmla="*/ 1067768 h 4099313"/>
                <a:gd name="connsiteX3" fmla="*/ 343700 w 4228786"/>
                <a:gd name="connsiteY3" fmla="*/ 907689 h 4099313"/>
                <a:gd name="connsiteX4" fmla="*/ 345329 w 4228786"/>
                <a:gd name="connsiteY4" fmla="*/ 908652 h 4099313"/>
                <a:gd name="connsiteX5" fmla="*/ 343700 w 4228786"/>
                <a:gd name="connsiteY5" fmla="*/ 907689 h 4099313"/>
                <a:gd name="connsiteX6" fmla="*/ 1965331 w 4228786"/>
                <a:gd name="connsiteY6" fmla="*/ 312073 h 4099313"/>
                <a:gd name="connsiteX7" fmla="*/ 1965331 w 4228786"/>
                <a:gd name="connsiteY7" fmla="*/ 312377 h 4099313"/>
                <a:gd name="connsiteX8" fmla="*/ 1965331 w 4228786"/>
                <a:gd name="connsiteY8" fmla="*/ 312073 h 4099313"/>
                <a:gd name="connsiteX9" fmla="*/ 3791606 w 4228786"/>
                <a:gd name="connsiteY9" fmla="*/ 2047472 h 4099313"/>
                <a:gd name="connsiteX10" fmla="*/ 4103681 w 4228786"/>
                <a:gd name="connsiteY10" fmla="*/ 2047473 h 4099313"/>
                <a:gd name="connsiteX11" fmla="*/ 2051841 w 4228786"/>
                <a:gd name="connsiteY11" fmla="*/ 4099313 h 4099313"/>
                <a:gd name="connsiteX12" fmla="*/ 0 w 4228786"/>
                <a:gd name="connsiteY12" fmla="*/ 2047473 h 4099313"/>
                <a:gd name="connsiteX13" fmla="*/ 2051840 w 4228786"/>
                <a:gd name="connsiteY13" fmla="*/ 3787239 h 4099313"/>
                <a:gd name="connsiteX14" fmla="*/ 3791606 w 4228786"/>
                <a:gd name="connsiteY14" fmla="*/ 2047472 h 4099313"/>
                <a:gd name="connsiteX15" fmla="*/ 1965331 w 4228786"/>
                <a:gd name="connsiteY15" fmla="*/ 0 h 4099313"/>
                <a:gd name="connsiteX16" fmla="*/ 1965331 w 4228786"/>
                <a:gd name="connsiteY16" fmla="*/ 312073 h 4099313"/>
                <a:gd name="connsiteX17" fmla="*/ 614420 w 4228786"/>
                <a:gd name="connsiteY17" fmla="*/ 1067768 h 4099313"/>
                <a:gd name="connsiteX18" fmla="*/ 345329 w 4228786"/>
                <a:gd name="connsiteY18" fmla="*/ 908652 h 4099313"/>
                <a:gd name="connsiteX19" fmla="*/ 1965331 w 4228786"/>
                <a:gd name="connsiteY19" fmla="*/ 0 h 4099313"/>
                <a:gd name="connsiteX0" fmla="*/ 270720 w 3885086"/>
                <a:gd name="connsiteY0" fmla="*/ 1067768 h 4224418"/>
                <a:gd name="connsiteX1" fmla="*/ 273843 w 3885086"/>
                <a:gd name="connsiteY1" fmla="*/ 1069614 h 4224418"/>
                <a:gd name="connsiteX2" fmla="*/ 270720 w 3885086"/>
                <a:gd name="connsiteY2" fmla="*/ 1067768 h 4224418"/>
                <a:gd name="connsiteX3" fmla="*/ 0 w 3885086"/>
                <a:gd name="connsiteY3" fmla="*/ 907689 h 4224418"/>
                <a:gd name="connsiteX4" fmla="*/ 1629 w 3885086"/>
                <a:gd name="connsiteY4" fmla="*/ 908652 h 4224418"/>
                <a:gd name="connsiteX5" fmla="*/ 0 w 3885086"/>
                <a:gd name="connsiteY5" fmla="*/ 907689 h 4224418"/>
                <a:gd name="connsiteX6" fmla="*/ 1621631 w 3885086"/>
                <a:gd name="connsiteY6" fmla="*/ 312073 h 4224418"/>
                <a:gd name="connsiteX7" fmla="*/ 1621631 w 3885086"/>
                <a:gd name="connsiteY7" fmla="*/ 312377 h 4224418"/>
                <a:gd name="connsiteX8" fmla="*/ 1621631 w 3885086"/>
                <a:gd name="connsiteY8" fmla="*/ 312073 h 4224418"/>
                <a:gd name="connsiteX9" fmla="*/ 3447906 w 3885086"/>
                <a:gd name="connsiteY9" fmla="*/ 2047472 h 4224418"/>
                <a:gd name="connsiteX10" fmla="*/ 3759981 w 3885086"/>
                <a:gd name="connsiteY10" fmla="*/ 2047473 h 4224418"/>
                <a:gd name="connsiteX11" fmla="*/ 1708141 w 3885086"/>
                <a:gd name="connsiteY11" fmla="*/ 4099313 h 4224418"/>
                <a:gd name="connsiteX12" fmla="*/ 1708140 w 3885086"/>
                <a:gd name="connsiteY12" fmla="*/ 3787239 h 4224418"/>
                <a:gd name="connsiteX13" fmla="*/ 3447906 w 3885086"/>
                <a:gd name="connsiteY13" fmla="*/ 2047472 h 4224418"/>
                <a:gd name="connsiteX14" fmla="*/ 1621631 w 3885086"/>
                <a:gd name="connsiteY14" fmla="*/ 0 h 4224418"/>
                <a:gd name="connsiteX15" fmla="*/ 1621631 w 3885086"/>
                <a:gd name="connsiteY15" fmla="*/ 312073 h 4224418"/>
                <a:gd name="connsiteX16" fmla="*/ 270720 w 3885086"/>
                <a:gd name="connsiteY16" fmla="*/ 1067768 h 4224418"/>
                <a:gd name="connsiteX17" fmla="*/ 1629 w 3885086"/>
                <a:gd name="connsiteY17" fmla="*/ 908652 h 4224418"/>
                <a:gd name="connsiteX18" fmla="*/ 1621631 w 3885086"/>
                <a:gd name="connsiteY18" fmla="*/ 0 h 4224418"/>
                <a:gd name="connsiteX0" fmla="*/ 270720 w 3885086"/>
                <a:gd name="connsiteY0" fmla="*/ 1067768 h 4099313"/>
                <a:gd name="connsiteX1" fmla="*/ 273843 w 3885086"/>
                <a:gd name="connsiteY1" fmla="*/ 1069614 h 4099313"/>
                <a:gd name="connsiteX2" fmla="*/ 270720 w 3885086"/>
                <a:gd name="connsiteY2" fmla="*/ 1067768 h 4099313"/>
                <a:gd name="connsiteX3" fmla="*/ 0 w 3885086"/>
                <a:gd name="connsiteY3" fmla="*/ 907689 h 4099313"/>
                <a:gd name="connsiteX4" fmla="*/ 1629 w 3885086"/>
                <a:gd name="connsiteY4" fmla="*/ 908652 h 4099313"/>
                <a:gd name="connsiteX5" fmla="*/ 0 w 3885086"/>
                <a:gd name="connsiteY5" fmla="*/ 907689 h 4099313"/>
                <a:gd name="connsiteX6" fmla="*/ 1621631 w 3885086"/>
                <a:gd name="connsiteY6" fmla="*/ 312073 h 4099313"/>
                <a:gd name="connsiteX7" fmla="*/ 1621631 w 3885086"/>
                <a:gd name="connsiteY7" fmla="*/ 312377 h 4099313"/>
                <a:gd name="connsiteX8" fmla="*/ 1621631 w 3885086"/>
                <a:gd name="connsiteY8" fmla="*/ 312073 h 4099313"/>
                <a:gd name="connsiteX9" fmla="*/ 3447906 w 3885086"/>
                <a:gd name="connsiteY9" fmla="*/ 2047472 h 4099313"/>
                <a:gd name="connsiteX10" fmla="*/ 3759981 w 3885086"/>
                <a:gd name="connsiteY10" fmla="*/ 2047473 h 4099313"/>
                <a:gd name="connsiteX11" fmla="*/ 1708141 w 3885086"/>
                <a:gd name="connsiteY11" fmla="*/ 4099313 h 4099313"/>
                <a:gd name="connsiteX12" fmla="*/ 3447906 w 3885086"/>
                <a:gd name="connsiteY12" fmla="*/ 2047472 h 4099313"/>
                <a:gd name="connsiteX13" fmla="*/ 1621631 w 3885086"/>
                <a:gd name="connsiteY13" fmla="*/ 0 h 4099313"/>
                <a:gd name="connsiteX14" fmla="*/ 1621631 w 3885086"/>
                <a:gd name="connsiteY14" fmla="*/ 312073 h 4099313"/>
                <a:gd name="connsiteX15" fmla="*/ 270720 w 3885086"/>
                <a:gd name="connsiteY15" fmla="*/ 1067768 h 4099313"/>
                <a:gd name="connsiteX16" fmla="*/ 1629 w 3885086"/>
                <a:gd name="connsiteY16" fmla="*/ 908652 h 4099313"/>
                <a:gd name="connsiteX17" fmla="*/ 1621631 w 3885086"/>
                <a:gd name="connsiteY17" fmla="*/ 0 h 4099313"/>
                <a:gd name="connsiteX0" fmla="*/ 270720 w 3760643"/>
                <a:gd name="connsiteY0" fmla="*/ 1067768 h 2047473"/>
                <a:gd name="connsiteX1" fmla="*/ 273843 w 3760643"/>
                <a:gd name="connsiteY1" fmla="*/ 1069614 h 2047473"/>
                <a:gd name="connsiteX2" fmla="*/ 270720 w 3760643"/>
                <a:gd name="connsiteY2" fmla="*/ 1067768 h 2047473"/>
                <a:gd name="connsiteX3" fmla="*/ 0 w 3760643"/>
                <a:gd name="connsiteY3" fmla="*/ 907689 h 2047473"/>
                <a:gd name="connsiteX4" fmla="*/ 1629 w 3760643"/>
                <a:gd name="connsiteY4" fmla="*/ 908652 h 2047473"/>
                <a:gd name="connsiteX5" fmla="*/ 0 w 3760643"/>
                <a:gd name="connsiteY5" fmla="*/ 907689 h 2047473"/>
                <a:gd name="connsiteX6" fmla="*/ 1621631 w 3760643"/>
                <a:gd name="connsiteY6" fmla="*/ 312073 h 2047473"/>
                <a:gd name="connsiteX7" fmla="*/ 1621631 w 3760643"/>
                <a:gd name="connsiteY7" fmla="*/ 312377 h 2047473"/>
                <a:gd name="connsiteX8" fmla="*/ 1621631 w 3760643"/>
                <a:gd name="connsiteY8" fmla="*/ 312073 h 2047473"/>
                <a:gd name="connsiteX9" fmla="*/ 3447906 w 3760643"/>
                <a:gd name="connsiteY9" fmla="*/ 2047472 h 2047473"/>
                <a:gd name="connsiteX10" fmla="*/ 3759981 w 3760643"/>
                <a:gd name="connsiteY10" fmla="*/ 2047473 h 2047473"/>
                <a:gd name="connsiteX11" fmla="*/ 3447906 w 3760643"/>
                <a:gd name="connsiteY11" fmla="*/ 2047472 h 2047473"/>
                <a:gd name="connsiteX12" fmla="*/ 1621631 w 3760643"/>
                <a:gd name="connsiteY12" fmla="*/ 0 h 2047473"/>
                <a:gd name="connsiteX13" fmla="*/ 1621631 w 3760643"/>
                <a:gd name="connsiteY13" fmla="*/ 312073 h 2047473"/>
                <a:gd name="connsiteX14" fmla="*/ 270720 w 3760643"/>
                <a:gd name="connsiteY14" fmla="*/ 1067768 h 2047473"/>
                <a:gd name="connsiteX15" fmla="*/ 1629 w 3760643"/>
                <a:gd name="connsiteY15" fmla="*/ 908652 h 2047473"/>
                <a:gd name="connsiteX16" fmla="*/ 1621631 w 3760643"/>
                <a:gd name="connsiteY16" fmla="*/ 0 h 2047473"/>
                <a:gd name="connsiteX0" fmla="*/ 270720 w 1621631"/>
                <a:gd name="connsiteY0" fmla="*/ 1067768 h 1069614"/>
                <a:gd name="connsiteX1" fmla="*/ 273843 w 1621631"/>
                <a:gd name="connsiteY1" fmla="*/ 1069614 h 1069614"/>
                <a:gd name="connsiteX2" fmla="*/ 270720 w 1621631"/>
                <a:gd name="connsiteY2" fmla="*/ 1067768 h 1069614"/>
                <a:gd name="connsiteX3" fmla="*/ 0 w 1621631"/>
                <a:gd name="connsiteY3" fmla="*/ 907689 h 1069614"/>
                <a:gd name="connsiteX4" fmla="*/ 1629 w 1621631"/>
                <a:gd name="connsiteY4" fmla="*/ 908652 h 1069614"/>
                <a:gd name="connsiteX5" fmla="*/ 0 w 1621631"/>
                <a:gd name="connsiteY5" fmla="*/ 907689 h 1069614"/>
                <a:gd name="connsiteX6" fmla="*/ 1621631 w 1621631"/>
                <a:gd name="connsiteY6" fmla="*/ 312073 h 1069614"/>
                <a:gd name="connsiteX7" fmla="*/ 1621631 w 1621631"/>
                <a:gd name="connsiteY7" fmla="*/ 312377 h 1069614"/>
                <a:gd name="connsiteX8" fmla="*/ 1621631 w 1621631"/>
                <a:gd name="connsiteY8" fmla="*/ 312073 h 1069614"/>
                <a:gd name="connsiteX9" fmla="*/ 1621631 w 1621631"/>
                <a:gd name="connsiteY9" fmla="*/ 0 h 1069614"/>
                <a:gd name="connsiteX10" fmla="*/ 1621631 w 1621631"/>
                <a:gd name="connsiteY10" fmla="*/ 312073 h 1069614"/>
                <a:gd name="connsiteX11" fmla="*/ 270720 w 1621631"/>
                <a:gd name="connsiteY11" fmla="*/ 1067768 h 1069614"/>
                <a:gd name="connsiteX12" fmla="*/ 1629 w 1621631"/>
                <a:gd name="connsiteY12" fmla="*/ 908652 h 1069614"/>
                <a:gd name="connsiteX13" fmla="*/ 1621631 w 1621631"/>
                <a:gd name="connsiteY13" fmla="*/ 0 h 1069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1631" h="1069614">
                  <a:moveTo>
                    <a:pt x="270720" y="1067768"/>
                  </a:moveTo>
                  <a:lnTo>
                    <a:pt x="273843" y="1069614"/>
                  </a:lnTo>
                  <a:lnTo>
                    <a:pt x="270720" y="1067768"/>
                  </a:lnTo>
                  <a:close/>
                  <a:moveTo>
                    <a:pt x="0" y="907689"/>
                  </a:moveTo>
                  <a:lnTo>
                    <a:pt x="1629" y="908652"/>
                  </a:lnTo>
                  <a:lnTo>
                    <a:pt x="0" y="907689"/>
                  </a:lnTo>
                  <a:close/>
                  <a:moveTo>
                    <a:pt x="1621631" y="312073"/>
                  </a:moveTo>
                  <a:lnTo>
                    <a:pt x="1621631" y="312377"/>
                  </a:lnTo>
                  <a:lnTo>
                    <a:pt x="1621631" y="312073"/>
                  </a:lnTo>
                  <a:close/>
                  <a:moveTo>
                    <a:pt x="1621631" y="0"/>
                  </a:moveTo>
                  <a:lnTo>
                    <a:pt x="1621631" y="312073"/>
                  </a:lnTo>
                  <a:cubicBezTo>
                    <a:pt x="1059988" y="337356"/>
                    <a:pt x="568425" y="631117"/>
                    <a:pt x="270720" y="1067768"/>
                  </a:cubicBezTo>
                  <a:lnTo>
                    <a:pt x="1629" y="908652"/>
                  </a:lnTo>
                  <a:cubicBezTo>
                    <a:pt x="354259" y="380480"/>
                    <a:pt x="945677" y="25494"/>
                    <a:pt x="1621631" y="0"/>
                  </a:cubicBezTo>
                  <a:close/>
                </a:path>
              </a:pathLst>
            </a:custGeom>
            <a:solidFill>
              <a:srgbClr val="FCC5D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8894" fontAlgn="base">
                <a:spcBef>
                  <a:spcPct val="0"/>
                </a:spcBef>
                <a:spcAft>
                  <a:spcPct val="0"/>
                </a:spcAft>
              </a:pPr>
              <a:endParaRPr lang="en-US" sz="3200" spc="-38" dirty="0">
                <a:solidFill>
                  <a:srgbClr val="4FA8B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</p:grpSp>
      <p:sp>
        <p:nvSpPr>
          <p:cNvPr id="51" name="TextBox 40">
            <a:extLst>
              <a:ext uri="{FF2B5EF4-FFF2-40B4-BE49-F238E27FC236}">
                <a16:creationId xmlns:a16="http://schemas.microsoft.com/office/drawing/2014/main" xmlns="" id="{5938383C-6693-4253-805A-607B29CF8FA6}"/>
              </a:ext>
            </a:extLst>
          </p:cNvPr>
          <p:cNvSpPr txBox="1"/>
          <p:nvPr/>
        </p:nvSpPr>
        <p:spPr>
          <a:xfrm>
            <a:off x="8172414" y="2702894"/>
            <a:ext cx="28530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98756" fontAlgn="base">
              <a:lnSpc>
                <a:spcPct val="90000"/>
              </a:lnSpc>
              <a:spcBef>
                <a:spcPct val="0"/>
              </a:spcBef>
              <a:spcAft>
                <a:spcPts val="459"/>
              </a:spcAft>
              <a:buClr>
                <a:srgbClr val="FFFFFF"/>
              </a:buClr>
            </a:pPr>
            <a:r>
              <a:rPr lang="zh-CN" altLang="en-US" sz="2000" spc="-38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  <a:sym typeface="Wingdings" pitchFamily="2" charset="2"/>
              </a:rPr>
              <a:t>单击此处添加文本</a:t>
            </a:r>
            <a:endParaRPr lang="en-US" sz="2000" spc="-38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  <a:sym typeface="Wingdings" pitchFamily="2" charset="2"/>
            </a:endParaRPr>
          </a:p>
        </p:txBody>
      </p:sp>
      <p:sp>
        <p:nvSpPr>
          <p:cNvPr id="52" name="TextBox 42">
            <a:extLst>
              <a:ext uri="{FF2B5EF4-FFF2-40B4-BE49-F238E27FC236}">
                <a16:creationId xmlns:a16="http://schemas.microsoft.com/office/drawing/2014/main" xmlns="" id="{10AC2733-4254-4618-A4EC-21A40E6FF3E5}"/>
              </a:ext>
            </a:extLst>
          </p:cNvPr>
          <p:cNvSpPr txBox="1"/>
          <p:nvPr/>
        </p:nvSpPr>
        <p:spPr>
          <a:xfrm>
            <a:off x="8219761" y="4094580"/>
            <a:ext cx="279377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98756" fontAlgn="base">
              <a:lnSpc>
                <a:spcPct val="90000"/>
              </a:lnSpc>
              <a:spcBef>
                <a:spcPct val="0"/>
              </a:spcBef>
              <a:spcAft>
                <a:spcPts val="459"/>
              </a:spcAft>
              <a:buClr>
                <a:srgbClr val="FFFFFF"/>
              </a:buClr>
            </a:pPr>
            <a:r>
              <a:rPr lang="zh-CN" altLang="en-US" sz="2000" spc="-38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  <a:sym typeface="Wingdings" pitchFamily="2" charset="2"/>
              </a:rPr>
              <a:t>单击此处添加文本</a:t>
            </a:r>
            <a:endParaRPr lang="en-US" altLang="zh-CN" sz="2000" spc="-38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  <a:sym typeface="Wingdings" pitchFamily="2" charset="2"/>
            </a:endParaRPr>
          </a:p>
        </p:txBody>
      </p:sp>
      <p:sp>
        <p:nvSpPr>
          <p:cNvPr id="53" name="TextBox 43">
            <a:extLst>
              <a:ext uri="{FF2B5EF4-FFF2-40B4-BE49-F238E27FC236}">
                <a16:creationId xmlns:a16="http://schemas.microsoft.com/office/drawing/2014/main" xmlns="" id="{B0780DFA-7370-41A4-B51A-483FC348DE22}"/>
              </a:ext>
            </a:extLst>
          </p:cNvPr>
          <p:cNvSpPr txBox="1"/>
          <p:nvPr/>
        </p:nvSpPr>
        <p:spPr>
          <a:xfrm>
            <a:off x="8185648" y="5650184"/>
            <a:ext cx="2582620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98756" fontAlgn="base">
              <a:lnSpc>
                <a:spcPct val="90000"/>
              </a:lnSpc>
              <a:spcBef>
                <a:spcPct val="0"/>
              </a:spcBef>
              <a:spcAft>
                <a:spcPts val="459"/>
              </a:spcAft>
              <a:buClr>
                <a:srgbClr val="FFFFFF"/>
              </a:buClr>
            </a:pPr>
            <a:r>
              <a:rPr lang="zh-CN" altLang="en-US" sz="2000" spc="-38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  <a:sym typeface="Wingdings" pitchFamily="2" charset="2"/>
              </a:rPr>
              <a:t>单击此处添加文本</a:t>
            </a:r>
            <a:endParaRPr lang="en-US" altLang="zh-CN" sz="2000" spc="-38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  <a:sym typeface="Wingdings" pitchFamily="2" charset="2"/>
            </a:endParaRPr>
          </a:p>
        </p:txBody>
      </p:sp>
      <p:grpSp>
        <p:nvGrpSpPr>
          <p:cNvPr id="54" name="Group 90">
            <a:extLst>
              <a:ext uri="{FF2B5EF4-FFF2-40B4-BE49-F238E27FC236}">
                <a16:creationId xmlns:a16="http://schemas.microsoft.com/office/drawing/2014/main" xmlns="" id="{BC021A2F-697F-44E1-B7DF-CEF4A3BD1762}"/>
              </a:ext>
            </a:extLst>
          </p:cNvPr>
          <p:cNvGrpSpPr/>
          <p:nvPr/>
        </p:nvGrpSpPr>
        <p:grpSpPr>
          <a:xfrm>
            <a:off x="7083492" y="3812987"/>
            <a:ext cx="912873" cy="810763"/>
            <a:chOff x="8698531" y="2391463"/>
            <a:chExt cx="828966" cy="736049"/>
          </a:xfrm>
          <a:solidFill>
            <a:schemeClr val="bg2"/>
          </a:solidFill>
        </p:grpSpPr>
        <p:sp>
          <p:nvSpPr>
            <p:cNvPr id="81" name="Freeform 237">
              <a:extLst>
                <a:ext uri="{FF2B5EF4-FFF2-40B4-BE49-F238E27FC236}">
                  <a16:creationId xmlns:a16="http://schemas.microsoft.com/office/drawing/2014/main" xmlns="" id="{29A9FE8A-E9C4-45A5-BF82-DDCBDD2BF85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33547" y="2599629"/>
              <a:ext cx="358934" cy="319717"/>
            </a:xfrm>
            <a:custGeom>
              <a:avLst/>
              <a:gdLst>
                <a:gd name="T0" fmla="*/ 95 w 95"/>
                <a:gd name="T1" fmla="*/ 85 h 85"/>
                <a:gd name="T2" fmla="*/ 0 w 95"/>
                <a:gd name="T3" fmla="*/ 85 h 85"/>
                <a:gd name="T4" fmla="*/ 0 w 95"/>
                <a:gd name="T5" fmla="*/ 76 h 85"/>
                <a:gd name="T6" fmla="*/ 5 w 95"/>
                <a:gd name="T7" fmla="*/ 67 h 85"/>
                <a:gd name="T8" fmla="*/ 36 w 95"/>
                <a:gd name="T9" fmla="*/ 54 h 85"/>
                <a:gd name="T10" fmla="*/ 38 w 95"/>
                <a:gd name="T11" fmla="*/ 51 h 85"/>
                <a:gd name="T12" fmla="*/ 36 w 95"/>
                <a:gd name="T13" fmla="*/ 47 h 85"/>
                <a:gd name="T14" fmla="*/ 48 w 95"/>
                <a:gd name="T15" fmla="*/ 0 h 85"/>
                <a:gd name="T16" fmla="*/ 59 w 95"/>
                <a:gd name="T17" fmla="*/ 47 h 85"/>
                <a:gd name="T18" fmla="*/ 57 w 95"/>
                <a:gd name="T19" fmla="*/ 51 h 85"/>
                <a:gd name="T20" fmla="*/ 59 w 95"/>
                <a:gd name="T21" fmla="*/ 54 h 85"/>
                <a:gd name="T22" fmla="*/ 91 w 95"/>
                <a:gd name="T23" fmla="*/ 67 h 85"/>
                <a:gd name="T24" fmla="*/ 95 w 95"/>
                <a:gd name="T25" fmla="*/ 76 h 85"/>
                <a:gd name="T26" fmla="*/ 95 w 95"/>
                <a:gd name="T2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85">
                  <a:moveTo>
                    <a:pt x="95" y="85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2"/>
                    <a:pt x="0" y="79"/>
                    <a:pt x="0" y="76"/>
                  </a:cubicBezTo>
                  <a:cubicBezTo>
                    <a:pt x="0" y="72"/>
                    <a:pt x="1" y="70"/>
                    <a:pt x="5" y="67"/>
                  </a:cubicBezTo>
                  <a:cubicBezTo>
                    <a:pt x="12" y="61"/>
                    <a:pt x="24" y="57"/>
                    <a:pt x="36" y="54"/>
                  </a:cubicBezTo>
                  <a:cubicBezTo>
                    <a:pt x="38" y="53"/>
                    <a:pt x="38" y="53"/>
                    <a:pt x="38" y="51"/>
                  </a:cubicBezTo>
                  <a:cubicBezTo>
                    <a:pt x="38" y="49"/>
                    <a:pt x="38" y="49"/>
                    <a:pt x="36" y="47"/>
                  </a:cubicBezTo>
                  <a:cubicBezTo>
                    <a:pt x="23" y="36"/>
                    <a:pt x="24" y="2"/>
                    <a:pt x="48" y="0"/>
                  </a:cubicBezTo>
                  <a:cubicBezTo>
                    <a:pt x="71" y="2"/>
                    <a:pt x="72" y="36"/>
                    <a:pt x="59" y="47"/>
                  </a:cubicBezTo>
                  <a:cubicBezTo>
                    <a:pt x="57" y="49"/>
                    <a:pt x="57" y="49"/>
                    <a:pt x="57" y="51"/>
                  </a:cubicBezTo>
                  <a:cubicBezTo>
                    <a:pt x="57" y="53"/>
                    <a:pt x="57" y="53"/>
                    <a:pt x="59" y="54"/>
                  </a:cubicBezTo>
                  <a:cubicBezTo>
                    <a:pt x="71" y="57"/>
                    <a:pt x="83" y="61"/>
                    <a:pt x="91" y="67"/>
                  </a:cubicBezTo>
                  <a:cubicBezTo>
                    <a:pt x="94" y="70"/>
                    <a:pt x="95" y="72"/>
                    <a:pt x="95" y="76"/>
                  </a:cubicBezTo>
                  <a:cubicBezTo>
                    <a:pt x="95" y="79"/>
                    <a:pt x="95" y="82"/>
                    <a:pt x="95" y="8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  <a:headEnd type="none" w="med" len="med"/>
              <a:tailEnd type="none" w="med" len="med"/>
            </a:ln>
            <a:effectLst/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8894" fontAlgn="base">
                <a:spcBef>
                  <a:spcPct val="0"/>
                </a:spcBef>
                <a:spcAft>
                  <a:spcPct val="0"/>
                </a:spcAft>
              </a:pPr>
              <a:endParaRPr lang="en-US" sz="1600" b="1" spc="-38">
                <a:solidFill>
                  <a:srgbClr val="4FA8B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  <p:grpSp>
          <p:nvGrpSpPr>
            <p:cNvPr id="82" name="Group 92">
              <a:extLst>
                <a:ext uri="{FF2B5EF4-FFF2-40B4-BE49-F238E27FC236}">
                  <a16:creationId xmlns:a16="http://schemas.microsoft.com/office/drawing/2014/main" xmlns="" id="{BBEF8F80-5617-4C1E-85D9-F08020B769F2}"/>
                </a:ext>
              </a:extLst>
            </p:cNvPr>
            <p:cNvGrpSpPr/>
            <p:nvPr/>
          </p:nvGrpSpPr>
          <p:grpSpPr>
            <a:xfrm>
              <a:off x="8698531" y="2391463"/>
              <a:ext cx="828966" cy="736049"/>
              <a:chOff x="5625794" y="1599766"/>
              <a:chExt cx="4594902" cy="4080930"/>
            </a:xfrm>
            <a:grpFill/>
          </p:grpSpPr>
          <p:grpSp>
            <p:nvGrpSpPr>
              <p:cNvPr id="83" name="Group 93">
                <a:extLst>
                  <a:ext uri="{FF2B5EF4-FFF2-40B4-BE49-F238E27FC236}">
                    <a16:creationId xmlns:a16="http://schemas.microsoft.com/office/drawing/2014/main" xmlns="" id="{620EEA74-A8D1-4476-A7F4-A94541A81E79}"/>
                  </a:ext>
                </a:extLst>
              </p:cNvPr>
              <p:cNvGrpSpPr/>
              <p:nvPr/>
            </p:nvGrpSpPr>
            <p:grpSpPr>
              <a:xfrm>
                <a:off x="6191250" y="1599766"/>
                <a:ext cx="3473485" cy="1069614"/>
                <a:chOff x="6191250" y="1599766"/>
                <a:chExt cx="3473485" cy="1069614"/>
              </a:xfrm>
              <a:grpFill/>
            </p:grpSpPr>
            <p:sp>
              <p:nvSpPr>
                <p:cNvPr id="89" name="Freeform 99">
                  <a:extLst>
                    <a:ext uri="{FF2B5EF4-FFF2-40B4-BE49-F238E27FC236}">
                      <a16:creationId xmlns:a16="http://schemas.microsoft.com/office/drawing/2014/main" xmlns="" id="{74D6996D-EE8F-4923-9580-C5C9C0ED9D58}"/>
                    </a:ext>
                  </a:extLst>
                </p:cNvPr>
                <p:cNvSpPr/>
                <p:nvPr/>
              </p:nvSpPr>
              <p:spPr bwMode="auto">
                <a:xfrm>
                  <a:off x="6191250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  <p:sp>
              <p:nvSpPr>
                <p:cNvPr id="90" name="Freeform 100">
                  <a:extLst>
                    <a:ext uri="{FF2B5EF4-FFF2-40B4-BE49-F238E27FC236}">
                      <a16:creationId xmlns:a16="http://schemas.microsoft.com/office/drawing/2014/main" xmlns="" id="{685809EC-795B-4DEF-8A4F-B97CCBB40AB8}"/>
                    </a:ext>
                  </a:extLst>
                </p:cNvPr>
                <p:cNvSpPr/>
                <p:nvPr/>
              </p:nvSpPr>
              <p:spPr bwMode="auto">
                <a:xfrm flipH="1">
                  <a:off x="8043104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</p:grpSp>
          <p:grpSp>
            <p:nvGrpSpPr>
              <p:cNvPr id="84" name="Group 94">
                <a:extLst>
                  <a:ext uri="{FF2B5EF4-FFF2-40B4-BE49-F238E27FC236}">
                    <a16:creationId xmlns:a16="http://schemas.microsoft.com/office/drawing/2014/main" xmlns="" id="{8F1DCA29-941D-4F41-ABD8-0FF9C1B1562A}"/>
                  </a:ext>
                </a:extLst>
              </p:cNvPr>
              <p:cNvGrpSpPr/>
              <p:nvPr/>
            </p:nvGrpSpPr>
            <p:grpSpPr>
              <a:xfrm flipV="1">
                <a:off x="6191250" y="4611080"/>
                <a:ext cx="3473483" cy="1069616"/>
                <a:chOff x="6191250" y="1599764"/>
                <a:chExt cx="3473483" cy="1069616"/>
              </a:xfrm>
              <a:grpFill/>
            </p:grpSpPr>
            <p:sp>
              <p:nvSpPr>
                <p:cNvPr id="87" name="Freeform 97">
                  <a:extLst>
                    <a:ext uri="{FF2B5EF4-FFF2-40B4-BE49-F238E27FC236}">
                      <a16:creationId xmlns:a16="http://schemas.microsoft.com/office/drawing/2014/main" xmlns="" id="{52E444D7-3F01-40F2-90AC-062E6D0C55B8}"/>
                    </a:ext>
                  </a:extLst>
                </p:cNvPr>
                <p:cNvSpPr/>
                <p:nvPr/>
              </p:nvSpPr>
              <p:spPr bwMode="auto">
                <a:xfrm>
                  <a:off x="6191250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  <p:sp>
              <p:nvSpPr>
                <p:cNvPr id="88" name="Freeform 98">
                  <a:extLst>
                    <a:ext uri="{FF2B5EF4-FFF2-40B4-BE49-F238E27FC236}">
                      <a16:creationId xmlns:a16="http://schemas.microsoft.com/office/drawing/2014/main" xmlns="" id="{10C6376C-C4E9-4D8A-AB95-6210B9385DB4}"/>
                    </a:ext>
                  </a:extLst>
                </p:cNvPr>
                <p:cNvSpPr/>
                <p:nvPr/>
              </p:nvSpPr>
              <p:spPr bwMode="auto">
                <a:xfrm flipH="1">
                  <a:off x="8043102" y="1599764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</p:grpSp>
          <p:sp>
            <p:nvSpPr>
              <p:cNvPr id="85" name="Freeform 95">
                <a:extLst>
                  <a:ext uri="{FF2B5EF4-FFF2-40B4-BE49-F238E27FC236}">
                    <a16:creationId xmlns:a16="http://schemas.microsoft.com/office/drawing/2014/main" xmlns="" id="{6B2AD3F8-5BB0-4FC1-9A7F-A1E148DC512A}"/>
                  </a:ext>
                </a:extLst>
              </p:cNvPr>
              <p:cNvSpPr/>
              <p:nvPr/>
            </p:nvSpPr>
            <p:spPr bwMode="auto">
              <a:xfrm rot="17954294">
                <a:off x="5349785" y="3127550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b="1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  <p:sp>
            <p:nvSpPr>
              <p:cNvPr id="86" name="Freeform 96">
                <a:extLst>
                  <a:ext uri="{FF2B5EF4-FFF2-40B4-BE49-F238E27FC236}">
                    <a16:creationId xmlns:a16="http://schemas.microsoft.com/office/drawing/2014/main" xmlns="" id="{BE10375C-17BB-4771-8F9A-F856068268AD}"/>
                  </a:ext>
                </a:extLst>
              </p:cNvPr>
              <p:cNvSpPr/>
              <p:nvPr/>
            </p:nvSpPr>
            <p:spPr bwMode="auto">
              <a:xfrm rot="3645706" flipH="1">
                <a:off x="8875073" y="3127550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b="1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</p:grpSp>
      </p:grpSp>
      <p:grpSp>
        <p:nvGrpSpPr>
          <p:cNvPr id="55" name="Group 101">
            <a:extLst>
              <a:ext uri="{FF2B5EF4-FFF2-40B4-BE49-F238E27FC236}">
                <a16:creationId xmlns:a16="http://schemas.microsoft.com/office/drawing/2014/main" xmlns="" id="{282E45D6-BDDC-43FF-9012-996023B7ED4A}"/>
              </a:ext>
            </a:extLst>
          </p:cNvPr>
          <p:cNvGrpSpPr/>
          <p:nvPr/>
        </p:nvGrpSpPr>
        <p:grpSpPr>
          <a:xfrm>
            <a:off x="7083492" y="5401552"/>
            <a:ext cx="912873" cy="810763"/>
            <a:chOff x="8698531" y="3979675"/>
            <a:chExt cx="828966" cy="736049"/>
          </a:xfrm>
          <a:solidFill>
            <a:schemeClr val="tx2"/>
          </a:solidFill>
        </p:grpSpPr>
        <p:sp>
          <p:nvSpPr>
            <p:cNvPr id="71" name="Freeform 100">
              <a:extLst>
                <a:ext uri="{FF2B5EF4-FFF2-40B4-BE49-F238E27FC236}">
                  <a16:creationId xmlns:a16="http://schemas.microsoft.com/office/drawing/2014/main" xmlns="" id="{D8ED2D54-6621-4D7D-8795-807883D27A1C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8957393" y="4225167"/>
              <a:ext cx="371203" cy="245065"/>
            </a:xfrm>
            <a:custGeom>
              <a:avLst/>
              <a:gdLst>
                <a:gd name="T0" fmla="*/ 103 w 103"/>
                <a:gd name="T1" fmla="*/ 33 h 68"/>
                <a:gd name="T2" fmla="*/ 56 w 103"/>
                <a:gd name="T3" fmla="*/ 68 h 68"/>
                <a:gd name="T4" fmla="*/ 56 w 103"/>
                <a:gd name="T5" fmla="*/ 0 h 68"/>
                <a:gd name="T6" fmla="*/ 103 w 103"/>
                <a:gd name="T7" fmla="*/ 33 h 68"/>
                <a:gd name="T8" fmla="*/ 0 w 103"/>
                <a:gd name="T9" fmla="*/ 0 h 68"/>
                <a:gd name="T10" fmla="*/ 0 w 103"/>
                <a:gd name="T11" fmla="*/ 68 h 68"/>
                <a:gd name="T12" fmla="*/ 47 w 103"/>
                <a:gd name="T13" fmla="*/ 33 h 68"/>
                <a:gd name="T14" fmla="*/ 0 w 103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68">
                  <a:moveTo>
                    <a:pt x="103" y="33"/>
                  </a:moveTo>
                  <a:lnTo>
                    <a:pt x="56" y="68"/>
                  </a:lnTo>
                  <a:lnTo>
                    <a:pt x="56" y="0"/>
                  </a:lnTo>
                  <a:lnTo>
                    <a:pt x="103" y="33"/>
                  </a:lnTo>
                  <a:close/>
                  <a:moveTo>
                    <a:pt x="0" y="0"/>
                  </a:moveTo>
                  <a:lnTo>
                    <a:pt x="0" y="68"/>
                  </a:lnTo>
                  <a:lnTo>
                    <a:pt x="47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8FB5"/>
            </a:solidFill>
            <a:ln>
              <a:noFill/>
              <a:headEnd type="none" w="med" len="med"/>
              <a:tailEnd type="none" w="med" len="med"/>
            </a:ln>
            <a:effectLst/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8894" fontAlgn="base">
                <a:spcBef>
                  <a:spcPct val="0"/>
                </a:spcBef>
                <a:spcAft>
                  <a:spcPct val="0"/>
                </a:spcAft>
              </a:pPr>
              <a:endParaRPr lang="en-US" sz="1600" b="1" spc="-38">
                <a:solidFill>
                  <a:srgbClr val="4FA8B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  <p:grpSp>
          <p:nvGrpSpPr>
            <p:cNvPr id="72" name="Group 103">
              <a:extLst>
                <a:ext uri="{FF2B5EF4-FFF2-40B4-BE49-F238E27FC236}">
                  <a16:creationId xmlns:a16="http://schemas.microsoft.com/office/drawing/2014/main" xmlns="" id="{B027DBEB-D98E-4208-9F66-7F85124CB3D8}"/>
                </a:ext>
              </a:extLst>
            </p:cNvPr>
            <p:cNvGrpSpPr/>
            <p:nvPr/>
          </p:nvGrpSpPr>
          <p:grpSpPr>
            <a:xfrm>
              <a:off x="8698531" y="3979675"/>
              <a:ext cx="828966" cy="736049"/>
              <a:chOff x="5625794" y="1599766"/>
              <a:chExt cx="4594902" cy="4080930"/>
            </a:xfrm>
            <a:grpFill/>
          </p:grpSpPr>
          <p:grpSp>
            <p:nvGrpSpPr>
              <p:cNvPr id="73" name="Group 104">
                <a:extLst>
                  <a:ext uri="{FF2B5EF4-FFF2-40B4-BE49-F238E27FC236}">
                    <a16:creationId xmlns:a16="http://schemas.microsoft.com/office/drawing/2014/main" xmlns="" id="{5B13F7EF-1196-418C-AB4D-5D78AAA5AE45}"/>
                  </a:ext>
                </a:extLst>
              </p:cNvPr>
              <p:cNvGrpSpPr/>
              <p:nvPr/>
            </p:nvGrpSpPr>
            <p:grpSpPr>
              <a:xfrm>
                <a:off x="6191250" y="1599766"/>
                <a:ext cx="3473485" cy="1069614"/>
                <a:chOff x="6191250" y="1599766"/>
                <a:chExt cx="3473485" cy="1069614"/>
              </a:xfrm>
              <a:grpFill/>
            </p:grpSpPr>
            <p:sp>
              <p:nvSpPr>
                <p:cNvPr id="79" name="Freeform 110">
                  <a:extLst>
                    <a:ext uri="{FF2B5EF4-FFF2-40B4-BE49-F238E27FC236}">
                      <a16:creationId xmlns:a16="http://schemas.microsoft.com/office/drawing/2014/main" xmlns="" id="{2F75708E-D164-4CD8-A91A-B89B1F5D3833}"/>
                    </a:ext>
                  </a:extLst>
                </p:cNvPr>
                <p:cNvSpPr/>
                <p:nvPr/>
              </p:nvSpPr>
              <p:spPr bwMode="auto">
                <a:xfrm>
                  <a:off x="6191250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rgbClr val="F98FB5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  <p:sp>
              <p:nvSpPr>
                <p:cNvPr id="80" name="Freeform 111">
                  <a:extLst>
                    <a:ext uri="{FF2B5EF4-FFF2-40B4-BE49-F238E27FC236}">
                      <a16:creationId xmlns:a16="http://schemas.microsoft.com/office/drawing/2014/main" xmlns="" id="{AC342710-4B56-45A0-9AEA-62EB0DDE4550}"/>
                    </a:ext>
                  </a:extLst>
                </p:cNvPr>
                <p:cNvSpPr/>
                <p:nvPr/>
              </p:nvSpPr>
              <p:spPr bwMode="auto">
                <a:xfrm flipH="1">
                  <a:off x="8043104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rgbClr val="F98FB5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</p:grpSp>
          <p:grpSp>
            <p:nvGrpSpPr>
              <p:cNvPr id="74" name="Group 105">
                <a:extLst>
                  <a:ext uri="{FF2B5EF4-FFF2-40B4-BE49-F238E27FC236}">
                    <a16:creationId xmlns:a16="http://schemas.microsoft.com/office/drawing/2014/main" xmlns="" id="{45B012DE-1E65-4EC9-8C89-559F9A13F3BE}"/>
                  </a:ext>
                </a:extLst>
              </p:cNvPr>
              <p:cNvGrpSpPr/>
              <p:nvPr/>
            </p:nvGrpSpPr>
            <p:grpSpPr>
              <a:xfrm flipV="1">
                <a:off x="6191250" y="4611080"/>
                <a:ext cx="3473483" cy="1069616"/>
                <a:chOff x="6191250" y="1599764"/>
                <a:chExt cx="3473483" cy="1069616"/>
              </a:xfrm>
              <a:grpFill/>
            </p:grpSpPr>
            <p:sp>
              <p:nvSpPr>
                <p:cNvPr id="77" name="Freeform 108">
                  <a:extLst>
                    <a:ext uri="{FF2B5EF4-FFF2-40B4-BE49-F238E27FC236}">
                      <a16:creationId xmlns:a16="http://schemas.microsoft.com/office/drawing/2014/main" xmlns="" id="{05D14BC5-C460-4BDB-9ED0-8E5EE3970A2E}"/>
                    </a:ext>
                  </a:extLst>
                </p:cNvPr>
                <p:cNvSpPr/>
                <p:nvPr/>
              </p:nvSpPr>
              <p:spPr bwMode="auto">
                <a:xfrm>
                  <a:off x="6191250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rgbClr val="F98FB5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  <p:sp>
              <p:nvSpPr>
                <p:cNvPr id="78" name="Freeform 109">
                  <a:extLst>
                    <a:ext uri="{FF2B5EF4-FFF2-40B4-BE49-F238E27FC236}">
                      <a16:creationId xmlns:a16="http://schemas.microsoft.com/office/drawing/2014/main" xmlns="" id="{20907504-6DA8-4497-8945-6F377F8B1CF3}"/>
                    </a:ext>
                  </a:extLst>
                </p:cNvPr>
                <p:cNvSpPr/>
                <p:nvPr/>
              </p:nvSpPr>
              <p:spPr bwMode="auto">
                <a:xfrm flipH="1">
                  <a:off x="8043102" y="1599764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solidFill>
                  <a:srgbClr val="F98FB5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b="1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</p:grpSp>
          <p:sp>
            <p:nvSpPr>
              <p:cNvPr id="75" name="Freeform 106">
                <a:extLst>
                  <a:ext uri="{FF2B5EF4-FFF2-40B4-BE49-F238E27FC236}">
                    <a16:creationId xmlns:a16="http://schemas.microsoft.com/office/drawing/2014/main" xmlns="" id="{45C7D5EE-768E-4B59-A228-44CCE03D0A00}"/>
                  </a:ext>
                </a:extLst>
              </p:cNvPr>
              <p:cNvSpPr/>
              <p:nvPr/>
            </p:nvSpPr>
            <p:spPr bwMode="auto">
              <a:xfrm rot="17954294">
                <a:off x="5349785" y="3127550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rgbClr val="F98FB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b="1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  <p:sp>
            <p:nvSpPr>
              <p:cNvPr id="76" name="Freeform 107">
                <a:extLst>
                  <a:ext uri="{FF2B5EF4-FFF2-40B4-BE49-F238E27FC236}">
                    <a16:creationId xmlns:a16="http://schemas.microsoft.com/office/drawing/2014/main" xmlns="" id="{0DB33B5C-1EFC-4F31-A5D8-262A7E3217EC}"/>
                  </a:ext>
                </a:extLst>
              </p:cNvPr>
              <p:cNvSpPr/>
              <p:nvPr/>
            </p:nvSpPr>
            <p:spPr bwMode="auto">
              <a:xfrm rot="3645706" flipH="1">
                <a:off x="8875073" y="3127550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solidFill>
                <a:srgbClr val="F98FB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b="1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</p:grpSp>
      </p:grpSp>
      <p:sp>
        <p:nvSpPr>
          <p:cNvPr id="56" name="Right Brace 112">
            <a:extLst>
              <a:ext uri="{FF2B5EF4-FFF2-40B4-BE49-F238E27FC236}">
                <a16:creationId xmlns:a16="http://schemas.microsoft.com/office/drawing/2014/main" xmlns="" id="{6E76857E-A8BB-40BD-876F-6F579FEA742B}"/>
              </a:ext>
            </a:extLst>
          </p:cNvPr>
          <p:cNvSpPr/>
          <p:nvPr/>
        </p:nvSpPr>
        <p:spPr>
          <a:xfrm rot="10800000">
            <a:off x="6257057" y="2583958"/>
            <a:ext cx="615756" cy="3252819"/>
          </a:xfrm>
          <a:prstGeom prst="rightBrace">
            <a:avLst>
              <a:gd name="adj1" fmla="val 47292"/>
              <a:gd name="adj2" fmla="val 50110"/>
            </a:avLst>
          </a:prstGeom>
          <a:ln w="12700">
            <a:solidFill>
              <a:srgbClr val="776FC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9896" tIns="34949" rIns="69896" bIns="34949" rtlCol="0" anchor="ctr"/>
          <a:lstStyle/>
          <a:p>
            <a:pPr algn="ctr" defTabSz="699233"/>
            <a:endParaRPr lang="en-US" sz="1600">
              <a:solidFill>
                <a:srgbClr val="4FA8B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Group 113">
            <a:extLst>
              <a:ext uri="{FF2B5EF4-FFF2-40B4-BE49-F238E27FC236}">
                <a16:creationId xmlns:a16="http://schemas.microsoft.com/office/drawing/2014/main" xmlns="" id="{FDEA7EAD-105C-48A6-86AB-783990FDFBAF}"/>
              </a:ext>
            </a:extLst>
          </p:cNvPr>
          <p:cNvGrpSpPr/>
          <p:nvPr/>
        </p:nvGrpSpPr>
        <p:grpSpPr>
          <a:xfrm>
            <a:off x="7069331" y="2465058"/>
            <a:ext cx="912873" cy="810763"/>
            <a:chOff x="2393096" y="3314046"/>
            <a:chExt cx="828750" cy="736049"/>
          </a:xfrm>
          <a:solidFill>
            <a:schemeClr val="bg1"/>
          </a:solidFill>
        </p:grpSpPr>
        <p:sp>
          <p:nvSpPr>
            <p:cNvPr id="61" name="Donut 1">
              <a:extLst>
                <a:ext uri="{FF2B5EF4-FFF2-40B4-BE49-F238E27FC236}">
                  <a16:creationId xmlns:a16="http://schemas.microsoft.com/office/drawing/2014/main" xmlns="" id="{A7B034C6-EAC4-443A-B7E9-AB55A09ACBD8}"/>
                </a:ext>
              </a:extLst>
            </p:cNvPr>
            <p:cNvSpPr/>
            <p:nvPr/>
          </p:nvSpPr>
          <p:spPr bwMode="auto">
            <a:xfrm>
              <a:off x="2627474" y="3511580"/>
              <a:ext cx="359995" cy="358073"/>
            </a:xfrm>
            <a:custGeom>
              <a:avLst/>
              <a:gdLst/>
              <a:ahLst/>
              <a:cxnLst/>
              <a:rect l="l" t="t" r="r" b="b"/>
              <a:pathLst>
                <a:path w="359995" h="358073">
                  <a:moveTo>
                    <a:pt x="1123" y="199707"/>
                  </a:moveTo>
                  <a:lnTo>
                    <a:pt x="124671" y="200830"/>
                  </a:lnTo>
                  <a:lnTo>
                    <a:pt x="166228" y="236771"/>
                  </a:lnTo>
                  <a:cubicBezTo>
                    <a:pt x="147787" y="236941"/>
                    <a:pt x="129346" y="237110"/>
                    <a:pt x="110905" y="237279"/>
                  </a:cubicBezTo>
                  <a:cubicBezTo>
                    <a:pt x="126331" y="262471"/>
                    <a:pt x="154567" y="277062"/>
                    <a:pt x="186212" y="277062"/>
                  </a:cubicBezTo>
                  <a:cubicBezTo>
                    <a:pt x="225799" y="277062"/>
                    <a:pt x="260053" y="254227"/>
                    <a:pt x="276157" y="220830"/>
                  </a:cubicBezTo>
                  <a:lnTo>
                    <a:pt x="356653" y="220830"/>
                  </a:lnTo>
                  <a:cubicBezTo>
                    <a:pt x="337124" y="296696"/>
                    <a:pt x="268203" y="352658"/>
                    <a:pt x="186212" y="352658"/>
                  </a:cubicBezTo>
                  <a:cubicBezTo>
                    <a:pt x="127185" y="352658"/>
                    <a:pt x="74933" y="323655"/>
                    <a:pt x="43803" y="278531"/>
                  </a:cubicBezTo>
                  <a:lnTo>
                    <a:pt x="43803" y="289560"/>
                  </a:lnTo>
                  <a:lnTo>
                    <a:pt x="38188" y="358073"/>
                  </a:lnTo>
                  <a:lnTo>
                    <a:pt x="0" y="326625"/>
                  </a:lnTo>
                  <a:close/>
                  <a:moveTo>
                    <a:pt x="186212" y="0"/>
                  </a:moveTo>
                  <a:cubicBezTo>
                    <a:pt x="241995" y="0"/>
                    <a:pt x="291729" y="25904"/>
                    <a:pt x="321951" y="67970"/>
                  </a:cubicBezTo>
                  <a:cubicBezTo>
                    <a:pt x="322151" y="46267"/>
                    <a:pt x="322350" y="24565"/>
                    <a:pt x="322549" y="2862"/>
                  </a:cubicBezTo>
                  <a:lnTo>
                    <a:pt x="358490" y="44419"/>
                  </a:lnTo>
                  <a:lnTo>
                    <a:pt x="359413" y="145933"/>
                  </a:lnTo>
                  <a:cubicBezTo>
                    <a:pt x="359808" y="146450"/>
                    <a:pt x="359903" y="147019"/>
                    <a:pt x="359995" y="147588"/>
                  </a:cubicBezTo>
                  <a:lnTo>
                    <a:pt x="359428" y="147588"/>
                  </a:lnTo>
                  <a:lnTo>
                    <a:pt x="359613" y="167968"/>
                  </a:lnTo>
                  <a:lnTo>
                    <a:pt x="232696" y="169091"/>
                  </a:lnTo>
                  <a:lnTo>
                    <a:pt x="201247" y="130903"/>
                  </a:lnTo>
                  <a:lnTo>
                    <a:pt x="269760" y="125288"/>
                  </a:lnTo>
                  <a:lnTo>
                    <a:pt x="271731" y="125288"/>
                  </a:lnTo>
                  <a:cubicBezTo>
                    <a:pt x="255176" y="95313"/>
                    <a:pt x="222996" y="75596"/>
                    <a:pt x="186212" y="75596"/>
                  </a:cubicBezTo>
                  <a:cubicBezTo>
                    <a:pt x="140615" y="75596"/>
                    <a:pt x="102095" y="105890"/>
                    <a:pt x="90145" y="147588"/>
                  </a:cubicBezTo>
                  <a:lnTo>
                    <a:pt x="12428" y="147588"/>
                  </a:lnTo>
                  <a:cubicBezTo>
                    <a:pt x="25957" y="63857"/>
                    <a:pt x="98627" y="0"/>
                    <a:pt x="186212" y="0"/>
                  </a:cubicBezTo>
                  <a:close/>
                </a:path>
              </a:pathLst>
            </a:cu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8894" fontAlgn="base">
                <a:spcBef>
                  <a:spcPct val="0"/>
                </a:spcBef>
                <a:spcAft>
                  <a:spcPct val="0"/>
                </a:spcAft>
              </a:pPr>
              <a:endParaRPr lang="en-US" sz="1600" spc="-38" dirty="0">
                <a:solidFill>
                  <a:srgbClr val="4FA8B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  <p:grpSp>
          <p:nvGrpSpPr>
            <p:cNvPr id="62" name="Group 115">
              <a:extLst>
                <a:ext uri="{FF2B5EF4-FFF2-40B4-BE49-F238E27FC236}">
                  <a16:creationId xmlns:a16="http://schemas.microsoft.com/office/drawing/2014/main" xmlns="" id="{09A1C0A9-B0E7-4094-9633-73221CE86CF3}"/>
                </a:ext>
              </a:extLst>
            </p:cNvPr>
            <p:cNvGrpSpPr/>
            <p:nvPr/>
          </p:nvGrpSpPr>
          <p:grpSpPr>
            <a:xfrm>
              <a:off x="2393096" y="3314046"/>
              <a:ext cx="828750" cy="736049"/>
              <a:chOff x="5625794" y="1599766"/>
              <a:chExt cx="4594902" cy="4080930"/>
            </a:xfrm>
            <a:grpFill/>
          </p:grpSpPr>
          <p:grpSp>
            <p:nvGrpSpPr>
              <p:cNvPr id="63" name="Group 116">
                <a:extLst>
                  <a:ext uri="{FF2B5EF4-FFF2-40B4-BE49-F238E27FC236}">
                    <a16:creationId xmlns:a16="http://schemas.microsoft.com/office/drawing/2014/main" xmlns="" id="{CBC6B44A-79D2-4B4E-9629-A1EA994DF300}"/>
                  </a:ext>
                </a:extLst>
              </p:cNvPr>
              <p:cNvGrpSpPr/>
              <p:nvPr/>
            </p:nvGrpSpPr>
            <p:grpSpPr>
              <a:xfrm>
                <a:off x="6191250" y="1599766"/>
                <a:ext cx="3473485" cy="1069614"/>
                <a:chOff x="6191250" y="1599766"/>
                <a:chExt cx="3473485" cy="1069614"/>
              </a:xfrm>
              <a:grpFill/>
            </p:grpSpPr>
            <p:sp>
              <p:nvSpPr>
                <p:cNvPr id="69" name="Freeform 122">
                  <a:extLst>
                    <a:ext uri="{FF2B5EF4-FFF2-40B4-BE49-F238E27FC236}">
                      <a16:creationId xmlns:a16="http://schemas.microsoft.com/office/drawing/2014/main" xmlns="" id="{FEEB64D4-479E-4E80-A9C7-32731D133268}"/>
                    </a:ext>
                  </a:extLst>
                </p:cNvPr>
                <p:cNvSpPr/>
                <p:nvPr/>
              </p:nvSpPr>
              <p:spPr bwMode="auto">
                <a:xfrm>
                  <a:off x="6191250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  <p:sp>
              <p:nvSpPr>
                <p:cNvPr id="70" name="Freeform 123">
                  <a:extLst>
                    <a:ext uri="{FF2B5EF4-FFF2-40B4-BE49-F238E27FC236}">
                      <a16:creationId xmlns:a16="http://schemas.microsoft.com/office/drawing/2014/main" xmlns="" id="{42F47385-2F9A-42E1-AC88-E1DD32545485}"/>
                    </a:ext>
                  </a:extLst>
                </p:cNvPr>
                <p:cNvSpPr/>
                <p:nvPr/>
              </p:nvSpPr>
              <p:spPr bwMode="auto">
                <a:xfrm flipH="1">
                  <a:off x="8043104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</p:grpSp>
          <p:grpSp>
            <p:nvGrpSpPr>
              <p:cNvPr id="64" name="Group 117">
                <a:extLst>
                  <a:ext uri="{FF2B5EF4-FFF2-40B4-BE49-F238E27FC236}">
                    <a16:creationId xmlns:a16="http://schemas.microsoft.com/office/drawing/2014/main" xmlns="" id="{7730B805-DF4F-42D5-A621-FBA0722D848F}"/>
                  </a:ext>
                </a:extLst>
              </p:cNvPr>
              <p:cNvGrpSpPr/>
              <p:nvPr/>
            </p:nvGrpSpPr>
            <p:grpSpPr>
              <a:xfrm flipV="1">
                <a:off x="6191250" y="4611080"/>
                <a:ext cx="3473483" cy="1069616"/>
                <a:chOff x="6191250" y="1599764"/>
                <a:chExt cx="3473483" cy="1069616"/>
              </a:xfrm>
              <a:grpFill/>
            </p:grpSpPr>
            <p:sp>
              <p:nvSpPr>
                <p:cNvPr id="67" name="Freeform 120">
                  <a:extLst>
                    <a:ext uri="{FF2B5EF4-FFF2-40B4-BE49-F238E27FC236}">
                      <a16:creationId xmlns:a16="http://schemas.microsoft.com/office/drawing/2014/main" xmlns="" id="{9DB9E8A1-61EB-41A9-82F8-A7C80223280E}"/>
                    </a:ext>
                  </a:extLst>
                </p:cNvPr>
                <p:cNvSpPr/>
                <p:nvPr/>
              </p:nvSpPr>
              <p:spPr bwMode="auto">
                <a:xfrm>
                  <a:off x="6191250" y="1599766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  <p:sp>
              <p:nvSpPr>
                <p:cNvPr id="68" name="Freeform 121">
                  <a:extLst>
                    <a:ext uri="{FF2B5EF4-FFF2-40B4-BE49-F238E27FC236}">
                      <a16:creationId xmlns:a16="http://schemas.microsoft.com/office/drawing/2014/main" xmlns="" id="{548941BC-88AC-4AE1-B1C6-8F439C4DF1DB}"/>
                    </a:ext>
                  </a:extLst>
                </p:cNvPr>
                <p:cNvSpPr/>
                <p:nvPr/>
              </p:nvSpPr>
              <p:spPr bwMode="auto">
                <a:xfrm flipH="1">
                  <a:off x="8043102" y="1599764"/>
                  <a:ext cx="1621631" cy="1069614"/>
                </a:xfrm>
                <a:custGeom>
                  <a:avLst/>
                  <a:gdLst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07636 w 4158105"/>
                    <a:gd name="connsiteY8" fmla="*/ 1069182 h 4110786"/>
                    <a:gd name="connsiteX9" fmla="*/ 398124 w 4158105"/>
                    <a:gd name="connsiteY9" fmla="*/ 919162 h 4110786"/>
                    <a:gd name="connsiteX10" fmla="*/ 2106264 w 4158105"/>
                    <a:gd name="connsiteY10" fmla="*/ 319178 h 4110786"/>
                    <a:gd name="connsiteX11" fmla="*/ 2198792 w 4158105"/>
                    <a:gd name="connsiteY11" fmla="*/ 323850 h 4110786"/>
                    <a:gd name="connsiteX12" fmla="*/ 2019755 w 4158105"/>
                    <a:gd name="connsiteY12" fmla="*/ 323850 h 4110786"/>
                    <a:gd name="connsiteX13" fmla="*/ 2019755 w 4158105"/>
                    <a:gd name="connsiteY13" fmla="*/ 323546 h 4110786"/>
                    <a:gd name="connsiteX14" fmla="*/ 2106264 w 4158105"/>
                    <a:gd name="connsiteY14" fmla="*/ 319178 h 4110786"/>
                    <a:gd name="connsiteX15" fmla="*/ 2224351 w 4158105"/>
                    <a:gd name="connsiteY15" fmla="*/ 13068 h 4110786"/>
                    <a:gd name="connsiteX16" fmla="*/ 4158105 w 4158105"/>
                    <a:gd name="connsiteY16" fmla="*/ 2058946 h 4110786"/>
                    <a:gd name="connsiteX17" fmla="*/ 2106265 w 4158105"/>
                    <a:gd name="connsiteY17" fmla="*/ 4110786 h 4110786"/>
                    <a:gd name="connsiteX18" fmla="*/ 54424 w 4158105"/>
                    <a:gd name="connsiteY18" fmla="*/ 2058946 h 4110786"/>
                    <a:gd name="connsiteX19" fmla="*/ 574232 w 4158105"/>
                    <a:gd name="connsiteY19" fmla="*/ 1234330 h 4110786"/>
                    <a:gd name="connsiteX20" fmla="*/ 366497 w 4158105"/>
                    <a:gd name="connsiteY20" fmla="*/ 2058945 h 4110786"/>
                    <a:gd name="connsiteX21" fmla="*/ 2106264 w 4158105"/>
                    <a:gd name="connsiteY21" fmla="*/ 3798712 h 4110786"/>
                    <a:gd name="connsiteX22" fmla="*/ 3846030 w 4158105"/>
                    <a:gd name="connsiteY22" fmla="*/ 2058945 h 4110786"/>
                    <a:gd name="connsiteX23" fmla="*/ 2198792 w 4158105"/>
                    <a:gd name="connsiteY23" fmla="*/ 323850 h 4110786"/>
                    <a:gd name="connsiteX24" fmla="*/ 2219780 w 4158105"/>
                    <a:gd name="connsiteY24" fmla="*/ 323850 h 4110786"/>
                    <a:gd name="connsiteX25" fmla="*/ 2224351 w 4158105"/>
                    <a:gd name="connsiteY25" fmla="*/ 13068 h 4110786"/>
                    <a:gd name="connsiteX26" fmla="*/ 2019755 w 4158105"/>
                    <a:gd name="connsiteY26" fmla="*/ 11473 h 4110786"/>
                    <a:gd name="connsiteX27" fmla="*/ 2019755 w 4158105"/>
                    <a:gd name="connsiteY27" fmla="*/ 323546 h 4110786"/>
                    <a:gd name="connsiteX28" fmla="*/ 668844 w 4158105"/>
                    <a:gd name="connsiteY28" fmla="*/ 1079241 h 4110786"/>
                    <a:gd name="connsiteX29" fmla="*/ 399753 w 4158105"/>
                    <a:gd name="connsiteY29" fmla="*/ 920125 h 4110786"/>
                    <a:gd name="connsiteX30" fmla="*/ 2019755 w 4158105"/>
                    <a:gd name="connsiteY30" fmla="*/ 11473 h 4110786"/>
                    <a:gd name="connsiteX31" fmla="*/ 2224543 w 4158105"/>
                    <a:gd name="connsiteY31" fmla="*/ 0 h 4110786"/>
                    <a:gd name="connsiteX32" fmla="*/ 2224351 w 4158105"/>
                    <a:gd name="connsiteY32" fmla="*/ 13068 h 4110786"/>
                    <a:gd name="connsiteX33" fmla="*/ 2106265 w 4158105"/>
                    <a:gd name="connsiteY33" fmla="*/ 7105 h 4110786"/>
                    <a:gd name="connsiteX34" fmla="*/ 2019755 w 4158105"/>
                    <a:gd name="connsiteY34" fmla="*/ 11473 h 4110786"/>
                    <a:gd name="connsiteX35" fmla="*/ 2019755 w 4158105"/>
                    <a:gd name="connsiteY35" fmla="*/ 2381 h 4110786"/>
                    <a:gd name="connsiteX36" fmla="*/ 2224543 w 4158105"/>
                    <a:gd name="connsiteY36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08772 w 4158105"/>
                    <a:gd name="connsiteY7" fmla="*/ 1069886 h 4110786"/>
                    <a:gd name="connsiteX8" fmla="*/ 398124 w 4158105"/>
                    <a:gd name="connsiteY8" fmla="*/ 919162 h 4110786"/>
                    <a:gd name="connsiteX9" fmla="*/ 2106264 w 4158105"/>
                    <a:gd name="connsiteY9" fmla="*/ 319178 h 4110786"/>
                    <a:gd name="connsiteX10" fmla="*/ 2198792 w 4158105"/>
                    <a:gd name="connsiteY10" fmla="*/ 323850 h 4110786"/>
                    <a:gd name="connsiteX11" fmla="*/ 2019755 w 4158105"/>
                    <a:gd name="connsiteY11" fmla="*/ 323850 h 4110786"/>
                    <a:gd name="connsiteX12" fmla="*/ 2019755 w 4158105"/>
                    <a:gd name="connsiteY12" fmla="*/ 323546 h 4110786"/>
                    <a:gd name="connsiteX13" fmla="*/ 2106264 w 4158105"/>
                    <a:gd name="connsiteY13" fmla="*/ 319178 h 4110786"/>
                    <a:gd name="connsiteX14" fmla="*/ 2224351 w 4158105"/>
                    <a:gd name="connsiteY14" fmla="*/ 13068 h 4110786"/>
                    <a:gd name="connsiteX15" fmla="*/ 4158105 w 4158105"/>
                    <a:gd name="connsiteY15" fmla="*/ 2058946 h 4110786"/>
                    <a:gd name="connsiteX16" fmla="*/ 2106265 w 4158105"/>
                    <a:gd name="connsiteY16" fmla="*/ 4110786 h 4110786"/>
                    <a:gd name="connsiteX17" fmla="*/ 54424 w 4158105"/>
                    <a:gd name="connsiteY17" fmla="*/ 2058946 h 4110786"/>
                    <a:gd name="connsiteX18" fmla="*/ 574232 w 4158105"/>
                    <a:gd name="connsiteY18" fmla="*/ 1234330 h 4110786"/>
                    <a:gd name="connsiteX19" fmla="*/ 366497 w 4158105"/>
                    <a:gd name="connsiteY19" fmla="*/ 2058945 h 4110786"/>
                    <a:gd name="connsiteX20" fmla="*/ 2106264 w 4158105"/>
                    <a:gd name="connsiteY20" fmla="*/ 3798712 h 4110786"/>
                    <a:gd name="connsiteX21" fmla="*/ 3846030 w 4158105"/>
                    <a:gd name="connsiteY21" fmla="*/ 2058945 h 4110786"/>
                    <a:gd name="connsiteX22" fmla="*/ 2198792 w 4158105"/>
                    <a:gd name="connsiteY22" fmla="*/ 323850 h 4110786"/>
                    <a:gd name="connsiteX23" fmla="*/ 2219780 w 4158105"/>
                    <a:gd name="connsiteY23" fmla="*/ 323850 h 4110786"/>
                    <a:gd name="connsiteX24" fmla="*/ 2224351 w 4158105"/>
                    <a:gd name="connsiteY24" fmla="*/ 13068 h 4110786"/>
                    <a:gd name="connsiteX25" fmla="*/ 2019755 w 4158105"/>
                    <a:gd name="connsiteY25" fmla="*/ 11473 h 4110786"/>
                    <a:gd name="connsiteX26" fmla="*/ 2019755 w 4158105"/>
                    <a:gd name="connsiteY26" fmla="*/ 323546 h 4110786"/>
                    <a:gd name="connsiteX27" fmla="*/ 668844 w 4158105"/>
                    <a:gd name="connsiteY27" fmla="*/ 1079241 h 4110786"/>
                    <a:gd name="connsiteX28" fmla="*/ 399753 w 4158105"/>
                    <a:gd name="connsiteY28" fmla="*/ 920125 h 4110786"/>
                    <a:gd name="connsiteX29" fmla="*/ 2019755 w 4158105"/>
                    <a:gd name="connsiteY29" fmla="*/ 11473 h 4110786"/>
                    <a:gd name="connsiteX30" fmla="*/ 2224543 w 4158105"/>
                    <a:gd name="connsiteY30" fmla="*/ 0 h 4110786"/>
                    <a:gd name="connsiteX31" fmla="*/ 2224351 w 4158105"/>
                    <a:gd name="connsiteY31" fmla="*/ 13068 h 4110786"/>
                    <a:gd name="connsiteX32" fmla="*/ 2106265 w 4158105"/>
                    <a:gd name="connsiteY32" fmla="*/ 7105 h 4110786"/>
                    <a:gd name="connsiteX33" fmla="*/ 2019755 w 4158105"/>
                    <a:gd name="connsiteY33" fmla="*/ 11473 h 4110786"/>
                    <a:gd name="connsiteX34" fmla="*/ 2019755 w 4158105"/>
                    <a:gd name="connsiteY34" fmla="*/ 2381 h 4110786"/>
                    <a:gd name="connsiteX35" fmla="*/ 2224543 w 4158105"/>
                    <a:gd name="connsiteY35" fmla="*/ 0 h 4110786"/>
                    <a:gd name="connsiteX0" fmla="*/ 668844 w 4158105"/>
                    <a:gd name="connsiteY0" fmla="*/ 1079241 h 4110786"/>
                    <a:gd name="connsiteX1" fmla="*/ 671967 w 4158105"/>
                    <a:gd name="connsiteY1" fmla="*/ 1081087 h 4110786"/>
                    <a:gd name="connsiteX2" fmla="*/ 576717 w 4158105"/>
                    <a:gd name="connsiteY2" fmla="*/ 1235869 h 4110786"/>
                    <a:gd name="connsiteX3" fmla="*/ 574232 w 4158105"/>
                    <a:gd name="connsiteY3" fmla="*/ 1234330 h 4110786"/>
                    <a:gd name="connsiteX4" fmla="*/ 668844 w 4158105"/>
                    <a:gd name="connsiteY4" fmla="*/ 1079241 h 4110786"/>
                    <a:gd name="connsiteX5" fmla="*/ 398124 w 4158105"/>
                    <a:gd name="connsiteY5" fmla="*/ 919162 h 4110786"/>
                    <a:gd name="connsiteX6" fmla="*/ 399753 w 4158105"/>
                    <a:gd name="connsiteY6" fmla="*/ 920125 h 4110786"/>
                    <a:gd name="connsiteX7" fmla="*/ 398124 w 4158105"/>
                    <a:gd name="connsiteY7" fmla="*/ 919162 h 4110786"/>
                    <a:gd name="connsiteX8" fmla="*/ 2106264 w 4158105"/>
                    <a:gd name="connsiteY8" fmla="*/ 319178 h 4110786"/>
                    <a:gd name="connsiteX9" fmla="*/ 2198792 w 4158105"/>
                    <a:gd name="connsiteY9" fmla="*/ 323850 h 4110786"/>
                    <a:gd name="connsiteX10" fmla="*/ 2019755 w 4158105"/>
                    <a:gd name="connsiteY10" fmla="*/ 323850 h 4110786"/>
                    <a:gd name="connsiteX11" fmla="*/ 2019755 w 4158105"/>
                    <a:gd name="connsiteY11" fmla="*/ 323546 h 4110786"/>
                    <a:gd name="connsiteX12" fmla="*/ 2106264 w 4158105"/>
                    <a:gd name="connsiteY12" fmla="*/ 319178 h 4110786"/>
                    <a:gd name="connsiteX13" fmla="*/ 2224351 w 4158105"/>
                    <a:gd name="connsiteY13" fmla="*/ 13068 h 4110786"/>
                    <a:gd name="connsiteX14" fmla="*/ 4158105 w 4158105"/>
                    <a:gd name="connsiteY14" fmla="*/ 2058946 h 4110786"/>
                    <a:gd name="connsiteX15" fmla="*/ 2106265 w 4158105"/>
                    <a:gd name="connsiteY15" fmla="*/ 4110786 h 4110786"/>
                    <a:gd name="connsiteX16" fmla="*/ 54424 w 4158105"/>
                    <a:gd name="connsiteY16" fmla="*/ 2058946 h 4110786"/>
                    <a:gd name="connsiteX17" fmla="*/ 574232 w 4158105"/>
                    <a:gd name="connsiteY17" fmla="*/ 1234330 h 4110786"/>
                    <a:gd name="connsiteX18" fmla="*/ 366497 w 4158105"/>
                    <a:gd name="connsiteY18" fmla="*/ 2058945 h 4110786"/>
                    <a:gd name="connsiteX19" fmla="*/ 2106264 w 4158105"/>
                    <a:gd name="connsiteY19" fmla="*/ 3798712 h 4110786"/>
                    <a:gd name="connsiteX20" fmla="*/ 3846030 w 4158105"/>
                    <a:gd name="connsiteY20" fmla="*/ 2058945 h 4110786"/>
                    <a:gd name="connsiteX21" fmla="*/ 2198792 w 4158105"/>
                    <a:gd name="connsiteY21" fmla="*/ 323850 h 4110786"/>
                    <a:gd name="connsiteX22" fmla="*/ 2219780 w 4158105"/>
                    <a:gd name="connsiteY22" fmla="*/ 323850 h 4110786"/>
                    <a:gd name="connsiteX23" fmla="*/ 2224351 w 4158105"/>
                    <a:gd name="connsiteY23" fmla="*/ 13068 h 4110786"/>
                    <a:gd name="connsiteX24" fmla="*/ 2019755 w 4158105"/>
                    <a:gd name="connsiteY24" fmla="*/ 11473 h 4110786"/>
                    <a:gd name="connsiteX25" fmla="*/ 2019755 w 4158105"/>
                    <a:gd name="connsiteY25" fmla="*/ 323546 h 4110786"/>
                    <a:gd name="connsiteX26" fmla="*/ 668844 w 4158105"/>
                    <a:gd name="connsiteY26" fmla="*/ 1079241 h 4110786"/>
                    <a:gd name="connsiteX27" fmla="*/ 399753 w 4158105"/>
                    <a:gd name="connsiteY27" fmla="*/ 920125 h 4110786"/>
                    <a:gd name="connsiteX28" fmla="*/ 2019755 w 4158105"/>
                    <a:gd name="connsiteY28" fmla="*/ 11473 h 4110786"/>
                    <a:gd name="connsiteX29" fmla="*/ 2224543 w 4158105"/>
                    <a:gd name="connsiteY29" fmla="*/ 0 h 4110786"/>
                    <a:gd name="connsiteX30" fmla="*/ 2224351 w 4158105"/>
                    <a:gd name="connsiteY30" fmla="*/ 13068 h 4110786"/>
                    <a:gd name="connsiteX31" fmla="*/ 2106265 w 4158105"/>
                    <a:gd name="connsiteY31" fmla="*/ 7105 h 4110786"/>
                    <a:gd name="connsiteX32" fmla="*/ 2019755 w 4158105"/>
                    <a:gd name="connsiteY32" fmla="*/ 11473 h 4110786"/>
                    <a:gd name="connsiteX33" fmla="*/ 2019755 w 4158105"/>
                    <a:gd name="connsiteY33" fmla="*/ 2381 h 4110786"/>
                    <a:gd name="connsiteX34" fmla="*/ 2224543 w 4158105"/>
                    <a:gd name="connsiteY34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644913 w 4228786"/>
                    <a:gd name="connsiteY3" fmla="*/ 1234330 h 4110786"/>
                    <a:gd name="connsiteX4" fmla="*/ 739525 w 4228786"/>
                    <a:gd name="connsiteY4" fmla="*/ 1079241 h 4110786"/>
                    <a:gd name="connsiteX5" fmla="*/ 468805 w 4228786"/>
                    <a:gd name="connsiteY5" fmla="*/ 919162 h 4110786"/>
                    <a:gd name="connsiteX6" fmla="*/ 470434 w 4228786"/>
                    <a:gd name="connsiteY6" fmla="*/ 920125 h 4110786"/>
                    <a:gd name="connsiteX7" fmla="*/ 468805 w 4228786"/>
                    <a:gd name="connsiteY7" fmla="*/ 919162 h 4110786"/>
                    <a:gd name="connsiteX8" fmla="*/ 2176945 w 4228786"/>
                    <a:gd name="connsiteY8" fmla="*/ 319178 h 4110786"/>
                    <a:gd name="connsiteX9" fmla="*/ 2269473 w 4228786"/>
                    <a:gd name="connsiteY9" fmla="*/ 323850 h 4110786"/>
                    <a:gd name="connsiteX10" fmla="*/ 2090436 w 4228786"/>
                    <a:gd name="connsiteY10" fmla="*/ 323850 h 4110786"/>
                    <a:gd name="connsiteX11" fmla="*/ 2090436 w 4228786"/>
                    <a:gd name="connsiteY11" fmla="*/ 323546 h 4110786"/>
                    <a:gd name="connsiteX12" fmla="*/ 2176945 w 4228786"/>
                    <a:gd name="connsiteY12" fmla="*/ 319178 h 4110786"/>
                    <a:gd name="connsiteX13" fmla="*/ 2295032 w 4228786"/>
                    <a:gd name="connsiteY13" fmla="*/ 13068 h 4110786"/>
                    <a:gd name="connsiteX14" fmla="*/ 4228786 w 4228786"/>
                    <a:gd name="connsiteY14" fmla="*/ 2058946 h 4110786"/>
                    <a:gd name="connsiteX15" fmla="*/ 2176946 w 4228786"/>
                    <a:gd name="connsiteY15" fmla="*/ 4110786 h 4110786"/>
                    <a:gd name="connsiteX16" fmla="*/ 125105 w 4228786"/>
                    <a:gd name="connsiteY16" fmla="*/ 2058946 h 4110786"/>
                    <a:gd name="connsiteX17" fmla="*/ 437178 w 4228786"/>
                    <a:gd name="connsiteY17" fmla="*/ 2058945 h 4110786"/>
                    <a:gd name="connsiteX18" fmla="*/ 2176945 w 4228786"/>
                    <a:gd name="connsiteY18" fmla="*/ 3798712 h 4110786"/>
                    <a:gd name="connsiteX19" fmla="*/ 3916711 w 4228786"/>
                    <a:gd name="connsiteY19" fmla="*/ 2058945 h 4110786"/>
                    <a:gd name="connsiteX20" fmla="*/ 2269473 w 4228786"/>
                    <a:gd name="connsiteY20" fmla="*/ 323850 h 4110786"/>
                    <a:gd name="connsiteX21" fmla="*/ 2290461 w 4228786"/>
                    <a:gd name="connsiteY21" fmla="*/ 323850 h 4110786"/>
                    <a:gd name="connsiteX22" fmla="*/ 2295032 w 4228786"/>
                    <a:gd name="connsiteY22" fmla="*/ 13068 h 4110786"/>
                    <a:gd name="connsiteX23" fmla="*/ 2090436 w 4228786"/>
                    <a:gd name="connsiteY23" fmla="*/ 11473 h 4110786"/>
                    <a:gd name="connsiteX24" fmla="*/ 2090436 w 4228786"/>
                    <a:gd name="connsiteY24" fmla="*/ 323546 h 4110786"/>
                    <a:gd name="connsiteX25" fmla="*/ 739525 w 4228786"/>
                    <a:gd name="connsiteY25" fmla="*/ 1079241 h 4110786"/>
                    <a:gd name="connsiteX26" fmla="*/ 470434 w 4228786"/>
                    <a:gd name="connsiteY26" fmla="*/ 920125 h 4110786"/>
                    <a:gd name="connsiteX27" fmla="*/ 2090436 w 4228786"/>
                    <a:gd name="connsiteY27" fmla="*/ 11473 h 4110786"/>
                    <a:gd name="connsiteX28" fmla="*/ 2295224 w 4228786"/>
                    <a:gd name="connsiteY28" fmla="*/ 0 h 4110786"/>
                    <a:gd name="connsiteX29" fmla="*/ 2295032 w 4228786"/>
                    <a:gd name="connsiteY29" fmla="*/ 13068 h 4110786"/>
                    <a:gd name="connsiteX30" fmla="*/ 2176946 w 4228786"/>
                    <a:gd name="connsiteY30" fmla="*/ 7105 h 4110786"/>
                    <a:gd name="connsiteX31" fmla="*/ 2090436 w 4228786"/>
                    <a:gd name="connsiteY31" fmla="*/ 11473 h 4110786"/>
                    <a:gd name="connsiteX32" fmla="*/ 2090436 w 4228786"/>
                    <a:gd name="connsiteY32" fmla="*/ 2381 h 4110786"/>
                    <a:gd name="connsiteX33" fmla="*/ 2295224 w 4228786"/>
                    <a:gd name="connsiteY33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647398 w 4228786"/>
                    <a:gd name="connsiteY2" fmla="*/ 1235869 h 4110786"/>
                    <a:gd name="connsiteX3" fmla="*/ 739525 w 4228786"/>
                    <a:gd name="connsiteY3" fmla="*/ 1079241 h 4110786"/>
                    <a:gd name="connsiteX4" fmla="*/ 468805 w 4228786"/>
                    <a:gd name="connsiteY4" fmla="*/ 919162 h 4110786"/>
                    <a:gd name="connsiteX5" fmla="*/ 470434 w 4228786"/>
                    <a:gd name="connsiteY5" fmla="*/ 920125 h 4110786"/>
                    <a:gd name="connsiteX6" fmla="*/ 468805 w 4228786"/>
                    <a:gd name="connsiteY6" fmla="*/ 919162 h 4110786"/>
                    <a:gd name="connsiteX7" fmla="*/ 2176945 w 4228786"/>
                    <a:gd name="connsiteY7" fmla="*/ 319178 h 4110786"/>
                    <a:gd name="connsiteX8" fmla="*/ 2269473 w 4228786"/>
                    <a:gd name="connsiteY8" fmla="*/ 323850 h 4110786"/>
                    <a:gd name="connsiteX9" fmla="*/ 2090436 w 4228786"/>
                    <a:gd name="connsiteY9" fmla="*/ 323850 h 4110786"/>
                    <a:gd name="connsiteX10" fmla="*/ 2090436 w 4228786"/>
                    <a:gd name="connsiteY10" fmla="*/ 323546 h 4110786"/>
                    <a:gd name="connsiteX11" fmla="*/ 2176945 w 4228786"/>
                    <a:gd name="connsiteY11" fmla="*/ 319178 h 4110786"/>
                    <a:gd name="connsiteX12" fmla="*/ 2295032 w 4228786"/>
                    <a:gd name="connsiteY12" fmla="*/ 13068 h 4110786"/>
                    <a:gd name="connsiteX13" fmla="*/ 4228786 w 4228786"/>
                    <a:gd name="connsiteY13" fmla="*/ 2058946 h 4110786"/>
                    <a:gd name="connsiteX14" fmla="*/ 2176946 w 4228786"/>
                    <a:gd name="connsiteY14" fmla="*/ 4110786 h 4110786"/>
                    <a:gd name="connsiteX15" fmla="*/ 125105 w 4228786"/>
                    <a:gd name="connsiteY15" fmla="*/ 2058946 h 4110786"/>
                    <a:gd name="connsiteX16" fmla="*/ 437178 w 4228786"/>
                    <a:gd name="connsiteY16" fmla="*/ 2058945 h 4110786"/>
                    <a:gd name="connsiteX17" fmla="*/ 2176945 w 4228786"/>
                    <a:gd name="connsiteY17" fmla="*/ 3798712 h 4110786"/>
                    <a:gd name="connsiteX18" fmla="*/ 3916711 w 4228786"/>
                    <a:gd name="connsiteY18" fmla="*/ 2058945 h 4110786"/>
                    <a:gd name="connsiteX19" fmla="*/ 2269473 w 4228786"/>
                    <a:gd name="connsiteY19" fmla="*/ 323850 h 4110786"/>
                    <a:gd name="connsiteX20" fmla="*/ 2290461 w 4228786"/>
                    <a:gd name="connsiteY20" fmla="*/ 323850 h 4110786"/>
                    <a:gd name="connsiteX21" fmla="*/ 2295032 w 4228786"/>
                    <a:gd name="connsiteY21" fmla="*/ 13068 h 4110786"/>
                    <a:gd name="connsiteX22" fmla="*/ 2090436 w 4228786"/>
                    <a:gd name="connsiteY22" fmla="*/ 11473 h 4110786"/>
                    <a:gd name="connsiteX23" fmla="*/ 2090436 w 4228786"/>
                    <a:gd name="connsiteY23" fmla="*/ 323546 h 4110786"/>
                    <a:gd name="connsiteX24" fmla="*/ 739525 w 4228786"/>
                    <a:gd name="connsiteY24" fmla="*/ 1079241 h 4110786"/>
                    <a:gd name="connsiteX25" fmla="*/ 470434 w 4228786"/>
                    <a:gd name="connsiteY25" fmla="*/ 920125 h 4110786"/>
                    <a:gd name="connsiteX26" fmla="*/ 2090436 w 4228786"/>
                    <a:gd name="connsiteY26" fmla="*/ 11473 h 4110786"/>
                    <a:gd name="connsiteX27" fmla="*/ 2295224 w 4228786"/>
                    <a:gd name="connsiteY27" fmla="*/ 0 h 4110786"/>
                    <a:gd name="connsiteX28" fmla="*/ 2295032 w 4228786"/>
                    <a:gd name="connsiteY28" fmla="*/ 13068 h 4110786"/>
                    <a:gd name="connsiteX29" fmla="*/ 2176946 w 4228786"/>
                    <a:gd name="connsiteY29" fmla="*/ 7105 h 4110786"/>
                    <a:gd name="connsiteX30" fmla="*/ 2090436 w 4228786"/>
                    <a:gd name="connsiteY30" fmla="*/ 11473 h 4110786"/>
                    <a:gd name="connsiteX31" fmla="*/ 2090436 w 4228786"/>
                    <a:gd name="connsiteY31" fmla="*/ 2381 h 4110786"/>
                    <a:gd name="connsiteX32" fmla="*/ 2295224 w 4228786"/>
                    <a:gd name="connsiteY32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295032 w 4228786"/>
                    <a:gd name="connsiteY27" fmla="*/ 13068 h 4110786"/>
                    <a:gd name="connsiteX28" fmla="*/ 2176946 w 4228786"/>
                    <a:gd name="connsiteY28" fmla="*/ 7105 h 4110786"/>
                    <a:gd name="connsiteX29" fmla="*/ 2090436 w 4228786"/>
                    <a:gd name="connsiteY29" fmla="*/ 11473 h 4110786"/>
                    <a:gd name="connsiteX30" fmla="*/ 2090436 w 4228786"/>
                    <a:gd name="connsiteY30" fmla="*/ 2381 h 4110786"/>
                    <a:gd name="connsiteX31" fmla="*/ 2295224 w 4228786"/>
                    <a:gd name="connsiteY31" fmla="*/ 0 h 4110786"/>
                    <a:gd name="connsiteX0" fmla="*/ 739525 w 4228786"/>
                    <a:gd name="connsiteY0" fmla="*/ 1079241 h 4110786"/>
                    <a:gd name="connsiteX1" fmla="*/ 742648 w 4228786"/>
                    <a:gd name="connsiteY1" fmla="*/ 1081087 h 4110786"/>
                    <a:gd name="connsiteX2" fmla="*/ 739525 w 4228786"/>
                    <a:gd name="connsiteY2" fmla="*/ 1079241 h 4110786"/>
                    <a:gd name="connsiteX3" fmla="*/ 468805 w 4228786"/>
                    <a:gd name="connsiteY3" fmla="*/ 919162 h 4110786"/>
                    <a:gd name="connsiteX4" fmla="*/ 470434 w 4228786"/>
                    <a:gd name="connsiteY4" fmla="*/ 920125 h 4110786"/>
                    <a:gd name="connsiteX5" fmla="*/ 468805 w 4228786"/>
                    <a:gd name="connsiteY5" fmla="*/ 919162 h 4110786"/>
                    <a:gd name="connsiteX6" fmla="*/ 2176945 w 4228786"/>
                    <a:gd name="connsiteY6" fmla="*/ 319178 h 4110786"/>
                    <a:gd name="connsiteX7" fmla="*/ 2269473 w 4228786"/>
                    <a:gd name="connsiteY7" fmla="*/ 323850 h 4110786"/>
                    <a:gd name="connsiteX8" fmla="*/ 2090436 w 4228786"/>
                    <a:gd name="connsiteY8" fmla="*/ 323850 h 4110786"/>
                    <a:gd name="connsiteX9" fmla="*/ 2090436 w 4228786"/>
                    <a:gd name="connsiteY9" fmla="*/ 323546 h 4110786"/>
                    <a:gd name="connsiteX10" fmla="*/ 2176945 w 4228786"/>
                    <a:gd name="connsiteY10" fmla="*/ 319178 h 4110786"/>
                    <a:gd name="connsiteX11" fmla="*/ 2295032 w 4228786"/>
                    <a:gd name="connsiteY11" fmla="*/ 13068 h 4110786"/>
                    <a:gd name="connsiteX12" fmla="*/ 4228786 w 4228786"/>
                    <a:gd name="connsiteY12" fmla="*/ 2058946 h 4110786"/>
                    <a:gd name="connsiteX13" fmla="*/ 2176946 w 4228786"/>
                    <a:gd name="connsiteY13" fmla="*/ 4110786 h 4110786"/>
                    <a:gd name="connsiteX14" fmla="*/ 125105 w 4228786"/>
                    <a:gd name="connsiteY14" fmla="*/ 2058946 h 4110786"/>
                    <a:gd name="connsiteX15" fmla="*/ 437178 w 4228786"/>
                    <a:gd name="connsiteY15" fmla="*/ 2058945 h 4110786"/>
                    <a:gd name="connsiteX16" fmla="*/ 2176945 w 4228786"/>
                    <a:gd name="connsiteY16" fmla="*/ 3798712 h 4110786"/>
                    <a:gd name="connsiteX17" fmla="*/ 3916711 w 4228786"/>
                    <a:gd name="connsiteY17" fmla="*/ 2058945 h 4110786"/>
                    <a:gd name="connsiteX18" fmla="*/ 2269473 w 4228786"/>
                    <a:gd name="connsiteY18" fmla="*/ 323850 h 4110786"/>
                    <a:gd name="connsiteX19" fmla="*/ 2290461 w 4228786"/>
                    <a:gd name="connsiteY19" fmla="*/ 323850 h 4110786"/>
                    <a:gd name="connsiteX20" fmla="*/ 2295032 w 4228786"/>
                    <a:gd name="connsiteY20" fmla="*/ 13068 h 4110786"/>
                    <a:gd name="connsiteX21" fmla="*/ 2090436 w 4228786"/>
                    <a:gd name="connsiteY21" fmla="*/ 11473 h 4110786"/>
                    <a:gd name="connsiteX22" fmla="*/ 2090436 w 4228786"/>
                    <a:gd name="connsiteY22" fmla="*/ 323546 h 4110786"/>
                    <a:gd name="connsiteX23" fmla="*/ 739525 w 4228786"/>
                    <a:gd name="connsiteY23" fmla="*/ 1079241 h 4110786"/>
                    <a:gd name="connsiteX24" fmla="*/ 470434 w 4228786"/>
                    <a:gd name="connsiteY24" fmla="*/ 920125 h 4110786"/>
                    <a:gd name="connsiteX25" fmla="*/ 2090436 w 4228786"/>
                    <a:gd name="connsiteY25" fmla="*/ 11473 h 4110786"/>
                    <a:gd name="connsiteX26" fmla="*/ 2295224 w 4228786"/>
                    <a:gd name="connsiteY26" fmla="*/ 0 h 4110786"/>
                    <a:gd name="connsiteX27" fmla="*/ 2176946 w 4228786"/>
                    <a:gd name="connsiteY27" fmla="*/ 7105 h 4110786"/>
                    <a:gd name="connsiteX28" fmla="*/ 2090436 w 4228786"/>
                    <a:gd name="connsiteY28" fmla="*/ 11473 h 4110786"/>
                    <a:gd name="connsiteX29" fmla="*/ 2090436 w 4228786"/>
                    <a:gd name="connsiteY29" fmla="*/ 2381 h 4110786"/>
                    <a:gd name="connsiteX30" fmla="*/ 2295224 w 4228786"/>
                    <a:gd name="connsiteY30" fmla="*/ 0 h 4110786"/>
                    <a:gd name="connsiteX0" fmla="*/ 739525 w 4228949"/>
                    <a:gd name="connsiteY0" fmla="*/ 1079241 h 4110786"/>
                    <a:gd name="connsiteX1" fmla="*/ 742648 w 4228949"/>
                    <a:gd name="connsiteY1" fmla="*/ 1081087 h 4110786"/>
                    <a:gd name="connsiteX2" fmla="*/ 739525 w 4228949"/>
                    <a:gd name="connsiteY2" fmla="*/ 1079241 h 4110786"/>
                    <a:gd name="connsiteX3" fmla="*/ 468805 w 4228949"/>
                    <a:gd name="connsiteY3" fmla="*/ 919162 h 4110786"/>
                    <a:gd name="connsiteX4" fmla="*/ 470434 w 4228949"/>
                    <a:gd name="connsiteY4" fmla="*/ 920125 h 4110786"/>
                    <a:gd name="connsiteX5" fmla="*/ 468805 w 4228949"/>
                    <a:gd name="connsiteY5" fmla="*/ 919162 h 4110786"/>
                    <a:gd name="connsiteX6" fmla="*/ 2176945 w 4228949"/>
                    <a:gd name="connsiteY6" fmla="*/ 319178 h 4110786"/>
                    <a:gd name="connsiteX7" fmla="*/ 2269473 w 4228949"/>
                    <a:gd name="connsiteY7" fmla="*/ 323850 h 4110786"/>
                    <a:gd name="connsiteX8" fmla="*/ 2090436 w 4228949"/>
                    <a:gd name="connsiteY8" fmla="*/ 323850 h 4110786"/>
                    <a:gd name="connsiteX9" fmla="*/ 2090436 w 4228949"/>
                    <a:gd name="connsiteY9" fmla="*/ 323546 h 4110786"/>
                    <a:gd name="connsiteX10" fmla="*/ 2176945 w 4228949"/>
                    <a:gd name="connsiteY10" fmla="*/ 319178 h 4110786"/>
                    <a:gd name="connsiteX11" fmla="*/ 2290461 w 4228949"/>
                    <a:gd name="connsiteY11" fmla="*/ 323850 h 4110786"/>
                    <a:gd name="connsiteX12" fmla="*/ 4228786 w 4228949"/>
                    <a:gd name="connsiteY12" fmla="*/ 2058946 h 4110786"/>
                    <a:gd name="connsiteX13" fmla="*/ 2176946 w 4228949"/>
                    <a:gd name="connsiteY13" fmla="*/ 4110786 h 4110786"/>
                    <a:gd name="connsiteX14" fmla="*/ 125105 w 4228949"/>
                    <a:gd name="connsiteY14" fmla="*/ 2058946 h 4110786"/>
                    <a:gd name="connsiteX15" fmla="*/ 437178 w 4228949"/>
                    <a:gd name="connsiteY15" fmla="*/ 2058945 h 4110786"/>
                    <a:gd name="connsiteX16" fmla="*/ 2176945 w 4228949"/>
                    <a:gd name="connsiteY16" fmla="*/ 3798712 h 4110786"/>
                    <a:gd name="connsiteX17" fmla="*/ 3916711 w 4228949"/>
                    <a:gd name="connsiteY17" fmla="*/ 2058945 h 4110786"/>
                    <a:gd name="connsiteX18" fmla="*/ 2269473 w 4228949"/>
                    <a:gd name="connsiteY18" fmla="*/ 323850 h 4110786"/>
                    <a:gd name="connsiteX19" fmla="*/ 2290461 w 4228949"/>
                    <a:gd name="connsiteY19" fmla="*/ 323850 h 4110786"/>
                    <a:gd name="connsiteX20" fmla="*/ 2090436 w 4228949"/>
                    <a:gd name="connsiteY20" fmla="*/ 11473 h 4110786"/>
                    <a:gd name="connsiteX21" fmla="*/ 2090436 w 4228949"/>
                    <a:gd name="connsiteY21" fmla="*/ 323546 h 4110786"/>
                    <a:gd name="connsiteX22" fmla="*/ 739525 w 4228949"/>
                    <a:gd name="connsiteY22" fmla="*/ 1079241 h 4110786"/>
                    <a:gd name="connsiteX23" fmla="*/ 470434 w 4228949"/>
                    <a:gd name="connsiteY23" fmla="*/ 920125 h 4110786"/>
                    <a:gd name="connsiteX24" fmla="*/ 2090436 w 4228949"/>
                    <a:gd name="connsiteY24" fmla="*/ 11473 h 4110786"/>
                    <a:gd name="connsiteX25" fmla="*/ 2295224 w 4228949"/>
                    <a:gd name="connsiteY25" fmla="*/ 0 h 4110786"/>
                    <a:gd name="connsiteX26" fmla="*/ 2176946 w 4228949"/>
                    <a:gd name="connsiteY26" fmla="*/ 7105 h 4110786"/>
                    <a:gd name="connsiteX27" fmla="*/ 2090436 w 4228949"/>
                    <a:gd name="connsiteY27" fmla="*/ 11473 h 4110786"/>
                    <a:gd name="connsiteX28" fmla="*/ 2090436 w 4228949"/>
                    <a:gd name="connsiteY28" fmla="*/ 2381 h 4110786"/>
                    <a:gd name="connsiteX29" fmla="*/ 2295224 w 4228949"/>
                    <a:gd name="connsiteY29" fmla="*/ 0 h 4110786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176946 w 4228949"/>
                    <a:gd name="connsiteY26" fmla="*/ 4724 h 4108405"/>
                    <a:gd name="connsiteX27" fmla="*/ 2090436 w 4228949"/>
                    <a:gd name="connsiteY27" fmla="*/ 9092 h 4108405"/>
                    <a:gd name="connsiteX28" fmla="*/ 2090436 w 4228949"/>
                    <a:gd name="connsiteY28" fmla="*/ 0 h 4108405"/>
                    <a:gd name="connsiteX0" fmla="*/ 739525 w 4228949"/>
                    <a:gd name="connsiteY0" fmla="*/ 1076860 h 4108405"/>
                    <a:gd name="connsiteX1" fmla="*/ 742648 w 4228949"/>
                    <a:gd name="connsiteY1" fmla="*/ 1078706 h 4108405"/>
                    <a:gd name="connsiteX2" fmla="*/ 739525 w 4228949"/>
                    <a:gd name="connsiteY2" fmla="*/ 1076860 h 4108405"/>
                    <a:gd name="connsiteX3" fmla="*/ 468805 w 4228949"/>
                    <a:gd name="connsiteY3" fmla="*/ 916781 h 4108405"/>
                    <a:gd name="connsiteX4" fmla="*/ 470434 w 4228949"/>
                    <a:gd name="connsiteY4" fmla="*/ 917744 h 4108405"/>
                    <a:gd name="connsiteX5" fmla="*/ 468805 w 4228949"/>
                    <a:gd name="connsiteY5" fmla="*/ 916781 h 4108405"/>
                    <a:gd name="connsiteX6" fmla="*/ 2176945 w 4228949"/>
                    <a:gd name="connsiteY6" fmla="*/ 316797 h 4108405"/>
                    <a:gd name="connsiteX7" fmla="*/ 2269473 w 4228949"/>
                    <a:gd name="connsiteY7" fmla="*/ 321469 h 4108405"/>
                    <a:gd name="connsiteX8" fmla="*/ 2090436 w 4228949"/>
                    <a:gd name="connsiteY8" fmla="*/ 321469 h 4108405"/>
                    <a:gd name="connsiteX9" fmla="*/ 2090436 w 4228949"/>
                    <a:gd name="connsiteY9" fmla="*/ 321165 h 4108405"/>
                    <a:gd name="connsiteX10" fmla="*/ 2176945 w 4228949"/>
                    <a:gd name="connsiteY10" fmla="*/ 316797 h 4108405"/>
                    <a:gd name="connsiteX11" fmla="*/ 2290461 w 4228949"/>
                    <a:gd name="connsiteY11" fmla="*/ 321469 h 4108405"/>
                    <a:gd name="connsiteX12" fmla="*/ 4228786 w 4228949"/>
                    <a:gd name="connsiteY12" fmla="*/ 2056565 h 4108405"/>
                    <a:gd name="connsiteX13" fmla="*/ 2176946 w 4228949"/>
                    <a:gd name="connsiteY13" fmla="*/ 4108405 h 4108405"/>
                    <a:gd name="connsiteX14" fmla="*/ 125105 w 4228949"/>
                    <a:gd name="connsiteY14" fmla="*/ 2056565 h 4108405"/>
                    <a:gd name="connsiteX15" fmla="*/ 437178 w 4228949"/>
                    <a:gd name="connsiteY15" fmla="*/ 2056564 h 4108405"/>
                    <a:gd name="connsiteX16" fmla="*/ 2176945 w 4228949"/>
                    <a:gd name="connsiteY16" fmla="*/ 3796331 h 4108405"/>
                    <a:gd name="connsiteX17" fmla="*/ 3916711 w 4228949"/>
                    <a:gd name="connsiteY17" fmla="*/ 2056564 h 4108405"/>
                    <a:gd name="connsiteX18" fmla="*/ 2269473 w 4228949"/>
                    <a:gd name="connsiteY18" fmla="*/ 321469 h 4108405"/>
                    <a:gd name="connsiteX19" fmla="*/ 2290461 w 4228949"/>
                    <a:gd name="connsiteY19" fmla="*/ 321469 h 4108405"/>
                    <a:gd name="connsiteX20" fmla="*/ 2090436 w 4228949"/>
                    <a:gd name="connsiteY20" fmla="*/ 9092 h 4108405"/>
                    <a:gd name="connsiteX21" fmla="*/ 2090436 w 4228949"/>
                    <a:gd name="connsiteY21" fmla="*/ 321165 h 4108405"/>
                    <a:gd name="connsiteX22" fmla="*/ 739525 w 4228949"/>
                    <a:gd name="connsiteY22" fmla="*/ 1076860 h 4108405"/>
                    <a:gd name="connsiteX23" fmla="*/ 470434 w 4228949"/>
                    <a:gd name="connsiteY23" fmla="*/ 917744 h 4108405"/>
                    <a:gd name="connsiteX24" fmla="*/ 2090436 w 4228949"/>
                    <a:gd name="connsiteY24" fmla="*/ 9092 h 4108405"/>
                    <a:gd name="connsiteX25" fmla="*/ 2090436 w 4228949"/>
                    <a:gd name="connsiteY25" fmla="*/ 0 h 4108405"/>
                    <a:gd name="connsiteX26" fmla="*/ 2090436 w 4228949"/>
                    <a:gd name="connsiteY26" fmla="*/ 9092 h 4108405"/>
                    <a:gd name="connsiteX27" fmla="*/ 2090436 w 4228949"/>
                    <a:gd name="connsiteY27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269473 w 4228925"/>
                    <a:gd name="connsiteY7" fmla="*/ 321469 h 4108405"/>
                    <a:gd name="connsiteX8" fmla="*/ 2090436 w 4228925"/>
                    <a:gd name="connsiteY8" fmla="*/ 321469 h 4108405"/>
                    <a:gd name="connsiteX9" fmla="*/ 2090436 w 4228925"/>
                    <a:gd name="connsiteY9" fmla="*/ 321165 h 4108405"/>
                    <a:gd name="connsiteX10" fmla="*/ 2176945 w 4228925"/>
                    <a:gd name="connsiteY10" fmla="*/ 316797 h 4108405"/>
                    <a:gd name="connsiteX11" fmla="*/ 2290461 w 4228925"/>
                    <a:gd name="connsiteY11" fmla="*/ 321469 h 4108405"/>
                    <a:gd name="connsiteX12" fmla="*/ 4228786 w 4228925"/>
                    <a:gd name="connsiteY12" fmla="*/ 2056565 h 4108405"/>
                    <a:gd name="connsiteX13" fmla="*/ 2176946 w 4228925"/>
                    <a:gd name="connsiteY13" fmla="*/ 4108405 h 4108405"/>
                    <a:gd name="connsiteX14" fmla="*/ 125105 w 4228925"/>
                    <a:gd name="connsiteY14" fmla="*/ 2056565 h 4108405"/>
                    <a:gd name="connsiteX15" fmla="*/ 437178 w 4228925"/>
                    <a:gd name="connsiteY15" fmla="*/ 2056564 h 4108405"/>
                    <a:gd name="connsiteX16" fmla="*/ 2176945 w 4228925"/>
                    <a:gd name="connsiteY16" fmla="*/ 3796331 h 4108405"/>
                    <a:gd name="connsiteX17" fmla="*/ 3916711 w 4228925"/>
                    <a:gd name="connsiteY17" fmla="*/ 2056564 h 4108405"/>
                    <a:gd name="connsiteX18" fmla="*/ 2290461 w 4228925"/>
                    <a:gd name="connsiteY18" fmla="*/ 321469 h 4108405"/>
                    <a:gd name="connsiteX19" fmla="*/ 2090436 w 4228925"/>
                    <a:gd name="connsiteY19" fmla="*/ 9092 h 4108405"/>
                    <a:gd name="connsiteX20" fmla="*/ 2090436 w 4228925"/>
                    <a:gd name="connsiteY20" fmla="*/ 321165 h 4108405"/>
                    <a:gd name="connsiteX21" fmla="*/ 739525 w 4228925"/>
                    <a:gd name="connsiteY21" fmla="*/ 1076860 h 4108405"/>
                    <a:gd name="connsiteX22" fmla="*/ 470434 w 4228925"/>
                    <a:gd name="connsiteY22" fmla="*/ 917744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25" fmla="*/ 2090436 w 4228925"/>
                    <a:gd name="connsiteY25" fmla="*/ 9092 h 4108405"/>
                    <a:gd name="connsiteX26" fmla="*/ 2090436 w 4228925"/>
                    <a:gd name="connsiteY26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176945 w 4228925"/>
                    <a:gd name="connsiteY6" fmla="*/ 316797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176945 w 4228925"/>
                    <a:gd name="connsiteY9" fmla="*/ 316797 h 4108405"/>
                    <a:gd name="connsiteX10" fmla="*/ 2290461 w 4228925"/>
                    <a:gd name="connsiteY10" fmla="*/ 321469 h 4108405"/>
                    <a:gd name="connsiteX11" fmla="*/ 4228786 w 4228925"/>
                    <a:gd name="connsiteY11" fmla="*/ 2056565 h 4108405"/>
                    <a:gd name="connsiteX12" fmla="*/ 2176946 w 4228925"/>
                    <a:gd name="connsiteY12" fmla="*/ 4108405 h 4108405"/>
                    <a:gd name="connsiteX13" fmla="*/ 125105 w 4228925"/>
                    <a:gd name="connsiteY13" fmla="*/ 2056565 h 4108405"/>
                    <a:gd name="connsiteX14" fmla="*/ 437178 w 4228925"/>
                    <a:gd name="connsiteY14" fmla="*/ 2056564 h 4108405"/>
                    <a:gd name="connsiteX15" fmla="*/ 2176945 w 4228925"/>
                    <a:gd name="connsiteY15" fmla="*/ 3796331 h 4108405"/>
                    <a:gd name="connsiteX16" fmla="*/ 3916711 w 4228925"/>
                    <a:gd name="connsiteY16" fmla="*/ 2056564 h 4108405"/>
                    <a:gd name="connsiteX17" fmla="*/ 2290461 w 4228925"/>
                    <a:gd name="connsiteY17" fmla="*/ 321469 h 4108405"/>
                    <a:gd name="connsiteX18" fmla="*/ 2090436 w 4228925"/>
                    <a:gd name="connsiteY18" fmla="*/ 9092 h 4108405"/>
                    <a:gd name="connsiteX19" fmla="*/ 2090436 w 4228925"/>
                    <a:gd name="connsiteY19" fmla="*/ 321165 h 4108405"/>
                    <a:gd name="connsiteX20" fmla="*/ 739525 w 4228925"/>
                    <a:gd name="connsiteY20" fmla="*/ 1076860 h 4108405"/>
                    <a:gd name="connsiteX21" fmla="*/ 470434 w 4228925"/>
                    <a:gd name="connsiteY21" fmla="*/ 917744 h 4108405"/>
                    <a:gd name="connsiteX22" fmla="*/ 2090436 w 4228925"/>
                    <a:gd name="connsiteY22" fmla="*/ 9092 h 4108405"/>
                    <a:gd name="connsiteX23" fmla="*/ 2090436 w 4228925"/>
                    <a:gd name="connsiteY23" fmla="*/ 0 h 4108405"/>
                    <a:gd name="connsiteX24" fmla="*/ 2090436 w 4228925"/>
                    <a:gd name="connsiteY24" fmla="*/ 9092 h 4108405"/>
                    <a:gd name="connsiteX25" fmla="*/ 2090436 w 4228925"/>
                    <a:gd name="connsiteY25" fmla="*/ 0 h 4108405"/>
                    <a:gd name="connsiteX0" fmla="*/ 739525 w 4228925"/>
                    <a:gd name="connsiteY0" fmla="*/ 1076860 h 4108405"/>
                    <a:gd name="connsiteX1" fmla="*/ 742648 w 4228925"/>
                    <a:gd name="connsiteY1" fmla="*/ 1078706 h 4108405"/>
                    <a:gd name="connsiteX2" fmla="*/ 739525 w 4228925"/>
                    <a:gd name="connsiteY2" fmla="*/ 1076860 h 4108405"/>
                    <a:gd name="connsiteX3" fmla="*/ 468805 w 4228925"/>
                    <a:gd name="connsiteY3" fmla="*/ 916781 h 4108405"/>
                    <a:gd name="connsiteX4" fmla="*/ 470434 w 4228925"/>
                    <a:gd name="connsiteY4" fmla="*/ 917744 h 4108405"/>
                    <a:gd name="connsiteX5" fmla="*/ 468805 w 4228925"/>
                    <a:gd name="connsiteY5" fmla="*/ 916781 h 4108405"/>
                    <a:gd name="connsiteX6" fmla="*/ 2090436 w 4228925"/>
                    <a:gd name="connsiteY6" fmla="*/ 321165 h 4108405"/>
                    <a:gd name="connsiteX7" fmla="*/ 2090436 w 4228925"/>
                    <a:gd name="connsiteY7" fmla="*/ 321469 h 4108405"/>
                    <a:gd name="connsiteX8" fmla="*/ 2090436 w 4228925"/>
                    <a:gd name="connsiteY8" fmla="*/ 321165 h 4108405"/>
                    <a:gd name="connsiteX9" fmla="*/ 2290461 w 4228925"/>
                    <a:gd name="connsiteY9" fmla="*/ 321469 h 4108405"/>
                    <a:gd name="connsiteX10" fmla="*/ 4228786 w 4228925"/>
                    <a:gd name="connsiteY10" fmla="*/ 2056565 h 4108405"/>
                    <a:gd name="connsiteX11" fmla="*/ 2176946 w 4228925"/>
                    <a:gd name="connsiteY11" fmla="*/ 4108405 h 4108405"/>
                    <a:gd name="connsiteX12" fmla="*/ 125105 w 4228925"/>
                    <a:gd name="connsiteY12" fmla="*/ 2056565 h 4108405"/>
                    <a:gd name="connsiteX13" fmla="*/ 437178 w 4228925"/>
                    <a:gd name="connsiteY13" fmla="*/ 2056564 h 4108405"/>
                    <a:gd name="connsiteX14" fmla="*/ 2176945 w 4228925"/>
                    <a:gd name="connsiteY14" fmla="*/ 3796331 h 4108405"/>
                    <a:gd name="connsiteX15" fmla="*/ 3916711 w 4228925"/>
                    <a:gd name="connsiteY15" fmla="*/ 2056564 h 4108405"/>
                    <a:gd name="connsiteX16" fmla="*/ 2290461 w 4228925"/>
                    <a:gd name="connsiteY16" fmla="*/ 321469 h 4108405"/>
                    <a:gd name="connsiteX17" fmla="*/ 2090436 w 4228925"/>
                    <a:gd name="connsiteY17" fmla="*/ 9092 h 4108405"/>
                    <a:gd name="connsiteX18" fmla="*/ 2090436 w 4228925"/>
                    <a:gd name="connsiteY18" fmla="*/ 321165 h 4108405"/>
                    <a:gd name="connsiteX19" fmla="*/ 739525 w 4228925"/>
                    <a:gd name="connsiteY19" fmla="*/ 1076860 h 4108405"/>
                    <a:gd name="connsiteX20" fmla="*/ 470434 w 4228925"/>
                    <a:gd name="connsiteY20" fmla="*/ 917744 h 4108405"/>
                    <a:gd name="connsiteX21" fmla="*/ 2090436 w 4228925"/>
                    <a:gd name="connsiteY21" fmla="*/ 9092 h 4108405"/>
                    <a:gd name="connsiteX22" fmla="*/ 2090436 w 4228925"/>
                    <a:gd name="connsiteY22" fmla="*/ 0 h 4108405"/>
                    <a:gd name="connsiteX23" fmla="*/ 2090436 w 4228925"/>
                    <a:gd name="connsiteY23" fmla="*/ 9092 h 4108405"/>
                    <a:gd name="connsiteX24" fmla="*/ 2090436 w 4228925"/>
                    <a:gd name="connsiteY24" fmla="*/ 0 h 4108405"/>
                    <a:gd name="connsiteX0" fmla="*/ 739525 w 4228925"/>
                    <a:gd name="connsiteY0" fmla="*/ 1067768 h 4099313"/>
                    <a:gd name="connsiteX1" fmla="*/ 742648 w 4228925"/>
                    <a:gd name="connsiteY1" fmla="*/ 1069614 h 4099313"/>
                    <a:gd name="connsiteX2" fmla="*/ 739525 w 4228925"/>
                    <a:gd name="connsiteY2" fmla="*/ 1067768 h 4099313"/>
                    <a:gd name="connsiteX3" fmla="*/ 468805 w 4228925"/>
                    <a:gd name="connsiteY3" fmla="*/ 907689 h 4099313"/>
                    <a:gd name="connsiteX4" fmla="*/ 470434 w 4228925"/>
                    <a:gd name="connsiteY4" fmla="*/ 908652 h 4099313"/>
                    <a:gd name="connsiteX5" fmla="*/ 468805 w 4228925"/>
                    <a:gd name="connsiteY5" fmla="*/ 907689 h 4099313"/>
                    <a:gd name="connsiteX6" fmla="*/ 2090436 w 4228925"/>
                    <a:gd name="connsiteY6" fmla="*/ 312073 h 4099313"/>
                    <a:gd name="connsiteX7" fmla="*/ 2090436 w 4228925"/>
                    <a:gd name="connsiteY7" fmla="*/ 312377 h 4099313"/>
                    <a:gd name="connsiteX8" fmla="*/ 2090436 w 4228925"/>
                    <a:gd name="connsiteY8" fmla="*/ 312073 h 4099313"/>
                    <a:gd name="connsiteX9" fmla="*/ 2290461 w 4228925"/>
                    <a:gd name="connsiteY9" fmla="*/ 312377 h 4099313"/>
                    <a:gd name="connsiteX10" fmla="*/ 4228786 w 4228925"/>
                    <a:gd name="connsiteY10" fmla="*/ 2047473 h 4099313"/>
                    <a:gd name="connsiteX11" fmla="*/ 2176946 w 4228925"/>
                    <a:gd name="connsiteY11" fmla="*/ 4099313 h 4099313"/>
                    <a:gd name="connsiteX12" fmla="*/ 125105 w 4228925"/>
                    <a:gd name="connsiteY12" fmla="*/ 2047473 h 4099313"/>
                    <a:gd name="connsiteX13" fmla="*/ 437178 w 4228925"/>
                    <a:gd name="connsiteY13" fmla="*/ 2047472 h 4099313"/>
                    <a:gd name="connsiteX14" fmla="*/ 2176945 w 4228925"/>
                    <a:gd name="connsiteY14" fmla="*/ 3787239 h 4099313"/>
                    <a:gd name="connsiteX15" fmla="*/ 3916711 w 4228925"/>
                    <a:gd name="connsiteY15" fmla="*/ 2047472 h 4099313"/>
                    <a:gd name="connsiteX16" fmla="*/ 2290461 w 4228925"/>
                    <a:gd name="connsiteY16" fmla="*/ 312377 h 4099313"/>
                    <a:gd name="connsiteX17" fmla="*/ 2090436 w 4228925"/>
                    <a:gd name="connsiteY17" fmla="*/ 0 h 4099313"/>
                    <a:gd name="connsiteX18" fmla="*/ 2090436 w 4228925"/>
                    <a:gd name="connsiteY18" fmla="*/ 312073 h 4099313"/>
                    <a:gd name="connsiteX19" fmla="*/ 739525 w 4228925"/>
                    <a:gd name="connsiteY19" fmla="*/ 1067768 h 4099313"/>
                    <a:gd name="connsiteX20" fmla="*/ 470434 w 4228925"/>
                    <a:gd name="connsiteY20" fmla="*/ 908652 h 4099313"/>
                    <a:gd name="connsiteX21" fmla="*/ 2090436 w 4228925"/>
                    <a:gd name="connsiteY21" fmla="*/ 0 h 4099313"/>
                    <a:gd name="connsiteX0" fmla="*/ 739525 w 4353891"/>
                    <a:gd name="connsiteY0" fmla="*/ 1067768 h 4099313"/>
                    <a:gd name="connsiteX1" fmla="*/ 742648 w 4353891"/>
                    <a:gd name="connsiteY1" fmla="*/ 1069614 h 4099313"/>
                    <a:gd name="connsiteX2" fmla="*/ 739525 w 4353891"/>
                    <a:gd name="connsiteY2" fmla="*/ 1067768 h 4099313"/>
                    <a:gd name="connsiteX3" fmla="*/ 468805 w 4353891"/>
                    <a:gd name="connsiteY3" fmla="*/ 907689 h 4099313"/>
                    <a:gd name="connsiteX4" fmla="*/ 470434 w 4353891"/>
                    <a:gd name="connsiteY4" fmla="*/ 908652 h 4099313"/>
                    <a:gd name="connsiteX5" fmla="*/ 468805 w 4353891"/>
                    <a:gd name="connsiteY5" fmla="*/ 907689 h 4099313"/>
                    <a:gd name="connsiteX6" fmla="*/ 2090436 w 4353891"/>
                    <a:gd name="connsiteY6" fmla="*/ 312073 h 4099313"/>
                    <a:gd name="connsiteX7" fmla="*/ 2090436 w 4353891"/>
                    <a:gd name="connsiteY7" fmla="*/ 312377 h 4099313"/>
                    <a:gd name="connsiteX8" fmla="*/ 2090436 w 4353891"/>
                    <a:gd name="connsiteY8" fmla="*/ 312073 h 4099313"/>
                    <a:gd name="connsiteX9" fmla="*/ 3916711 w 4353891"/>
                    <a:gd name="connsiteY9" fmla="*/ 2047472 h 4099313"/>
                    <a:gd name="connsiteX10" fmla="*/ 4228786 w 4353891"/>
                    <a:gd name="connsiteY10" fmla="*/ 2047473 h 4099313"/>
                    <a:gd name="connsiteX11" fmla="*/ 2176946 w 4353891"/>
                    <a:gd name="connsiteY11" fmla="*/ 4099313 h 4099313"/>
                    <a:gd name="connsiteX12" fmla="*/ 125105 w 4353891"/>
                    <a:gd name="connsiteY12" fmla="*/ 2047473 h 4099313"/>
                    <a:gd name="connsiteX13" fmla="*/ 437178 w 4353891"/>
                    <a:gd name="connsiteY13" fmla="*/ 2047472 h 4099313"/>
                    <a:gd name="connsiteX14" fmla="*/ 2176945 w 4353891"/>
                    <a:gd name="connsiteY14" fmla="*/ 3787239 h 4099313"/>
                    <a:gd name="connsiteX15" fmla="*/ 3916711 w 4353891"/>
                    <a:gd name="connsiteY15" fmla="*/ 2047472 h 4099313"/>
                    <a:gd name="connsiteX16" fmla="*/ 2090436 w 4353891"/>
                    <a:gd name="connsiteY16" fmla="*/ 0 h 4099313"/>
                    <a:gd name="connsiteX17" fmla="*/ 2090436 w 4353891"/>
                    <a:gd name="connsiteY17" fmla="*/ 312073 h 4099313"/>
                    <a:gd name="connsiteX18" fmla="*/ 739525 w 4353891"/>
                    <a:gd name="connsiteY18" fmla="*/ 1067768 h 4099313"/>
                    <a:gd name="connsiteX19" fmla="*/ 470434 w 4353891"/>
                    <a:gd name="connsiteY19" fmla="*/ 908652 h 4099313"/>
                    <a:gd name="connsiteX20" fmla="*/ 2090436 w 4353891"/>
                    <a:gd name="connsiteY20" fmla="*/ 0 h 4099313"/>
                    <a:gd name="connsiteX0" fmla="*/ 614420 w 4228786"/>
                    <a:gd name="connsiteY0" fmla="*/ 1067768 h 4099313"/>
                    <a:gd name="connsiteX1" fmla="*/ 617543 w 4228786"/>
                    <a:gd name="connsiteY1" fmla="*/ 1069614 h 4099313"/>
                    <a:gd name="connsiteX2" fmla="*/ 614420 w 4228786"/>
                    <a:gd name="connsiteY2" fmla="*/ 1067768 h 4099313"/>
                    <a:gd name="connsiteX3" fmla="*/ 343700 w 4228786"/>
                    <a:gd name="connsiteY3" fmla="*/ 907689 h 4099313"/>
                    <a:gd name="connsiteX4" fmla="*/ 345329 w 4228786"/>
                    <a:gd name="connsiteY4" fmla="*/ 908652 h 4099313"/>
                    <a:gd name="connsiteX5" fmla="*/ 343700 w 4228786"/>
                    <a:gd name="connsiteY5" fmla="*/ 907689 h 4099313"/>
                    <a:gd name="connsiteX6" fmla="*/ 1965331 w 4228786"/>
                    <a:gd name="connsiteY6" fmla="*/ 312073 h 4099313"/>
                    <a:gd name="connsiteX7" fmla="*/ 1965331 w 4228786"/>
                    <a:gd name="connsiteY7" fmla="*/ 312377 h 4099313"/>
                    <a:gd name="connsiteX8" fmla="*/ 1965331 w 4228786"/>
                    <a:gd name="connsiteY8" fmla="*/ 312073 h 4099313"/>
                    <a:gd name="connsiteX9" fmla="*/ 3791606 w 4228786"/>
                    <a:gd name="connsiteY9" fmla="*/ 2047472 h 4099313"/>
                    <a:gd name="connsiteX10" fmla="*/ 4103681 w 4228786"/>
                    <a:gd name="connsiteY10" fmla="*/ 2047473 h 4099313"/>
                    <a:gd name="connsiteX11" fmla="*/ 2051841 w 4228786"/>
                    <a:gd name="connsiteY11" fmla="*/ 4099313 h 4099313"/>
                    <a:gd name="connsiteX12" fmla="*/ 0 w 4228786"/>
                    <a:gd name="connsiteY12" fmla="*/ 2047473 h 4099313"/>
                    <a:gd name="connsiteX13" fmla="*/ 2051840 w 4228786"/>
                    <a:gd name="connsiteY13" fmla="*/ 3787239 h 4099313"/>
                    <a:gd name="connsiteX14" fmla="*/ 3791606 w 4228786"/>
                    <a:gd name="connsiteY14" fmla="*/ 2047472 h 4099313"/>
                    <a:gd name="connsiteX15" fmla="*/ 1965331 w 4228786"/>
                    <a:gd name="connsiteY15" fmla="*/ 0 h 4099313"/>
                    <a:gd name="connsiteX16" fmla="*/ 1965331 w 4228786"/>
                    <a:gd name="connsiteY16" fmla="*/ 312073 h 4099313"/>
                    <a:gd name="connsiteX17" fmla="*/ 614420 w 4228786"/>
                    <a:gd name="connsiteY17" fmla="*/ 1067768 h 4099313"/>
                    <a:gd name="connsiteX18" fmla="*/ 345329 w 4228786"/>
                    <a:gd name="connsiteY18" fmla="*/ 908652 h 4099313"/>
                    <a:gd name="connsiteX19" fmla="*/ 1965331 w 4228786"/>
                    <a:gd name="connsiteY19" fmla="*/ 0 h 4099313"/>
                    <a:gd name="connsiteX0" fmla="*/ 270720 w 3885086"/>
                    <a:gd name="connsiteY0" fmla="*/ 1067768 h 4224418"/>
                    <a:gd name="connsiteX1" fmla="*/ 273843 w 3885086"/>
                    <a:gd name="connsiteY1" fmla="*/ 1069614 h 4224418"/>
                    <a:gd name="connsiteX2" fmla="*/ 270720 w 3885086"/>
                    <a:gd name="connsiteY2" fmla="*/ 1067768 h 4224418"/>
                    <a:gd name="connsiteX3" fmla="*/ 0 w 3885086"/>
                    <a:gd name="connsiteY3" fmla="*/ 907689 h 4224418"/>
                    <a:gd name="connsiteX4" fmla="*/ 1629 w 3885086"/>
                    <a:gd name="connsiteY4" fmla="*/ 908652 h 4224418"/>
                    <a:gd name="connsiteX5" fmla="*/ 0 w 3885086"/>
                    <a:gd name="connsiteY5" fmla="*/ 907689 h 4224418"/>
                    <a:gd name="connsiteX6" fmla="*/ 1621631 w 3885086"/>
                    <a:gd name="connsiteY6" fmla="*/ 312073 h 4224418"/>
                    <a:gd name="connsiteX7" fmla="*/ 1621631 w 3885086"/>
                    <a:gd name="connsiteY7" fmla="*/ 312377 h 4224418"/>
                    <a:gd name="connsiteX8" fmla="*/ 1621631 w 3885086"/>
                    <a:gd name="connsiteY8" fmla="*/ 312073 h 4224418"/>
                    <a:gd name="connsiteX9" fmla="*/ 3447906 w 3885086"/>
                    <a:gd name="connsiteY9" fmla="*/ 2047472 h 4224418"/>
                    <a:gd name="connsiteX10" fmla="*/ 3759981 w 3885086"/>
                    <a:gd name="connsiteY10" fmla="*/ 2047473 h 4224418"/>
                    <a:gd name="connsiteX11" fmla="*/ 1708141 w 3885086"/>
                    <a:gd name="connsiteY11" fmla="*/ 4099313 h 4224418"/>
                    <a:gd name="connsiteX12" fmla="*/ 1708140 w 3885086"/>
                    <a:gd name="connsiteY12" fmla="*/ 3787239 h 4224418"/>
                    <a:gd name="connsiteX13" fmla="*/ 3447906 w 3885086"/>
                    <a:gd name="connsiteY13" fmla="*/ 2047472 h 4224418"/>
                    <a:gd name="connsiteX14" fmla="*/ 1621631 w 3885086"/>
                    <a:gd name="connsiteY14" fmla="*/ 0 h 4224418"/>
                    <a:gd name="connsiteX15" fmla="*/ 1621631 w 3885086"/>
                    <a:gd name="connsiteY15" fmla="*/ 312073 h 4224418"/>
                    <a:gd name="connsiteX16" fmla="*/ 270720 w 3885086"/>
                    <a:gd name="connsiteY16" fmla="*/ 1067768 h 4224418"/>
                    <a:gd name="connsiteX17" fmla="*/ 1629 w 3885086"/>
                    <a:gd name="connsiteY17" fmla="*/ 908652 h 4224418"/>
                    <a:gd name="connsiteX18" fmla="*/ 1621631 w 3885086"/>
                    <a:gd name="connsiteY18" fmla="*/ 0 h 4224418"/>
                    <a:gd name="connsiteX0" fmla="*/ 270720 w 3885086"/>
                    <a:gd name="connsiteY0" fmla="*/ 1067768 h 4099313"/>
                    <a:gd name="connsiteX1" fmla="*/ 273843 w 3885086"/>
                    <a:gd name="connsiteY1" fmla="*/ 1069614 h 4099313"/>
                    <a:gd name="connsiteX2" fmla="*/ 270720 w 3885086"/>
                    <a:gd name="connsiteY2" fmla="*/ 1067768 h 4099313"/>
                    <a:gd name="connsiteX3" fmla="*/ 0 w 3885086"/>
                    <a:gd name="connsiteY3" fmla="*/ 907689 h 4099313"/>
                    <a:gd name="connsiteX4" fmla="*/ 1629 w 3885086"/>
                    <a:gd name="connsiteY4" fmla="*/ 908652 h 4099313"/>
                    <a:gd name="connsiteX5" fmla="*/ 0 w 3885086"/>
                    <a:gd name="connsiteY5" fmla="*/ 907689 h 4099313"/>
                    <a:gd name="connsiteX6" fmla="*/ 1621631 w 3885086"/>
                    <a:gd name="connsiteY6" fmla="*/ 312073 h 4099313"/>
                    <a:gd name="connsiteX7" fmla="*/ 1621631 w 3885086"/>
                    <a:gd name="connsiteY7" fmla="*/ 312377 h 4099313"/>
                    <a:gd name="connsiteX8" fmla="*/ 1621631 w 3885086"/>
                    <a:gd name="connsiteY8" fmla="*/ 312073 h 4099313"/>
                    <a:gd name="connsiteX9" fmla="*/ 3447906 w 3885086"/>
                    <a:gd name="connsiteY9" fmla="*/ 2047472 h 4099313"/>
                    <a:gd name="connsiteX10" fmla="*/ 3759981 w 3885086"/>
                    <a:gd name="connsiteY10" fmla="*/ 2047473 h 4099313"/>
                    <a:gd name="connsiteX11" fmla="*/ 1708141 w 3885086"/>
                    <a:gd name="connsiteY11" fmla="*/ 4099313 h 4099313"/>
                    <a:gd name="connsiteX12" fmla="*/ 3447906 w 3885086"/>
                    <a:gd name="connsiteY12" fmla="*/ 2047472 h 4099313"/>
                    <a:gd name="connsiteX13" fmla="*/ 1621631 w 3885086"/>
                    <a:gd name="connsiteY13" fmla="*/ 0 h 4099313"/>
                    <a:gd name="connsiteX14" fmla="*/ 1621631 w 3885086"/>
                    <a:gd name="connsiteY14" fmla="*/ 312073 h 4099313"/>
                    <a:gd name="connsiteX15" fmla="*/ 270720 w 3885086"/>
                    <a:gd name="connsiteY15" fmla="*/ 1067768 h 4099313"/>
                    <a:gd name="connsiteX16" fmla="*/ 1629 w 3885086"/>
                    <a:gd name="connsiteY16" fmla="*/ 908652 h 4099313"/>
                    <a:gd name="connsiteX17" fmla="*/ 1621631 w 3885086"/>
                    <a:gd name="connsiteY17" fmla="*/ 0 h 4099313"/>
                    <a:gd name="connsiteX0" fmla="*/ 270720 w 3760643"/>
                    <a:gd name="connsiteY0" fmla="*/ 1067768 h 2047473"/>
                    <a:gd name="connsiteX1" fmla="*/ 273843 w 3760643"/>
                    <a:gd name="connsiteY1" fmla="*/ 1069614 h 2047473"/>
                    <a:gd name="connsiteX2" fmla="*/ 270720 w 3760643"/>
                    <a:gd name="connsiteY2" fmla="*/ 1067768 h 2047473"/>
                    <a:gd name="connsiteX3" fmla="*/ 0 w 3760643"/>
                    <a:gd name="connsiteY3" fmla="*/ 907689 h 2047473"/>
                    <a:gd name="connsiteX4" fmla="*/ 1629 w 3760643"/>
                    <a:gd name="connsiteY4" fmla="*/ 908652 h 2047473"/>
                    <a:gd name="connsiteX5" fmla="*/ 0 w 3760643"/>
                    <a:gd name="connsiteY5" fmla="*/ 907689 h 2047473"/>
                    <a:gd name="connsiteX6" fmla="*/ 1621631 w 3760643"/>
                    <a:gd name="connsiteY6" fmla="*/ 312073 h 2047473"/>
                    <a:gd name="connsiteX7" fmla="*/ 1621631 w 3760643"/>
                    <a:gd name="connsiteY7" fmla="*/ 312377 h 2047473"/>
                    <a:gd name="connsiteX8" fmla="*/ 1621631 w 3760643"/>
                    <a:gd name="connsiteY8" fmla="*/ 312073 h 2047473"/>
                    <a:gd name="connsiteX9" fmla="*/ 3447906 w 3760643"/>
                    <a:gd name="connsiteY9" fmla="*/ 2047472 h 2047473"/>
                    <a:gd name="connsiteX10" fmla="*/ 3759981 w 3760643"/>
                    <a:gd name="connsiteY10" fmla="*/ 2047473 h 2047473"/>
                    <a:gd name="connsiteX11" fmla="*/ 3447906 w 3760643"/>
                    <a:gd name="connsiteY11" fmla="*/ 2047472 h 2047473"/>
                    <a:gd name="connsiteX12" fmla="*/ 1621631 w 3760643"/>
                    <a:gd name="connsiteY12" fmla="*/ 0 h 2047473"/>
                    <a:gd name="connsiteX13" fmla="*/ 1621631 w 3760643"/>
                    <a:gd name="connsiteY13" fmla="*/ 312073 h 2047473"/>
                    <a:gd name="connsiteX14" fmla="*/ 270720 w 3760643"/>
                    <a:gd name="connsiteY14" fmla="*/ 1067768 h 2047473"/>
                    <a:gd name="connsiteX15" fmla="*/ 1629 w 3760643"/>
                    <a:gd name="connsiteY15" fmla="*/ 908652 h 2047473"/>
                    <a:gd name="connsiteX16" fmla="*/ 1621631 w 3760643"/>
                    <a:gd name="connsiteY16" fmla="*/ 0 h 2047473"/>
                    <a:gd name="connsiteX0" fmla="*/ 270720 w 1621631"/>
                    <a:gd name="connsiteY0" fmla="*/ 1067768 h 1069614"/>
                    <a:gd name="connsiteX1" fmla="*/ 273843 w 1621631"/>
                    <a:gd name="connsiteY1" fmla="*/ 1069614 h 1069614"/>
                    <a:gd name="connsiteX2" fmla="*/ 270720 w 1621631"/>
                    <a:gd name="connsiteY2" fmla="*/ 1067768 h 1069614"/>
                    <a:gd name="connsiteX3" fmla="*/ 0 w 1621631"/>
                    <a:gd name="connsiteY3" fmla="*/ 907689 h 1069614"/>
                    <a:gd name="connsiteX4" fmla="*/ 1629 w 1621631"/>
                    <a:gd name="connsiteY4" fmla="*/ 908652 h 1069614"/>
                    <a:gd name="connsiteX5" fmla="*/ 0 w 1621631"/>
                    <a:gd name="connsiteY5" fmla="*/ 907689 h 1069614"/>
                    <a:gd name="connsiteX6" fmla="*/ 1621631 w 1621631"/>
                    <a:gd name="connsiteY6" fmla="*/ 312073 h 1069614"/>
                    <a:gd name="connsiteX7" fmla="*/ 1621631 w 1621631"/>
                    <a:gd name="connsiteY7" fmla="*/ 312377 h 1069614"/>
                    <a:gd name="connsiteX8" fmla="*/ 1621631 w 1621631"/>
                    <a:gd name="connsiteY8" fmla="*/ 312073 h 1069614"/>
                    <a:gd name="connsiteX9" fmla="*/ 1621631 w 1621631"/>
                    <a:gd name="connsiteY9" fmla="*/ 0 h 1069614"/>
                    <a:gd name="connsiteX10" fmla="*/ 1621631 w 1621631"/>
                    <a:gd name="connsiteY10" fmla="*/ 312073 h 1069614"/>
                    <a:gd name="connsiteX11" fmla="*/ 270720 w 1621631"/>
                    <a:gd name="connsiteY11" fmla="*/ 1067768 h 1069614"/>
                    <a:gd name="connsiteX12" fmla="*/ 1629 w 1621631"/>
                    <a:gd name="connsiteY12" fmla="*/ 908652 h 1069614"/>
                    <a:gd name="connsiteX13" fmla="*/ 1621631 w 1621631"/>
                    <a:gd name="connsiteY13" fmla="*/ 0 h 1069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1631" h="1069614">
                      <a:moveTo>
                        <a:pt x="270720" y="1067768"/>
                      </a:moveTo>
                      <a:lnTo>
                        <a:pt x="273843" y="1069614"/>
                      </a:lnTo>
                      <a:lnTo>
                        <a:pt x="270720" y="1067768"/>
                      </a:lnTo>
                      <a:close/>
                      <a:moveTo>
                        <a:pt x="0" y="907689"/>
                      </a:moveTo>
                      <a:lnTo>
                        <a:pt x="1629" y="908652"/>
                      </a:lnTo>
                      <a:lnTo>
                        <a:pt x="0" y="907689"/>
                      </a:lnTo>
                      <a:close/>
                      <a:moveTo>
                        <a:pt x="1621631" y="312073"/>
                      </a:moveTo>
                      <a:lnTo>
                        <a:pt x="1621631" y="312377"/>
                      </a:lnTo>
                      <a:lnTo>
                        <a:pt x="1621631" y="312073"/>
                      </a:lnTo>
                      <a:close/>
                      <a:moveTo>
                        <a:pt x="1621631" y="0"/>
                      </a:moveTo>
                      <a:lnTo>
                        <a:pt x="1621631" y="312073"/>
                      </a:lnTo>
                      <a:cubicBezTo>
                        <a:pt x="1059988" y="337356"/>
                        <a:pt x="568425" y="631117"/>
                        <a:pt x="270720" y="1067768"/>
                      </a:cubicBezTo>
                      <a:lnTo>
                        <a:pt x="1629" y="908652"/>
                      </a:lnTo>
                      <a:cubicBezTo>
                        <a:pt x="354259" y="380480"/>
                        <a:pt x="945677" y="25494"/>
                        <a:pt x="1621631" y="0"/>
                      </a:cubicBezTo>
                      <a:close/>
                    </a:path>
                  </a:pathLst>
                </a:cu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9889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pc="-38" dirty="0">
                    <a:solidFill>
                      <a:srgbClr val="4FA8B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itchFamily="34" charset="0"/>
                  </a:endParaRPr>
                </a:p>
              </p:txBody>
            </p:sp>
          </p:grpSp>
          <p:sp>
            <p:nvSpPr>
              <p:cNvPr id="65" name="Freeform 118">
                <a:extLst>
                  <a:ext uri="{FF2B5EF4-FFF2-40B4-BE49-F238E27FC236}">
                    <a16:creationId xmlns:a16="http://schemas.microsoft.com/office/drawing/2014/main" xmlns="" id="{FF742499-9857-4A41-97A3-AE17B52847D3}"/>
                  </a:ext>
                </a:extLst>
              </p:cNvPr>
              <p:cNvSpPr/>
              <p:nvPr/>
            </p:nvSpPr>
            <p:spPr bwMode="auto">
              <a:xfrm rot="17954294">
                <a:off x="5349785" y="3127550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  <p:sp>
            <p:nvSpPr>
              <p:cNvPr id="66" name="Freeform 119">
                <a:extLst>
                  <a:ext uri="{FF2B5EF4-FFF2-40B4-BE49-F238E27FC236}">
                    <a16:creationId xmlns:a16="http://schemas.microsoft.com/office/drawing/2014/main" xmlns="" id="{10F83F4B-51A2-46D5-A650-96BB50D96BA4}"/>
                  </a:ext>
                </a:extLst>
              </p:cNvPr>
              <p:cNvSpPr/>
              <p:nvPr/>
            </p:nvSpPr>
            <p:spPr bwMode="auto">
              <a:xfrm rot="3645706" flipH="1">
                <a:off x="8875073" y="3127550"/>
                <a:ext cx="1621631" cy="1069614"/>
              </a:xfrm>
              <a:custGeom>
                <a:avLst/>
                <a:gdLst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07636 w 4158105"/>
                  <a:gd name="connsiteY8" fmla="*/ 1069182 h 4110786"/>
                  <a:gd name="connsiteX9" fmla="*/ 398124 w 4158105"/>
                  <a:gd name="connsiteY9" fmla="*/ 919162 h 4110786"/>
                  <a:gd name="connsiteX10" fmla="*/ 2106264 w 4158105"/>
                  <a:gd name="connsiteY10" fmla="*/ 319178 h 4110786"/>
                  <a:gd name="connsiteX11" fmla="*/ 2198792 w 4158105"/>
                  <a:gd name="connsiteY11" fmla="*/ 323850 h 4110786"/>
                  <a:gd name="connsiteX12" fmla="*/ 2019755 w 4158105"/>
                  <a:gd name="connsiteY12" fmla="*/ 323850 h 4110786"/>
                  <a:gd name="connsiteX13" fmla="*/ 2019755 w 4158105"/>
                  <a:gd name="connsiteY13" fmla="*/ 323546 h 4110786"/>
                  <a:gd name="connsiteX14" fmla="*/ 2106264 w 4158105"/>
                  <a:gd name="connsiteY14" fmla="*/ 319178 h 4110786"/>
                  <a:gd name="connsiteX15" fmla="*/ 2224351 w 4158105"/>
                  <a:gd name="connsiteY15" fmla="*/ 13068 h 4110786"/>
                  <a:gd name="connsiteX16" fmla="*/ 4158105 w 4158105"/>
                  <a:gd name="connsiteY16" fmla="*/ 2058946 h 4110786"/>
                  <a:gd name="connsiteX17" fmla="*/ 2106265 w 4158105"/>
                  <a:gd name="connsiteY17" fmla="*/ 4110786 h 4110786"/>
                  <a:gd name="connsiteX18" fmla="*/ 54424 w 4158105"/>
                  <a:gd name="connsiteY18" fmla="*/ 2058946 h 4110786"/>
                  <a:gd name="connsiteX19" fmla="*/ 574232 w 4158105"/>
                  <a:gd name="connsiteY19" fmla="*/ 1234330 h 4110786"/>
                  <a:gd name="connsiteX20" fmla="*/ 366497 w 4158105"/>
                  <a:gd name="connsiteY20" fmla="*/ 2058945 h 4110786"/>
                  <a:gd name="connsiteX21" fmla="*/ 2106264 w 4158105"/>
                  <a:gd name="connsiteY21" fmla="*/ 3798712 h 4110786"/>
                  <a:gd name="connsiteX22" fmla="*/ 3846030 w 4158105"/>
                  <a:gd name="connsiteY22" fmla="*/ 2058945 h 4110786"/>
                  <a:gd name="connsiteX23" fmla="*/ 2198792 w 4158105"/>
                  <a:gd name="connsiteY23" fmla="*/ 323850 h 4110786"/>
                  <a:gd name="connsiteX24" fmla="*/ 2219780 w 4158105"/>
                  <a:gd name="connsiteY24" fmla="*/ 323850 h 4110786"/>
                  <a:gd name="connsiteX25" fmla="*/ 2224351 w 4158105"/>
                  <a:gd name="connsiteY25" fmla="*/ 13068 h 4110786"/>
                  <a:gd name="connsiteX26" fmla="*/ 2019755 w 4158105"/>
                  <a:gd name="connsiteY26" fmla="*/ 11473 h 4110786"/>
                  <a:gd name="connsiteX27" fmla="*/ 2019755 w 4158105"/>
                  <a:gd name="connsiteY27" fmla="*/ 323546 h 4110786"/>
                  <a:gd name="connsiteX28" fmla="*/ 668844 w 4158105"/>
                  <a:gd name="connsiteY28" fmla="*/ 1079241 h 4110786"/>
                  <a:gd name="connsiteX29" fmla="*/ 399753 w 4158105"/>
                  <a:gd name="connsiteY29" fmla="*/ 920125 h 4110786"/>
                  <a:gd name="connsiteX30" fmla="*/ 2019755 w 4158105"/>
                  <a:gd name="connsiteY30" fmla="*/ 11473 h 4110786"/>
                  <a:gd name="connsiteX31" fmla="*/ 2224543 w 4158105"/>
                  <a:gd name="connsiteY31" fmla="*/ 0 h 4110786"/>
                  <a:gd name="connsiteX32" fmla="*/ 2224351 w 4158105"/>
                  <a:gd name="connsiteY32" fmla="*/ 13068 h 4110786"/>
                  <a:gd name="connsiteX33" fmla="*/ 2106265 w 4158105"/>
                  <a:gd name="connsiteY33" fmla="*/ 7105 h 4110786"/>
                  <a:gd name="connsiteX34" fmla="*/ 2019755 w 4158105"/>
                  <a:gd name="connsiteY34" fmla="*/ 11473 h 4110786"/>
                  <a:gd name="connsiteX35" fmla="*/ 2019755 w 4158105"/>
                  <a:gd name="connsiteY35" fmla="*/ 2381 h 4110786"/>
                  <a:gd name="connsiteX36" fmla="*/ 2224543 w 4158105"/>
                  <a:gd name="connsiteY36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08772 w 4158105"/>
                  <a:gd name="connsiteY7" fmla="*/ 1069886 h 4110786"/>
                  <a:gd name="connsiteX8" fmla="*/ 398124 w 4158105"/>
                  <a:gd name="connsiteY8" fmla="*/ 919162 h 4110786"/>
                  <a:gd name="connsiteX9" fmla="*/ 2106264 w 4158105"/>
                  <a:gd name="connsiteY9" fmla="*/ 319178 h 4110786"/>
                  <a:gd name="connsiteX10" fmla="*/ 2198792 w 4158105"/>
                  <a:gd name="connsiteY10" fmla="*/ 323850 h 4110786"/>
                  <a:gd name="connsiteX11" fmla="*/ 2019755 w 4158105"/>
                  <a:gd name="connsiteY11" fmla="*/ 323850 h 4110786"/>
                  <a:gd name="connsiteX12" fmla="*/ 2019755 w 4158105"/>
                  <a:gd name="connsiteY12" fmla="*/ 323546 h 4110786"/>
                  <a:gd name="connsiteX13" fmla="*/ 2106264 w 4158105"/>
                  <a:gd name="connsiteY13" fmla="*/ 319178 h 4110786"/>
                  <a:gd name="connsiteX14" fmla="*/ 2224351 w 4158105"/>
                  <a:gd name="connsiteY14" fmla="*/ 13068 h 4110786"/>
                  <a:gd name="connsiteX15" fmla="*/ 4158105 w 4158105"/>
                  <a:gd name="connsiteY15" fmla="*/ 2058946 h 4110786"/>
                  <a:gd name="connsiteX16" fmla="*/ 2106265 w 4158105"/>
                  <a:gd name="connsiteY16" fmla="*/ 4110786 h 4110786"/>
                  <a:gd name="connsiteX17" fmla="*/ 54424 w 4158105"/>
                  <a:gd name="connsiteY17" fmla="*/ 2058946 h 4110786"/>
                  <a:gd name="connsiteX18" fmla="*/ 574232 w 4158105"/>
                  <a:gd name="connsiteY18" fmla="*/ 1234330 h 4110786"/>
                  <a:gd name="connsiteX19" fmla="*/ 366497 w 4158105"/>
                  <a:gd name="connsiteY19" fmla="*/ 2058945 h 4110786"/>
                  <a:gd name="connsiteX20" fmla="*/ 2106264 w 4158105"/>
                  <a:gd name="connsiteY20" fmla="*/ 3798712 h 4110786"/>
                  <a:gd name="connsiteX21" fmla="*/ 3846030 w 4158105"/>
                  <a:gd name="connsiteY21" fmla="*/ 2058945 h 4110786"/>
                  <a:gd name="connsiteX22" fmla="*/ 2198792 w 4158105"/>
                  <a:gd name="connsiteY22" fmla="*/ 323850 h 4110786"/>
                  <a:gd name="connsiteX23" fmla="*/ 2219780 w 4158105"/>
                  <a:gd name="connsiteY23" fmla="*/ 323850 h 4110786"/>
                  <a:gd name="connsiteX24" fmla="*/ 2224351 w 4158105"/>
                  <a:gd name="connsiteY24" fmla="*/ 13068 h 4110786"/>
                  <a:gd name="connsiteX25" fmla="*/ 2019755 w 4158105"/>
                  <a:gd name="connsiteY25" fmla="*/ 11473 h 4110786"/>
                  <a:gd name="connsiteX26" fmla="*/ 2019755 w 4158105"/>
                  <a:gd name="connsiteY26" fmla="*/ 323546 h 4110786"/>
                  <a:gd name="connsiteX27" fmla="*/ 668844 w 4158105"/>
                  <a:gd name="connsiteY27" fmla="*/ 1079241 h 4110786"/>
                  <a:gd name="connsiteX28" fmla="*/ 399753 w 4158105"/>
                  <a:gd name="connsiteY28" fmla="*/ 920125 h 4110786"/>
                  <a:gd name="connsiteX29" fmla="*/ 2019755 w 4158105"/>
                  <a:gd name="connsiteY29" fmla="*/ 11473 h 4110786"/>
                  <a:gd name="connsiteX30" fmla="*/ 2224543 w 4158105"/>
                  <a:gd name="connsiteY30" fmla="*/ 0 h 4110786"/>
                  <a:gd name="connsiteX31" fmla="*/ 2224351 w 4158105"/>
                  <a:gd name="connsiteY31" fmla="*/ 13068 h 4110786"/>
                  <a:gd name="connsiteX32" fmla="*/ 2106265 w 4158105"/>
                  <a:gd name="connsiteY32" fmla="*/ 7105 h 4110786"/>
                  <a:gd name="connsiteX33" fmla="*/ 2019755 w 4158105"/>
                  <a:gd name="connsiteY33" fmla="*/ 11473 h 4110786"/>
                  <a:gd name="connsiteX34" fmla="*/ 2019755 w 4158105"/>
                  <a:gd name="connsiteY34" fmla="*/ 2381 h 4110786"/>
                  <a:gd name="connsiteX35" fmla="*/ 2224543 w 4158105"/>
                  <a:gd name="connsiteY35" fmla="*/ 0 h 4110786"/>
                  <a:gd name="connsiteX0" fmla="*/ 668844 w 4158105"/>
                  <a:gd name="connsiteY0" fmla="*/ 1079241 h 4110786"/>
                  <a:gd name="connsiteX1" fmla="*/ 671967 w 4158105"/>
                  <a:gd name="connsiteY1" fmla="*/ 1081087 h 4110786"/>
                  <a:gd name="connsiteX2" fmla="*/ 576717 w 4158105"/>
                  <a:gd name="connsiteY2" fmla="*/ 1235869 h 4110786"/>
                  <a:gd name="connsiteX3" fmla="*/ 574232 w 4158105"/>
                  <a:gd name="connsiteY3" fmla="*/ 1234330 h 4110786"/>
                  <a:gd name="connsiteX4" fmla="*/ 668844 w 4158105"/>
                  <a:gd name="connsiteY4" fmla="*/ 1079241 h 4110786"/>
                  <a:gd name="connsiteX5" fmla="*/ 398124 w 4158105"/>
                  <a:gd name="connsiteY5" fmla="*/ 919162 h 4110786"/>
                  <a:gd name="connsiteX6" fmla="*/ 399753 w 4158105"/>
                  <a:gd name="connsiteY6" fmla="*/ 920125 h 4110786"/>
                  <a:gd name="connsiteX7" fmla="*/ 398124 w 4158105"/>
                  <a:gd name="connsiteY7" fmla="*/ 919162 h 4110786"/>
                  <a:gd name="connsiteX8" fmla="*/ 2106264 w 4158105"/>
                  <a:gd name="connsiteY8" fmla="*/ 319178 h 4110786"/>
                  <a:gd name="connsiteX9" fmla="*/ 2198792 w 4158105"/>
                  <a:gd name="connsiteY9" fmla="*/ 323850 h 4110786"/>
                  <a:gd name="connsiteX10" fmla="*/ 2019755 w 4158105"/>
                  <a:gd name="connsiteY10" fmla="*/ 323850 h 4110786"/>
                  <a:gd name="connsiteX11" fmla="*/ 2019755 w 4158105"/>
                  <a:gd name="connsiteY11" fmla="*/ 323546 h 4110786"/>
                  <a:gd name="connsiteX12" fmla="*/ 2106264 w 4158105"/>
                  <a:gd name="connsiteY12" fmla="*/ 319178 h 4110786"/>
                  <a:gd name="connsiteX13" fmla="*/ 2224351 w 4158105"/>
                  <a:gd name="connsiteY13" fmla="*/ 13068 h 4110786"/>
                  <a:gd name="connsiteX14" fmla="*/ 4158105 w 4158105"/>
                  <a:gd name="connsiteY14" fmla="*/ 2058946 h 4110786"/>
                  <a:gd name="connsiteX15" fmla="*/ 2106265 w 4158105"/>
                  <a:gd name="connsiteY15" fmla="*/ 4110786 h 4110786"/>
                  <a:gd name="connsiteX16" fmla="*/ 54424 w 4158105"/>
                  <a:gd name="connsiteY16" fmla="*/ 2058946 h 4110786"/>
                  <a:gd name="connsiteX17" fmla="*/ 574232 w 4158105"/>
                  <a:gd name="connsiteY17" fmla="*/ 1234330 h 4110786"/>
                  <a:gd name="connsiteX18" fmla="*/ 366497 w 4158105"/>
                  <a:gd name="connsiteY18" fmla="*/ 2058945 h 4110786"/>
                  <a:gd name="connsiteX19" fmla="*/ 2106264 w 4158105"/>
                  <a:gd name="connsiteY19" fmla="*/ 3798712 h 4110786"/>
                  <a:gd name="connsiteX20" fmla="*/ 3846030 w 4158105"/>
                  <a:gd name="connsiteY20" fmla="*/ 2058945 h 4110786"/>
                  <a:gd name="connsiteX21" fmla="*/ 2198792 w 4158105"/>
                  <a:gd name="connsiteY21" fmla="*/ 323850 h 4110786"/>
                  <a:gd name="connsiteX22" fmla="*/ 2219780 w 4158105"/>
                  <a:gd name="connsiteY22" fmla="*/ 323850 h 4110786"/>
                  <a:gd name="connsiteX23" fmla="*/ 2224351 w 4158105"/>
                  <a:gd name="connsiteY23" fmla="*/ 13068 h 4110786"/>
                  <a:gd name="connsiteX24" fmla="*/ 2019755 w 4158105"/>
                  <a:gd name="connsiteY24" fmla="*/ 11473 h 4110786"/>
                  <a:gd name="connsiteX25" fmla="*/ 2019755 w 4158105"/>
                  <a:gd name="connsiteY25" fmla="*/ 323546 h 4110786"/>
                  <a:gd name="connsiteX26" fmla="*/ 668844 w 4158105"/>
                  <a:gd name="connsiteY26" fmla="*/ 1079241 h 4110786"/>
                  <a:gd name="connsiteX27" fmla="*/ 399753 w 4158105"/>
                  <a:gd name="connsiteY27" fmla="*/ 920125 h 4110786"/>
                  <a:gd name="connsiteX28" fmla="*/ 2019755 w 4158105"/>
                  <a:gd name="connsiteY28" fmla="*/ 11473 h 4110786"/>
                  <a:gd name="connsiteX29" fmla="*/ 2224543 w 4158105"/>
                  <a:gd name="connsiteY29" fmla="*/ 0 h 4110786"/>
                  <a:gd name="connsiteX30" fmla="*/ 2224351 w 4158105"/>
                  <a:gd name="connsiteY30" fmla="*/ 13068 h 4110786"/>
                  <a:gd name="connsiteX31" fmla="*/ 2106265 w 4158105"/>
                  <a:gd name="connsiteY31" fmla="*/ 7105 h 4110786"/>
                  <a:gd name="connsiteX32" fmla="*/ 2019755 w 4158105"/>
                  <a:gd name="connsiteY32" fmla="*/ 11473 h 4110786"/>
                  <a:gd name="connsiteX33" fmla="*/ 2019755 w 4158105"/>
                  <a:gd name="connsiteY33" fmla="*/ 2381 h 4110786"/>
                  <a:gd name="connsiteX34" fmla="*/ 2224543 w 4158105"/>
                  <a:gd name="connsiteY34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644913 w 4228786"/>
                  <a:gd name="connsiteY3" fmla="*/ 1234330 h 4110786"/>
                  <a:gd name="connsiteX4" fmla="*/ 739525 w 4228786"/>
                  <a:gd name="connsiteY4" fmla="*/ 1079241 h 4110786"/>
                  <a:gd name="connsiteX5" fmla="*/ 468805 w 4228786"/>
                  <a:gd name="connsiteY5" fmla="*/ 919162 h 4110786"/>
                  <a:gd name="connsiteX6" fmla="*/ 470434 w 4228786"/>
                  <a:gd name="connsiteY6" fmla="*/ 920125 h 4110786"/>
                  <a:gd name="connsiteX7" fmla="*/ 468805 w 4228786"/>
                  <a:gd name="connsiteY7" fmla="*/ 919162 h 4110786"/>
                  <a:gd name="connsiteX8" fmla="*/ 2176945 w 4228786"/>
                  <a:gd name="connsiteY8" fmla="*/ 319178 h 4110786"/>
                  <a:gd name="connsiteX9" fmla="*/ 2269473 w 4228786"/>
                  <a:gd name="connsiteY9" fmla="*/ 323850 h 4110786"/>
                  <a:gd name="connsiteX10" fmla="*/ 2090436 w 4228786"/>
                  <a:gd name="connsiteY10" fmla="*/ 323850 h 4110786"/>
                  <a:gd name="connsiteX11" fmla="*/ 2090436 w 4228786"/>
                  <a:gd name="connsiteY11" fmla="*/ 323546 h 4110786"/>
                  <a:gd name="connsiteX12" fmla="*/ 2176945 w 4228786"/>
                  <a:gd name="connsiteY12" fmla="*/ 319178 h 4110786"/>
                  <a:gd name="connsiteX13" fmla="*/ 2295032 w 4228786"/>
                  <a:gd name="connsiteY13" fmla="*/ 13068 h 4110786"/>
                  <a:gd name="connsiteX14" fmla="*/ 4228786 w 4228786"/>
                  <a:gd name="connsiteY14" fmla="*/ 2058946 h 4110786"/>
                  <a:gd name="connsiteX15" fmla="*/ 2176946 w 4228786"/>
                  <a:gd name="connsiteY15" fmla="*/ 4110786 h 4110786"/>
                  <a:gd name="connsiteX16" fmla="*/ 125105 w 4228786"/>
                  <a:gd name="connsiteY16" fmla="*/ 2058946 h 4110786"/>
                  <a:gd name="connsiteX17" fmla="*/ 437178 w 4228786"/>
                  <a:gd name="connsiteY17" fmla="*/ 2058945 h 4110786"/>
                  <a:gd name="connsiteX18" fmla="*/ 2176945 w 4228786"/>
                  <a:gd name="connsiteY18" fmla="*/ 3798712 h 4110786"/>
                  <a:gd name="connsiteX19" fmla="*/ 3916711 w 4228786"/>
                  <a:gd name="connsiteY19" fmla="*/ 2058945 h 4110786"/>
                  <a:gd name="connsiteX20" fmla="*/ 2269473 w 4228786"/>
                  <a:gd name="connsiteY20" fmla="*/ 323850 h 4110786"/>
                  <a:gd name="connsiteX21" fmla="*/ 2290461 w 4228786"/>
                  <a:gd name="connsiteY21" fmla="*/ 323850 h 4110786"/>
                  <a:gd name="connsiteX22" fmla="*/ 2295032 w 4228786"/>
                  <a:gd name="connsiteY22" fmla="*/ 13068 h 4110786"/>
                  <a:gd name="connsiteX23" fmla="*/ 2090436 w 4228786"/>
                  <a:gd name="connsiteY23" fmla="*/ 11473 h 4110786"/>
                  <a:gd name="connsiteX24" fmla="*/ 2090436 w 4228786"/>
                  <a:gd name="connsiteY24" fmla="*/ 323546 h 4110786"/>
                  <a:gd name="connsiteX25" fmla="*/ 739525 w 4228786"/>
                  <a:gd name="connsiteY25" fmla="*/ 1079241 h 4110786"/>
                  <a:gd name="connsiteX26" fmla="*/ 470434 w 4228786"/>
                  <a:gd name="connsiteY26" fmla="*/ 920125 h 4110786"/>
                  <a:gd name="connsiteX27" fmla="*/ 2090436 w 4228786"/>
                  <a:gd name="connsiteY27" fmla="*/ 11473 h 4110786"/>
                  <a:gd name="connsiteX28" fmla="*/ 2295224 w 4228786"/>
                  <a:gd name="connsiteY28" fmla="*/ 0 h 4110786"/>
                  <a:gd name="connsiteX29" fmla="*/ 2295032 w 4228786"/>
                  <a:gd name="connsiteY29" fmla="*/ 13068 h 4110786"/>
                  <a:gd name="connsiteX30" fmla="*/ 2176946 w 4228786"/>
                  <a:gd name="connsiteY30" fmla="*/ 7105 h 4110786"/>
                  <a:gd name="connsiteX31" fmla="*/ 2090436 w 4228786"/>
                  <a:gd name="connsiteY31" fmla="*/ 11473 h 4110786"/>
                  <a:gd name="connsiteX32" fmla="*/ 2090436 w 4228786"/>
                  <a:gd name="connsiteY32" fmla="*/ 2381 h 4110786"/>
                  <a:gd name="connsiteX33" fmla="*/ 2295224 w 4228786"/>
                  <a:gd name="connsiteY33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647398 w 4228786"/>
                  <a:gd name="connsiteY2" fmla="*/ 1235869 h 4110786"/>
                  <a:gd name="connsiteX3" fmla="*/ 739525 w 4228786"/>
                  <a:gd name="connsiteY3" fmla="*/ 1079241 h 4110786"/>
                  <a:gd name="connsiteX4" fmla="*/ 468805 w 4228786"/>
                  <a:gd name="connsiteY4" fmla="*/ 919162 h 4110786"/>
                  <a:gd name="connsiteX5" fmla="*/ 470434 w 4228786"/>
                  <a:gd name="connsiteY5" fmla="*/ 920125 h 4110786"/>
                  <a:gd name="connsiteX6" fmla="*/ 468805 w 4228786"/>
                  <a:gd name="connsiteY6" fmla="*/ 919162 h 4110786"/>
                  <a:gd name="connsiteX7" fmla="*/ 2176945 w 4228786"/>
                  <a:gd name="connsiteY7" fmla="*/ 319178 h 4110786"/>
                  <a:gd name="connsiteX8" fmla="*/ 2269473 w 4228786"/>
                  <a:gd name="connsiteY8" fmla="*/ 323850 h 4110786"/>
                  <a:gd name="connsiteX9" fmla="*/ 2090436 w 4228786"/>
                  <a:gd name="connsiteY9" fmla="*/ 323850 h 4110786"/>
                  <a:gd name="connsiteX10" fmla="*/ 2090436 w 4228786"/>
                  <a:gd name="connsiteY10" fmla="*/ 323546 h 4110786"/>
                  <a:gd name="connsiteX11" fmla="*/ 2176945 w 4228786"/>
                  <a:gd name="connsiteY11" fmla="*/ 319178 h 4110786"/>
                  <a:gd name="connsiteX12" fmla="*/ 2295032 w 4228786"/>
                  <a:gd name="connsiteY12" fmla="*/ 13068 h 4110786"/>
                  <a:gd name="connsiteX13" fmla="*/ 4228786 w 4228786"/>
                  <a:gd name="connsiteY13" fmla="*/ 2058946 h 4110786"/>
                  <a:gd name="connsiteX14" fmla="*/ 2176946 w 4228786"/>
                  <a:gd name="connsiteY14" fmla="*/ 4110786 h 4110786"/>
                  <a:gd name="connsiteX15" fmla="*/ 125105 w 4228786"/>
                  <a:gd name="connsiteY15" fmla="*/ 2058946 h 4110786"/>
                  <a:gd name="connsiteX16" fmla="*/ 437178 w 4228786"/>
                  <a:gd name="connsiteY16" fmla="*/ 2058945 h 4110786"/>
                  <a:gd name="connsiteX17" fmla="*/ 2176945 w 4228786"/>
                  <a:gd name="connsiteY17" fmla="*/ 3798712 h 4110786"/>
                  <a:gd name="connsiteX18" fmla="*/ 3916711 w 4228786"/>
                  <a:gd name="connsiteY18" fmla="*/ 2058945 h 4110786"/>
                  <a:gd name="connsiteX19" fmla="*/ 2269473 w 4228786"/>
                  <a:gd name="connsiteY19" fmla="*/ 323850 h 4110786"/>
                  <a:gd name="connsiteX20" fmla="*/ 2290461 w 4228786"/>
                  <a:gd name="connsiteY20" fmla="*/ 323850 h 4110786"/>
                  <a:gd name="connsiteX21" fmla="*/ 2295032 w 4228786"/>
                  <a:gd name="connsiteY21" fmla="*/ 13068 h 4110786"/>
                  <a:gd name="connsiteX22" fmla="*/ 2090436 w 4228786"/>
                  <a:gd name="connsiteY22" fmla="*/ 11473 h 4110786"/>
                  <a:gd name="connsiteX23" fmla="*/ 2090436 w 4228786"/>
                  <a:gd name="connsiteY23" fmla="*/ 323546 h 4110786"/>
                  <a:gd name="connsiteX24" fmla="*/ 739525 w 4228786"/>
                  <a:gd name="connsiteY24" fmla="*/ 1079241 h 4110786"/>
                  <a:gd name="connsiteX25" fmla="*/ 470434 w 4228786"/>
                  <a:gd name="connsiteY25" fmla="*/ 920125 h 4110786"/>
                  <a:gd name="connsiteX26" fmla="*/ 2090436 w 4228786"/>
                  <a:gd name="connsiteY26" fmla="*/ 11473 h 4110786"/>
                  <a:gd name="connsiteX27" fmla="*/ 2295224 w 4228786"/>
                  <a:gd name="connsiteY27" fmla="*/ 0 h 4110786"/>
                  <a:gd name="connsiteX28" fmla="*/ 2295032 w 4228786"/>
                  <a:gd name="connsiteY28" fmla="*/ 13068 h 4110786"/>
                  <a:gd name="connsiteX29" fmla="*/ 2176946 w 4228786"/>
                  <a:gd name="connsiteY29" fmla="*/ 7105 h 4110786"/>
                  <a:gd name="connsiteX30" fmla="*/ 2090436 w 4228786"/>
                  <a:gd name="connsiteY30" fmla="*/ 11473 h 4110786"/>
                  <a:gd name="connsiteX31" fmla="*/ 2090436 w 4228786"/>
                  <a:gd name="connsiteY31" fmla="*/ 2381 h 4110786"/>
                  <a:gd name="connsiteX32" fmla="*/ 2295224 w 4228786"/>
                  <a:gd name="connsiteY32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295032 w 4228786"/>
                  <a:gd name="connsiteY27" fmla="*/ 13068 h 4110786"/>
                  <a:gd name="connsiteX28" fmla="*/ 2176946 w 4228786"/>
                  <a:gd name="connsiteY28" fmla="*/ 7105 h 4110786"/>
                  <a:gd name="connsiteX29" fmla="*/ 2090436 w 4228786"/>
                  <a:gd name="connsiteY29" fmla="*/ 11473 h 4110786"/>
                  <a:gd name="connsiteX30" fmla="*/ 2090436 w 4228786"/>
                  <a:gd name="connsiteY30" fmla="*/ 2381 h 4110786"/>
                  <a:gd name="connsiteX31" fmla="*/ 2295224 w 4228786"/>
                  <a:gd name="connsiteY31" fmla="*/ 0 h 4110786"/>
                  <a:gd name="connsiteX0" fmla="*/ 739525 w 4228786"/>
                  <a:gd name="connsiteY0" fmla="*/ 1079241 h 4110786"/>
                  <a:gd name="connsiteX1" fmla="*/ 742648 w 4228786"/>
                  <a:gd name="connsiteY1" fmla="*/ 1081087 h 4110786"/>
                  <a:gd name="connsiteX2" fmla="*/ 739525 w 4228786"/>
                  <a:gd name="connsiteY2" fmla="*/ 1079241 h 4110786"/>
                  <a:gd name="connsiteX3" fmla="*/ 468805 w 4228786"/>
                  <a:gd name="connsiteY3" fmla="*/ 919162 h 4110786"/>
                  <a:gd name="connsiteX4" fmla="*/ 470434 w 4228786"/>
                  <a:gd name="connsiteY4" fmla="*/ 920125 h 4110786"/>
                  <a:gd name="connsiteX5" fmla="*/ 468805 w 4228786"/>
                  <a:gd name="connsiteY5" fmla="*/ 919162 h 4110786"/>
                  <a:gd name="connsiteX6" fmla="*/ 2176945 w 4228786"/>
                  <a:gd name="connsiteY6" fmla="*/ 319178 h 4110786"/>
                  <a:gd name="connsiteX7" fmla="*/ 2269473 w 4228786"/>
                  <a:gd name="connsiteY7" fmla="*/ 323850 h 4110786"/>
                  <a:gd name="connsiteX8" fmla="*/ 2090436 w 4228786"/>
                  <a:gd name="connsiteY8" fmla="*/ 323850 h 4110786"/>
                  <a:gd name="connsiteX9" fmla="*/ 2090436 w 4228786"/>
                  <a:gd name="connsiteY9" fmla="*/ 323546 h 4110786"/>
                  <a:gd name="connsiteX10" fmla="*/ 2176945 w 4228786"/>
                  <a:gd name="connsiteY10" fmla="*/ 319178 h 4110786"/>
                  <a:gd name="connsiteX11" fmla="*/ 2295032 w 4228786"/>
                  <a:gd name="connsiteY11" fmla="*/ 13068 h 4110786"/>
                  <a:gd name="connsiteX12" fmla="*/ 4228786 w 4228786"/>
                  <a:gd name="connsiteY12" fmla="*/ 2058946 h 4110786"/>
                  <a:gd name="connsiteX13" fmla="*/ 2176946 w 4228786"/>
                  <a:gd name="connsiteY13" fmla="*/ 4110786 h 4110786"/>
                  <a:gd name="connsiteX14" fmla="*/ 125105 w 4228786"/>
                  <a:gd name="connsiteY14" fmla="*/ 2058946 h 4110786"/>
                  <a:gd name="connsiteX15" fmla="*/ 437178 w 4228786"/>
                  <a:gd name="connsiteY15" fmla="*/ 2058945 h 4110786"/>
                  <a:gd name="connsiteX16" fmla="*/ 2176945 w 4228786"/>
                  <a:gd name="connsiteY16" fmla="*/ 3798712 h 4110786"/>
                  <a:gd name="connsiteX17" fmla="*/ 3916711 w 4228786"/>
                  <a:gd name="connsiteY17" fmla="*/ 2058945 h 4110786"/>
                  <a:gd name="connsiteX18" fmla="*/ 2269473 w 4228786"/>
                  <a:gd name="connsiteY18" fmla="*/ 323850 h 4110786"/>
                  <a:gd name="connsiteX19" fmla="*/ 2290461 w 4228786"/>
                  <a:gd name="connsiteY19" fmla="*/ 323850 h 4110786"/>
                  <a:gd name="connsiteX20" fmla="*/ 2295032 w 4228786"/>
                  <a:gd name="connsiteY20" fmla="*/ 13068 h 4110786"/>
                  <a:gd name="connsiteX21" fmla="*/ 2090436 w 4228786"/>
                  <a:gd name="connsiteY21" fmla="*/ 11473 h 4110786"/>
                  <a:gd name="connsiteX22" fmla="*/ 2090436 w 4228786"/>
                  <a:gd name="connsiteY22" fmla="*/ 323546 h 4110786"/>
                  <a:gd name="connsiteX23" fmla="*/ 739525 w 4228786"/>
                  <a:gd name="connsiteY23" fmla="*/ 1079241 h 4110786"/>
                  <a:gd name="connsiteX24" fmla="*/ 470434 w 4228786"/>
                  <a:gd name="connsiteY24" fmla="*/ 920125 h 4110786"/>
                  <a:gd name="connsiteX25" fmla="*/ 2090436 w 4228786"/>
                  <a:gd name="connsiteY25" fmla="*/ 11473 h 4110786"/>
                  <a:gd name="connsiteX26" fmla="*/ 2295224 w 4228786"/>
                  <a:gd name="connsiteY26" fmla="*/ 0 h 4110786"/>
                  <a:gd name="connsiteX27" fmla="*/ 2176946 w 4228786"/>
                  <a:gd name="connsiteY27" fmla="*/ 7105 h 4110786"/>
                  <a:gd name="connsiteX28" fmla="*/ 2090436 w 4228786"/>
                  <a:gd name="connsiteY28" fmla="*/ 11473 h 4110786"/>
                  <a:gd name="connsiteX29" fmla="*/ 2090436 w 4228786"/>
                  <a:gd name="connsiteY29" fmla="*/ 2381 h 4110786"/>
                  <a:gd name="connsiteX30" fmla="*/ 2295224 w 4228786"/>
                  <a:gd name="connsiteY30" fmla="*/ 0 h 4110786"/>
                  <a:gd name="connsiteX0" fmla="*/ 739525 w 4228949"/>
                  <a:gd name="connsiteY0" fmla="*/ 1079241 h 4110786"/>
                  <a:gd name="connsiteX1" fmla="*/ 742648 w 4228949"/>
                  <a:gd name="connsiteY1" fmla="*/ 1081087 h 4110786"/>
                  <a:gd name="connsiteX2" fmla="*/ 739525 w 4228949"/>
                  <a:gd name="connsiteY2" fmla="*/ 1079241 h 4110786"/>
                  <a:gd name="connsiteX3" fmla="*/ 468805 w 4228949"/>
                  <a:gd name="connsiteY3" fmla="*/ 919162 h 4110786"/>
                  <a:gd name="connsiteX4" fmla="*/ 470434 w 4228949"/>
                  <a:gd name="connsiteY4" fmla="*/ 920125 h 4110786"/>
                  <a:gd name="connsiteX5" fmla="*/ 468805 w 4228949"/>
                  <a:gd name="connsiteY5" fmla="*/ 919162 h 4110786"/>
                  <a:gd name="connsiteX6" fmla="*/ 2176945 w 4228949"/>
                  <a:gd name="connsiteY6" fmla="*/ 319178 h 4110786"/>
                  <a:gd name="connsiteX7" fmla="*/ 2269473 w 4228949"/>
                  <a:gd name="connsiteY7" fmla="*/ 323850 h 4110786"/>
                  <a:gd name="connsiteX8" fmla="*/ 2090436 w 4228949"/>
                  <a:gd name="connsiteY8" fmla="*/ 323850 h 4110786"/>
                  <a:gd name="connsiteX9" fmla="*/ 2090436 w 4228949"/>
                  <a:gd name="connsiteY9" fmla="*/ 323546 h 4110786"/>
                  <a:gd name="connsiteX10" fmla="*/ 2176945 w 4228949"/>
                  <a:gd name="connsiteY10" fmla="*/ 319178 h 4110786"/>
                  <a:gd name="connsiteX11" fmla="*/ 2290461 w 4228949"/>
                  <a:gd name="connsiteY11" fmla="*/ 323850 h 4110786"/>
                  <a:gd name="connsiteX12" fmla="*/ 4228786 w 4228949"/>
                  <a:gd name="connsiteY12" fmla="*/ 2058946 h 4110786"/>
                  <a:gd name="connsiteX13" fmla="*/ 2176946 w 4228949"/>
                  <a:gd name="connsiteY13" fmla="*/ 4110786 h 4110786"/>
                  <a:gd name="connsiteX14" fmla="*/ 125105 w 4228949"/>
                  <a:gd name="connsiteY14" fmla="*/ 2058946 h 4110786"/>
                  <a:gd name="connsiteX15" fmla="*/ 437178 w 4228949"/>
                  <a:gd name="connsiteY15" fmla="*/ 2058945 h 4110786"/>
                  <a:gd name="connsiteX16" fmla="*/ 2176945 w 4228949"/>
                  <a:gd name="connsiteY16" fmla="*/ 3798712 h 4110786"/>
                  <a:gd name="connsiteX17" fmla="*/ 3916711 w 4228949"/>
                  <a:gd name="connsiteY17" fmla="*/ 2058945 h 4110786"/>
                  <a:gd name="connsiteX18" fmla="*/ 2269473 w 4228949"/>
                  <a:gd name="connsiteY18" fmla="*/ 323850 h 4110786"/>
                  <a:gd name="connsiteX19" fmla="*/ 2290461 w 4228949"/>
                  <a:gd name="connsiteY19" fmla="*/ 323850 h 4110786"/>
                  <a:gd name="connsiteX20" fmla="*/ 2090436 w 4228949"/>
                  <a:gd name="connsiteY20" fmla="*/ 11473 h 4110786"/>
                  <a:gd name="connsiteX21" fmla="*/ 2090436 w 4228949"/>
                  <a:gd name="connsiteY21" fmla="*/ 323546 h 4110786"/>
                  <a:gd name="connsiteX22" fmla="*/ 739525 w 4228949"/>
                  <a:gd name="connsiteY22" fmla="*/ 1079241 h 4110786"/>
                  <a:gd name="connsiteX23" fmla="*/ 470434 w 4228949"/>
                  <a:gd name="connsiteY23" fmla="*/ 920125 h 4110786"/>
                  <a:gd name="connsiteX24" fmla="*/ 2090436 w 4228949"/>
                  <a:gd name="connsiteY24" fmla="*/ 11473 h 4110786"/>
                  <a:gd name="connsiteX25" fmla="*/ 2295224 w 4228949"/>
                  <a:gd name="connsiteY25" fmla="*/ 0 h 4110786"/>
                  <a:gd name="connsiteX26" fmla="*/ 2176946 w 4228949"/>
                  <a:gd name="connsiteY26" fmla="*/ 7105 h 4110786"/>
                  <a:gd name="connsiteX27" fmla="*/ 2090436 w 4228949"/>
                  <a:gd name="connsiteY27" fmla="*/ 11473 h 4110786"/>
                  <a:gd name="connsiteX28" fmla="*/ 2090436 w 4228949"/>
                  <a:gd name="connsiteY28" fmla="*/ 2381 h 4110786"/>
                  <a:gd name="connsiteX29" fmla="*/ 2295224 w 4228949"/>
                  <a:gd name="connsiteY29" fmla="*/ 0 h 4110786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176946 w 4228949"/>
                  <a:gd name="connsiteY26" fmla="*/ 4724 h 4108405"/>
                  <a:gd name="connsiteX27" fmla="*/ 2090436 w 4228949"/>
                  <a:gd name="connsiteY27" fmla="*/ 9092 h 4108405"/>
                  <a:gd name="connsiteX28" fmla="*/ 2090436 w 4228949"/>
                  <a:gd name="connsiteY28" fmla="*/ 0 h 4108405"/>
                  <a:gd name="connsiteX0" fmla="*/ 739525 w 4228949"/>
                  <a:gd name="connsiteY0" fmla="*/ 1076860 h 4108405"/>
                  <a:gd name="connsiteX1" fmla="*/ 742648 w 4228949"/>
                  <a:gd name="connsiteY1" fmla="*/ 1078706 h 4108405"/>
                  <a:gd name="connsiteX2" fmla="*/ 739525 w 4228949"/>
                  <a:gd name="connsiteY2" fmla="*/ 1076860 h 4108405"/>
                  <a:gd name="connsiteX3" fmla="*/ 468805 w 4228949"/>
                  <a:gd name="connsiteY3" fmla="*/ 916781 h 4108405"/>
                  <a:gd name="connsiteX4" fmla="*/ 470434 w 4228949"/>
                  <a:gd name="connsiteY4" fmla="*/ 917744 h 4108405"/>
                  <a:gd name="connsiteX5" fmla="*/ 468805 w 4228949"/>
                  <a:gd name="connsiteY5" fmla="*/ 916781 h 4108405"/>
                  <a:gd name="connsiteX6" fmla="*/ 2176945 w 4228949"/>
                  <a:gd name="connsiteY6" fmla="*/ 316797 h 4108405"/>
                  <a:gd name="connsiteX7" fmla="*/ 2269473 w 4228949"/>
                  <a:gd name="connsiteY7" fmla="*/ 321469 h 4108405"/>
                  <a:gd name="connsiteX8" fmla="*/ 2090436 w 4228949"/>
                  <a:gd name="connsiteY8" fmla="*/ 321469 h 4108405"/>
                  <a:gd name="connsiteX9" fmla="*/ 2090436 w 4228949"/>
                  <a:gd name="connsiteY9" fmla="*/ 321165 h 4108405"/>
                  <a:gd name="connsiteX10" fmla="*/ 2176945 w 4228949"/>
                  <a:gd name="connsiteY10" fmla="*/ 316797 h 4108405"/>
                  <a:gd name="connsiteX11" fmla="*/ 2290461 w 4228949"/>
                  <a:gd name="connsiteY11" fmla="*/ 321469 h 4108405"/>
                  <a:gd name="connsiteX12" fmla="*/ 4228786 w 4228949"/>
                  <a:gd name="connsiteY12" fmla="*/ 2056565 h 4108405"/>
                  <a:gd name="connsiteX13" fmla="*/ 2176946 w 4228949"/>
                  <a:gd name="connsiteY13" fmla="*/ 4108405 h 4108405"/>
                  <a:gd name="connsiteX14" fmla="*/ 125105 w 4228949"/>
                  <a:gd name="connsiteY14" fmla="*/ 2056565 h 4108405"/>
                  <a:gd name="connsiteX15" fmla="*/ 437178 w 4228949"/>
                  <a:gd name="connsiteY15" fmla="*/ 2056564 h 4108405"/>
                  <a:gd name="connsiteX16" fmla="*/ 2176945 w 4228949"/>
                  <a:gd name="connsiteY16" fmla="*/ 3796331 h 4108405"/>
                  <a:gd name="connsiteX17" fmla="*/ 3916711 w 4228949"/>
                  <a:gd name="connsiteY17" fmla="*/ 2056564 h 4108405"/>
                  <a:gd name="connsiteX18" fmla="*/ 2269473 w 4228949"/>
                  <a:gd name="connsiteY18" fmla="*/ 321469 h 4108405"/>
                  <a:gd name="connsiteX19" fmla="*/ 2290461 w 4228949"/>
                  <a:gd name="connsiteY19" fmla="*/ 321469 h 4108405"/>
                  <a:gd name="connsiteX20" fmla="*/ 2090436 w 4228949"/>
                  <a:gd name="connsiteY20" fmla="*/ 9092 h 4108405"/>
                  <a:gd name="connsiteX21" fmla="*/ 2090436 w 4228949"/>
                  <a:gd name="connsiteY21" fmla="*/ 321165 h 4108405"/>
                  <a:gd name="connsiteX22" fmla="*/ 739525 w 4228949"/>
                  <a:gd name="connsiteY22" fmla="*/ 1076860 h 4108405"/>
                  <a:gd name="connsiteX23" fmla="*/ 470434 w 4228949"/>
                  <a:gd name="connsiteY23" fmla="*/ 917744 h 4108405"/>
                  <a:gd name="connsiteX24" fmla="*/ 2090436 w 4228949"/>
                  <a:gd name="connsiteY24" fmla="*/ 9092 h 4108405"/>
                  <a:gd name="connsiteX25" fmla="*/ 2090436 w 4228949"/>
                  <a:gd name="connsiteY25" fmla="*/ 0 h 4108405"/>
                  <a:gd name="connsiteX26" fmla="*/ 2090436 w 4228949"/>
                  <a:gd name="connsiteY26" fmla="*/ 9092 h 4108405"/>
                  <a:gd name="connsiteX27" fmla="*/ 2090436 w 4228949"/>
                  <a:gd name="connsiteY27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269473 w 4228925"/>
                  <a:gd name="connsiteY7" fmla="*/ 321469 h 4108405"/>
                  <a:gd name="connsiteX8" fmla="*/ 2090436 w 4228925"/>
                  <a:gd name="connsiteY8" fmla="*/ 321469 h 4108405"/>
                  <a:gd name="connsiteX9" fmla="*/ 2090436 w 4228925"/>
                  <a:gd name="connsiteY9" fmla="*/ 321165 h 4108405"/>
                  <a:gd name="connsiteX10" fmla="*/ 2176945 w 4228925"/>
                  <a:gd name="connsiteY10" fmla="*/ 316797 h 4108405"/>
                  <a:gd name="connsiteX11" fmla="*/ 2290461 w 4228925"/>
                  <a:gd name="connsiteY11" fmla="*/ 321469 h 4108405"/>
                  <a:gd name="connsiteX12" fmla="*/ 4228786 w 4228925"/>
                  <a:gd name="connsiteY12" fmla="*/ 2056565 h 4108405"/>
                  <a:gd name="connsiteX13" fmla="*/ 2176946 w 4228925"/>
                  <a:gd name="connsiteY13" fmla="*/ 4108405 h 4108405"/>
                  <a:gd name="connsiteX14" fmla="*/ 125105 w 4228925"/>
                  <a:gd name="connsiteY14" fmla="*/ 2056565 h 4108405"/>
                  <a:gd name="connsiteX15" fmla="*/ 437178 w 4228925"/>
                  <a:gd name="connsiteY15" fmla="*/ 2056564 h 4108405"/>
                  <a:gd name="connsiteX16" fmla="*/ 2176945 w 4228925"/>
                  <a:gd name="connsiteY16" fmla="*/ 3796331 h 4108405"/>
                  <a:gd name="connsiteX17" fmla="*/ 3916711 w 4228925"/>
                  <a:gd name="connsiteY17" fmla="*/ 2056564 h 4108405"/>
                  <a:gd name="connsiteX18" fmla="*/ 2290461 w 4228925"/>
                  <a:gd name="connsiteY18" fmla="*/ 321469 h 4108405"/>
                  <a:gd name="connsiteX19" fmla="*/ 2090436 w 4228925"/>
                  <a:gd name="connsiteY19" fmla="*/ 9092 h 4108405"/>
                  <a:gd name="connsiteX20" fmla="*/ 2090436 w 4228925"/>
                  <a:gd name="connsiteY20" fmla="*/ 321165 h 4108405"/>
                  <a:gd name="connsiteX21" fmla="*/ 739525 w 4228925"/>
                  <a:gd name="connsiteY21" fmla="*/ 1076860 h 4108405"/>
                  <a:gd name="connsiteX22" fmla="*/ 470434 w 4228925"/>
                  <a:gd name="connsiteY22" fmla="*/ 917744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25" fmla="*/ 2090436 w 4228925"/>
                  <a:gd name="connsiteY25" fmla="*/ 9092 h 4108405"/>
                  <a:gd name="connsiteX26" fmla="*/ 2090436 w 4228925"/>
                  <a:gd name="connsiteY26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176945 w 4228925"/>
                  <a:gd name="connsiteY6" fmla="*/ 316797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176945 w 4228925"/>
                  <a:gd name="connsiteY9" fmla="*/ 316797 h 4108405"/>
                  <a:gd name="connsiteX10" fmla="*/ 2290461 w 4228925"/>
                  <a:gd name="connsiteY10" fmla="*/ 321469 h 4108405"/>
                  <a:gd name="connsiteX11" fmla="*/ 4228786 w 4228925"/>
                  <a:gd name="connsiteY11" fmla="*/ 2056565 h 4108405"/>
                  <a:gd name="connsiteX12" fmla="*/ 2176946 w 4228925"/>
                  <a:gd name="connsiteY12" fmla="*/ 4108405 h 4108405"/>
                  <a:gd name="connsiteX13" fmla="*/ 125105 w 4228925"/>
                  <a:gd name="connsiteY13" fmla="*/ 2056565 h 4108405"/>
                  <a:gd name="connsiteX14" fmla="*/ 437178 w 4228925"/>
                  <a:gd name="connsiteY14" fmla="*/ 2056564 h 4108405"/>
                  <a:gd name="connsiteX15" fmla="*/ 2176945 w 4228925"/>
                  <a:gd name="connsiteY15" fmla="*/ 3796331 h 4108405"/>
                  <a:gd name="connsiteX16" fmla="*/ 3916711 w 4228925"/>
                  <a:gd name="connsiteY16" fmla="*/ 2056564 h 4108405"/>
                  <a:gd name="connsiteX17" fmla="*/ 2290461 w 4228925"/>
                  <a:gd name="connsiteY17" fmla="*/ 321469 h 4108405"/>
                  <a:gd name="connsiteX18" fmla="*/ 2090436 w 4228925"/>
                  <a:gd name="connsiteY18" fmla="*/ 9092 h 4108405"/>
                  <a:gd name="connsiteX19" fmla="*/ 2090436 w 4228925"/>
                  <a:gd name="connsiteY19" fmla="*/ 321165 h 4108405"/>
                  <a:gd name="connsiteX20" fmla="*/ 739525 w 4228925"/>
                  <a:gd name="connsiteY20" fmla="*/ 1076860 h 4108405"/>
                  <a:gd name="connsiteX21" fmla="*/ 470434 w 4228925"/>
                  <a:gd name="connsiteY21" fmla="*/ 917744 h 4108405"/>
                  <a:gd name="connsiteX22" fmla="*/ 2090436 w 4228925"/>
                  <a:gd name="connsiteY22" fmla="*/ 9092 h 4108405"/>
                  <a:gd name="connsiteX23" fmla="*/ 2090436 w 4228925"/>
                  <a:gd name="connsiteY23" fmla="*/ 0 h 4108405"/>
                  <a:gd name="connsiteX24" fmla="*/ 2090436 w 4228925"/>
                  <a:gd name="connsiteY24" fmla="*/ 9092 h 4108405"/>
                  <a:gd name="connsiteX25" fmla="*/ 2090436 w 4228925"/>
                  <a:gd name="connsiteY25" fmla="*/ 0 h 4108405"/>
                  <a:gd name="connsiteX0" fmla="*/ 739525 w 4228925"/>
                  <a:gd name="connsiteY0" fmla="*/ 1076860 h 4108405"/>
                  <a:gd name="connsiteX1" fmla="*/ 742648 w 4228925"/>
                  <a:gd name="connsiteY1" fmla="*/ 1078706 h 4108405"/>
                  <a:gd name="connsiteX2" fmla="*/ 739525 w 4228925"/>
                  <a:gd name="connsiteY2" fmla="*/ 1076860 h 4108405"/>
                  <a:gd name="connsiteX3" fmla="*/ 468805 w 4228925"/>
                  <a:gd name="connsiteY3" fmla="*/ 916781 h 4108405"/>
                  <a:gd name="connsiteX4" fmla="*/ 470434 w 4228925"/>
                  <a:gd name="connsiteY4" fmla="*/ 917744 h 4108405"/>
                  <a:gd name="connsiteX5" fmla="*/ 468805 w 4228925"/>
                  <a:gd name="connsiteY5" fmla="*/ 916781 h 4108405"/>
                  <a:gd name="connsiteX6" fmla="*/ 2090436 w 4228925"/>
                  <a:gd name="connsiteY6" fmla="*/ 321165 h 4108405"/>
                  <a:gd name="connsiteX7" fmla="*/ 2090436 w 4228925"/>
                  <a:gd name="connsiteY7" fmla="*/ 321469 h 4108405"/>
                  <a:gd name="connsiteX8" fmla="*/ 2090436 w 4228925"/>
                  <a:gd name="connsiteY8" fmla="*/ 321165 h 4108405"/>
                  <a:gd name="connsiteX9" fmla="*/ 2290461 w 4228925"/>
                  <a:gd name="connsiteY9" fmla="*/ 321469 h 4108405"/>
                  <a:gd name="connsiteX10" fmla="*/ 4228786 w 4228925"/>
                  <a:gd name="connsiteY10" fmla="*/ 2056565 h 4108405"/>
                  <a:gd name="connsiteX11" fmla="*/ 2176946 w 4228925"/>
                  <a:gd name="connsiteY11" fmla="*/ 4108405 h 4108405"/>
                  <a:gd name="connsiteX12" fmla="*/ 125105 w 4228925"/>
                  <a:gd name="connsiteY12" fmla="*/ 2056565 h 4108405"/>
                  <a:gd name="connsiteX13" fmla="*/ 437178 w 4228925"/>
                  <a:gd name="connsiteY13" fmla="*/ 2056564 h 4108405"/>
                  <a:gd name="connsiteX14" fmla="*/ 2176945 w 4228925"/>
                  <a:gd name="connsiteY14" fmla="*/ 3796331 h 4108405"/>
                  <a:gd name="connsiteX15" fmla="*/ 3916711 w 4228925"/>
                  <a:gd name="connsiteY15" fmla="*/ 2056564 h 4108405"/>
                  <a:gd name="connsiteX16" fmla="*/ 2290461 w 4228925"/>
                  <a:gd name="connsiteY16" fmla="*/ 321469 h 4108405"/>
                  <a:gd name="connsiteX17" fmla="*/ 2090436 w 4228925"/>
                  <a:gd name="connsiteY17" fmla="*/ 9092 h 4108405"/>
                  <a:gd name="connsiteX18" fmla="*/ 2090436 w 4228925"/>
                  <a:gd name="connsiteY18" fmla="*/ 321165 h 4108405"/>
                  <a:gd name="connsiteX19" fmla="*/ 739525 w 4228925"/>
                  <a:gd name="connsiteY19" fmla="*/ 1076860 h 4108405"/>
                  <a:gd name="connsiteX20" fmla="*/ 470434 w 4228925"/>
                  <a:gd name="connsiteY20" fmla="*/ 917744 h 4108405"/>
                  <a:gd name="connsiteX21" fmla="*/ 2090436 w 4228925"/>
                  <a:gd name="connsiteY21" fmla="*/ 9092 h 4108405"/>
                  <a:gd name="connsiteX22" fmla="*/ 2090436 w 4228925"/>
                  <a:gd name="connsiteY22" fmla="*/ 0 h 4108405"/>
                  <a:gd name="connsiteX23" fmla="*/ 2090436 w 4228925"/>
                  <a:gd name="connsiteY23" fmla="*/ 9092 h 4108405"/>
                  <a:gd name="connsiteX24" fmla="*/ 2090436 w 4228925"/>
                  <a:gd name="connsiteY24" fmla="*/ 0 h 4108405"/>
                  <a:gd name="connsiteX0" fmla="*/ 739525 w 4228925"/>
                  <a:gd name="connsiteY0" fmla="*/ 1067768 h 4099313"/>
                  <a:gd name="connsiteX1" fmla="*/ 742648 w 4228925"/>
                  <a:gd name="connsiteY1" fmla="*/ 1069614 h 4099313"/>
                  <a:gd name="connsiteX2" fmla="*/ 739525 w 4228925"/>
                  <a:gd name="connsiteY2" fmla="*/ 1067768 h 4099313"/>
                  <a:gd name="connsiteX3" fmla="*/ 468805 w 4228925"/>
                  <a:gd name="connsiteY3" fmla="*/ 907689 h 4099313"/>
                  <a:gd name="connsiteX4" fmla="*/ 470434 w 4228925"/>
                  <a:gd name="connsiteY4" fmla="*/ 908652 h 4099313"/>
                  <a:gd name="connsiteX5" fmla="*/ 468805 w 4228925"/>
                  <a:gd name="connsiteY5" fmla="*/ 907689 h 4099313"/>
                  <a:gd name="connsiteX6" fmla="*/ 2090436 w 4228925"/>
                  <a:gd name="connsiteY6" fmla="*/ 312073 h 4099313"/>
                  <a:gd name="connsiteX7" fmla="*/ 2090436 w 4228925"/>
                  <a:gd name="connsiteY7" fmla="*/ 312377 h 4099313"/>
                  <a:gd name="connsiteX8" fmla="*/ 2090436 w 4228925"/>
                  <a:gd name="connsiteY8" fmla="*/ 312073 h 4099313"/>
                  <a:gd name="connsiteX9" fmla="*/ 2290461 w 4228925"/>
                  <a:gd name="connsiteY9" fmla="*/ 312377 h 4099313"/>
                  <a:gd name="connsiteX10" fmla="*/ 4228786 w 4228925"/>
                  <a:gd name="connsiteY10" fmla="*/ 2047473 h 4099313"/>
                  <a:gd name="connsiteX11" fmla="*/ 2176946 w 4228925"/>
                  <a:gd name="connsiteY11" fmla="*/ 4099313 h 4099313"/>
                  <a:gd name="connsiteX12" fmla="*/ 125105 w 4228925"/>
                  <a:gd name="connsiteY12" fmla="*/ 2047473 h 4099313"/>
                  <a:gd name="connsiteX13" fmla="*/ 437178 w 4228925"/>
                  <a:gd name="connsiteY13" fmla="*/ 2047472 h 4099313"/>
                  <a:gd name="connsiteX14" fmla="*/ 2176945 w 4228925"/>
                  <a:gd name="connsiteY14" fmla="*/ 3787239 h 4099313"/>
                  <a:gd name="connsiteX15" fmla="*/ 3916711 w 4228925"/>
                  <a:gd name="connsiteY15" fmla="*/ 2047472 h 4099313"/>
                  <a:gd name="connsiteX16" fmla="*/ 2290461 w 4228925"/>
                  <a:gd name="connsiteY16" fmla="*/ 312377 h 4099313"/>
                  <a:gd name="connsiteX17" fmla="*/ 2090436 w 4228925"/>
                  <a:gd name="connsiteY17" fmla="*/ 0 h 4099313"/>
                  <a:gd name="connsiteX18" fmla="*/ 2090436 w 4228925"/>
                  <a:gd name="connsiteY18" fmla="*/ 312073 h 4099313"/>
                  <a:gd name="connsiteX19" fmla="*/ 739525 w 4228925"/>
                  <a:gd name="connsiteY19" fmla="*/ 1067768 h 4099313"/>
                  <a:gd name="connsiteX20" fmla="*/ 470434 w 4228925"/>
                  <a:gd name="connsiteY20" fmla="*/ 908652 h 4099313"/>
                  <a:gd name="connsiteX21" fmla="*/ 2090436 w 4228925"/>
                  <a:gd name="connsiteY21" fmla="*/ 0 h 4099313"/>
                  <a:gd name="connsiteX0" fmla="*/ 739525 w 4353891"/>
                  <a:gd name="connsiteY0" fmla="*/ 1067768 h 4099313"/>
                  <a:gd name="connsiteX1" fmla="*/ 742648 w 4353891"/>
                  <a:gd name="connsiteY1" fmla="*/ 1069614 h 4099313"/>
                  <a:gd name="connsiteX2" fmla="*/ 739525 w 4353891"/>
                  <a:gd name="connsiteY2" fmla="*/ 1067768 h 4099313"/>
                  <a:gd name="connsiteX3" fmla="*/ 468805 w 4353891"/>
                  <a:gd name="connsiteY3" fmla="*/ 907689 h 4099313"/>
                  <a:gd name="connsiteX4" fmla="*/ 470434 w 4353891"/>
                  <a:gd name="connsiteY4" fmla="*/ 908652 h 4099313"/>
                  <a:gd name="connsiteX5" fmla="*/ 468805 w 4353891"/>
                  <a:gd name="connsiteY5" fmla="*/ 907689 h 4099313"/>
                  <a:gd name="connsiteX6" fmla="*/ 2090436 w 4353891"/>
                  <a:gd name="connsiteY6" fmla="*/ 312073 h 4099313"/>
                  <a:gd name="connsiteX7" fmla="*/ 2090436 w 4353891"/>
                  <a:gd name="connsiteY7" fmla="*/ 312377 h 4099313"/>
                  <a:gd name="connsiteX8" fmla="*/ 2090436 w 4353891"/>
                  <a:gd name="connsiteY8" fmla="*/ 312073 h 4099313"/>
                  <a:gd name="connsiteX9" fmla="*/ 3916711 w 4353891"/>
                  <a:gd name="connsiteY9" fmla="*/ 2047472 h 4099313"/>
                  <a:gd name="connsiteX10" fmla="*/ 4228786 w 4353891"/>
                  <a:gd name="connsiteY10" fmla="*/ 2047473 h 4099313"/>
                  <a:gd name="connsiteX11" fmla="*/ 2176946 w 4353891"/>
                  <a:gd name="connsiteY11" fmla="*/ 4099313 h 4099313"/>
                  <a:gd name="connsiteX12" fmla="*/ 125105 w 4353891"/>
                  <a:gd name="connsiteY12" fmla="*/ 2047473 h 4099313"/>
                  <a:gd name="connsiteX13" fmla="*/ 437178 w 4353891"/>
                  <a:gd name="connsiteY13" fmla="*/ 2047472 h 4099313"/>
                  <a:gd name="connsiteX14" fmla="*/ 2176945 w 4353891"/>
                  <a:gd name="connsiteY14" fmla="*/ 3787239 h 4099313"/>
                  <a:gd name="connsiteX15" fmla="*/ 3916711 w 4353891"/>
                  <a:gd name="connsiteY15" fmla="*/ 2047472 h 4099313"/>
                  <a:gd name="connsiteX16" fmla="*/ 2090436 w 4353891"/>
                  <a:gd name="connsiteY16" fmla="*/ 0 h 4099313"/>
                  <a:gd name="connsiteX17" fmla="*/ 2090436 w 4353891"/>
                  <a:gd name="connsiteY17" fmla="*/ 312073 h 4099313"/>
                  <a:gd name="connsiteX18" fmla="*/ 739525 w 4353891"/>
                  <a:gd name="connsiteY18" fmla="*/ 1067768 h 4099313"/>
                  <a:gd name="connsiteX19" fmla="*/ 470434 w 4353891"/>
                  <a:gd name="connsiteY19" fmla="*/ 908652 h 4099313"/>
                  <a:gd name="connsiteX20" fmla="*/ 2090436 w 4353891"/>
                  <a:gd name="connsiteY20" fmla="*/ 0 h 4099313"/>
                  <a:gd name="connsiteX0" fmla="*/ 614420 w 4228786"/>
                  <a:gd name="connsiteY0" fmla="*/ 1067768 h 4099313"/>
                  <a:gd name="connsiteX1" fmla="*/ 617543 w 4228786"/>
                  <a:gd name="connsiteY1" fmla="*/ 1069614 h 4099313"/>
                  <a:gd name="connsiteX2" fmla="*/ 614420 w 4228786"/>
                  <a:gd name="connsiteY2" fmla="*/ 1067768 h 4099313"/>
                  <a:gd name="connsiteX3" fmla="*/ 343700 w 4228786"/>
                  <a:gd name="connsiteY3" fmla="*/ 907689 h 4099313"/>
                  <a:gd name="connsiteX4" fmla="*/ 345329 w 4228786"/>
                  <a:gd name="connsiteY4" fmla="*/ 908652 h 4099313"/>
                  <a:gd name="connsiteX5" fmla="*/ 343700 w 4228786"/>
                  <a:gd name="connsiteY5" fmla="*/ 907689 h 4099313"/>
                  <a:gd name="connsiteX6" fmla="*/ 1965331 w 4228786"/>
                  <a:gd name="connsiteY6" fmla="*/ 312073 h 4099313"/>
                  <a:gd name="connsiteX7" fmla="*/ 1965331 w 4228786"/>
                  <a:gd name="connsiteY7" fmla="*/ 312377 h 4099313"/>
                  <a:gd name="connsiteX8" fmla="*/ 1965331 w 4228786"/>
                  <a:gd name="connsiteY8" fmla="*/ 312073 h 4099313"/>
                  <a:gd name="connsiteX9" fmla="*/ 3791606 w 4228786"/>
                  <a:gd name="connsiteY9" fmla="*/ 2047472 h 4099313"/>
                  <a:gd name="connsiteX10" fmla="*/ 4103681 w 4228786"/>
                  <a:gd name="connsiteY10" fmla="*/ 2047473 h 4099313"/>
                  <a:gd name="connsiteX11" fmla="*/ 2051841 w 4228786"/>
                  <a:gd name="connsiteY11" fmla="*/ 4099313 h 4099313"/>
                  <a:gd name="connsiteX12" fmla="*/ 0 w 4228786"/>
                  <a:gd name="connsiteY12" fmla="*/ 2047473 h 4099313"/>
                  <a:gd name="connsiteX13" fmla="*/ 2051840 w 4228786"/>
                  <a:gd name="connsiteY13" fmla="*/ 3787239 h 4099313"/>
                  <a:gd name="connsiteX14" fmla="*/ 3791606 w 4228786"/>
                  <a:gd name="connsiteY14" fmla="*/ 2047472 h 4099313"/>
                  <a:gd name="connsiteX15" fmla="*/ 1965331 w 4228786"/>
                  <a:gd name="connsiteY15" fmla="*/ 0 h 4099313"/>
                  <a:gd name="connsiteX16" fmla="*/ 1965331 w 4228786"/>
                  <a:gd name="connsiteY16" fmla="*/ 312073 h 4099313"/>
                  <a:gd name="connsiteX17" fmla="*/ 614420 w 4228786"/>
                  <a:gd name="connsiteY17" fmla="*/ 1067768 h 4099313"/>
                  <a:gd name="connsiteX18" fmla="*/ 345329 w 4228786"/>
                  <a:gd name="connsiteY18" fmla="*/ 908652 h 4099313"/>
                  <a:gd name="connsiteX19" fmla="*/ 1965331 w 4228786"/>
                  <a:gd name="connsiteY19" fmla="*/ 0 h 4099313"/>
                  <a:gd name="connsiteX0" fmla="*/ 270720 w 3885086"/>
                  <a:gd name="connsiteY0" fmla="*/ 1067768 h 4224418"/>
                  <a:gd name="connsiteX1" fmla="*/ 273843 w 3885086"/>
                  <a:gd name="connsiteY1" fmla="*/ 1069614 h 4224418"/>
                  <a:gd name="connsiteX2" fmla="*/ 270720 w 3885086"/>
                  <a:gd name="connsiteY2" fmla="*/ 1067768 h 4224418"/>
                  <a:gd name="connsiteX3" fmla="*/ 0 w 3885086"/>
                  <a:gd name="connsiteY3" fmla="*/ 907689 h 4224418"/>
                  <a:gd name="connsiteX4" fmla="*/ 1629 w 3885086"/>
                  <a:gd name="connsiteY4" fmla="*/ 908652 h 4224418"/>
                  <a:gd name="connsiteX5" fmla="*/ 0 w 3885086"/>
                  <a:gd name="connsiteY5" fmla="*/ 907689 h 4224418"/>
                  <a:gd name="connsiteX6" fmla="*/ 1621631 w 3885086"/>
                  <a:gd name="connsiteY6" fmla="*/ 312073 h 4224418"/>
                  <a:gd name="connsiteX7" fmla="*/ 1621631 w 3885086"/>
                  <a:gd name="connsiteY7" fmla="*/ 312377 h 4224418"/>
                  <a:gd name="connsiteX8" fmla="*/ 1621631 w 3885086"/>
                  <a:gd name="connsiteY8" fmla="*/ 312073 h 4224418"/>
                  <a:gd name="connsiteX9" fmla="*/ 3447906 w 3885086"/>
                  <a:gd name="connsiteY9" fmla="*/ 2047472 h 4224418"/>
                  <a:gd name="connsiteX10" fmla="*/ 3759981 w 3885086"/>
                  <a:gd name="connsiteY10" fmla="*/ 2047473 h 4224418"/>
                  <a:gd name="connsiteX11" fmla="*/ 1708141 w 3885086"/>
                  <a:gd name="connsiteY11" fmla="*/ 4099313 h 4224418"/>
                  <a:gd name="connsiteX12" fmla="*/ 1708140 w 3885086"/>
                  <a:gd name="connsiteY12" fmla="*/ 3787239 h 4224418"/>
                  <a:gd name="connsiteX13" fmla="*/ 3447906 w 3885086"/>
                  <a:gd name="connsiteY13" fmla="*/ 2047472 h 4224418"/>
                  <a:gd name="connsiteX14" fmla="*/ 1621631 w 3885086"/>
                  <a:gd name="connsiteY14" fmla="*/ 0 h 4224418"/>
                  <a:gd name="connsiteX15" fmla="*/ 1621631 w 3885086"/>
                  <a:gd name="connsiteY15" fmla="*/ 312073 h 4224418"/>
                  <a:gd name="connsiteX16" fmla="*/ 270720 w 3885086"/>
                  <a:gd name="connsiteY16" fmla="*/ 1067768 h 4224418"/>
                  <a:gd name="connsiteX17" fmla="*/ 1629 w 3885086"/>
                  <a:gd name="connsiteY17" fmla="*/ 908652 h 4224418"/>
                  <a:gd name="connsiteX18" fmla="*/ 1621631 w 3885086"/>
                  <a:gd name="connsiteY18" fmla="*/ 0 h 4224418"/>
                  <a:gd name="connsiteX0" fmla="*/ 270720 w 3885086"/>
                  <a:gd name="connsiteY0" fmla="*/ 1067768 h 4099313"/>
                  <a:gd name="connsiteX1" fmla="*/ 273843 w 3885086"/>
                  <a:gd name="connsiteY1" fmla="*/ 1069614 h 4099313"/>
                  <a:gd name="connsiteX2" fmla="*/ 270720 w 3885086"/>
                  <a:gd name="connsiteY2" fmla="*/ 1067768 h 4099313"/>
                  <a:gd name="connsiteX3" fmla="*/ 0 w 3885086"/>
                  <a:gd name="connsiteY3" fmla="*/ 907689 h 4099313"/>
                  <a:gd name="connsiteX4" fmla="*/ 1629 w 3885086"/>
                  <a:gd name="connsiteY4" fmla="*/ 908652 h 4099313"/>
                  <a:gd name="connsiteX5" fmla="*/ 0 w 3885086"/>
                  <a:gd name="connsiteY5" fmla="*/ 907689 h 4099313"/>
                  <a:gd name="connsiteX6" fmla="*/ 1621631 w 3885086"/>
                  <a:gd name="connsiteY6" fmla="*/ 312073 h 4099313"/>
                  <a:gd name="connsiteX7" fmla="*/ 1621631 w 3885086"/>
                  <a:gd name="connsiteY7" fmla="*/ 312377 h 4099313"/>
                  <a:gd name="connsiteX8" fmla="*/ 1621631 w 3885086"/>
                  <a:gd name="connsiteY8" fmla="*/ 312073 h 4099313"/>
                  <a:gd name="connsiteX9" fmla="*/ 3447906 w 3885086"/>
                  <a:gd name="connsiteY9" fmla="*/ 2047472 h 4099313"/>
                  <a:gd name="connsiteX10" fmla="*/ 3759981 w 3885086"/>
                  <a:gd name="connsiteY10" fmla="*/ 2047473 h 4099313"/>
                  <a:gd name="connsiteX11" fmla="*/ 1708141 w 3885086"/>
                  <a:gd name="connsiteY11" fmla="*/ 4099313 h 4099313"/>
                  <a:gd name="connsiteX12" fmla="*/ 3447906 w 3885086"/>
                  <a:gd name="connsiteY12" fmla="*/ 2047472 h 4099313"/>
                  <a:gd name="connsiteX13" fmla="*/ 1621631 w 3885086"/>
                  <a:gd name="connsiteY13" fmla="*/ 0 h 4099313"/>
                  <a:gd name="connsiteX14" fmla="*/ 1621631 w 3885086"/>
                  <a:gd name="connsiteY14" fmla="*/ 312073 h 4099313"/>
                  <a:gd name="connsiteX15" fmla="*/ 270720 w 3885086"/>
                  <a:gd name="connsiteY15" fmla="*/ 1067768 h 4099313"/>
                  <a:gd name="connsiteX16" fmla="*/ 1629 w 3885086"/>
                  <a:gd name="connsiteY16" fmla="*/ 908652 h 4099313"/>
                  <a:gd name="connsiteX17" fmla="*/ 1621631 w 3885086"/>
                  <a:gd name="connsiteY17" fmla="*/ 0 h 4099313"/>
                  <a:gd name="connsiteX0" fmla="*/ 270720 w 3760643"/>
                  <a:gd name="connsiteY0" fmla="*/ 1067768 h 2047473"/>
                  <a:gd name="connsiteX1" fmla="*/ 273843 w 3760643"/>
                  <a:gd name="connsiteY1" fmla="*/ 1069614 h 2047473"/>
                  <a:gd name="connsiteX2" fmla="*/ 270720 w 3760643"/>
                  <a:gd name="connsiteY2" fmla="*/ 1067768 h 2047473"/>
                  <a:gd name="connsiteX3" fmla="*/ 0 w 3760643"/>
                  <a:gd name="connsiteY3" fmla="*/ 907689 h 2047473"/>
                  <a:gd name="connsiteX4" fmla="*/ 1629 w 3760643"/>
                  <a:gd name="connsiteY4" fmla="*/ 908652 h 2047473"/>
                  <a:gd name="connsiteX5" fmla="*/ 0 w 3760643"/>
                  <a:gd name="connsiteY5" fmla="*/ 907689 h 2047473"/>
                  <a:gd name="connsiteX6" fmla="*/ 1621631 w 3760643"/>
                  <a:gd name="connsiteY6" fmla="*/ 312073 h 2047473"/>
                  <a:gd name="connsiteX7" fmla="*/ 1621631 w 3760643"/>
                  <a:gd name="connsiteY7" fmla="*/ 312377 h 2047473"/>
                  <a:gd name="connsiteX8" fmla="*/ 1621631 w 3760643"/>
                  <a:gd name="connsiteY8" fmla="*/ 312073 h 2047473"/>
                  <a:gd name="connsiteX9" fmla="*/ 3447906 w 3760643"/>
                  <a:gd name="connsiteY9" fmla="*/ 2047472 h 2047473"/>
                  <a:gd name="connsiteX10" fmla="*/ 3759981 w 3760643"/>
                  <a:gd name="connsiteY10" fmla="*/ 2047473 h 2047473"/>
                  <a:gd name="connsiteX11" fmla="*/ 3447906 w 3760643"/>
                  <a:gd name="connsiteY11" fmla="*/ 2047472 h 2047473"/>
                  <a:gd name="connsiteX12" fmla="*/ 1621631 w 3760643"/>
                  <a:gd name="connsiteY12" fmla="*/ 0 h 2047473"/>
                  <a:gd name="connsiteX13" fmla="*/ 1621631 w 3760643"/>
                  <a:gd name="connsiteY13" fmla="*/ 312073 h 2047473"/>
                  <a:gd name="connsiteX14" fmla="*/ 270720 w 3760643"/>
                  <a:gd name="connsiteY14" fmla="*/ 1067768 h 2047473"/>
                  <a:gd name="connsiteX15" fmla="*/ 1629 w 3760643"/>
                  <a:gd name="connsiteY15" fmla="*/ 908652 h 2047473"/>
                  <a:gd name="connsiteX16" fmla="*/ 1621631 w 3760643"/>
                  <a:gd name="connsiteY16" fmla="*/ 0 h 2047473"/>
                  <a:gd name="connsiteX0" fmla="*/ 270720 w 1621631"/>
                  <a:gd name="connsiteY0" fmla="*/ 1067768 h 1069614"/>
                  <a:gd name="connsiteX1" fmla="*/ 273843 w 1621631"/>
                  <a:gd name="connsiteY1" fmla="*/ 1069614 h 1069614"/>
                  <a:gd name="connsiteX2" fmla="*/ 270720 w 1621631"/>
                  <a:gd name="connsiteY2" fmla="*/ 1067768 h 1069614"/>
                  <a:gd name="connsiteX3" fmla="*/ 0 w 1621631"/>
                  <a:gd name="connsiteY3" fmla="*/ 907689 h 1069614"/>
                  <a:gd name="connsiteX4" fmla="*/ 1629 w 1621631"/>
                  <a:gd name="connsiteY4" fmla="*/ 908652 h 1069614"/>
                  <a:gd name="connsiteX5" fmla="*/ 0 w 1621631"/>
                  <a:gd name="connsiteY5" fmla="*/ 907689 h 1069614"/>
                  <a:gd name="connsiteX6" fmla="*/ 1621631 w 1621631"/>
                  <a:gd name="connsiteY6" fmla="*/ 312073 h 1069614"/>
                  <a:gd name="connsiteX7" fmla="*/ 1621631 w 1621631"/>
                  <a:gd name="connsiteY7" fmla="*/ 312377 h 1069614"/>
                  <a:gd name="connsiteX8" fmla="*/ 1621631 w 1621631"/>
                  <a:gd name="connsiteY8" fmla="*/ 312073 h 1069614"/>
                  <a:gd name="connsiteX9" fmla="*/ 1621631 w 1621631"/>
                  <a:gd name="connsiteY9" fmla="*/ 0 h 1069614"/>
                  <a:gd name="connsiteX10" fmla="*/ 1621631 w 1621631"/>
                  <a:gd name="connsiteY10" fmla="*/ 312073 h 1069614"/>
                  <a:gd name="connsiteX11" fmla="*/ 270720 w 1621631"/>
                  <a:gd name="connsiteY11" fmla="*/ 1067768 h 1069614"/>
                  <a:gd name="connsiteX12" fmla="*/ 1629 w 1621631"/>
                  <a:gd name="connsiteY12" fmla="*/ 908652 h 1069614"/>
                  <a:gd name="connsiteX13" fmla="*/ 1621631 w 1621631"/>
                  <a:gd name="connsiteY13" fmla="*/ 0 h 106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21631" h="1069614">
                    <a:moveTo>
                      <a:pt x="270720" y="1067768"/>
                    </a:moveTo>
                    <a:lnTo>
                      <a:pt x="273843" y="1069614"/>
                    </a:lnTo>
                    <a:lnTo>
                      <a:pt x="270720" y="1067768"/>
                    </a:lnTo>
                    <a:close/>
                    <a:moveTo>
                      <a:pt x="0" y="907689"/>
                    </a:moveTo>
                    <a:lnTo>
                      <a:pt x="1629" y="908652"/>
                    </a:lnTo>
                    <a:lnTo>
                      <a:pt x="0" y="907689"/>
                    </a:lnTo>
                    <a:close/>
                    <a:moveTo>
                      <a:pt x="1621631" y="312073"/>
                    </a:moveTo>
                    <a:lnTo>
                      <a:pt x="1621631" y="312377"/>
                    </a:lnTo>
                    <a:lnTo>
                      <a:pt x="1621631" y="312073"/>
                    </a:lnTo>
                    <a:close/>
                    <a:moveTo>
                      <a:pt x="1621631" y="0"/>
                    </a:moveTo>
                    <a:lnTo>
                      <a:pt x="1621631" y="312073"/>
                    </a:lnTo>
                    <a:cubicBezTo>
                      <a:pt x="1059988" y="337356"/>
                      <a:pt x="568425" y="631117"/>
                      <a:pt x="270720" y="1067768"/>
                    </a:cubicBezTo>
                    <a:lnTo>
                      <a:pt x="1629" y="908652"/>
                    </a:lnTo>
                    <a:cubicBezTo>
                      <a:pt x="354259" y="380480"/>
                      <a:pt x="945677" y="25494"/>
                      <a:pt x="1621631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9935" tIns="34967" rIns="34967" bIns="69935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988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pc="-38" dirty="0">
                  <a:solidFill>
                    <a:srgbClr val="4FA8B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endParaRPr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566EA51-8A74-41AE-A531-B4F8C98393F4}"/>
              </a:ext>
            </a:extLst>
          </p:cNvPr>
          <p:cNvGrpSpPr/>
          <p:nvPr/>
        </p:nvGrpSpPr>
        <p:grpSpPr>
          <a:xfrm>
            <a:off x="2366106" y="3581976"/>
            <a:ext cx="2692052" cy="1111299"/>
            <a:chOff x="1354166" y="2950859"/>
            <a:chExt cx="2492272" cy="1028826"/>
          </a:xfrm>
        </p:grpSpPr>
        <p:sp>
          <p:nvSpPr>
            <p:cNvPr id="59" name="Rectangle 56">
              <a:extLst>
                <a:ext uri="{FF2B5EF4-FFF2-40B4-BE49-F238E27FC236}">
                  <a16:creationId xmlns:a16="http://schemas.microsoft.com/office/drawing/2014/main" xmlns="" id="{7AAD1DB9-6876-41F5-9EBD-6F400584D003}"/>
                </a:ext>
              </a:extLst>
            </p:cNvPr>
            <p:cNvSpPr/>
            <p:nvPr/>
          </p:nvSpPr>
          <p:spPr>
            <a:xfrm>
              <a:off x="1530811" y="2950859"/>
              <a:ext cx="2138984" cy="37611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698894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itchFamily="34" charset="0"/>
                </a:rPr>
                <a:t>单击添加文本</a:t>
              </a:r>
              <a:endParaRPr lang="en-US" altLang="zh-CN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97C94F2F-6173-4572-8ED5-16231026E381}"/>
                </a:ext>
              </a:extLst>
            </p:cNvPr>
            <p:cNvSpPr/>
            <p:nvPr/>
          </p:nvSpPr>
          <p:spPr>
            <a:xfrm>
              <a:off x="1354166" y="3609268"/>
              <a:ext cx="2492272" cy="370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2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矩形 101">
            <a:extLst>
              <a:ext uri="{FF2B5EF4-FFF2-40B4-BE49-F238E27FC236}">
                <a16:creationId xmlns:a16="http://schemas.microsoft.com/office/drawing/2014/main" xmlns="" id="{B33023B2-DD21-4AF5-8C44-2296300D934E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BF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064F5A1A-B3A2-40B9-BA07-5A4F73BDD5CA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xmlns="" id="{F26656C1-49C5-4E7A-B850-8114ECE4FBCF}"/>
              </a:ext>
            </a:extLst>
          </p:cNvPr>
          <p:cNvSpPr txBox="1"/>
          <p:nvPr/>
        </p:nvSpPr>
        <p:spPr>
          <a:xfrm>
            <a:off x="4772561" y="8763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482635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3E2FE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9EDC11D-3E9E-4947-A23A-75380515C543}"/>
              </a:ext>
            </a:extLst>
          </p:cNvPr>
          <p:cNvGrpSpPr/>
          <p:nvPr/>
        </p:nvGrpSpPr>
        <p:grpSpPr>
          <a:xfrm>
            <a:off x="1271048" y="2945428"/>
            <a:ext cx="9310849" cy="2566798"/>
            <a:chOff x="-136088" y="2069902"/>
            <a:chExt cx="9598822" cy="2646185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xmlns="" id="{EA134ED1-8EEF-4FA8-8E2A-66E13C9ABB1D}"/>
                </a:ext>
              </a:extLst>
            </p:cNvPr>
            <p:cNvSpPr/>
            <p:nvPr/>
          </p:nvSpPr>
          <p:spPr>
            <a:xfrm>
              <a:off x="4033119" y="3689165"/>
              <a:ext cx="1396762" cy="3913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867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TITLE HERE</a:t>
              </a:r>
            </a:p>
          </p:txBody>
        </p:sp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xmlns="" id="{FC82FECA-BFA7-46A5-9403-3B563DF56026}"/>
                </a:ext>
              </a:extLst>
            </p:cNvPr>
            <p:cNvSpPr/>
            <p:nvPr/>
          </p:nvSpPr>
          <p:spPr>
            <a:xfrm>
              <a:off x="7938396" y="3689165"/>
              <a:ext cx="1396762" cy="3913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867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TITLE HERE</a:t>
              </a:r>
            </a:p>
          </p:txBody>
        </p:sp>
        <p:sp>
          <p:nvSpPr>
            <p:cNvPr id="7" name="Rectangle 13">
              <a:extLst>
                <a:ext uri="{FF2B5EF4-FFF2-40B4-BE49-F238E27FC236}">
                  <a16:creationId xmlns:a16="http://schemas.microsoft.com/office/drawing/2014/main" xmlns="" id="{9FD691DC-3E7D-45D5-9153-AB3FF5B96B64}"/>
                </a:ext>
              </a:extLst>
            </p:cNvPr>
            <p:cNvSpPr/>
            <p:nvPr/>
          </p:nvSpPr>
          <p:spPr>
            <a:xfrm>
              <a:off x="32633" y="3689165"/>
              <a:ext cx="1396762" cy="3913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867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TITLE HERE</a:t>
              </a:r>
            </a:p>
          </p:txBody>
        </p:sp>
        <p:grpSp>
          <p:nvGrpSpPr>
            <p:cNvPr id="8" name="Group 49">
              <a:extLst>
                <a:ext uri="{FF2B5EF4-FFF2-40B4-BE49-F238E27FC236}">
                  <a16:creationId xmlns:a16="http://schemas.microsoft.com/office/drawing/2014/main" xmlns="" id="{9E3E4CAA-2B94-454B-AB2F-A9C9C11E7A5A}"/>
                </a:ext>
              </a:extLst>
            </p:cNvPr>
            <p:cNvGrpSpPr/>
            <p:nvPr/>
          </p:nvGrpSpPr>
          <p:grpSpPr>
            <a:xfrm>
              <a:off x="623271" y="2069902"/>
              <a:ext cx="8288435" cy="719675"/>
              <a:chOff x="1383667" y="2000246"/>
              <a:chExt cx="6216326" cy="539756"/>
            </a:xfrm>
          </p:grpSpPr>
          <p:grpSp>
            <p:nvGrpSpPr>
              <p:cNvPr id="16" name="Group 14">
                <a:extLst>
                  <a:ext uri="{FF2B5EF4-FFF2-40B4-BE49-F238E27FC236}">
                    <a16:creationId xmlns:a16="http://schemas.microsoft.com/office/drawing/2014/main" xmlns="" id="{BCC72209-53B5-4F3A-863A-3702EDCBB9E6}"/>
                  </a:ext>
                </a:extLst>
              </p:cNvPr>
              <p:cNvGrpSpPr/>
              <p:nvPr/>
            </p:nvGrpSpPr>
            <p:grpSpPr>
              <a:xfrm>
                <a:off x="4830092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7" name="Freeform 884">
                  <a:extLst>
                    <a:ext uri="{FF2B5EF4-FFF2-40B4-BE49-F238E27FC236}">
                      <a16:creationId xmlns:a16="http://schemas.microsoft.com/office/drawing/2014/main" xmlns="" id="{2A5BA4D8-45AC-41E6-BF4F-80D92F161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48" name="Freeform 885">
                  <a:extLst>
                    <a:ext uri="{FF2B5EF4-FFF2-40B4-BE49-F238E27FC236}">
                      <a16:creationId xmlns:a16="http://schemas.microsoft.com/office/drawing/2014/main" xmlns="" id="{5E53170A-D398-4CC3-8614-9DB5068D55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17" name="Group 17">
                <a:extLst>
                  <a:ext uri="{FF2B5EF4-FFF2-40B4-BE49-F238E27FC236}">
                    <a16:creationId xmlns:a16="http://schemas.microsoft.com/office/drawing/2014/main" xmlns="" id="{6ED777C2-474F-4F14-8E49-FD52513F7B87}"/>
                  </a:ext>
                </a:extLst>
              </p:cNvPr>
              <p:cNvGrpSpPr/>
              <p:nvPr/>
            </p:nvGrpSpPr>
            <p:grpSpPr>
              <a:xfrm>
                <a:off x="5404496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5" name="Freeform 884">
                  <a:extLst>
                    <a:ext uri="{FF2B5EF4-FFF2-40B4-BE49-F238E27FC236}">
                      <a16:creationId xmlns:a16="http://schemas.microsoft.com/office/drawing/2014/main" xmlns="" id="{D8CC9A85-233C-4E63-AA04-F3392A8A7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46" name="Freeform 885">
                  <a:extLst>
                    <a:ext uri="{FF2B5EF4-FFF2-40B4-BE49-F238E27FC236}">
                      <a16:creationId xmlns:a16="http://schemas.microsoft.com/office/drawing/2014/main" xmlns="" id="{E62F4C56-7CB0-4965-9CCC-55AFF25C9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18" name="Group 20">
                <a:extLst>
                  <a:ext uri="{FF2B5EF4-FFF2-40B4-BE49-F238E27FC236}">
                    <a16:creationId xmlns:a16="http://schemas.microsoft.com/office/drawing/2014/main" xmlns="" id="{5593E1FB-0090-4E25-9A2C-EB50CD5CBDA6}"/>
                  </a:ext>
                </a:extLst>
              </p:cNvPr>
              <p:cNvGrpSpPr/>
              <p:nvPr/>
            </p:nvGrpSpPr>
            <p:grpSpPr>
              <a:xfrm>
                <a:off x="5978900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3" name="Freeform 884">
                  <a:extLst>
                    <a:ext uri="{FF2B5EF4-FFF2-40B4-BE49-F238E27FC236}">
                      <a16:creationId xmlns:a16="http://schemas.microsoft.com/office/drawing/2014/main" xmlns="" id="{3D24E627-A6CE-48AE-AE09-5ACE7B6E66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44" name="Freeform 885">
                  <a:extLst>
                    <a:ext uri="{FF2B5EF4-FFF2-40B4-BE49-F238E27FC236}">
                      <a16:creationId xmlns:a16="http://schemas.microsoft.com/office/drawing/2014/main" xmlns="" id="{D76AD823-5EF9-475E-9B94-B7B10CE1B8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19" name="Group 23">
                <a:extLst>
                  <a:ext uri="{FF2B5EF4-FFF2-40B4-BE49-F238E27FC236}">
                    <a16:creationId xmlns:a16="http://schemas.microsoft.com/office/drawing/2014/main" xmlns="" id="{A3F87937-2A40-4E8C-87C9-0019B76182C0}"/>
                  </a:ext>
                </a:extLst>
              </p:cNvPr>
              <p:cNvGrpSpPr/>
              <p:nvPr/>
            </p:nvGrpSpPr>
            <p:grpSpPr>
              <a:xfrm>
                <a:off x="6553304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1" name="Freeform 884">
                  <a:extLst>
                    <a:ext uri="{FF2B5EF4-FFF2-40B4-BE49-F238E27FC236}">
                      <a16:creationId xmlns:a16="http://schemas.microsoft.com/office/drawing/2014/main" xmlns="" id="{8E55C428-2B3D-41CA-B0DE-523A496AE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42" name="Freeform 885">
                  <a:extLst>
                    <a:ext uri="{FF2B5EF4-FFF2-40B4-BE49-F238E27FC236}">
                      <a16:creationId xmlns:a16="http://schemas.microsoft.com/office/drawing/2014/main" xmlns="" id="{6A4F97E3-1A09-4E4C-8BBB-605588ADD7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0" name="Group 26">
                <a:extLst>
                  <a:ext uri="{FF2B5EF4-FFF2-40B4-BE49-F238E27FC236}">
                    <a16:creationId xmlns:a16="http://schemas.microsoft.com/office/drawing/2014/main" xmlns="" id="{F501DF6C-DCAB-46D3-89EE-6CB9C8907E08}"/>
                  </a:ext>
                </a:extLst>
              </p:cNvPr>
              <p:cNvGrpSpPr/>
              <p:nvPr/>
            </p:nvGrpSpPr>
            <p:grpSpPr>
              <a:xfrm>
                <a:off x="7127708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9" name="Freeform 884">
                  <a:extLst>
                    <a:ext uri="{FF2B5EF4-FFF2-40B4-BE49-F238E27FC236}">
                      <a16:creationId xmlns:a16="http://schemas.microsoft.com/office/drawing/2014/main" xmlns="" id="{21867E6D-DDE7-4772-8CB4-7F1ED59EF3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40" name="Freeform 885">
                  <a:extLst>
                    <a:ext uri="{FF2B5EF4-FFF2-40B4-BE49-F238E27FC236}">
                      <a16:creationId xmlns:a16="http://schemas.microsoft.com/office/drawing/2014/main" xmlns="" id="{4EBD9E62-CAF7-4AB8-A630-0A9E48F056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1" name="Group 29">
                <a:extLst>
                  <a:ext uri="{FF2B5EF4-FFF2-40B4-BE49-F238E27FC236}">
                    <a16:creationId xmlns:a16="http://schemas.microsoft.com/office/drawing/2014/main" xmlns="" id="{24C10EDC-08C8-4646-934E-CADA67F9523F}"/>
                  </a:ext>
                </a:extLst>
              </p:cNvPr>
              <p:cNvGrpSpPr/>
              <p:nvPr/>
            </p:nvGrpSpPr>
            <p:grpSpPr>
              <a:xfrm>
                <a:off x="1958071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7" name="Freeform 884">
                  <a:extLst>
                    <a:ext uri="{FF2B5EF4-FFF2-40B4-BE49-F238E27FC236}">
                      <a16:creationId xmlns:a16="http://schemas.microsoft.com/office/drawing/2014/main" xmlns="" id="{DF968525-0E20-4A35-BB8A-3ABC05ACE7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38" name="Freeform 885">
                  <a:extLst>
                    <a:ext uri="{FF2B5EF4-FFF2-40B4-BE49-F238E27FC236}">
                      <a16:creationId xmlns:a16="http://schemas.microsoft.com/office/drawing/2014/main" xmlns="" id="{2497257D-2041-406D-BFC6-941E8EEED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2" name="Group 32">
                <a:extLst>
                  <a:ext uri="{FF2B5EF4-FFF2-40B4-BE49-F238E27FC236}">
                    <a16:creationId xmlns:a16="http://schemas.microsoft.com/office/drawing/2014/main" xmlns="" id="{23477714-DE6B-4A55-BA7F-5F5382811EA2}"/>
                  </a:ext>
                </a:extLst>
              </p:cNvPr>
              <p:cNvGrpSpPr/>
              <p:nvPr/>
            </p:nvGrpSpPr>
            <p:grpSpPr>
              <a:xfrm>
                <a:off x="2532475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" name="Freeform 884">
                  <a:extLst>
                    <a:ext uri="{FF2B5EF4-FFF2-40B4-BE49-F238E27FC236}">
                      <a16:creationId xmlns:a16="http://schemas.microsoft.com/office/drawing/2014/main" xmlns="" id="{67C4FFF0-D038-46C4-8A38-9074BBFB5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36" name="Freeform 885">
                  <a:extLst>
                    <a:ext uri="{FF2B5EF4-FFF2-40B4-BE49-F238E27FC236}">
                      <a16:creationId xmlns:a16="http://schemas.microsoft.com/office/drawing/2014/main" xmlns="" id="{8EA6826D-EAFB-40D0-A87D-BB076F266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3" name="Group 35">
                <a:extLst>
                  <a:ext uri="{FF2B5EF4-FFF2-40B4-BE49-F238E27FC236}">
                    <a16:creationId xmlns:a16="http://schemas.microsoft.com/office/drawing/2014/main" xmlns="" id="{D6FC5A10-0173-42BA-9440-239AD7C967C6}"/>
                  </a:ext>
                </a:extLst>
              </p:cNvPr>
              <p:cNvGrpSpPr/>
              <p:nvPr/>
            </p:nvGrpSpPr>
            <p:grpSpPr>
              <a:xfrm>
                <a:off x="3106879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Freeform 884">
                  <a:extLst>
                    <a:ext uri="{FF2B5EF4-FFF2-40B4-BE49-F238E27FC236}">
                      <a16:creationId xmlns:a16="http://schemas.microsoft.com/office/drawing/2014/main" xmlns="" id="{83C14C2C-A1DB-4513-83C2-69369EDC85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34" name="Freeform 885">
                  <a:extLst>
                    <a:ext uri="{FF2B5EF4-FFF2-40B4-BE49-F238E27FC236}">
                      <a16:creationId xmlns:a16="http://schemas.microsoft.com/office/drawing/2014/main" xmlns="" id="{1F51B6C6-40CF-42DF-897A-19828C63D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4" name="Group 38">
                <a:extLst>
                  <a:ext uri="{FF2B5EF4-FFF2-40B4-BE49-F238E27FC236}">
                    <a16:creationId xmlns:a16="http://schemas.microsoft.com/office/drawing/2014/main" xmlns="" id="{0A720EC6-97BB-49D6-922D-BFC36808B4AB}"/>
                  </a:ext>
                </a:extLst>
              </p:cNvPr>
              <p:cNvGrpSpPr/>
              <p:nvPr/>
            </p:nvGrpSpPr>
            <p:grpSpPr>
              <a:xfrm>
                <a:off x="3681283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" name="Freeform 884">
                  <a:extLst>
                    <a:ext uri="{FF2B5EF4-FFF2-40B4-BE49-F238E27FC236}">
                      <a16:creationId xmlns:a16="http://schemas.microsoft.com/office/drawing/2014/main" xmlns="" id="{49D12C39-C8C3-49BA-99C5-C45EE67B3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32" name="Freeform 885">
                  <a:extLst>
                    <a:ext uri="{FF2B5EF4-FFF2-40B4-BE49-F238E27FC236}">
                      <a16:creationId xmlns:a16="http://schemas.microsoft.com/office/drawing/2014/main" xmlns="" id="{212493AC-067E-4AA0-8D41-23CBD5C55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5" name="Group 41">
                <a:extLst>
                  <a:ext uri="{FF2B5EF4-FFF2-40B4-BE49-F238E27FC236}">
                    <a16:creationId xmlns:a16="http://schemas.microsoft.com/office/drawing/2014/main" xmlns="" id="{C53A914E-FB13-4827-9AF0-B34743D8637B}"/>
                  </a:ext>
                </a:extLst>
              </p:cNvPr>
              <p:cNvGrpSpPr/>
              <p:nvPr/>
            </p:nvGrpSpPr>
            <p:grpSpPr>
              <a:xfrm>
                <a:off x="4255687" y="2000246"/>
                <a:ext cx="472285" cy="539756"/>
                <a:chOff x="4786314" y="3540133"/>
                <a:chExt cx="411163" cy="469901"/>
              </a:xfrm>
            </p:grpSpPr>
            <p:sp>
              <p:nvSpPr>
                <p:cNvPr id="29" name="Freeform 884">
                  <a:extLst>
                    <a:ext uri="{FF2B5EF4-FFF2-40B4-BE49-F238E27FC236}">
                      <a16:creationId xmlns:a16="http://schemas.microsoft.com/office/drawing/2014/main" xmlns="" id="{270F8A58-400C-4BC6-91F2-CC8774675C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30" name="Freeform 885">
                  <a:extLst>
                    <a:ext uri="{FF2B5EF4-FFF2-40B4-BE49-F238E27FC236}">
                      <a16:creationId xmlns:a16="http://schemas.microsoft.com/office/drawing/2014/main" xmlns="" id="{4F6784F7-54CA-40CA-B06C-D9CE3CB258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  <p:grpSp>
            <p:nvGrpSpPr>
              <p:cNvPr id="26" name="Group 44">
                <a:extLst>
                  <a:ext uri="{FF2B5EF4-FFF2-40B4-BE49-F238E27FC236}">
                    <a16:creationId xmlns:a16="http://schemas.microsoft.com/office/drawing/2014/main" xmlns="" id="{92EFE3EE-C6E5-4C8C-BBCA-B107F44B51F1}"/>
                  </a:ext>
                </a:extLst>
              </p:cNvPr>
              <p:cNvGrpSpPr/>
              <p:nvPr/>
            </p:nvGrpSpPr>
            <p:grpSpPr>
              <a:xfrm>
                <a:off x="1383667" y="2000246"/>
                <a:ext cx="472285" cy="539756"/>
                <a:chOff x="4786314" y="3540133"/>
                <a:chExt cx="411163" cy="46990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7" name="Freeform 884">
                  <a:extLst>
                    <a:ext uri="{FF2B5EF4-FFF2-40B4-BE49-F238E27FC236}">
                      <a16:creationId xmlns:a16="http://schemas.microsoft.com/office/drawing/2014/main" xmlns="" id="{6D6FFD66-320A-4446-BC37-12C0DF4E7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6314" y="3786196"/>
                  <a:ext cx="411163" cy="223838"/>
                </a:xfrm>
                <a:custGeom>
                  <a:avLst/>
                  <a:gdLst/>
                  <a:ahLst/>
                  <a:cxnLst>
                    <a:cxn ang="0">
                      <a:pos x="518" y="282"/>
                    </a:cxn>
                    <a:cxn ang="0">
                      <a:pos x="0" y="282"/>
                    </a:cxn>
                    <a:cxn ang="0">
                      <a:pos x="0" y="282"/>
                    </a:cxn>
                    <a:cxn ang="0">
                      <a:pos x="2" y="254"/>
                    </a:cxn>
                    <a:cxn ang="0">
                      <a:pos x="5" y="226"/>
                    </a:cxn>
                    <a:cxn ang="0">
                      <a:pos x="12" y="199"/>
                    </a:cxn>
                    <a:cxn ang="0">
                      <a:pos x="21" y="173"/>
                    </a:cxn>
                    <a:cxn ang="0">
                      <a:pos x="32" y="148"/>
                    </a:cxn>
                    <a:cxn ang="0">
                      <a:pos x="44" y="125"/>
                    </a:cxn>
                    <a:cxn ang="0">
                      <a:pos x="60" y="103"/>
                    </a:cxn>
                    <a:cxn ang="0">
                      <a:pos x="76" y="83"/>
                    </a:cxn>
                    <a:cxn ang="0">
                      <a:pos x="95" y="66"/>
                    </a:cxn>
                    <a:cxn ang="0">
                      <a:pos x="115" y="48"/>
                    </a:cxn>
                    <a:cxn ang="0">
                      <a:pos x="136" y="34"/>
                    </a:cxn>
                    <a:cxn ang="0">
                      <a:pos x="159" y="21"/>
                    </a:cxn>
                    <a:cxn ang="0">
                      <a:pos x="183" y="13"/>
                    </a:cxn>
                    <a:cxn ang="0">
                      <a:pos x="208" y="6"/>
                    </a:cxn>
                    <a:cxn ang="0">
                      <a:pos x="233" y="2"/>
                    </a:cxn>
                    <a:cxn ang="0">
                      <a:pos x="259" y="0"/>
                    </a:cxn>
                    <a:cxn ang="0">
                      <a:pos x="259" y="0"/>
                    </a:cxn>
                    <a:cxn ang="0">
                      <a:pos x="286" y="2"/>
                    </a:cxn>
                    <a:cxn ang="0">
                      <a:pos x="312" y="6"/>
                    </a:cxn>
                    <a:cxn ang="0">
                      <a:pos x="337" y="13"/>
                    </a:cxn>
                    <a:cxn ang="0">
                      <a:pos x="361" y="21"/>
                    </a:cxn>
                    <a:cxn ang="0">
                      <a:pos x="383" y="34"/>
                    </a:cxn>
                    <a:cxn ang="0">
                      <a:pos x="405" y="48"/>
                    </a:cxn>
                    <a:cxn ang="0">
                      <a:pos x="425" y="66"/>
                    </a:cxn>
                    <a:cxn ang="0">
                      <a:pos x="442" y="83"/>
                    </a:cxn>
                    <a:cxn ang="0">
                      <a:pos x="460" y="103"/>
                    </a:cxn>
                    <a:cxn ang="0">
                      <a:pos x="474" y="125"/>
                    </a:cxn>
                    <a:cxn ang="0">
                      <a:pos x="488" y="148"/>
                    </a:cxn>
                    <a:cxn ang="0">
                      <a:pos x="499" y="173"/>
                    </a:cxn>
                    <a:cxn ang="0">
                      <a:pos x="508" y="199"/>
                    </a:cxn>
                    <a:cxn ang="0">
                      <a:pos x="513" y="226"/>
                    </a:cxn>
                    <a:cxn ang="0">
                      <a:pos x="518" y="254"/>
                    </a:cxn>
                    <a:cxn ang="0">
                      <a:pos x="518" y="282"/>
                    </a:cxn>
                    <a:cxn ang="0">
                      <a:pos x="518" y="282"/>
                    </a:cxn>
                  </a:cxnLst>
                  <a:rect l="0" t="0" r="r" b="b"/>
                  <a:pathLst>
                    <a:path w="518" h="282">
                      <a:moveTo>
                        <a:pt x="518" y="282"/>
                      </a:move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2" y="254"/>
                      </a:lnTo>
                      <a:lnTo>
                        <a:pt x="5" y="226"/>
                      </a:lnTo>
                      <a:lnTo>
                        <a:pt x="12" y="199"/>
                      </a:lnTo>
                      <a:lnTo>
                        <a:pt x="21" y="173"/>
                      </a:lnTo>
                      <a:lnTo>
                        <a:pt x="32" y="148"/>
                      </a:lnTo>
                      <a:lnTo>
                        <a:pt x="44" y="125"/>
                      </a:lnTo>
                      <a:lnTo>
                        <a:pt x="60" y="103"/>
                      </a:lnTo>
                      <a:lnTo>
                        <a:pt x="76" y="83"/>
                      </a:lnTo>
                      <a:lnTo>
                        <a:pt x="95" y="66"/>
                      </a:lnTo>
                      <a:lnTo>
                        <a:pt x="115" y="48"/>
                      </a:lnTo>
                      <a:lnTo>
                        <a:pt x="136" y="34"/>
                      </a:lnTo>
                      <a:lnTo>
                        <a:pt x="159" y="21"/>
                      </a:lnTo>
                      <a:lnTo>
                        <a:pt x="183" y="13"/>
                      </a:lnTo>
                      <a:lnTo>
                        <a:pt x="208" y="6"/>
                      </a:lnTo>
                      <a:lnTo>
                        <a:pt x="233" y="2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286" y="2"/>
                      </a:lnTo>
                      <a:lnTo>
                        <a:pt x="312" y="6"/>
                      </a:lnTo>
                      <a:lnTo>
                        <a:pt x="337" y="13"/>
                      </a:lnTo>
                      <a:lnTo>
                        <a:pt x="361" y="21"/>
                      </a:lnTo>
                      <a:lnTo>
                        <a:pt x="383" y="34"/>
                      </a:lnTo>
                      <a:lnTo>
                        <a:pt x="405" y="48"/>
                      </a:lnTo>
                      <a:lnTo>
                        <a:pt x="425" y="66"/>
                      </a:lnTo>
                      <a:lnTo>
                        <a:pt x="442" y="83"/>
                      </a:lnTo>
                      <a:lnTo>
                        <a:pt x="460" y="103"/>
                      </a:lnTo>
                      <a:lnTo>
                        <a:pt x="474" y="125"/>
                      </a:lnTo>
                      <a:lnTo>
                        <a:pt x="488" y="148"/>
                      </a:lnTo>
                      <a:lnTo>
                        <a:pt x="499" y="173"/>
                      </a:lnTo>
                      <a:lnTo>
                        <a:pt x="508" y="199"/>
                      </a:lnTo>
                      <a:lnTo>
                        <a:pt x="513" y="226"/>
                      </a:lnTo>
                      <a:lnTo>
                        <a:pt x="518" y="254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28" name="Freeform 885">
                  <a:extLst>
                    <a:ext uri="{FF2B5EF4-FFF2-40B4-BE49-F238E27FC236}">
                      <a16:creationId xmlns:a16="http://schemas.microsoft.com/office/drawing/2014/main" xmlns="" id="{444E7CF5-403A-414A-AE3C-37EF916B75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564" y="3540133"/>
                  <a:ext cx="219075" cy="219075"/>
                </a:xfrm>
                <a:custGeom>
                  <a:avLst/>
                  <a:gdLst/>
                  <a:ahLst/>
                  <a:cxnLst>
                    <a:cxn ang="0">
                      <a:pos x="275" y="137"/>
                    </a:cxn>
                    <a:cxn ang="0">
                      <a:pos x="273" y="164"/>
                    </a:cxn>
                    <a:cxn ang="0">
                      <a:pos x="264" y="190"/>
                    </a:cxn>
                    <a:cxn ang="0">
                      <a:pos x="252" y="213"/>
                    </a:cxn>
                    <a:cxn ang="0">
                      <a:pos x="236" y="234"/>
                    </a:cxn>
                    <a:cxn ang="0">
                      <a:pos x="215" y="250"/>
                    </a:cxn>
                    <a:cxn ang="0">
                      <a:pos x="192" y="262"/>
                    </a:cxn>
                    <a:cxn ang="0">
                      <a:pos x="165" y="271"/>
                    </a:cxn>
                    <a:cxn ang="0">
                      <a:pos x="137" y="275"/>
                    </a:cxn>
                    <a:cxn ang="0">
                      <a:pos x="123" y="273"/>
                    </a:cxn>
                    <a:cxn ang="0">
                      <a:pos x="97" y="268"/>
                    </a:cxn>
                    <a:cxn ang="0">
                      <a:pos x="72" y="257"/>
                    </a:cxn>
                    <a:cxn ang="0">
                      <a:pos x="51" y="243"/>
                    </a:cxn>
                    <a:cxn ang="0">
                      <a:pos x="31" y="224"/>
                    </a:cxn>
                    <a:cxn ang="0">
                      <a:pos x="17" y="203"/>
                    </a:cxn>
                    <a:cxn ang="0">
                      <a:pos x="7" y="178"/>
                    </a:cxn>
                    <a:cxn ang="0">
                      <a:pos x="1" y="151"/>
                    </a:cxn>
                    <a:cxn ang="0">
                      <a:pos x="0" y="137"/>
                    </a:cxn>
                    <a:cxn ang="0">
                      <a:pos x="3" y="109"/>
                    </a:cxn>
                    <a:cxn ang="0">
                      <a:pos x="10" y="83"/>
                    </a:cxn>
                    <a:cxn ang="0">
                      <a:pos x="24" y="60"/>
                    </a:cxn>
                    <a:cxn ang="0">
                      <a:pos x="40" y="39"/>
                    </a:cxn>
                    <a:cxn ang="0">
                      <a:pos x="61" y="23"/>
                    </a:cxn>
                    <a:cxn ang="0">
                      <a:pos x="84" y="10"/>
                    </a:cxn>
                    <a:cxn ang="0">
                      <a:pos x="111" y="2"/>
                    </a:cxn>
                    <a:cxn ang="0">
                      <a:pos x="137" y="0"/>
                    </a:cxn>
                    <a:cxn ang="0">
                      <a:pos x="151" y="0"/>
                    </a:cxn>
                    <a:cxn ang="0">
                      <a:pos x="179" y="5"/>
                    </a:cxn>
                    <a:cxn ang="0">
                      <a:pos x="204" y="16"/>
                    </a:cxn>
                    <a:cxn ang="0">
                      <a:pos x="225" y="30"/>
                    </a:cxn>
                    <a:cxn ang="0">
                      <a:pos x="245" y="49"/>
                    </a:cxn>
                    <a:cxn ang="0">
                      <a:pos x="259" y="70"/>
                    </a:cxn>
                    <a:cxn ang="0">
                      <a:pos x="269" y="95"/>
                    </a:cxn>
                    <a:cxn ang="0">
                      <a:pos x="275" y="123"/>
                    </a:cxn>
                    <a:cxn ang="0">
                      <a:pos x="275" y="137"/>
                    </a:cxn>
                  </a:cxnLst>
                  <a:rect l="0" t="0" r="r" b="b"/>
                  <a:pathLst>
                    <a:path w="275" h="275">
                      <a:moveTo>
                        <a:pt x="275" y="137"/>
                      </a:moveTo>
                      <a:lnTo>
                        <a:pt x="275" y="137"/>
                      </a:lnTo>
                      <a:lnTo>
                        <a:pt x="275" y="151"/>
                      </a:lnTo>
                      <a:lnTo>
                        <a:pt x="273" y="164"/>
                      </a:lnTo>
                      <a:lnTo>
                        <a:pt x="269" y="178"/>
                      </a:lnTo>
                      <a:lnTo>
                        <a:pt x="264" y="190"/>
                      </a:lnTo>
                      <a:lnTo>
                        <a:pt x="259" y="203"/>
                      </a:lnTo>
                      <a:lnTo>
                        <a:pt x="252" y="213"/>
                      </a:lnTo>
                      <a:lnTo>
                        <a:pt x="245" y="224"/>
                      </a:lnTo>
                      <a:lnTo>
                        <a:pt x="236" y="234"/>
                      </a:lnTo>
                      <a:lnTo>
                        <a:pt x="225" y="243"/>
                      </a:lnTo>
                      <a:lnTo>
                        <a:pt x="215" y="250"/>
                      </a:lnTo>
                      <a:lnTo>
                        <a:pt x="204" y="257"/>
                      </a:lnTo>
                      <a:lnTo>
                        <a:pt x="192" y="262"/>
                      </a:lnTo>
                      <a:lnTo>
                        <a:pt x="179" y="268"/>
                      </a:lnTo>
                      <a:lnTo>
                        <a:pt x="165" y="271"/>
                      </a:lnTo>
                      <a:lnTo>
                        <a:pt x="151" y="273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lnTo>
                        <a:pt x="123" y="273"/>
                      </a:lnTo>
                      <a:lnTo>
                        <a:pt x="111" y="271"/>
                      </a:lnTo>
                      <a:lnTo>
                        <a:pt x="97" y="268"/>
                      </a:lnTo>
                      <a:lnTo>
                        <a:pt x="84" y="262"/>
                      </a:lnTo>
                      <a:lnTo>
                        <a:pt x="72" y="257"/>
                      </a:lnTo>
                      <a:lnTo>
                        <a:pt x="61" y="250"/>
                      </a:lnTo>
                      <a:lnTo>
                        <a:pt x="51" y="243"/>
                      </a:lnTo>
                      <a:lnTo>
                        <a:pt x="40" y="234"/>
                      </a:lnTo>
                      <a:lnTo>
                        <a:pt x="31" y="224"/>
                      </a:lnTo>
                      <a:lnTo>
                        <a:pt x="24" y="213"/>
                      </a:lnTo>
                      <a:lnTo>
                        <a:pt x="17" y="203"/>
                      </a:lnTo>
                      <a:lnTo>
                        <a:pt x="10" y="190"/>
                      </a:lnTo>
                      <a:lnTo>
                        <a:pt x="7" y="178"/>
                      </a:lnTo>
                      <a:lnTo>
                        <a:pt x="3" y="164"/>
                      </a:lnTo>
                      <a:lnTo>
                        <a:pt x="1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1" y="123"/>
                      </a:lnTo>
                      <a:lnTo>
                        <a:pt x="3" y="109"/>
                      </a:lnTo>
                      <a:lnTo>
                        <a:pt x="7" y="95"/>
                      </a:lnTo>
                      <a:lnTo>
                        <a:pt x="10" y="83"/>
                      </a:lnTo>
                      <a:lnTo>
                        <a:pt x="17" y="70"/>
                      </a:lnTo>
                      <a:lnTo>
                        <a:pt x="24" y="60"/>
                      </a:lnTo>
                      <a:lnTo>
                        <a:pt x="31" y="49"/>
                      </a:lnTo>
                      <a:lnTo>
                        <a:pt x="40" y="39"/>
                      </a:lnTo>
                      <a:lnTo>
                        <a:pt x="51" y="30"/>
                      </a:lnTo>
                      <a:lnTo>
                        <a:pt x="61" y="23"/>
                      </a:lnTo>
                      <a:lnTo>
                        <a:pt x="72" y="16"/>
                      </a:lnTo>
                      <a:lnTo>
                        <a:pt x="84" y="10"/>
                      </a:lnTo>
                      <a:lnTo>
                        <a:pt x="97" y="5"/>
                      </a:lnTo>
                      <a:lnTo>
                        <a:pt x="111" y="2"/>
                      </a:lnTo>
                      <a:lnTo>
                        <a:pt x="123" y="0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51" y="0"/>
                      </a:lnTo>
                      <a:lnTo>
                        <a:pt x="165" y="2"/>
                      </a:lnTo>
                      <a:lnTo>
                        <a:pt x="179" y="5"/>
                      </a:lnTo>
                      <a:lnTo>
                        <a:pt x="192" y="10"/>
                      </a:lnTo>
                      <a:lnTo>
                        <a:pt x="204" y="16"/>
                      </a:lnTo>
                      <a:lnTo>
                        <a:pt x="215" y="23"/>
                      </a:lnTo>
                      <a:lnTo>
                        <a:pt x="225" y="30"/>
                      </a:lnTo>
                      <a:lnTo>
                        <a:pt x="236" y="39"/>
                      </a:lnTo>
                      <a:lnTo>
                        <a:pt x="245" y="49"/>
                      </a:lnTo>
                      <a:lnTo>
                        <a:pt x="252" y="60"/>
                      </a:lnTo>
                      <a:lnTo>
                        <a:pt x="259" y="70"/>
                      </a:lnTo>
                      <a:lnTo>
                        <a:pt x="264" y="83"/>
                      </a:lnTo>
                      <a:lnTo>
                        <a:pt x="269" y="95"/>
                      </a:lnTo>
                      <a:lnTo>
                        <a:pt x="273" y="109"/>
                      </a:lnTo>
                      <a:lnTo>
                        <a:pt x="275" y="123"/>
                      </a:lnTo>
                      <a:lnTo>
                        <a:pt x="275" y="137"/>
                      </a:lnTo>
                      <a:lnTo>
                        <a:pt x="275" y="1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  <p:grpSp>
          <p:nvGrpSpPr>
            <p:cNvPr id="9" name="Group 54">
              <a:extLst>
                <a:ext uri="{FF2B5EF4-FFF2-40B4-BE49-F238E27FC236}">
                  <a16:creationId xmlns:a16="http://schemas.microsoft.com/office/drawing/2014/main" xmlns="" id="{3940C652-FFFB-48FD-91EE-348EFA76076A}"/>
                </a:ext>
              </a:extLst>
            </p:cNvPr>
            <p:cNvGrpSpPr/>
            <p:nvPr/>
          </p:nvGrpSpPr>
          <p:grpSpPr>
            <a:xfrm>
              <a:off x="778603" y="3023467"/>
              <a:ext cx="8001056" cy="476253"/>
              <a:chOff x="1500166" y="2715420"/>
              <a:chExt cx="6000792" cy="357190"/>
            </a:xfrm>
          </p:grpSpPr>
          <p:cxnSp>
            <p:nvCxnSpPr>
              <p:cNvPr id="13" name="Straight Connector 3">
                <a:extLst>
                  <a:ext uri="{FF2B5EF4-FFF2-40B4-BE49-F238E27FC236}">
                    <a16:creationId xmlns:a16="http://schemas.microsoft.com/office/drawing/2014/main" xmlns="" id="{0253F274-C937-49C7-928D-CC0850D67BC9}"/>
                  </a:ext>
                </a:extLst>
              </p:cNvPr>
              <p:cNvCxnSpPr/>
              <p:nvPr/>
            </p:nvCxnSpPr>
            <p:spPr>
              <a:xfrm rot="5400000">
                <a:off x="4321967" y="2893221"/>
                <a:ext cx="357190" cy="1588"/>
              </a:xfrm>
              <a:prstGeom prst="line">
                <a:avLst/>
              </a:prstGeom>
              <a:ln>
                <a:solidFill>
                  <a:srgbClr val="776FC8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7">
                <a:extLst>
                  <a:ext uri="{FF2B5EF4-FFF2-40B4-BE49-F238E27FC236}">
                    <a16:creationId xmlns:a16="http://schemas.microsoft.com/office/drawing/2014/main" xmlns="" id="{4E23759C-5B70-461D-AB97-154A5059662F}"/>
                  </a:ext>
                </a:extLst>
              </p:cNvPr>
              <p:cNvCxnSpPr/>
              <p:nvPr/>
            </p:nvCxnSpPr>
            <p:spPr>
              <a:xfrm rot="10800000">
                <a:off x="1500166" y="2883692"/>
                <a:ext cx="3000396" cy="1588"/>
              </a:xfrm>
              <a:prstGeom prst="line">
                <a:avLst/>
              </a:prstGeom>
              <a:ln>
                <a:solidFill>
                  <a:srgbClr val="776FC8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8">
                <a:extLst>
                  <a:ext uri="{FF2B5EF4-FFF2-40B4-BE49-F238E27FC236}">
                    <a16:creationId xmlns:a16="http://schemas.microsoft.com/office/drawing/2014/main" xmlns="" id="{BD170DB0-F4F9-4529-94E3-E2CFC6D4AF12}"/>
                  </a:ext>
                </a:extLst>
              </p:cNvPr>
              <p:cNvCxnSpPr/>
              <p:nvPr/>
            </p:nvCxnSpPr>
            <p:spPr>
              <a:xfrm rot="10800000">
                <a:off x="4500562" y="2883692"/>
                <a:ext cx="3000396" cy="1588"/>
              </a:xfrm>
              <a:prstGeom prst="line">
                <a:avLst/>
              </a:prstGeom>
              <a:ln>
                <a:solidFill>
                  <a:srgbClr val="776FC8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52">
              <a:extLst>
                <a:ext uri="{FF2B5EF4-FFF2-40B4-BE49-F238E27FC236}">
                  <a16:creationId xmlns:a16="http://schemas.microsoft.com/office/drawing/2014/main" xmlns="" id="{52F0E8ED-B031-4805-BC7E-7E46ABF69DC5}"/>
                </a:ext>
              </a:extLst>
            </p:cNvPr>
            <p:cNvSpPr txBox="1"/>
            <p:nvPr/>
          </p:nvSpPr>
          <p:spPr>
            <a:xfrm>
              <a:off x="-136088" y="4149537"/>
              <a:ext cx="1734203" cy="56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48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 defTabSz="914248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TextBox 52">
              <a:extLst>
                <a:ext uri="{FF2B5EF4-FFF2-40B4-BE49-F238E27FC236}">
                  <a16:creationId xmlns:a16="http://schemas.microsoft.com/office/drawing/2014/main" xmlns="" id="{C5D7BF2D-2833-4CCC-BCE5-2D0E5DC285EA}"/>
                </a:ext>
              </a:extLst>
            </p:cNvPr>
            <p:cNvSpPr txBox="1"/>
            <p:nvPr/>
          </p:nvSpPr>
          <p:spPr>
            <a:xfrm>
              <a:off x="3864397" y="4149537"/>
              <a:ext cx="1734203" cy="56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48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 defTabSz="914248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TextBox 52">
              <a:extLst>
                <a:ext uri="{FF2B5EF4-FFF2-40B4-BE49-F238E27FC236}">
                  <a16:creationId xmlns:a16="http://schemas.microsoft.com/office/drawing/2014/main" xmlns="" id="{907981F9-BD9E-4D1A-83CA-9009F2A61FFC}"/>
                </a:ext>
              </a:extLst>
            </p:cNvPr>
            <p:cNvSpPr txBox="1"/>
            <p:nvPr/>
          </p:nvSpPr>
          <p:spPr>
            <a:xfrm>
              <a:off x="7728531" y="4149537"/>
              <a:ext cx="1734203" cy="56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48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 defTabSz="914248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DB9DFBCF-D83B-4357-96CA-E990B92659EA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BF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14CAE1A6-4475-48E2-B22A-C7674A345422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xmlns="" id="{9F4E891F-9272-4301-9152-9A152B5A18EF}"/>
              </a:ext>
            </a:extLst>
          </p:cNvPr>
          <p:cNvSpPr txBox="1"/>
          <p:nvPr/>
        </p:nvSpPr>
        <p:spPr>
          <a:xfrm>
            <a:off x="4772561" y="8763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19355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48">
            <a:extLst>
              <a:ext uri="{FF2B5EF4-FFF2-40B4-BE49-F238E27FC236}">
                <a16:creationId xmlns:a16="http://schemas.microsoft.com/office/drawing/2014/main" xmlns="" id="{46B2A349-ABDD-48FF-957B-C4B39F35BF1C}"/>
              </a:ext>
            </a:extLst>
          </p:cNvPr>
          <p:cNvSpPr/>
          <p:nvPr/>
        </p:nvSpPr>
        <p:spPr>
          <a:xfrm>
            <a:off x="6108091" y="1367438"/>
            <a:ext cx="5167161" cy="4876800"/>
          </a:xfrm>
          <a:prstGeom prst="roundRect">
            <a:avLst/>
          </a:prstGeom>
          <a:solidFill>
            <a:srgbClr val="FBF1D5"/>
          </a:solidFill>
          <a:ln w="57150">
            <a:noFill/>
          </a:ln>
          <a:effectLst>
            <a:outerShdw blurRad="50800" dist="38100" dir="2700000" algn="tl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: 圆角 49">
            <a:extLst>
              <a:ext uri="{FF2B5EF4-FFF2-40B4-BE49-F238E27FC236}">
                <a16:creationId xmlns:a16="http://schemas.microsoft.com/office/drawing/2014/main" xmlns="" id="{9B11925C-1495-4679-B5F6-0AD104C315BA}"/>
              </a:ext>
            </a:extLst>
          </p:cNvPr>
          <p:cNvSpPr/>
          <p:nvPr/>
        </p:nvSpPr>
        <p:spPr>
          <a:xfrm>
            <a:off x="5919409" y="1241647"/>
            <a:ext cx="5167161" cy="48768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BF1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EE2BBB7E-43A5-41D2-A253-4041CD4E2416}"/>
              </a:ext>
            </a:extLst>
          </p:cNvPr>
          <p:cNvSpPr/>
          <p:nvPr/>
        </p:nvSpPr>
        <p:spPr>
          <a:xfrm>
            <a:off x="6517860" y="1706103"/>
            <a:ext cx="283028" cy="283028"/>
          </a:xfrm>
          <a:prstGeom prst="ellipse">
            <a:avLst/>
          </a:prstGeom>
          <a:solidFill>
            <a:srgbClr val="FBF1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B58B3A02-E78D-4EBB-BB9D-E88744B69A4E}"/>
              </a:ext>
            </a:extLst>
          </p:cNvPr>
          <p:cNvGrpSpPr/>
          <p:nvPr/>
        </p:nvGrpSpPr>
        <p:grpSpPr>
          <a:xfrm>
            <a:off x="6800888" y="2591474"/>
            <a:ext cx="3588994" cy="2213429"/>
            <a:chOff x="7000724" y="2677885"/>
            <a:chExt cx="2757712" cy="2213429"/>
          </a:xfrm>
        </p:grpSpPr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xmlns="" id="{6C66296C-886C-4DEA-AEE9-F89F66E98008}"/>
                </a:ext>
              </a:extLst>
            </p:cNvPr>
            <p:cNvCxnSpPr>
              <a:cxnSpLocks/>
            </p:cNvCxnSpPr>
            <p:nvPr/>
          </p:nvCxnSpPr>
          <p:spPr>
            <a:xfrm>
              <a:off x="7000724" y="2677885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xmlns="" id="{FA34E552-9D14-4EA2-9021-76F2FF61C020}"/>
                </a:ext>
              </a:extLst>
            </p:cNvPr>
            <p:cNvCxnSpPr>
              <a:cxnSpLocks/>
            </p:cNvCxnSpPr>
            <p:nvPr/>
          </p:nvCxnSpPr>
          <p:spPr>
            <a:xfrm>
              <a:off x="7015238" y="3207656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xmlns="" id="{7FA8E171-664C-4CA5-BB6E-012FEC35DE79}"/>
                </a:ext>
              </a:extLst>
            </p:cNvPr>
            <p:cNvCxnSpPr>
              <a:cxnSpLocks/>
            </p:cNvCxnSpPr>
            <p:nvPr/>
          </p:nvCxnSpPr>
          <p:spPr>
            <a:xfrm>
              <a:off x="7015238" y="3759199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0D0E5095-A040-41E3-90A0-BF91DB54EA41}"/>
                </a:ext>
              </a:extLst>
            </p:cNvPr>
            <p:cNvCxnSpPr>
              <a:cxnSpLocks/>
            </p:cNvCxnSpPr>
            <p:nvPr/>
          </p:nvCxnSpPr>
          <p:spPr>
            <a:xfrm>
              <a:off x="7029752" y="4288970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3BD936E5-04FE-4A0D-B876-CDD365649BA8}"/>
                </a:ext>
              </a:extLst>
            </p:cNvPr>
            <p:cNvCxnSpPr>
              <a:cxnSpLocks/>
            </p:cNvCxnSpPr>
            <p:nvPr/>
          </p:nvCxnSpPr>
          <p:spPr>
            <a:xfrm>
              <a:off x="7029752" y="4891314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356EFCBD-B839-492F-AD84-C5BE1A57436E}"/>
              </a:ext>
            </a:extLst>
          </p:cNvPr>
          <p:cNvGrpSpPr/>
          <p:nvPr/>
        </p:nvGrpSpPr>
        <p:grpSpPr>
          <a:xfrm>
            <a:off x="7013760" y="746404"/>
            <a:ext cx="2232074" cy="1226471"/>
            <a:chOff x="1837616" y="707565"/>
            <a:chExt cx="2232074" cy="1226471"/>
          </a:xfrm>
          <a:solidFill>
            <a:srgbClr val="FBF1D5"/>
          </a:solidFill>
        </p:grpSpPr>
        <p:sp>
          <p:nvSpPr>
            <p:cNvPr id="59" name="空心弧 58">
              <a:extLst>
                <a:ext uri="{FF2B5EF4-FFF2-40B4-BE49-F238E27FC236}">
                  <a16:creationId xmlns:a16="http://schemas.microsoft.com/office/drawing/2014/main" xmlns="" id="{0573B0FF-42CD-4A3B-9381-EE0058F4F214}"/>
                </a:ext>
              </a:extLst>
            </p:cNvPr>
            <p:cNvSpPr/>
            <p:nvPr/>
          </p:nvSpPr>
          <p:spPr>
            <a:xfrm rot="6926022">
              <a:off x="1754142" y="791040"/>
              <a:ext cx="1226470" cy="1059522"/>
            </a:xfrm>
            <a:prstGeom prst="blockArc">
              <a:avLst>
                <a:gd name="adj1" fmla="val 10800000"/>
                <a:gd name="adj2" fmla="val 17542879"/>
                <a:gd name="adj3" fmla="val 75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空心弧 59">
              <a:extLst>
                <a:ext uri="{FF2B5EF4-FFF2-40B4-BE49-F238E27FC236}">
                  <a16:creationId xmlns:a16="http://schemas.microsoft.com/office/drawing/2014/main" xmlns="" id="{124A337A-CEF2-4690-BCDB-26D78D15C688}"/>
                </a:ext>
              </a:extLst>
            </p:cNvPr>
            <p:cNvSpPr/>
            <p:nvPr/>
          </p:nvSpPr>
          <p:spPr>
            <a:xfrm rot="6926022">
              <a:off x="2343526" y="791039"/>
              <a:ext cx="1226470" cy="1059522"/>
            </a:xfrm>
            <a:prstGeom prst="blockArc">
              <a:avLst>
                <a:gd name="adj1" fmla="val 10800000"/>
                <a:gd name="adj2" fmla="val 17542879"/>
                <a:gd name="adj3" fmla="val 75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空心弧 60">
              <a:extLst>
                <a:ext uri="{FF2B5EF4-FFF2-40B4-BE49-F238E27FC236}">
                  <a16:creationId xmlns:a16="http://schemas.microsoft.com/office/drawing/2014/main" xmlns="" id="{A59FA4F4-8E2B-4C01-98D0-03AA153E5185}"/>
                </a:ext>
              </a:extLst>
            </p:cNvPr>
            <p:cNvSpPr/>
            <p:nvPr/>
          </p:nvSpPr>
          <p:spPr>
            <a:xfrm rot="6926022">
              <a:off x="2926694" y="791040"/>
              <a:ext cx="1226470" cy="1059522"/>
            </a:xfrm>
            <a:prstGeom prst="blockArc">
              <a:avLst>
                <a:gd name="adj1" fmla="val 10800000"/>
                <a:gd name="adj2" fmla="val 17542879"/>
                <a:gd name="adj3" fmla="val 75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CDAD586C-EE74-4CC1-8F9F-9D11101A9F43}"/>
              </a:ext>
            </a:extLst>
          </p:cNvPr>
          <p:cNvSpPr/>
          <p:nvPr/>
        </p:nvSpPr>
        <p:spPr>
          <a:xfrm>
            <a:off x="10375368" y="1706103"/>
            <a:ext cx="283028" cy="283028"/>
          </a:xfrm>
          <a:prstGeom prst="ellipse">
            <a:avLst/>
          </a:prstGeom>
          <a:solidFill>
            <a:srgbClr val="FBF1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4DF46D57-BFB1-43C4-BBFF-B1C6857175AB}"/>
              </a:ext>
            </a:extLst>
          </p:cNvPr>
          <p:cNvSpPr/>
          <p:nvPr/>
        </p:nvSpPr>
        <p:spPr>
          <a:xfrm>
            <a:off x="6532374" y="5356444"/>
            <a:ext cx="283028" cy="283028"/>
          </a:xfrm>
          <a:prstGeom prst="ellipse">
            <a:avLst/>
          </a:prstGeom>
          <a:solidFill>
            <a:srgbClr val="FBF1D5"/>
          </a:solidFill>
          <a:ln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B8EE1863-30D5-4DFA-8D3F-7A2D1DF3C620}"/>
              </a:ext>
            </a:extLst>
          </p:cNvPr>
          <p:cNvSpPr/>
          <p:nvPr/>
        </p:nvSpPr>
        <p:spPr>
          <a:xfrm>
            <a:off x="10389882" y="5356444"/>
            <a:ext cx="283028" cy="283028"/>
          </a:xfrm>
          <a:prstGeom prst="ellipse">
            <a:avLst/>
          </a:prstGeom>
          <a:solidFill>
            <a:srgbClr val="FBF1D5"/>
          </a:solidFill>
          <a:ln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88AF6376-CCFB-443A-87C4-370C0C931B84}"/>
              </a:ext>
            </a:extLst>
          </p:cNvPr>
          <p:cNvSpPr/>
          <p:nvPr/>
        </p:nvSpPr>
        <p:spPr>
          <a:xfrm>
            <a:off x="6767146" y="2013071"/>
            <a:ext cx="3882951" cy="16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90A24043-502F-4F61-AF42-A34106BCA2C4}"/>
              </a:ext>
            </a:extLst>
          </p:cNvPr>
          <p:cNvSpPr/>
          <p:nvPr/>
        </p:nvSpPr>
        <p:spPr>
          <a:xfrm>
            <a:off x="6750195" y="3686514"/>
            <a:ext cx="3882951" cy="111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We have many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8724897-3CA2-411E-8546-29D774E53116}"/>
              </a:ext>
            </a:extLst>
          </p:cNvPr>
          <p:cNvGrpSpPr/>
          <p:nvPr/>
        </p:nvGrpSpPr>
        <p:grpSpPr>
          <a:xfrm>
            <a:off x="115245" y="1830850"/>
            <a:ext cx="5028556" cy="3596036"/>
            <a:chOff x="88375" y="1766357"/>
            <a:chExt cx="3222514" cy="2304494"/>
          </a:xfrm>
        </p:grpSpPr>
        <p:grpSp>
          <p:nvGrpSpPr>
            <p:cNvPr id="67" name="Group 19">
              <a:extLst>
                <a:ext uri="{FF2B5EF4-FFF2-40B4-BE49-F238E27FC236}">
                  <a16:creationId xmlns:a16="http://schemas.microsoft.com/office/drawing/2014/main" xmlns="" id="{324F0428-7986-49FE-A8F2-F84CE40B2A98}"/>
                </a:ext>
              </a:extLst>
            </p:cNvPr>
            <p:cNvGrpSpPr/>
            <p:nvPr/>
          </p:nvGrpSpPr>
          <p:grpSpPr>
            <a:xfrm rot="10800000">
              <a:off x="2118460" y="3492977"/>
              <a:ext cx="147422" cy="577874"/>
              <a:chOff x="4514393" y="1036303"/>
              <a:chExt cx="115214" cy="1487365"/>
            </a:xfrm>
          </p:grpSpPr>
          <p:cxnSp>
            <p:nvCxnSpPr>
              <p:cNvPr id="68" name="Straight Connector 20">
                <a:extLst>
                  <a:ext uri="{FF2B5EF4-FFF2-40B4-BE49-F238E27FC236}">
                    <a16:creationId xmlns:a16="http://schemas.microsoft.com/office/drawing/2014/main" xmlns="" id="{D05263EF-E595-45BD-968F-1C3A8DCE6B80}"/>
                  </a:ext>
                </a:extLst>
              </p:cNvPr>
              <p:cNvCxnSpPr/>
              <p:nvPr/>
            </p:nvCxnSpPr>
            <p:spPr>
              <a:xfrm flipV="1">
                <a:off x="4629607" y="1041066"/>
                <a:ext cx="0" cy="1482602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21">
                <a:extLst>
                  <a:ext uri="{FF2B5EF4-FFF2-40B4-BE49-F238E27FC236}">
                    <a16:creationId xmlns:a16="http://schemas.microsoft.com/office/drawing/2014/main" xmlns="" id="{136C5D5F-273E-4E66-ADB3-9A1EB3C2E7CE}"/>
                  </a:ext>
                </a:extLst>
              </p:cNvPr>
              <p:cNvCxnSpPr/>
              <p:nvPr/>
            </p:nvCxnSpPr>
            <p:spPr>
              <a:xfrm flipH="1">
                <a:off x="4514393" y="1036303"/>
                <a:ext cx="115214" cy="0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22">
                <a:extLst>
                  <a:ext uri="{FF2B5EF4-FFF2-40B4-BE49-F238E27FC236}">
                    <a16:creationId xmlns:a16="http://schemas.microsoft.com/office/drawing/2014/main" xmlns="" id="{F81799D6-3E4B-4A57-8AF6-2BE7658C8FC2}"/>
                  </a:ext>
                </a:extLst>
              </p:cNvPr>
              <p:cNvCxnSpPr/>
              <p:nvPr/>
            </p:nvCxnSpPr>
            <p:spPr>
              <a:xfrm flipH="1">
                <a:off x="4514393" y="2523668"/>
                <a:ext cx="115214" cy="0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23">
              <a:extLst>
                <a:ext uri="{FF2B5EF4-FFF2-40B4-BE49-F238E27FC236}">
                  <a16:creationId xmlns:a16="http://schemas.microsoft.com/office/drawing/2014/main" xmlns="" id="{CA4174D9-9148-4FF8-A3E8-7FB9E2A538DE}"/>
                </a:ext>
              </a:extLst>
            </p:cNvPr>
            <p:cNvGrpSpPr/>
            <p:nvPr/>
          </p:nvGrpSpPr>
          <p:grpSpPr>
            <a:xfrm rot="10800000">
              <a:off x="2118460" y="2671487"/>
              <a:ext cx="147422" cy="577874"/>
              <a:chOff x="4514393" y="1036303"/>
              <a:chExt cx="115214" cy="1487365"/>
            </a:xfrm>
          </p:grpSpPr>
          <p:cxnSp>
            <p:nvCxnSpPr>
              <p:cNvPr id="72" name="Straight Connector 24">
                <a:extLst>
                  <a:ext uri="{FF2B5EF4-FFF2-40B4-BE49-F238E27FC236}">
                    <a16:creationId xmlns:a16="http://schemas.microsoft.com/office/drawing/2014/main" xmlns="" id="{3F66EC53-FB93-40A5-9E1F-E8C0C1FE5F48}"/>
                  </a:ext>
                </a:extLst>
              </p:cNvPr>
              <p:cNvCxnSpPr/>
              <p:nvPr/>
            </p:nvCxnSpPr>
            <p:spPr>
              <a:xfrm flipV="1">
                <a:off x="4629607" y="1041066"/>
                <a:ext cx="0" cy="1482602"/>
              </a:xfrm>
              <a:prstGeom prst="line">
                <a:avLst/>
              </a:prstGeom>
              <a:ln w="19050" cap="rnd">
                <a:solidFill>
                  <a:srgbClr val="F98FB5"/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25">
                <a:extLst>
                  <a:ext uri="{FF2B5EF4-FFF2-40B4-BE49-F238E27FC236}">
                    <a16:creationId xmlns:a16="http://schemas.microsoft.com/office/drawing/2014/main" xmlns="" id="{5E7B8DD2-3AFB-4DA7-A264-AB23D77FC87F}"/>
                  </a:ext>
                </a:extLst>
              </p:cNvPr>
              <p:cNvCxnSpPr/>
              <p:nvPr/>
            </p:nvCxnSpPr>
            <p:spPr>
              <a:xfrm flipH="1">
                <a:off x="4514393" y="1036303"/>
                <a:ext cx="115214" cy="0"/>
              </a:xfrm>
              <a:prstGeom prst="line">
                <a:avLst/>
              </a:prstGeom>
              <a:ln w="19050" cap="rnd">
                <a:solidFill>
                  <a:srgbClr val="F98FB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26">
                <a:extLst>
                  <a:ext uri="{FF2B5EF4-FFF2-40B4-BE49-F238E27FC236}">
                    <a16:creationId xmlns:a16="http://schemas.microsoft.com/office/drawing/2014/main" xmlns="" id="{7BF53093-172A-4819-ACC2-218E3E9BDE44}"/>
                  </a:ext>
                </a:extLst>
              </p:cNvPr>
              <p:cNvCxnSpPr/>
              <p:nvPr/>
            </p:nvCxnSpPr>
            <p:spPr>
              <a:xfrm flipH="1">
                <a:off x="4514393" y="2523668"/>
                <a:ext cx="115214" cy="0"/>
              </a:xfrm>
              <a:prstGeom prst="line">
                <a:avLst/>
              </a:prstGeom>
              <a:ln w="19050" cap="rnd">
                <a:solidFill>
                  <a:srgbClr val="F98FB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xmlns="" id="{1089D9C3-8393-48E8-B1C6-A9BC09630810}"/>
                </a:ext>
              </a:extLst>
            </p:cNvPr>
            <p:cNvGrpSpPr/>
            <p:nvPr/>
          </p:nvGrpSpPr>
          <p:grpSpPr>
            <a:xfrm rot="10800000">
              <a:off x="2118460" y="1766357"/>
              <a:ext cx="147422" cy="577874"/>
              <a:chOff x="4514393" y="1036303"/>
              <a:chExt cx="115214" cy="1487365"/>
            </a:xfrm>
          </p:grpSpPr>
          <p:cxnSp>
            <p:nvCxnSpPr>
              <p:cNvPr id="76" name="Straight Connector 28">
                <a:extLst>
                  <a:ext uri="{FF2B5EF4-FFF2-40B4-BE49-F238E27FC236}">
                    <a16:creationId xmlns:a16="http://schemas.microsoft.com/office/drawing/2014/main" xmlns="" id="{F93A6097-4F1B-4E4B-8867-A59019E4DB8A}"/>
                  </a:ext>
                </a:extLst>
              </p:cNvPr>
              <p:cNvCxnSpPr/>
              <p:nvPr/>
            </p:nvCxnSpPr>
            <p:spPr>
              <a:xfrm flipV="1">
                <a:off x="4629607" y="1041066"/>
                <a:ext cx="0" cy="1482602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30">
                <a:extLst>
                  <a:ext uri="{FF2B5EF4-FFF2-40B4-BE49-F238E27FC236}">
                    <a16:creationId xmlns:a16="http://schemas.microsoft.com/office/drawing/2014/main" xmlns="" id="{A38D16C3-D02F-475A-8A60-8A9BE6F93945}"/>
                  </a:ext>
                </a:extLst>
              </p:cNvPr>
              <p:cNvCxnSpPr/>
              <p:nvPr/>
            </p:nvCxnSpPr>
            <p:spPr>
              <a:xfrm flipH="1">
                <a:off x="4514393" y="1036303"/>
                <a:ext cx="115214" cy="0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31">
                <a:extLst>
                  <a:ext uri="{FF2B5EF4-FFF2-40B4-BE49-F238E27FC236}">
                    <a16:creationId xmlns:a16="http://schemas.microsoft.com/office/drawing/2014/main" xmlns="" id="{98E01ECB-2DA0-4FC5-BEA3-C41D807D7739}"/>
                  </a:ext>
                </a:extLst>
              </p:cNvPr>
              <p:cNvCxnSpPr/>
              <p:nvPr/>
            </p:nvCxnSpPr>
            <p:spPr>
              <a:xfrm flipH="1">
                <a:off x="4514393" y="2523668"/>
                <a:ext cx="115214" cy="0"/>
              </a:xfrm>
              <a:prstGeom prst="line">
                <a:avLst/>
              </a:prstGeom>
              <a:ln w="19050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32">
              <a:extLst>
                <a:ext uri="{FF2B5EF4-FFF2-40B4-BE49-F238E27FC236}">
                  <a16:creationId xmlns:a16="http://schemas.microsoft.com/office/drawing/2014/main" xmlns="" id="{BD659E87-8856-4F7C-A6F1-305946EA49E0}"/>
                </a:ext>
              </a:extLst>
            </p:cNvPr>
            <p:cNvCxnSpPr/>
            <p:nvPr/>
          </p:nvCxnSpPr>
          <p:spPr>
            <a:xfrm>
              <a:off x="88645" y="2043795"/>
              <a:ext cx="2029831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lbow Connector 33">
              <a:extLst>
                <a:ext uri="{FF2B5EF4-FFF2-40B4-BE49-F238E27FC236}">
                  <a16:creationId xmlns:a16="http://schemas.microsoft.com/office/drawing/2014/main" xmlns="" id="{B0D12761-1444-4278-8C1C-3BB26442562F}"/>
                </a:ext>
              </a:extLst>
            </p:cNvPr>
            <p:cNvCxnSpPr/>
            <p:nvPr/>
          </p:nvCxnSpPr>
          <p:spPr>
            <a:xfrm>
              <a:off x="88375" y="2309313"/>
              <a:ext cx="2030104" cy="652036"/>
            </a:xfrm>
            <a:prstGeom prst="bentConnector3">
              <a:avLst>
                <a:gd name="adj1" fmla="val 79927"/>
              </a:avLst>
            </a:prstGeom>
            <a:ln w="19050" cmpd="sng">
              <a:solidFill>
                <a:srgbClr val="F98FB5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lbow Connector 34">
              <a:extLst>
                <a:ext uri="{FF2B5EF4-FFF2-40B4-BE49-F238E27FC236}">
                  <a16:creationId xmlns:a16="http://schemas.microsoft.com/office/drawing/2014/main" xmlns="" id="{E0799771-52B6-48C2-826B-4F4B71C5EB2B}"/>
                </a:ext>
              </a:extLst>
            </p:cNvPr>
            <p:cNvCxnSpPr/>
            <p:nvPr/>
          </p:nvCxnSpPr>
          <p:spPr>
            <a:xfrm>
              <a:off x="88645" y="2597319"/>
              <a:ext cx="2029831" cy="1193890"/>
            </a:xfrm>
            <a:prstGeom prst="bentConnector3">
              <a:avLst>
                <a:gd name="adj1" fmla="val 65448"/>
              </a:avLst>
            </a:prstGeom>
            <a:ln w="19050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Group 179">
              <a:extLst>
                <a:ext uri="{FF2B5EF4-FFF2-40B4-BE49-F238E27FC236}">
                  <a16:creationId xmlns:a16="http://schemas.microsoft.com/office/drawing/2014/main" xmlns="" id="{EDF98734-669F-4917-8353-FAC407B66E7C}"/>
                </a:ext>
              </a:extLst>
            </p:cNvPr>
            <p:cNvGrpSpPr/>
            <p:nvPr/>
          </p:nvGrpSpPr>
          <p:grpSpPr>
            <a:xfrm>
              <a:off x="2416558" y="1772873"/>
              <a:ext cx="205859" cy="526957"/>
              <a:chOff x="5054600" y="1652588"/>
              <a:chExt cx="187325" cy="479424"/>
            </a:xfrm>
            <a:solidFill>
              <a:schemeClr val="tx1"/>
            </a:solidFill>
          </p:grpSpPr>
          <p:sp>
            <p:nvSpPr>
              <p:cNvPr id="83" name="Freeform 96">
                <a:extLst>
                  <a:ext uri="{FF2B5EF4-FFF2-40B4-BE49-F238E27FC236}">
                    <a16:creationId xmlns:a16="http://schemas.microsoft.com/office/drawing/2014/main" xmlns="" id="{FA764F02-48B9-4DA0-BF9E-651F05CD6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32265" tIns="66133" rIns="132265" bIns="6613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266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Oval 97">
                <a:extLst>
                  <a:ext uri="{FF2B5EF4-FFF2-40B4-BE49-F238E27FC236}">
                    <a16:creationId xmlns:a16="http://schemas.microsoft.com/office/drawing/2014/main" xmlns="" id="{19C4B80B-F6F7-4133-9DCF-2C8FE1F44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32265" tIns="66133" rIns="132265" bIns="6613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266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5" name="Group 259">
              <a:extLst>
                <a:ext uri="{FF2B5EF4-FFF2-40B4-BE49-F238E27FC236}">
                  <a16:creationId xmlns:a16="http://schemas.microsoft.com/office/drawing/2014/main" xmlns="" id="{79ACC019-2DD5-49C8-B425-0BC1DD2B0B70}"/>
                </a:ext>
              </a:extLst>
            </p:cNvPr>
            <p:cNvGrpSpPr/>
            <p:nvPr/>
          </p:nvGrpSpPr>
          <p:grpSpPr>
            <a:xfrm>
              <a:off x="2386451" y="2644927"/>
              <a:ext cx="266113" cy="571412"/>
              <a:chOff x="6913466" y="1930294"/>
              <a:chExt cx="328336" cy="704884"/>
            </a:xfrm>
            <a:solidFill>
              <a:srgbClr val="D2B33A"/>
            </a:solidFill>
          </p:grpSpPr>
          <p:sp>
            <p:nvSpPr>
              <p:cNvPr id="86" name="Oval 98">
                <a:extLst>
                  <a:ext uri="{FF2B5EF4-FFF2-40B4-BE49-F238E27FC236}">
                    <a16:creationId xmlns:a16="http://schemas.microsoft.com/office/drawing/2014/main" xmlns="" id="{0F6457DD-4754-4605-A398-C5489AB34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5973" y="1930294"/>
                <a:ext cx="105618" cy="105618"/>
              </a:xfrm>
              <a:prstGeom prst="ellipse">
                <a:avLst/>
              </a:prstGeom>
              <a:solidFill>
                <a:srgbClr val="F98FB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32265" tIns="66133" rIns="132265" bIns="6613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266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99">
                <a:extLst>
                  <a:ext uri="{FF2B5EF4-FFF2-40B4-BE49-F238E27FC236}">
                    <a16:creationId xmlns:a16="http://schemas.microsoft.com/office/drawing/2014/main" xmlns="" id="{076ED245-BC88-4CF6-A3AA-0B70E928A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466" y="2058872"/>
                <a:ext cx="328336" cy="576306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rgbClr val="F98FB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32265" tIns="66133" rIns="132265" bIns="6613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266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8" name="Group 179">
              <a:extLst>
                <a:ext uri="{FF2B5EF4-FFF2-40B4-BE49-F238E27FC236}">
                  <a16:creationId xmlns:a16="http://schemas.microsoft.com/office/drawing/2014/main" xmlns="" id="{7F6E9351-C895-4A8C-8A1E-F2631AFCC406}"/>
                </a:ext>
              </a:extLst>
            </p:cNvPr>
            <p:cNvGrpSpPr/>
            <p:nvPr/>
          </p:nvGrpSpPr>
          <p:grpSpPr>
            <a:xfrm>
              <a:off x="2448379" y="3621110"/>
              <a:ext cx="142201" cy="364008"/>
              <a:chOff x="5054600" y="1652588"/>
              <a:chExt cx="187325" cy="479424"/>
            </a:xfrm>
            <a:solidFill>
              <a:schemeClr val="tx1"/>
            </a:solidFill>
          </p:grpSpPr>
          <p:sp>
            <p:nvSpPr>
              <p:cNvPr id="89" name="Freeform 96">
                <a:extLst>
                  <a:ext uri="{FF2B5EF4-FFF2-40B4-BE49-F238E27FC236}">
                    <a16:creationId xmlns:a16="http://schemas.microsoft.com/office/drawing/2014/main" xmlns="" id="{33B7FBDD-03CC-45FC-918E-D67BA8C59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32265" tIns="66133" rIns="132265" bIns="6613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266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Oval 97">
                <a:extLst>
                  <a:ext uri="{FF2B5EF4-FFF2-40B4-BE49-F238E27FC236}">
                    <a16:creationId xmlns:a16="http://schemas.microsoft.com/office/drawing/2014/main" xmlns="" id="{EAE06BE5-C042-4B87-831F-F09355983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32265" tIns="66133" rIns="132265" bIns="6613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266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1" name="Text Placeholder 3">
              <a:extLst>
                <a:ext uri="{FF2B5EF4-FFF2-40B4-BE49-F238E27FC236}">
                  <a16:creationId xmlns:a16="http://schemas.microsoft.com/office/drawing/2014/main" xmlns="" id="{E45063AE-8E3D-4393-905D-E36D50D77711}"/>
                </a:ext>
              </a:extLst>
            </p:cNvPr>
            <p:cNvSpPr txBox="1">
              <a:spLocks/>
            </p:cNvSpPr>
            <p:nvPr/>
          </p:nvSpPr>
          <p:spPr>
            <a:xfrm>
              <a:off x="2716071" y="1839881"/>
              <a:ext cx="570137" cy="37248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40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3466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35%</a:t>
              </a:r>
            </a:p>
          </p:txBody>
        </p:sp>
        <p:sp>
          <p:nvSpPr>
            <p:cNvPr id="92" name="Text Placeholder 3">
              <a:extLst>
                <a:ext uri="{FF2B5EF4-FFF2-40B4-BE49-F238E27FC236}">
                  <a16:creationId xmlns:a16="http://schemas.microsoft.com/office/drawing/2014/main" xmlns="" id="{9C6A89E3-C87E-4274-BA10-C34AD9890292}"/>
                </a:ext>
              </a:extLst>
            </p:cNvPr>
            <p:cNvSpPr txBox="1">
              <a:spLocks/>
            </p:cNvSpPr>
            <p:nvPr/>
          </p:nvSpPr>
          <p:spPr>
            <a:xfrm>
              <a:off x="2740752" y="2722116"/>
              <a:ext cx="570137" cy="37248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40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3466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Text Placeholder 3">
              <a:extLst>
                <a:ext uri="{FF2B5EF4-FFF2-40B4-BE49-F238E27FC236}">
                  <a16:creationId xmlns:a16="http://schemas.microsoft.com/office/drawing/2014/main" xmlns="" id="{F7520873-DABB-43D6-BDFF-3E79C4C487E1}"/>
                </a:ext>
              </a:extLst>
            </p:cNvPr>
            <p:cNvSpPr txBox="1">
              <a:spLocks/>
            </p:cNvSpPr>
            <p:nvPr/>
          </p:nvSpPr>
          <p:spPr>
            <a:xfrm>
              <a:off x="2681959" y="3605389"/>
              <a:ext cx="570137" cy="37248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40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3466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792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62" grpId="0" animBg="1"/>
      <p:bldP spid="63" grpId="0" animBg="1"/>
      <p:bldP spid="64" grpId="0" animBg="1"/>
      <p:bldP spid="65" grpId="0"/>
      <p:bldP spid="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20000"/>
              <a:lumOff val="80000"/>
            </a:schemeClr>
          </a:fgClr>
          <a:bgClr>
            <a:schemeClr val="accent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: 圆角 50">
            <a:extLst>
              <a:ext uri="{FF2B5EF4-FFF2-40B4-BE49-F238E27FC236}">
                <a16:creationId xmlns:a16="http://schemas.microsoft.com/office/drawing/2014/main" xmlns="" id="{C408B341-2ED8-44B0-BEA3-39AE4CDC565E}"/>
              </a:ext>
            </a:extLst>
          </p:cNvPr>
          <p:cNvSpPr/>
          <p:nvPr/>
        </p:nvSpPr>
        <p:spPr>
          <a:xfrm>
            <a:off x="762000" y="2262553"/>
            <a:ext cx="10879015" cy="4067908"/>
          </a:xfrm>
          <a:prstGeom prst="roundRect">
            <a:avLst/>
          </a:prstGeom>
          <a:pattFill prst="wdDnDiag">
            <a:fgClr>
              <a:srgbClr val="FCC5D8"/>
            </a:fgClr>
            <a:bgClr>
              <a:schemeClr val="bg1"/>
            </a:bgClr>
          </a:pattFill>
          <a:ln w="38100">
            <a:solidFill>
              <a:srgbClr val="FCC5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: 圆角 51">
            <a:extLst>
              <a:ext uri="{FF2B5EF4-FFF2-40B4-BE49-F238E27FC236}">
                <a16:creationId xmlns:a16="http://schemas.microsoft.com/office/drawing/2014/main" xmlns="" id="{4C76BBF9-479E-4F1C-9982-5B60BB576FB5}"/>
              </a:ext>
            </a:extLst>
          </p:cNvPr>
          <p:cNvSpPr/>
          <p:nvPr/>
        </p:nvSpPr>
        <p:spPr>
          <a:xfrm>
            <a:off x="1113692" y="2599723"/>
            <a:ext cx="10140462" cy="34873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CC5D8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585EBC2B-1D29-4FBA-AC1C-D9962195AA50}"/>
              </a:ext>
            </a:extLst>
          </p:cNvPr>
          <p:cNvSpPr txBox="1"/>
          <p:nvPr/>
        </p:nvSpPr>
        <p:spPr>
          <a:xfrm>
            <a:off x="3094312" y="3050736"/>
            <a:ext cx="62143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  <a:p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68F399B4-9AC6-4F29-843A-1215029A1533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98FB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8029F9C2-9B24-4A85-AA5F-621710570E8D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BC399523-8F14-4083-B5C3-94759D420EA7}"/>
              </a:ext>
            </a:extLst>
          </p:cNvPr>
          <p:cNvSpPr txBox="1"/>
          <p:nvPr/>
        </p:nvSpPr>
        <p:spPr>
          <a:xfrm>
            <a:off x="4772561" y="8763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452984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8F10E24D-7661-45AB-A8C0-8D487EF05C5B}"/>
              </a:ext>
            </a:extLst>
          </p:cNvPr>
          <p:cNvSpPr/>
          <p:nvPr/>
        </p:nvSpPr>
        <p:spPr>
          <a:xfrm>
            <a:off x="3816301" y="0"/>
            <a:ext cx="6601702" cy="6858000"/>
          </a:xfrm>
          <a:custGeom>
            <a:avLst/>
            <a:gdLst>
              <a:gd name="connsiteX0" fmla="*/ 0 w 6601702"/>
              <a:gd name="connsiteY0" fmla="*/ 0 h 6858000"/>
              <a:gd name="connsiteX1" fmla="*/ 5802251 w 6601702"/>
              <a:gd name="connsiteY1" fmla="*/ 0 h 6858000"/>
              <a:gd name="connsiteX2" fmla="*/ 5794111 w 6601702"/>
              <a:gd name="connsiteY2" fmla="*/ 22979 h 6858000"/>
              <a:gd name="connsiteX3" fmla="*/ 5365911 w 6601702"/>
              <a:gd name="connsiteY3" fmla="*/ 1193214 h 6858000"/>
              <a:gd name="connsiteX4" fmla="*/ 6601333 w 6601702"/>
              <a:gd name="connsiteY4" fmla="*/ 2920665 h 6858000"/>
              <a:gd name="connsiteX5" fmla="*/ 5221958 w 6601702"/>
              <a:gd name="connsiteY5" fmla="*/ 5663222 h 6858000"/>
              <a:gd name="connsiteX6" fmla="*/ 6321435 w 6601702"/>
              <a:gd name="connsiteY6" fmla="*/ 6805748 h 6858000"/>
              <a:gd name="connsiteX7" fmla="*/ 6381922 w 6601702"/>
              <a:gd name="connsiteY7" fmla="*/ 6858000 h 6858000"/>
              <a:gd name="connsiteX8" fmla="*/ 0 w 6601702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01702" h="6858000">
                <a:moveTo>
                  <a:pt x="0" y="0"/>
                </a:moveTo>
                <a:lnTo>
                  <a:pt x="5802251" y="0"/>
                </a:lnTo>
                <a:lnTo>
                  <a:pt x="5794111" y="22979"/>
                </a:lnTo>
                <a:cubicBezTo>
                  <a:pt x="5592586" y="535063"/>
                  <a:pt x="5292863" y="754924"/>
                  <a:pt x="5365911" y="1193214"/>
                </a:cubicBezTo>
                <a:cubicBezTo>
                  <a:pt x="5472163" y="1830725"/>
                  <a:pt x="6625325" y="1970391"/>
                  <a:pt x="6601333" y="2920665"/>
                </a:cubicBezTo>
                <a:cubicBezTo>
                  <a:pt x="6577341" y="3870939"/>
                  <a:pt x="5187683" y="4878329"/>
                  <a:pt x="5221958" y="5663222"/>
                </a:cubicBezTo>
                <a:cubicBezTo>
                  <a:pt x="5243379" y="6153781"/>
                  <a:pt x="5863331" y="6435937"/>
                  <a:pt x="6321435" y="6805748"/>
                </a:cubicBezTo>
                <a:lnTo>
                  <a:pt x="638192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D9DD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xmlns="" id="{27A82ADE-D366-4E2D-8812-935D7672711A}"/>
              </a:ext>
            </a:extLst>
          </p:cNvPr>
          <p:cNvSpPr/>
          <p:nvPr/>
        </p:nvSpPr>
        <p:spPr>
          <a:xfrm>
            <a:off x="3519620" y="0"/>
            <a:ext cx="6601772" cy="6858000"/>
          </a:xfrm>
          <a:custGeom>
            <a:avLst/>
            <a:gdLst>
              <a:gd name="connsiteX0" fmla="*/ 0 w 6601772"/>
              <a:gd name="connsiteY0" fmla="*/ 0 h 6858000"/>
              <a:gd name="connsiteX1" fmla="*/ 5961576 w 6601772"/>
              <a:gd name="connsiteY1" fmla="*/ 0 h 6858000"/>
              <a:gd name="connsiteX2" fmla="*/ 5947112 w 6601772"/>
              <a:gd name="connsiteY2" fmla="*/ 31440 h 6858000"/>
              <a:gd name="connsiteX3" fmla="*/ 5552523 w 6601772"/>
              <a:gd name="connsiteY3" fmla="*/ 1192072 h 6858000"/>
              <a:gd name="connsiteX4" fmla="*/ 6601333 w 6601772"/>
              <a:gd name="connsiteY4" fmla="*/ 2919523 h 6858000"/>
              <a:gd name="connsiteX5" fmla="*/ 5408569 w 6601772"/>
              <a:gd name="connsiteY5" fmla="*/ 5634089 h 6858000"/>
              <a:gd name="connsiteX6" fmla="*/ 6303142 w 6601772"/>
              <a:gd name="connsiteY6" fmla="*/ 6792150 h 6858000"/>
              <a:gd name="connsiteX7" fmla="*/ 6377737 w 6601772"/>
              <a:gd name="connsiteY7" fmla="*/ 6858000 h 6858000"/>
              <a:gd name="connsiteX8" fmla="*/ 0 w 6601772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01772" h="6858000">
                <a:moveTo>
                  <a:pt x="0" y="0"/>
                </a:moveTo>
                <a:lnTo>
                  <a:pt x="5961576" y="0"/>
                </a:lnTo>
                <a:lnTo>
                  <a:pt x="5947112" y="31440"/>
                </a:lnTo>
                <a:cubicBezTo>
                  <a:pt x="5754744" y="433741"/>
                  <a:pt x="5499397" y="873316"/>
                  <a:pt x="5552523" y="1192072"/>
                </a:cubicBezTo>
                <a:cubicBezTo>
                  <a:pt x="5658775" y="1829583"/>
                  <a:pt x="6625325" y="2179187"/>
                  <a:pt x="6601333" y="2919523"/>
                </a:cubicBezTo>
                <a:cubicBezTo>
                  <a:pt x="6577340" y="3659859"/>
                  <a:pt x="5374294" y="4849196"/>
                  <a:pt x="5408569" y="5634089"/>
                </a:cubicBezTo>
                <a:cubicBezTo>
                  <a:pt x="5425706" y="6026536"/>
                  <a:pt x="5896985" y="6436120"/>
                  <a:pt x="6303142" y="6792150"/>
                </a:cubicBezTo>
                <a:lnTo>
                  <a:pt x="637773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D9D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BF18D4CC-CE0E-4AB2-A1C7-726C4A41CA7A}"/>
              </a:ext>
            </a:extLst>
          </p:cNvPr>
          <p:cNvSpPr/>
          <p:nvPr/>
        </p:nvSpPr>
        <p:spPr>
          <a:xfrm>
            <a:off x="0" y="0"/>
            <a:ext cx="6507480" cy="6858000"/>
          </a:xfrm>
          <a:prstGeom prst="rect">
            <a:avLst/>
          </a:prstGeom>
          <a:solidFill>
            <a:srgbClr val="FFD9DD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539F6340-A5B4-4880-89F5-CB8C55489F06}"/>
              </a:ext>
            </a:extLst>
          </p:cNvPr>
          <p:cNvCxnSpPr/>
          <p:nvPr/>
        </p:nvCxnSpPr>
        <p:spPr>
          <a:xfrm>
            <a:off x="334963" y="586740"/>
            <a:ext cx="406082" cy="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B7F8046D-4683-4433-93F3-7015D5F26530}"/>
              </a:ext>
            </a:extLst>
          </p:cNvPr>
          <p:cNvSpPr/>
          <p:nvPr/>
        </p:nvSpPr>
        <p:spPr>
          <a:xfrm>
            <a:off x="334963" y="6345731"/>
            <a:ext cx="117157" cy="11715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xmlns="" id="{DB76E7CC-2A4A-47F6-9B20-0B2B4C19D26E}"/>
              </a:ext>
            </a:extLst>
          </p:cNvPr>
          <p:cNvSpPr/>
          <p:nvPr/>
        </p:nvSpPr>
        <p:spPr>
          <a:xfrm>
            <a:off x="334963" y="6057835"/>
            <a:ext cx="117157" cy="117157"/>
          </a:xfrm>
          <a:prstGeom prst="ellipse">
            <a:avLst/>
          </a:prstGeom>
          <a:noFill/>
          <a:ln w="95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73A9DE9B-C0EC-4A77-8C6C-6480EDC5293C}"/>
              </a:ext>
            </a:extLst>
          </p:cNvPr>
          <p:cNvSpPr/>
          <p:nvPr/>
        </p:nvSpPr>
        <p:spPr>
          <a:xfrm>
            <a:off x="334963" y="5769939"/>
            <a:ext cx="117157" cy="117157"/>
          </a:xfrm>
          <a:prstGeom prst="ellipse">
            <a:avLst/>
          </a:prstGeom>
          <a:noFill/>
          <a:ln w="95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: 圆角 56">
            <a:extLst>
              <a:ext uri="{FF2B5EF4-FFF2-40B4-BE49-F238E27FC236}">
                <a16:creationId xmlns:a16="http://schemas.microsoft.com/office/drawing/2014/main" xmlns="" id="{46BED31C-7E9D-4C32-9729-1692738B9828}"/>
              </a:ext>
            </a:extLst>
          </p:cNvPr>
          <p:cNvSpPr/>
          <p:nvPr/>
        </p:nvSpPr>
        <p:spPr>
          <a:xfrm>
            <a:off x="7497684" y="1422321"/>
            <a:ext cx="2999557" cy="3608816"/>
          </a:xfrm>
          <a:prstGeom prst="roundRect">
            <a:avLst>
              <a:gd name="adj" fmla="val 4833"/>
            </a:avLst>
          </a:prstGeom>
          <a:solidFill>
            <a:schemeClr val="bg1"/>
          </a:solidFill>
          <a:ln>
            <a:noFill/>
          </a:ln>
          <a:effectLst>
            <a:outerShdw blurRad="635000" sx="103000" sy="103000" algn="ctr" rotWithShape="0">
              <a:srgbClr val="FB4B6E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C41A1F08-E0C9-4DF4-9A9D-701C87D90887}"/>
              </a:ext>
            </a:extLst>
          </p:cNvPr>
          <p:cNvSpPr txBox="1"/>
          <p:nvPr/>
        </p:nvSpPr>
        <p:spPr>
          <a:xfrm>
            <a:off x="8069774" y="3970871"/>
            <a:ext cx="2778117" cy="350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spc="100" dirty="0">
                <a:solidFill>
                  <a:srgbClr val="FF95A7"/>
                </a:solidFill>
                <a:latin typeface="+mn-ea"/>
              </a:rPr>
              <a:t>此处添加文本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97F29A86-6B43-47BC-B562-B979403D421A}"/>
              </a:ext>
            </a:extLst>
          </p:cNvPr>
          <p:cNvCxnSpPr/>
          <p:nvPr/>
        </p:nvCxnSpPr>
        <p:spPr>
          <a:xfrm>
            <a:off x="8182973" y="3943878"/>
            <a:ext cx="1266005" cy="0"/>
          </a:xfrm>
          <a:prstGeom prst="line">
            <a:avLst/>
          </a:prstGeom>
          <a:ln w="9525">
            <a:solidFill>
              <a:srgbClr val="FF809C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xmlns="" id="{31C92316-124B-446A-91BB-F0F176AE582F}"/>
              </a:ext>
            </a:extLst>
          </p:cNvPr>
          <p:cNvSpPr/>
          <p:nvPr/>
        </p:nvSpPr>
        <p:spPr>
          <a:xfrm>
            <a:off x="7761467" y="1887415"/>
            <a:ext cx="509898" cy="1019795"/>
          </a:xfrm>
          <a:custGeom>
            <a:avLst/>
            <a:gdLst>
              <a:gd name="connsiteX0" fmla="*/ 0 w 1707499"/>
              <a:gd name="connsiteY0" fmla="*/ 0 h 3414998"/>
              <a:gd name="connsiteX1" fmla="*/ 1707499 w 1707499"/>
              <a:gd name="connsiteY1" fmla="*/ 1707499 h 3414998"/>
              <a:gd name="connsiteX2" fmla="*/ 0 w 1707499"/>
              <a:gd name="connsiteY2" fmla="*/ 3414998 h 341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7499" h="3414998">
                <a:moveTo>
                  <a:pt x="0" y="0"/>
                </a:moveTo>
                <a:cubicBezTo>
                  <a:pt x="943026" y="0"/>
                  <a:pt x="1707499" y="764473"/>
                  <a:pt x="1707499" y="1707499"/>
                </a:cubicBezTo>
                <a:cubicBezTo>
                  <a:pt x="1707499" y="2650525"/>
                  <a:pt x="943026" y="3414998"/>
                  <a:pt x="0" y="3414998"/>
                </a:cubicBezTo>
                <a:close/>
              </a:path>
            </a:pathLst>
          </a:custGeom>
          <a:solidFill>
            <a:srgbClr val="FFD9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1219E357-8D7D-4427-A047-1CE92C29BFD3}"/>
              </a:ext>
            </a:extLst>
          </p:cNvPr>
          <p:cNvSpPr txBox="1"/>
          <p:nvPr/>
        </p:nvSpPr>
        <p:spPr>
          <a:xfrm>
            <a:off x="8069774" y="3631271"/>
            <a:ext cx="2778117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spc="100" dirty="0">
                <a:solidFill>
                  <a:srgbClr val="FF95A7"/>
                </a:solidFill>
                <a:latin typeface="+mn-ea"/>
              </a:rPr>
              <a:t>Add your title here</a:t>
            </a:r>
            <a:endParaRPr lang="zh-CN" altLang="en-US" sz="1200" spc="100" dirty="0">
              <a:solidFill>
                <a:srgbClr val="FF95A7"/>
              </a:solidFill>
              <a:latin typeface="+mn-ea"/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3C11B3B0-80F7-4F33-BD01-F4D19D6CF8A1}"/>
              </a:ext>
            </a:extLst>
          </p:cNvPr>
          <p:cNvGrpSpPr/>
          <p:nvPr/>
        </p:nvGrpSpPr>
        <p:grpSpPr>
          <a:xfrm>
            <a:off x="10328841" y="1691626"/>
            <a:ext cx="319298" cy="316930"/>
            <a:chOff x="11074420" y="2144541"/>
            <a:chExt cx="747503" cy="741961"/>
          </a:xfrm>
        </p:grpSpPr>
        <p:sp>
          <p:nvSpPr>
            <p:cNvPr id="63" name="矩形: 圆角 62">
              <a:extLst>
                <a:ext uri="{FF2B5EF4-FFF2-40B4-BE49-F238E27FC236}">
                  <a16:creationId xmlns:a16="http://schemas.microsoft.com/office/drawing/2014/main" xmlns="" id="{264BDF27-0C51-47B0-9E24-DFBEC0264D8F}"/>
                </a:ext>
              </a:extLst>
            </p:cNvPr>
            <p:cNvSpPr/>
            <p:nvPr/>
          </p:nvSpPr>
          <p:spPr>
            <a:xfrm rot="3180000">
              <a:off x="11437704" y="2134837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xmlns="" id="{5EA33E63-D4BC-4A2F-A855-11CC7E0BDECD}"/>
                </a:ext>
              </a:extLst>
            </p:cNvPr>
            <p:cNvSpPr/>
            <p:nvPr/>
          </p:nvSpPr>
          <p:spPr>
            <a:xfrm rot="6265714">
              <a:off x="11452923" y="2138356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: 圆角 64">
              <a:extLst>
                <a:ext uri="{FF2B5EF4-FFF2-40B4-BE49-F238E27FC236}">
                  <a16:creationId xmlns:a16="http://schemas.microsoft.com/office/drawing/2014/main" xmlns="" id="{938AC620-4A7B-401B-A7D1-FEEFA974DBA2}"/>
                </a:ext>
              </a:extLst>
            </p:cNvPr>
            <p:cNvSpPr/>
            <p:nvPr/>
          </p:nvSpPr>
          <p:spPr>
            <a:xfrm rot="9351429">
              <a:off x="11459659" y="2152448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: 圆角 65">
              <a:extLst>
                <a:ext uri="{FF2B5EF4-FFF2-40B4-BE49-F238E27FC236}">
                  <a16:creationId xmlns:a16="http://schemas.microsoft.com/office/drawing/2014/main" xmlns="" id="{8E069B2F-9F40-464E-9440-A84D03D7DFFD}"/>
                </a:ext>
              </a:extLst>
            </p:cNvPr>
            <p:cNvSpPr/>
            <p:nvPr/>
          </p:nvSpPr>
          <p:spPr>
            <a:xfrm rot="12437143">
              <a:off x="11452843" y="2166502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: 圆角 66">
              <a:extLst>
                <a:ext uri="{FF2B5EF4-FFF2-40B4-BE49-F238E27FC236}">
                  <a16:creationId xmlns:a16="http://schemas.microsoft.com/office/drawing/2014/main" xmlns="" id="{C7363B04-A1CC-4F24-98AC-2FFC155A95CC}"/>
                </a:ext>
              </a:extLst>
            </p:cNvPr>
            <p:cNvSpPr/>
            <p:nvPr/>
          </p:nvSpPr>
          <p:spPr>
            <a:xfrm rot="15522858">
              <a:off x="11437605" y="2169934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: 圆角 67">
              <a:extLst>
                <a:ext uri="{FF2B5EF4-FFF2-40B4-BE49-F238E27FC236}">
                  <a16:creationId xmlns:a16="http://schemas.microsoft.com/office/drawing/2014/main" xmlns="" id="{2C97E5F5-5E9B-4850-B6E6-15B95115EE75}"/>
                </a:ext>
              </a:extLst>
            </p:cNvPr>
            <p:cNvSpPr/>
            <p:nvPr/>
          </p:nvSpPr>
          <p:spPr>
            <a:xfrm rot="18608571">
              <a:off x="11425420" y="2160161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: 圆角 68">
              <a:extLst>
                <a:ext uri="{FF2B5EF4-FFF2-40B4-BE49-F238E27FC236}">
                  <a16:creationId xmlns:a16="http://schemas.microsoft.com/office/drawing/2014/main" xmlns="" id="{813DD484-0E1F-428A-99A7-FB7EA9F15C77}"/>
                </a:ext>
              </a:extLst>
            </p:cNvPr>
            <p:cNvSpPr/>
            <p:nvPr/>
          </p:nvSpPr>
          <p:spPr>
            <a:xfrm rot="21694286">
              <a:off x="11425465" y="2144541"/>
              <a:ext cx="18000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09C"/>
                </a:gs>
                <a:gs pos="34000">
                  <a:srgbClr val="FF809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CAE51175-2EA2-4D59-A198-407E44721970}"/>
              </a:ext>
            </a:extLst>
          </p:cNvPr>
          <p:cNvSpPr txBox="1"/>
          <p:nvPr/>
        </p:nvSpPr>
        <p:spPr>
          <a:xfrm>
            <a:off x="8069774" y="2418192"/>
            <a:ext cx="2778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100" dirty="0">
                <a:solidFill>
                  <a:srgbClr val="FF95A7"/>
                </a:solidFill>
                <a:latin typeface="+mj-ea"/>
                <a:ea typeface="+mj-ea"/>
              </a:rPr>
              <a:t>添加标题</a:t>
            </a:r>
          </a:p>
        </p:txBody>
      </p:sp>
      <p:cxnSp>
        <p:nvCxnSpPr>
          <p:cNvPr id="71" name="Straight Connector 8">
            <a:extLst>
              <a:ext uri="{FF2B5EF4-FFF2-40B4-BE49-F238E27FC236}">
                <a16:creationId xmlns:a16="http://schemas.microsoft.com/office/drawing/2014/main" xmlns="" id="{933C89F2-9773-4A1B-BC2C-5ED60304F50E}"/>
              </a:ext>
            </a:extLst>
          </p:cNvPr>
          <p:cNvCxnSpPr/>
          <p:nvPr/>
        </p:nvCxnSpPr>
        <p:spPr>
          <a:xfrm rot="5400000">
            <a:off x="-1103221" y="3484575"/>
            <a:ext cx="4763591" cy="1057"/>
          </a:xfrm>
          <a:prstGeom prst="line">
            <a:avLst/>
          </a:prstGeom>
          <a:ln w="12700">
            <a:solidFill>
              <a:schemeClr val="bg1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100">
            <a:extLst>
              <a:ext uri="{FF2B5EF4-FFF2-40B4-BE49-F238E27FC236}">
                <a16:creationId xmlns:a16="http://schemas.microsoft.com/office/drawing/2014/main" xmlns="" id="{F85D1AC6-7E64-4798-98F3-02380F001076}"/>
              </a:ext>
            </a:extLst>
          </p:cNvPr>
          <p:cNvGrpSpPr/>
          <p:nvPr/>
        </p:nvGrpSpPr>
        <p:grpSpPr>
          <a:xfrm>
            <a:off x="-4308798" y="2916492"/>
            <a:ext cx="5645049" cy="477073"/>
            <a:chOff x="381075" y="2502881"/>
            <a:chExt cx="4233788" cy="357806"/>
          </a:xfrm>
        </p:grpSpPr>
        <p:cxnSp>
          <p:nvCxnSpPr>
            <p:cNvPr id="73" name="Straight Connector 48">
              <a:extLst>
                <a:ext uri="{FF2B5EF4-FFF2-40B4-BE49-F238E27FC236}">
                  <a16:creationId xmlns:a16="http://schemas.microsoft.com/office/drawing/2014/main" xmlns="" id="{015D0F1A-0C03-4EC7-8F67-C8FACAD392DE}"/>
                </a:ext>
              </a:extLst>
            </p:cNvPr>
            <p:cNvCxnSpPr>
              <a:cxnSpLocks/>
              <a:endCxn id="107" idx="1"/>
            </p:cNvCxnSpPr>
            <p:nvPr/>
          </p:nvCxnSpPr>
          <p:spPr>
            <a:xfrm>
              <a:off x="381075" y="2502881"/>
              <a:ext cx="1149754" cy="1588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51">
              <a:extLst>
                <a:ext uri="{FF2B5EF4-FFF2-40B4-BE49-F238E27FC236}">
                  <a16:creationId xmlns:a16="http://schemas.microsoft.com/office/drawing/2014/main" xmlns="" id="{4C70DCCF-C74B-45DF-8720-A00522314C34}"/>
                </a:ext>
              </a:extLst>
            </p:cNvPr>
            <p:cNvSpPr/>
            <p:nvPr/>
          </p:nvSpPr>
          <p:spPr>
            <a:xfrm>
              <a:off x="4529137" y="2774961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75" name="Group 99">
            <a:extLst>
              <a:ext uri="{FF2B5EF4-FFF2-40B4-BE49-F238E27FC236}">
                <a16:creationId xmlns:a16="http://schemas.microsoft.com/office/drawing/2014/main" xmlns="" id="{8F4E7E5B-CDEC-4483-BBF9-3D7C7A9165DA}"/>
              </a:ext>
            </a:extLst>
          </p:cNvPr>
          <p:cNvGrpSpPr/>
          <p:nvPr/>
        </p:nvGrpSpPr>
        <p:grpSpPr>
          <a:xfrm>
            <a:off x="-4308798" y="1487737"/>
            <a:ext cx="5645049" cy="483431"/>
            <a:chOff x="381075" y="1431312"/>
            <a:chExt cx="4233788" cy="362574"/>
          </a:xfrm>
        </p:grpSpPr>
        <p:cxnSp>
          <p:nvCxnSpPr>
            <p:cNvPr id="76" name="Straight Connector 45">
              <a:extLst>
                <a:ext uri="{FF2B5EF4-FFF2-40B4-BE49-F238E27FC236}">
                  <a16:creationId xmlns:a16="http://schemas.microsoft.com/office/drawing/2014/main" xmlns="" id="{2D8CE6BA-7CDE-43AC-8970-12710B8D318F}"/>
                </a:ext>
              </a:extLst>
            </p:cNvPr>
            <p:cNvCxnSpPr>
              <a:cxnSpLocks/>
              <a:endCxn id="91" idx="1"/>
            </p:cNvCxnSpPr>
            <p:nvPr/>
          </p:nvCxnSpPr>
          <p:spPr>
            <a:xfrm>
              <a:off x="381075" y="1431312"/>
              <a:ext cx="1149754" cy="1588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52">
              <a:extLst>
                <a:ext uri="{FF2B5EF4-FFF2-40B4-BE49-F238E27FC236}">
                  <a16:creationId xmlns:a16="http://schemas.microsoft.com/office/drawing/2014/main" xmlns="" id="{C91E7689-00DC-416A-9A88-242757F1DA16}"/>
                </a:ext>
              </a:extLst>
            </p:cNvPr>
            <p:cNvSpPr/>
            <p:nvPr/>
          </p:nvSpPr>
          <p:spPr>
            <a:xfrm>
              <a:off x="4529137" y="17081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78" name="Group 101">
            <a:extLst>
              <a:ext uri="{FF2B5EF4-FFF2-40B4-BE49-F238E27FC236}">
                <a16:creationId xmlns:a16="http://schemas.microsoft.com/office/drawing/2014/main" xmlns="" id="{7EA0C5ED-3436-4EE7-B123-EDA20AAA1842}"/>
              </a:ext>
            </a:extLst>
          </p:cNvPr>
          <p:cNvGrpSpPr/>
          <p:nvPr/>
        </p:nvGrpSpPr>
        <p:grpSpPr>
          <a:xfrm>
            <a:off x="-4308798" y="4440502"/>
            <a:ext cx="5645049" cy="477061"/>
            <a:chOff x="381075" y="3645889"/>
            <a:chExt cx="4233788" cy="357797"/>
          </a:xfrm>
        </p:grpSpPr>
        <p:cxnSp>
          <p:nvCxnSpPr>
            <p:cNvPr id="79" name="Straight Connector 50">
              <a:extLst>
                <a:ext uri="{FF2B5EF4-FFF2-40B4-BE49-F238E27FC236}">
                  <a16:creationId xmlns:a16="http://schemas.microsoft.com/office/drawing/2014/main" xmlns="" id="{3A0037EC-AEE6-481D-A508-FDEAAC1EFD2B}"/>
                </a:ext>
              </a:extLst>
            </p:cNvPr>
            <p:cNvCxnSpPr>
              <a:cxnSpLocks/>
              <a:endCxn id="84" idx="1"/>
            </p:cNvCxnSpPr>
            <p:nvPr/>
          </p:nvCxnSpPr>
          <p:spPr>
            <a:xfrm>
              <a:off x="381075" y="3645889"/>
              <a:ext cx="1149754" cy="1588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53">
              <a:extLst>
                <a:ext uri="{FF2B5EF4-FFF2-40B4-BE49-F238E27FC236}">
                  <a16:creationId xmlns:a16="http://schemas.microsoft.com/office/drawing/2014/main" xmlns="" id="{11B2A78E-2FD4-42DD-B254-C3900860B8B0}"/>
                </a:ext>
              </a:extLst>
            </p:cNvPr>
            <p:cNvSpPr/>
            <p:nvPr/>
          </p:nvSpPr>
          <p:spPr>
            <a:xfrm>
              <a:off x="4529137" y="39179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81" name="Group 98">
            <a:extLst>
              <a:ext uri="{FF2B5EF4-FFF2-40B4-BE49-F238E27FC236}">
                <a16:creationId xmlns:a16="http://schemas.microsoft.com/office/drawing/2014/main" xmlns="" id="{FB95E8A8-1B7D-45B9-BD3F-1568FD55190D}"/>
              </a:ext>
            </a:extLst>
          </p:cNvPr>
          <p:cNvGrpSpPr/>
          <p:nvPr/>
        </p:nvGrpSpPr>
        <p:grpSpPr>
          <a:xfrm>
            <a:off x="2041107" y="4341832"/>
            <a:ext cx="2508831" cy="943470"/>
            <a:chOff x="5143504" y="3571882"/>
            <a:chExt cx="1881623" cy="707602"/>
          </a:xfrm>
        </p:grpSpPr>
        <p:sp>
          <p:nvSpPr>
            <p:cNvPr id="87" name="Rectangle 40">
              <a:extLst>
                <a:ext uri="{FF2B5EF4-FFF2-40B4-BE49-F238E27FC236}">
                  <a16:creationId xmlns:a16="http://schemas.microsoft.com/office/drawing/2014/main" xmlns="" id="{1544330A-B3A1-426B-BB4F-86B4486204FC}"/>
                </a:ext>
              </a:extLst>
            </p:cNvPr>
            <p:cNvSpPr/>
            <p:nvPr/>
          </p:nvSpPr>
          <p:spPr>
            <a:xfrm>
              <a:off x="6143636" y="3571882"/>
              <a:ext cx="881491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8B72A0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Base home</a:t>
              </a:r>
            </a:p>
          </p:txBody>
        </p:sp>
        <p:grpSp>
          <p:nvGrpSpPr>
            <p:cNvPr id="83" name="Group 85">
              <a:extLst>
                <a:ext uri="{FF2B5EF4-FFF2-40B4-BE49-F238E27FC236}">
                  <a16:creationId xmlns:a16="http://schemas.microsoft.com/office/drawing/2014/main" xmlns="" id="{33E6159B-3FCA-4DFE-BD4F-5834A563D3E3}"/>
                </a:ext>
              </a:extLst>
            </p:cNvPr>
            <p:cNvGrpSpPr/>
            <p:nvPr/>
          </p:nvGrpSpPr>
          <p:grpSpPr>
            <a:xfrm>
              <a:off x="5143504" y="3643320"/>
              <a:ext cx="636196" cy="636164"/>
              <a:chOff x="5143504" y="3643320"/>
              <a:chExt cx="636196" cy="636164"/>
            </a:xfrm>
          </p:grpSpPr>
          <p:sp>
            <p:nvSpPr>
              <p:cNvPr id="84" name="Rectangle 27">
                <a:extLst>
                  <a:ext uri="{FF2B5EF4-FFF2-40B4-BE49-F238E27FC236}">
                    <a16:creationId xmlns:a16="http://schemas.microsoft.com/office/drawing/2014/main" xmlns="" id="{FC244970-4499-47E8-8687-0F0A3E429A71}"/>
                  </a:ext>
                </a:extLst>
              </p:cNvPr>
              <p:cNvSpPr/>
              <p:nvPr/>
            </p:nvSpPr>
            <p:spPr>
              <a:xfrm>
                <a:off x="5143504" y="3643320"/>
                <a:ext cx="636196" cy="63616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Freeform 107">
                <a:extLst>
                  <a:ext uri="{FF2B5EF4-FFF2-40B4-BE49-F238E27FC236}">
                    <a16:creationId xmlns:a16="http://schemas.microsoft.com/office/drawing/2014/main" xmlns="" id="{59113461-5978-495A-8339-C1D1566F22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6380" y="3786196"/>
                <a:ext cx="365566" cy="314258"/>
              </a:xfrm>
              <a:custGeom>
                <a:avLst/>
                <a:gdLst/>
                <a:ahLst/>
                <a:cxnLst>
                  <a:cxn ang="0">
                    <a:pos x="337" y="165"/>
                  </a:cxn>
                  <a:cxn ang="0">
                    <a:pos x="170" y="0"/>
                  </a:cxn>
                  <a:cxn ang="0">
                    <a:pos x="5" y="165"/>
                  </a:cxn>
                  <a:cxn ang="0">
                    <a:pos x="5" y="165"/>
                  </a:cxn>
                  <a:cxn ang="0">
                    <a:pos x="0" y="172"/>
                  </a:cxn>
                  <a:cxn ang="0">
                    <a:pos x="0" y="181"/>
                  </a:cxn>
                  <a:cxn ang="0">
                    <a:pos x="0" y="189"/>
                  </a:cxn>
                  <a:cxn ang="0">
                    <a:pos x="5" y="196"/>
                  </a:cxn>
                  <a:cxn ang="0">
                    <a:pos x="5" y="196"/>
                  </a:cxn>
                  <a:cxn ang="0">
                    <a:pos x="13" y="201"/>
                  </a:cxn>
                  <a:cxn ang="0">
                    <a:pos x="20" y="201"/>
                  </a:cxn>
                  <a:cxn ang="0">
                    <a:pos x="29" y="201"/>
                  </a:cxn>
                  <a:cxn ang="0">
                    <a:pos x="36" y="196"/>
                  </a:cxn>
                  <a:cxn ang="0">
                    <a:pos x="42" y="189"/>
                  </a:cxn>
                  <a:cxn ang="0">
                    <a:pos x="42" y="294"/>
                  </a:cxn>
                  <a:cxn ang="0">
                    <a:pos x="301" y="294"/>
                  </a:cxn>
                  <a:cxn ang="0">
                    <a:pos x="301" y="189"/>
                  </a:cxn>
                  <a:cxn ang="0">
                    <a:pos x="306" y="196"/>
                  </a:cxn>
                  <a:cxn ang="0">
                    <a:pos x="306" y="196"/>
                  </a:cxn>
                  <a:cxn ang="0">
                    <a:pos x="314" y="201"/>
                  </a:cxn>
                  <a:cxn ang="0">
                    <a:pos x="321" y="201"/>
                  </a:cxn>
                  <a:cxn ang="0">
                    <a:pos x="321" y="201"/>
                  </a:cxn>
                  <a:cxn ang="0">
                    <a:pos x="330" y="201"/>
                  </a:cxn>
                  <a:cxn ang="0">
                    <a:pos x="337" y="196"/>
                  </a:cxn>
                  <a:cxn ang="0">
                    <a:pos x="337" y="196"/>
                  </a:cxn>
                  <a:cxn ang="0">
                    <a:pos x="341" y="189"/>
                  </a:cxn>
                  <a:cxn ang="0">
                    <a:pos x="343" y="181"/>
                  </a:cxn>
                  <a:cxn ang="0">
                    <a:pos x="341" y="172"/>
                  </a:cxn>
                  <a:cxn ang="0">
                    <a:pos x="337" y="165"/>
                  </a:cxn>
                  <a:cxn ang="0">
                    <a:pos x="337" y="165"/>
                  </a:cxn>
                  <a:cxn ang="0">
                    <a:pos x="279" y="272"/>
                  </a:cxn>
                  <a:cxn ang="0">
                    <a:pos x="214" y="272"/>
                  </a:cxn>
                  <a:cxn ang="0">
                    <a:pos x="214" y="187"/>
                  </a:cxn>
                  <a:cxn ang="0">
                    <a:pos x="129" y="187"/>
                  </a:cxn>
                  <a:cxn ang="0">
                    <a:pos x="129" y="272"/>
                  </a:cxn>
                  <a:cxn ang="0">
                    <a:pos x="63" y="272"/>
                  </a:cxn>
                  <a:cxn ang="0">
                    <a:pos x="63" y="169"/>
                  </a:cxn>
                  <a:cxn ang="0">
                    <a:pos x="170" y="60"/>
                  </a:cxn>
                  <a:cxn ang="0">
                    <a:pos x="279" y="169"/>
                  </a:cxn>
                  <a:cxn ang="0">
                    <a:pos x="279" y="272"/>
                  </a:cxn>
                </a:cxnLst>
                <a:rect l="0" t="0" r="r" b="b"/>
                <a:pathLst>
                  <a:path w="343" h="294">
                    <a:moveTo>
                      <a:pt x="337" y="165"/>
                    </a:moveTo>
                    <a:lnTo>
                      <a:pt x="170" y="0"/>
                    </a:lnTo>
                    <a:lnTo>
                      <a:pt x="5" y="165"/>
                    </a:lnTo>
                    <a:lnTo>
                      <a:pt x="5" y="165"/>
                    </a:lnTo>
                    <a:lnTo>
                      <a:pt x="0" y="172"/>
                    </a:lnTo>
                    <a:lnTo>
                      <a:pt x="0" y="181"/>
                    </a:lnTo>
                    <a:lnTo>
                      <a:pt x="0" y="189"/>
                    </a:lnTo>
                    <a:lnTo>
                      <a:pt x="5" y="196"/>
                    </a:lnTo>
                    <a:lnTo>
                      <a:pt x="5" y="196"/>
                    </a:lnTo>
                    <a:lnTo>
                      <a:pt x="13" y="201"/>
                    </a:lnTo>
                    <a:lnTo>
                      <a:pt x="20" y="201"/>
                    </a:lnTo>
                    <a:lnTo>
                      <a:pt x="29" y="201"/>
                    </a:lnTo>
                    <a:lnTo>
                      <a:pt x="36" y="196"/>
                    </a:lnTo>
                    <a:lnTo>
                      <a:pt x="42" y="189"/>
                    </a:lnTo>
                    <a:lnTo>
                      <a:pt x="42" y="294"/>
                    </a:lnTo>
                    <a:lnTo>
                      <a:pt x="301" y="294"/>
                    </a:lnTo>
                    <a:lnTo>
                      <a:pt x="301" y="189"/>
                    </a:lnTo>
                    <a:lnTo>
                      <a:pt x="306" y="196"/>
                    </a:lnTo>
                    <a:lnTo>
                      <a:pt x="306" y="196"/>
                    </a:lnTo>
                    <a:lnTo>
                      <a:pt x="314" y="201"/>
                    </a:lnTo>
                    <a:lnTo>
                      <a:pt x="321" y="201"/>
                    </a:lnTo>
                    <a:lnTo>
                      <a:pt x="321" y="201"/>
                    </a:lnTo>
                    <a:lnTo>
                      <a:pt x="330" y="201"/>
                    </a:lnTo>
                    <a:lnTo>
                      <a:pt x="337" y="196"/>
                    </a:lnTo>
                    <a:lnTo>
                      <a:pt x="337" y="196"/>
                    </a:lnTo>
                    <a:lnTo>
                      <a:pt x="341" y="189"/>
                    </a:lnTo>
                    <a:lnTo>
                      <a:pt x="343" y="181"/>
                    </a:lnTo>
                    <a:lnTo>
                      <a:pt x="341" y="172"/>
                    </a:lnTo>
                    <a:lnTo>
                      <a:pt x="337" y="165"/>
                    </a:lnTo>
                    <a:lnTo>
                      <a:pt x="337" y="165"/>
                    </a:lnTo>
                    <a:close/>
                    <a:moveTo>
                      <a:pt x="279" y="272"/>
                    </a:moveTo>
                    <a:lnTo>
                      <a:pt x="214" y="272"/>
                    </a:lnTo>
                    <a:lnTo>
                      <a:pt x="214" y="187"/>
                    </a:lnTo>
                    <a:lnTo>
                      <a:pt x="129" y="187"/>
                    </a:lnTo>
                    <a:lnTo>
                      <a:pt x="129" y="272"/>
                    </a:lnTo>
                    <a:lnTo>
                      <a:pt x="63" y="272"/>
                    </a:lnTo>
                    <a:lnTo>
                      <a:pt x="63" y="169"/>
                    </a:lnTo>
                    <a:lnTo>
                      <a:pt x="170" y="60"/>
                    </a:lnTo>
                    <a:lnTo>
                      <a:pt x="279" y="169"/>
                    </a:lnTo>
                    <a:lnTo>
                      <a:pt x="279" y="2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8" name="Group 94">
            <a:extLst>
              <a:ext uri="{FF2B5EF4-FFF2-40B4-BE49-F238E27FC236}">
                <a16:creationId xmlns:a16="http://schemas.microsoft.com/office/drawing/2014/main" xmlns="" id="{1862E4A7-228D-47B4-BBFD-51196F6307BF}"/>
              </a:ext>
            </a:extLst>
          </p:cNvPr>
          <p:cNvGrpSpPr/>
          <p:nvPr/>
        </p:nvGrpSpPr>
        <p:grpSpPr>
          <a:xfrm>
            <a:off x="2041107" y="1389059"/>
            <a:ext cx="2824623" cy="943470"/>
            <a:chOff x="5143504" y="1357304"/>
            <a:chExt cx="2118467" cy="707602"/>
          </a:xfrm>
        </p:grpSpPr>
        <p:sp>
          <p:nvSpPr>
            <p:cNvPr id="103" name="Rectangle 36">
              <a:extLst>
                <a:ext uri="{FF2B5EF4-FFF2-40B4-BE49-F238E27FC236}">
                  <a16:creationId xmlns:a16="http://schemas.microsoft.com/office/drawing/2014/main" xmlns="" id="{04211F9A-20A8-4264-8A49-5F71C50D60F8}"/>
                </a:ext>
              </a:extLst>
            </p:cNvPr>
            <p:cNvSpPr/>
            <p:nvPr/>
          </p:nvSpPr>
          <p:spPr>
            <a:xfrm>
              <a:off x="6143636" y="1357304"/>
              <a:ext cx="1118335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8B72A0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File Document</a:t>
              </a:r>
            </a:p>
          </p:txBody>
        </p:sp>
        <p:grpSp>
          <p:nvGrpSpPr>
            <p:cNvPr id="90" name="Group 82">
              <a:extLst>
                <a:ext uri="{FF2B5EF4-FFF2-40B4-BE49-F238E27FC236}">
                  <a16:creationId xmlns:a16="http://schemas.microsoft.com/office/drawing/2014/main" xmlns="" id="{01F74ABD-F413-4AD9-9BF9-17B43367EF19}"/>
                </a:ext>
              </a:extLst>
            </p:cNvPr>
            <p:cNvGrpSpPr/>
            <p:nvPr/>
          </p:nvGrpSpPr>
          <p:grpSpPr>
            <a:xfrm>
              <a:off x="5143504" y="1428742"/>
              <a:ext cx="636196" cy="636164"/>
              <a:chOff x="5143504" y="1428742"/>
              <a:chExt cx="636196" cy="636164"/>
            </a:xfrm>
          </p:grpSpPr>
          <p:sp>
            <p:nvSpPr>
              <p:cNvPr id="91" name="Rectangle 16">
                <a:extLst>
                  <a:ext uri="{FF2B5EF4-FFF2-40B4-BE49-F238E27FC236}">
                    <a16:creationId xmlns:a16="http://schemas.microsoft.com/office/drawing/2014/main" xmlns="" id="{7AD33FDE-553A-455C-B9AF-B199C2EDB514}"/>
                  </a:ext>
                </a:extLst>
              </p:cNvPr>
              <p:cNvSpPr/>
              <p:nvPr/>
            </p:nvSpPr>
            <p:spPr>
              <a:xfrm>
                <a:off x="5143504" y="1428742"/>
                <a:ext cx="636196" cy="63616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92" name="Group 68">
                <a:extLst>
                  <a:ext uri="{FF2B5EF4-FFF2-40B4-BE49-F238E27FC236}">
                    <a16:creationId xmlns:a16="http://schemas.microsoft.com/office/drawing/2014/main" xmlns="" id="{D7030638-00F6-4443-A207-0DA310E24034}"/>
                  </a:ext>
                </a:extLst>
              </p:cNvPr>
              <p:cNvGrpSpPr/>
              <p:nvPr/>
            </p:nvGrpSpPr>
            <p:grpSpPr>
              <a:xfrm>
                <a:off x="5301319" y="1581456"/>
                <a:ext cx="337042" cy="337616"/>
                <a:chOff x="6998061" y="3496249"/>
                <a:chExt cx="366051" cy="366676"/>
              </a:xfrm>
              <a:solidFill>
                <a:schemeClr val="bg1"/>
              </a:solidFill>
            </p:grpSpPr>
            <p:sp>
              <p:nvSpPr>
                <p:cNvPr id="93" name="AutoShape 7">
                  <a:extLst>
                    <a:ext uri="{FF2B5EF4-FFF2-40B4-BE49-F238E27FC236}">
                      <a16:creationId xmlns:a16="http://schemas.microsoft.com/office/drawing/2014/main" xmlns="" id="{7F1DCACB-A9BB-47AE-9C24-FC5AAFBFC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98061" y="3496249"/>
                  <a:ext cx="366051" cy="366676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94" name="AutoShape 8">
                  <a:extLst>
                    <a:ext uri="{FF2B5EF4-FFF2-40B4-BE49-F238E27FC236}">
                      <a16:creationId xmlns:a16="http://schemas.microsoft.com/office/drawing/2014/main" xmlns="" id="{2440DD14-C537-4EEF-ABDA-D567CEA18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8247" y="3656437"/>
                  <a:ext cx="45678" cy="45678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95" name="AutoShape 9">
                  <a:extLst>
                    <a:ext uri="{FF2B5EF4-FFF2-40B4-BE49-F238E27FC236}">
                      <a16:creationId xmlns:a16="http://schemas.microsoft.com/office/drawing/2014/main" xmlns="" id="{283D5012-D4F8-4AC2-942F-8330F89EEE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1943" y="3610758"/>
                  <a:ext cx="137660" cy="137660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96" name="AutoShape 10">
                  <a:extLst>
                    <a:ext uri="{FF2B5EF4-FFF2-40B4-BE49-F238E27FC236}">
                      <a16:creationId xmlns:a16="http://schemas.microsoft.com/office/drawing/2014/main" xmlns="" id="{CCEED150-ED72-4091-A360-4A4872C141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3927" y="3702114"/>
                  <a:ext cx="56941" cy="58818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97" name="AutoShape 11">
                  <a:extLst>
                    <a:ext uri="{FF2B5EF4-FFF2-40B4-BE49-F238E27FC236}">
                      <a16:creationId xmlns:a16="http://schemas.microsoft.com/office/drawing/2014/main" xmlns="" id="{44DA1648-2B9E-4718-AC14-1F7D952E7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451" y="3725267"/>
                  <a:ext cx="81970" cy="83847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98" name="AutoShape 12">
                  <a:extLst>
                    <a:ext uri="{FF2B5EF4-FFF2-40B4-BE49-F238E27FC236}">
                      <a16:creationId xmlns:a16="http://schemas.microsoft.com/office/drawing/2014/main" xmlns="" id="{CE87CBE3-1F06-470A-BE85-ADCF1AE3C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5188" y="3714003"/>
                  <a:ext cx="69456" cy="70707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99" name="AutoShape 13">
                  <a:extLst>
                    <a:ext uri="{FF2B5EF4-FFF2-40B4-BE49-F238E27FC236}">
                      <a16:creationId xmlns:a16="http://schemas.microsoft.com/office/drawing/2014/main" xmlns="" id="{B585DCD2-D7D2-4F0B-9E29-539303E526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0682" y="3599495"/>
                  <a:ext cx="57567" cy="58192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00" name="AutoShape 14">
                  <a:extLst>
                    <a:ext uri="{FF2B5EF4-FFF2-40B4-BE49-F238E27FC236}">
                      <a16:creationId xmlns:a16="http://schemas.microsoft.com/office/drawing/2014/main" xmlns="" id="{8DF18E63-6E11-4C36-9F36-BA3C1BEB39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55002" y="3553816"/>
                  <a:ext cx="81970" cy="83222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01" name="AutoShape 15">
                  <a:extLst>
                    <a:ext uri="{FF2B5EF4-FFF2-40B4-BE49-F238E27FC236}">
                      <a16:creationId xmlns:a16="http://schemas.microsoft.com/office/drawing/2014/main" xmlns="" id="{06E07B2E-6F28-43B9-AEE7-16EC09CEDF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8154" y="3576343"/>
                  <a:ext cx="69456" cy="71333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104" name="Group 96">
            <a:extLst>
              <a:ext uri="{FF2B5EF4-FFF2-40B4-BE49-F238E27FC236}">
                <a16:creationId xmlns:a16="http://schemas.microsoft.com/office/drawing/2014/main" xmlns="" id="{953D2AB3-FF70-4413-853B-D45B6514D3F9}"/>
              </a:ext>
            </a:extLst>
          </p:cNvPr>
          <p:cNvGrpSpPr/>
          <p:nvPr/>
        </p:nvGrpSpPr>
        <p:grpSpPr>
          <a:xfrm>
            <a:off x="2041107" y="2817819"/>
            <a:ext cx="2128407" cy="943470"/>
            <a:chOff x="5143504" y="2428874"/>
            <a:chExt cx="1596305" cy="707602"/>
          </a:xfrm>
        </p:grpSpPr>
        <p:sp>
          <p:nvSpPr>
            <p:cNvPr id="112" name="Rectangle 38">
              <a:extLst>
                <a:ext uri="{FF2B5EF4-FFF2-40B4-BE49-F238E27FC236}">
                  <a16:creationId xmlns:a16="http://schemas.microsoft.com/office/drawing/2014/main" xmlns="" id="{9DC84A7E-5A97-4E70-8A50-94639A81EAE5}"/>
                </a:ext>
              </a:extLst>
            </p:cNvPr>
            <p:cNvSpPr/>
            <p:nvPr/>
          </p:nvSpPr>
          <p:spPr>
            <a:xfrm>
              <a:off x="6143636" y="2428874"/>
              <a:ext cx="596173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8B72A0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Private</a:t>
              </a:r>
            </a:p>
          </p:txBody>
        </p:sp>
        <p:grpSp>
          <p:nvGrpSpPr>
            <p:cNvPr id="106" name="Group 81">
              <a:extLst>
                <a:ext uri="{FF2B5EF4-FFF2-40B4-BE49-F238E27FC236}">
                  <a16:creationId xmlns:a16="http://schemas.microsoft.com/office/drawing/2014/main" xmlns="" id="{515F9244-F589-44EE-97CF-6EA3786DF293}"/>
                </a:ext>
              </a:extLst>
            </p:cNvPr>
            <p:cNvGrpSpPr/>
            <p:nvPr/>
          </p:nvGrpSpPr>
          <p:grpSpPr>
            <a:xfrm>
              <a:off x="5143504" y="2500312"/>
              <a:ext cx="636196" cy="636164"/>
              <a:chOff x="5143504" y="2500312"/>
              <a:chExt cx="636196" cy="636164"/>
            </a:xfrm>
          </p:grpSpPr>
          <p:sp>
            <p:nvSpPr>
              <p:cNvPr id="107" name="Rectangle 23">
                <a:extLst>
                  <a:ext uri="{FF2B5EF4-FFF2-40B4-BE49-F238E27FC236}">
                    <a16:creationId xmlns:a16="http://schemas.microsoft.com/office/drawing/2014/main" xmlns="" id="{48647043-542A-4198-BA0B-B9278D1A3387}"/>
                  </a:ext>
                </a:extLst>
              </p:cNvPr>
              <p:cNvSpPr/>
              <p:nvPr/>
            </p:nvSpPr>
            <p:spPr>
              <a:xfrm>
                <a:off x="5143504" y="2500312"/>
                <a:ext cx="636196" cy="636164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08" name="Group 78">
                <a:extLst>
                  <a:ext uri="{FF2B5EF4-FFF2-40B4-BE49-F238E27FC236}">
                    <a16:creationId xmlns:a16="http://schemas.microsoft.com/office/drawing/2014/main" xmlns="" id="{E87A7B1E-1C74-4BB1-92B5-8BD56538C03F}"/>
                  </a:ext>
                </a:extLst>
              </p:cNvPr>
              <p:cNvGrpSpPr/>
              <p:nvPr/>
            </p:nvGrpSpPr>
            <p:grpSpPr>
              <a:xfrm>
                <a:off x="5333133" y="2643188"/>
                <a:ext cx="272454" cy="363686"/>
                <a:chOff x="1868971" y="2767277"/>
                <a:chExt cx="274694" cy="366676"/>
              </a:xfrm>
              <a:solidFill>
                <a:schemeClr val="bg1"/>
              </a:solidFill>
            </p:grpSpPr>
            <p:sp>
              <p:nvSpPr>
                <p:cNvPr id="109" name="AutoShape 115">
                  <a:extLst>
                    <a:ext uri="{FF2B5EF4-FFF2-40B4-BE49-F238E27FC236}">
                      <a16:creationId xmlns:a16="http://schemas.microsoft.com/office/drawing/2014/main" xmlns="" id="{226BF282-AB6D-4A50-87D5-BD27ACCD1A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8971" y="2767277"/>
                  <a:ext cx="274694" cy="36667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800" y="12825"/>
                      </a:moveTo>
                      <a:lnTo>
                        <a:pt x="19800" y="13500"/>
                      </a:lnTo>
                      <a:lnTo>
                        <a:pt x="19800" y="14850"/>
                      </a:lnTo>
                      <a:lnTo>
                        <a:pt x="19800" y="15525"/>
                      </a:lnTo>
                      <a:cubicBezTo>
                        <a:pt x="19800" y="18129"/>
                        <a:pt x="16972" y="20249"/>
                        <a:pt x="13499" y="20249"/>
                      </a:cubicBezTo>
                      <a:lnTo>
                        <a:pt x="8099" y="20249"/>
                      </a:lnTo>
                      <a:cubicBezTo>
                        <a:pt x="4627" y="20249"/>
                        <a:pt x="1800" y="18129"/>
                        <a:pt x="1800" y="15525"/>
                      </a:cubicBezTo>
                      <a:lnTo>
                        <a:pt x="1800" y="14850"/>
                      </a:lnTo>
                      <a:lnTo>
                        <a:pt x="1800" y="13500"/>
                      </a:lnTo>
                      <a:lnTo>
                        <a:pt x="1800" y="12825"/>
                      </a:lnTo>
                      <a:lnTo>
                        <a:pt x="1800" y="10800"/>
                      </a:lnTo>
                      <a:cubicBezTo>
                        <a:pt x="1800" y="10427"/>
                        <a:pt x="2203" y="10124"/>
                        <a:pt x="2699" y="10124"/>
                      </a:cubicBezTo>
                      <a:lnTo>
                        <a:pt x="4499" y="10124"/>
                      </a:lnTo>
                      <a:lnTo>
                        <a:pt x="17100" y="10124"/>
                      </a:lnTo>
                      <a:lnTo>
                        <a:pt x="18899" y="10124"/>
                      </a:lnTo>
                      <a:cubicBezTo>
                        <a:pt x="19396" y="10124"/>
                        <a:pt x="19800" y="10427"/>
                        <a:pt x="19800" y="10800"/>
                      </a:cubicBezTo>
                      <a:cubicBezTo>
                        <a:pt x="19800" y="10800"/>
                        <a:pt x="19800" y="12825"/>
                        <a:pt x="19800" y="12825"/>
                      </a:cubicBezTo>
                      <a:close/>
                      <a:moveTo>
                        <a:pt x="14400" y="6075"/>
                      </a:moveTo>
                      <a:lnTo>
                        <a:pt x="14400" y="6076"/>
                      </a:lnTo>
                      <a:lnTo>
                        <a:pt x="14400" y="8774"/>
                      </a:lnTo>
                      <a:lnTo>
                        <a:pt x="7200" y="8774"/>
                      </a:lnTo>
                      <a:lnTo>
                        <a:pt x="7200" y="6076"/>
                      </a:lnTo>
                      <a:lnTo>
                        <a:pt x="7200" y="6075"/>
                      </a:lnTo>
                      <a:cubicBezTo>
                        <a:pt x="7200" y="4583"/>
                        <a:pt x="8811" y="3375"/>
                        <a:pt x="10800" y="3375"/>
                      </a:cubicBezTo>
                      <a:cubicBezTo>
                        <a:pt x="12788" y="3375"/>
                        <a:pt x="14400" y="4583"/>
                        <a:pt x="14400" y="6075"/>
                      </a:cubicBezTo>
                      <a:moveTo>
                        <a:pt x="4499" y="6075"/>
                      </a:moveTo>
                      <a:cubicBezTo>
                        <a:pt x="4499" y="3465"/>
                        <a:pt x="7320" y="1350"/>
                        <a:pt x="10800" y="1350"/>
                      </a:cubicBezTo>
                      <a:cubicBezTo>
                        <a:pt x="14279" y="1350"/>
                        <a:pt x="17100" y="3465"/>
                        <a:pt x="17100" y="6075"/>
                      </a:cubicBezTo>
                      <a:lnTo>
                        <a:pt x="17100" y="8774"/>
                      </a:lnTo>
                      <a:lnTo>
                        <a:pt x="15299" y="8774"/>
                      </a:lnTo>
                      <a:lnTo>
                        <a:pt x="15299" y="6076"/>
                      </a:lnTo>
                      <a:cubicBezTo>
                        <a:pt x="15299" y="4212"/>
                        <a:pt x="13285" y="2701"/>
                        <a:pt x="10800" y="2701"/>
                      </a:cubicBezTo>
                      <a:cubicBezTo>
                        <a:pt x="8314" y="2701"/>
                        <a:pt x="6299" y="4212"/>
                        <a:pt x="6299" y="6076"/>
                      </a:cubicBezTo>
                      <a:lnTo>
                        <a:pt x="6299" y="8774"/>
                      </a:lnTo>
                      <a:lnTo>
                        <a:pt x="4499" y="8774"/>
                      </a:lnTo>
                      <a:cubicBezTo>
                        <a:pt x="4499" y="8774"/>
                        <a:pt x="4499" y="6075"/>
                        <a:pt x="4499" y="6075"/>
                      </a:cubicBezTo>
                      <a:close/>
                      <a:moveTo>
                        <a:pt x="18899" y="8774"/>
                      </a:moveTo>
                      <a:lnTo>
                        <a:pt x="18899" y="6075"/>
                      </a:lnTo>
                      <a:cubicBezTo>
                        <a:pt x="18899" y="2719"/>
                        <a:pt x="15274" y="0"/>
                        <a:pt x="10800" y="0"/>
                      </a:cubicBezTo>
                      <a:cubicBezTo>
                        <a:pt x="6325" y="0"/>
                        <a:pt x="2699" y="2719"/>
                        <a:pt x="2699" y="6075"/>
                      </a:cubicBezTo>
                      <a:lnTo>
                        <a:pt x="2699" y="8774"/>
                      </a:lnTo>
                      <a:cubicBezTo>
                        <a:pt x="1208" y="8774"/>
                        <a:pt x="0" y="9681"/>
                        <a:pt x="0" y="10800"/>
                      </a:cubicBezTo>
                      <a:lnTo>
                        <a:pt x="0" y="12825"/>
                      </a:lnTo>
                      <a:lnTo>
                        <a:pt x="0" y="13500"/>
                      </a:lnTo>
                      <a:lnTo>
                        <a:pt x="0" y="14850"/>
                      </a:lnTo>
                      <a:lnTo>
                        <a:pt x="0" y="15525"/>
                      </a:lnTo>
                      <a:cubicBezTo>
                        <a:pt x="0" y="18880"/>
                        <a:pt x="3625" y="21599"/>
                        <a:pt x="8099" y="21599"/>
                      </a:cubicBezTo>
                      <a:lnTo>
                        <a:pt x="13499" y="21599"/>
                      </a:lnTo>
                      <a:cubicBezTo>
                        <a:pt x="17974" y="21599"/>
                        <a:pt x="21600" y="18880"/>
                        <a:pt x="21600" y="15525"/>
                      </a:cubicBezTo>
                      <a:lnTo>
                        <a:pt x="21600" y="14850"/>
                      </a:lnTo>
                      <a:lnTo>
                        <a:pt x="21600" y="13500"/>
                      </a:lnTo>
                      <a:lnTo>
                        <a:pt x="21600" y="12825"/>
                      </a:lnTo>
                      <a:lnTo>
                        <a:pt x="21600" y="10800"/>
                      </a:lnTo>
                      <a:cubicBezTo>
                        <a:pt x="21600" y="9681"/>
                        <a:pt x="20391" y="8774"/>
                        <a:pt x="18899" y="877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10" name="AutoShape 116">
                  <a:extLst>
                    <a:ext uri="{FF2B5EF4-FFF2-40B4-BE49-F238E27FC236}">
                      <a16:creationId xmlns:a16="http://schemas.microsoft.com/office/drawing/2014/main" xmlns="" id="{4BF0D12B-1419-43AA-86F3-D521447A4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3479" y="2985030"/>
                  <a:ext cx="45678" cy="6883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38" y="0"/>
                        <a:pt x="0" y="3226"/>
                        <a:pt x="0" y="7201"/>
                      </a:cubicBezTo>
                      <a:cubicBezTo>
                        <a:pt x="0" y="9390"/>
                        <a:pt x="1798" y="13537"/>
                        <a:pt x="3601" y="16821"/>
                      </a:cubicBezTo>
                      <a:cubicBezTo>
                        <a:pt x="5070" y="19493"/>
                        <a:pt x="6916" y="21600"/>
                        <a:pt x="10800" y="21600"/>
                      </a:cubicBezTo>
                      <a:cubicBezTo>
                        <a:pt x="15016" y="21600"/>
                        <a:pt x="16529" y="19514"/>
                        <a:pt x="18003" y="16858"/>
                      </a:cubicBezTo>
                      <a:cubicBezTo>
                        <a:pt x="19828" y="13567"/>
                        <a:pt x="21600" y="9397"/>
                        <a:pt x="21600" y="7201"/>
                      </a:cubicBezTo>
                      <a:cubicBezTo>
                        <a:pt x="21600" y="3226"/>
                        <a:pt x="16761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113" name="文本框 112">
            <a:extLst>
              <a:ext uri="{FF2B5EF4-FFF2-40B4-BE49-F238E27FC236}">
                <a16:creationId xmlns:a16="http://schemas.microsoft.com/office/drawing/2014/main" xmlns="" id="{2014D1CF-A848-456E-9276-A0687BB11713}"/>
              </a:ext>
            </a:extLst>
          </p:cNvPr>
          <p:cNvSpPr txBox="1"/>
          <p:nvPr/>
        </p:nvSpPr>
        <p:spPr>
          <a:xfrm>
            <a:off x="3392211" y="1727613"/>
            <a:ext cx="3357893" cy="888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err="1">
                <a:solidFill>
                  <a:srgbClr val="8B72A0"/>
                </a:solidFill>
                <a:latin typeface="+mn-ea"/>
              </a:rPr>
              <a:t>Pellentesque</a:t>
            </a:r>
            <a:r>
              <a:rPr lang="en-US" altLang="zh-CN" sz="1100" dirty="0">
                <a:solidFill>
                  <a:srgbClr val="8B72A0"/>
                </a:solidFill>
                <a:latin typeface="+mn-ea"/>
              </a:rPr>
              <a:t> habitant morbi tristique senectus et netus et malesuada fames ac turpis egestas. Proin pharetra nonummy pede. Mauris et orci.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rgbClr val="8B72A0"/>
              </a:solidFill>
              <a:latin typeface="+mn-ea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A2493E0D-280F-465A-98CA-6F6AB29B01C1}"/>
              </a:ext>
            </a:extLst>
          </p:cNvPr>
          <p:cNvSpPr txBox="1"/>
          <p:nvPr/>
        </p:nvSpPr>
        <p:spPr>
          <a:xfrm>
            <a:off x="3390947" y="3156373"/>
            <a:ext cx="3357893" cy="888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err="1">
                <a:solidFill>
                  <a:srgbClr val="8B72A0"/>
                </a:solidFill>
                <a:latin typeface="+mn-ea"/>
              </a:rPr>
              <a:t>Pellentesque</a:t>
            </a:r>
            <a:r>
              <a:rPr lang="en-US" altLang="zh-CN" sz="1100" dirty="0">
                <a:solidFill>
                  <a:srgbClr val="8B72A0"/>
                </a:solidFill>
                <a:latin typeface="+mn-ea"/>
              </a:rPr>
              <a:t> habitant morbi tristique senectus et netus et malesuada fames ac turpis egestas. Proin pharetra nonummy pede. Mauris et orci.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rgbClr val="8B72A0"/>
              </a:solidFill>
              <a:latin typeface="+mn-ea"/>
            </a:endParaRPr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xmlns="" id="{3E88B9FE-C615-4298-8138-096407EFE6A1}"/>
              </a:ext>
            </a:extLst>
          </p:cNvPr>
          <p:cNvSpPr txBox="1"/>
          <p:nvPr/>
        </p:nvSpPr>
        <p:spPr>
          <a:xfrm>
            <a:off x="3390947" y="4689564"/>
            <a:ext cx="3357893" cy="888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err="1">
                <a:solidFill>
                  <a:srgbClr val="8B72A0"/>
                </a:solidFill>
                <a:latin typeface="+mn-ea"/>
              </a:rPr>
              <a:t>Pellentesque</a:t>
            </a:r>
            <a:r>
              <a:rPr lang="en-US" altLang="zh-CN" sz="1100" dirty="0">
                <a:solidFill>
                  <a:srgbClr val="8B72A0"/>
                </a:solidFill>
                <a:latin typeface="+mn-ea"/>
              </a:rPr>
              <a:t> habitant morbi tristique senectus et netus et malesuada fames ac turpis egestas. Proin pharetra nonummy pede. Mauris et orci.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rgbClr val="8B72A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9937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  <p:bldP spid="1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bg1"/>
          </a:fgClr>
          <a:bgClr>
            <a:schemeClr val="tx2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8FB78C7-04C3-44FE-88CB-F8FB69F78D21}"/>
              </a:ext>
            </a:extLst>
          </p:cNvPr>
          <p:cNvSpPr/>
          <p:nvPr/>
        </p:nvSpPr>
        <p:spPr>
          <a:xfrm>
            <a:off x="-86621" y="-1647897"/>
            <a:ext cx="3965005" cy="390448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CBD5525C-9DBF-401C-88EB-DE6627D54335}"/>
              </a:ext>
            </a:extLst>
          </p:cNvPr>
          <p:cNvSpPr/>
          <p:nvPr/>
        </p:nvSpPr>
        <p:spPr>
          <a:xfrm>
            <a:off x="9083931" y="4905759"/>
            <a:ext cx="3965005" cy="390448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C0834812-85BA-4A5D-90C2-8A93B819A28D}"/>
              </a:ext>
            </a:extLst>
          </p:cNvPr>
          <p:cNvSpPr/>
          <p:nvPr/>
        </p:nvSpPr>
        <p:spPr>
          <a:xfrm>
            <a:off x="1814006" y="2590464"/>
            <a:ext cx="8868787" cy="3398018"/>
          </a:xfrm>
          <a:prstGeom prst="roundRect">
            <a:avLst>
              <a:gd name="adj" fmla="val 7796"/>
            </a:avLst>
          </a:prstGeom>
          <a:solidFill>
            <a:schemeClr val="tx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F5A6DA6-CEE1-4072-B212-FCC429B69D77}"/>
              </a:ext>
            </a:extLst>
          </p:cNvPr>
          <p:cNvSpPr/>
          <p:nvPr/>
        </p:nvSpPr>
        <p:spPr>
          <a:xfrm>
            <a:off x="1820983" y="1212388"/>
            <a:ext cx="8795658" cy="943429"/>
          </a:xfrm>
          <a:prstGeom prst="rect">
            <a:avLst/>
          </a:prstGeom>
          <a:solidFill>
            <a:schemeClr val="tx2"/>
          </a:solidFill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B6FC6C7-5C1A-44EA-BD9A-B4A0FE063C26}"/>
              </a:ext>
            </a:extLst>
          </p:cNvPr>
          <p:cNvSpPr/>
          <p:nvPr/>
        </p:nvSpPr>
        <p:spPr>
          <a:xfrm>
            <a:off x="1668583" y="1059989"/>
            <a:ext cx="8795658" cy="9434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74D505FB-E156-46C8-AD5D-A5671B76E0A2}"/>
              </a:ext>
            </a:extLst>
          </p:cNvPr>
          <p:cNvSpPr/>
          <p:nvPr/>
        </p:nvSpPr>
        <p:spPr>
          <a:xfrm>
            <a:off x="1661606" y="2438064"/>
            <a:ext cx="8868787" cy="3398018"/>
          </a:xfrm>
          <a:prstGeom prst="roundRect">
            <a:avLst>
              <a:gd name="adj" fmla="val 7796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终止 11">
            <a:extLst>
              <a:ext uri="{FF2B5EF4-FFF2-40B4-BE49-F238E27FC236}">
                <a16:creationId xmlns:a16="http://schemas.microsoft.com/office/drawing/2014/main" xmlns="" id="{06B222CA-2456-4607-AE8D-4C40B1CEA156}"/>
              </a:ext>
            </a:extLst>
          </p:cNvPr>
          <p:cNvSpPr/>
          <p:nvPr/>
        </p:nvSpPr>
        <p:spPr>
          <a:xfrm>
            <a:off x="2868356" y="1790660"/>
            <a:ext cx="267287" cy="913071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终止 12">
            <a:extLst>
              <a:ext uri="{FF2B5EF4-FFF2-40B4-BE49-F238E27FC236}">
                <a16:creationId xmlns:a16="http://schemas.microsoft.com/office/drawing/2014/main" xmlns="" id="{B26BBFA5-5EDA-452A-912F-801C9DF62A83}"/>
              </a:ext>
            </a:extLst>
          </p:cNvPr>
          <p:cNvSpPr/>
          <p:nvPr/>
        </p:nvSpPr>
        <p:spPr>
          <a:xfrm>
            <a:off x="9083931" y="1775482"/>
            <a:ext cx="267287" cy="913071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FDC753F3-A4DB-45EE-AE01-F2B5A7AD597A}"/>
              </a:ext>
            </a:extLst>
          </p:cNvPr>
          <p:cNvSpPr txBox="1"/>
          <p:nvPr/>
        </p:nvSpPr>
        <p:spPr>
          <a:xfrm>
            <a:off x="3111617" y="2969656"/>
            <a:ext cx="62143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  <a:p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5FE2C22C-5FD8-45CD-9714-A6E289276EC6}"/>
              </a:ext>
            </a:extLst>
          </p:cNvPr>
          <p:cNvSpPr txBox="1"/>
          <p:nvPr/>
        </p:nvSpPr>
        <p:spPr>
          <a:xfrm>
            <a:off x="4772560" y="123931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</a:t>
            </a:r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ED256F89-0E7F-4F89-8C6D-9EDD09EEDFDB}"/>
              </a:ext>
            </a:extLst>
          </p:cNvPr>
          <p:cNvSpPr/>
          <p:nvPr/>
        </p:nvSpPr>
        <p:spPr>
          <a:xfrm>
            <a:off x="10863940" y="3203874"/>
            <a:ext cx="1248732" cy="122967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311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34">
            <a:extLst>
              <a:ext uri="{FF2B5EF4-FFF2-40B4-BE49-F238E27FC236}">
                <a16:creationId xmlns:a16="http://schemas.microsoft.com/office/drawing/2014/main" xmlns="" id="{7529EF60-49DF-4879-81FB-8865AAB45E7D}"/>
              </a:ext>
            </a:extLst>
          </p:cNvPr>
          <p:cNvSpPr/>
          <p:nvPr/>
        </p:nvSpPr>
        <p:spPr>
          <a:xfrm>
            <a:off x="1" y="1619237"/>
            <a:ext cx="12192000" cy="2286016"/>
          </a:xfrm>
          <a:prstGeom prst="rect">
            <a:avLst/>
          </a:prstGeom>
          <a:solidFill>
            <a:srgbClr val="B4C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grpSp>
        <p:nvGrpSpPr>
          <p:cNvPr id="50" name="Group 38">
            <a:extLst>
              <a:ext uri="{FF2B5EF4-FFF2-40B4-BE49-F238E27FC236}">
                <a16:creationId xmlns:a16="http://schemas.microsoft.com/office/drawing/2014/main" xmlns="" id="{73A6D4CC-1BD6-4971-A24D-5936981A66E9}"/>
              </a:ext>
            </a:extLst>
          </p:cNvPr>
          <p:cNvGrpSpPr/>
          <p:nvPr/>
        </p:nvGrpSpPr>
        <p:grpSpPr>
          <a:xfrm>
            <a:off x="3047979" y="3015871"/>
            <a:ext cx="2667104" cy="3270648"/>
            <a:chOff x="2285984" y="2261904"/>
            <a:chExt cx="2000328" cy="2452986"/>
          </a:xfrm>
        </p:grpSpPr>
        <p:grpSp>
          <p:nvGrpSpPr>
            <p:cNvPr id="51" name="Group 25">
              <a:extLst>
                <a:ext uri="{FF2B5EF4-FFF2-40B4-BE49-F238E27FC236}">
                  <a16:creationId xmlns:a16="http://schemas.microsoft.com/office/drawing/2014/main" xmlns="" id="{3401CD41-B1F2-4F00-99EE-3348F6CDDC9E}"/>
                </a:ext>
              </a:extLst>
            </p:cNvPr>
            <p:cNvGrpSpPr/>
            <p:nvPr/>
          </p:nvGrpSpPr>
          <p:grpSpPr>
            <a:xfrm>
              <a:off x="2285984" y="3000378"/>
              <a:ext cx="2000328" cy="1714512"/>
              <a:chOff x="2285984" y="3000378"/>
              <a:chExt cx="2000328" cy="1714512"/>
            </a:xfrm>
          </p:grpSpPr>
          <p:sp>
            <p:nvSpPr>
              <p:cNvPr id="55" name="Rectangle 39">
                <a:extLst>
                  <a:ext uri="{FF2B5EF4-FFF2-40B4-BE49-F238E27FC236}">
                    <a16:creationId xmlns:a16="http://schemas.microsoft.com/office/drawing/2014/main" xmlns="" id="{E1BF468A-6EED-41BD-8EEF-789110492696}"/>
                  </a:ext>
                </a:extLst>
              </p:cNvPr>
              <p:cNvSpPr/>
              <p:nvPr/>
            </p:nvSpPr>
            <p:spPr>
              <a:xfrm>
                <a:off x="2285984" y="3000378"/>
                <a:ext cx="2000328" cy="1714512"/>
              </a:xfrm>
              <a:prstGeom prst="rect">
                <a:avLst/>
              </a:prstGeom>
              <a:solidFill>
                <a:srgbClr val="F9D9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56" name="Rectangle 42">
                <a:extLst>
                  <a:ext uri="{FF2B5EF4-FFF2-40B4-BE49-F238E27FC236}">
                    <a16:creationId xmlns:a16="http://schemas.microsoft.com/office/drawing/2014/main" xmlns="" id="{76B93A6B-4D06-4097-86E3-EBED35E85E41}"/>
                  </a:ext>
                </a:extLst>
              </p:cNvPr>
              <p:cNvSpPr/>
              <p:nvPr/>
            </p:nvSpPr>
            <p:spPr>
              <a:xfrm>
                <a:off x="2357422" y="3214692"/>
                <a:ext cx="1857388" cy="438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ms-MY" sz="16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Successful </a:t>
                </a:r>
              </a:p>
              <a:p>
                <a:r>
                  <a:rPr lang="ms-MY" sz="16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Project :</a:t>
                </a:r>
                <a:endParaRPr lang="id-ID" sz="16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  <p:sp>
            <p:nvSpPr>
              <p:cNvPr id="57" name="Rectangle 52">
                <a:extLst>
                  <a:ext uri="{FF2B5EF4-FFF2-40B4-BE49-F238E27FC236}">
                    <a16:creationId xmlns:a16="http://schemas.microsoft.com/office/drawing/2014/main" xmlns="" id="{82B8A7B3-FEC7-4AD0-B384-13CBDD78CDE8}"/>
                  </a:ext>
                </a:extLst>
              </p:cNvPr>
              <p:cNvSpPr/>
              <p:nvPr/>
            </p:nvSpPr>
            <p:spPr>
              <a:xfrm>
                <a:off x="3071802" y="3786196"/>
                <a:ext cx="1076256" cy="561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267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3453</a:t>
                </a:r>
              </a:p>
            </p:txBody>
          </p:sp>
        </p:grpSp>
        <p:grpSp>
          <p:nvGrpSpPr>
            <p:cNvPr id="52" name="Group 32">
              <a:extLst>
                <a:ext uri="{FF2B5EF4-FFF2-40B4-BE49-F238E27FC236}">
                  <a16:creationId xmlns:a16="http://schemas.microsoft.com/office/drawing/2014/main" xmlns="" id="{89A4A553-85F2-4C85-B129-47446551E063}"/>
                </a:ext>
              </a:extLst>
            </p:cNvPr>
            <p:cNvGrpSpPr/>
            <p:nvPr/>
          </p:nvGrpSpPr>
          <p:grpSpPr>
            <a:xfrm>
              <a:off x="3035832" y="2261904"/>
              <a:ext cx="563754" cy="563754"/>
              <a:chOff x="3035832" y="2261904"/>
              <a:chExt cx="563754" cy="563754"/>
            </a:xfrm>
          </p:grpSpPr>
          <p:sp>
            <p:nvSpPr>
              <p:cNvPr id="53" name="Oval 49">
                <a:extLst>
                  <a:ext uri="{FF2B5EF4-FFF2-40B4-BE49-F238E27FC236}">
                    <a16:creationId xmlns:a16="http://schemas.microsoft.com/office/drawing/2014/main" xmlns="" id="{D0EAD943-BF5C-4CE7-89AF-E38D151D6328}"/>
                  </a:ext>
                </a:extLst>
              </p:cNvPr>
              <p:cNvSpPr/>
              <p:nvPr/>
            </p:nvSpPr>
            <p:spPr>
              <a:xfrm>
                <a:off x="3035832" y="2261904"/>
                <a:ext cx="563754" cy="563754"/>
              </a:xfrm>
              <a:prstGeom prst="ellipse">
                <a:avLst/>
              </a:prstGeom>
              <a:solidFill>
                <a:srgbClr val="F8D4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54" name="Rectangle 28">
                <a:extLst>
                  <a:ext uri="{FF2B5EF4-FFF2-40B4-BE49-F238E27FC236}">
                    <a16:creationId xmlns:a16="http://schemas.microsoft.com/office/drawing/2014/main" xmlns="" id="{2051EA16-16AC-4FDA-B675-64AD34064261}"/>
                  </a:ext>
                </a:extLst>
              </p:cNvPr>
              <p:cNvSpPr/>
              <p:nvPr/>
            </p:nvSpPr>
            <p:spPr>
              <a:xfrm>
                <a:off x="3160712" y="2341134"/>
                <a:ext cx="315231" cy="377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667" b="1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A</a:t>
                </a:r>
              </a:p>
            </p:txBody>
          </p:sp>
        </p:grpSp>
      </p:grpSp>
      <p:grpSp>
        <p:nvGrpSpPr>
          <p:cNvPr id="58" name="Group 55">
            <a:extLst>
              <a:ext uri="{FF2B5EF4-FFF2-40B4-BE49-F238E27FC236}">
                <a16:creationId xmlns:a16="http://schemas.microsoft.com/office/drawing/2014/main" xmlns="" id="{EB353925-BBEE-4E75-AA07-91A4A91F119E}"/>
              </a:ext>
            </a:extLst>
          </p:cNvPr>
          <p:cNvGrpSpPr/>
          <p:nvPr/>
        </p:nvGrpSpPr>
        <p:grpSpPr>
          <a:xfrm>
            <a:off x="5810250" y="3015871"/>
            <a:ext cx="2667104" cy="3270648"/>
            <a:chOff x="4357686" y="2261904"/>
            <a:chExt cx="2000328" cy="2452986"/>
          </a:xfrm>
        </p:grpSpPr>
        <p:grpSp>
          <p:nvGrpSpPr>
            <p:cNvPr id="59" name="Group 26">
              <a:extLst>
                <a:ext uri="{FF2B5EF4-FFF2-40B4-BE49-F238E27FC236}">
                  <a16:creationId xmlns:a16="http://schemas.microsoft.com/office/drawing/2014/main" xmlns="" id="{CC3F3CF4-2FEC-49EA-825E-2F6031C3DB58}"/>
                </a:ext>
              </a:extLst>
            </p:cNvPr>
            <p:cNvGrpSpPr/>
            <p:nvPr/>
          </p:nvGrpSpPr>
          <p:grpSpPr>
            <a:xfrm>
              <a:off x="4357686" y="3000378"/>
              <a:ext cx="2000328" cy="1714512"/>
              <a:chOff x="4357686" y="3000378"/>
              <a:chExt cx="2000328" cy="1714512"/>
            </a:xfrm>
          </p:grpSpPr>
          <p:sp>
            <p:nvSpPr>
              <p:cNvPr id="63" name="Rectangle 40">
                <a:extLst>
                  <a:ext uri="{FF2B5EF4-FFF2-40B4-BE49-F238E27FC236}">
                    <a16:creationId xmlns:a16="http://schemas.microsoft.com/office/drawing/2014/main" xmlns="" id="{051F5D66-2C45-4837-ACF5-4A4865256638}"/>
                  </a:ext>
                </a:extLst>
              </p:cNvPr>
              <p:cNvSpPr/>
              <p:nvPr/>
            </p:nvSpPr>
            <p:spPr>
              <a:xfrm>
                <a:off x="4357686" y="3000378"/>
                <a:ext cx="2000328" cy="1714512"/>
              </a:xfrm>
              <a:prstGeom prst="rect">
                <a:avLst/>
              </a:prstGeom>
              <a:solidFill>
                <a:srgbClr val="F5C1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sp>
            <p:nvSpPr>
              <p:cNvPr id="64" name="Rectangle 47">
                <a:extLst>
                  <a:ext uri="{FF2B5EF4-FFF2-40B4-BE49-F238E27FC236}">
                    <a16:creationId xmlns:a16="http://schemas.microsoft.com/office/drawing/2014/main" xmlns="" id="{11F8FEAD-15CF-43BD-A45C-8915C5D4B43B}"/>
                  </a:ext>
                </a:extLst>
              </p:cNvPr>
              <p:cNvSpPr/>
              <p:nvPr/>
            </p:nvSpPr>
            <p:spPr>
              <a:xfrm>
                <a:off x="4429124" y="3214692"/>
                <a:ext cx="1857388" cy="438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ms-MY" sz="16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Happy</a:t>
                </a:r>
              </a:p>
              <a:p>
                <a:r>
                  <a:rPr lang="ms-MY" sz="16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Clients :</a:t>
                </a:r>
                <a:endParaRPr lang="id-ID" sz="16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  <p:sp>
            <p:nvSpPr>
              <p:cNvPr id="65" name="Rectangle 53">
                <a:extLst>
                  <a:ext uri="{FF2B5EF4-FFF2-40B4-BE49-F238E27FC236}">
                    <a16:creationId xmlns:a16="http://schemas.microsoft.com/office/drawing/2014/main" xmlns="" id="{619BBA7C-963E-4A86-9D1F-8CCE1B41E354}"/>
                  </a:ext>
                </a:extLst>
              </p:cNvPr>
              <p:cNvSpPr/>
              <p:nvPr/>
            </p:nvSpPr>
            <p:spPr>
              <a:xfrm>
                <a:off x="5357818" y="3786196"/>
                <a:ext cx="841817" cy="561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267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999</a:t>
                </a:r>
              </a:p>
            </p:txBody>
          </p:sp>
        </p:grpSp>
        <p:grpSp>
          <p:nvGrpSpPr>
            <p:cNvPr id="60" name="Group 33">
              <a:extLst>
                <a:ext uri="{FF2B5EF4-FFF2-40B4-BE49-F238E27FC236}">
                  <a16:creationId xmlns:a16="http://schemas.microsoft.com/office/drawing/2014/main" xmlns="" id="{1522B964-5AC1-43BD-AE6D-F9FC7DB827AE}"/>
                </a:ext>
              </a:extLst>
            </p:cNvPr>
            <p:cNvGrpSpPr/>
            <p:nvPr/>
          </p:nvGrpSpPr>
          <p:grpSpPr>
            <a:xfrm>
              <a:off x="5119597" y="2261904"/>
              <a:ext cx="563754" cy="563754"/>
              <a:chOff x="5119597" y="2261904"/>
              <a:chExt cx="563754" cy="563754"/>
            </a:xfrm>
          </p:grpSpPr>
          <p:sp>
            <p:nvSpPr>
              <p:cNvPr id="61" name="Oval 50">
                <a:extLst>
                  <a:ext uri="{FF2B5EF4-FFF2-40B4-BE49-F238E27FC236}">
                    <a16:creationId xmlns:a16="http://schemas.microsoft.com/office/drawing/2014/main" xmlns="" id="{BE0227C8-6037-4632-972D-D6BF9EB5E88E}"/>
                  </a:ext>
                </a:extLst>
              </p:cNvPr>
              <p:cNvSpPr/>
              <p:nvPr/>
            </p:nvSpPr>
            <p:spPr>
              <a:xfrm>
                <a:off x="5119597" y="2261904"/>
                <a:ext cx="563754" cy="563754"/>
              </a:xfrm>
              <a:prstGeom prst="ellipse">
                <a:avLst/>
              </a:prstGeom>
              <a:solidFill>
                <a:srgbClr val="F5C1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62" name="Rectangle 29">
                <a:extLst>
                  <a:ext uri="{FF2B5EF4-FFF2-40B4-BE49-F238E27FC236}">
                    <a16:creationId xmlns:a16="http://schemas.microsoft.com/office/drawing/2014/main" xmlns="" id="{D5B389F0-EEB4-44CD-8621-F1604A32FFC0}"/>
                  </a:ext>
                </a:extLst>
              </p:cNvPr>
              <p:cNvSpPr/>
              <p:nvPr/>
            </p:nvSpPr>
            <p:spPr>
              <a:xfrm>
                <a:off x="5246263" y="2365228"/>
                <a:ext cx="310422" cy="377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667" b="1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B</a:t>
                </a:r>
              </a:p>
            </p:txBody>
          </p:sp>
        </p:grpSp>
      </p:grpSp>
      <p:grpSp>
        <p:nvGrpSpPr>
          <p:cNvPr id="66" name="Group 56">
            <a:extLst>
              <a:ext uri="{FF2B5EF4-FFF2-40B4-BE49-F238E27FC236}">
                <a16:creationId xmlns:a16="http://schemas.microsoft.com/office/drawing/2014/main" xmlns="" id="{FA562767-6271-4C91-9770-AA277EDA4082}"/>
              </a:ext>
            </a:extLst>
          </p:cNvPr>
          <p:cNvGrpSpPr/>
          <p:nvPr/>
        </p:nvGrpSpPr>
        <p:grpSpPr>
          <a:xfrm>
            <a:off x="8572519" y="3009627"/>
            <a:ext cx="2667104" cy="3276892"/>
            <a:chOff x="6429388" y="2257221"/>
            <a:chExt cx="2000328" cy="2457669"/>
          </a:xfrm>
        </p:grpSpPr>
        <p:grpSp>
          <p:nvGrpSpPr>
            <p:cNvPr id="67" name="Group 27">
              <a:extLst>
                <a:ext uri="{FF2B5EF4-FFF2-40B4-BE49-F238E27FC236}">
                  <a16:creationId xmlns:a16="http://schemas.microsoft.com/office/drawing/2014/main" xmlns="" id="{6E22FD5A-0955-464B-9711-8CEF1B243D13}"/>
                </a:ext>
              </a:extLst>
            </p:cNvPr>
            <p:cNvGrpSpPr/>
            <p:nvPr/>
          </p:nvGrpSpPr>
          <p:grpSpPr>
            <a:xfrm>
              <a:off x="6429388" y="3000378"/>
              <a:ext cx="2000328" cy="1714512"/>
              <a:chOff x="6429388" y="3000378"/>
              <a:chExt cx="2000328" cy="1714512"/>
            </a:xfrm>
          </p:grpSpPr>
          <p:sp>
            <p:nvSpPr>
              <p:cNvPr id="71" name="Rectangle 41">
                <a:extLst>
                  <a:ext uri="{FF2B5EF4-FFF2-40B4-BE49-F238E27FC236}">
                    <a16:creationId xmlns:a16="http://schemas.microsoft.com/office/drawing/2014/main" xmlns="" id="{48BD682A-B002-4713-B85D-95365E4ED5FF}"/>
                  </a:ext>
                </a:extLst>
              </p:cNvPr>
              <p:cNvSpPr/>
              <p:nvPr/>
            </p:nvSpPr>
            <p:spPr>
              <a:xfrm>
                <a:off x="6429388" y="3000378"/>
                <a:ext cx="2000328" cy="1714512"/>
              </a:xfrm>
              <a:prstGeom prst="rect">
                <a:avLst/>
              </a:prstGeom>
              <a:solidFill>
                <a:srgbClr val="F9B9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72" name="Rectangle 48">
                <a:extLst>
                  <a:ext uri="{FF2B5EF4-FFF2-40B4-BE49-F238E27FC236}">
                    <a16:creationId xmlns:a16="http://schemas.microsoft.com/office/drawing/2014/main" xmlns="" id="{4DE9844A-BCA5-4868-BA06-116CB87E094E}"/>
                  </a:ext>
                </a:extLst>
              </p:cNvPr>
              <p:cNvSpPr/>
              <p:nvPr/>
            </p:nvSpPr>
            <p:spPr>
              <a:xfrm>
                <a:off x="6500826" y="3214692"/>
                <a:ext cx="1857388" cy="438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ms-MY" sz="16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Received</a:t>
                </a:r>
              </a:p>
              <a:p>
                <a:r>
                  <a:rPr lang="ms-MY" sz="16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Awards :</a:t>
                </a:r>
                <a:endParaRPr lang="id-ID" sz="16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  <p:sp>
            <p:nvSpPr>
              <p:cNvPr id="73" name="Rectangle 54">
                <a:extLst>
                  <a:ext uri="{FF2B5EF4-FFF2-40B4-BE49-F238E27FC236}">
                    <a16:creationId xmlns:a16="http://schemas.microsoft.com/office/drawing/2014/main" xmlns="" id="{71B3E1AA-1472-4682-B684-3501D7B77FF7}"/>
                  </a:ext>
                </a:extLst>
              </p:cNvPr>
              <p:cNvSpPr/>
              <p:nvPr/>
            </p:nvSpPr>
            <p:spPr>
              <a:xfrm>
                <a:off x="7429520" y="3786196"/>
                <a:ext cx="841817" cy="561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267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100</a:t>
                </a:r>
              </a:p>
            </p:txBody>
          </p:sp>
        </p:grpSp>
        <p:grpSp>
          <p:nvGrpSpPr>
            <p:cNvPr id="68" name="Group 38">
              <a:extLst>
                <a:ext uri="{FF2B5EF4-FFF2-40B4-BE49-F238E27FC236}">
                  <a16:creationId xmlns:a16="http://schemas.microsoft.com/office/drawing/2014/main" xmlns="" id="{FE5180BC-E8E4-4AD6-86C5-23080BCC4973}"/>
                </a:ext>
              </a:extLst>
            </p:cNvPr>
            <p:cNvGrpSpPr/>
            <p:nvPr/>
          </p:nvGrpSpPr>
          <p:grpSpPr>
            <a:xfrm>
              <a:off x="7219360" y="2257221"/>
              <a:ext cx="563754" cy="563754"/>
              <a:chOff x="7219360" y="2257221"/>
              <a:chExt cx="563754" cy="563754"/>
            </a:xfrm>
          </p:grpSpPr>
          <p:sp>
            <p:nvSpPr>
              <p:cNvPr id="69" name="Oval 51">
                <a:extLst>
                  <a:ext uri="{FF2B5EF4-FFF2-40B4-BE49-F238E27FC236}">
                    <a16:creationId xmlns:a16="http://schemas.microsoft.com/office/drawing/2014/main" xmlns="" id="{496F79BF-D534-4A79-8A50-8472E0864A59}"/>
                  </a:ext>
                </a:extLst>
              </p:cNvPr>
              <p:cNvSpPr/>
              <p:nvPr/>
            </p:nvSpPr>
            <p:spPr>
              <a:xfrm>
                <a:off x="7219360" y="2257221"/>
                <a:ext cx="563754" cy="563754"/>
              </a:xfrm>
              <a:prstGeom prst="ellipse">
                <a:avLst/>
              </a:prstGeom>
              <a:solidFill>
                <a:srgbClr val="F9B9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sp>
            <p:nvSpPr>
              <p:cNvPr id="70" name="Rectangle 30">
                <a:extLst>
                  <a:ext uri="{FF2B5EF4-FFF2-40B4-BE49-F238E27FC236}">
                    <a16:creationId xmlns:a16="http://schemas.microsoft.com/office/drawing/2014/main" xmlns="" id="{3B231047-D499-4611-B3AB-3C5DB62306C5}"/>
                  </a:ext>
                </a:extLst>
              </p:cNvPr>
              <p:cNvSpPr/>
              <p:nvPr/>
            </p:nvSpPr>
            <p:spPr>
              <a:xfrm>
                <a:off x="7342907" y="2336451"/>
                <a:ext cx="302006" cy="377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667" b="1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C</a:t>
                </a:r>
              </a:p>
            </p:txBody>
          </p:sp>
        </p:grpSp>
      </p:grpSp>
      <p:sp>
        <p:nvSpPr>
          <p:cNvPr id="74" name="Freeform 23">
            <a:extLst>
              <a:ext uri="{FF2B5EF4-FFF2-40B4-BE49-F238E27FC236}">
                <a16:creationId xmlns:a16="http://schemas.microsoft.com/office/drawing/2014/main" xmlns="" id="{EDD8307D-CCC9-4F1E-B961-AEDB2E647702}"/>
              </a:ext>
            </a:extLst>
          </p:cNvPr>
          <p:cNvSpPr>
            <a:spLocks noEditPoints="1"/>
          </p:cNvSpPr>
          <p:nvPr/>
        </p:nvSpPr>
        <p:spPr bwMode="auto">
          <a:xfrm>
            <a:off x="6696015" y="1999091"/>
            <a:ext cx="1011904" cy="83955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F8D4EE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75" name="Group 89">
            <a:extLst>
              <a:ext uri="{FF2B5EF4-FFF2-40B4-BE49-F238E27FC236}">
                <a16:creationId xmlns:a16="http://schemas.microsoft.com/office/drawing/2014/main" xmlns="" id="{3812FB7F-2F0D-4E96-A9CE-C2533066F7FB}"/>
              </a:ext>
            </a:extLst>
          </p:cNvPr>
          <p:cNvGrpSpPr/>
          <p:nvPr/>
        </p:nvGrpSpPr>
        <p:grpSpPr>
          <a:xfrm>
            <a:off x="3951478" y="2053952"/>
            <a:ext cx="866469" cy="830368"/>
            <a:chOff x="431784" y="3611563"/>
            <a:chExt cx="381000" cy="365126"/>
          </a:xfrm>
          <a:solidFill>
            <a:srgbClr val="F8D4EE"/>
          </a:solidFill>
        </p:grpSpPr>
        <p:sp>
          <p:nvSpPr>
            <p:cNvPr id="76" name="Freeform 16">
              <a:extLst>
                <a:ext uri="{FF2B5EF4-FFF2-40B4-BE49-F238E27FC236}">
                  <a16:creationId xmlns:a16="http://schemas.microsoft.com/office/drawing/2014/main" xmlns="" id="{05D4261E-A304-45BF-A477-620C9A87A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346" y="3768726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77" name="Freeform 17">
              <a:extLst>
                <a:ext uri="{FF2B5EF4-FFF2-40B4-BE49-F238E27FC236}">
                  <a16:creationId xmlns:a16="http://schemas.microsoft.com/office/drawing/2014/main" xmlns="" id="{E3147B85-3273-40D8-9D0C-AE0EBD4E1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84" y="3611563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78" name="Freeform 18">
              <a:extLst>
                <a:ext uri="{FF2B5EF4-FFF2-40B4-BE49-F238E27FC236}">
                  <a16:creationId xmlns:a16="http://schemas.microsoft.com/office/drawing/2014/main" xmlns="" id="{7042AFD3-C10C-4ADD-B06F-859A1A84A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09" y="3768726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Group 79">
            <a:extLst>
              <a:ext uri="{FF2B5EF4-FFF2-40B4-BE49-F238E27FC236}">
                <a16:creationId xmlns:a16="http://schemas.microsoft.com/office/drawing/2014/main" xmlns="" id="{FE642AB5-89E7-4AA6-AEC3-8632DDE13276}"/>
              </a:ext>
            </a:extLst>
          </p:cNvPr>
          <p:cNvGrpSpPr/>
          <p:nvPr/>
        </p:nvGrpSpPr>
        <p:grpSpPr>
          <a:xfrm>
            <a:off x="9341220" y="2067231"/>
            <a:ext cx="1217480" cy="803536"/>
            <a:chOff x="2141517" y="2373325"/>
            <a:chExt cx="476251" cy="314325"/>
          </a:xfrm>
          <a:solidFill>
            <a:srgbClr val="F8D4EE"/>
          </a:solidFill>
        </p:grpSpPr>
        <p:sp>
          <p:nvSpPr>
            <p:cNvPr id="80" name="Rectangle 22">
              <a:extLst>
                <a:ext uri="{FF2B5EF4-FFF2-40B4-BE49-F238E27FC236}">
                  <a16:creationId xmlns:a16="http://schemas.microsoft.com/office/drawing/2014/main" xmlns="" id="{093AB8A6-B000-4574-AE58-F4BFF790F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1" name="Rectangle 23">
              <a:extLst>
                <a:ext uri="{FF2B5EF4-FFF2-40B4-BE49-F238E27FC236}">
                  <a16:creationId xmlns:a16="http://schemas.microsoft.com/office/drawing/2014/main" xmlns="" id="{B82EFC16-CDFD-4A8E-8C8C-FB4B3B7A1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2" name="Rectangle 24">
              <a:extLst>
                <a:ext uri="{FF2B5EF4-FFF2-40B4-BE49-F238E27FC236}">
                  <a16:creationId xmlns:a16="http://schemas.microsoft.com/office/drawing/2014/main" xmlns="" id="{167FF3C2-DC14-48DA-9964-F041AFE65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3" name="Rectangle 25">
              <a:extLst>
                <a:ext uri="{FF2B5EF4-FFF2-40B4-BE49-F238E27FC236}">
                  <a16:creationId xmlns:a16="http://schemas.microsoft.com/office/drawing/2014/main" xmlns="" id="{95681B1A-1CA9-4794-9589-BAE3E954A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4" name="Rectangle 26">
              <a:extLst>
                <a:ext uri="{FF2B5EF4-FFF2-40B4-BE49-F238E27FC236}">
                  <a16:creationId xmlns:a16="http://schemas.microsoft.com/office/drawing/2014/main" xmlns="" id="{9E4B6D2B-B6F9-4A47-B90E-8D7B99521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5" name="Rectangle 27">
              <a:extLst>
                <a:ext uri="{FF2B5EF4-FFF2-40B4-BE49-F238E27FC236}">
                  <a16:creationId xmlns:a16="http://schemas.microsoft.com/office/drawing/2014/main" xmlns="" id="{8C640F08-2928-4EA7-98DA-6E4781224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6" name="Freeform 28">
              <a:extLst>
                <a:ext uri="{FF2B5EF4-FFF2-40B4-BE49-F238E27FC236}">
                  <a16:creationId xmlns:a16="http://schemas.microsoft.com/office/drawing/2014/main" xmlns="" id="{49615FCA-945E-48AB-89BC-75B15452F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xmlns="" id="{56BBF4D4-E171-46B4-AC65-09864C786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  <p:sp>
          <p:nvSpPr>
            <p:cNvPr id="88" name="Freeform 30">
              <a:extLst>
                <a:ext uri="{FF2B5EF4-FFF2-40B4-BE49-F238E27FC236}">
                  <a16:creationId xmlns:a16="http://schemas.microsoft.com/office/drawing/2014/main" xmlns="" id="{69AC8FF7-5A17-431E-B25C-F5350F42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chemeClr val="bg1"/>
                </a:solidFill>
              </a:endParaRP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xmlns="" id="{E376468C-B5DF-477F-A68C-F445AB2A064B}"/>
              </a:ext>
            </a:extLst>
          </p:cNvPr>
          <p:cNvSpPr txBox="1"/>
          <p:nvPr/>
        </p:nvSpPr>
        <p:spPr>
          <a:xfrm>
            <a:off x="312714" y="2266612"/>
            <a:ext cx="312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ADD YOUR TITLE HERE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xmlns="" id="{36E211F7-F6EC-494D-8EFD-E06FE8F7B902}"/>
              </a:ext>
            </a:extLst>
          </p:cNvPr>
          <p:cNvSpPr txBox="1"/>
          <p:nvPr/>
        </p:nvSpPr>
        <p:spPr>
          <a:xfrm>
            <a:off x="334631" y="2813174"/>
            <a:ext cx="3357893" cy="888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err="1">
                <a:solidFill>
                  <a:schemeClr val="bg1"/>
                </a:solidFill>
                <a:latin typeface="+mn-ea"/>
              </a:rPr>
              <a:t>Pellentesque</a:t>
            </a:r>
            <a:r>
              <a:rPr lang="en-US" altLang="zh-CN" sz="1100" dirty="0">
                <a:solidFill>
                  <a:schemeClr val="bg1"/>
                </a:solidFill>
                <a:latin typeface="+mn-ea"/>
              </a:rPr>
              <a:t> habitant morbi tristique senectus et netus et malesuada fames ac turpis egestas. Proin pharetra nonummy pede. Mauris et orci.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906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274E64C-2475-438A-BBA2-D961DD27301E}"/>
              </a:ext>
            </a:extLst>
          </p:cNvPr>
          <p:cNvGrpSpPr/>
          <p:nvPr/>
        </p:nvGrpSpPr>
        <p:grpSpPr>
          <a:xfrm>
            <a:off x="1565154" y="4145379"/>
            <a:ext cx="1741990" cy="1741990"/>
            <a:chOff x="1857553" y="3149601"/>
            <a:chExt cx="1741990" cy="1741990"/>
          </a:xfrm>
        </p:grpSpPr>
        <p:sp>
          <p:nvSpPr>
            <p:cNvPr id="41" name="立方体 40">
              <a:extLst>
                <a:ext uri="{FF2B5EF4-FFF2-40B4-BE49-F238E27FC236}">
                  <a16:creationId xmlns:a16="http://schemas.microsoft.com/office/drawing/2014/main" xmlns="" id="{D17EE103-8AED-4991-9D37-116AC5BB0CA9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solidFill>
              <a:schemeClr val="bg1"/>
            </a:solidFill>
            <a:ln w="12700">
              <a:solidFill>
                <a:srgbClr val="F98F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7352AD07-EB07-4CF6-94D3-DE5B680E1DDF}"/>
                </a:ext>
              </a:extLst>
            </p:cNvPr>
            <p:cNvSpPr txBox="1"/>
            <p:nvPr/>
          </p:nvSpPr>
          <p:spPr>
            <a:xfrm>
              <a:off x="1915609" y="3697430"/>
              <a:ext cx="1103187" cy="58477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55B24CC0-31E1-4500-8909-6BC9AF691C15}"/>
                </a:ext>
              </a:extLst>
            </p:cNvPr>
            <p:cNvSpPr/>
            <p:nvPr/>
          </p:nvSpPr>
          <p:spPr>
            <a:xfrm>
              <a:off x="1912856" y="4271191"/>
              <a:ext cx="1223412" cy="400110"/>
            </a:xfrm>
            <a:prstGeom prst="rect">
              <a:avLst/>
            </a:prstGeom>
            <a:ln w="12700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A779D221-5C2F-4E9D-B094-3EDF0E78B830}"/>
              </a:ext>
            </a:extLst>
          </p:cNvPr>
          <p:cNvGrpSpPr/>
          <p:nvPr/>
        </p:nvGrpSpPr>
        <p:grpSpPr>
          <a:xfrm>
            <a:off x="3937386" y="2463800"/>
            <a:ext cx="1741990" cy="1741990"/>
            <a:chOff x="1857553" y="3149601"/>
            <a:chExt cx="1741990" cy="1741990"/>
          </a:xfrm>
          <a:solidFill>
            <a:srgbClr val="FCC5D8"/>
          </a:solidFill>
        </p:grpSpPr>
        <p:sp>
          <p:nvSpPr>
            <p:cNvPr id="45" name="立方体 44">
              <a:extLst>
                <a:ext uri="{FF2B5EF4-FFF2-40B4-BE49-F238E27FC236}">
                  <a16:creationId xmlns:a16="http://schemas.microsoft.com/office/drawing/2014/main" xmlns="" id="{3BFB35F5-6C42-41D7-8430-339B33AD44FF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grpFill/>
            <a:ln w="12700">
              <a:solidFill>
                <a:srgbClr val="D3E2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287558E8-E651-427F-878B-33352D9DB625}"/>
                </a:ext>
              </a:extLst>
            </p:cNvPr>
            <p:cNvSpPr txBox="1"/>
            <p:nvPr/>
          </p:nvSpPr>
          <p:spPr>
            <a:xfrm>
              <a:off x="1886581" y="3697430"/>
              <a:ext cx="1228798" cy="584775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7FC04D8A-00D4-46E6-BFD4-E9CA2022D0B5}"/>
                </a:ext>
              </a:extLst>
            </p:cNvPr>
            <p:cNvSpPr/>
            <p:nvPr/>
          </p:nvSpPr>
          <p:spPr>
            <a:xfrm>
              <a:off x="1912856" y="4271191"/>
              <a:ext cx="1223412" cy="400110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786FE7C2-11F6-4F29-9370-B579A9FB8F25}"/>
              </a:ext>
            </a:extLst>
          </p:cNvPr>
          <p:cNvGrpSpPr/>
          <p:nvPr/>
        </p:nvGrpSpPr>
        <p:grpSpPr>
          <a:xfrm>
            <a:off x="7038843" y="2463800"/>
            <a:ext cx="1800046" cy="1741990"/>
            <a:chOff x="1799497" y="3149601"/>
            <a:chExt cx="1800046" cy="1741990"/>
          </a:xfrm>
        </p:grpSpPr>
        <p:sp>
          <p:nvSpPr>
            <p:cNvPr id="49" name="立方体 48">
              <a:extLst>
                <a:ext uri="{FF2B5EF4-FFF2-40B4-BE49-F238E27FC236}">
                  <a16:creationId xmlns:a16="http://schemas.microsoft.com/office/drawing/2014/main" xmlns="" id="{8F4BD345-4EFF-4C82-B61F-6C077A8B8CF9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solidFill>
              <a:schemeClr val="bg1"/>
            </a:solidFill>
            <a:ln w="12700">
              <a:solidFill>
                <a:srgbClr val="FDDF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3A15E780-DE44-49BB-A2AD-B7DB74C72CCE}"/>
                </a:ext>
              </a:extLst>
            </p:cNvPr>
            <p:cNvSpPr txBox="1"/>
            <p:nvPr/>
          </p:nvSpPr>
          <p:spPr>
            <a:xfrm>
              <a:off x="1799497" y="3697430"/>
              <a:ext cx="1409360" cy="52322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THRRE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98C4D140-2694-424A-BF8D-A88A0D74190D}"/>
                </a:ext>
              </a:extLst>
            </p:cNvPr>
            <p:cNvSpPr/>
            <p:nvPr/>
          </p:nvSpPr>
          <p:spPr>
            <a:xfrm>
              <a:off x="1912856" y="4271191"/>
              <a:ext cx="1223412" cy="400110"/>
            </a:xfrm>
            <a:prstGeom prst="rect">
              <a:avLst/>
            </a:prstGeom>
            <a:ln w="12700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C2F18633-4DCB-4748-B37A-B21C0F7B77E4}"/>
              </a:ext>
            </a:extLst>
          </p:cNvPr>
          <p:cNvGrpSpPr/>
          <p:nvPr/>
        </p:nvGrpSpPr>
        <p:grpSpPr>
          <a:xfrm>
            <a:off x="9450838" y="4145379"/>
            <a:ext cx="1741990" cy="1741990"/>
            <a:chOff x="1857553" y="3149601"/>
            <a:chExt cx="1741990" cy="1741990"/>
          </a:xfrm>
          <a:solidFill>
            <a:srgbClr val="FCC5D8"/>
          </a:solidFill>
        </p:grpSpPr>
        <p:sp>
          <p:nvSpPr>
            <p:cNvPr id="53" name="立方体 52">
              <a:extLst>
                <a:ext uri="{FF2B5EF4-FFF2-40B4-BE49-F238E27FC236}">
                  <a16:creationId xmlns:a16="http://schemas.microsoft.com/office/drawing/2014/main" xmlns="" id="{D979E6C5-845A-4C77-A7EC-47CE619D2AA9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grpFill/>
            <a:ln w="12700">
              <a:solidFill>
                <a:srgbClr val="D3E2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49B0C9E4-006F-457D-A210-5AD6D5B2FACA}"/>
                </a:ext>
              </a:extLst>
            </p:cNvPr>
            <p:cNvSpPr txBox="1"/>
            <p:nvPr/>
          </p:nvSpPr>
          <p:spPr>
            <a:xfrm>
              <a:off x="1857553" y="3697430"/>
              <a:ext cx="1356462" cy="58477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E5E28E47-5A68-4802-A0D7-58767937722B}"/>
                </a:ext>
              </a:extLst>
            </p:cNvPr>
            <p:cNvSpPr/>
            <p:nvPr/>
          </p:nvSpPr>
          <p:spPr>
            <a:xfrm>
              <a:off x="1912856" y="4271191"/>
              <a:ext cx="1223412" cy="400110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8AA4AD25-CA45-4A67-934E-5DDF5FD37442}"/>
              </a:ext>
            </a:extLst>
          </p:cNvPr>
          <p:cNvSpPr/>
          <p:nvPr/>
        </p:nvSpPr>
        <p:spPr>
          <a:xfrm>
            <a:off x="1850571" y="798084"/>
            <a:ext cx="8795658" cy="943429"/>
          </a:xfrm>
          <a:prstGeom prst="rect">
            <a:avLst/>
          </a:prstGeom>
          <a:solidFill>
            <a:srgbClr val="FBF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AFE33E95-A3E6-4BE2-BE69-00F704F6B7CC}"/>
              </a:ext>
            </a:extLst>
          </p:cNvPr>
          <p:cNvSpPr/>
          <p:nvPr/>
        </p:nvSpPr>
        <p:spPr>
          <a:xfrm>
            <a:off x="1698171" y="645685"/>
            <a:ext cx="8795658" cy="943429"/>
          </a:xfrm>
          <a:prstGeom prst="rect">
            <a:avLst/>
          </a:prstGeom>
          <a:solidFill>
            <a:srgbClr val="FDDFE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31AB71AA-8732-4DDB-A936-C223ADD97939}"/>
              </a:ext>
            </a:extLst>
          </p:cNvPr>
          <p:cNvSpPr txBox="1"/>
          <p:nvPr/>
        </p:nvSpPr>
        <p:spPr>
          <a:xfrm>
            <a:off x="4461404" y="846591"/>
            <a:ext cx="3573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32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CONTENTS</a:t>
            </a:r>
            <a:endParaRPr lang="zh-CN" altLang="en-US" sz="3200" dirty="0">
              <a:solidFill>
                <a:srgbClr val="F98FB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98251E0A-F7AF-4A92-B96B-4ADF5A1CB4D9}"/>
              </a:ext>
            </a:extLst>
          </p:cNvPr>
          <p:cNvSpPr/>
          <p:nvPr/>
        </p:nvSpPr>
        <p:spPr>
          <a:xfrm>
            <a:off x="3429713" y="4372720"/>
            <a:ext cx="5784057" cy="569576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4913246-DAC0-47C5-B325-85677C19A755}"/>
              </a:ext>
            </a:extLst>
          </p:cNvPr>
          <p:cNvSpPr/>
          <p:nvPr/>
        </p:nvSpPr>
        <p:spPr>
          <a:xfrm>
            <a:off x="3666781" y="4711383"/>
            <a:ext cx="5292333" cy="5211549"/>
          </a:xfrm>
          <a:prstGeom prst="ellipse">
            <a:avLst/>
          </a:prstGeom>
          <a:noFill/>
          <a:ln w="57150">
            <a:solidFill>
              <a:srgbClr val="FDDFEA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D290178A-74BA-4991-BEBB-02B00B840F42}"/>
              </a:ext>
            </a:extLst>
          </p:cNvPr>
          <p:cNvSpPr/>
          <p:nvPr/>
        </p:nvSpPr>
        <p:spPr>
          <a:xfrm>
            <a:off x="4388068" y="5266969"/>
            <a:ext cx="3885814" cy="3826499"/>
          </a:xfrm>
          <a:prstGeom prst="ellipse">
            <a:avLst/>
          </a:prstGeom>
          <a:solidFill>
            <a:srgbClr val="D3E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64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>
              <a:lumMod val="20000"/>
              <a:lumOff val="80000"/>
            </a:schemeClr>
          </a:fgClr>
          <a:bgClr>
            <a:schemeClr val="accent2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90D40186-C3A1-4F5B-9DC3-3F8348907F14}"/>
              </a:ext>
            </a:extLst>
          </p:cNvPr>
          <p:cNvSpPr/>
          <p:nvPr/>
        </p:nvSpPr>
        <p:spPr>
          <a:xfrm>
            <a:off x="7278825" y="5600831"/>
            <a:ext cx="3965005" cy="390448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FFB5821D-5DB9-49BC-B13F-FF0CD082C670}"/>
              </a:ext>
            </a:extLst>
          </p:cNvPr>
          <p:cNvSpPr/>
          <p:nvPr/>
        </p:nvSpPr>
        <p:spPr>
          <a:xfrm>
            <a:off x="-86621" y="-1647897"/>
            <a:ext cx="3965005" cy="390448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xmlns="" id="{5304694F-3889-491F-A1F3-D6C6CA8A96ED}"/>
              </a:ext>
            </a:extLst>
          </p:cNvPr>
          <p:cNvSpPr/>
          <p:nvPr/>
        </p:nvSpPr>
        <p:spPr>
          <a:xfrm>
            <a:off x="1854379" y="2119575"/>
            <a:ext cx="8868787" cy="3398018"/>
          </a:xfrm>
          <a:prstGeom prst="roundRect">
            <a:avLst>
              <a:gd name="adj" fmla="val 7796"/>
            </a:avLst>
          </a:prstGeom>
          <a:solidFill>
            <a:schemeClr val="tx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xmlns="" id="{4F3E98C0-B1D1-4B65-9E73-A3E96B411938}"/>
              </a:ext>
            </a:extLst>
          </p:cNvPr>
          <p:cNvSpPr/>
          <p:nvPr/>
        </p:nvSpPr>
        <p:spPr>
          <a:xfrm>
            <a:off x="1701979" y="1967175"/>
            <a:ext cx="8868787" cy="3398018"/>
          </a:xfrm>
          <a:prstGeom prst="roundRect">
            <a:avLst>
              <a:gd name="adj" fmla="val 7796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C1AC68C-DB93-4AB4-A2B6-E8953E471CC2}"/>
              </a:ext>
            </a:extLst>
          </p:cNvPr>
          <p:cNvSpPr txBox="1"/>
          <p:nvPr/>
        </p:nvSpPr>
        <p:spPr>
          <a:xfrm>
            <a:off x="1661606" y="2580300"/>
            <a:ext cx="89495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i="1" dirty="0">
                <a:solidFill>
                  <a:srgbClr val="F98FB5"/>
                </a:solidFill>
                <a:latin typeface="Eras Demi ITC" panose="020B0805030504020804" pitchFamily="34" charset="0"/>
              </a:rPr>
              <a:t>THANK</a:t>
            </a:r>
            <a:r>
              <a:rPr lang="en-US" altLang="zh-CN" sz="6600" i="1" dirty="0">
                <a:solidFill>
                  <a:schemeClr val="bg1">
                    <a:lumMod val="95000"/>
                  </a:schemeClr>
                </a:solidFill>
                <a:latin typeface="Eras Demi ITC" panose="020B0805030504020804" pitchFamily="34" charset="0"/>
              </a:rPr>
              <a:t> </a:t>
            </a:r>
            <a:r>
              <a:rPr lang="en-US" altLang="zh-CN" sz="6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Eras Demi ITC" panose="020B0805030504020804" pitchFamily="34" charset="0"/>
              </a:rPr>
              <a:t>YOU</a:t>
            </a:r>
            <a:br>
              <a:rPr lang="en-US" altLang="zh-CN" sz="6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Eras Demi ITC" panose="020B0805030504020804" pitchFamily="34" charset="0"/>
              </a:rPr>
            </a:br>
            <a:r>
              <a:rPr lang="en-US" altLang="zh-CN" sz="6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Eras Demi ITC" panose="020B0805030504020804" pitchFamily="34" charset="0"/>
              </a:rPr>
              <a:t>FOR WATCHING</a:t>
            </a:r>
            <a:endParaRPr lang="zh-CN" altLang="en-US" sz="6600" i="1" dirty="0">
              <a:solidFill>
                <a:schemeClr val="accent1">
                  <a:lumMod val="60000"/>
                  <a:lumOff val="40000"/>
                </a:schemeClr>
              </a:solidFill>
              <a:latin typeface="Eras Demi ITC" panose="020B0805030504020804" pitchFamily="34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E5C0010-206F-4A36-A802-406C6688D67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2351" y="4151765"/>
            <a:ext cx="1346385" cy="216701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0D7AE7E-6ECA-4867-B459-C6AE6A50C53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85585" y="318381"/>
            <a:ext cx="2597120" cy="2589459"/>
          </a:xfrm>
          <a:prstGeom prst="rect">
            <a:avLst/>
          </a:prstGeom>
        </p:spPr>
      </p:pic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AEB5FBDC-CA98-461C-B770-3D43FDCDF64E}"/>
              </a:ext>
            </a:extLst>
          </p:cNvPr>
          <p:cNvSpPr/>
          <p:nvPr/>
        </p:nvSpPr>
        <p:spPr>
          <a:xfrm>
            <a:off x="11036895" y="4655066"/>
            <a:ext cx="960425" cy="9457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428258DF-4805-446C-8BA4-DD5A57D6825B}"/>
              </a:ext>
            </a:extLst>
          </p:cNvPr>
          <p:cNvSpPr/>
          <p:nvPr/>
        </p:nvSpPr>
        <p:spPr>
          <a:xfrm>
            <a:off x="3398171" y="470565"/>
            <a:ext cx="960425" cy="9457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21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6" presetClass="emph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6" presetClass="emph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54330" y="1170077"/>
            <a:ext cx="9021497" cy="3198796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99" b="1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感谢您下载千库网平台上提供的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作品，为了您和千库网以及原创作者的利益，请勿复制、传播、销售，否则将承担法律责任！千库网将对作品进行维权，按照传播下载次数进行十倍的索取赔偿！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在千库网出售的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的保护，作品的所有权、版权和著作权归千库网所有，您下载的是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不得将千库网的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54330" y="4719094"/>
            <a:ext cx="7294830" cy="4615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91412" tIns="45706" rIns="91412" bIns="45706" rtlCol="0">
            <a:spAutoFit/>
          </a:bodyPr>
          <a:lstStyle/>
          <a:p>
            <a:pPr algn="just"/>
            <a:r>
              <a:rPr lang="zh-CN" altLang="en-US" sz="2399" b="1" dirty="0">
                <a:solidFill>
                  <a:srgbClr val="0083E6"/>
                </a:solidFill>
              </a:rPr>
              <a:t>更多精品</a:t>
            </a:r>
            <a:r>
              <a:rPr lang="en-US" altLang="zh-CN" sz="2399" b="1" dirty="0">
                <a:solidFill>
                  <a:srgbClr val="0083E6"/>
                </a:solidFill>
              </a:rPr>
              <a:t>PPT</a:t>
            </a:r>
            <a:r>
              <a:rPr lang="zh-CN" altLang="en-US" sz="2399" b="1" dirty="0">
                <a:solidFill>
                  <a:srgbClr val="0083E6"/>
                </a:solidFill>
              </a:rPr>
              <a:t>模板：</a:t>
            </a:r>
            <a:r>
              <a:rPr lang="en-US" altLang="zh-CN" sz="2399" b="1" dirty="0">
                <a:solidFill>
                  <a:srgbClr val="0083E6"/>
                </a:solidFill>
              </a:rPr>
              <a:t>http://588ku.com/ppt/</a:t>
            </a:r>
            <a:endParaRPr lang="zh-CN" altLang="en-US" sz="2399" b="1" dirty="0">
              <a:solidFill>
                <a:srgbClr val="0083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8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Horz">
          <a:fgClr>
            <a:schemeClr val="bg1">
              <a:lumMod val="95000"/>
            </a:schemeClr>
          </a:fgClr>
          <a:bgClr>
            <a:srgbClr val="FDDF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8CFA872-9BD4-4E2C-9007-282A1D593EA4}"/>
              </a:ext>
            </a:extLst>
          </p:cNvPr>
          <p:cNvGrpSpPr/>
          <p:nvPr/>
        </p:nvGrpSpPr>
        <p:grpSpPr>
          <a:xfrm>
            <a:off x="-84179" y="1332293"/>
            <a:ext cx="12360357" cy="4804436"/>
            <a:chOff x="-146198" y="1240996"/>
            <a:chExt cx="9290198" cy="3611074"/>
          </a:xfrm>
        </p:grpSpPr>
        <p:sp>
          <p:nvSpPr>
            <p:cNvPr id="4" name="任意多边形 1">
              <a:extLst>
                <a:ext uri="{FF2B5EF4-FFF2-40B4-BE49-F238E27FC236}">
                  <a16:creationId xmlns:a16="http://schemas.microsoft.com/office/drawing/2014/main" xmlns="" id="{D614DBEE-0933-4407-A8B6-6A1714A77A27}"/>
                </a:ext>
              </a:extLst>
            </p:cNvPr>
            <p:cNvSpPr/>
            <p:nvPr/>
          </p:nvSpPr>
          <p:spPr>
            <a:xfrm>
              <a:off x="-146198" y="2279412"/>
              <a:ext cx="9290198" cy="2204006"/>
            </a:xfrm>
            <a:custGeom>
              <a:avLst/>
              <a:gdLst>
                <a:gd name="connsiteX0" fmla="*/ 0 w 12386930"/>
                <a:gd name="connsiteY0" fmla="*/ 43278 h 1749402"/>
                <a:gd name="connsiteX1" fmla="*/ 978195 w 12386930"/>
                <a:gd name="connsiteY1" fmla="*/ 748 h 1749402"/>
                <a:gd name="connsiteX2" fmla="*/ 2105246 w 12386930"/>
                <a:gd name="connsiteY2" fmla="*/ 75176 h 1749402"/>
                <a:gd name="connsiteX3" fmla="*/ 3976576 w 12386930"/>
                <a:gd name="connsiteY3" fmla="*/ 53911 h 1749402"/>
                <a:gd name="connsiteX4" fmla="*/ 5380074 w 12386930"/>
                <a:gd name="connsiteY4" fmla="*/ 22013 h 1749402"/>
                <a:gd name="connsiteX5" fmla="*/ 6719776 w 12386930"/>
                <a:gd name="connsiteY5" fmla="*/ 43278 h 1749402"/>
                <a:gd name="connsiteX6" fmla="*/ 7974418 w 12386930"/>
                <a:gd name="connsiteY6" fmla="*/ 138971 h 1749402"/>
                <a:gd name="connsiteX7" fmla="*/ 8431618 w 12386930"/>
                <a:gd name="connsiteY7" fmla="*/ 447315 h 1749402"/>
                <a:gd name="connsiteX8" fmla="*/ 8442251 w 12386930"/>
                <a:gd name="connsiteY8" fmla="*/ 798190 h 1749402"/>
                <a:gd name="connsiteX9" fmla="*/ 7740502 w 12386930"/>
                <a:gd name="connsiteY9" fmla="*/ 808822 h 1749402"/>
                <a:gd name="connsiteX10" fmla="*/ 6209414 w 12386930"/>
                <a:gd name="connsiteY10" fmla="*/ 787557 h 1749402"/>
                <a:gd name="connsiteX11" fmla="*/ 5135525 w 12386930"/>
                <a:gd name="connsiteY11" fmla="*/ 787557 h 1749402"/>
                <a:gd name="connsiteX12" fmla="*/ 4742121 w 12386930"/>
                <a:gd name="connsiteY12" fmla="*/ 851352 h 1749402"/>
                <a:gd name="connsiteX13" fmla="*/ 4646428 w 12386930"/>
                <a:gd name="connsiteY13" fmla="*/ 1149064 h 1749402"/>
                <a:gd name="connsiteX14" fmla="*/ 4976037 w 12386930"/>
                <a:gd name="connsiteY14" fmla="*/ 1531836 h 1749402"/>
                <a:gd name="connsiteX15" fmla="*/ 6496493 w 12386930"/>
                <a:gd name="connsiteY15" fmla="*/ 1553101 h 1749402"/>
                <a:gd name="connsiteX16" fmla="*/ 8112642 w 12386930"/>
                <a:gd name="connsiteY16" fmla="*/ 1563734 h 1749402"/>
                <a:gd name="connsiteX17" fmla="*/ 10770781 w 12386930"/>
                <a:gd name="connsiteY17" fmla="*/ 1627529 h 1749402"/>
                <a:gd name="connsiteX18" fmla="*/ 12386930 w 12386930"/>
                <a:gd name="connsiteY18" fmla="*/ 1744487 h 174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386930" h="1749402">
                  <a:moveTo>
                    <a:pt x="0" y="43278"/>
                  </a:moveTo>
                  <a:cubicBezTo>
                    <a:pt x="313660" y="19355"/>
                    <a:pt x="627321" y="-4568"/>
                    <a:pt x="978195" y="748"/>
                  </a:cubicBezTo>
                  <a:cubicBezTo>
                    <a:pt x="1329069" y="6064"/>
                    <a:pt x="2105246" y="75176"/>
                    <a:pt x="2105246" y="75176"/>
                  </a:cubicBezTo>
                  <a:lnTo>
                    <a:pt x="3976576" y="53911"/>
                  </a:lnTo>
                  <a:lnTo>
                    <a:pt x="5380074" y="22013"/>
                  </a:lnTo>
                  <a:cubicBezTo>
                    <a:pt x="5837274" y="20241"/>
                    <a:pt x="6287385" y="23785"/>
                    <a:pt x="6719776" y="43278"/>
                  </a:cubicBezTo>
                  <a:cubicBezTo>
                    <a:pt x="7152167" y="62771"/>
                    <a:pt x="7689111" y="71632"/>
                    <a:pt x="7974418" y="138971"/>
                  </a:cubicBezTo>
                  <a:cubicBezTo>
                    <a:pt x="8259725" y="206310"/>
                    <a:pt x="8353646" y="337445"/>
                    <a:pt x="8431618" y="447315"/>
                  </a:cubicBezTo>
                  <a:cubicBezTo>
                    <a:pt x="8509590" y="557185"/>
                    <a:pt x="8557437" y="737939"/>
                    <a:pt x="8442251" y="798190"/>
                  </a:cubicBezTo>
                  <a:cubicBezTo>
                    <a:pt x="8327065" y="858441"/>
                    <a:pt x="7740502" y="808822"/>
                    <a:pt x="7740502" y="808822"/>
                  </a:cubicBezTo>
                  <a:lnTo>
                    <a:pt x="6209414" y="787557"/>
                  </a:lnTo>
                  <a:cubicBezTo>
                    <a:pt x="5775251" y="784013"/>
                    <a:pt x="5380074" y="776925"/>
                    <a:pt x="5135525" y="787557"/>
                  </a:cubicBezTo>
                  <a:cubicBezTo>
                    <a:pt x="4890976" y="798189"/>
                    <a:pt x="4823637" y="791101"/>
                    <a:pt x="4742121" y="851352"/>
                  </a:cubicBezTo>
                  <a:cubicBezTo>
                    <a:pt x="4660605" y="911603"/>
                    <a:pt x="4607442" y="1035650"/>
                    <a:pt x="4646428" y="1149064"/>
                  </a:cubicBezTo>
                  <a:cubicBezTo>
                    <a:pt x="4685414" y="1262478"/>
                    <a:pt x="4667693" y="1464497"/>
                    <a:pt x="4976037" y="1531836"/>
                  </a:cubicBezTo>
                  <a:cubicBezTo>
                    <a:pt x="5284381" y="1599175"/>
                    <a:pt x="6496493" y="1553101"/>
                    <a:pt x="6496493" y="1553101"/>
                  </a:cubicBezTo>
                  <a:lnTo>
                    <a:pt x="8112642" y="1563734"/>
                  </a:lnTo>
                  <a:lnTo>
                    <a:pt x="10770781" y="1627529"/>
                  </a:lnTo>
                  <a:cubicBezTo>
                    <a:pt x="11483162" y="1657654"/>
                    <a:pt x="12057321" y="1774613"/>
                    <a:pt x="12386930" y="1744487"/>
                  </a:cubicBezTo>
                </a:path>
              </a:pathLst>
            </a:cu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76479CB1-F0FC-4ED8-9AB1-E7FACE203E50}"/>
                </a:ext>
              </a:extLst>
            </p:cNvPr>
            <p:cNvSpPr/>
            <p:nvPr/>
          </p:nvSpPr>
          <p:spPr>
            <a:xfrm>
              <a:off x="3081657" y="1994658"/>
              <a:ext cx="517970" cy="517970"/>
            </a:xfrm>
            <a:prstGeom prst="ellipse">
              <a:avLst/>
            </a:prstGeom>
            <a:blipFill>
              <a:blip r:embed="rId2"/>
              <a:stretch>
                <a:fillRect b="-14000"/>
              </a:stretch>
            </a:blipFill>
            <a:ln w="25400" cap="rnd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ker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B77B3B02-0B15-41D9-834B-8CAF275692D1}"/>
                </a:ext>
              </a:extLst>
            </p:cNvPr>
            <p:cNvSpPr/>
            <p:nvPr/>
          </p:nvSpPr>
          <p:spPr>
            <a:xfrm>
              <a:off x="5165097" y="4063622"/>
              <a:ext cx="307075" cy="307075"/>
            </a:xfrm>
            <a:prstGeom prst="ellipse">
              <a:avLst/>
            </a:prstGeom>
            <a:blipFill>
              <a:blip r:embed="rId2"/>
              <a:stretch>
                <a:fillRect b="-14000"/>
              </a:stretch>
            </a:blipFill>
            <a:ln w="25400" cap="rnd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600" ker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DAE492C6-437E-4059-BC45-0872E000760C}"/>
                </a:ext>
              </a:extLst>
            </p:cNvPr>
            <p:cNvSpPr txBox="1"/>
            <p:nvPr/>
          </p:nvSpPr>
          <p:spPr>
            <a:xfrm>
              <a:off x="360200" y="1240996"/>
              <a:ext cx="1088209" cy="532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6B86813-4CF8-4775-AFB6-5CDC9A8D1D6D}"/>
                </a:ext>
              </a:extLst>
            </p:cNvPr>
            <p:cNvSpPr txBox="1"/>
            <p:nvPr/>
          </p:nvSpPr>
          <p:spPr>
            <a:xfrm>
              <a:off x="6048856" y="1796555"/>
              <a:ext cx="1088209" cy="532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D01F7BAE-64A2-4302-AEC9-EE3E7A6BB59A}"/>
                </a:ext>
              </a:extLst>
            </p:cNvPr>
            <p:cNvSpPr txBox="1"/>
            <p:nvPr/>
          </p:nvSpPr>
          <p:spPr>
            <a:xfrm>
              <a:off x="3312280" y="2728911"/>
              <a:ext cx="1088209" cy="532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endPara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370AE23-7BB4-4DB5-BDF8-6118C84070EA}"/>
                </a:ext>
              </a:extLst>
            </p:cNvPr>
            <p:cNvSpPr txBox="1"/>
            <p:nvPr/>
          </p:nvSpPr>
          <p:spPr>
            <a:xfrm>
              <a:off x="5078314" y="3562391"/>
              <a:ext cx="1088209" cy="532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endParaRPr lang="zh-CN" altLang="en-US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CF26AF28-6A1D-4BD6-AFA6-E63118EE45AA}"/>
                </a:ext>
              </a:extLst>
            </p:cNvPr>
            <p:cNvSpPr txBox="1"/>
            <p:nvPr/>
          </p:nvSpPr>
          <p:spPr>
            <a:xfrm>
              <a:off x="360200" y="2714642"/>
              <a:ext cx="1909277" cy="439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We have many PowerPoint templates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171C4302-1575-4210-AE4C-79DA96B223E2}"/>
                </a:ext>
              </a:extLst>
            </p:cNvPr>
            <p:cNvSpPr txBox="1"/>
            <p:nvPr/>
          </p:nvSpPr>
          <p:spPr>
            <a:xfrm>
              <a:off x="6486755" y="2455484"/>
              <a:ext cx="1909277" cy="439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We have many PowerPoint templates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E6F2E60-CDB6-4408-A3DE-500682EE64D8}"/>
                </a:ext>
              </a:extLst>
            </p:cNvPr>
            <p:cNvSpPr txBox="1"/>
            <p:nvPr/>
          </p:nvSpPr>
          <p:spPr>
            <a:xfrm>
              <a:off x="5078314" y="4412546"/>
              <a:ext cx="1909277" cy="439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We have many PowerPoint templates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57B69A58-CFA1-4BDE-8A3E-FCDB98135C53}"/>
                </a:ext>
              </a:extLst>
            </p:cNvPr>
            <p:cNvSpPr txBox="1"/>
            <p:nvPr/>
          </p:nvSpPr>
          <p:spPr>
            <a:xfrm>
              <a:off x="3120506" y="1468876"/>
              <a:ext cx="2152952" cy="439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We have many PowerPoint templates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5" name="图片 14" descr="PINK.png">
              <a:extLst>
                <a:ext uri="{FF2B5EF4-FFF2-40B4-BE49-F238E27FC236}">
                  <a16:creationId xmlns:a16="http://schemas.microsoft.com/office/drawing/2014/main" xmlns="" id="{1C1EBADD-C2C3-4CE2-9A07-38996508A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217" y="1915641"/>
              <a:ext cx="609735" cy="617865"/>
            </a:xfrm>
            <a:prstGeom prst="rect">
              <a:avLst/>
            </a:prstGeom>
          </p:spPr>
        </p:pic>
        <p:pic>
          <p:nvPicPr>
            <p:cNvPr id="16" name="图片 15" descr="GREEN.png">
              <a:extLst>
                <a:ext uri="{FF2B5EF4-FFF2-40B4-BE49-F238E27FC236}">
                  <a16:creationId xmlns:a16="http://schemas.microsoft.com/office/drawing/2014/main" xmlns="" id="{F24513F8-B0FF-41FC-8D4A-2D30BA777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6269" y="3999984"/>
              <a:ext cx="621776" cy="630066"/>
            </a:xfrm>
            <a:prstGeom prst="rect">
              <a:avLst/>
            </a:prstGeom>
          </p:spPr>
        </p:pic>
        <p:pic>
          <p:nvPicPr>
            <p:cNvPr id="17" name="图片 16" descr="ORANGE.png">
              <a:extLst>
                <a:ext uri="{FF2B5EF4-FFF2-40B4-BE49-F238E27FC236}">
                  <a16:creationId xmlns:a16="http://schemas.microsoft.com/office/drawing/2014/main" xmlns="" id="{5524225D-DC07-4A81-BF18-9AD9B07B8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787" y="2426549"/>
              <a:ext cx="653285" cy="661995"/>
            </a:xfrm>
            <a:prstGeom prst="rect">
              <a:avLst/>
            </a:prstGeom>
          </p:spPr>
        </p:pic>
        <p:pic>
          <p:nvPicPr>
            <p:cNvPr id="18" name="图片 17" descr="BLUE.png">
              <a:extLst>
                <a:ext uri="{FF2B5EF4-FFF2-40B4-BE49-F238E27FC236}">
                  <a16:creationId xmlns:a16="http://schemas.microsoft.com/office/drawing/2014/main" xmlns="" id="{CE1EBB24-E40C-4CC4-904A-A8E0573EC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0358" y="3477249"/>
              <a:ext cx="620568" cy="6288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357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1CE3819B-157E-4A86-9E82-A0156DE06BF5}"/>
              </a:ext>
            </a:extLst>
          </p:cNvPr>
          <p:cNvSpPr/>
          <p:nvPr/>
        </p:nvSpPr>
        <p:spPr>
          <a:xfrm>
            <a:off x="-4374291" y="-6437871"/>
            <a:ext cx="17002896" cy="12875741"/>
          </a:xfrm>
          <a:prstGeom prst="ellipse">
            <a:avLst/>
          </a:prstGeom>
          <a:solidFill>
            <a:srgbClr val="FCC5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0B4B016B-8F82-4585-A9D4-58A374E45535}"/>
              </a:ext>
            </a:extLst>
          </p:cNvPr>
          <p:cNvGrpSpPr/>
          <p:nvPr/>
        </p:nvGrpSpPr>
        <p:grpSpPr>
          <a:xfrm>
            <a:off x="8944062" y="1338596"/>
            <a:ext cx="2455955" cy="2400957"/>
            <a:chOff x="1331640" y="1918189"/>
            <a:chExt cx="1149695" cy="1123950"/>
          </a:xfrm>
          <a:solidFill>
            <a:srgbClr val="D3E2FE"/>
          </a:solidFill>
        </p:grpSpPr>
        <p:sp>
          <p:nvSpPr>
            <p:cNvPr id="50" name="椭圆形标注 10">
              <a:extLst>
                <a:ext uri="{FF2B5EF4-FFF2-40B4-BE49-F238E27FC236}">
                  <a16:creationId xmlns:a16="http://schemas.microsoft.com/office/drawing/2014/main" xmlns="" id="{BD514510-D1FE-431B-80EE-979918C666AB}"/>
                </a:ext>
              </a:extLst>
            </p:cNvPr>
            <p:cNvSpPr/>
            <p:nvPr/>
          </p:nvSpPr>
          <p:spPr>
            <a:xfrm>
              <a:off x="1331640" y="1918189"/>
              <a:ext cx="1149695" cy="1123950"/>
            </a:xfrm>
            <a:prstGeom prst="wedgeEllipseCallout">
              <a:avLst>
                <a:gd name="adj1" fmla="val 23905"/>
                <a:gd name="adj2" fmla="val 58966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48">
                <a:defRPr/>
              </a:pPr>
              <a:endParaRPr lang="zh-CN" altLang="en-US" sz="32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TextBox 39">
              <a:extLst>
                <a:ext uri="{FF2B5EF4-FFF2-40B4-BE49-F238E27FC236}">
                  <a16:creationId xmlns:a16="http://schemas.microsoft.com/office/drawing/2014/main" xmlns="" id="{E73D926D-A5DB-43E0-A4F7-F7067EBC91DB}"/>
                </a:ext>
              </a:extLst>
            </p:cNvPr>
            <p:cNvSpPr txBox="1"/>
            <p:nvPr/>
          </p:nvSpPr>
          <p:spPr>
            <a:xfrm>
              <a:off x="1654539" y="2264047"/>
              <a:ext cx="491667" cy="44664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 defTabSz="914248">
                <a:defRPr/>
              </a:pPr>
              <a:r>
                <a:rPr lang="en-US" altLang="zh-CN" sz="2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TITLE</a:t>
              </a:r>
            </a:p>
            <a:p>
              <a:pPr algn="ctr" defTabSz="914248">
                <a:defRPr/>
              </a:pPr>
              <a:r>
                <a:rPr lang="en-US" altLang="zh-CN" sz="2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HERE</a:t>
              </a:r>
              <a:endParaRPr lang="zh-CN" altLang="en-US" sz="28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89B56392-A161-4FE2-A7DB-CE33F820435B}"/>
              </a:ext>
            </a:extLst>
          </p:cNvPr>
          <p:cNvGrpSpPr/>
          <p:nvPr/>
        </p:nvGrpSpPr>
        <p:grpSpPr>
          <a:xfrm rot="237315">
            <a:off x="6282267" y="3762853"/>
            <a:ext cx="2083933" cy="2037269"/>
            <a:chOff x="4026859" y="542156"/>
            <a:chExt cx="1149695" cy="1123950"/>
          </a:xfrm>
          <a:solidFill>
            <a:srgbClr val="FDDFEA"/>
          </a:solidFill>
        </p:grpSpPr>
        <p:sp>
          <p:nvSpPr>
            <p:cNvPr id="53" name="椭圆形标注 16">
              <a:extLst>
                <a:ext uri="{FF2B5EF4-FFF2-40B4-BE49-F238E27FC236}">
                  <a16:creationId xmlns:a16="http://schemas.microsoft.com/office/drawing/2014/main" xmlns="" id="{AF1C671A-91A7-438B-9E48-82FD34938C64}"/>
                </a:ext>
              </a:extLst>
            </p:cNvPr>
            <p:cNvSpPr/>
            <p:nvPr/>
          </p:nvSpPr>
          <p:spPr>
            <a:xfrm>
              <a:off x="4026859" y="542156"/>
              <a:ext cx="1149695" cy="1123950"/>
            </a:xfrm>
            <a:prstGeom prst="wedgeEllipseCallout">
              <a:avLst>
                <a:gd name="adj1" fmla="val 47102"/>
                <a:gd name="adj2" fmla="val 40322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48">
                <a:defRPr/>
              </a:pPr>
              <a:endParaRPr lang="zh-CN" altLang="en-US" sz="3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4" name="TextBox 45">
              <a:extLst>
                <a:ext uri="{FF2B5EF4-FFF2-40B4-BE49-F238E27FC236}">
                  <a16:creationId xmlns:a16="http://schemas.microsoft.com/office/drawing/2014/main" xmlns="" id="{7062F192-DE8C-4F60-AEAA-932EBD4D8160}"/>
                </a:ext>
              </a:extLst>
            </p:cNvPr>
            <p:cNvSpPr txBox="1"/>
            <p:nvPr/>
          </p:nvSpPr>
          <p:spPr>
            <a:xfrm>
              <a:off x="4335011" y="840943"/>
              <a:ext cx="579438" cy="52637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 defTabSz="914248">
                <a:defRPr/>
              </a:pPr>
              <a:r>
                <a:rPr lang="en-US" altLang="zh-CN" sz="2800" kern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TITLE</a:t>
              </a:r>
            </a:p>
            <a:p>
              <a:pPr algn="ctr" defTabSz="914248">
                <a:defRPr/>
              </a:pPr>
              <a:r>
                <a:rPr lang="en-US" altLang="zh-CN" sz="2800" kern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HERE</a:t>
              </a:r>
              <a:endParaRPr lang="zh-CN" altLang="en-US" sz="2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1843F4F0-67F0-4885-A510-DB5D70F5BB84}"/>
              </a:ext>
            </a:extLst>
          </p:cNvPr>
          <p:cNvGrpSpPr/>
          <p:nvPr/>
        </p:nvGrpSpPr>
        <p:grpSpPr>
          <a:xfrm>
            <a:off x="9429334" y="4836846"/>
            <a:ext cx="1970683" cy="1926553"/>
            <a:chOff x="7164288" y="1682700"/>
            <a:chExt cx="1149695" cy="1123950"/>
          </a:xfrm>
          <a:solidFill>
            <a:srgbClr val="F98FB5"/>
          </a:solidFill>
        </p:grpSpPr>
        <p:sp>
          <p:nvSpPr>
            <p:cNvPr id="56" name="椭圆形标注 19">
              <a:extLst>
                <a:ext uri="{FF2B5EF4-FFF2-40B4-BE49-F238E27FC236}">
                  <a16:creationId xmlns:a16="http://schemas.microsoft.com/office/drawing/2014/main" xmlns="" id="{97EEA441-D005-4EDF-BB1A-E34088167AE0}"/>
                </a:ext>
              </a:extLst>
            </p:cNvPr>
            <p:cNvSpPr/>
            <p:nvPr/>
          </p:nvSpPr>
          <p:spPr>
            <a:xfrm>
              <a:off x="7164288" y="1682700"/>
              <a:ext cx="1149695" cy="1123950"/>
            </a:xfrm>
            <a:prstGeom prst="wedgeEllipseCallout">
              <a:avLst>
                <a:gd name="adj1" fmla="val -45687"/>
                <a:gd name="adj2" fmla="val -4357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48">
                <a:defRPr/>
              </a:pPr>
              <a:endParaRPr lang="zh-CN" altLang="en-US" sz="32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7" name="TextBox 48">
              <a:extLst>
                <a:ext uri="{FF2B5EF4-FFF2-40B4-BE49-F238E27FC236}">
                  <a16:creationId xmlns:a16="http://schemas.microsoft.com/office/drawing/2014/main" xmlns="" id="{506E17D6-4D5D-431A-A94F-3489A38D2EE2}"/>
                </a:ext>
              </a:extLst>
            </p:cNvPr>
            <p:cNvSpPr txBox="1"/>
            <p:nvPr/>
          </p:nvSpPr>
          <p:spPr>
            <a:xfrm>
              <a:off x="7426696" y="2018079"/>
              <a:ext cx="612737" cy="556626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 defTabSz="914248">
                <a:defRPr/>
              </a:pPr>
              <a:r>
                <a:rPr lang="en-US" altLang="zh-CN" sz="2800" kern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TITLE</a:t>
              </a:r>
            </a:p>
            <a:p>
              <a:pPr algn="ctr" defTabSz="914248">
                <a:defRPr/>
              </a:pPr>
              <a:r>
                <a:rPr lang="en-US" altLang="zh-CN" sz="2800" kern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HERE</a:t>
              </a:r>
              <a:endParaRPr lang="zh-CN" altLang="en-US" sz="28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45E5A375-337D-45F3-8885-8803B6F20A0E}"/>
              </a:ext>
            </a:extLst>
          </p:cNvPr>
          <p:cNvSpPr txBox="1"/>
          <p:nvPr/>
        </p:nvSpPr>
        <p:spPr>
          <a:xfrm>
            <a:off x="1399965" y="1176434"/>
            <a:ext cx="379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TITLE HERE</a:t>
            </a:r>
            <a:endParaRPr lang="zh-CN" altLang="en-US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0A9673EE-E8E1-46B3-8FAA-4FADE01492A2}"/>
              </a:ext>
            </a:extLst>
          </p:cNvPr>
          <p:cNvSpPr txBox="1"/>
          <p:nvPr/>
        </p:nvSpPr>
        <p:spPr>
          <a:xfrm>
            <a:off x="1334893" y="2077410"/>
            <a:ext cx="4534708" cy="9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B9D935FC-1685-4821-8A6C-0806D95408EA}"/>
              </a:ext>
            </a:extLst>
          </p:cNvPr>
          <p:cNvSpPr txBox="1"/>
          <p:nvPr/>
        </p:nvSpPr>
        <p:spPr>
          <a:xfrm>
            <a:off x="1334892" y="3449693"/>
            <a:ext cx="4534708" cy="9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643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rgbClr val="FCC5D8"/>
          </a:fgClr>
          <a:bgClr>
            <a:srgbClr val="FBF1D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DE2E0ABC-E4E7-4A54-90E9-D5ABBB535D42}"/>
              </a:ext>
            </a:extLst>
          </p:cNvPr>
          <p:cNvSpPr/>
          <p:nvPr/>
        </p:nvSpPr>
        <p:spPr>
          <a:xfrm>
            <a:off x="1121228" y="545495"/>
            <a:ext cx="10167257" cy="5733143"/>
          </a:xfrm>
          <a:prstGeom prst="roundRect">
            <a:avLst>
              <a:gd name="adj" fmla="val 6966"/>
            </a:avLst>
          </a:prstGeom>
          <a:solidFill>
            <a:srgbClr val="FBF1D5"/>
          </a:solidFill>
          <a:ln>
            <a:solidFill>
              <a:srgbClr val="F98F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5E9B11BD-3E97-47F6-A860-5BA8989F3D4F}"/>
              </a:ext>
            </a:extLst>
          </p:cNvPr>
          <p:cNvSpPr/>
          <p:nvPr/>
        </p:nvSpPr>
        <p:spPr>
          <a:xfrm>
            <a:off x="1012371" y="697895"/>
            <a:ext cx="10167257" cy="5733143"/>
          </a:xfrm>
          <a:prstGeom prst="roundRect">
            <a:avLst>
              <a:gd name="adj" fmla="val 6966"/>
            </a:avLst>
          </a:prstGeom>
          <a:solidFill>
            <a:srgbClr val="FCC5D8"/>
          </a:solidFill>
          <a:ln>
            <a:solidFill>
              <a:srgbClr val="F98F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E23E7F95-8727-4199-8C47-46873A7AE974}"/>
              </a:ext>
            </a:extLst>
          </p:cNvPr>
          <p:cNvSpPr/>
          <p:nvPr/>
        </p:nvSpPr>
        <p:spPr>
          <a:xfrm>
            <a:off x="1259113" y="1216782"/>
            <a:ext cx="8938177" cy="5040086"/>
          </a:xfrm>
          <a:prstGeom prst="roundRect">
            <a:avLst>
              <a:gd name="adj" fmla="val 69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8798A67-FF1C-4344-B7CE-5F9529F8AC7F}"/>
              </a:ext>
            </a:extLst>
          </p:cNvPr>
          <p:cNvSpPr txBox="1"/>
          <p:nvPr/>
        </p:nvSpPr>
        <p:spPr>
          <a:xfrm>
            <a:off x="1987245" y="755117"/>
            <a:ext cx="4227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98FB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400" dirty="0">
              <a:solidFill>
                <a:srgbClr val="F98FB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47D20D7-C685-4FC5-AF46-4F4BAC6D9A96}"/>
              </a:ext>
            </a:extLst>
          </p:cNvPr>
          <p:cNvSpPr/>
          <p:nvPr/>
        </p:nvSpPr>
        <p:spPr>
          <a:xfrm>
            <a:off x="10417525" y="4919133"/>
            <a:ext cx="304800" cy="304800"/>
          </a:xfrm>
          <a:prstGeom prst="ellipse">
            <a:avLst/>
          </a:prstGeom>
          <a:solidFill>
            <a:srgbClr val="FBF1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7B4F6FB5-560E-4067-A520-1F45254494C5}"/>
              </a:ext>
            </a:extLst>
          </p:cNvPr>
          <p:cNvSpPr/>
          <p:nvPr/>
        </p:nvSpPr>
        <p:spPr>
          <a:xfrm>
            <a:off x="10417525" y="5376333"/>
            <a:ext cx="304800" cy="304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CCCBE372-839F-4CE2-8D91-BE81AF2C10E0}"/>
              </a:ext>
            </a:extLst>
          </p:cNvPr>
          <p:cNvSpPr/>
          <p:nvPr/>
        </p:nvSpPr>
        <p:spPr>
          <a:xfrm>
            <a:off x="10417525" y="5833533"/>
            <a:ext cx="304800" cy="304800"/>
          </a:xfrm>
          <a:prstGeom prst="ellipse">
            <a:avLst/>
          </a:prstGeom>
          <a:solidFill>
            <a:srgbClr val="F98F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B553C704-C583-46B9-937F-8476FD7E110A}"/>
              </a:ext>
            </a:extLst>
          </p:cNvPr>
          <p:cNvSpPr/>
          <p:nvPr/>
        </p:nvSpPr>
        <p:spPr>
          <a:xfrm>
            <a:off x="10383659" y="5427134"/>
            <a:ext cx="304800" cy="304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716852F-D911-4E24-A38F-8163D46209D0}"/>
              </a:ext>
            </a:extLst>
          </p:cNvPr>
          <p:cNvSpPr txBox="1"/>
          <p:nvPr/>
        </p:nvSpPr>
        <p:spPr>
          <a:xfrm>
            <a:off x="1799240" y="2175254"/>
            <a:ext cx="4603295" cy="3784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E5A3EAC-339F-45A7-8C59-EF9FFF03D68D}"/>
              </a:ext>
            </a:extLst>
          </p:cNvPr>
          <p:cNvGrpSpPr/>
          <p:nvPr/>
        </p:nvGrpSpPr>
        <p:grpSpPr>
          <a:xfrm>
            <a:off x="6977184" y="2717212"/>
            <a:ext cx="2265237" cy="2265237"/>
            <a:chOff x="12758876" y="1997839"/>
            <a:chExt cx="2862322" cy="2862322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A3DC0BA7-05DF-4CC4-9D0C-61FE026478FA}"/>
                </a:ext>
              </a:extLst>
            </p:cNvPr>
            <p:cNvSpPr/>
            <p:nvPr/>
          </p:nvSpPr>
          <p:spPr>
            <a:xfrm>
              <a:off x="12758876" y="1997839"/>
              <a:ext cx="2862322" cy="286232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E0B54E9C-7785-47E9-8B79-3CADC483EA17}"/>
                </a:ext>
              </a:extLst>
            </p:cNvPr>
            <p:cNvGrpSpPr/>
            <p:nvPr/>
          </p:nvGrpSpPr>
          <p:grpSpPr>
            <a:xfrm>
              <a:off x="13075758" y="2338167"/>
              <a:ext cx="2250768" cy="2250768"/>
              <a:chOff x="13075758" y="2338167"/>
              <a:chExt cx="2250768" cy="2250768"/>
            </a:xfrm>
          </p:grpSpPr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E1F0398F-4696-47B6-BF89-D6C44367B422}"/>
                  </a:ext>
                </a:extLst>
              </p:cNvPr>
              <p:cNvSpPr/>
              <p:nvPr/>
            </p:nvSpPr>
            <p:spPr>
              <a:xfrm>
                <a:off x="13075758" y="2338167"/>
                <a:ext cx="2250768" cy="2250768"/>
              </a:xfrm>
              <a:prstGeom prst="ellipse">
                <a:avLst/>
              </a:prstGeom>
              <a:solidFill>
                <a:srgbClr val="D3E2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0</a:t>
                </a:r>
                <a:endParaRPr lang="zh-CN" altLang="en-US" dirty="0"/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9D36F119-E2A0-4AAD-81A1-4DB748B47DD0}"/>
                  </a:ext>
                </a:extLst>
              </p:cNvPr>
              <p:cNvSpPr/>
              <p:nvPr/>
            </p:nvSpPr>
            <p:spPr>
              <a:xfrm>
                <a:off x="13262025" y="2524434"/>
                <a:ext cx="1878233" cy="1878233"/>
              </a:xfrm>
              <a:prstGeom prst="ellipse">
                <a:avLst/>
              </a:prstGeom>
              <a:solidFill>
                <a:srgbClr val="F0F4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0D5AE4F-DFF2-4BD2-A3B7-7387184034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049" y="3725527"/>
            <a:ext cx="1701607" cy="170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0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64EEC27-60AE-4F21-A3C3-15F0512BB34B}"/>
              </a:ext>
            </a:extLst>
          </p:cNvPr>
          <p:cNvGrpSpPr/>
          <p:nvPr/>
        </p:nvGrpSpPr>
        <p:grpSpPr>
          <a:xfrm>
            <a:off x="902840" y="-1828669"/>
            <a:ext cx="10386320" cy="8415738"/>
            <a:chOff x="2325858" y="-270804"/>
            <a:chExt cx="7692683" cy="6233161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64A86435-3948-446C-B48C-85A01A77266C}"/>
                </a:ext>
              </a:extLst>
            </p:cNvPr>
            <p:cNvSpPr/>
            <p:nvPr/>
          </p:nvSpPr>
          <p:spPr>
            <a:xfrm>
              <a:off x="2478258" y="2325858"/>
              <a:ext cx="7540283" cy="3636499"/>
            </a:xfrm>
            <a:prstGeom prst="roundRect">
              <a:avLst/>
            </a:prstGeom>
            <a:solidFill>
              <a:srgbClr val="FCC5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40BBFD0D-C4F1-4954-AECD-5FB5404DF98C}"/>
                </a:ext>
              </a:extLst>
            </p:cNvPr>
            <p:cNvSpPr/>
            <p:nvPr/>
          </p:nvSpPr>
          <p:spPr>
            <a:xfrm>
              <a:off x="2325858" y="2173458"/>
              <a:ext cx="7540283" cy="3636499"/>
            </a:xfrm>
            <a:prstGeom prst="roundRect">
              <a:avLst/>
            </a:prstGeom>
            <a:solidFill>
              <a:srgbClr val="FD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FC0A79A-0349-4F32-AA90-60A0B7B42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712" y="-270804"/>
              <a:ext cx="4262511" cy="4262511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37E4DAB-C204-431A-AFB2-C2A101797E56}"/>
              </a:ext>
            </a:extLst>
          </p:cNvPr>
          <p:cNvGrpSpPr/>
          <p:nvPr/>
        </p:nvGrpSpPr>
        <p:grpSpPr>
          <a:xfrm>
            <a:off x="2073136" y="2050377"/>
            <a:ext cx="8693698" cy="3929713"/>
            <a:chOff x="342860" y="1628763"/>
            <a:chExt cx="11460492" cy="489099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E0C54281-4321-4764-9C1F-9421ED03B5F1}"/>
                </a:ext>
              </a:extLst>
            </p:cNvPr>
            <p:cNvSpPr/>
            <p:nvPr/>
          </p:nvSpPr>
          <p:spPr>
            <a:xfrm>
              <a:off x="876300" y="6089204"/>
              <a:ext cx="10363199" cy="430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Pellentesque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habitant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morbi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tristique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senectus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netus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fames ac.</a:t>
              </a:r>
            </a:p>
          </p:txBody>
        </p:sp>
        <p:grpSp>
          <p:nvGrpSpPr>
            <p:cNvPr id="11" name="Group 18">
              <a:extLst>
                <a:ext uri="{FF2B5EF4-FFF2-40B4-BE49-F238E27FC236}">
                  <a16:creationId xmlns:a16="http://schemas.microsoft.com/office/drawing/2014/main" xmlns="" id="{7047C357-8DD2-4BE8-8EDA-044D5D5E6AC5}"/>
                </a:ext>
              </a:extLst>
            </p:cNvPr>
            <p:cNvGrpSpPr/>
            <p:nvPr/>
          </p:nvGrpSpPr>
          <p:grpSpPr>
            <a:xfrm>
              <a:off x="342860" y="1628763"/>
              <a:ext cx="5715040" cy="3806300"/>
              <a:chOff x="285720" y="1214428"/>
              <a:chExt cx="4286280" cy="2854725"/>
            </a:xfrm>
          </p:grpSpPr>
          <p:graphicFrame>
            <p:nvGraphicFramePr>
              <p:cNvPr id="13" name="Chart 1">
                <a:extLst>
                  <a:ext uri="{FF2B5EF4-FFF2-40B4-BE49-F238E27FC236}">
                    <a16:creationId xmlns:a16="http://schemas.microsoft.com/office/drawing/2014/main" xmlns="" id="{BC513E52-476F-4012-A5E4-21CCCDA7FB7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6869529"/>
                  </p:ext>
                </p:extLst>
              </p:nvPr>
            </p:nvGraphicFramePr>
            <p:xfrm>
              <a:off x="285720" y="1214428"/>
              <a:ext cx="4286280" cy="25717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xmlns="" id="{CAF79485-079A-446A-B2D9-82AF8E7769AC}"/>
                  </a:ext>
                </a:extLst>
              </p:cNvPr>
              <p:cNvSpPr/>
              <p:nvPr/>
            </p:nvSpPr>
            <p:spPr>
              <a:xfrm>
                <a:off x="642910" y="3714758"/>
                <a:ext cx="696076" cy="354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67" dirty="0">
                    <a:solidFill>
                      <a:srgbClr val="81CBD6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2015</a:t>
                </a: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xmlns="" id="{B714B520-FEC8-4F08-B2BD-DCBE06811A72}"/>
                  </a:ext>
                </a:extLst>
              </p:cNvPr>
              <p:cNvSpPr/>
              <p:nvPr/>
            </p:nvSpPr>
            <p:spPr>
              <a:xfrm>
                <a:off x="1643042" y="3714758"/>
                <a:ext cx="696076" cy="354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67" dirty="0">
                    <a:solidFill>
                      <a:srgbClr val="81CBD6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2016</a:t>
                </a:r>
              </a:p>
            </p:txBody>
          </p:sp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xmlns="" id="{9DC6F31F-74BD-47CF-8CBB-14A18F43DDBE}"/>
                  </a:ext>
                </a:extLst>
              </p:cNvPr>
              <p:cNvSpPr/>
              <p:nvPr/>
            </p:nvSpPr>
            <p:spPr>
              <a:xfrm>
                <a:off x="2643174" y="3714758"/>
                <a:ext cx="696076" cy="354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67" dirty="0">
                    <a:solidFill>
                      <a:srgbClr val="81CBD6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2017</a:t>
                </a:r>
              </a:p>
            </p:txBody>
          </p:sp>
          <p:sp>
            <p:nvSpPr>
              <p:cNvPr id="17" name="Rectangle 14">
                <a:extLst>
                  <a:ext uri="{FF2B5EF4-FFF2-40B4-BE49-F238E27FC236}">
                    <a16:creationId xmlns:a16="http://schemas.microsoft.com/office/drawing/2014/main" xmlns="" id="{3E642635-B3D9-4E7F-828F-B2CE44F36FF4}"/>
                  </a:ext>
                </a:extLst>
              </p:cNvPr>
              <p:cNvSpPr/>
              <p:nvPr/>
            </p:nvSpPr>
            <p:spPr>
              <a:xfrm>
                <a:off x="3643306" y="3714758"/>
                <a:ext cx="696076" cy="354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67" dirty="0">
                    <a:solidFill>
                      <a:srgbClr val="81CBD6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2018</a:t>
                </a:r>
              </a:p>
            </p:txBody>
          </p:sp>
        </p:grpSp>
        <p:sp>
          <p:nvSpPr>
            <p:cNvPr id="12" name="Rectangle 2">
              <a:extLst>
                <a:ext uri="{FF2B5EF4-FFF2-40B4-BE49-F238E27FC236}">
                  <a16:creationId xmlns:a16="http://schemas.microsoft.com/office/drawing/2014/main" xmlns="" id="{C4E8EFDE-AF18-410B-B645-86B33148F848}"/>
                </a:ext>
              </a:extLst>
            </p:cNvPr>
            <p:cNvSpPr/>
            <p:nvPr/>
          </p:nvSpPr>
          <p:spPr>
            <a:xfrm>
              <a:off x="6262904" y="1898682"/>
              <a:ext cx="5540448" cy="43860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33"/>
                </a:spcBef>
              </a:pPr>
              <a:endParaRPr lang="id-ID" sz="1600" dirty="0">
                <a:solidFill>
                  <a:srgbClr val="8064A2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  <a:p>
              <a:pPr marL="475476" indent="-475476">
                <a:spcBef>
                  <a:spcPts val="333"/>
                </a:spcBef>
                <a:buFont typeface="Wingdings" pitchFamily="2" charset="2"/>
                <a:buChar char="Ø"/>
              </a:pP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Pellentesque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habitant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morbi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tristique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senectus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netus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fames ac.</a:t>
              </a:r>
              <a:endParaRPr lang="en-US" sz="1600" dirty="0">
                <a:solidFill>
                  <a:srgbClr val="8064A2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  <a:p>
              <a:pPr marL="475476" indent="-475476">
                <a:spcBef>
                  <a:spcPts val="333"/>
                </a:spcBef>
                <a:buFont typeface="Wingdings" pitchFamily="2" charset="2"/>
                <a:buChar char="Ø"/>
              </a:pPr>
              <a:endParaRPr lang="id-ID" altLang="zh-CN" sz="1600" dirty="0">
                <a:solidFill>
                  <a:srgbClr val="8064A2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  <a:p>
              <a:pPr marL="475476" indent="-475476">
                <a:spcBef>
                  <a:spcPts val="333"/>
                </a:spcBef>
                <a:buFont typeface="Wingdings" pitchFamily="2" charset="2"/>
                <a:buChar char="Ø"/>
              </a:pP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Pellentesque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habitant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morbi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tristique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senectus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netus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fames ac.</a:t>
              </a:r>
            </a:p>
            <a:p>
              <a:pPr marL="475476" indent="-475476">
                <a:spcBef>
                  <a:spcPts val="333"/>
                </a:spcBef>
                <a:buFont typeface="Wingdings" pitchFamily="2" charset="2"/>
                <a:buChar char="Ø"/>
              </a:pPr>
              <a:endParaRPr lang="id-ID" altLang="zh-CN" sz="1600" dirty="0">
                <a:solidFill>
                  <a:srgbClr val="8064A2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  <a:p>
              <a:pPr marL="475476" indent="-475476">
                <a:spcBef>
                  <a:spcPts val="333"/>
                </a:spcBef>
                <a:buFont typeface="Wingdings" pitchFamily="2" charset="2"/>
                <a:buChar char="Ø"/>
              </a:pP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Pellentesque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habitant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morbi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tristique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senectus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netus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et </a:t>
              </a:r>
              <a:r>
                <a:rPr lang="en-US" altLang="zh-CN" sz="1600" dirty="0" err="1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rgbClr val="8064A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fames ac.</a:t>
              </a:r>
            </a:p>
            <a:p>
              <a:pPr marL="475476" indent="-475476">
                <a:spcBef>
                  <a:spcPts val="333"/>
                </a:spcBef>
                <a:buFont typeface="Wingdings" pitchFamily="2" charset="2"/>
                <a:buChar char="Ø"/>
              </a:pPr>
              <a:endParaRPr lang="id-ID" sz="1600" dirty="0">
                <a:solidFill>
                  <a:srgbClr val="8064A2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162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FBF1D5"/>
          </a:fgClr>
          <a:bgClr>
            <a:schemeClr val="accent1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: 圆角 40">
            <a:extLst>
              <a:ext uri="{FF2B5EF4-FFF2-40B4-BE49-F238E27FC236}">
                <a16:creationId xmlns:a16="http://schemas.microsoft.com/office/drawing/2014/main" xmlns="" id="{DB447612-7DBE-44FA-83AD-7FD8A5F833D6}"/>
              </a:ext>
            </a:extLst>
          </p:cNvPr>
          <p:cNvSpPr/>
          <p:nvPr/>
        </p:nvSpPr>
        <p:spPr>
          <a:xfrm>
            <a:off x="5646301" y="1398162"/>
            <a:ext cx="5167161" cy="4876800"/>
          </a:xfrm>
          <a:prstGeom prst="roundRect">
            <a:avLst/>
          </a:prstGeom>
          <a:solidFill>
            <a:srgbClr val="D3E2FE"/>
          </a:solidFill>
          <a:ln w="57150">
            <a:noFill/>
          </a:ln>
          <a:effectLst>
            <a:outerShdw blurRad="50800" dist="38100" dir="2700000" algn="tl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AFFA2650-0082-4303-8B51-99756A3FCB99}"/>
              </a:ext>
            </a:extLst>
          </p:cNvPr>
          <p:cNvSpPr/>
          <p:nvPr/>
        </p:nvSpPr>
        <p:spPr>
          <a:xfrm>
            <a:off x="5457619" y="1272371"/>
            <a:ext cx="5167161" cy="48768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63D1F172-46B2-4B52-8DB6-40FCC7677BEA}"/>
              </a:ext>
            </a:extLst>
          </p:cNvPr>
          <p:cNvSpPr/>
          <p:nvPr/>
        </p:nvSpPr>
        <p:spPr>
          <a:xfrm>
            <a:off x="6056070" y="1736827"/>
            <a:ext cx="283028" cy="283028"/>
          </a:xfrm>
          <a:prstGeom prst="ellipse">
            <a:avLst/>
          </a:prstGeom>
          <a:solidFill>
            <a:srgbClr val="D3E2FE"/>
          </a:solidFill>
          <a:ln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5EF9E041-3A76-444F-A203-76D222FB3B81}"/>
              </a:ext>
            </a:extLst>
          </p:cNvPr>
          <p:cNvGrpSpPr/>
          <p:nvPr/>
        </p:nvGrpSpPr>
        <p:grpSpPr>
          <a:xfrm>
            <a:off x="6339098" y="2622198"/>
            <a:ext cx="3588994" cy="2213429"/>
            <a:chOff x="7000724" y="2677885"/>
            <a:chExt cx="2757712" cy="2213429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E460BBC9-F865-4AF4-8556-092B335B3857}"/>
                </a:ext>
              </a:extLst>
            </p:cNvPr>
            <p:cNvCxnSpPr>
              <a:cxnSpLocks/>
            </p:cNvCxnSpPr>
            <p:nvPr/>
          </p:nvCxnSpPr>
          <p:spPr>
            <a:xfrm>
              <a:off x="7000724" y="2677885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837B8476-D0E7-4005-90BA-CEBD443502D5}"/>
                </a:ext>
              </a:extLst>
            </p:cNvPr>
            <p:cNvCxnSpPr>
              <a:cxnSpLocks/>
            </p:cNvCxnSpPr>
            <p:nvPr/>
          </p:nvCxnSpPr>
          <p:spPr>
            <a:xfrm>
              <a:off x="7015238" y="3207656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4C65B04D-E66A-4ACD-A45C-0849F84BA666}"/>
                </a:ext>
              </a:extLst>
            </p:cNvPr>
            <p:cNvCxnSpPr>
              <a:cxnSpLocks/>
            </p:cNvCxnSpPr>
            <p:nvPr/>
          </p:nvCxnSpPr>
          <p:spPr>
            <a:xfrm>
              <a:off x="7015238" y="3759199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4AD5E39F-578A-410C-915C-FD9AB3792C45}"/>
                </a:ext>
              </a:extLst>
            </p:cNvPr>
            <p:cNvCxnSpPr>
              <a:cxnSpLocks/>
            </p:cNvCxnSpPr>
            <p:nvPr/>
          </p:nvCxnSpPr>
          <p:spPr>
            <a:xfrm>
              <a:off x="7029752" y="4288970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90E3B060-CFC1-4AC8-870C-C1EEF146DC04}"/>
                </a:ext>
              </a:extLst>
            </p:cNvPr>
            <p:cNvCxnSpPr>
              <a:cxnSpLocks/>
            </p:cNvCxnSpPr>
            <p:nvPr/>
          </p:nvCxnSpPr>
          <p:spPr>
            <a:xfrm>
              <a:off x="7029752" y="4891314"/>
              <a:ext cx="2728684" cy="0"/>
            </a:xfrm>
            <a:prstGeom prst="line">
              <a:avLst/>
            </a:prstGeom>
            <a:ln w="28575">
              <a:solidFill>
                <a:srgbClr val="D3E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67A2F03C-5EE4-4145-A096-F83A690907CF}"/>
              </a:ext>
            </a:extLst>
          </p:cNvPr>
          <p:cNvGrpSpPr/>
          <p:nvPr/>
        </p:nvGrpSpPr>
        <p:grpSpPr>
          <a:xfrm>
            <a:off x="6551970" y="777128"/>
            <a:ext cx="2232074" cy="1226471"/>
            <a:chOff x="1837616" y="707565"/>
            <a:chExt cx="2232074" cy="1226471"/>
          </a:xfrm>
        </p:grpSpPr>
        <p:sp>
          <p:nvSpPr>
            <p:cNvPr id="18" name="空心弧 17">
              <a:extLst>
                <a:ext uri="{FF2B5EF4-FFF2-40B4-BE49-F238E27FC236}">
                  <a16:creationId xmlns:a16="http://schemas.microsoft.com/office/drawing/2014/main" xmlns="" id="{943DC6B3-CDDB-4D00-AFD5-396A0DC8A722}"/>
                </a:ext>
              </a:extLst>
            </p:cNvPr>
            <p:cNvSpPr/>
            <p:nvPr/>
          </p:nvSpPr>
          <p:spPr>
            <a:xfrm rot="6926022">
              <a:off x="1754142" y="791040"/>
              <a:ext cx="1226470" cy="1059522"/>
            </a:xfrm>
            <a:prstGeom prst="blockArc">
              <a:avLst>
                <a:gd name="adj1" fmla="val 10800000"/>
                <a:gd name="adj2" fmla="val 17542879"/>
                <a:gd name="adj3" fmla="val 7508"/>
              </a:avLst>
            </a:prstGeom>
            <a:solidFill>
              <a:srgbClr val="D3E2FE"/>
            </a:solidFill>
            <a:ln>
              <a:solidFill>
                <a:srgbClr val="D3E2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空心弧 18">
              <a:extLst>
                <a:ext uri="{FF2B5EF4-FFF2-40B4-BE49-F238E27FC236}">
                  <a16:creationId xmlns:a16="http://schemas.microsoft.com/office/drawing/2014/main" xmlns="" id="{BAF4F01D-ABD3-4A8E-B2F4-F0DF9D2936C3}"/>
                </a:ext>
              </a:extLst>
            </p:cNvPr>
            <p:cNvSpPr/>
            <p:nvPr/>
          </p:nvSpPr>
          <p:spPr>
            <a:xfrm rot="6926022">
              <a:off x="2343526" y="791039"/>
              <a:ext cx="1226470" cy="1059522"/>
            </a:xfrm>
            <a:prstGeom prst="blockArc">
              <a:avLst>
                <a:gd name="adj1" fmla="val 10800000"/>
                <a:gd name="adj2" fmla="val 17542879"/>
                <a:gd name="adj3" fmla="val 7508"/>
              </a:avLst>
            </a:prstGeom>
            <a:solidFill>
              <a:srgbClr val="D3E2FE"/>
            </a:solidFill>
            <a:ln>
              <a:solidFill>
                <a:srgbClr val="D3E2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空心弧 19">
              <a:extLst>
                <a:ext uri="{FF2B5EF4-FFF2-40B4-BE49-F238E27FC236}">
                  <a16:creationId xmlns:a16="http://schemas.microsoft.com/office/drawing/2014/main" xmlns="" id="{05A126E8-98C1-4E5D-A310-1AF1AFE4ABE8}"/>
                </a:ext>
              </a:extLst>
            </p:cNvPr>
            <p:cNvSpPr/>
            <p:nvPr/>
          </p:nvSpPr>
          <p:spPr>
            <a:xfrm rot="6926022">
              <a:off x="2926694" y="791040"/>
              <a:ext cx="1226470" cy="1059522"/>
            </a:xfrm>
            <a:prstGeom prst="blockArc">
              <a:avLst>
                <a:gd name="adj1" fmla="val 10800000"/>
                <a:gd name="adj2" fmla="val 17542879"/>
                <a:gd name="adj3" fmla="val 7508"/>
              </a:avLst>
            </a:prstGeom>
            <a:solidFill>
              <a:srgbClr val="D3E2FE"/>
            </a:solidFill>
            <a:ln>
              <a:solidFill>
                <a:srgbClr val="D3E2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BB440009-4183-452D-A724-B6B32ABCB1FF}"/>
              </a:ext>
            </a:extLst>
          </p:cNvPr>
          <p:cNvSpPr/>
          <p:nvPr/>
        </p:nvSpPr>
        <p:spPr>
          <a:xfrm>
            <a:off x="9913578" y="1736827"/>
            <a:ext cx="283028" cy="283028"/>
          </a:xfrm>
          <a:prstGeom prst="ellipse">
            <a:avLst/>
          </a:prstGeom>
          <a:solidFill>
            <a:srgbClr val="D3E2FE"/>
          </a:solidFill>
          <a:ln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CE715247-509B-45D4-989D-1A54FCF7C733}"/>
              </a:ext>
            </a:extLst>
          </p:cNvPr>
          <p:cNvSpPr/>
          <p:nvPr/>
        </p:nvSpPr>
        <p:spPr>
          <a:xfrm>
            <a:off x="6070584" y="5387168"/>
            <a:ext cx="283028" cy="283028"/>
          </a:xfrm>
          <a:prstGeom prst="ellipse">
            <a:avLst/>
          </a:prstGeom>
          <a:solidFill>
            <a:srgbClr val="D3E2FE"/>
          </a:solidFill>
          <a:ln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2A2F3387-18B5-4A1B-8EBD-76626A17B696}"/>
              </a:ext>
            </a:extLst>
          </p:cNvPr>
          <p:cNvSpPr/>
          <p:nvPr/>
        </p:nvSpPr>
        <p:spPr>
          <a:xfrm>
            <a:off x="9928092" y="5387168"/>
            <a:ext cx="283028" cy="283028"/>
          </a:xfrm>
          <a:prstGeom prst="ellipse">
            <a:avLst/>
          </a:prstGeom>
          <a:solidFill>
            <a:srgbClr val="D3E2FE"/>
          </a:solidFill>
          <a:ln>
            <a:solidFill>
              <a:srgbClr val="D3E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xmlns="" id="{83679A0B-2E49-4989-8A77-468FAE2A2D00}"/>
              </a:ext>
            </a:extLst>
          </p:cNvPr>
          <p:cNvSpPr>
            <a:spLocks/>
          </p:cNvSpPr>
          <p:nvPr/>
        </p:nvSpPr>
        <p:spPr bwMode="auto">
          <a:xfrm>
            <a:off x="1628359" y="748082"/>
            <a:ext cx="1343062" cy="2125965"/>
          </a:xfrm>
          <a:custGeom>
            <a:avLst/>
            <a:gdLst>
              <a:gd name="T0" fmla="*/ 0 w 891"/>
              <a:gd name="T1" fmla="*/ 1652 h 1652"/>
              <a:gd name="T2" fmla="*/ 891 w 891"/>
              <a:gd name="T3" fmla="*/ 1249 h 1652"/>
              <a:gd name="T4" fmla="*/ 891 w 891"/>
              <a:gd name="T5" fmla="*/ 0 h 1652"/>
              <a:gd name="T6" fmla="*/ 9 w 891"/>
              <a:gd name="T7" fmla="*/ 608 h 1652"/>
              <a:gd name="T8" fmla="*/ 0 w 891"/>
              <a:gd name="T9" fmla="*/ 1652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1" h="1652">
                <a:moveTo>
                  <a:pt x="0" y="1652"/>
                </a:moveTo>
                <a:lnTo>
                  <a:pt x="891" y="1249"/>
                </a:lnTo>
                <a:lnTo>
                  <a:pt x="891" y="0"/>
                </a:lnTo>
                <a:lnTo>
                  <a:pt x="9" y="608"/>
                </a:lnTo>
                <a:lnTo>
                  <a:pt x="0" y="165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4" name="Freeform 7">
            <a:extLst>
              <a:ext uri="{FF2B5EF4-FFF2-40B4-BE49-F238E27FC236}">
                <a16:creationId xmlns:a16="http://schemas.microsoft.com/office/drawing/2014/main" xmlns="" id="{E67B8813-4E96-45AC-8732-9611259FD4D5}"/>
              </a:ext>
            </a:extLst>
          </p:cNvPr>
          <p:cNvSpPr>
            <a:spLocks/>
          </p:cNvSpPr>
          <p:nvPr/>
        </p:nvSpPr>
        <p:spPr bwMode="auto">
          <a:xfrm>
            <a:off x="2969913" y="748082"/>
            <a:ext cx="1281259" cy="2124679"/>
          </a:xfrm>
          <a:custGeom>
            <a:avLst/>
            <a:gdLst>
              <a:gd name="T0" fmla="*/ 850 w 850"/>
              <a:gd name="T1" fmla="*/ 1650 h 1650"/>
              <a:gd name="T2" fmla="*/ 0 w 850"/>
              <a:gd name="T3" fmla="*/ 1249 h 1650"/>
              <a:gd name="T4" fmla="*/ 0 w 850"/>
              <a:gd name="T5" fmla="*/ 0 h 1650"/>
              <a:gd name="T6" fmla="*/ 850 w 850"/>
              <a:gd name="T7" fmla="*/ 622 h 1650"/>
              <a:gd name="T8" fmla="*/ 850 w 850"/>
              <a:gd name="T9" fmla="*/ 1650 h 1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0" h="1650">
                <a:moveTo>
                  <a:pt x="850" y="1650"/>
                </a:moveTo>
                <a:lnTo>
                  <a:pt x="0" y="1249"/>
                </a:lnTo>
                <a:lnTo>
                  <a:pt x="0" y="0"/>
                </a:lnTo>
                <a:lnTo>
                  <a:pt x="850" y="622"/>
                </a:lnTo>
                <a:lnTo>
                  <a:pt x="850" y="165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5" name="Freeform 8">
            <a:extLst>
              <a:ext uri="{FF2B5EF4-FFF2-40B4-BE49-F238E27FC236}">
                <a16:creationId xmlns:a16="http://schemas.microsoft.com/office/drawing/2014/main" xmlns="" id="{33334942-E3AF-4AC7-BCA1-1072C8C72F0E}"/>
              </a:ext>
            </a:extLst>
          </p:cNvPr>
          <p:cNvSpPr>
            <a:spLocks/>
          </p:cNvSpPr>
          <p:nvPr/>
        </p:nvSpPr>
        <p:spPr bwMode="auto">
          <a:xfrm>
            <a:off x="1628359" y="2354138"/>
            <a:ext cx="2622813" cy="930432"/>
          </a:xfrm>
          <a:custGeom>
            <a:avLst/>
            <a:gdLst>
              <a:gd name="T0" fmla="*/ 1741 w 1741"/>
              <a:gd name="T1" fmla="*/ 401 h 722"/>
              <a:gd name="T2" fmla="*/ 909 w 1741"/>
              <a:gd name="T3" fmla="*/ 722 h 722"/>
              <a:gd name="T4" fmla="*/ 0 w 1741"/>
              <a:gd name="T5" fmla="*/ 403 h 722"/>
              <a:gd name="T6" fmla="*/ 891 w 1741"/>
              <a:gd name="T7" fmla="*/ 0 h 722"/>
              <a:gd name="T8" fmla="*/ 1741 w 1741"/>
              <a:gd name="T9" fmla="*/ 401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1" h="722">
                <a:moveTo>
                  <a:pt x="1741" y="401"/>
                </a:moveTo>
                <a:lnTo>
                  <a:pt x="909" y="722"/>
                </a:lnTo>
                <a:lnTo>
                  <a:pt x="0" y="403"/>
                </a:lnTo>
                <a:lnTo>
                  <a:pt x="891" y="0"/>
                </a:lnTo>
                <a:lnTo>
                  <a:pt x="1741" y="4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6" name="Freeform 9">
            <a:extLst>
              <a:ext uri="{FF2B5EF4-FFF2-40B4-BE49-F238E27FC236}">
                <a16:creationId xmlns:a16="http://schemas.microsoft.com/office/drawing/2014/main" xmlns="" id="{BF45D210-EB0D-43A6-B84A-B7C696FB3841}"/>
              </a:ext>
            </a:extLst>
          </p:cNvPr>
          <p:cNvSpPr>
            <a:spLocks/>
          </p:cNvSpPr>
          <p:nvPr/>
        </p:nvSpPr>
        <p:spPr bwMode="auto">
          <a:xfrm>
            <a:off x="3899957" y="1629611"/>
            <a:ext cx="128125" cy="77215"/>
          </a:xfrm>
          <a:custGeom>
            <a:avLst/>
            <a:gdLst>
              <a:gd name="T0" fmla="*/ 83 w 44"/>
              <a:gd name="T1" fmla="*/ 0 h 31"/>
              <a:gd name="T2" fmla="*/ 0 w 44"/>
              <a:gd name="T3" fmla="*/ 48 h 31"/>
              <a:gd name="T4" fmla="*/ 6 w 44"/>
              <a:gd name="T5" fmla="*/ 60 h 31"/>
              <a:gd name="T6" fmla="*/ 85 w 44"/>
              <a:gd name="T7" fmla="*/ 14 h 31"/>
              <a:gd name="T8" fmla="*/ 83 w 44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" h="31">
                <a:moveTo>
                  <a:pt x="43" y="0"/>
                </a:moveTo>
                <a:cubicBezTo>
                  <a:pt x="25" y="4"/>
                  <a:pt x="1" y="25"/>
                  <a:pt x="0" y="25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6" y="10"/>
                  <a:pt x="44" y="7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10">
            <a:extLst>
              <a:ext uri="{FF2B5EF4-FFF2-40B4-BE49-F238E27FC236}">
                <a16:creationId xmlns:a16="http://schemas.microsoft.com/office/drawing/2014/main" xmlns="" id="{69D3ED25-4496-4D68-BA13-4FD06B46D3F4}"/>
              </a:ext>
            </a:extLst>
          </p:cNvPr>
          <p:cNvSpPr>
            <a:spLocks/>
          </p:cNvSpPr>
          <p:nvPr/>
        </p:nvSpPr>
        <p:spPr bwMode="auto">
          <a:xfrm>
            <a:off x="3708521" y="1404403"/>
            <a:ext cx="51250" cy="158289"/>
          </a:xfrm>
          <a:custGeom>
            <a:avLst/>
            <a:gdLst>
              <a:gd name="T0" fmla="*/ 34 w 18"/>
              <a:gd name="T1" fmla="*/ 6 h 64"/>
              <a:gd name="T2" fmla="*/ 26 w 18"/>
              <a:gd name="T3" fmla="*/ 0 h 64"/>
              <a:gd name="T4" fmla="*/ 0 w 18"/>
              <a:gd name="T5" fmla="*/ 121 h 64"/>
              <a:gd name="T6" fmla="*/ 9 w 18"/>
              <a:gd name="T7" fmla="*/ 123 h 64"/>
              <a:gd name="T8" fmla="*/ 34 w 18"/>
              <a:gd name="T9" fmla="*/ 6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64">
                <a:moveTo>
                  <a:pt x="18" y="3"/>
                </a:moveTo>
                <a:cubicBezTo>
                  <a:pt x="14" y="0"/>
                  <a:pt x="14" y="0"/>
                  <a:pt x="14" y="0"/>
                </a:cubicBezTo>
                <a:cubicBezTo>
                  <a:pt x="4" y="22"/>
                  <a:pt x="0" y="61"/>
                  <a:pt x="0" y="63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3"/>
                  <a:pt x="8" y="25"/>
                  <a:pt x="18" y="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11">
            <a:extLst>
              <a:ext uri="{FF2B5EF4-FFF2-40B4-BE49-F238E27FC236}">
                <a16:creationId xmlns:a16="http://schemas.microsoft.com/office/drawing/2014/main" xmlns="" id="{3EB557EA-76CC-4000-B10D-0C6527D50655}"/>
              </a:ext>
            </a:extLst>
          </p:cNvPr>
          <p:cNvSpPr>
            <a:spLocks/>
          </p:cNvSpPr>
          <p:nvPr/>
        </p:nvSpPr>
        <p:spPr bwMode="auto">
          <a:xfrm>
            <a:off x="3960251" y="1830369"/>
            <a:ext cx="134155" cy="34747"/>
          </a:xfrm>
          <a:custGeom>
            <a:avLst/>
            <a:gdLst>
              <a:gd name="T0" fmla="*/ 0 w 46"/>
              <a:gd name="T1" fmla="*/ 10 h 14"/>
              <a:gd name="T2" fmla="*/ 0 w 46"/>
              <a:gd name="T3" fmla="*/ 21 h 14"/>
              <a:gd name="T4" fmla="*/ 87 w 46"/>
              <a:gd name="T5" fmla="*/ 27 h 14"/>
              <a:gd name="T6" fmla="*/ 89 w 46"/>
              <a:gd name="T7" fmla="*/ 15 h 14"/>
              <a:gd name="T8" fmla="*/ 0 w 46"/>
              <a:gd name="T9" fmla="*/ 1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" h="14">
                <a:moveTo>
                  <a:pt x="0" y="5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28" y="7"/>
                  <a:pt x="45" y="14"/>
                </a:cubicBezTo>
                <a:cubicBezTo>
                  <a:pt x="46" y="8"/>
                  <a:pt x="46" y="8"/>
                  <a:pt x="46" y="8"/>
                </a:cubicBezTo>
                <a:cubicBezTo>
                  <a:pt x="28" y="0"/>
                  <a:pt x="1" y="5"/>
                  <a:pt x="0" y="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12">
            <a:extLst>
              <a:ext uri="{FF2B5EF4-FFF2-40B4-BE49-F238E27FC236}">
                <a16:creationId xmlns:a16="http://schemas.microsoft.com/office/drawing/2014/main" xmlns="" id="{634EBF1D-6009-4D50-AC0E-ADFDD99B7392}"/>
              </a:ext>
            </a:extLst>
          </p:cNvPr>
          <p:cNvSpPr>
            <a:spLocks/>
          </p:cNvSpPr>
          <p:nvPr/>
        </p:nvSpPr>
        <p:spPr bwMode="auto">
          <a:xfrm>
            <a:off x="3304548" y="1655349"/>
            <a:ext cx="131141" cy="73353"/>
          </a:xfrm>
          <a:custGeom>
            <a:avLst/>
            <a:gdLst>
              <a:gd name="T0" fmla="*/ 0 w 45"/>
              <a:gd name="T1" fmla="*/ 13 h 30"/>
              <a:gd name="T2" fmla="*/ 81 w 45"/>
              <a:gd name="T3" fmla="*/ 57 h 30"/>
              <a:gd name="T4" fmla="*/ 87 w 45"/>
              <a:gd name="T5" fmla="*/ 46 h 30"/>
              <a:gd name="T6" fmla="*/ 2 w 45"/>
              <a:gd name="T7" fmla="*/ 0 h 30"/>
              <a:gd name="T8" fmla="*/ 0 w 45"/>
              <a:gd name="T9" fmla="*/ 13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" h="30">
                <a:moveTo>
                  <a:pt x="0" y="7"/>
                </a:moveTo>
                <a:cubicBezTo>
                  <a:pt x="18" y="9"/>
                  <a:pt x="42" y="29"/>
                  <a:pt x="42" y="30"/>
                </a:cubicBezTo>
                <a:cubicBezTo>
                  <a:pt x="45" y="24"/>
                  <a:pt x="45" y="24"/>
                  <a:pt x="45" y="24"/>
                </a:cubicBezTo>
                <a:cubicBezTo>
                  <a:pt x="44" y="23"/>
                  <a:pt x="20" y="3"/>
                  <a:pt x="1" y="0"/>
                </a:cubicBezTo>
                <a:lnTo>
                  <a:pt x="0" y="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13">
            <a:extLst>
              <a:ext uri="{FF2B5EF4-FFF2-40B4-BE49-F238E27FC236}">
                <a16:creationId xmlns:a16="http://schemas.microsoft.com/office/drawing/2014/main" xmlns="" id="{F5C7DAA2-78AF-4598-8B6B-CF7526D5AB4E}"/>
              </a:ext>
            </a:extLst>
          </p:cNvPr>
          <p:cNvSpPr>
            <a:spLocks/>
          </p:cNvSpPr>
          <p:nvPr/>
        </p:nvSpPr>
        <p:spPr bwMode="auto">
          <a:xfrm>
            <a:off x="3455283" y="1434002"/>
            <a:ext cx="81397" cy="146707"/>
          </a:xfrm>
          <a:custGeom>
            <a:avLst/>
            <a:gdLst>
              <a:gd name="T0" fmla="*/ 54 w 28"/>
              <a:gd name="T1" fmla="*/ 108 h 59"/>
              <a:gd name="T2" fmla="*/ 6 w 28"/>
              <a:gd name="T3" fmla="*/ 0 h 59"/>
              <a:gd name="T4" fmla="*/ 0 w 28"/>
              <a:gd name="T5" fmla="*/ 10 h 59"/>
              <a:gd name="T6" fmla="*/ 46 w 28"/>
              <a:gd name="T7" fmla="*/ 114 h 59"/>
              <a:gd name="T8" fmla="*/ 54 w 28"/>
              <a:gd name="T9" fmla="*/ 108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59">
                <a:moveTo>
                  <a:pt x="28" y="56"/>
                </a:moveTo>
                <a:cubicBezTo>
                  <a:pt x="28" y="55"/>
                  <a:pt x="17" y="18"/>
                  <a:pt x="3" y="0"/>
                </a:cubicBezTo>
                <a:cubicBezTo>
                  <a:pt x="0" y="5"/>
                  <a:pt x="0" y="5"/>
                  <a:pt x="0" y="5"/>
                </a:cubicBezTo>
                <a:cubicBezTo>
                  <a:pt x="13" y="22"/>
                  <a:pt x="24" y="58"/>
                  <a:pt x="24" y="59"/>
                </a:cubicBezTo>
                <a:lnTo>
                  <a:pt x="28" y="56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14">
            <a:extLst>
              <a:ext uri="{FF2B5EF4-FFF2-40B4-BE49-F238E27FC236}">
                <a16:creationId xmlns:a16="http://schemas.microsoft.com/office/drawing/2014/main" xmlns="" id="{5070963F-6A56-4B8D-8AA3-7B7C05292500}"/>
              </a:ext>
            </a:extLst>
          </p:cNvPr>
          <p:cNvSpPr>
            <a:spLocks/>
          </p:cNvSpPr>
          <p:nvPr/>
        </p:nvSpPr>
        <p:spPr bwMode="auto">
          <a:xfrm>
            <a:off x="3281937" y="1862541"/>
            <a:ext cx="135663" cy="37320"/>
          </a:xfrm>
          <a:custGeom>
            <a:avLst/>
            <a:gdLst>
              <a:gd name="T0" fmla="*/ 0 w 47"/>
              <a:gd name="T1" fmla="*/ 17 h 15"/>
              <a:gd name="T2" fmla="*/ 4 w 47"/>
              <a:gd name="T3" fmla="*/ 29 h 15"/>
              <a:gd name="T4" fmla="*/ 88 w 47"/>
              <a:gd name="T5" fmla="*/ 21 h 15"/>
              <a:gd name="T6" fmla="*/ 90 w 47"/>
              <a:gd name="T7" fmla="*/ 10 h 15"/>
              <a:gd name="T8" fmla="*/ 0 w 47"/>
              <a:gd name="T9" fmla="*/ 1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" h="15">
                <a:moveTo>
                  <a:pt x="0" y="9"/>
                </a:moveTo>
                <a:cubicBezTo>
                  <a:pt x="2" y="15"/>
                  <a:pt x="2" y="15"/>
                  <a:pt x="2" y="15"/>
                </a:cubicBezTo>
                <a:cubicBezTo>
                  <a:pt x="19" y="7"/>
                  <a:pt x="46" y="11"/>
                  <a:pt x="46" y="11"/>
                </a:cubicBezTo>
                <a:cubicBezTo>
                  <a:pt x="47" y="5"/>
                  <a:pt x="47" y="5"/>
                  <a:pt x="47" y="5"/>
                </a:cubicBezTo>
                <a:cubicBezTo>
                  <a:pt x="46" y="5"/>
                  <a:pt x="18" y="0"/>
                  <a:pt x="0" y="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15">
            <a:extLst>
              <a:ext uri="{FF2B5EF4-FFF2-40B4-BE49-F238E27FC236}">
                <a16:creationId xmlns:a16="http://schemas.microsoft.com/office/drawing/2014/main" xmlns="" id="{62F78B5B-9954-44B7-AC7F-2880060AB660}"/>
              </a:ext>
            </a:extLst>
          </p:cNvPr>
          <p:cNvSpPr>
            <a:spLocks/>
          </p:cNvSpPr>
          <p:nvPr/>
        </p:nvSpPr>
        <p:spPr bwMode="auto">
          <a:xfrm>
            <a:off x="3931611" y="1996379"/>
            <a:ext cx="107023" cy="90083"/>
          </a:xfrm>
          <a:custGeom>
            <a:avLst/>
            <a:gdLst>
              <a:gd name="T0" fmla="*/ 6 w 37"/>
              <a:gd name="T1" fmla="*/ 0 h 36"/>
              <a:gd name="T2" fmla="*/ 0 w 37"/>
              <a:gd name="T3" fmla="*/ 10 h 36"/>
              <a:gd name="T4" fmla="*/ 61 w 37"/>
              <a:gd name="T5" fmla="*/ 70 h 36"/>
              <a:gd name="T6" fmla="*/ 71 w 37"/>
              <a:gd name="T7" fmla="*/ 62 h 36"/>
              <a:gd name="T8" fmla="*/ 6 w 37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7" h="36">
                <a:moveTo>
                  <a:pt x="3" y="0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24" y="19"/>
                  <a:pt x="32" y="36"/>
                </a:cubicBezTo>
                <a:cubicBezTo>
                  <a:pt x="37" y="32"/>
                  <a:pt x="37" y="32"/>
                  <a:pt x="37" y="32"/>
                </a:cubicBezTo>
                <a:cubicBezTo>
                  <a:pt x="29" y="14"/>
                  <a:pt x="4" y="0"/>
                  <a:pt x="3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16">
            <a:extLst>
              <a:ext uri="{FF2B5EF4-FFF2-40B4-BE49-F238E27FC236}">
                <a16:creationId xmlns:a16="http://schemas.microsoft.com/office/drawing/2014/main" xmlns="" id="{3CC8FF71-FEF7-4B82-9098-2E43B4CDC9A3}"/>
              </a:ext>
            </a:extLst>
          </p:cNvPr>
          <p:cNvSpPr>
            <a:spLocks/>
          </p:cNvSpPr>
          <p:nvPr/>
        </p:nvSpPr>
        <p:spPr bwMode="auto">
          <a:xfrm>
            <a:off x="3599990" y="2125069"/>
            <a:ext cx="162795" cy="72067"/>
          </a:xfrm>
          <a:custGeom>
            <a:avLst/>
            <a:gdLst>
              <a:gd name="T0" fmla="*/ 102 w 56"/>
              <a:gd name="T1" fmla="*/ 42 h 29"/>
              <a:gd name="T2" fmla="*/ 6 w 56"/>
              <a:gd name="T3" fmla="*/ 0 h 29"/>
              <a:gd name="T4" fmla="*/ 0 w 56"/>
              <a:gd name="T5" fmla="*/ 4 h 29"/>
              <a:gd name="T6" fmla="*/ 4 w 56"/>
              <a:gd name="T7" fmla="*/ 12 h 29"/>
              <a:gd name="T8" fmla="*/ 102 w 56"/>
              <a:gd name="T9" fmla="*/ 54 h 29"/>
              <a:gd name="T10" fmla="*/ 108 w 56"/>
              <a:gd name="T11" fmla="*/ 50 h 29"/>
              <a:gd name="T12" fmla="*/ 102 w 56"/>
              <a:gd name="T13" fmla="*/ 42 h 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6" h="29">
                <a:moveTo>
                  <a:pt x="53" y="22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6"/>
                  <a:pt x="2" y="6"/>
                </a:cubicBezTo>
                <a:cubicBezTo>
                  <a:pt x="53" y="28"/>
                  <a:pt x="53" y="28"/>
                  <a:pt x="53" y="28"/>
                </a:cubicBezTo>
                <a:cubicBezTo>
                  <a:pt x="55" y="29"/>
                  <a:pt x="56" y="28"/>
                  <a:pt x="56" y="26"/>
                </a:cubicBezTo>
                <a:cubicBezTo>
                  <a:pt x="56" y="25"/>
                  <a:pt x="55" y="23"/>
                  <a:pt x="53" y="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17">
            <a:extLst>
              <a:ext uri="{FF2B5EF4-FFF2-40B4-BE49-F238E27FC236}">
                <a16:creationId xmlns:a16="http://schemas.microsoft.com/office/drawing/2014/main" xmlns="" id="{5069818F-EA43-45B7-844E-6C85DA6A3EF4}"/>
              </a:ext>
            </a:extLst>
          </p:cNvPr>
          <p:cNvSpPr>
            <a:spLocks/>
          </p:cNvSpPr>
          <p:nvPr/>
        </p:nvSpPr>
        <p:spPr bwMode="auto">
          <a:xfrm>
            <a:off x="3599990" y="2148234"/>
            <a:ext cx="159781" cy="72067"/>
          </a:xfrm>
          <a:custGeom>
            <a:avLst/>
            <a:gdLst>
              <a:gd name="T0" fmla="*/ 102 w 55"/>
              <a:gd name="T1" fmla="*/ 42 h 29"/>
              <a:gd name="T2" fmla="*/ 4 w 55"/>
              <a:gd name="T3" fmla="*/ 0 h 29"/>
              <a:gd name="T4" fmla="*/ 0 w 55"/>
              <a:gd name="T5" fmla="*/ 4 h 29"/>
              <a:gd name="T6" fmla="*/ 4 w 55"/>
              <a:gd name="T7" fmla="*/ 12 h 29"/>
              <a:gd name="T8" fmla="*/ 102 w 55"/>
              <a:gd name="T9" fmla="*/ 54 h 29"/>
              <a:gd name="T10" fmla="*/ 106 w 55"/>
              <a:gd name="T11" fmla="*/ 50 h 29"/>
              <a:gd name="T12" fmla="*/ 102 w 55"/>
              <a:gd name="T13" fmla="*/ 42 h 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5" h="29">
                <a:moveTo>
                  <a:pt x="53" y="22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6"/>
                  <a:pt x="2" y="6"/>
                </a:cubicBezTo>
                <a:cubicBezTo>
                  <a:pt x="53" y="28"/>
                  <a:pt x="53" y="28"/>
                  <a:pt x="53" y="28"/>
                </a:cubicBezTo>
                <a:cubicBezTo>
                  <a:pt x="54" y="29"/>
                  <a:pt x="55" y="28"/>
                  <a:pt x="55" y="26"/>
                </a:cubicBezTo>
                <a:cubicBezTo>
                  <a:pt x="55" y="25"/>
                  <a:pt x="54" y="23"/>
                  <a:pt x="53" y="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18">
            <a:extLst>
              <a:ext uri="{FF2B5EF4-FFF2-40B4-BE49-F238E27FC236}">
                <a16:creationId xmlns:a16="http://schemas.microsoft.com/office/drawing/2014/main" xmlns="" id="{DF2B8ECE-8844-4F00-BF4A-BB1449A66965}"/>
              </a:ext>
            </a:extLst>
          </p:cNvPr>
          <p:cNvSpPr>
            <a:spLocks/>
          </p:cNvSpPr>
          <p:nvPr/>
        </p:nvSpPr>
        <p:spPr bwMode="auto">
          <a:xfrm>
            <a:off x="3596976" y="2170111"/>
            <a:ext cx="162795" cy="72067"/>
          </a:xfrm>
          <a:custGeom>
            <a:avLst/>
            <a:gdLst>
              <a:gd name="T0" fmla="*/ 104 w 56"/>
              <a:gd name="T1" fmla="*/ 42 h 29"/>
              <a:gd name="T2" fmla="*/ 6 w 56"/>
              <a:gd name="T3" fmla="*/ 0 h 29"/>
              <a:gd name="T4" fmla="*/ 0 w 56"/>
              <a:gd name="T5" fmla="*/ 4 h 29"/>
              <a:gd name="T6" fmla="*/ 6 w 56"/>
              <a:gd name="T7" fmla="*/ 12 h 29"/>
              <a:gd name="T8" fmla="*/ 104 w 56"/>
              <a:gd name="T9" fmla="*/ 54 h 29"/>
              <a:gd name="T10" fmla="*/ 108 w 56"/>
              <a:gd name="T11" fmla="*/ 50 h 29"/>
              <a:gd name="T12" fmla="*/ 104 w 56"/>
              <a:gd name="T13" fmla="*/ 42 h 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6" h="29">
                <a:moveTo>
                  <a:pt x="54" y="22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0" y="2"/>
                </a:cubicBezTo>
                <a:cubicBezTo>
                  <a:pt x="0" y="4"/>
                  <a:pt x="1" y="6"/>
                  <a:pt x="3" y="6"/>
                </a:cubicBezTo>
                <a:cubicBezTo>
                  <a:pt x="54" y="28"/>
                  <a:pt x="54" y="28"/>
                  <a:pt x="54" y="28"/>
                </a:cubicBezTo>
                <a:cubicBezTo>
                  <a:pt x="55" y="29"/>
                  <a:pt x="56" y="28"/>
                  <a:pt x="56" y="26"/>
                </a:cubicBezTo>
                <a:cubicBezTo>
                  <a:pt x="56" y="25"/>
                  <a:pt x="55" y="23"/>
                  <a:pt x="54" y="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19">
            <a:extLst>
              <a:ext uri="{FF2B5EF4-FFF2-40B4-BE49-F238E27FC236}">
                <a16:creationId xmlns:a16="http://schemas.microsoft.com/office/drawing/2014/main" xmlns="" id="{E0C39DB8-8BE2-4326-8E3D-9317EE3372DA}"/>
              </a:ext>
            </a:extLst>
          </p:cNvPr>
          <p:cNvSpPr>
            <a:spLocks/>
          </p:cNvSpPr>
          <p:nvPr/>
        </p:nvSpPr>
        <p:spPr bwMode="auto">
          <a:xfrm>
            <a:off x="3599990" y="2189414"/>
            <a:ext cx="159781" cy="90083"/>
          </a:xfrm>
          <a:custGeom>
            <a:avLst/>
            <a:gdLst>
              <a:gd name="T0" fmla="*/ 102 w 55"/>
              <a:gd name="T1" fmla="*/ 43 h 36"/>
              <a:gd name="T2" fmla="*/ 4 w 55"/>
              <a:gd name="T3" fmla="*/ 0 h 36"/>
              <a:gd name="T4" fmla="*/ 0 w 55"/>
              <a:gd name="T5" fmla="*/ 2 h 36"/>
              <a:gd name="T6" fmla="*/ 2 w 55"/>
              <a:gd name="T7" fmla="*/ 8 h 36"/>
              <a:gd name="T8" fmla="*/ 10 w 55"/>
              <a:gd name="T9" fmla="*/ 19 h 36"/>
              <a:gd name="T10" fmla="*/ 15 w 55"/>
              <a:gd name="T11" fmla="*/ 29 h 36"/>
              <a:gd name="T12" fmla="*/ 17 w 55"/>
              <a:gd name="T13" fmla="*/ 31 h 36"/>
              <a:gd name="T14" fmla="*/ 17 w 55"/>
              <a:gd name="T15" fmla="*/ 31 h 36"/>
              <a:gd name="T16" fmla="*/ 27 w 55"/>
              <a:gd name="T17" fmla="*/ 47 h 36"/>
              <a:gd name="T18" fmla="*/ 75 w 55"/>
              <a:gd name="T19" fmla="*/ 68 h 36"/>
              <a:gd name="T20" fmla="*/ 85 w 55"/>
              <a:gd name="T21" fmla="*/ 60 h 36"/>
              <a:gd name="T22" fmla="*/ 85 w 55"/>
              <a:gd name="T23" fmla="*/ 60 h 36"/>
              <a:gd name="T24" fmla="*/ 89 w 55"/>
              <a:gd name="T25" fmla="*/ 60 h 36"/>
              <a:gd name="T26" fmla="*/ 102 w 55"/>
              <a:gd name="T27" fmla="*/ 51 h 36"/>
              <a:gd name="T28" fmla="*/ 102 w 55"/>
              <a:gd name="T29" fmla="*/ 51 h 36"/>
              <a:gd name="T30" fmla="*/ 106 w 55"/>
              <a:gd name="T31" fmla="*/ 49 h 36"/>
              <a:gd name="T32" fmla="*/ 102 w 55"/>
              <a:gd name="T33" fmla="*/ 43 h 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5" h="36">
                <a:moveTo>
                  <a:pt x="53" y="22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1" y="4"/>
                </a:cubicBezTo>
                <a:cubicBezTo>
                  <a:pt x="2" y="5"/>
                  <a:pt x="3" y="7"/>
                  <a:pt x="5" y="10"/>
                </a:cubicBezTo>
                <a:cubicBezTo>
                  <a:pt x="7" y="13"/>
                  <a:pt x="7" y="14"/>
                  <a:pt x="8" y="15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9"/>
                  <a:pt x="11" y="23"/>
                  <a:pt x="14" y="24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6"/>
                  <a:pt x="44" y="34"/>
                  <a:pt x="44" y="31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52" y="27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4" y="26"/>
                  <a:pt x="55" y="26"/>
                  <a:pt x="55" y="25"/>
                </a:cubicBezTo>
                <a:cubicBezTo>
                  <a:pt x="55" y="24"/>
                  <a:pt x="54" y="23"/>
                  <a:pt x="53" y="2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7" name="Freeform 20">
            <a:extLst>
              <a:ext uri="{FF2B5EF4-FFF2-40B4-BE49-F238E27FC236}">
                <a16:creationId xmlns:a16="http://schemas.microsoft.com/office/drawing/2014/main" xmlns="" id="{416D3A8C-83C2-4AC1-87D7-CE9180090CAB}"/>
              </a:ext>
            </a:extLst>
          </p:cNvPr>
          <p:cNvSpPr>
            <a:spLocks/>
          </p:cNvSpPr>
          <p:nvPr/>
        </p:nvSpPr>
        <p:spPr bwMode="auto">
          <a:xfrm>
            <a:off x="3599990" y="2103191"/>
            <a:ext cx="162795" cy="72067"/>
          </a:xfrm>
          <a:custGeom>
            <a:avLst/>
            <a:gdLst>
              <a:gd name="T0" fmla="*/ 104 w 56"/>
              <a:gd name="T1" fmla="*/ 44 h 29"/>
              <a:gd name="T2" fmla="*/ 4 w 56"/>
              <a:gd name="T3" fmla="*/ 0 h 29"/>
              <a:gd name="T4" fmla="*/ 0 w 56"/>
              <a:gd name="T5" fmla="*/ 4 h 29"/>
              <a:gd name="T6" fmla="*/ 4 w 56"/>
              <a:gd name="T7" fmla="*/ 12 h 29"/>
              <a:gd name="T8" fmla="*/ 104 w 56"/>
              <a:gd name="T9" fmla="*/ 56 h 29"/>
              <a:gd name="T10" fmla="*/ 108 w 56"/>
              <a:gd name="T11" fmla="*/ 52 h 29"/>
              <a:gd name="T12" fmla="*/ 104 w 56"/>
              <a:gd name="T13" fmla="*/ 44 h 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6" h="29">
                <a:moveTo>
                  <a:pt x="54" y="23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6"/>
                  <a:pt x="2" y="6"/>
                </a:cubicBezTo>
                <a:cubicBezTo>
                  <a:pt x="54" y="29"/>
                  <a:pt x="54" y="29"/>
                  <a:pt x="54" y="29"/>
                </a:cubicBezTo>
                <a:cubicBezTo>
                  <a:pt x="55" y="29"/>
                  <a:pt x="56" y="28"/>
                  <a:pt x="56" y="27"/>
                </a:cubicBezTo>
                <a:cubicBezTo>
                  <a:pt x="56" y="25"/>
                  <a:pt x="55" y="23"/>
                  <a:pt x="54" y="2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21">
            <a:extLst>
              <a:ext uri="{FF2B5EF4-FFF2-40B4-BE49-F238E27FC236}">
                <a16:creationId xmlns:a16="http://schemas.microsoft.com/office/drawing/2014/main" xmlns="" id="{D91F68C4-6724-40AF-A8BB-C0910C111CE7}"/>
              </a:ext>
            </a:extLst>
          </p:cNvPr>
          <p:cNvSpPr>
            <a:spLocks noEditPoints="1"/>
          </p:cNvSpPr>
          <p:nvPr/>
        </p:nvSpPr>
        <p:spPr bwMode="auto">
          <a:xfrm>
            <a:off x="3502012" y="1627038"/>
            <a:ext cx="388900" cy="518623"/>
          </a:xfrm>
          <a:custGeom>
            <a:avLst/>
            <a:gdLst>
              <a:gd name="T0" fmla="*/ 141 w 134"/>
              <a:gd name="T1" fmla="*/ 19 h 209"/>
              <a:gd name="T2" fmla="*/ 40 w 134"/>
              <a:gd name="T3" fmla="*/ 17 h 209"/>
              <a:gd name="T4" fmla="*/ 0 w 134"/>
              <a:gd name="T5" fmla="*/ 106 h 209"/>
              <a:gd name="T6" fmla="*/ 31 w 134"/>
              <a:gd name="T7" fmla="*/ 231 h 209"/>
              <a:gd name="T8" fmla="*/ 48 w 134"/>
              <a:gd name="T9" fmla="*/ 285 h 209"/>
              <a:gd name="T10" fmla="*/ 65 w 134"/>
              <a:gd name="T11" fmla="*/ 355 h 209"/>
              <a:gd name="T12" fmla="*/ 77 w 134"/>
              <a:gd name="T13" fmla="*/ 363 h 209"/>
              <a:gd name="T14" fmla="*/ 129 w 134"/>
              <a:gd name="T15" fmla="*/ 384 h 209"/>
              <a:gd name="T16" fmla="*/ 168 w 134"/>
              <a:gd name="T17" fmla="*/ 401 h 209"/>
              <a:gd name="T18" fmla="*/ 175 w 134"/>
              <a:gd name="T19" fmla="*/ 401 h 209"/>
              <a:gd name="T20" fmla="*/ 196 w 134"/>
              <a:gd name="T21" fmla="*/ 366 h 209"/>
              <a:gd name="T22" fmla="*/ 214 w 134"/>
              <a:gd name="T23" fmla="*/ 322 h 209"/>
              <a:gd name="T24" fmla="*/ 221 w 134"/>
              <a:gd name="T25" fmla="*/ 310 h 209"/>
              <a:gd name="T26" fmla="*/ 256 w 134"/>
              <a:gd name="T27" fmla="*/ 218 h 209"/>
              <a:gd name="T28" fmla="*/ 248 w 134"/>
              <a:gd name="T29" fmla="*/ 147 h 209"/>
              <a:gd name="T30" fmla="*/ 110 w 134"/>
              <a:gd name="T31" fmla="*/ 349 h 209"/>
              <a:gd name="T32" fmla="*/ 125 w 134"/>
              <a:gd name="T33" fmla="*/ 260 h 209"/>
              <a:gd name="T34" fmla="*/ 131 w 134"/>
              <a:gd name="T35" fmla="*/ 359 h 209"/>
              <a:gd name="T36" fmla="*/ 235 w 134"/>
              <a:gd name="T37" fmla="*/ 208 h 209"/>
              <a:gd name="T38" fmla="*/ 202 w 134"/>
              <a:gd name="T39" fmla="*/ 289 h 209"/>
              <a:gd name="T40" fmla="*/ 194 w 134"/>
              <a:gd name="T41" fmla="*/ 301 h 209"/>
              <a:gd name="T42" fmla="*/ 173 w 134"/>
              <a:gd name="T43" fmla="*/ 355 h 209"/>
              <a:gd name="T44" fmla="*/ 166 w 134"/>
              <a:gd name="T45" fmla="*/ 374 h 209"/>
              <a:gd name="T46" fmla="*/ 131 w 134"/>
              <a:gd name="T47" fmla="*/ 245 h 209"/>
              <a:gd name="T48" fmla="*/ 94 w 134"/>
              <a:gd name="T49" fmla="*/ 343 h 209"/>
              <a:gd name="T50" fmla="*/ 73 w 134"/>
              <a:gd name="T51" fmla="*/ 310 h 209"/>
              <a:gd name="T52" fmla="*/ 54 w 134"/>
              <a:gd name="T53" fmla="*/ 239 h 209"/>
              <a:gd name="T54" fmla="*/ 46 w 134"/>
              <a:gd name="T55" fmla="*/ 214 h 209"/>
              <a:gd name="T56" fmla="*/ 23 w 134"/>
              <a:gd name="T57" fmla="*/ 112 h 209"/>
              <a:gd name="T58" fmla="*/ 131 w 134"/>
              <a:gd name="T59" fmla="*/ 40 h 209"/>
              <a:gd name="T60" fmla="*/ 206 w 134"/>
              <a:gd name="T61" fmla="*/ 108 h 209"/>
              <a:gd name="T62" fmla="*/ 235 w 134"/>
              <a:gd name="T63" fmla="*/ 201 h 20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4" h="209">
                <a:moveTo>
                  <a:pt x="116" y="50"/>
                </a:moveTo>
                <a:cubicBezTo>
                  <a:pt x="104" y="31"/>
                  <a:pt x="90" y="18"/>
                  <a:pt x="73" y="10"/>
                </a:cubicBezTo>
                <a:cubicBezTo>
                  <a:pt x="69" y="7"/>
                  <a:pt x="69" y="7"/>
                  <a:pt x="69" y="7"/>
                </a:cubicBezTo>
                <a:cubicBezTo>
                  <a:pt x="50" y="0"/>
                  <a:pt x="33" y="1"/>
                  <a:pt x="21" y="9"/>
                </a:cubicBezTo>
                <a:cubicBezTo>
                  <a:pt x="8" y="18"/>
                  <a:pt x="1" y="33"/>
                  <a:pt x="0" y="53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8"/>
                  <a:pt x="7" y="96"/>
                  <a:pt x="13" y="113"/>
                </a:cubicBezTo>
                <a:cubicBezTo>
                  <a:pt x="14" y="115"/>
                  <a:pt x="15" y="118"/>
                  <a:pt x="16" y="120"/>
                </a:cubicBezTo>
                <a:cubicBezTo>
                  <a:pt x="17" y="122"/>
                  <a:pt x="17" y="124"/>
                  <a:pt x="18" y="126"/>
                </a:cubicBezTo>
                <a:cubicBezTo>
                  <a:pt x="21" y="133"/>
                  <a:pt x="24" y="141"/>
                  <a:pt x="25" y="148"/>
                </a:cubicBezTo>
                <a:cubicBezTo>
                  <a:pt x="26" y="151"/>
                  <a:pt x="26" y="155"/>
                  <a:pt x="27" y="158"/>
                </a:cubicBezTo>
                <a:cubicBezTo>
                  <a:pt x="27" y="167"/>
                  <a:pt x="28" y="176"/>
                  <a:pt x="34" y="184"/>
                </a:cubicBezTo>
                <a:cubicBezTo>
                  <a:pt x="36" y="186"/>
                  <a:pt x="36" y="186"/>
                  <a:pt x="36" y="186"/>
                </a:cubicBezTo>
                <a:cubicBezTo>
                  <a:pt x="40" y="188"/>
                  <a:pt x="40" y="188"/>
                  <a:pt x="40" y="188"/>
                </a:cubicBezTo>
                <a:cubicBezTo>
                  <a:pt x="45" y="190"/>
                  <a:pt x="49" y="192"/>
                  <a:pt x="54" y="194"/>
                </a:cubicBezTo>
                <a:cubicBezTo>
                  <a:pt x="58" y="196"/>
                  <a:pt x="63" y="197"/>
                  <a:pt x="67" y="199"/>
                </a:cubicBezTo>
                <a:cubicBezTo>
                  <a:pt x="75" y="203"/>
                  <a:pt x="81" y="205"/>
                  <a:pt x="87" y="208"/>
                </a:cubicBezTo>
                <a:cubicBezTo>
                  <a:pt x="87" y="208"/>
                  <a:pt x="87" y="208"/>
                  <a:pt x="87" y="208"/>
                </a:cubicBezTo>
                <a:cubicBezTo>
                  <a:pt x="89" y="209"/>
                  <a:pt x="89" y="209"/>
                  <a:pt x="89" y="209"/>
                </a:cubicBezTo>
                <a:cubicBezTo>
                  <a:pt x="91" y="208"/>
                  <a:pt x="91" y="208"/>
                  <a:pt x="91" y="208"/>
                </a:cubicBezTo>
                <a:cubicBezTo>
                  <a:pt x="95" y="206"/>
                  <a:pt x="99" y="203"/>
                  <a:pt x="101" y="196"/>
                </a:cubicBezTo>
                <a:cubicBezTo>
                  <a:pt x="101" y="194"/>
                  <a:pt x="101" y="192"/>
                  <a:pt x="102" y="190"/>
                </a:cubicBezTo>
                <a:cubicBezTo>
                  <a:pt x="102" y="187"/>
                  <a:pt x="102" y="184"/>
                  <a:pt x="103" y="182"/>
                </a:cubicBezTo>
                <a:cubicBezTo>
                  <a:pt x="105" y="176"/>
                  <a:pt x="108" y="171"/>
                  <a:pt x="111" y="167"/>
                </a:cubicBezTo>
                <a:cubicBezTo>
                  <a:pt x="112" y="165"/>
                  <a:pt x="113" y="164"/>
                  <a:pt x="114" y="163"/>
                </a:cubicBezTo>
                <a:cubicBezTo>
                  <a:pt x="115" y="161"/>
                  <a:pt x="115" y="161"/>
                  <a:pt x="115" y="161"/>
                </a:cubicBezTo>
                <a:cubicBezTo>
                  <a:pt x="119" y="155"/>
                  <a:pt x="123" y="150"/>
                  <a:pt x="126" y="143"/>
                </a:cubicBezTo>
                <a:cubicBezTo>
                  <a:pt x="130" y="136"/>
                  <a:pt x="132" y="127"/>
                  <a:pt x="133" y="113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4" y="98"/>
                  <a:pt x="132" y="87"/>
                  <a:pt x="129" y="76"/>
                </a:cubicBezTo>
                <a:cubicBezTo>
                  <a:pt x="125" y="66"/>
                  <a:pt x="121" y="58"/>
                  <a:pt x="116" y="50"/>
                </a:cubicBezTo>
                <a:close/>
                <a:moveTo>
                  <a:pt x="57" y="181"/>
                </a:moveTo>
                <a:cubicBezTo>
                  <a:pt x="55" y="164"/>
                  <a:pt x="56" y="140"/>
                  <a:pt x="62" y="135"/>
                </a:cubicBezTo>
                <a:cubicBezTo>
                  <a:pt x="62" y="135"/>
                  <a:pt x="63" y="134"/>
                  <a:pt x="65" y="135"/>
                </a:cubicBezTo>
                <a:cubicBezTo>
                  <a:pt x="79" y="140"/>
                  <a:pt x="75" y="173"/>
                  <a:pt x="72" y="188"/>
                </a:cubicBezTo>
                <a:cubicBezTo>
                  <a:pt x="71" y="187"/>
                  <a:pt x="69" y="187"/>
                  <a:pt x="68" y="186"/>
                </a:cubicBezTo>
                <a:cubicBezTo>
                  <a:pt x="64" y="184"/>
                  <a:pt x="61" y="183"/>
                  <a:pt x="57" y="181"/>
                </a:cubicBezTo>
                <a:close/>
                <a:moveTo>
                  <a:pt x="122" y="108"/>
                </a:moveTo>
                <a:cubicBezTo>
                  <a:pt x="121" y="119"/>
                  <a:pt x="119" y="127"/>
                  <a:pt x="116" y="133"/>
                </a:cubicBezTo>
                <a:cubicBezTo>
                  <a:pt x="112" y="139"/>
                  <a:pt x="109" y="145"/>
                  <a:pt x="105" y="150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03" y="153"/>
                  <a:pt x="102" y="154"/>
                  <a:pt x="101" y="156"/>
                </a:cubicBezTo>
                <a:cubicBezTo>
                  <a:pt x="98" y="160"/>
                  <a:pt x="94" y="166"/>
                  <a:pt x="92" y="173"/>
                </a:cubicBezTo>
                <a:cubicBezTo>
                  <a:pt x="91" y="177"/>
                  <a:pt x="91" y="180"/>
                  <a:pt x="90" y="184"/>
                </a:cubicBezTo>
                <a:cubicBezTo>
                  <a:pt x="90" y="186"/>
                  <a:pt x="90" y="187"/>
                  <a:pt x="89" y="189"/>
                </a:cubicBezTo>
                <a:cubicBezTo>
                  <a:pt x="89" y="191"/>
                  <a:pt x="87" y="193"/>
                  <a:pt x="86" y="194"/>
                </a:cubicBezTo>
                <a:cubicBezTo>
                  <a:pt x="84" y="193"/>
                  <a:pt x="82" y="192"/>
                  <a:pt x="80" y="191"/>
                </a:cubicBezTo>
                <a:cubicBezTo>
                  <a:pt x="82" y="181"/>
                  <a:pt x="90" y="136"/>
                  <a:pt x="68" y="127"/>
                </a:cubicBezTo>
                <a:cubicBezTo>
                  <a:pt x="63" y="125"/>
                  <a:pt x="59" y="127"/>
                  <a:pt x="57" y="129"/>
                </a:cubicBezTo>
                <a:cubicBezTo>
                  <a:pt x="47" y="136"/>
                  <a:pt x="47" y="164"/>
                  <a:pt x="49" y="178"/>
                </a:cubicBezTo>
                <a:cubicBezTo>
                  <a:pt x="46" y="177"/>
                  <a:pt x="43" y="176"/>
                  <a:pt x="41" y="175"/>
                </a:cubicBezTo>
                <a:cubicBezTo>
                  <a:pt x="39" y="171"/>
                  <a:pt x="39" y="166"/>
                  <a:pt x="38" y="161"/>
                </a:cubicBezTo>
                <a:cubicBezTo>
                  <a:pt x="38" y="157"/>
                  <a:pt x="37" y="153"/>
                  <a:pt x="36" y="149"/>
                </a:cubicBezTo>
                <a:cubicBezTo>
                  <a:pt x="34" y="140"/>
                  <a:pt x="31" y="132"/>
                  <a:pt x="28" y="124"/>
                </a:cubicBezTo>
                <a:cubicBezTo>
                  <a:pt x="28" y="122"/>
                  <a:pt x="27" y="120"/>
                  <a:pt x="26" y="119"/>
                </a:cubicBezTo>
                <a:cubicBezTo>
                  <a:pt x="26" y="116"/>
                  <a:pt x="25" y="114"/>
                  <a:pt x="24" y="111"/>
                </a:cubicBezTo>
                <a:cubicBezTo>
                  <a:pt x="18" y="95"/>
                  <a:pt x="12" y="79"/>
                  <a:pt x="12" y="60"/>
                </a:cubicBezTo>
                <a:cubicBezTo>
                  <a:pt x="12" y="58"/>
                  <a:pt x="12" y="58"/>
                  <a:pt x="12" y="58"/>
                </a:cubicBezTo>
                <a:cubicBezTo>
                  <a:pt x="13" y="42"/>
                  <a:pt x="19" y="30"/>
                  <a:pt x="29" y="22"/>
                </a:cubicBezTo>
                <a:cubicBezTo>
                  <a:pt x="39" y="15"/>
                  <a:pt x="52" y="15"/>
                  <a:pt x="68" y="21"/>
                </a:cubicBezTo>
                <a:cubicBezTo>
                  <a:pt x="73" y="23"/>
                  <a:pt x="73" y="23"/>
                  <a:pt x="73" y="23"/>
                </a:cubicBezTo>
                <a:cubicBezTo>
                  <a:pt x="86" y="29"/>
                  <a:pt x="98" y="40"/>
                  <a:pt x="107" y="56"/>
                </a:cubicBezTo>
                <a:cubicBezTo>
                  <a:pt x="111" y="62"/>
                  <a:pt x="115" y="69"/>
                  <a:pt x="118" y="77"/>
                </a:cubicBezTo>
                <a:cubicBezTo>
                  <a:pt x="121" y="86"/>
                  <a:pt x="122" y="95"/>
                  <a:pt x="122" y="104"/>
                </a:cubicBezTo>
                <a:lnTo>
                  <a:pt x="122" y="10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60" name="Freeform 24">
            <a:extLst>
              <a:ext uri="{FF2B5EF4-FFF2-40B4-BE49-F238E27FC236}">
                <a16:creationId xmlns:a16="http://schemas.microsoft.com/office/drawing/2014/main" xmlns="" id="{48B81D9B-4545-471F-AD06-56E3728FB349}"/>
              </a:ext>
            </a:extLst>
          </p:cNvPr>
          <p:cNvSpPr>
            <a:spLocks/>
          </p:cNvSpPr>
          <p:nvPr/>
        </p:nvSpPr>
        <p:spPr bwMode="auto">
          <a:xfrm>
            <a:off x="2003693" y="4144220"/>
            <a:ext cx="2013837" cy="216200"/>
          </a:xfrm>
          <a:custGeom>
            <a:avLst/>
            <a:gdLst>
              <a:gd name="T0" fmla="*/ 0 w 1335"/>
              <a:gd name="T1" fmla="*/ 77 h 168"/>
              <a:gd name="T2" fmla="*/ 840 w 1335"/>
              <a:gd name="T3" fmla="*/ 168 h 168"/>
              <a:gd name="T4" fmla="*/ 1335 w 1335"/>
              <a:gd name="T5" fmla="*/ 85 h 168"/>
              <a:gd name="T6" fmla="*/ 651 w 1335"/>
              <a:gd name="T7" fmla="*/ 0 h 168"/>
              <a:gd name="T8" fmla="*/ 0 w 1335"/>
              <a:gd name="T9" fmla="*/ 7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5" h="168">
                <a:moveTo>
                  <a:pt x="0" y="77"/>
                </a:moveTo>
                <a:lnTo>
                  <a:pt x="840" y="168"/>
                </a:lnTo>
                <a:lnTo>
                  <a:pt x="1335" y="85"/>
                </a:lnTo>
                <a:lnTo>
                  <a:pt x="651" y="0"/>
                </a:lnTo>
                <a:lnTo>
                  <a:pt x="0" y="77"/>
                </a:lnTo>
                <a:close/>
              </a:path>
            </a:pathLst>
          </a:custGeom>
          <a:solidFill>
            <a:srgbClr val="D2B33A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pSp>
        <p:nvGrpSpPr>
          <p:cNvPr id="61" name="组合 4">
            <a:extLst>
              <a:ext uri="{FF2B5EF4-FFF2-40B4-BE49-F238E27FC236}">
                <a16:creationId xmlns:a16="http://schemas.microsoft.com/office/drawing/2014/main" xmlns="" id="{A4AED1C3-F725-48C5-85F2-9025DFEB01DC}"/>
              </a:ext>
            </a:extLst>
          </p:cNvPr>
          <p:cNvGrpSpPr/>
          <p:nvPr/>
        </p:nvGrpSpPr>
        <p:grpSpPr>
          <a:xfrm>
            <a:off x="2003693" y="2742781"/>
            <a:ext cx="2013838" cy="1510826"/>
            <a:chOff x="6342547" y="2242704"/>
            <a:chExt cx="1510583" cy="1133119"/>
          </a:xfrm>
          <a:solidFill>
            <a:srgbClr val="FCC5D8"/>
          </a:solidFill>
        </p:grpSpPr>
        <p:sp>
          <p:nvSpPr>
            <p:cNvPr id="62" name="Freeform 22">
              <a:extLst>
                <a:ext uri="{FF2B5EF4-FFF2-40B4-BE49-F238E27FC236}">
                  <a16:creationId xmlns:a16="http://schemas.microsoft.com/office/drawing/2014/main" xmlns="" id="{2454561B-3C99-463F-80B0-B8CA42192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617" y="2243669"/>
              <a:ext cx="774513" cy="1132154"/>
            </a:xfrm>
            <a:custGeom>
              <a:avLst/>
              <a:gdLst>
                <a:gd name="T0" fmla="*/ 684 w 684"/>
                <a:gd name="T1" fmla="*/ 1174 h 1174"/>
                <a:gd name="T2" fmla="*/ 0 w 684"/>
                <a:gd name="T3" fmla="*/ 1091 h 1174"/>
                <a:gd name="T4" fmla="*/ 0 w 684"/>
                <a:gd name="T5" fmla="*/ 0 h 1174"/>
                <a:gd name="T6" fmla="*/ 684 w 684"/>
                <a:gd name="T7" fmla="*/ 294 h 1174"/>
                <a:gd name="T8" fmla="*/ 684 w 684"/>
                <a:gd name="T9" fmla="*/ 1174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1174">
                  <a:moveTo>
                    <a:pt x="684" y="1174"/>
                  </a:moveTo>
                  <a:lnTo>
                    <a:pt x="0" y="1091"/>
                  </a:lnTo>
                  <a:lnTo>
                    <a:pt x="0" y="0"/>
                  </a:lnTo>
                  <a:lnTo>
                    <a:pt x="684" y="294"/>
                  </a:lnTo>
                  <a:lnTo>
                    <a:pt x="684" y="1174"/>
                  </a:lnTo>
                  <a:close/>
                </a:path>
              </a:pathLst>
            </a:custGeom>
            <a:grpFill/>
            <a:ln w="19050">
              <a:solidFill>
                <a:srgbClr val="D3E2FE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63" name="Freeform 23">
              <a:extLst>
                <a:ext uri="{FF2B5EF4-FFF2-40B4-BE49-F238E27FC236}">
                  <a16:creationId xmlns:a16="http://schemas.microsoft.com/office/drawing/2014/main" xmlns="" id="{FF63528D-1EB1-4475-A71C-A565AA04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547" y="2242704"/>
              <a:ext cx="736070" cy="1125398"/>
            </a:xfrm>
            <a:custGeom>
              <a:avLst/>
              <a:gdLst>
                <a:gd name="T0" fmla="*/ 0 w 651"/>
                <a:gd name="T1" fmla="*/ 1166 h 1166"/>
                <a:gd name="T2" fmla="*/ 651 w 651"/>
                <a:gd name="T3" fmla="*/ 1091 h 1166"/>
                <a:gd name="T4" fmla="*/ 651 w 651"/>
                <a:gd name="T5" fmla="*/ 0 h 1166"/>
                <a:gd name="T6" fmla="*/ 0 w 651"/>
                <a:gd name="T7" fmla="*/ 269 h 1166"/>
                <a:gd name="T8" fmla="*/ 0 w 651"/>
                <a:gd name="T9" fmla="*/ 1166 h 1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1" h="1166">
                  <a:moveTo>
                    <a:pt x="0" y="1166"/>
                  </a:moveTo>
                  <a:lnTo>
                    <a:pt x="651" y="1091"/>
                  </a:lnTo>
                  <a:lnTo>
                    <a:pt x="651" y="0"/>
                  </a:lnTo>
                  <a:lnTo>
                    <a:pt x="0" y="269"/>
                  </a:lnTo>
                  <a:lnTo>
                    <a:pt x="0" y="1166"/>
                  </a:lnTo>
                  <a:close/>
                </a:path>
              </a:pathLst>
            </a:custGeom>
            <a:grpFill/>
            <a:ln w="19050">
              <a:solidFill>
                <a:srgbClr val="D3E2FE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xmlns="" id="{81000962-767A-403D-A9EC-66F97FAE81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04234" y="2590168"/>
              <a:ext cx="439833" cy="478728"/>
            </a:xfrm>
            <a:custGeom>
              <a:avLst/>
              <a:gdLst>
                <a:gd name="T0" fmla="*/ 0 w 389"/>
                <a:gd name="T1" fmla="*/ 173 h 496"/>
                <a:gd name="T2" fmla="*/ 0 w 389"/>
                <a:gd name="T3" fmla="*/ 496 h 496"/>
                <a:gd name="T4" fmla="*/ 389 w 389"/>
                <a:gd name="T5" fmla="*/ 396 h 496"/>
                <a:gd name="T6" fmla="*/ 389 w 389"/>
                <a:gd name="T7" fmla="*/ 0 h 496"/>
                <a:gd name="T8" fmla="*/ 0 w 389"/>
                <a:gd name="T9" fmla="*/ 173 h 496"/>
                <a:gd name="T10" fmla="*/ 375 w 389"/>
                <a:gd name="T11" fmla="*/ 36 h 496"/>
                <a:gd name="T12" fmla="*/ 273 w 389"/>
                <a:gd name="T13" fmla="*/ 223 h 496"/>
                <a:gd name="T14" fmla="*/ 377 w 389"/>
                <a:gd name="T15" fmla="*/ 381 h 496"/>
                <a:gd name="T16" fmla="*/ 377 w 389"/>
                <a:gd name="T17" fmla="*/ 381 h 496"/>
                <a:gd name="T18" fmla="*/ 256 w 389"/>
                <a:gd name="T19" fmla="*/ 248 h 496"/>
                <a:gd name="T20" fmla="*/ 188 w 389"/>
                <a:gd name="T21" fmla="*/ 340 h 496"/>
                <a:gd name="T22" fmla="*/ 132 w 389"/>
                <a:gd name="T23" fmla="*/ 298 h 496"/>
                <a:gd name="T24" fmla="*/ 13 w 389"/>
                <a:gd name="T25" fmla="*/ 462 h 496"/>
                <a:gd name="T26" fmla="*/ 13 w 389"/>
                <a:gd name="T27" fmla="*/ 462 h 496"/>
                <a:gd name="T28" fmla="*/ 100 w 389"/>
                <a:gd name="T29" fmla="*/ 281 h 496"/>
                <a:gd name="T30" fmla="*/ 13 w 389"/>
                <a:gd name="T31" fmla="*/ 192 h 496"/>
                <a:gd name="T32" fmla="*/ 182 w 389"/>
                <a:gd name="T33" fmla="*/ 294 h 496"/>
                <a:gd name="T34" fmla="*/ 375 w 389"/>
                <a:gd name="T35" fmla="*/ 36 h 496"/>
                <a:gd name="T36" fmla="*/ 375 w 389"/>
                <a:gd name="T37" fmla="*/ 36 h 4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89" h="496">
                  <a:moveTo>
                    <a:pt x="0" y="173"/>
                  </a:moveTo>
                  <a:lnTo>
                    <a:pt x="0" y="496"/>
                  </a:lnTo>
                  <a:lnTo>
                    <a:pt x="389" y="396"/>
                  </a:lnTo>
                  <a:lnTo>
                    <a:pt x="389" y="0"/>
                  </a:lnTo>
                  <a:lnTo>
                    <a:pt x="0" y="173"/>
                  </a:lnTo>
                  <a:close/>
                  <a:moveTo>
                    <a:pt x="375" y="36"/>
                  </a:moveTo>
                  <a:lnTo>
                    <a:pt x="273" y="223"/>
                  </a:lnTo>
                  <a:lnTo>
                    <a:pt x="377" y="381"/>
                  </a:lnTo>
                  <a:lnTo>
                    <a:pt x="256" y="248"/>
                  </a:lnTo>
                  <a:lnTo>
                    <a:pt x="188" y="340"/>
                  </a:lnTo>
                  <a:lnTo>
                    <a:pt x="132" y="298"/>
                  </a:lnTo>
                  <a:lnTo>
                    <a:pt x="13" y="462"/>
                  </a:lnTo>
                  <a:lnTo>
                    <a:pt x="100" y="281"/>
                  </a:lnTo>
                  <a:lnTo>
                    <a:pt x="13" y="192"/>
                  </a:lnTo>
                  <a:lnTo>
                    <a:pt x="182" y="294"/>
                  </a:lnTo>
                  <a:lnTo>
                    <a:pt x="375" y="36"/>
                  </a:lnTo>
                  <a:close/>
                </a:path>
              </a:pathLst>
            </a:custGeom>
            <a:grpFill/>
            <a:ln w="19050">
              <a:solidFill>
                <a:srgbClr val="D3E2FE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6" name="Freeform 26">
            <a:extLst>
              <a:ext uri="{FF2B5EF4-FFF2-40B4-BE49-F238E27FC236}">
                <a16:creationId xmlns:a16="http://schemas.microsoft.com/office/drawing/2014/main" xmlns="" id="{0B65BD44-92D8-490C-AD76-86E8C1ACC31D}"/>
              </a:ext>
            </a:extLst>
          </p:cNvPr>
          <p:cNvSpPr>
            <a:spLocks/>
          </p:cNvSpPr>
          <p:nvPr/>
        </p:nvSpPr>
        <p:spPr bwMode="auto">
          <a:xfrm>
            <a:off x="2599279" y="4141323"/>
            <a:ext cx="1459128" cy="2091219"/>
          </a:xfrm>
          <a:custGeom>
            <a:avLst/>
            <a:gdLst>
              <a:gd name="T0" fmla="*/ 968 w 968"/>
              <a:gd name="T1" fmla="*/ 1371 h 1658"/>
              <a:gd name="T2" fmla="*/ 0 w 968"/>
              <a:gd name="T3" fmla="*/ 1658 h 1658"/>
              <a:gd name="T4" fmla="*/ 0 w 968"/>
              <a:gd name="T5" fmla="*/ 0 h 1658"/>
              <a:gd name="T6" fmla="*/ 968 w 968"/>
              <a:gd name="T7" fmla="*/ 112 h 1658"/>
              <a:gd name="T8" fmla="*/ 968 w 968"/>
              <a:gd name="T9" fmla="*/ 1371 h 1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658">
                <a:moveTo>
                  <a:pt x="968" y="1371"/>
                </a:moveTo>
                <a:lnTo>
                  <a:pt x="0" y="1658"/>
                </a:lnTo>
                <a:lnTo>
                  <a:pt x="0" y="0"/>
                </a:lnTo>
                <a:lnTo>
                  <a:pt x="968" y="112"/>
                </a:lnTo>
                <a:lnTo>
                  <a:pt x="968" y="1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7" name="Freeform 27">
            <a:extLst>
              <a:ext uri="{FF2B5EF4-FFF2-40B4-BE49-F238E27FC236}">
                <a16:creationId xmlns:a16="http://schemas.microsoft.com/office/drawing/2014/main" xmlns="" id="{E7616614-C4D1-49B1-86FC-F404D809ECAB}"/>
              </a:ext>
            </a:extLst>
          </p:cNvPr>
          <p:cNvSpPr>
            <a:spLocks/>
          </p:cNvSpPr>
          <p:nvPr/>
        </p:nvSpPr>
        <p:spPr bwMode="auto">
          <a:xfrm>
            <a:off x="1243981" y="4141323"/>
            <a:ext cx="1374715" cy="2133687"/>
          </a:xfrm>
          <a:custGeom>
            <a:avLst/>
            <a:gdLst>
              <a:gd name="T0" fmla="*/ 0 w 912"/>
              <a:gd name="T1" fmla="*/ 1371 h 1658"/>
              <a:gd name="T2" fmla="*/ 912 w 912"/>
              <a:gd name="T3" fmla="*/ 1658 h 1658"/>
              <a:gd name="T4" fmla="*/ 912 w 912"/>
              <a:gd name="T5" fmla="*/ 0 h 1658"/>
              <a:gd name="T6" fmla="*/ 8 w 912"/>
              <a:gd name="T7" fmla="*/ 112 h 1658"/>
              <a:gd name="T8" fmla="*/ 0 w 912"/>
              <a:gd name="T9" fmla="*/ 1371 h 16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2" h="1658">
                <a:moveTo>
                  <a:pt x="0" y="1371"/>
                </a:moveTo>
                <a:lnTo>
                  <a:pt x="912" y="1658"/>
                </a:lnTo>
                <a:lnTo>
                  <a:pt x="912" y="0"/>
                </a:lnTo>
                <a:lnTo>
                  <a:pt x="8" y="112"/>
                </a:lnTo>
                <a:lnTo>
                  <a:pt x="0" y="137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68" name="Freeform 28">
            <a:extLst>
              <a:ext uri="{FF2B5EF4-FFF2-40B4-BE49-F238E27FC236}">
                <a16:creationId xmlns:a16="http://schemas.microsoft.com/office/drawing/2014/main" xmlns="" id="{51D1C34A-2207-45A1-A477-5D1FF8ED4195}"/>
              </a:ext>
            </a:extLst>
          </p:cNvPr>
          <p:cNvSpPr>
            <a:spLocks/>
          </p:cNvSpPr>
          <p:nvPr/>
        </p:nvSpPr>
        <p:spPr bwMode="auto">
          <a:xfrm>
            <a:off x="2875127" y="4572435"/>
            <a:ext cx="943610" cy="1132476"/>
          </a:xfrm>
          <a:custGeom>
            <a:avLst/>
            <a:gdLst>
              <a:gd name="T0" fmla="*/ 601 w 325"/>
              <a:gd name="T1" fmla="*/ 626 h 457"/>
              <a:gd name="T2" fmla="*/ 499 w 325"/>
              <a:gd name="T3" fmla="*/ 570 h 457"/>
              <a:gd name="T4" fmla="*/ 456 w 325"/>
              <a:gd name="T5" fmla="*/ 549 h 457"/>
              <a:gd name="T6" fmla="*/ 422 w 325"/>
              <a:gd name="T7" fmla="*/ 449 h 457"/>
              <a:gd name="T8" fmla="*/ 456 w 325"/>
              <a:gd name="T9" fmla="*/ 341 h 457"/>
              <a:gd name="T10" fmla="*/ 485 w 325"/>
              <a:gd name="T11" fmla="*/ 273 h 457"/>
              <a:gd name="T12" fmla="*/ 476 w 325"/>
              <a:gd name="T13" fmla="*/ 229 h 457"/>
              <a:gd name="T14" fmla="*/ 476 w 325"/>
              <a:gd name="T15" fmla="*/ 231 h 457"/>
              <a:gd name="T16" fmla="*/ 476 w 325"/>
              <a:gd name="T17" fmla="*/ 229 h 457"/>
              <a:gd name="T18" fmla="*/ 476 w 325"/>
              <a:gd name="T19" fmla="*/ 229 h 457"/>
              <a:gd name="T20" fmla="*/ 476 w 325"/>
              <a:gd name="T21" fmla="*/ 227 h 457"/>
              <a:gd name="T22" fmla="*/ 478 w 325"/>
              <a:gd name="T23" fmla="*/ 214 h 457"/>
              <a:gd name="T24" fmla="*/ 478 w 325"/>
              <a:gd name="T25" fmla="*/ 212 h 457"/>
              <a:gd name="T26" fmla="*/ 478 w 325"/>
              <a:gd name="T27" fmla="*/ 200 h 457"/>
              <a:gd name="T28" fmla="*/ 478 w 325"/>
              <a:gd name="T29" fmla="*/ 200 h 457"/>
              <a:gd name="T30" fmla="*/ 478 w 325"/>
              <a:gd name="T31" fmla="*/ 200 h 457"/>
              <a:gd name="T32" fmla="*/ 478 w 325"/>
              <a:gd name="T33" fmla="*/ 198 h 457"/>
              <a:gd name="T34" fmla="*/ 478 w 325"/>
              <a:gd name="T35" fmla="*/ 198 h 457"/>
              <a:gd name="T36" fmla="*/ 478 w 325"/>
              <a:gd name="T37" fmla="*/ 198 h 457"/>
              <a:gd name="T38" fmla="*/ 478 w 325"/>
              <a:gd name="T39" fmla="*/ 196 h 457"/>
              <a:gd name="T40" fmla="*/ 478 w 325"/>
              <a:gd name="T41" fmla="*/ 196 h 457"/>
              <a:gd name="T42" fmla="*/ 478 w 325"/>
              <a:gd name="T43" fmla="*/ 196 h 457"/>
              <a:gd name="T44" fmla="*/ 474 w 325"/>
              <a:gd name="T45" fmla="*/ 119 h 457"/>
              <a:gd name="T46" fmla="*/ 198 w 325"/>
              <a:gd name="T47" fmla="*/ 119 h 457"/>
              <a:gd name="T48" fmla="*/ 195 w 325"/>
              <a:gd name="T49" fmla="*/ 196 h 457"/>
              <a:gd name="T50" fmla="*/ 195 w 325"/>
              <a:gd name="T51" fmla="*/ 196 h 457"/>
              <a:gd name="T52" fmla="*/ 195 w 325"/>
              <a:gd name="T53" fmla="*/ 196 h 457"/>
              <a:gd name="T54" fmla="*/ 195 w 325"/>
              <a:gd name="T55" fmla="*/ 200 h 457"/>
              <a:gd name="T56" fmla="*/ 195 w 325"/>
              <a:gd name="T57" fmla="*/ 200 h 457"/>
              <a:gd name="T58" fmla="*/ 195 w 325"/>
              <a:gd name="T59" fmla="*/ 200 h 457"/>
              <a:gd name="T60" fmla="*/ 195 w 325"/>
              <a:gd name="T61" fmla="*/ 202 h 457"/>
              <a:gd name="T62" fmla="*/ 195 w 325"/>
              <a:gd name="T63" fmla="*/ 202 h 457"/>
              <a:gd name="T64" fmla="*/ 195 w 325"/>
              <a:gd name="T65" fmla="*/ 202 h 457"/>
              <a:gd name="T66" fmla="*/ 195 w 325"/>
              <a:gd name="T67" fmla="*/ 202 h 457"/>
              <a:gd name="T68" fmla="*/ 198 w 325"/>
              <a:gd name="T69" fmla="*/ 237 h 457"/>
              <a:gd name="T70" fmla="*/ 185 w 325"/>
              <a:gd name="T71" fmla="*/ 273 h 457"/>
              <a:gd name="T72" fmla="*/ 216 w 325"/>
              <a:gd name="T73" fmla="*/ 341 h 457"/>
              <a:gd name="T74" fmla="*/ 250 w 325"/>
              <a:gd name="T75" fmla="*/ 449 h 457"/>
              <a:gd name="T76" fmla="*/ 216 w 325"/>
              <a:gd name="T77" fmla="*/ 570 h 457"/>
              <a:gd name="T78" fmla="*/ 39 w 325"/>
              <a:gd name="T79" fmla="*/ 699 h 457"/>
              <a:gd name="T80" fmla="*/ 10 w 325"/>
              <a:gd name="T81" fmla="*/ 880 h 457"/>
              <a:gd name="T82" fmla="*/ 618 w 325"/>
              <a:gd name="T83" fmla="*/ 745 h 457"/>
              <a:gd name="T84" fmla="*/ 601 w 325"/>
              <a:gd name="T85" fmla="*/ 626 h 45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25" h="457">
                <a:moveTo>
                  <a:pt x="312" y="325"/>
                </a:moveTo>
                <a:cubicBezTo>
                  <a:pt x="297" y="311"/>
                  <a:pt x="280" y="308"/>
                  <a:pt x="259" y="296"/>
                </a:cubicBezTo>
                <a:cubicBezTo>
                  <a:pt x="237" y="285"/>
                  <a:pt x="237" y="285"/>
                  <a:pt x="237" y="285"/>
                </a:cubicBezTo>
                <a:cubicBezTo>
                  <a:pt x="237" y="285"/>
                  <a:pt x="197" y="262"/>
                  <a:pt x="219" y="233"/>
                </a:cubicBezTo>
                <a:cubicBezTo>
                  <a:pt x="228" y="221"/>
                  <a:pt x="233" y="200"/>
                  <a:pt x="237" y="177"/>
                </a:cubicBezTo>
                <a:cubicBezTo>
                  <a:pt x="242" y="177"/>
                  <a:pt x="249" y="162"/>
                  <a:pt x="252" y="142"/>
                </a:cubicBezTo>
                <a:cubicBezTo>
                  <a:pt x="256" y="126"/>
                  <a:pt x="251" y="121"/>
                  <a:pt x="247" y="119"/>
                </a:cubicBezTo>
                <a:cubicBezTo>
                  <a:pt x="247" y="119"/>
                  <a:pt x="247" y="120"/>
                  <a:pt x="247" y="120"/>
                </a:cubicBezTo>
                <a:cubicBezTo>
                  <a:pt x="247" y="120"/>
                  <a:pt x="247" y="119"/>
                  <a:pt x="247" y="119"/>
                </a:cubicBezTo>
                <a:cubicBezTo>
                  <a:pt x="247" y="119"/>
                  <a:pt x="247" y="119"/>
                  <a:pt x="247" y="119"/>
                </a:cubicBezTo>
                <a:cubicBezTo>
                  <a:pt x="247" y="119"/>
                  <a:pt x="247" y="118"/>
                  <a:pt x="247" y="118"/>
                </a:cubicBezTo>
                <a:cubicBezTo>
                  <a:pt x="247" y="116"/>
                  <a:pt x="247" y="113"/>
                  <a:pt x="248" y="111"/>
                </a:cubicBezTo>
                <a:cubicBezTo>
                  <a:pt x="248" y="110"/>
                  <a:pt x="248" y="110"/>
                  <a:pt x="248" y="110"/>
                </a:cubicBezTo>
                <a:cubicBezTo>
                  <a:pt x="248" y="108"/>
                  <a:pt x="248" y="106"/>
                  <a:pt x="248" y="104"/>
                </a:cubicBezTo>
                <a:cubicBezTo>
                  <a:pt x="248" y="104"/>
                  <a:pt x="248" y="104"/>
                  <a:pt x="248" y="104"/>
                </a:cubicBezTo>
                <a:cubicBezTo>
                  <a:pt x="248" y="104"/>
                  <a:pt x="248" y="104"/>
                  <a:pt x="248" y="104"/>
                </a:cubicBezTo>
                <a:cubicBezTo>
                  <a:pt x="248" y="104"/>
                  <a:pt x="248" y="103"/>
                  <a:pt x="248" y="103"/>
                </a:cubicBezTo>
                <a:cubicBezTo>
                  <a:pt x="248" y="103"/>
                  <a:pt x="248" y="103"/>
                  <a:pt x="248" y="103"/>
                </a:cubicBezTo>
                <a:cubicBezTo>
                  <a:pt x="248" y="103"/>
                  <a:pt x="248" y="103"/>
                  <a:pt x="248" y="103"/>
                </a:cubicBezTo>
                <a:cubicBezTo>
                  <a:pt x="248" y="103"/>
                  <a:pt x="248" y="103"/>
                  <a:pt x="248" y="102"/>
                </a:cubicBezTo>
                <a:cubicBezTo>
                  <a:pt x="248" y="102"/>
                  <a:pt x="248" y="102"/>
                  <a:pt x="248" y="102"/>
                </a:cubicBezTo>
                <a:cubicBezTo>
                  <a:pt x="248" y="102"/>
                  <a:pt x="248" y="102"/>
                  <a:pt x="248" y="102"/>
                </a:cubicBezTo>
                <a:cubicBezTo>
                  <a:pt x="250" y="85"/>
                  <a:pt x="248" y="70"/>
                  <a:pt x="246" y="62"/>
                </a:cubicBezTo>
                <a:cubicBezTo>
                  <a:pt x="233" y="16"/>
                  <a:pt x="133" y="0"/>
                  <a:pt x="103" y="62"/>
                </a:cubicBezTo>
                <a:cubicBezTo>
                  <a:pt x="99" y="69"/>
                  <a:pt x="99" y="85"/>
                  <a:pt x="101" y="102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1" y="103"/>
                  <a:pt x="101" y="103"/>
                  <a:pt x="101" y="104"/>
                </a:cubicBezTo>
                <a:cubicBezTo>
                  <a:pt x="101" y="104"/>
                  <a:pt x="101" y="104"/>
                  <a:pt x="101" y="104"/>
                </a:cubicBezTo>
                <a:cubicBezTo>
                  <a:pt x="101" y="104"/>
                  <a:pt x="101" y="104"/>
                  <a:pt x="101" y="104"/>
                </a:cubicBezTo>
                <a:cubicBezTo>
                  <a:pt x="101" y="104"/>
                  <a:pt x="101" y="104"/>
                  <a:pt x="101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2" y="111"/>
                  <a:pt x="102" y="117"/>
                  <a:pt x="103" y="123"/>
                </a:cubicBezTo>
                <a:cubicBezTo>
                  <a:pt x="98" y="124"/>
                  <a:pt x="93" y="127"/>
                  <a:pt x="96" y="142"/>
                </a:cubicBezTo>
                <a:cubicBezTo>
                  <a:pt x="100" y="162"/>
                  <a:pt x="107" y="177"/>
                  <a:pt x="112" y="177"/>
                </a:cubicBezTo>
                <a:cubicBezTo>
                  <a:pt x="115" y="200"/>
                  <a:pt x="121" y="221"/>
                  <a:pt x="130" y="233"/>
                </a:cubicBezTo>
                <a:cubicBezTo>
                  <a:pt x="152" y="262"/>
                  <a:pt x="113" y="296"/>
                  <a:pt x="112" y="296"/>
                </a:cubicBezTo>
                <a:cubicBezTo>
                  <a:pt x="112" y="296"/>
                  <a:pt x="34" y="348"/>
                  <a:pt x="20" y="363"/>
                </a:cubicBezTo>
                <a:cubicBezTo>
                  <a:pt x="0" y="385"/>
                  <a:pt x="5" y="457"/>
                  <a:pt x="5" y="457"/>
                </a:cubicBezTo>
                <a:cubicBezTo>
                  <a:pt x="321" y="387"/>
                  <a:pt x="321" y="387"/>
                  <a:pt x="321" y="387"/>
                </a:cubicBezTo>
                <a:cubicBezTo>
                  <a:pt x="321" y="387"/>
                  <a:pt x="325" y="338"/>
                  <a:pt x="312" y="32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D3E2FE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232306BB-9CE8-431D-A08C-0582AF0F47A0}"/>
              </a:ext>
            </a:extLst>
          </p:cNvPr>
          <p:cNvSpPr/>
          <p:nvPr/>
        </p:nvSpPr>
        <p:spPr>
          <a:xfrm>
            <a:off x="6305356" y="2043795"/>
            <a:ext cx="3882951" cy="16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specifically designed to help you.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8C56C65A-0A54-4831-A80F-F6191FFC7ACA}"/>
              </a:ext>
            </a:extLst>
          </p:cNvPr>
          <p:cNvSpPr/>
          <p:nvPr/>
        </p:nvSpPr>
        <p:spPr>
          <a:xfrm>
            <a:off x="6288405" y="3717238"/>
            <a:ext cx="3882951" cy="111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We have many </a:t>
            </a:r>
          </a:p>
        </p:txBody>
      </p:sp>
    </p:spTree>
    <p:extLst>
      <p:ext uri="{BB962C8B-B14F-4D97-AF65-F5344CB8AC3E}">
        <p14:creationId xmlns:p14="http://schemas.microsoft.com/office/powerpoint/2010/main" val="408656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" grpId="0" animBg="1"/>
      <p:bldP spid="5" grpId="0" animBg="1"/>
      <p:bldP spid="22" grpId="0" animBg="1"/>
      <p:bldP spid="23" grpId="0" animBg="1"/>
      <p:bldP spid="24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0" grpId="0" animBg="1"/>
      <p:bldP spid="66" grpId="0" animBg="1"/>
      <p:bldP spid="67" grpId="0" animBg="1"/>
      <p:bldP spid="68" grpId="0" animBg="1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rgbClr val="D3E2F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38992C0-7250-4F21-B491-347168D091B9}"/>
              </a:ext>
            </a:extLst>
          </p:cNvPr>
          <p:cNvGrpSpPr/>
          <p:nvPr/>
        </p:nvGrpSpPr>
        <p:grpSpPr>
          <a:xfrm>
            <a:off x="4803753" y="1244657"/>
            <a:ext cx="6983410" cy="5125407"/>
            <a:chOff x="4457700" y="1401829"/>
            <a:chExt cx="6490433" cy="4763591"/>
          </a:xfrm>
        </p:grpSpPr>
        <p:cxnSp>
          <p:nvCxnSpPr>
            <p:cNvPr id="5" name="Straight Connector 8">
              <a:extLst>
                <a:ext uri="{FF2B5EF4-FFF2-40B4-BE49-F238E27FC236}">
                  <a16:creationId xmlns:a16="http://schemas.microsoft.com/office/drawing/2014/main" xmlns="" id="{6D2F24F4-07C3-4DB6-A830-06DCC8943652}"/>
                </a:ext>
              </a:extLst>
            </p:cNvPr>
            <p:cNvCxnSpPr/>
            <p:nvPr/>
          </p:nvCxnSpPr>
          <p:spPr>
            <a:xfrm rot="5400000">
              <a:off x="2132528" y="3783096"/>
              <a:ext cx="4763591" cy="1057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1">
              <a:extLst>
                <a:ext uri="{FF2B5EF4-FFF2-40B4-BE49-F238E27FC236}">
                  <a16:creationId xmlns:a16="http://schemas.microsoft.com/office/drawing/2014/main" xmlns="" id="{833B43F3-1EB6-43E5-987B-D2CF1FFA89BF}"/>
                </a:ext>
              </a:extLst>
            </p:cNvPr>
            <p:cNvSpPr/>
            <p:nvPr/>
          </p:nvSpPr>
          <p:spPr>
            <a:xfrm>
              <a:off x="4457700" y="3577777"/>
              <a:ext cx="114301" cy="11430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/>
            </a:p>
          </p:txBody>
        </p:sp>
        <p:sp>
          <p:nvSpPr>
            <p:cNvPr id="7" name="Oval 52">
              <a:extLst>
                <a:ext uri="{FF2B5EF4-FFF2-40B4-BE49-F238E27FC236}">
                  <a16:creationId xmlns:a16="http://schemas.microsoft.com/office/drawing/2014/main" xmlns="" id="{B0033C4D-13B9-411E-A6DC-FE6B5DD1D8B0}"/>
                </a:ext>
              </a:extLst>
            </p:cNvPr>
            <p:cNvSpPr/>
            <p:nvPr/>
          </p:nvSpPr>
          <p:spPr>
            <a:xfrm>
              <a:off x="4457700" y="2155384"/>
              <a:ext cx="114301" cy="11430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/>
            </a:p>
          </p:txBody>
        </p:sp>
        <p:sp>
          <p:nvSpPr>
            <p:cNvPr id="8" name="Oval 53">
              <a:extLst>
                <a:ext uri="{FF2B5EF4-FFF2-40B4-BE49-F238E27FC236}">
                  <a16:creationId xmlns:a16="http://schemas.microsoft.com/office/drawing/2014/main" xmlns="" id="{90B2AF8E-634D-4B29-BF1B-705750334DF6}"/>
                </a:ext>
              </a:extLst>
            </p:cNvPr>
            <p:cNvSpPr/>
            <p:nvPr/>
          </p:nvSpPr>
          <p:spPr>
            <a:xfrm>
              <a:off x="4457700" y="5101772"/>
              <a:ext cx="114301" cy="11430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/>
            </a:p>
          </p:txBody>
        </p:sp>
        <p:grpSp>
          <p:nvGrpSpPr>
            <p:cNvPr id="9" name="Group 98">
              <a:extLst>
                <a:ext uri="{FF2B5EF4-FFF2-40B4-BE49-F238E27FC236}">
                  <a16:creationId xmlns:a16="http://schemas.microsoft.com/office/drawing/2014/main" xmlns="" id="{592EEE43-AD05-40BB-BCB9-77753529A29B}"/>
                </a:ext>
              </a:extLst>
            </p:cNvPr>
            <p:cNvGrpSpPr/>
            <p:nvPr/>
          </p:nvGrpSpPr>
          <p:grpSpPr>
            <a:xfrm>
              <a:off x="5276855" y="4640353"/>
              <a:ext cx="3568572" cy="943470"/>
              <a:chOff x="5143504" y="3571882"/>
              <a:chExt cx="2676429" cy="707602"/>
            </a:xfrm>
          </p:grpSpPr>
          <p:sp>
            <p:nvSpPr>
              <p:cNvPr id="34" name="Rectangle 40">
                <a:extLst>
                  <a:ext uri="{FF2B5EF4-FFF2-40B4-BE49-F238E27FC236}">
                    <a16:creationId xmlns:a16="http://schemas.microsoft.com/office/drawing/2014/main" xmlns="" id="{042E2730-AA46-47DA-8C3B-12961C7179C9}"/>
                  </a:ext>
                </a:extLst>
              </p:cNvPr>
              <p:cNvSpPr/>
              <p:nvPr/>
            </p:nvSpPr>
            <p:spPr>
              <a:xfrm>
                <a:off x="6143636" y="3571882"/>
                <a:ext cx="1676297" cy="3218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8B72A0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ADD TITLE HERE</a:t>
                </a:r>
              </a:p>
            </p:txBody>
          </p:sp>
          <p:grpSp>
            <p:nvGrpSpPr>
              <p:cNvPr id="35" name="Group 85">
                <a:extLst>
                  <a:ext uri="{FF2B5EF4-FFF2-40B4-BE49-F238E27FC236}">
                    <a16:creationId xmlns:a16="http://schemas.microsoft.com/office/drawing/2014/main" xmlns="" id="{7A3FA540-CE02-454D-9CC8-6326D74C2E96}"/>
                  </a:ext>
                </a:extLst>
              </p:cNvPr>
              <p:cNvGrpSpPr/>
              <p:nvPr/>
            </p:nvGrpSpPr>
            <p:grpSpPr>
              <a:xfrm>
                <a:off x="5143504" y="3643320"/>
                <a:ext cx="636196" cy="636164"/>
                <a:chOff x="5143504" y="3643320"/>
                <a:chExt cx="636196" cy="636164"/>
              </a:xfrm>
            </p:grpSpPr>
            <p:sp>
              <p:nvSpPr>
                <p:cNvPr id="36" name="Rectangle 27">
                  <a:extLst>
                    <a:ext uri="{FF2B5EF4-FFF2-40B4-BE49-F238E27FC236}">
                      <a16:creationId xmlns:a16="http://schemas.microsoft.com/office/drawing/2014/main" xmlns="" id="{B8D6D227-DAC4-462A-97E5-65DB3924BDFF}"/>
                    </a:ext>
                  </a:extLst>
                </p:cNvPr>
                <p:cNvSpPr/>
                <p:nvPr/>
              </p:nvSpPr>
              <p:spPr>
                <a:xfrm>
                  <a:off x="5143504" y="3643320"/>
                  <a:ext cx="636196" cy="6361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4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" name="Freeform 107">
                  <a:extLst>
                    <a:ext uri="{FF2B5EF4-FFF2-40B4-BE49-F238E27FC236}">
                      <a16:creationId xmlns:a16="http://schemas.microsoft.com/office/drawing/2014/main" xmlns="" id="{0CCCA308-2AAF-4075-9B90-DB9FE5C99C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86380" y="3786196"/>
                  <a:ext cx="365566" cy="314258"/>
                </a:xfrm>
                <a:custGeom>
                  <a:avLst/>
                  <a:gdLst/>
                  <a:ahLst/>
                  <a:cxnLst>
                    <a:cxn ang="0">
                      <a:pos x="337" y="165"/>
                    </a:cxn>
                    <a:cxn ang="0">
                      <a:pos x="170" y="0"/>
                    </a:cxn>
                    <a:cxn ang="0">
                      <a:pos x="5" y="165"/>
                    </a:cxn>
                    <a:cxn ang="0">
                      <a:pos x="5" y="165"/>
                    </a:cxn>
                    <a:cxn ang="0">
                      <a:pos x="0" y="172"/>
                    </a:cxn>
                    <a:cxn ang="0">
                      <a:pos x="0" y="181"/>
                    </a:cxn>
                    <a:cxn ang="0">
                      <a:pos x="0" y="189"/>
                    </a:cxn>
                    <a:cxn ang="0">
                      <a:pos x="5" y="196"/>
                    </a:cxn>
                    <a:cxn ang="0">
                      <a:pos x="5" y="196"/>
                    </a:cxn>
                    <a:cxn ang="0">
                      <a:pos x="13" y="201"/>
                    </a:cxn>
                    <a:cxn ang="0">
                      <a:pos x="20" y="201"/>
                    </a:cxn>
                    <a:cxn ang="0">
                      <a:pos x="29" y="201"/>
                    </a:cxn>
                    <a:cxn ang="0">
                      <a:pos x="36" y="196"/>
                    </a:cxn>
                    <a:cxn ang="0">
                      <a:pos x="42" y="189"/>
                    </a:cxn>
                    <a:cxn ang="0">
                      <a:pos x="42" y="294"/>
                    </a:cxn>
                    <a:cxn ang="0">
                      <a:pos x="301" y="294"/>
                    </a:cxn>
                    <a:cxn ang="0">
                      <a:pos x="301" y="189"/>
                    </a:cxn>
                    <a:cxn ang="0">
                      <a:pos x="306" y="196"/>
                    </a:cxn>
                    <a:cxn ang="0">
                      <a:pos x="306" y="196"/>
                    </a:cxn>
                    <a:cxn ang="0">
                      <a:pos x="314" y="201"/>
                    </a:cxn>
                    <a:cxn ang="0">
                      <a:pos x="321" y="201"/>
                    </a:cxn>
                    <a:cxn ang="0">
                      <a:pos x="321" y="201"/>
                    </a:cxn>
                    <a:cxn ang="0">
                      <a:pos x="330" y="201"/>
                    </a:cxn>
                    <a:cxn ang="0">
                      <a:pos x="337" y="196"/>
                    </a:cxn>
                    <a:cxn ang="0">
                      <a:pos x="337" y="196"/>
                    </a:cxn>
                    <a:cxn ang="0">
                      <a:pos x="341" y="189"/>
                    </a:cxn>
                    <a:cxn ang="0">
                      <a:pos x="343" y="181"/>
                    </a:cxn>
                    <a:cxn ang="0">
                      <a:pos x="341" y="172"/>
                    </a:cxn>
                    <a:cxn ang="0">
                      <a:pos x="337" y="165"/>
                    </a:cxn>
                    <a:cxn ang="0">
                      <a:pos x="337" y="165"/>
                    </a:cxn>
                    <a:cxn ang="0">
                      <a:pos x="279" y="272"/>
                    </a:cxn>
                    <a:cxn ang="0">
                      <a:pos x="214" y="272"/>
                    </a:cxn>
                    <a:cxn ang="0">
                      <a:pos x="214" y="187"/>
                    </a:cxn>
                    <a:cxn ang="0">
                      <a:pos x="129" y="187"/>
                    </a:cxn>
                    <a:cxn ang="0">
                      <a:pos x="129" y="272"/>
                    </a:cxn>
                    <a:cxn ang="0">
                      <a:pos x="63" y="272"/>
                    </a:cxn>
                    <a:cxn ang="0">
                      <a:pos x="63" y="169"/>
                    </a:cxn>
                    <a:cxn ang="0">
                      <a:pos x="170" y="60"/>
                    </a:cxn>
                    <a:cxn ang="0">
                      <a:pos x="279" y="169"/>
                    </a:cxn>
                    <a:cxn ang="0">
                      <a:pos x="279" y="272"/>
                    </a:cxn>
                  </a:cxnLst>
                  <a:rect l="0" t="0" r="r" b="b"/>
                  <a:pathLst>
                    <a:path w="343" h="294">
                      <a:moveTo>
                        <a:pt x="337" y="165"/>
                      </a:moveTo>
                      <a:lnTo>
                        <a:pt x="170" y="0"/>
                      </a:lnTo>
                      <a:lnTo>
                        <a:pt x="5" y="165"/>
                      </a:lnTo>
                      <a:lnTo>
                        <a:pt x="5" y="165"/>
                      </a:lnTo>
                      <a:lnTo>
                        <a:pt x="0" y="172"/>
                      </a:lnTo>
                      <a:lnTo>
                        <a:pt x="0" y="181"/>
                      </a:lnTo>
                      <a:lnTo>
                        <a:pt x="0" y="189"/>
                      </a:lnTo>
                      <a:lnTo>
                        <a:pt x="5" y="196"/>
                      </a:lnTo>
                      <a:lnTo>
                        <a:pt x="5" y="196"/>
                      </a:lnTo>
                      <a:lnTo>
                        <a:pt x="13" y="201"/>
                      </a:lnTo>
                      <a:lnTo>
                        <a:pt x="20" y="201"/>
                      </a:lnTo>
                      <a:lnTo>
                        <a:pt x="29" y="201"/>
                      </a:lnTo>
                      <a:lnTo>
                        <a:pt x="36" y="196"/>
                      </a:lnTo>
                      <a:lnTo>
                        <a:pt x="42" y="189"/>
                      </a:lnTo>
                      <a:lnTo>
                        <a:pt x="42" y="294"/>
                      </a:lnTo>
                      <a:lnTo>
                        <a:pt x="301" y="294"/>
                      </a:lnTo>
                      <a:lnTo>
                        <a:pt x="301" y="189"/>
                      </a:lnTo>
                      <a:lnTo>
                        <a:pt x="306" y="196"/>
                      </a:lnTo>
                      <a:lnTo>
                        <a:pt x="306" y="196"/>
                      </a:lnTo>
                      <a:lnTo>
                        <a:pt x="314" y="201"/>
                      </a:lnTo>
                      <a:lnTo>
                        <a:pt x="321" y="201"/>
                      </a:lnTo>
                      <a:lnTo>
                        <a:pt x="321" y="201"/>
                      </a:lnTo>
                      <a:lnTo>
                        <a:pt x="330" y="201"/>
                      </a:lnTo>
                      <a:lnTo>
                        <a:pt x="337" y="196"/>
                      </a:lnTo>
                      <a:lnTo>
                        <a:pt x="337" y="196"/>
                      </a:lnTo>
                      <a:lnTo>
                        <a:pt x="341" y="189"/>
                      </a:lnTo>
                      <a:lnTo>
                        <a:pt x="343" y="181"/>
                      </a:lnTo>
                      <a:lnTo>
                        <a:pt x="341" y="172"/>
                      </a:lnTo>
                      <a:lnTo>
                        <a:pt x="337" y="165"/>
                      </a:lnTo>
                      <a:lnTo>
                        <a:pt x="337" y="165"/>
                      </a:lnTo>
                      <a:close/>
                      <a:moveTo>
                        <a:pt x="279" y="272"/>
                      </a:moveTo>
                      <a:lnTo>
                        <a:pt x="214" y="272"/>
                      </a:lnTo>
                      <a:lnTo>
                        <a:pt x="214" y="187"/>
                      </a:lnTo>
                      <a:lnTo>
                        <a:pt x="129" y="187"/>
                      </a:lnTo>
                      <a:lnTo>
                        <a:pt x="129" y="272"/>
                      </a:lnTo>
                      <a:lnTo>
                        <a:pt x="63" y="272"/>
                      </a:lnTo>
                      <a:lnTo>
                        <a:pt x="63" y="169"/>
                      </a:lnTo>
                      <a:lnTo>
                        <a:pt x="170" y="60"/>
                      </a:lnTo>
                      <a:lnTo>
                        <a:pt x="279" y="169"/>
                      </a:lnTo>
                      <a:lnTo>
                        <a:pt x="279" y="27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440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0" name="Group 94">
              <a:extLst>
                <a:ext uri="{FF2B5EF4-FFF2-40B4-BE49-F238E27FC236}">
                  <a16:creationId xmlns:a16="http://schemas.microsoft.com/office/drawing/2014/main" xmlns="" id="{9B0EF8C8-1D8E-498B-9C42-442A9FBC6F2B}"/>
                </a:ext>
              </a:extLst>
            </p:cNvPr>
            <p:cNvGrpSpPr/>
            <p:nvPr/>
          </p:nvGrpSpPr>
          <p:grpSpPr>
            <a:xfrm>
              <a:off x="5276856" y="1687580"/>
              <a:ext cx="3767071" cy="943470"/>
              <a:chOff x="5143504" y="1357304"/>
              <a:chExt cx="2825303" cy="707602"/>
            </a:xfrm>
          </p:grpSpPr>
          <p:sp>
            <p:nvSpPr>
              <p:cNvPr id="21" name="Rectangle 36">
                <a:extLst>
                  <a:ext uri="{FF2B5EF4-FFF2-40B4-BE49-F238E27FC236}">
                    <a16:creationId xmlns:a16="http://schemas.microsoft.com/office/drawing/2014/main" xmlns="" id="{2BF4102F-ECF5-4E84-B766-E5CFB7E39B78}"/>
                  </a:ext>
                </a:extLst>
              </p:cNvPr>
              <p:cNvSpPr/>
              <p:nvPr/>
            </p:nvSpPr>
            <p:spPr>
              <a:xfrm>
                <a:off x="6143636" y="1357304"/>
                <a:ext cx="1825171" cy="321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8B72A0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ADD TITLE HERE</a:t>
                </a:r>
              </a:p>
            </p:txBody>
          </p:sp>
          <p:grpSp>
            <p:nvGrpSpPr>
              <p:cNvPr id="22" name="Group 82">
                <a:extLst>
                  <a:ext uri="{FF2B5EF4-FFF2-40B4-BE49-F238E27FC236}">
                    <a16:creationId xmlns:a16="http://schemas.microsoft.com/office/drawing/2014/main" xmlns="" id="{3BF9E855-F95E-4832-B816-10CE947A9AAF}"/>
                  </a:ext>
                </a:extLst>
              </p:cNvPr>
              <p:cNvGrpSpPr/>
              <p:nvPr/>
            </p:nvGrpSpPr>
            <p:grpSpPr>
              <a:xfrm>
                <a:off x="5143504" y="1428742"/>
                <a:ext cx="636196" cy="636164"/>
                <a:chOff x="5143504" y="1428742"/>
                <a:chExt cx="636196" cy="636164"/>
              </a:xfrm>
            </p:grpSpPr>
            <p:sp>
              <p:nvSpPr>
                <p:cNvPr id="23" name="Rectangle 16">
                  <a:extLst>
                    <a:ext uri="{FF2B5EF4-FFF2-40B4-BE49-F238E27FC236}">
                      <a16:creationId xmlns:a16="http://schemas.microsoft.com/office/drawing/2014/main" xmlns="" id="{AA58D23C-73EC-4A24-A41B-395DC5314BB3}"/>
                    </a:ext>
                  </a:extLst>
                </p:cNvPr>
                <p:cNvSpPr/>
                <p:nvPr/>
              </p:nvSpPr>
              <p:spPr>
                <a:xfrm>
                  <a:off x="5143504" y="1428742"/>
                  <a:ext cx="636196" cy="636164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40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24" name="Group 68">
                  <a:extLst>
                    <a:ext uri="{FF2B5EF4-FFF2-40B4-BE49-F238E27FC236}">
                      <a16:creationId xmlns:a16="http://schemas.microsoft.com/office/drawing/2014/main" xmlns="" id="{CAAC6C96-F7E8-4D9B-A7BB-D415AE6C72D4}"/>
                    </a:ext>
                  </a:extLst>
                </p:cNvPr>
                <p:cNvGrpSpPr/>
                <p:nvPr/>
              </p:nvGrpSpPr>
              <p:grpSpPr>
                <a:xfrm>
                  <a:off x="5301319" y="1581456"/>
                  <a:ext cx="337042" cy="337616"/>
                  <a:chOff x="6998061" y="3496249"/>
                  <a:chExt cx="366051" cy="366676"/>
                </a:xfrm>
                <a:solidFill>
                  <a:schemeClr val="bg1"/>
                </a:solidFill>
              </p:grpSpPr>
              <p:sp>
                <p:nvSpPr>
                  <p:cNvPr id="25" name="AutoShape 7">
                    <a:extLst>
                      <a:ext uri="{FF2B5EF4-FFF2-40B4-BE49-F238E27FC236}">
                        <a16:creationId xmlns:a16="http://schemas.microsoft.com/office/drawing/2014/main" xmlns="" id="{8A10C892-27E6-41BB-B125-04FE188CC0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98061" y="3496249"/>
                    <a:ext cx="366051" cy="366676"/>
                  </a:xfrm>
                  <a:custGeom>
                    <a:avLst/>
                    <a:gdLst>
                      <a:gd name="T0" fmla="+- 0 10800 1271"/>
                      <a:gd name="T1" fmla="*/ T0 w 19058"/>
                      <a:gd name="T2" fmla="+- 0 10799 1270"/>
                      <a:gd name="T3" fmla="*/ 10799 h 19059"/>
                      <a:gd name="T4" fmla="+- 0 10800 1271"/>
                      <a:gd name="T5" fmla="*/ T4 w 19058"/>
                      <a:gd name="T6" fmla="+- 0 10799 1270"/>
                      <a:gd name="T7" fmla="*/ 10799 h 19059"/>
                      <a:gd name="T8" fmla="+- 0 10800 1271"/>
                      <a:gd name="T9" fmla="*/ T8 w 19058"/>
                      <a:gd name="T10" fmla="+- 0 10799 1270"/>
                      <a:gd name="T11" fmla="*/ 10799 h 19059"/>
                      <a:gd name="T12" fmla="+- 0 10800 1271"/>
                      <a:gd name="T13" fmla="*/ T12 w 19058"/>
                      <a:gd name="T14" fmla="+- 0 10799 1270"/>
                      <a:gd name="T15" fmla="*/ 10799 h 19059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19058" h="19059">
                        <a:moveTo>
                          <a:pt x="6430" y="17268"/>
                        </a:moveTo>
                        <a:cubicBezTo>
                          <a:pt x="2162" y="15559"/>
                          <a:pt x="82" y="10698"/>
                          <a:pt x="1790" y="6431"/>
                        </a:cubicBezTo>
                        <a:cubicBezTo>
                          <a:pt x="3499" y="2164"/>
                          <a:pt x="8360" y="81"/>
                          <a:pt x="12627" y="1791"/>
                        </a:cubicBezTo>
                        <a:cubicBezTo>
                          <a:pt x="16894" y="3499"/>
                          <a:pt x="18975" y="8361"/>
                          <a:pt x="17267" y="12628"/>
                        </a:cubicBezTo>
                        <a:cubicBezTo>
                          <a:pt x="15558" y="16895"/>
                          <a:pt x="10696" y="18976"/>
                          <a:pt x="6430" y="17268"/>
                        </a:cubicBezTo>
                        <a:moveTo>
                          <a:pt x="13070" y="685"/>
                        </a:moveTo>
                        <a:cubicBezTo>
                          <a:pt x="8186" y="-1270"/>
                          <a:pt x="2641" y="1103"/>
                          <a:pt x="685" y="5987"/>
                        </a:cubicBezTo>
                        <a:cubicBezTo>
                          <a:pt x="-1271" y="10872"/>
                          <a:pt x="1103" y="16418"/>
                          <a:pt x="5987" y="18373"/>
                        </a:cubicBezTo>
                        <a:cubicBezTo>
                          <a:pt x="10871" y="20330"/>
                          <a:pt x="16416" y="17955"/>
                          <a:pt x="18373" y="13071"/>
                        </a:cubicBezTo>
                        <a:cubicBezTo>
                          <a:pt x="20329" y="8186"/>
                          <a:pt x="17954" y="2641"/>
                          <a:pt x="13070" y="685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6" name="AutoShape 8">
                    <a:extLst>
                      <a:ext uri="{FF2B5EF4-FFF2-40B4-BE49-F238E27FC236}">
                        <a16:creationId xmlns:a16="http://schemas.microsoft.com/office/drawing/2014/main" xmlns="" id="{3E5DD005-DCE0-454F-B7A0-E6FEAEB785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58247" y="3656437"/>
                    <a:ext cx="45678" cy="45678"/>
                  </a:xfrm>
                  <a:custGeom>
                    <a:avLst/>
                    <a:gdLst>
                      <a:gd name="T0" fmla="+- 0 10801 1272"/>
                      <a:gd name="T1" fmla="*/ T0 w 19059"/>
                      <a:gd name="T2" fmla="+- 0 10800 1272"/>
                      <a:gd name="T3" fmla="*/ 10800 h 19056"/>
                      <a:gd name="T4" fmla="+- 0 10801 1272"/>
                      <a:gd name="T5" fmla="*/ T4 w 19059"/>
                      <a:gd name="T6" fmla="+- 0 10800 1272"/>
                      <a:gd name="T7" fmla="*/ 10800 h 19056"/>
                      <a:gd name="T8" fmla="+- 0 10801 1272"/>
                      <a:gd name="T9" fmla="*/ T8 w 19059"/>
                      <a:gd name="T10" fmla="+- 0 10800 1272"/>
                      <a:gd name="T11" fmla="*/ 10800 h 19056"/>
                      <a:gd name="T12" fmla="+- 0 10801 1272"/>
                      <a:gd name="T13" fmla="*/ T12 w 19059"/>
                      <a:gd name="T14" fmla="+- 0 10800 1272"/>
                      <a:gd name="T15" fmla="*/ 10800 h 19056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19059" h="19056">
                        <a:moveTo>
                          <a:pt x="7753" y="13951"/>
                        </a:moveTo>
                        <a:cubicBezTo>
                          <a:pt x="5315" y="12969"/>
                          <a:pt x="4129" y="10197"/>
                          <a:pt x="5101" y="7755"/>
                        </a:cubicBezTo>
                        <a:cubicBezTo>
                          <a:pt x="6083" y="5323"/>
                          <a:pt x="8860" y="4132"/>
                          <a:pt x="11298" y="5104"/>
                        </a:cubicBezTo>
                        <a:cubicBezTo>
                          <a:pt x="13735" y="6081"/>
                          <a:pt x="14926" y="8858"/>
                          <a:pt x="13949" y="11300"/>
                        </a:cubicBezTo>
                        <a:cubicBezTo>
                          <a:pt x="12972" y="13737"/>
                          <a:pt x="10195" y="14923"/>
                          <a:pt x="7753" y="13951"/>
                        </a:cubicBezTo>
                        <a:moveTo>
                          <a:pt x="13070" y="686"/>
                        </a:moveTo>
                        <a:cubicBezTo>
                          <a:pt x="8190" y="-1272"/>
                          <a:pt x="2640" y="1104"/>
                          <a:pt x="686" y="5988"/>
                        </a:cubicBezTo>
                        <a:cubicBezTo>
                          <a:pt x="-1272" y="10872"/>
                          <a:pt x="1105" y="16416"/>
                          <a:pt x="5985" y="18369"/>
                        </a:cubicBezTo>
                        <a:cubicBezTo>
                          <a:pt x="10870" y="20328"/>
                          <a:pt x="16415" y="17951"/>
                          <a:pt x="18374" y="13072"/>
                        </a:cubicBezTo>
                        <a:cubicBezTo>
                          <a:pt x="20328" y="8188"/>
                          <a:pt x="17960" y="2644"/>
                          <a:pt x="13070" y="686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7" name="AutoShape 9">
                    <a:extLst>
                      <a:ext uri="{FF2B5EF4-FFF2-40B4-BE49-F238E27FC236}">
                        <a16:creationId xmlns:a16="http://schemas.microsoft.com/office/drawing/2014/main" xmlns="" id="{A9ED25FC-8885-489B-93E3-162E16E992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11943" y="3610758"/>
                    <a:ext cx="137660" cy="137660"/>
                  </a:xfrm>
                  <a:custGeom>
                    <a:avLst/>
                    <a:gdLst>
                      <a:gd name="T0" fmla="+- 0 10800 1271"/>
                      <a:gd name="T1" fmla="*/ T0 w 19059"/>
                      <a:gd name="T2" fmla="+- 0 10800 1271"/>
                      <a:gd name="T3" fmla="*/ 10800 h 19058"/>
                      <a:gd name="T4" fmla="+- 0 10800 1271"/>
                      <a:gd name="T5" fmla="*/ T4 w 19059"/>
                      <a:gd name="T6" fmla="+- 0 10800 1271"/>
                      <a:gd name="T7" fmla="*/ 10800 h 19058"/>
                      <a:gd name="T8" fmla="+- 0 10800 1271"/>
                      <a:gd name="T9" fmla="*/ T8 w 19059"/>
                      <a:gd name="T10" fmla="+- 0 10800 1271"/>
                      <a:gd name="T11" fmla="*/ 10800 h 19058"/>
                      <a:gd name="T12" fmla="+- 0 10800 1271"/>
                      <a:gd name="T13" fmla="*/ T12 w 19059"/>
                      <a:gd name="T14" fmla="+- 0 10800 1271"/>
                      <a:gd name="T15" fmla="*/ 10800 h 19058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19059" h="19058">
                        <a:moveTo>
                          <a:pt x="7169" y="15424"/>
                        </a:moveTo>
                        <a:cubicBezTo>
                          <a:pt x="3916" y="14123"/>
                          <a:pt x="2331" y="10417"/>
                          <a:pt x="3632" y="7167"/>
                        </a:cubicBezTo>
                        <a:cubicBezTo>
                          <a:pt x="4934" y="3917"/>
                          <a:pt x="8638" y="2331"/>
                          <a:pt x="11889" y="3632"/>
                        </a:cubicBezTo>
                        <a:cubicBezTo>
                          <a:pt x="15141" y="4934"/>
                          <a:pt x="16728" y="8640"/>
                          <a:pt x="15425" y="11890"/>
                        </a:cubicBezTo>
                        <a:cubicBezTo>
                          <a:pt x="14124" y="15140"/>
                          <a:pt x="10419" y="16728"/>
                          <a:pt x="7169" y="15424"/>
                        </a:cubicBezTo>
                        <a:moveTo>
                          <a:pt x="13071" y="685"/>
                        </a:moveTo>
                        <a:cubicBezTo>
                          <a:pt x="8186" y="-1271"/>
                          <a:pt x="2639" y="1104"/>
                          <a:pt x="686" y="5987"/>
                        </a:cubicBezTo>
                        <a:cubicBezTo>
                          <a:pt x="-1271" y="10871"/>
                          <a:pt x="1104" y="16416"/>
                          <a:pt x="5987" y="18372"/>
                        </a:cubicBezTo>
                        <a:cubicBezTo>
                          <a:pt x="10874" y="20329"/>
                          <a:pt x="16418" y="17955"/>
                          <a:pt x="18375" y="13070"/>
                        </a:cubicBezTo>
                        <a:cubicBezTo>
                          <a:pt x="20328" y="8186"/>
                          <a:pt x="17956" y="2641"/>
                          <a:pt x="13071" y="685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8" name="AutoShape 10">
                    <a:extLst>
                      <a:ext uri="{FF2B5EF4-FFF2-40B4-BE49-F238E27FC236}">
                        <a16:creationId xmlns:a16="http://schemas.microsoft.com/office/drawing/2014/main" xmlns="" id="{51DEB62B-7B2C-425F-B4EE-7B93C8F96A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927" y="3702114"/>
                    <a:ext cx="56941" cy="58818"/>
                  </a:xfrm>
                  <a:custGeom>
                    <a:avLst/>
                    <a:gdLst>
                      <a:gd name="T0" fmla="+- 0 10804 288"/>
                      <a:gd name="T1" fmla="*/ T0 w 21033"/>
                      <a:gd name="T2" fmla="+- 0 10798 277"/>
                      <a:gd name="T3" fmla="*/ 10798 h 21043"/>
                      <a:gd name="T4" fmla="+- 0 10804 288"/>
                      <a:gd name="T5" fmla="*/ T4 w 21033"/>
                      <a:gd name="T6" fmla="+- 0 10798 277"/>
                      <a:gd name="T7" fmla="*/ 10798 h 21043"/>
                      <a:gd name="T8" fmla="+- 0 10804 288"/>
                      <a:gd name="T9" fmla="*/ T8 w 21033"/>
                      <a:gd name="T10" fmla="+- 0 10798 277"/>
                      <a:gd name="T11" fmla="*/ 10798 h 21043"/>
                      <a:gd name="T12" fmla="+- 0 10804 288"/>
                      <a:gd name="T13" fmla="*/ T12 w 21033"/>
                      <a:gd name="T14" fmla="+- 0 10798 277"/>
                      <a:gd name="T15" fmla="*/ 10798 h 21043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033" h="21043">
                        <a:moveTo>
                          <a:pt x="20881" y="2825"/>
                        </a:moveTo>
                        <a:cubicBezTo>
                          <a:pt x="21312" y="1771"/>
                          <a:pt x="20787" y="572"/>
                          <a:pt x="19713" y="149"/>
                        </a:cubicBezTo>
                        <a:cubicBezTo>
                          <a:pt x="18636" y="-277"/>
                          <a:pt x="17414" y="238"/>
                          <a:pt x="16984" y="1296"/>
                        </a:cubicBezTo>
                        <a:lnTo>
                          <a:pt x="16980" y="1292"/>
                        </a:lnTo>
                        <a:cubicBezTo>
                          <a:pt x="13964" y="8692"/>
                          <a:pt x="8182" y="14184"/>
                          <a:pt x="1269" y="17089"/>
                        </a:cubicBezTo>
                        <a:cubicBezTo>
                          <a:pt x="207" y="17536"/>
                          <a:pt x="-288" y="18747"/>
                          <a:pt x="170" y="19789"/>
                        </a:cubicBezTo>
                        <a:cubicBezTo>
                          <a:pt x="629" y="20840"/>
                          <a:pt x="1863" y="21323"/>
                          <a:pt x="2924" y="20876"/>
                        </a:cubicBezTo>
                        <a:cubicBezTo>
                          <a:pt x="2961" y="20860"/>
                          <a:pt x="2982" y="20828"/>
                          <a:pt x="3014" y="20815"/>
                        </a:cubicBezTo>
                        <a:cubicBezTo>
                          <a:pt x="10874" y="17480"/>
                          <a:pt x="17451" y="11227"/>
                          <a:pt x="20877" y="2825"/>
                        </a:cubicBezTo>
                        <a:cubicBezTo>
                          <a:pt x="20877" y="2825"/>
                          <a:pt x="20881" y="2825"/>
                          <a:pt x="20881" y="28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9" name="AutoShape 11">
                    <a:extLst>
                      <a:ext uri="{FF2B5EF4-FFF2-40B4-BE49-F238E27FC236}">
                        <a16:creationId xmlns:a16="http://schemas.microsoft.com/office/drawing/2014/main" xmlns="" id="{436973E9-CC4C-41CB-8471-5F74FEF1AF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26451" y="3725267"/>
                    <a:ext cx="81970" cy="83847"/>
                  </a:xfrm>
                  <a:custGeom>
                    <a:avLst/>
                    <a:gdLst>
                      <a:gd name="T0" fmla="+- 0 10803 203"/>
                      <a:gd name="T1" fmla="*/ T0 w 21201"/>
                      <a:gd name="T2" fmla="+- 0 10798 194"/>
                      <a:gd name="T3" fmla="*/ 10798 h 21209"/>
                      <a:gd name="T4" fmla="+- 0 10803 203"/>
                      <a:gd name="T5" fmla="*/ T4 w 21201"/>
                      <a:gd name="T6" fmla="+- 0 10798 194"/>
                      <a:gd name="T7" fmla="*/ 10798 h 21209"/>
                      <a:gd name="T8" fmla="+- 0 10803 203"/>
                      <a:gd name="T9" fmla="*/ T8 w 21201"/>
                      <a:gd name="T10" fmla="+- 0 10798 194"/>
                      <a:gd name="T11" fmla="*/ 10798 h 21209"/>
                      <a:gd name="T12" fmla="+- 0 10803 203"/>
                      <a:gd name="T13" fmla="*/ T12 w 21201"/>
                      <a:gd name="T14" fmla="+- 0 10798 194"/>
                      <a:gd name="T15" fmla="*/ 10798 h 21209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201" h="21209">
                        <a:moveTo>
                          <a:pt x="20267" y="104"/>
                        </a:moveTo>
                        <a:cubicBezTo>
                          <a:pt x="19508" y="-194"/>
                          <a:pt x="18645" y="169"/>
                          <a:pt x="18339" y="912"/>
                        </a:cubicBezTo>
                        <a:cubicBezTo>
                          <a:pt x="14991" y="9110"/>
                          <a:pt x="8568" y="15198"/>
                          <a:pt x="894" y="18420"/>
                        </a:cubicBezTo>
                        <a:cubicBezTo>
                          <a:pt x="144" y="18735"/>
                          <a:pt x="-203" y="19589"/>
                          <a:pt x="121" y="20327"/>
                        </a:cubicBezTo>
                        <a:cubicBezTo>
                          <a:pt x="442" y="21068"/>
                          <a:pt x="1314" y="21406"/>
                          <a:pt x="2067" y="21090"/>
                        </a:cubicBezTo>
                        <a:cubicBezTo>
                          <a:pt x="2102" y="21073"/>
                          <a:pt x="2125" y="21042"/>
                          <a:pt x="2159" y="21025"/>
                        </a:cubicBezTo>
                        <a:cubicBezTo>
                          <a:pt x="10491" y="17500"/>
                          <a:pt x="17461" y="10881"/>
                          <a:pt x="21095" y="1994"/>
                        </a:cubicBezTo>
                        <a:cubicBezTo>
                          <a:pt x="21397" y="1250"/>
                          <a:pt x="21026" y="404"/>
                          <a:pt x="20267" y="104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30" name="AutoShape 12">
                    <a:extLst>
                      <a:ext uri="{FF2B5EF4-FFF2-40B4-BE49-F238E27FC236}">
                        <a16:creationId xmlns:a16="http://schemas.microsoft.com/office/drawing/2014/main" xmlns="" id="{20B09D98-67FA-48FA-84FF-9572C7F7C1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15188" y="3714003"/>
                    <a:ext cx="69456" cy="70707"/>
                  </a:xfrm>
                  <a:custGeom>
                    <a:avLst/>
                    <a:gdLst>
                      <a:gd name="T0" fmla="+- 0 10802 238"/>
                      <a:gd name="T1" fmla="*/ T0 w 21128"/>
                      <a:gd name="T2" fmla="+- 0 10797 227"/>
                      <a:gd name="T3" fmla="*/ 10797 h 21141"/>
                      <a:gd name="T4" fmla="+- 0 10802 238"/>
                      <a:gd name="T5" fmla="*/ T4 w 21128"/>
                      <a:gd name="T6" fmla="+- 0 10797 227"/>
                      <a:gd name="T7" fmla="*/ 10797 h 21141"/>
                      <a:gd name="T8" fmla="+- 0 10802 238"/>
                      <a:gd name="T9" fmla="*/ T8 w 21128"/>
                      <a:gd name="T10" fmla="+- 0 10797 227"/>
                      <a:gd name="T11" fmla="*/ 10797 h 21141"/>
                      <a:gd name="T12" fmla="+- 0 10802 238"/>
                      <a:gd name="T13" fmla="*/ T12 w 21128"/>
                      <a:gd name="T14" fmla="+- 0 10797 227"/>
                      <a:gd name="T15" fmla="*/ 10797 h 21141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128" h="21141">
                        <a:moveTo>
                          <a:pt x="20035" y="122"/>
                        </a:moveTo>
                        <a:cubicBezTo>
                          <a:pt x="19142" y="-227"/>
                          <a:pt x="18134" y="195"/>
                          <a:pt x="17778" y="1071"/>
                        </a:cubicBezTo>
                        <a:cubicBezTo>
                          <a:pt x="14571" y="8936"/>
                          <a:pt x="8412" y="14778"/>
                          <a:pt x="1051" y="17867"/>
                        </a:cubicBezTo>
                        <a:lnTo>
                          <a:pt x="1054" y="17867"/>
                        </a:lnTo>
                        <a:cubicBezTo>
                          <a:pt x="172" y="18240"/>
                          <a:pt x="-238" y="19242"/>
                          <a:pt x="142" y="20108"/>
                        </a:cubicBezTo>
                        <a:cubicBezTo>
                          <a:pt x="522" y="20973"/>
                          <a:pt x="1543" y="21372"/>
                          <a:pt x="2425" y="21003"/>
                        </a:cubicBezTo>
                        <a:cubicBezTo>
                          <a:pt x="2459" y="20986"/>
                          <a:pt x="2476" y="20956"/>
                          <a:pt x="2514" y="20936"/>
                        </a:cubicBezTo>
                        <a:cubicBezTo>
                          <a:pt x="10651" y="17491"/>
                          <a:pt x="17459" y="11027"/>
                          <a:pt x="21002" y="2339"/>
                        </a:cubicBezTo>
                        <a:cubicBezTo>
                          <a:pt x="21361" y="1463"/>
                          <a:pt x="20927" y="472"/>
                          <a:pt x="20035" y="122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31" name="AutoShape 13">
                    <a:extLst>
                      <a:ext uri="{FF2B5EF4-FFF2-40B4-BE49-F238E27FC236}">
                        <a16:creationId xmlns:a16="http://schemas.microsoft.com/office/drawing/2014/main" xmlns="" id="{CDA06BC4-D073-4422-9FD7-C905709506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00682" y="3599495"/>
                    <a:ext cx="57567" cy="58192"/>
                  </a:xfrm>
                  <a:custGeom>
                    <a:avLst/>
                    <a:gdLst>
                      <a:gd name="T0" fmla="+- 0 10797 278"/>
                      <a:gd name="T1" fmla="*/ T0 w 21039"/>
                      <a:gd name="T2" fmla="+- 0 10803 281"/>
                      <a:gd name="T3" fmla="*/ 10803 h 21044"/>
                      <a:gd name="T4" fmla="+- 0 10797 278"/>
                      <a:gd name="T5" fmla="*/ T4 w 21039"/>
                      <a:gd name="T6" fmla="+- 0 10803 281"/>
                      <a:gd name="T7" fmla="*/ 10803 h 21044"/>
                      <a:gd name="T8" fmla="+- 0 10797 278"/>
                      <a:gd name="T9" fmla="*/ T8 w 21039"/>
                      <a:gd name="T10" fmla="+- 0 10803 281"/>
                      <a:gd name="T11" fmla="*/ 10803 h 21044"/>
                      <a:gd name="T12" fmla="+- 0 10797 278"/>
                      <a:gd name="T13" fmla="*/ T12 w 21039"/>
                      <a:gd name="T14" fmla="+- 0 10803 281"/>
                      <a:gd name="T15" fmla="*/ 10803 h 21044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039" h="21044">
                        <a:moveTo>
                          <a:pt x="20871" y="1248"/>
                        </a:moveTo>
                        <a:cubicBezTo>
                          <a:pt x="20411" y="197"/>
                          <a:pt x="19177" y="-281"/>
                          <a:pt x="18112" y="169"/>
                        </a:cubicBezTo>
                        <a:cubicBezTo>
                          <a:pt x="18075" y="181"/>
                          <a:pt x="18050" y="214"/>
                          <a:pt x="18021" y="226"/>
                        </a:cubicBezTo>
                        <a:cubicBezTo>
                          <a:pt x="10159" y="3562"/>
                          <a:pt x="3583" y="9820"/>
                          <a:pt x="152" y="18220"/>
                        </a:cubicBezTo>
                        <a:lnTo>
                          <a:pt x="148" y="18220"/>
                        </a:lnTo>
                        <a:cubicBezTo>
                          <a:pt x="-278" y="19278"/>
                          <a:pt x="242" y="20473"/>
                          <a:pt x="1320" y="20896"/>
                        </a:cubicBezTo>
                        <a:cubicBezTo>
                          <a:pt x="2398" y="21318"/>
                          <a:pt x="3620" y="20803"/>
                          <a:pt x="4046" y="19749"/>
                        </a:cubicBezTo>
                        <a:lnTo>
                          <a:pt x="4051" y="19749"/>
                        </a:lnTo>
                        <a:cubicBezTo>
                          <a:pt x="7068" y="12356"/>
                          <a:pt x="12856" y="6858"/>
                          <a:pt x="19764" y="3956"/>
                        </a:cubicBezTo>
                        <a:cubicBezTo>
                          <a:pt x="20830" y="3506"/>
                          <a:pt x="21322" y="2298"/>
                          <a:pt x="20871" y="1248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32" name="AutoShape 14">
                    <a:extLst>
                      <a:ext uri="{FF2B5EF4-FFF2-40B4-BE49-F238E27FC236}">
                        <a16:creationId xmlns:a16="http://schemas.microsoft.com/office/drawing/2014/main" xmlns="" id="{27DC76FF-8550-4646-964F-001781F018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55002" y="3553816"/>
                    <a:ext cx="81970" cy="83222"/>
                  </a:xfrm>
                  <a:custGeom>
                    <a:avLst/>
                    <a:gdLst>
                      <a:gd name="T0" fmla="+- 0 10797 198"/>
                      <a:gd name="T1" fmla="*/ T0 w 21199"/>
                      <a:gd name="T2" fmla="+- 0 10802 198"/>
                      <a:gd name="T3" fmla="*/ 10802 h 21208"/>
                      <a:gd name="T4" fmla="+- 0 10797 198"/>
                      <a:gd name="T5" fmla="*/ T4 w 21199"/>
                      <a:gd name="T6" fmla="+- 0 10802 198"/>
                      <a:gd name="T7" fmla="*/ 10802 h 21208"/>
                      <a:gd name="T8" fmla="+- 0 10797 198"/>
                      <a:gd name="T9" fmla="*/ T8 w 21199"/>
                      <a:gd name="T10" fmla="+- 0 10802 198"/>
                      <a:gd name="T11" fmla="*/ 10802 h 21208"/>
                      <a:gd name="T12" fmla="+- 0 10797 198"/>
                      <a:gd name="T13" fmla="*/ T12 w 21199"/>
                      <a:gd name="T14" fmla="+- 0 10802 198"/>
                      <a:gd name="T15" fmla="*/ 10802 h 21208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199" h="21208">
                        <a:moveTo>
                          <a:pt x="21077" y="880"/>
                        </a:moveTo>
                        <a:cubicBezTo>
                          <a:pt x="20753" y="142"/>
                          <a:pt x="19881" y="-198"/>
                          <a:pt x="19129" y="117"/>
                        </a:cubicBezTo>
                        <a:cubicBezTo>
                          <a:pt x="19097" y="131"/>
                          <a:pt x="19071" y="162"/>
                          <a:pt x="19039" y="179"/>
                        </a:cubicBezTo>
                        <a:cubicBezTo>
                          <a:pt x="10706" y="3707"/>
                          <a:pt x="3739" y="10322"/>
                          <a:pt x="106" y="19208"/>
                        </a:cubicBezTo>
                        <a:cubicBezTo>
                          <a:pt x="-198" y="19957"/>
                          <a:pt x="172" y="20803"/>
                          <a:pt x="934" y="21101"/>
                        </a:cubicBezTo>
                        <a:cubicBezTo>
                          <a:pt x="1689" y="21401"/>
                          <a:pt x="2552" y="21041"/>
                          <a:pt x="2859" y="20292"/>
                        </a:cubicBezTo>
                        <a:cubicBezTo>
                          <a:pt x="6206" y="12096"/>
                          <a:pt x="12625" y="6008"/>
                          <a:pt x="20301" y="2787"/>
                        </a:cubicBezTo>
                        <a:cubicBezTo>
                          <a:pt x="21051" y="2469"/>
                          <a:pt x="21402" y="1618"/>
                          <a:pt x="21077" y="88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33" name="AutoShape 15">
                    <a:extLst>
                      <a:ext uri="{FF2B5EF4-FFF2-40B4-BE49-F238E27FC236}">
                        <a16:creationId xmlns:a16="http://schemas.microsoft.com/office/drawing/2014/main" xmlns="" id="{1AC504BE-7801-4A57-A57E-460C7C64D8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078154" y="3576343"/>
                    <a:ext cx="69456" cy="71333"/>
                  </a:xfrm>
                  <a:custGeom>
                    <a:avLst/>
                    <a:gdLst>
                      <a:gd name="T0" fmla="+- 0 10796 232"/>
                      <a:gd name="T1" fmla="*/ T0 w 21129"/>
                      <a:gd name="T2" fmla="+- 0 10804 234"/>
                      <a:gd name="T3" fmla="*/ 10804 h 21141"/>
                      <a:gd name="T4" fmla="+- 0 10796 232"/>
                      <a:gd name="T5" fmla="*/ T4 w 21129"/>
                      <a:gd name="T6" fmla="+- 0 10804 234"/>
                      <a:gd name="T7" fmla="*/ 10804 h 21141"/>
                      <a:gd name="T8" fmla="+- 0 10796 232"/>
                      <a:gd name="T9" fmla="*/ T8 w 21129"/>
                      <a:gd name="T10" fmla="+- 0 10804 234"/>
                      <a:gd name="T11" fmla="*/ 10804 h 21141"/>
                      <a:gd name="T12" fmla="+- 0 10796 232"/>
                      <a:gd name="T13" fmla="*/ T12 w 21129"/>
                      <a:gd name="T14" fmla="+- 0 10804 234"/>
                      <a:gd name="T15" fmla="*/ 10804 h 21141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129" h="21141">
                        <a:moveTo>
                          <a:pt x="20075" y="3267"/>
                        </a:moveTo>
                        <a:cubicBezTo>
                          <a:pt x="20953" y="2898"/>
                          <a:pt x="21368" y="1899"/>
                          <a:pt x="20987" y="1030"/>
                        </a:cubicBezTo>
                        <a:cubicBezTo>
                          <a:pt x="20611" y="168"/>
                          <a:pt x="19589" y="-234"/>
                          <a:pt x="18707" y="138"/>
                        </a:cubicBezTo>
                        <a:cubicBezTo>
                          <a:pt x="18670" y="152"/>
                          <a:pt x="18649" y="185"/>
                          <a:pt x="18615" y="198"/>
                        </a:cubicBezTo>
                        <a:cubicBezTo>
                          <a:pt x="10481" y="3647"/>
                          <a:pt x="3673" y="10118"/>
                          <a:pt x="124" y="18802"/>
                        </a:cubicBezTo>
                        <a:cubicBezTo>
                          <a:pt x="-232" y="19678"/>
                          <a:pt x="205" y="20666"/>
                          <a:pt x="1094" y="21019"/>
                        </a:cubicBezTo>
                        <a:cubicBezTo>
                          <a:pt x="1983" y="21366"/>
                          <a:pt x="2991" y="20946"/>
                          <a:pt x="3354" y="20071"/>
                        </a:cubicBezTo>
                        <a:cubicBezTo>
                          <a:pt x="6561" y="12205"/>
                          <a:pt x="12717" y="6360"/>
                          <a:pt x="20075" y="3274"/>
                        </a:cubicBezTo>
                        <a:cubicBezTo>
                          <a:pt x="20075" y="3274"/>
                          <a:pt x="20075" y="3267"/>
                          <a:pt x="20075" y="32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</p:grpSp>
          </p:grpSp>
        </p:grpSp>
        <p:grpSp>
          <p:nvGrpSpPr>
            <p:cNvPr id="11" name="Group 96">
              <a:extLst>
                <a:ext uri="{FF2B5EF4-FFF2-40B4-BE49-F238E27FC236}">
                  <a16:creationId xmlns:a16="http://schemas.microsoft.com/office/drawing/2014/main" xmlns="" id="{1D5681F8-D68C-4660-9184-9FB8F8B78294}"/>
                </a:ext>
              </a:extLst>
            </p:cNvPr>
            <p:cNvGrpSpPr/>
            <p:nvPr/>
          </p:nvGrpSpPr>
          <p:grpSpPr>
            <a:xfrm>
              <a:off x="5276855" y="3116340"/>
              <a:ext cx="3568572" cy="943470"/>
              <a:chOff x="5143504" y="2428874"/>
              <a:chExt cx="2676429" cy="707602"/>
            </a:xfrm>
          </p:grpSpPr>
          <p:sp>
            <p:nvSpPr>
              <p:cNvPr id="15" name="Rectangle 38">
                <a:extLst>
                  <a:ext uri="{FF2B5EF4-FFF2-40B4-BE49-F238E27FC236}">
                    <a16:creationId xmlns:a16="http://schemas.microsoft.com/office/drawing/2014/main" xmlns="" id="{C234A94D-A1A8-4C83-AAE7-15B3EE10E247}"/>
                  </a:ext>
                </a:extLst>
              </p:cNvPr>
              <p:cNvSpPr/>
              <p:nvPr/>
            </p:nvSpPr>
            <p:spPr>
              <a:xfrm>
                <a:off x="6143636" y="2428874"/>
                <a:ext cx="1676297" cy="3218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8B72A0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ADD TITLE HERE</a:t>
                </a:r>
              </a:p>
            </p:txBody>
          </p:sp>
          <p:grpSp>
            <p:nvGrpSpPr>
              <p:cNvPr id="16" name="Group 81">
                <a:extLst>
                  <a:ext uri="{FF2B5EF4-FFF2-40B4-BE49-F238E27FC236}">
                    <a16:creationId xmlns:a16="http://schemas.microsoft.com/office/drawing/2014/main" xmlns="" id="{89F6F856-7B69-4FFD-8BE1-C870C84F81F4}"/>
                  </a:ext>
                </a:extLst>
              </p:cNvPr>
              <p:cNvGrpSpPr/>
              <p:nvPr/>
            </p:nvGrpSpPr>
            <p:grpSpPr>
              <a:xfrm>
                <a:off x="5143504" y="2500312"/>
                <a:ext cx="636196" cy="636164"/>
                <a:chOff x="5143504" y="2500312"/>
                <a:chExt cx="636196" cy="636164"/>
              </a:xfrm>
            </p:grpSpPr>
            <p:sp>
              <p:nvSpPr>
                <p:cNvPr id="17" name="Rectangle 23">
                  <a:extLst>
                    <a:ext uri="{FF2B5EF4-FFF2-40B4-BE49-F238E27FC236}">
                      <a16:creationId xmlns:a16="http://schemas.microsoft.com/office/drawing/2014/main" xmlns="" id="{C2570F4F-24DF-4943-A393-D00064C8B672}"/>
                    </a:ext>
                  </a:extLst>
                </p:cNvPr>
                <p:cNvSpPr/>
                <p:nvPr/>
              </p:nvSpPr>
              <p:spPr>
                <a:xfrm>
                  <a:off x="5143504" y="2500312"/>
                  <a:ext cx="636196" cy="636164"/>
                </a:xfrm>
                <a:prstGeom prst="rect">
                  <a:avLst/>
                </a:prstGeom>
                <a:solidFill>
                  <a:srgbClr val="FCC5D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40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8" name="Group 78">
                  <a:extLst>
                    <a:ext uri="{FF2B5EF4-FFF2-40B4-BE49-F238E27FC236}">
                      <a16:creationId xmlns:a16="http://schemas.microsoft.com/office/drawing/2014/main" xmlns="" id="{14F2C5A9-1FBB-4886-96DC-7B6128DC7556}"/>
                    </a:ext>
                  </a:extLst>
                </p:cNvPr>
                <p:cNvGrpSpPr/>
                <p:nvPr/>
              </p:nvGrpSpPr>
              <p:grpSpPr>
                <a:xfrm>
                  <a:off x="5333133" y="2643188"/>
                  <a:ext cx="272454" cy="363686"/>
                  <a:chOff x="1868971" y="2767277"/>
                  <a:chExt cx="274694" cy="366676"/>
                </a:xfrm>
                <a:solidFill>
                  <a:schemeClr val="bg1"/>
                </a:solidFill>
              </p:grpSpPr>
              <p:sp>
                <p:nvSpPr>
                  <p:cNvPr id="19" name="AutoShape 115">
                    <a:extLst>
                      <a:ext uri="{FF2B5EF4-FFF2-40B4-BE49-F238E27FC236}">
                        <a16:creationId xmlns:a16="http://schemas.microsoft.com/office/drawing/2014/main" xmlns="" id="{EA1696BA-F0DF-4D50-BE9B-6EB748F606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68971" y="2767277"/>
                    <a:ext cx="274694" cy="366676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9800" y="12825"/>
                        </a:moveTo>
                        <a:lnTo>
                          <a:pt x="19800" y="13500"/>
                        </a:lnTo>
                        <a:lnTo>
                          <a:pt x="19800" y="14850"/>
                        </a:lnTo>
                        <a:lnTo>
                          <a:pt x="19800" y="15525"/>
                        </a:lnTo>
                        <a:cubicBezTo>
                          <a:pt x="19800" y="18129"/>
                          <a:pt x="16972" y="20249"/>
                          <a:pt x="13499" y="20249"/>
                        </a:cubicBezTo>
                        <a:lnTo>
                          <a:pt x="8099" y="20249"/>
                        </a:lnTo>
                        <a:cubicBezTo>
                          <a:pt x="4627" y="20249"/>
                          <a:pt x="1800" y="18129"/>
                          <a:pt x="1800" y="15525"/>
                        </a:cubicBezTo>
                        <a:lnTo>
                          <a:pt x="1800" y="14850"/>
                        </a:lnTo>
                        <a:lnTo>
                          <a:pt x="1800" y="13500"/>
                        </a:lnTo>
                        <a:lnTo>
                          <a:pt x="1800" y="12825"/>
                        </a:lnTo>
                        <a:lnTo>
                          <a:pt x="1800" y="10800"/>
                        </a:lnTo>
                        <a:cubicBezTo>
                          <a:pt x="1800" y="10427"/>
                          <a:pt x="2203" y="10124"/>
                          <a:pt x="2699" y="10124"/>
                        </a:cubicBezTo>
                        <a:lnTo>
                          <a:pt x="4499" y="10124"/>
                        </a:lnTo>
                        <a:lnTo>
                          <a:pt x="17100" y="10124"/>
                        </a:lnTo>
                        <a:lnTo>
                          <a:pt x="18899" y="10124"/>
                        </a:lnTo>
                        <a:cubicBezTo>
                          <a:pt x="19396" y="10124"/>
                          <a:pt x="19800" y="10427"/>
                          <a:pt x="19800" y="10800"/>
                        </a:cubicBezTo>
                        <a:cubicBezTo>
                          <a:pt x="19800" y="10800"/>
                          <a:pt x="19800" y="12825"/>
                          <a:pt x="19800" y="12825"/>
                        </a:cubicBezTo>
                        <a:close/>
                        <a:moveTo>
                          <a:pt x="14400" y="6075"/>
                        </a:moveTo>
                        <a:lnTo>
                          <a:pt x="14400" y="6076"/>
                        </a:lnTo>
                        <a:lnTo>
                          <a:pt x="14400" y="8774"/>
                        </a:lnTo>
                        <a:lnTo>
                          <a:pt x="7200" y="8774"/>
                        </a:lnTo>
                        <a:lnTo>
                          <a:pt x="7200" y="6076"/>
                        </a:lnTo>
                        <a:lnTo>
                          <a:pt x="7200" y="6075"/>
                        </a:lnTo>
                        <a:cubicBezTo>
                          <a:pt x="7200" y="4583"/>
                          <a:pt x="8811" y="3375"/>
                          <a:pt x="10800" y="3375"/>
                        </a:cubicBezTo>
                        <a:cubicBezTo>
                          <a:pt x="12788" y="3375"/>
                          <a:pt x="14400" y="4583"/>
                          <a:pt x="14400" y="6075"/>
                        </a:cubicBezTo>
                        <a:moveTo>
                          <a:pt x="4499" y="6075"/>
                        </a:moveTo>
                        <a:cubicBezTo>
                          <a:pt x="4499" y="3465"/>
                          <a:pt x="7320" y="1350"/>
                          <a:pt x="10800" y="1350"/>
                        </a:cubicBezTo>
                        <a:cubicBezTo>
                          <a:pt x="14279" y="1350"/>
                          <a:pt x="17100" y="3465"/>
                          <a:pt x="17100" y="6075"/>
                        </a:cubicBezTo>
                        <a:lnTo>
                          <a:pt x="17100" y="8774"/>
                        </a:lnTo>
                        <a:lnTo>
                          <a:pt x="15299" y="8774"/>
                        </a:lnTo>
                        <a:lnTo>
                          <a:pt x="15299" y="6076"/>
                        </a:lnTo>
                        <a:cubicBezTo>
                          <a:pt x="15299" y="4212"/>
                          <a:pt x="13285" y="2701"/>
                          <a:pt x="10800" y="2701"/>
                        </a:cubicBezTo>
                        <a:cubicBezTo>
                          <a:pt x="8314" y="2701"/>
                          <a:pt x="6299" y="4212"/>
                          <a:pt x="6299" y="6076"/>
                        </a:cubicBezTo>
                        <a:lnTo>
                          <a:pt x="6299" y="8774"/>
                        </a:lnTo>
                        <a:lnTo>
                          <a:pt x="4499" y="8774"/>
                        </a:lnTo>
                        <a:cubicBezTo>
                          <a:pt x="4499" y="8774"/>
                          <a:pt x="4499" y="6075"/>
                          <a:pt x="4499" y="6075"/>
                        </a:cubicBezTo>
                        <a:close/>
                        <a:moveTo>
                          <a:pt x="18899" y="8774"/>
                        </a:moveTo>
                        <a:lnTo>
                          <a:pt x="18899" y="6075"/>
                        </a:lnTo>
                        <a:cubicBezTo>
                          <a:pt x="18899" y="2719"/>
                          <a:pt x="15274" y="0"/>
                          <a:pt x="10800" y="0"/>
                        </a:cubicBezTo>
                        <a:cubicBezTo>
                          <a:pt x="6325" y="0"/>
                          <a:pt x="2699" y="2719"/>
                          <a:pt x="2699" y="6075"/>
                        </a:cubicBezTo>
                        <a:lnTo>
                          <a:pt x="2699" y="8774"/>
                        </a:lnTo>
                        <a:cubicBezTo>
                          <a:pt x="1208" y="8774"/>
                          <a:pt x="0" y="9681"/>
                          <a:pt x="0" y="10800"/>
                        </a:cubicBezTo>
                        <a:lnTo>
                          <a:pt x="0" y="12825"/>
                        </a:lnTo>
                        <a:lnTo>
                          <a:pt x="0" y="13500"/>
                        </a:lnTo>
                        <a:lnTo>
                          <a:pt x="0" y="14850"/>
                        </a:lnTo>
                        <a:lnTo>
                          <a:pt x="0" y="15525"/>
                        </a:lnTo>
                        <a:cubicBezTo>
                          <a:pt x="0" y="18880"/>
                          <a:pt x="3625" y="21599"/>
                          <a:pt x="8099" y="21599"/>
                        </a:cubicBezTo>
                        <a:lnTo>
                          <a:pt x="13499" y="21599"/>
                        </a:lnTo>
                        <a:cubicBezTo>
                          <a:pt x="17974" y="21599"/>
                          <a:pt x="21600" y="18880"/>
                          <a:pt x="21600" y="15525"/>
                        </a:cubicBezTo>
                        <a:lnTo>
                          <a:pt x="21600" y="14850"/>
                        </a:lnTo>
                        <a:lnTo>
                          <a:pt x="21600" y="13500"/>
                        </a:lnTo>
                        <a:lnTo>
                          <a:pt x="21600" y="12825"/>
                        </a:lnTo>
                        <a:lnTo>
                          <a:pt x="21600" y="10800"/>
                        </a:lnTo>
                        <a:cubicBezTo>
                          <a:pt x="21600" y="9681"/>
                          <a:pt x="20391" y="8774"/>
                          <a:pt x="18899" y="8774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0" name="AutoShape 116">
                    <a:extLst>
                      <a:ext uri="{FF2B5EF4-FFF2-40B4-BE49-F238E27FC236}">
                        <a16:creationId xmlns:a16="http://schemas.microsoft.com/office/drawing/2014/main" xmlns="" id="{BCDFC19C-A923-42DB-A754-866A31FE8B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3479" y="2985030"/>
                    <a:ext cx="45678" cy="68830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800" y="0"/>
                        </a:moveTo>
                        <a:cubicBezTo>
                          <a:pt x="4838" y="0"/>
                          <a:pt x="0" y="3226"/>
                          <a:pt x="0" y="7201"/>
                        </a:cubicBezTo>
                        <a:cubicBezTo>
                          <a:pt x="0" y="9390"/>
                          <a:pt x="1798" y="13537"/>
                          <a:pt x="3601" y="16821"/>
                        </a:cubicBezTo>
                        <a:cubicBezTo>
                          <a:pt x="5070" y="19493"/>
                          <a:pt x="6916" y="21600"/>
                          <a:pt x="10800" y="21600"/>
                        </a:cubicBezTo>
                        <a:cubicBezTo>
                          <a:pt x="15016" y="21600"/>
                          <a:pt x="16529" y="19514"/>
                          <a:pt x="18003" y="16858"/>
                        </a:cubicBezTo>
                        <a:cubicBezTo>
                          <a:pt x="19828" y="13567"/>
                          <a:pt x="21600" y="9397"/>
                          <a:pt x="21600" y="7201"/>
                        </a:cubicBezTo>
                        <a:cubicBezTo>
                          <a:pt x="21600" y="3226"/>
                          <a:pt x="16761" y="0"/>
                          <a:pt x="1080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0800" tIns="50800" rIns="50800" bIns="50800" anchor="ctr"/>
                  <a:lstStyle/>
                  <a:p>
                    <a:pPr defTabSz="609585"/>
                    <a:endParaRPr lang="en-US" sz="54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</p:grpSp>
          </p:grp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AAAF9408-1637-4C65-A70F-2E41866811C3}"/>
                </a:ext>
              </a:extLst>
            </p:cNvPr>
            <p:cNvSpPr txBox="1"/>
            <p:nvPr/>
          </p:nvSpPr>
          <p:spPr>
            <a:xfrm>
              <a:off x="6627960" y="2026134"/>
              <a:ext cx="4320173" cy="61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err="1">
                  <a:solidFill>
                    <a:srgbClr val="8B72A0"/>
                  </a:solidFill>
                  <a:latin typeface="+mn-ea"/>
                </a:rPr>
                <a:t>Pellentesque</a:t>
              </a:r>
              <a:r>
                <a:rPr lang="en-US" altLang="zh-CN" sz="1600" dirty="0">
                  <a:solidFill>
                    <a:srgbClr val="8B72A0"/>
                  </a:solidFill>
                  <a:latin typeface="+mn-ea"/>
                </a:rPr>
                <a:t> habitant morbi tristique senectus et netus et malesuada fames ac</a:t>
              </a:r>
              <a:endParaRPr lang="zh-CN" altLang="en-US" sz="1600" dirty="0">
                <a:solidFill>
                  <a:srgbClr val="8B72A0"/>
                </a:solidFill>
                <a:latin typeface="+mn-ea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0C03345-9F81-46CD-A992-CB849E01A421}"/>
                </a:ext>
              </a:extLst>
            </p:cNvPr>
            <p:cNvSpPr txBox="1"/>
            <p:nvPr/>
          </p:nvSpPr>
          <p:spPr>
            <a:xfrm>
              <a:off x="6626695" y="3454895"/>
              <a:ext cx="4321438" cy="61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err="1">
                  <a:solidFill>
                    <a:srgbClr val="8B72A0"/>
                  </a:solidFill>
                  <a:latin typeface="+mn-ea"/>
                </a:rPr>
                <a:t>Pellentesque</a:t>
              </a:r>
              <a:r>
                <a:rPr lang="en-US" altLang="zh-CN" sz="1600" dirty="0">
                  <a:solidFill>
                    <a:srgbClr val="8B72A0"/>
                  </a:solidFill>
                  <a:latin typeface="+mn-ea"/>
                </a:rPr>
                <a:t> habitant morbi tristique senectus et netus et malesuada fames ac</a:t>
              </a:r>
              <a:endParaRPr lang="zh-CN" altLang="en-US" sz="1600" dirty="0">
                <a:solidFill>
                  <a:srgbClr val="8B72A0"/>
                </a:solidFill>
                <a:latin typeface="+mn-ea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4BBAF53E-9A4D-4567-A160-D62BD7323BD5}"/>
                </a:ext>
              </a:extLst>
            </p:cNvPr>
            <p:cNvSpPr txBox="1"/>
            <p:nvPr/>
          </p:nvSpPr>
          <p:spPr>
            <a:xfrm>
              <a:off x="6626695" y="4988085"/>
              <a:ext cx="4320379" cy="61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err="1">
                  <a:solidFill>
                    <a:srgbClr val="8B72A0"/>
                  </a:solidFill>
                  <a:latin typeface="+mn-ea"/>
                </a:rPr>
                <a:t>Pellentesque</a:t>
              </a:r>
              <a:r>
                <a:rPr lang="en-US" altLang="zh-CN" sz="1600" dirty="0">
                  <a:solidFill>
                    <a:srgbClr val="8B72A0"/>
                  </a:solidFill>
                  <a:latin typeface="+mn-ea"/>
                </a:rPr>
                <a:t> habitant morbi tristique senectus et netus et malesuada fames ac</a:t>
              </a:r>
              <a:endParaRPr lang="zh-CN" altLang="en-US" sz="1600" dirty="0">
                <a:solidFill>
                  <a:srgbClr val="8B72A0"/>
                </a:solidFill>
                <a:latin typeface="+mn-ea"/>
              </a:endParaRPr>
            </a:p>
          </p:txBody>
        </p:sp>
      </p:grpSp>
      <p:sp>
        <p:nvSpPr>
          <p:cNvPr id="38" name="Shape 5166">
            <a:extLst>
              <a:ext uri="{FF2B5EF4-FFF2-40B4-BE49-F238E27FC236}">
                <a16:creationId xmlns:a16="http://schemas.microsoft.com/office/drawing/2014/main" xmlns="" id="{44753BB0-0FB1-4416-8833-0B3518C96892}"/>
              </a:ext>
            </a:extLst>
          </p:cNvPr>
          <p:cNvSpPr/>
          <p:nvPr/>
        </p:nvSpPr>
        <p:spPr>
          <a:xfrm>
            <a:off x="1850684" y="2286950"/>
            <a:ext cx="1218269" cy="1079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rgbClr val="FCC5D8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9" name="Shape 5167">
            <a:extLst>
              <a:ext uri="{FF2B5EF4-FFF2-40B4-BE49-F238E27FC236}">
                <a16:creationId xmlns:a16="http://schemas.microsoft.com/office/drawing/2014/main" xmlns="" id="{52C472DF-161E-4600-8EE4-6DA2C7285592}"/>
              </a:ext>
            </a:extLst>
          </p:cNvPr>
          <p:cNvSpPr/>
          <p:nvPr/>
        </p:nvSpPr>
        <p:spPr>
          <a:xfrm>
            <a:off x="1481229" y="2926914"/>
            <a:ext cx="1961775" cy="1123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rgbClr val="FCC5D8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0" name="Shape 5168">
            <a:extLst>
              <a:ext uri="{FF2B5EF4-FFF2-40B4-BE49-F238E27FC236}">
                <a16:creationId xmlns:a16="http://schemas.microsoft.com/office/drawing/2014/main" xmlns="" id="{7C397CED-F486-4CA4-B43F-0272CBC9BB20}"/>
              </a:ext>
            </a:extLst>
          </p:cNvPr>
          <p:cNvSpPr/>
          <p:nvPr/>
        </p:nvSpPr>
        <p:spPr>
          <a:xfrm>
            <a:off x="1111776" y="3620832"/>
            <a:ext cx="2705281" cy="1123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rgbClr val="FCC5D8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1" name="Shape 5169">
            <a:extLst>
              <a:ext uri="{FF2B5EF4-FFF2-40B4-BE49-F238E27FC236}">
                <a16:creationId xmlns:a16="http://schemas.microsoft.com/office/drawing/2014/main" xmlns="" id="{7A9464DA-5D08-4C9B-9AA6-C92F09C1991B}"/>
              </a:ext>
            </a:extLst>
          </p:cNvPr>
          <p:cNvSpPr/>
          <p:nvPr/>
        </p:nvSpPr>
        <p:spPr>
          <a:xfrm>
            <a:off x="733727" y="4314744"/>
            <a:ext cx="3448780" cy="1123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rgbClr val="FCC5D8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3" name="Shape 5171">
            <a:extLst>
              <a:ext uri="{FF2B5EF4-FFF2-40B4-BE49-F238E27FC236}">
                <a16:creationId xmlns:a16="http://schemas.microsoft.com/office/drawing/2014/main" xmlns="" id="{A3D673B0-5E85-4857-8D78-E6096775F3E6}"/>
              </a:ext>
            </a:extLst>
          </p:cNvPr>
          <p:cNvSpPr/>
          <p:nvPr/>
        </p:nvSpPr>
        <p:spPr>
          <a:xfrm>
            <a:off x="2220137" y="1987908"/>
            <a:ext cx="849802" cy="687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DDFEA"/>
          </a:solidFill>
          <a:ln w="12700" cap="flat">
            <a:solidFill>
              <a:srgbClr val="FCC5D8"/>
            </a:solidFill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algn="ctr">
              <a:defRPr>
                <a:solidFill>
                  <a:srgbClr val="4C4C4C"/>
                </a:solidFill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4" name="Shape 5176">
            <a:extLst>
              <a:ext uri="{FF2B5EF4-FFF2-40B4-BE49-F238E27FC236}">
                <a16:creationId xmlns:a16="http://schemas.microsoft.com/office/drawing/2014/main" xmlns="" id="{9C25C0C8-627B-411E-811C-7B5D895F82EB}"/>
              </a:ext>
            </a:extLst>
          </p:cNvPr>
          <p:cNvSpPr/>
          <p:nvPr/>
        </p:nvSpPr>
        <p:spPr>
          <a:xfrm>
            <a:off x="2235507" y="2371175"/>
            <a:ext cx="842660" cy="3524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输入文本</a:t>
            </a:r>
          </a:p>
        </p:txBody>
      </p:sp>
      <p:sp>
        <p:nvSpPr>
          <p:cNvPr id="46" name="Shape 5173">
            <a:extLst>
              <a:ext uri="{FF2B5EF4-FFF2-40B4-BE49-F238E27FC236}">
                <a16:creationId xmlns:a16="http://schemas.microsoft.com/office/drawing/2014/main" xmlns="" id="{CB53FDEB-89CE-473C-8195-37879F5B5608}"/>
              </a:ext>
            </a:extLst>
          </p:cNvPr>
          <p:cNvSpPr/>
          <p:nvPr/>
        </p:nvSpPr>
        <p:spPr>
          <a:xfrm>
            <a:off x="1850683" y="2926917"/>
            <a:ext cx="1590021" cy="432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440" y="0"/>
                </a:lnTo>
                <a:cubicBezTo>
                  <a:pt x="18440" y="0"/>
                  <a:pt x="3160" y="0"/>
                  <a:pt x="3160" y="0"/>
                </a:cubicBezTo>
                <a:close/>
              </a:path>
            </a:pathLst>
          </a:custGeom>
          <a:solidFill>
            <a:srgbClr val="D3E2FE"/>
          </a:solidFill>
          <a:ln w="12700" cap="flat">
            <a:solidFill>
              <a:srgbClr val="FCC5D8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defRPr>
                <a:solidFill>
                  <a:srgbClr val="4C4C4C"/>
                </a:solidFill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7" name="Shape 5177">
            <a:extLst>
              <a:ext uri="{FF2B5EF4-FFF2-40B4-BE49-F238E27FC236}">
                <a16:creationId xmlns:a16="http://schemas.microsoft.com/office/drawing/2014/main" xmlns="" id="{AA4D9518-A0A8-406A-A2DB-A7BA1893E357}"/>
              </a:ext>
            </a:extLst>
          </p:cNvPr>
          <p:cNvSpPr/>
          <p:nvPr/>
        </p:nvSpPr>
        <p:spPr>
          <a:xfrm>
            <a:off x="2098122" y="2966975"/>
            <a:ext cx="1099743" cy="3524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点击输入文本</a:t>
            </a:r>
          </a:p>
        </p:txBody>
      </p:sp>
      <p:sp>
        <p:nvSpPr>
          <p:cNvPr id="49" name="Shape 5172">
            <a:extLst>
              <a:ext uri="{FF2B5EF4-FFF2-40B4-BE49-F238E27FC236}">
                <a16:creationId xmlns:a16="http://schemas.microsoft.com/office/drawing/2014/main" xmlns="" id="{FDF1A366-B6F3-4538-A1E6-5893934F8503}"/>
              </a:ext>
            </a:extLst>
          </p:cNvPr>
          <p:cNvSpPr/>
          <p:nvPr/>
        </p:nvSpPr>
        <p:spPr>
          <a:xfrm>
            <a:off x="1481228" y="3620828"/>
            <a:ext cx="2333526" cy="432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3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47" y="0"/>
                </a:lnTo>
                <a:cubicBezTo>
                  <a:pt x="19447" y="0"/>
                  <a:pt x="2153" y="0"/>
                  <a:pt x="2153" y="0"/>
                </a:cubicBezTo>
                <a:close/>
              </a:path>
            </a:pathLst>
          </a:custGeom>
          <a:solidFill>
            <a:srgbClr val="FDDFEA"/>
          </a:solidFill>
          <a:ln w="12700" cap="flat">
            <a:solidFill>
              <a:srgbClr val="FCC5D8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defRPr>
                <a:solidFill>
                  <a:srgbClr val="4C4C4C"/>
                </a:solidFill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0" name="Shape 5178">
            <a:extLst>
              <a:ext uri="{FF2B5EF4-FFF2-40B4-BE49-F238E27FC236}">
                <a16:creationId xmlns:a16="http://schemas.microsoft.com/office/drawing/2014/main" xmlns="" id="{0CFEAEB2-DB35-4428-8C54-2460DB1C9F30}"/>
              </a:ext>
            </a:extLst>
          </p:cNvPr>
          <p:cNvSpPr/>
          <p:nvPr/>
        </p:nvSpPr>
        <p:spPr>
          <a:xfrm>
            <a:off x="1721343" y="3660887"/>
            <a:ext cx="1849567" cy="3524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点击输入标题文本</a:t>
            </a:r>
          </a:p>
        </p:txBody>
      </p:sp>
      <p:sp>
        <p:nvSpPr>
          <p:cNvPr id="52" name="Shape 5174">
            <a:extLst>
              <a:ext uri="{FF2B5EF4-FFF2-40B4-BE49-F238E27FC236}">
                <a16:creationId xmlns:a16="http://schemas.microsoft.com/office/drawing/2014/main" xmlns="" id="{EC4E1B82-B34F-4BA8-A1EA-B70AB0EB6411}"/>
              </a:ext>
            </a:extLst>
          </p:cNvPr>
          <p:cNvSpPr/>
          <p:nvPr/>
        </p:nvSpPr>
        <p:spPr>
          <a:xfrm>
            <a:off x="1111774" y="4314746"/>
            <a:ext cx="3077024" cy="432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9967" y="0"/>
                </a:lnTo>
                <a:lnTo>
                  <a:pt x="1633" y="0"/>
                </a:lnTo>
                <a:lnTo>
                  <a:pt x="0" y="21600"/>
                </a:ln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D3E2FE"/>
          </a:solidFill>
          <a:ln w="12700" cap="flat">
            <a:solidFill>
              <a:srgbClr val="FCC5D8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defRPr>
                <a:solidFill>
                  <a:srgbClr val="4C4C4C"/>
                </a:solidFill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3" name="Shape 5179">
            <a:extLst>
              <a:ext uri="{FF2B5EF4-FFF2-40B4-BE49-F238E27FC236}">
                <a16:creationId xmlns:a16="http://schemas.microsoft.com/office/drawing/2014/main" xmlns="" id="{B8E277C1-6CCA-479C-91E6-C7A047CE7295}"/>
              </a:ext>
            </a:extLst>
          </p:cNvPr>
          <p:cNvSpPr/>
          <p:nvPr/>
        </p:nvSpPr>
        <p:spPr>
          <a:xfrm>
            <a:off x="1328579" y="4354803"/>
            <a:ext cx="2635096" cy="3524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点击输入标题文本</a:t>
            </a:r>
          </a:p>
        </p:txBody>
      </p:sp>
      <p:sp>
        <p:nvSpPr>
          <p:cNvPr id="55" name="Shape 5175">
            <a:extLst>
              <a:ext uri="{FF2B5EF4-FFF2-40B4-BE49-F238E27FC236}">
                <a16:creationId xmlns:a16="http://schemas.microsoft.com/office/drawing/2014/main" xmlns="" id="{CB3F8FFB-0572-48A1-A1E1-897AEE2589EF}"/>
              </a:ext>
            </a:extLst>
          </p:cNvPr>
          <p:cNvSpPr/>
          <p:nvPr/>
        </p:nvSpPr>
        <p:spPr>
          <a:xfrm>
            <a:off x="733730" y="4999024"/>
            <a:ext cx="3820533" cy="432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5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0285" y="0"/>
                </a:lnTo>
                <a:cubicBezTo>
                  <a:pt x="20285" y="0"/>
                  <a:pt x="1315" y="0"/>
                  <a:pt x="1315" y="0"/>
                </a:cubicBezTo>
                <a:close/>
              </a:path>
            </a:pathLst>
          </a:custGeom>
          <a:solidFill>
            <a:srgbClr val="FDDFEA"/>
          </a:solidFill>
          <a:ln w="12700" cap="flat">
            <a:solidFill>
              <a:srgbClr val="FCC5D8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defRPr>
                <a:solidFill>
                  <a:srgbClr val="4C4C4C"/>
                </a:solidFill>
              </a:defRPr>
            </a:pPr>
            <a:endParaRPr 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6" name="Shape 5180">
            <a:extLst>
              <a:ext uri="{FF2B5EF4-FFF2-40B4-BE49-F238E27FC236}">
                <a16:creationId xmlns:a16="http://schemas.microsoft.com/office/drawing/2014/main" xmlns="" id="{A5563542-D3A9-40A6-B76D-502411319B77}"/>
              </a:ext>
            </a:extLst>
          </p:cNvPr>
          <p:cNvSpPr/>
          <p:nvPr/>
        </p:nvSpPr>
        <p:spPr>
          <a:xfrm>
            <a:off x="978663" y="5039080"/>
            <a:ext cx="3334933" cy="3524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413947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rgbClr val="FDDFEA"/>
          </a:fgClr>
          <a:bgClr>
            <a:srgbClr val="FCC5D8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: 圆角 47">
            <a:extLst>
              <a:ext uri="{FF2B5EF4-FFF2-40B4-BE49-F238E27FC236}">
                <a16:creationId xmlns:a16="http://schemas.microsoft.com/office/drawing/2014/main" xmlns="" id="{364455C7-9251-412C-915C-A8AE83F331A5}"/>
              </a:ext>
            </a:extLst>
          </p:cNvPr>
          <p:cNvSpPr/>
          <p:nvPr/>
        </p:nvSpPr>
        <p:spPr>
          <a:xfrm>
            <a:off x="1000533" y="1386829"/>
            <a:ext cx="3952834" cy="4506958"/>
          </a:xfrm>
          <a:prstGeom prst="roundRect">
            <a:avLst>
              <a:gd name="adj" fmla="val 4833"/>
            </a:avLst>
          </a:prstGeom>
          <a:solidFill>
            <a:schemeClr val="bg1"/>
          </a:solidFill>
          <a:ln>
            <a:noFill/>
          </a:ln>
          <a:effectLst>
            <a:outerShdw blurRad="635000" sx="103000" sy="103000" algn="ctr" rotWithShape="0">
              <a:schemeClr val="accent4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CC5E8A49-A7D1-4989-AF94-9C5B23185391}"/>
              </a:ext>
            </a:extLst>
          </p:cNvPr>
          <p:cNvSpPr txBox="1"/>
          <p:nvPr/>
        </p:nvSpPr>
        <p:spPr>
          <a:xfrm>
            <a:off x="1572622" y="3935380"/>
            <a:ext cx="3661021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spc="100" dirty="0">
                <a:solidFill>
                  <a:srgbClr val="256D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此处添加文本</a:t>
            </a:r>
          </a:p>
        </p:txBody>
      </p:sp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6E13EEB3-A492-4BC9-89C5-4FA44BA45E48}"/>
              </a:ext>
            </a:extLst>
          </p:cNvPr>
          <p:cNvSpPr/>
          <p:nvPr/>
        </p:nvSpPr>
        <p:spPr>
          <a:xfrm>
            <a:off x="1264315" y="1851923"/>
            <a:ext cx="671947" cy="1343892"/>
          </a:xfrm>
          <a:custGeom>
            <a:avLst/>
            <a:gdLst>
              <a:gd name="connsiteX0" fmla="*/ 0 w 1707499"/>
              <a:gd name="connsiteY0" fmla="*/ 0 h 3414998"/>
              <a:gd name="connsiteX1" fmla="*/ 1707499 w 1707499"/>
              <a:gd name="connsiteY1" fmla="*/ 1707499 h 3414998"/>
              <a:gd name="connsiteX2" fmla="*/ 0 w 1707499"/>
              <a:gd name="connsiteY2" fmla="*/ 3414998 h 341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7499" h="3414998">
                <a:moveTo>
                  <a:pt x="0" y="0"/>
                </a:moveTo>
                <a:cubicBezTo>
                  <a:pt x="943026" y="0"/>
                  <a:pt x="1707499" y="764473"/>
                  <a:pt x="1707499" y="1707499"/>
                </a:cubicBezTo>
                <a:cubicBezTo>
                  <a:pt x="1707499" y="2650525"/>
                  <a:pt x="943026" y="3414998"/>
                  <a:pt x="0" y="341499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474E3756-76F3-4855-A055-55272220C515}"/>
              </a:ext>
            </a:extLst>
          </p:cNvPr>
          <p:cNvSpPr txBox="1"/>
          <p:nvPr/>
        </p:nvSpPr>
        <p:spPr>
          <a:xfrm>
            <a:off x="1572623" y="3595779"/>
            <a:ext cx="3661016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spc="100" dirty="0">
                <a:solidFill>
                  <a:srgbClr val="256D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title here</a:t>
            </a:r>
            <a:endParaRPr lang="zh-CN" altLang="en-US" sz="1200" spc="100" dirty="0">
              <a:solidFill>
                <a:srgbClr val="256DC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F9402569-B1DB-4883-8484-B5BE0CD68F25}"/>
              </a:ext>
            </a:extLst>
          </p:cNvPr>
          <p:cNvSpPr txBox="1"/>
          <p:nvPr/>
        </p:nvSpPr>
        <p:spPr>
          <a:xfrm>
            <a:off x="1572623" y="2382701"/>
            <a:ext cx="3661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100" dirty="0">
                <a:solidFill>
                  <a:srgbClr val="256DC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EB47A61E-E729-40B0-9E50-0D3B5B7DF2F7}"/>
              </a:ext>
            </a:extLst>
          </p:cNvPr>
          <p:cNvSpPr txBox="1"/>
          <p:nvPr/>
        </p:nvSpPr>
        <p:spPr>
          <a:xfrm>
            <a:off x="5786760" y="1762932"/>
            <a:ext cx="411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TITLE HERE</a:t>
            </a:r>
            <a:endParaRPr lang="zh-CN" altLang="en-US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0C5D2C17-10A1-4DE4-9193-D38E4015A888}"/>
              </a:ext>
            </a:extLst>
          </p:cNvPr>
          <p:cNvSpPr txBox="1"/>
          <p:nvPr/>
        </p:nvSpPr>
        <p:spPr>
          <a:xfrm>
            <a:off x="5786759" y="2171283"/>
            <a:ext cx="4425049" cy="685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err="1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</a:t>
            </a:r>
            <a:r>
              <a:rPr lang="en-US" altLang="zh-CN" sz="11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habitant morbi tristique senectus et netus et malesuada fames ac turpis egestas. Proin pharetra nonummy pede. Mauris et </a:t>
            </a:r>
            <a:r>
              <a:rPr lang="en-US" altLang="zh-CN" sz="1100" dirty="0" err="1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1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graphicFrame>
        <p:nvGraphicFramePr>
          <p:cNvPr id="55" name="图表 54">
            <a:extLst>
              <a:ext uri="{FF2B5EF4-FFF2-40B4-BE49-F238E27FC236}">
                <a16:creationId xmlns:a16="http://schemas.microsoft.com/office/drawing/2014/main" xmlns="" id="{B786838A-997F-41CF-858C-F1A39A095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3252829"/>
              </p:ext>
            </p:extLst>
          </p:nvPr>
        </p:nvGraphicFramePr>
        <p:xfrm>
          <a:off x="5525456" y="2872868"/>
          <a:ext cx="5550550" cy="2816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759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Graphic spid="55" grpId="0">
        <p:bldAsOne/>
      </p:bldGraphic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1437</Words>
  <Application>Microsoft Office PowerPoint</Application>
  <PresentationFormat>自定义</PresentationFormat>
  <Paragraphs>162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 仪</dc:creator>
  <cp:lastModifiedBy>风轻无痕</cp:lastModifiedBy>
  <cp:revision>16</cp:revision>
  <dcterms:created xsi:type="dcterms:W3CDTF">2018-05-17T07:04:02Z</dcterms:created>
  <dcterms:modified xsi:type="dcterms:W3CDTF">2018-06-28T06:08:47Z</dcterms:modified>
</cp:coreProperties>
</file>